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 id="2147483663" r:id="rId3"/>
  </p:sldMasterIdLst>
  <p:notesMasterIdLst>
    <p:notesMasterId r:id="rId21"/>
  </p:notesMasterIdLst>
  <p:sldIdLst>
    <p:sldId id="257" r:id="rId4"/>
    <p:sldId id="259" r:id="rId5"/>
    <p:sldId id="308" r:id="rId6"/>
    <p:sldId id="305" r:id="rId7"/>
    <p:sldId id="258" r:id="rId8"/>
    <p:sldId id="309" r:id="rId9"/>
    <p:sldId id="310" r:id="rId10"/>
    <p:sldId id="314" r:id="rId11"/>
    <p:sldId id="313" r:id="rId12"/>
    <p:sldId id="303" r:id="rId13"/>
    <p:sldId id="315" r:id="rId14"/>
    <p:sldId id="304" r:id="rId15"/>
    <p:sldId id="316" r:id="rId16"/>
    <p:sldId id="298" r:id="rId17"/>
    <p:sldId id="307" r:id="rId18"/>
    <p:sldId id="299" r:id="rId19"/>
    <p:sldId id="31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69F807-D344-42A2-AAB0-7DFEB42A76EE}" v="160" dt="2025-05-05T15:38:40.1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258" autoAdjust="0"/>
  </p:normalViewPr>
  <p:slideViewPr>
    <p:cSldViewPr snapToGrid="0">
      <p:cViewPr>
        <p:scale>
          <a:sx n="50" d="100"/>
          <a:sy n="50" d="100"/>
        </p:scale>
        <p:origin x="1834" y="101"/>
      </p:cViewPr>
      <p:guideLst/>
    </p:cSldViewPr>
  </p:slideViewPr>
  <p:notesTextViewPr>
    <p:cViewPr>
      <p:scale>
        <a:sx n="3" d="2"/>
        <a:sy n="3" d="2"/>
      </p:scale>
      <p:origin x="0" y="-1008"/>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microsoft.com/office/2016/11/relationships/changesInfo" Target="changesInfos/changesInfo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nesis B Alvarez (Services - 6)" userId="ab08e66a-8c83-4c3f-87e9-6aaace932c0f" providerId="ADAL" clId="{2E69F807-D344-42A2-AAB0-7DFEB42A76EE}"/>
    <pc:docChg chg="undo custSel modSld">
      <pc:chgData name="Genesis B Alvarez (Services - 6)" userId="ab08e66a-8c83-4c3f-87e9-6aaace932c0f" providerId="ADAL" clId="{2E69F807-D344-42A2-AAB0-7DFEB42A76EE}" dt="2025-05-06T04:43:02.051" v="11356" actId="20577"/>
      <pc:docMkLst>
        <pc:docMk/>
      </pc:docMkLst>
      <pc:sldChg chg="modSp mod">
        <pc:chgData name="Genesis B Alvarez (Services - 6)" userId="ab08e66a-8c83-4c3f-87e9-6aaace932c0f" providerId="ADAL" clId="{2E69F807-D344-42A2-AAB0-7DFEB42A76EE}" dt="2025-05-05T20:45:43.841" v="4277" actId="20577"/>
        <pc:sldMkLst>
          <pc:docMk/>
          <pc:sldMk cId="3120400795" sldId="257"/>
        </pc:sldMkLst>
        <pc:spChg chg="mod">
          <ac:chgData name="Genesis B Alvarez (Services - 6)" userId="ab08e66a-8c83-4c3f-87e9-6aaace932c0f" providerId="ADAL" clId="{2E69F807-D344-42A2-AAB0-7DFEB42A76EE}" dt="2025-05-05T20:45:43.841" v="4277" actId="20577"/>
          <ac:spMkLst>
            <pc:docMk/>
            <pc:sldMk cId="3120400795" sldId="257"/>
            <ac:spMk id="3" creationId="{05506A7B-1F03-906C-255F-BF7428FF12E6}"/>
          </ac:spMkLst>
        </pc:spChg>
      </pc:sldChg>
      <pc:sldChg chg="modSp mod modNotesTx">
        <pc:chgData name="Genesis B Alvarez (Services - 6)" userId="ab08e66a-8c83-4c3f-87e9-6aaace932c0f" providerId="ADAL" clId="{2E69F807-D344-42A2-AAB0-7DFEB42A76EE}" dt="2025-05-06T03:27:07.875" v="6020" actId="20577"/>
        <pc:sldMkLst>
          <pc:docMk/>
          <pc:sldMk cId="2125969666" sldId="258"/>
        </pc:sldMkLst>
        <pc:spChg chg="mod">
          <ac:chgData name="Genesis B Alvarez (Services - 6)" userId="ab08e66a-8c83-4c3f-87e9-6aaace932c0f" providerId="ADAL" clId="{2E69F807-D344-42A2-AAB0-7DFEB42A76EE}" dt="2025-05-06T03:26:02.588" v="5881" actId="15"/>
          <ac:spMkLst>
            <pc:docMk/>
            <pc:sldMk cId="2125969666" sldId="258"/>
            <ac:spMk id="3" creationId="{5DD415BB-9786-3723-139E-7FB5F06EBA0C}"/>
          </ac:spMkLst>
        </pc:spChg>
      </pc:sldChg>
      <pc:sldChg chg="modNotesTx">
        <pc:chgData name="Genesis B Alvarez (Services - 6)" userId="ab08e66a-8c83-4c3f-87e9-6aaace932c0f" providerId="ADAL" clId="{2E69F807-D344-42A2-AAB0-7DFEB42A76EE}" dt="2025-05-06T02:45:01.631" v="4722" actId="20577"/>
        <pc:sldMkLst>
          <pc:docMk/>
          <pc:sldMk cId="913637168" sldId="259"/>
        </pc:sldMkLst>
      </pc:sldChg>
      <pc:sldChg chg="modSp mod modNotesTx">
        <pc:chgData name="Genesis B Alvarez (Services - 6)" userId="ab08e66a-8c83-4c3f-87e9-6aaace932c0f" providerId="ADAL" clId="{2E69F807-D344-42A2-AAB0-7DFEB42A76EE}" dt="2025-05-06T04:41:02" v="11212" actId="20577"/>
        <pc:sldMkLst>
          <pc:docMk/>
          <pc:sldMk cId="2420736307" sldId="298"/>
        </pc:sldMkLst>
        <pc:spChg chg="mod">
          <ac:chgData name="Genesis B Alvarez (Services - 6)" userId="ab08e66a-8c83-4c3f-87e9-6aaace932c0f" providerId="ADAL" clId="{2E69F807-D344-42A2-AAB0-7DFEB42A76EE}" dt="2025-05-06T04:37:54.165" v="10820" actId="108"/>
          <ac:spMkLst>
            <pc:docMk/>
            <pc:sldMk cId="2420736307" sldId="298"/>
            <ac:spMk id="4" creationId="{C6D35B8F-F082-7666-D7D5-DEF39C532E2A}"/>
          </ac:spMkLst>
        </pc:spChg>
      </pc:sldChg>
      <pc:sldChg chg="addSp modSp mod modNotesTx">
        <pc:chgData name="Genesis B Alvarez (Services - 6)" userId="ab08e66a-8c83-4c3f-87e9-6aaace932c0f" providerId="ADAL" clId="{2E69F807-D344-42A2-AAB0-7DFEB42A76EE}" dt="2025-05-06T04:15:03.984" v="8666" actId="20577"/>
        <pc:sldMkLst>
          <pc:docMk/>
          <pc:sldMk cId="346493533" sldId="303"/>
        </pc:sldMkLst>
        <pc:picChg chg="add mod">
          <ac:chgData name="Genesis B Alvarez (Services - 6)" userId="ab08e66a-8c83-4c3f-87e9-6aaace932c0f" providerId="ADAL" clId="{2E69F807-D344-42A2-AAB0-7DFEB42A76EE}" dt="2025-05-02T21:23:05.594" v="1122"/>
          <ac:picMkLst>
            <pc:docMk/>
            <pc:sldMk cId="346493533" sldId="303"/>
            <ac:picMk id="2" creationId="{F911EF53-E7CE-10B7-0EAC-D21EDB717C9A}"/>
          </ac:picMkLst>
        </pc:picChg>
        <pc:cxnChg chg="add mod">
          <ac:chgData name="Genesis B Alvarez (Services - 6)" userId="ab08e66a-8c83-4c3f-87e9-6aaace932c0f" providerId="ADAL" clId="{2E69F807-D344-42A2-AAB0-7DFEB42A76EE}" dt="2025-05-02T21:23:33.168" v="1127" actId="208"/>
          <ac:cxnSpMkLst>
            <pc:docMk/>
            <pc:sldMk cId="346493533" sldId="303"/>
            <ac:cxnSpMk id="5" creationId="{166FE144-7ACC-F501-FE21-11CCD0819C5C}"/>
          </ac:cxnSpMkLst>
        </pc:cxnChg>
        <pc:cxnChg chg="add mod">
          <ac:chgData name="Genesis B Alvarez (Services - 6)" userId="ab08e66a-8c83-4c3f-87e9-6aaace932c0f" providerId="ADAL" clId="{2E69F807-D344-42A2-AAB0-7DFEB42A76EE}" dt="2025-05-02T21:23:43.372" v="1128" actId="208"/>
          <ac:cxnSpMkLst>
            <pc:docMk/>
            <pc:sldMk cId="346493533" sldId="303"/>
            <ac:cxnSpMk id="6" creationId="{3D515CCB-B71D-1DE9-8800-16CCE841395F}"/>
          </ac:cxnSpMkLst>
        </pc:cxnChg>
        <pc:cxnChg chg="mod">
          <ac:chgData name="Genesis B Alvarez (Services - 6)" userId="ab08e66a-8c83-4c3f-87e9-6aaace932c0f" providerId="ADAL" clId="{2E69F807-D344-42A2-AAB0-7DFEB42A76EE}" dt="2025-05-02T21:23:51.002" v="1129" actId="1076"/>
          <ac:cxnSpMkLst>
            <pc:docMk/>
            <pc:sldMk cId="346493533" sldId="303"/>
            <ac:cxnSpMk id="7" creationId="{947D94F6-1129-6258-279E-6B8630BCF7AB}"/>
          </ac:cxnSpMkLst>
        </pc:cxnChg>
      </pc:sldChg>
      <pc:sldChg chg="modNotesTx">
        <pc:chgData name="Genesis B Alvarez (Services - 6)" userId="ab08e66a-8c83-4c3f-87e9-6aaace932c0f" providerId="ADAL" clId="{2E69F807-D344-42A2-AAB0-7DFEB42A76EE}" dt="2025-05-06T04:26:14.720" v="9754" actId="20577"/>
        <pc:sldMkLst>
          <pc:docMk/>
          <pc:sldMk cId="309929524" sldId="304"/>
        </pc:sldMkLst>
      </pc:sldChg>
      <pc:sldChg chg="addSp delSp modSp mod modAnim modNotesTx">
        <pc:chgData name="Genesis B Alvarez (Services - 6)" userId="ab08e66a-8c83-4c3f-87e9-6aaace932c0f" providerId="ADAL" clId="{2E69F807-D344-42A2-AAB0-7DFEB42A76EE}" dt="2025-05-06T03:10:22.693" v="5794" actId="20577"/>
        <pc:sldMkLst>
          <pc:docMk/>
          <pc:sldMk cId="2434253347" sldId="305"/>
        </pc:sldMkLst>
        <pc:spChg chg="mod">
          <ac:chgData name="Genesis B Alvarez (Services - 6)" userId="ab08e66a-8c83-4c3f-87e9-6aaace932c0f" providerId="ADAL" clId="{2E69F807-D344-42A2-AAB0-7DFEB42A76EE}" dt="2025-05-06T03:01:02.136" v="5162" actId="179"/>
          <ac:spMkLst>
            <pc:docMk/>
            <pc:sldMk cId="2434253347" sldId="305"/>
            <ac:spMk id="6" creationId="{F81BDD36-3C39-930A-F8BD-B1C228688171}"/>
          </ac:spMkLst>
        </pc:spChg>
        <pc:spChg chg="mod">
          <ac:chgData name="Genesis B Alvarez (Services - 6)" userId="ab08e66a-8c83-4c3f-87e9-6aaace932c0f" providerId="ADAL" clId="{2E69F807-D344-42A2-AAB0-7DFEB42A76EE}" dt="2025-05-05T15:38:27.557" v="2924" actId="1076"/>
          <ac:spMkLst>
            <pc:docMk/>
            <pc:sldMk cId="2434253347" sldId="305"/>
            <ac:spMk id="7" creationId="{C403EC9D-EDA9-93E4-9190-B893710F85F4}"/>
          </ac:spMkLst>
        </pc:spChg>
        <pc:spChg chg="mod">
          <ac:chgData name="Genesis B Alvarez (Services - 6)" userId="ab08e66a-8c83-4c3f-87e9-6aaace932c0f" providerId="ADAL" clId="{2E69F807-D344-42A2-AAB0-7DFEB42A76EE}" dt="2025-05-05T15:38:27.557" v="2924" actId="1076"/>
          <ac:spMkLst>
            <pc:docMk/>
            <pc:sldMk cId="2434253347" sldId="305"/>
            <ac:spMk id="10" creationId="{91152DDB-7E18-8AFB-CA60-61C04753E9F5}"/>
          </ac:spMkLst>
        </pc:spChg>
        <pc:spChg chg="mod">
          <ac:chgData name="Genesis B Alvarez (Services - 6)" userId="ab08e66a-8c83-4c3f-87e9-6aaace932c0f" providerId="ADAL" clId="{2E69F807-D344-42A2-AAB0-7DFEB42A76EE}" dt="2025-05-05T15:38:40.163" v="2927" actId="1076"/>
          <ac:spMkLst>
            <pc:docMk/>
            <pc:sldMk cId="2434253347" sldId="305"/>
            <ac:spMk id="11" creationId="{F0E68DE6-C133-AA3E-2FA2-C079140C65D7}"/>
          </ac:spMkLst>
        </pc:spChg>
        <pc:spChg chg="mod">
          <ac:chgData name="Genesis B Alvarez (Services - 6)" userId="ab08e66a-8c83-4c3f-87e9-6aaace932c0f" providerId="ADAL" clId="{2E69F807-D344-42A2-AAB0-7DFEB42A76EE}" dt="2025-05-05T15:38:27.557" v="2924" actId="1076"/>
          <ac:spMkLst>
            <pc:docMk/>
            <pc:sldMk cId="2434253347" sldId="305"/>
            <ac:spMk id="12" creationId="{335A44E2-376E-45DF-518F-8A3F297FB13A}"/>
          </ac:spMkLst>
        </pc:spChg>
        <pc:spChg chg="mod">
          <ac:chgData name="Genesis B Alvarez (Services - 6)" userId="ab08e66a-8c83-4c3f-87e9-6aaace932c0f" providerId="ADAL" clId="{2E69F807-D344-42A2-AAB0-7DFEB42A76EE}" dt="2025-05-05T15:38:27.557" v="2924" actId="1076"/>
          <ac:spMkLst>
            <pc:docMk/>
            <pc:sldMk cId="2434253347" sldId="305"/>
            <ac:spMk id="13" creationId="{C9A4BC3E-E2D5-CE99-9876-001075ECC562}"/>
          </ac:spMkLst>
        </pc:spChg>
        <pc:spChg chg="mod">
          <ac:chgData name="Genesis B Alvarez (Services - 6)" userId="ab08e66a-8c83-4c3f-87e9-6aaace932c0f" providerId="ADAL" clId="{2E69F807-D344-42A2-AAB0-7DFEB42A76EE}" dt="2025-05-05T15:38:27.557" v="2924" actId="1076"/>
          <ac:spMkLst>
            <pc:docMk/>
            <pc:sldMk cId="2434253347" sldId="305"/>
            <ac:spMk id="14" creationId="{2DF5ED8B-398E-9E04-CB1D-90E8277A87D3}"/>
          </ac:spMkLst>
        </pc:spChg>
        <pc:spChg chg="mod">
          <ac:chgData name="Genesis B Alvarez (Services - 6)" userId="ab08e66a-8c83-4c3f-87e9-6aaace932c0f" providerId="ADAL" clId="{2E69F807-D344-42A2-AAB0-7DFEB42A76EE}" dt="2025-05-05T15:38:27.557" v="2924" actId="1076"/>
          <ac:spMkLst>
            <pc:docMk/>
            <pc:sldMk cId="2434253347" sldId="305"/>
            <ac:spMk id="15" creationId="{C298C59E-036D-74EE-27E0-4F995191B615}"/>
          </ac:spMkLst>
        </pc:spChg>
        <pc:spChg chg="mod">
          <ac:chgData name="Genesis B Alvarez (Services - 6)" userId="ab08e66a-8c83-4c3f-87e9-6aaace932c0f" providerId="ADAL" clId="{2E69F807-D344-42A2-AAB0-7DFEB42A76EE}" dt="2025-05-05T15:38:27.557" v="2924" actId="1076"/>
          <ac:spMkLst>
            <pc:docMk/>
            <pc:sldMk cId="2434253347" sldId="305"/>
            <ac:spMk id="16" creationId="{EAF20352-4362-6F11-E837-C2845E8BA92C}"/>
          </ac:spMkLst>
        </pc:spChg>
        <pc:spChg chg="mod">
          <ac:chgData name="Genesis B Alvarez (Services - 6)" userId="ab08e66a-8c83-4c3f-87e9-6aaace932c0f" providerId="ADAL" clId="{2E69F807-D344-42A2-AAB0-7DFEB42A76EE}" dt="2025-05-05T15:38:27.557" v="2924" actId="1076"/>
          <ac:spMkLst>
            <pc:docMk/>
            <pc:sldMk cId="2434253347" sldId="305"/>
            <ac:spMk id="17" creationId="{4EFD0F3B-8D2D-845C-E59A-FC31D2F91E10}"/>
          </ac:spMkLst>
        </pc:spChg>
        <pc:spChg chg="mod">
          <ac:chgData name="Genesis B Alvarez (Services - 6)" userId="ab08e66a-8c83-4c3f-87e9-6aaace932c0f" providerId="ADAL" clId="{2E69F807-D344-42A2-AAB0-7DFEB42A76EE}" dt="2025-05-05T15:36:57.403" v="2915" actId="1076"/>
          <ac:spMkLst>
            <pc:docMk/>
            <pc:sldMk cId="2434253347" sldId="305"/>
            <ac:spMk id="29" creationId="{B2084EE8-C791-26C8-BBC7-E650A2B144B2}"/>
          </ac:spMkLst>
        </pc:spChg>
        <pc:grpChg chg="mod">
          <ac:chgData name="Genesis B Alvarez (Services - 6)" userId="ab08e66a-8c83-4c3f-87e9-6aaace932c0f" providerId="ADAL" clId="{2E69F807-D344-42A2-AAB0-7DFEB42A76EE}" dt="2025-05-05T15:38:27.557" v="2924" actId="1076"/>
          <ac:grpSpMkLst>
            <pc:docMk/>
            <pc:sldMk cId="2434253347" sldId="305"/>
            <ac:grpSpMk id="8" creationId="{99DEA116-7ABE-8C0B-4B11-306BC7501759}"/>
          </ac:grpSpMkLst>
        </pc:grpChg>
        <pc:grpChg chg="mod">
          <ac:chgData name="Genesis B Alvarez (Services - 6)" userId="ab08e66a-8c83-4c3f-87e9-6aaace932c0f" providerId="ADAL" clId="{2E69F807-D344-42A2-AAB0-7DFEB42A76EE}" dt="2025-05-05T15:38:27.557" v="2924" actId="1076"/>
          <ac:grpSpMkLst>
            <pc:docMk/>
            <pc:sldMk cId="2434253347" sldId="305"/>
            <ac:grpSpMk id="18" creationId="{768B6968-F660-F209-AA25-2053BBC65CE9}"/>
          </ac:grpSpMkLst>
        </pc:grpChg>
        <pc:grpChg chg="del mod">
          <ac:chgData name="Genesis B Alvarez (Services - 6)" userId="ab08e66a-8c83-4c3f-87e9-6aaace932c0f" providerId="ADAL" clId="{2E69F807-D344-42A2-AAB0-7DFEB42A76EE}" dt="2025-05-05T15:38:28.162" v="2925" actId="478"/>
          <ac:grpSpMkLst>
            <pc:docMk/>
            <pc:sldMk cId="2434253347" sldId="305"/>
            <ac:grpSpMk id="36" creationId="{8976CB36-DB8F-520D-86A8-7DC3F1BB34FA}"/>
          </ac:grpSpMkLst>
        </pc:grpChg>
        <pc:picChg chg="mod">
          <ac:chgData name="Genesis B Alvarez (Services - 6)" userId="ab08e66a-8c83-4c3f-87e9-6aaace932c0f" providerId="ADAL" clId="{2E69F807-D344-42A2-AAB0-7DFEB42A76EE}" dt="2025-05-05T15:38:40.163" v="2927" actId="1076"/>
          <ac:picMkLst>
            <pc:docMk/>
            <pc:sldMk cId="2434253347" sldId="305"/>
            <ac:picMk id="5" creationId="{E190CF95-9F4A-8408-59A0-32D81D0C3ED3}"/>
          </ac:picMkLst>
        </pc:picChg>
        <pc:picChg chg="mod">
          <ac:chgData name="Genesis B Alvarez (Services - 6)" userId="ab08e66a-8c83-4c3f-87e9-6aaace932c0f" providerId="ADAL" clId="{2E69F807-D344-42A2-AAB0-7DFEB42A76EE}" dt="2025-05-05T15:38:27.557" v="2924" actId="1076"/>
          <ac:picMkLst>
            <pc:docMk/>
            <pc:sldMk cId="2434253347" sldId="305"/>
            <ac:picMk id="9" creationId="{B0C90E69-DE33-9DBA-94DC-1DB527AE5888}"/>
          </ac:picMkLst>
        </pc:picChg>
        <pc:picChg chg="mod">
          <ac:chgData name="Genesis B Alvarez (Services - 6)" userId="ab08e66a-8c83-4c3f-87e9-6aaace932c0f" providerId="ADAL" clId="{2E69F807-D344-42A2-AAB0-7DFEB42A76EE}" dt="2025-05-05T15:36:53.837" v="2914" actId="1076"/>
          <ac:picMkLst>
            <pc:docMk/>
            <pc:sldMk cId="2434253347" sldId="305"/>
            <ac:picMk id="28" creationId="{1544A96C-AF78-03DF-0143-04A37CE7D42A}"/>
          </ac:picMkLst>
        </pc:picChg>
        <pc:picChg chg="add mod">
          <ac:chgData name="Genesis B Alvarez (Services - 6)" userId="ab08e66a-8c83-4c3f-87e9-6aaace932c0f" providerId="ADAL" clId="{2E69F807-D344-42A2-AAB0-7DFEB42A76EE}" dt="2025-05-05T15:38:30.511" v="2926" actId="1076"/>
          <ac:picMkLst>
            <pc:docMk/>
            <pc:sldMk cId="2434253347" sldId="305"/>
            <ac:picMk id="1026" creationId="{83539E0B-E197-E12E-7505-38C3F715B1D2}"/>
          </ac:picMkLst>
        </pc:picChg>
      </pc:sldChg>
      <pc:sldChg chg="modSp mod modNotesTx">
        <pc:chgData name="Genesis B Alvarez (Services - 6)" userId="ab08e66a-8c83-4c3f-87e9-6aaace932c0f" providerId="ADAL" clId="{2E69F807-D344-42A2-AAB0-7DFEB42A76EE}" dt="2025-05-06T04:43:02.051" v="11356" actId="20577"/>
        <pc:sldMkLst>
          <pc:docMk/>
          <pc:sldMk cId="3365608579" sldId="307"/>
        </pc:sldMkLst>
        <pc:spChg chg="mod">
          <ac:chgData name="Genesis B Alvarez (Services - 6)" userId="ab08e66a-8c83-4c3f-87e9-6aaace932c0f" providerId="ADAL" clId="{2E69F807-D344-42A2-AAB0-7DFEB42A76EE}" dt="2025-05-05T15:52:56.855" v="4275" actId="5793"/>
          <ac:spMkLst>
            <pc:docMk/>
            <pc:sldMk cId="3365608579" sldId="307"/>
            <ac:spMk id="8" creationId="{E055624E-BC65-B5BB-3B46-F36E877E3D58}"/>
          </ac:spMkLst>
        </pc:spChg>
        <pc:picChg chg="mod">
          <ac:chgData name="Genesis B Alvarez (Services - 6)" userId="ab08e66a-8c83-4c3f-87e9-6aaace932c0f" providerId="ADAL" clId="{2E69F807-D344-42A2-AAB0-7DFEB42A76EE}" dt="2025-05-02T19:27:59.482" v="970" actId="1076"/>
          <ac:picMkLst>
            <pc:docMk/>
            <pc:sldMk cId="3365608579" sldId="307"/>
            <ac:picMk id="4" creationId="{743D776F-5AC2-7B97-0B3C-7A7363B88A38}"/>
          </ac:picMkLst>
        </pc:picChg>
      </pc:sldChg>
      <pc:sldChg chg="modSp mod modNotesTx">
        <pc:chgData name="Genesis B Alvarez (Services - 6)" userId="ab08e66a-8c83-4c3f-87e9-6aaace932c0f" providerId="ADAL" clId="{2E69F807-D344-42A2-AAB0-7DFEB42A76EE}" dt="2025-05-06T02:52:47.243" v="5091" actId="20577"/>
        <pc:sldMkLst>
          <pc:docMk/>
          <pc:sldMk cId="3250928081" sldId="308"/>
        </pc:sldMkLst>
        <pc:spChg chg="mod">
          <ac:chgData name="Genesis B Alvarez (Services - 6)" userId="ab08e66a-8c83-4c3f-87e9-6aaace932c0f" providerId="ADAL" clId="{2E69F807-D344-42A2-AAB0-7DFEB42A76EE}" dt="2025-05-06T02:47:23.252" v="4868" actId="20577"/>
          <ac:spMkLst>
            <pc:docMk/>
            <pc:sldMk cId="3250928081" sldId="308"/>
            <ac:spMk id="2" creationId="{AB814AA7-CA2E-E884-1BB5-40F32448F8B1}"/>
          </ac:spMkLst>
        </pc:spChg>
      </pc:sldChg>
      <pc:sldChg chg="addSp delSp modSp mod delAnim modAnim modNotesTx">
        <pc:chgData name="Genesis B Alvarez (Services - 6)" userId="ab08e66a-8c83-4c3f-87e9-6aaace932c0f" providerId="ADAL" clId="{2E69F807-D344-42A2-AAB0-7DFEB42A76EE}" dt="2025-05-06T04:36:39.866" v="10755" actId="33524"/>
        <pc:sldMkLst>
          <pc:docMk/>
          <pc:sldMk cId="1898303163" sldId="309"/>
        </pc:sldMkLst>
        <pc:picChg chg="add del mod">
          <ac:chgData name="Genesis B Alvarez (Services - 6)" userId="ab08e66a-8c83-4c3f-87e9-6aaace932c0f" providerId="ADAL" clId="{2E69F807-D344-42A2-AAB0-7DFEB42A76EE}" dt="2025-05-03T19:43:29.208" v="1174" actId="478"/>
          <ac:picMkLst>
            <pc:docMk/>
            <pc:sldMk cId="1898303163" sldId="309"/>
            <ac:picMk id="2" creationId="{0F8A58F9-D420-270A-32F6-D251CDE792FB}"/>
          </ac:picMkLst>
        </pc:picChg>
        <pc:picChg chg="add del mod">
          <ac:chgData name="Genesis B Alvarez (Services - 6)" userId="ab08e66a-8c83-4c3f-87e9-6aaace932c0f" providerId="ADAL" clId="{2E69F807-D344-42A2-AAB0-7DFEB42A76EE}" dt="2025-05-02T14:25:14.387" v="87" actId="478"/>
          <ac:picMkLst>
            <pc:docMk/>
            <pc:sldMk cId="1898303163" sldId="309"/>
            <ac:picMk id="2" creationId="{4BF8D935-BEDB-E9B6-AB14-4AACB5D62B2A}"/>
          </ac:picMkLst>
        </pc:picChg>
        <pc:picChg chg="del">
          <ac:chgData name="Genesis B Alvarez (Services - 6)" userId="ab08e66a-8c83-4c3f-87e9-6aaace932c0f" providerId="ADAL" clId="{2E69F807-D344-42A2-AAB0-7DFEB42A76EE}" dt="2025-05-02T02:08:36.840" v="17" actId="478"/>
          <ac:picMkLst>
            <pc:docMk/>
            <pc:sldMk cId="1898303163" sldId="309"/>
            <ac:picMk id="4" creationId="{2C15508F-F4D2-BDD3-8E35-F3DDDA259734}"/>
          </ac:picMkLst>
        </pc:picChg>
        <pc:picChg chg="add mod">
          <ac:chgData name="Genesis B Alvarez (Services - 6)" userId="ab08e66a-8c83-4c3f-87e9-6aaace932c0f" providerId="ADAL" clId="{2E69F807-D344-42A2-AAB0-7DFEB42A76EE}" dt="2025-05-03T19:52:56.502" v="1186" actId="1076"/>
          <ac:picMkLst>
            <pc:docMk/>
            <pc:sldMk cId="1898303163" sldId="309"/>
            <ac:picMk id="4" creationId="{D5063B35-6952-3DCD-7B73-D36E79E9F9D7}"/>
          </ac:picMkLst>
        </pc:picChg>
        <pc:picChg chg="add del mod ord">
          <ac:chgData name="Genesis B Alvarez (Services - 6)" userId="ab08e66a-8c83-4c3f-87e9-6aaace932c0f" providerId="ADAL" clId="{2E69F807-D344-42A2-AAB0-7DFEB42A76EE}" dt="2025-05-03T19:43:33.974" v="1176" actId="478"/>
          <ac:picMkLst>
            <pc:docMk/>
            <pc:sldMk cId="1898303163" sldId="309"/>
            <ac:picMk id="6" creationId="{CA20CE93-3E0D-65C4-E35A-19F78AD0BB19}"/>
          </ac:picMkLst>
        </pc:picChg>
        <pc:picChg chg="add del mod">
          <ac:chgData name="Genesis B Alvarez (Services - 6)" userId="ab08e66a-8c83-4c3f-87e9-6aaace932c0f" providerId="ADAL" clId="{2E69F807-D344-42A2-AAB0-7DFEB42A76EE}" dt="2025-05-03T19:40:30.383" v="1169" actId="478"/>
          <ac:picMkLst>
            <pc:docMk/>
            <pc:sldMk cId="1898303163" sldId="309"/>
            <ac:picMk id="7" creationId="{BD421117-703F-4CDB-5393-EC7EBD876D3D}"/>
          </ac:picMkLst>
        </pc:picChg>
        <pc:picChg chg="add mod">
          <ac:chgData name="Genesis B Alvarez (Services - 6)" userId="ab08e66a-8c83-4c3f-87e9-6aaace932c0f" providerId="ADAL" clId="{2E69F807-D344-42A2-AAB0-7DFEB42A76EE}" dt="2025-05-03T19:43:32.220" v="1175" actId="1076"/>
          <ac:picMkLst>
            <pc:docMk/>
            <pc:sldMk cId="1898303163" sldId="309"/>
            <ac:picMk id="9" creationId="{51C78993-CF02-B185-B4B7-B8B27D853988}"/>
          </ac:picMkLst>
        </pc:picChg>
        <pc:picChg chg="add mod">
          <ac:chgData name="Genesis B Alvarez (Services - 6)" userId="ab08e66a-8c83-4c3f-87e9-6aaace932c0f" providerId="ADAL" clId="{2E69F807-D344-42A2-AAB0-7DFEB42A76EE}" dt="2025-05-02T14:25:15.840" v="88" actId="1076"/>
          <ac:picMkLst>
            <pc:docMk/>
            <pc:sldMk cId="1898303163" sldId="309"/>
            <ac:picMk id="1026" creationId="{6CCFC45D-A1CB-9E6C-368A-2761767F8FD0}"/>
          </ac:picMkLst>
        </pc:picChg>
        <pc:picChg chg="del">
          <ac:chgData name="Genesis B Alvarez (Services - 6)" userId="ab08e66a-8c83-4c3f-87e9-6aaace932c0f" providerId="ADAL" clId="{2E69F807-D344-42A2-AAB0-7DFEB42A76EE}" dt="2025-05-02T01:57:57.871" v="5" actId="478"/>
          <ac:picMkLst>
            <pc:docMk/>
            <pc:sldMk cId="1898303163" sldId="309"/>
            <ac:picMk id="1026" creationId="{B5A237F0-C3AE-1265-8556-097988967B15}"/>
          </ac:picMkLst>
        </pc:picChg>
        <pc:picChg chg="add del mod">
          <ac:chgData name="Genesis B Alvarez (Services - 6)" userId="ab08e66a-8c83-4c3f-87e9-6aaace932c0f" providerId="ADAL" clId="{2E69F807-D344-42A2-AAB0-7DFEB42A76EE}" dt="2025-05-02T14:25:07.402" v="83" actId="478"/>
          <ac:picMkLst>
            <pc:docMk/>
            <pc:sldMk cId="1898303163" sldId="309"/>
            <ac:picMk id="1028" creationId="{3ABB116F-7A53-8C9D-E772-43C033683160}"/>
          </ac:picMkLst>
        </pc:picChg>
        <pc:picChg chg="del">
          <ac:chgData name="Genesis B Alvarez (Services - 6)" userId="ab08e66a-8c83-4c3f-87e9-6aaace932c0f" providerId="ADAL" clId="{2E69F807-D344-42A2-AAB0-7DFEB42A76EE}" dt="2025-05-02T01:55:15.070" v="0" actId="478"/>
          <ac:picMkLst>
            <pc:docMk/>
            <pc:sldMk cId="1898303163" sldId="309"/>
            <ac:picMk id="1030" creationId="{3EE40F05-5DC8-B149-7BB5-ECCC75BE4745}"/>
          </ac:picMkLst>
        </pc:picChg>
      </pc:sldChg>
      <pc:sldChg chg="modSp mod modNotesTx">
        <pc:chgData name="Genesis B Alvarez (Services - 6)" userId="ab08e66a-8c83-4c3f-87e9-6aaace932c0f" providerId="ADAL" clId="{2E69F807-D344-42A2-AAB0-7DFEB42A76EE}" dt="2025-05-06T03:57:24.384" v="7521" actId="20577"/>
        <pc:sldMkLst>
          <pc:docMk/>
          <pc:sldMk cId="1255773969" sldId="310"/>
        </pc:sldMkLst>
        <pc:spChg chg="mod">
          <ac:chgData name="Genesis B Alvarez (Services - 6)" userId="ab08e66a-8c83-4c3f-87e9-6aaace932c0f" providerId="ADAL" clId="{2E69F807-D344-42A2-AAB0-7DFEB42A76EE}" dt="2025-05-02T20:58:35.296" v="1088" actId="313"/>
          <ac:spMkLst>
            <pc:docMk/>
            <pc:sldMk cId="1255773969" sldId="310"/>
            <ac:spMk id="3" creationId="{5DD415BB-9786-3723-139E-7FB5F06EBA0C}"/>
          </ac:spMkLst>
        </pc:spChg>
      </pc:sldChg>
      <pc:sldChg chg="addSp modSp mod">
        <pc:chgData name="Genesis B Alvarez (Services - 6)" userId="ab08e66a-8c83-4c3f-87e9-6aaace932c0f" providerId="ADAL" clId="{2E69F807-D344-42A2-AAB0-7DFEB42A76EE}" dt="2025-05-02T19:32:53.178" v="1051" actId="3626"/>
        <pc:sldMkLst>
          <pc:docMk/>
          <pc:sldMk cId="3718545370" sldId="312"/>
        </pc:sldMkLst>
        <pc:spChg chg="add mod">
          <ac:chgData name="Genesis B Alvarez (Services - 6)" userId="ab08e66a-8c83-4c3f-87e9-6aaace932c0f" providerId="ADAL" clId="{2E69F807-D344-42A2-AAB0-7DFEB42A76EE}" dt="2025-05-02T19:32:53.178" v="1051" actId="3626"/>
          <ac:spMkLst>
            <pc:docMk/>
            <pc:sldMk cId="3718545370" sldId="312"/>
            <ac:spMk id="4" creationId="{5A8CA088-1564-EE6F-7A7F-6D03876FAB52}"/>
          </ac:spMkLst>
        </pc:spChg>
        <pc:spChg chg="mod">
          <ac:chgData name="Genesis B Alvarez (Services - 6)" userId="ab08e66a-8c83-4c3f-87e9-6aaace932c0f" providerId="ADAL" clId="{2E69F807-D344-42A2-AAB0-7DFEB42A76EE}" dt="2025-05-02T19:29:59.080" v="990" actId="1076"/>
          <ac:spMkLst>
            <pc:docMk/>
            <pc:sldMk cId="3718545370" sldId="312"/>
            <ac:spMk id="10" creationId="{8BFBBD6C-C022-F09C-1B5D-CDCFFE10E1BA}"/>
          </ac:spMkLst>
        </pc:spChg>
        <pc:spChg chg="mod">
          <ac:chgData name="Genesis B Alvarez (Services - 6)" userId="ab08e66a-8c83-4c3f-87e9-6aaace932c0f" providerId="ADAL" clId="{2E69F807-D344-42A2-AAB0-7DFEB42A76EE}" dt="2025-05-02T19:29:59.080" v="990" actId="1076"/>
          <ac:spMkLst>
            <pc:docMk/>
            <pc:sldMk cId="3718545370" sldId="312"/>
            <ac:spMk id="12" creationId="{330F8A52-58EA-1433-063D-9E536624E1FA}"/>
          </ac:spMkLst>
        </pc:spChg>
        <pc:grpChg chg="mod">
          <ac:chgData name="Genesis B Alvarez (Services - 6)" userId="ab08e66a-8c83-4c3f-87e9-6aaace932c0f" providerId="ADAL" clId="{2E69F807-D344-42A2-AAB0-7DFEB42A76EE}" dt="2025-05-02T19:29:59.080" v="990" actId="1076"/>
          <ac:grpSpMkLst>
            <pc:docMk/>
            <pc:sldMk cId="3718545370" sldId="312"/>
            <ac:grpSpMk id="2" creationId="{DFF35B47-C752-34F8-9F80-B337F642CD66}"/>
          </ac:grpSpMkLst>
        </pc:grpChg>
        <pc:picChg chg="mod">
          <ac:chgData name="Genesis B Alvarez (Services - 6)" userId="ab08e66a-8c83-4c3f-87e9-6aaace932c0f" providerId="ADAL" clId="{2E69F807-D344-42A2-AAB0-7DFEB42A76EE}" dt="2025-05-02T19:29:59.080" v="990" actId="1076"/>
          <ac:picMkLst>
            <pc:docMk/>
            <pc:sldMk cId="3718545370" sldId="312"/>
            <ac:picMk id="8" creationId="{4A3B7BEB-0278-D6C8-0AD0-2581B14CAEE9}"/>
          </ac:picMkLst>
        </pc:picChg>
        <pc:picChg chg="mod">
          <ac:chgData name="Genesis B Alvarez (Services - 6)" userId="ab08e66a-8c83-4c3f-87e9-6aaace932c0f" providerId="ADAL" clId="{2E69F807-D344-42A2-AAB0-7DFEB42A76EE}" dt="2025-05-02T19:29:59.080" v="990" actId="1076"/>
          <ac:picMkLst>
            <pc:docMk/>
            <pc:sldMk cId="3718545370" sldId="312"/>
            <ac:picMk id="11" creationId="{9708C19D-F1EA-3437-F60E-EC4694563BB4}"/>
          </ac:picMkLst>
        </pc:picChg>
      </pc:sldChg>
      <pc:sldChg chg="addSp delSp modSp mod modNotesTx">
        <pc:chgData name="Genesis B Alvarez (Services - 6)" userId="ab08e66a-8c83-4c3f-87e9-6aaace932c0f" providerId="ADAL" clId="{2E69F807-D344-42A2-AAB0-7DFEB42A76EE}" dt="2025-05-06T04:11:04.849" v="8430" actId="313"/>
        <pc:sldMkLst>
          <pc:docMk/>
          <pc:sldMk cId="1353912179" sldId="313"/>
        </pc:sldMkLst>
        <pc:spChg chg="mod">
          <ac:chgData name="Genesis B Alvarez (Services - 6)" userId="ab08e66a-8c83-4c3f-87e9-6aaace932c0f" providerId="ADAL" clId="{2E69F807-D344-42A2-AAB0-7DFEB42A76EE}" dt="2025-05-02T21:10:34.505" v="1109" actId="5793"/>
          <ac:spMkLst>
            <pc:docMk/>
            <pc:sldMk cId="1353912179" sldId="313"/>
            <ac:spMk id="3" creationId="{3836006A-E247-C1BB-3ACF-6C4B36D20D5A}"/>
          </ac:spMkLst>
        </pc:spChg>
        <pc:picChg chg="del mod">
          <ac:chgData name="Genesis B Alvarez (Services - 6)" userId="ab08e66a-8c83-4c3f-87e9-6aaace932c0f" providerId="ADAL" clId="{2E69F807-D344-42A2-AAB0-7DFEB42A76EE}" dt="2025-05-03T20:02:09.681" v="1188" actId="478"/>
          <ac:picMkLst>
            <pc:docMk/>
            <pc:sldMk cId="1353912179" sldId="313"/>
            <ac:picMk id="4" creationId="{C6DCD43D-1A89-DC4F-88CF-BF962E41ABCE}"/>
          </ac:picMkLst>
        </pc:picChg>
        <pc:picChg chg="add del mod">
          <ac:chgData name="Genesis B Alvarez (Services - 6)" userId="ab08e66a-8c83-4c3f-87e9-6aaace932c0f" providerId="ADAL" clId="{2E69F807-D344-42A2-AAB0-7DFEB42A76EE}" dt="2025-05-03T20:07:30.505" v="1230" actId="478"/>
          <ac:picMkLst>
            <pc:docMk/>
            <pc:sldMk cId="1353912179" sldId="313"/>
            <ac:picMk id="6" creationId="{5570E6D2-E7B5-F60A-ADF0-8DA2E9652CE8}"/>
          </ac:picMkLst>
        </pc:picChg>
        <pc:picChg chg="mod">
          <ac:chgData name="Genesis B Alvarez (Services - 6)" userId="ab08e66a-8c83-4c3f-87e9-6aaace932c0f" providerId="ADAL" clId="{2E69F807-D344-42A2-AAB0-7DFEB42A76EE}" dt="2025-05-02T21:10:23.978" v="1107" actId="1076"/>
          <ac:picMkLst>
            <pc:docMk/>
            <pc:sldMk cId="1353912179" sldId="313"/>
            <ac:picMk id="7" creationId="{7C0B88BA-30A4-9416-39B6-885B00B846D1}"/>
          </ac:picMkLst>
        </pc:picChg>
        <pc:picChg chg="add del mod">
          <ac:chgData name="Genesis B Alvarez (Services - 6)" userId="ab08e66a-8c83-4c3f-87e9-6aaace932c0f" providerId="ADAL" clId="{2E69F807-D344-42A2-AAB0-7DFEB42A76EE}" dt="2025-05-03T20:16:39.021" v="1239" actId="478"/>
          <ac:picMkLst>
            <pc:docMk/>
            <pc:sldMk cId="1353912179" sldId="313"/>
            <ac:picMk id="9" creationId="{D0267688-38A4-AA81-38B3-79E2937F0914}"/>
          </ac:picMkLst>
        </pc:picChg>
        <pc:picChg chg="add del mod">
          <ac:chgData name="Genesis B Alvarez (Services - 6)" userId="ab08e66a-8c83-4c3f-87e9-6aaace932c0f" providerId="ADAL" clId="{2E69F807-D344-42A2-AAB0-7DFEB42A76EE}" dt="2025-05-03T21:10:26.534" v="1243" actId="478"/>
          <ac:picMkLst>
            <pc:docMk/>
            <pc:sldMk cId="1353912179" sldId="313"/>
            <ac:picMk id="11" creationId="{33D65D83-745D-92A7-8157-97C4124ABF51}"/>
          </ac:picMkLst>
        </pc:picChg>
        <pc:picChg chg="add mod">
          <ac:chgData name="Genesis B Alvarez (Services - 6)" userId="ab08e66a-8c83-4c3f-87e9-6aaace932c0f" providerId="ADAL" clId="{2E69F807-D344-42A2-AAB0-7DFEB42A76EE}" dt="2025-05-03T21:10:31.146" v="1246" actId="1076"/>
          <ac:picMkLst>
            <pc:docMk/>
            <pc:sldMk cId="1353912179" sldId="313"/>
            <ac:picMk id="13" creationId="{88064A3C-6226-9D3E-B3EC-7FFAFFD2D705}"/>
          </ac:picMkLst>
        </pc:picChg>
      </pc:sldChg>
      <pc:sldChg chg="modNotesTx">
        <pc:chgData name="Genesis B Alvarez (Services - 6)" userId="ab08e66a-8c83-4c3f-87e9-6aaace932c0f" providerId="ADAL" clId="{2E69F807-D344-42A2-AAB0-7DFEB42A76EE}" dt="2025-05-06T04:34:37.243" v="10655" actId="20577"/>
        <pc:sldMkLst>
          <pc:docMk/>
          <pc:sldMk cId="2222289625" sldId="314"/>
        </pc:sldMkLst>
      </pc:sldChg>
      <pc:sldChg chg="modSp mod modNotesTx">
        <pc:chgData name="Genesis B Alvarez (Services - 6)" userId="ab08e66a-8c83-4c3f-87e9-6aaace932c0f" providerId="ADAL" clId="{2E69F807-D344-42A2-AAB0-7DFEB42A76EE}" dt="2025-05-06T04:25:08.399" v="9598" actId="33524"/>
        <pc:sldMkLst>
          <pc:docMk/>
          <pc:sldMk cId="3869891100" sldId="315"/>
        </pc:sldMkLst>
        <pc:spChg chg="mod">
          <ac:chgData name="Genesis B Alvarez (Services - 6)" userId="ab08e66a-8c83-4c3f-87e9-6aaace932c0f" providerId="ADAL" clId="{2E69F807-D344-42A2-AAB0-7DFEB42A76EE}" dt="2025-05-06T04:19:10.726" v="8872" actId="108"/>
          <ac:spMkLst>
            <pc:docMk/>
            <pc:sldMk cId="3869891100" sldId="315"/>
            <ac:spMk id="5" creationId="{66EC25E6-9FD7-E0BF-B9ED-D33D5057EB9F}"/>
          </ac:spMkLst>
        </pc:spChg>
      </pc:sldChg>
      <pc:sldChg chg="modSp mod modNotesTx">
        <pc:chgData name="Genesis B Alvarez (Services - 6)" userId="ab08e66a-8c83-4c3f-87e9-6aaace932c0f" providerId="ADAL" clId="{2E69F807-D344-42A2-AAB0-7DFEB42A76EE}" dt="2025-05-06T04:32:59.262" v="10614" actId="5793"/>
        <pc:sldMkLst>
          <pc:docMk/>
          <pc:sldMk cId="2491460504" sldId="316"/>
        </pc:sldMkLst>
        <pc:spChg chg="mod">
          <ac:chgData name="Genesis B Alvarez (Services - 6)" userId="ab08e66a-8c83-4c3f-87e9-6aaace932c0f" providerId="ADAL" clId="{2E69F807-D344-42A2-AAB0-7DFEB42A76EE}" dt="2025-05-02T19:18:25.172" v="668" actId="1076"/>
          <ac:spMkLst>
            <pc:docMk/>
            <pc:sldMk cId="2491460504" sldId="316"/>
            <ac:spMk id="3" creationId="{BB90FCC2-C216-A3B9-C73F-85DA2D91041F}"/>
          </ac:spMkLst>
        </pc:spChg>
        <pc:spChg chg="mod">
          <ac:chgData name="Genesis B Alvarez (Services - 6)" userId="ab08e66a-8c83-4c3f-87e9-6aaace932c0f" providerId="ADAL" clId="{2E69F807-D344-42A2-AAB0-7DFEB42A76EE}" dt="2025-05-02T21:31:13.277" v="1131" actId="20577"/>
          <ac:spMkLst>
            <pc:docMk/>
            <pc:sldMk cId="2491460504" sldId="316"/>
            <ac:spMk id="4" creationId="{BC82AB3F-7E12-F5F2-2024-79905671D950}"/>
          </ac:spMkLst>
        </pc:spChg>
        <pc:picChg chg="mod">
          <ac:chgData name="Genesis B Alvarez (Services - 6)" userId="ab08e66a-8c83-4c3f-87e9-6aaace932c0f" providerId="ADAL" clId="{2E69F807-D344-42A2-AAB0-7DFEB42A76EE}" dt="2025-05-02T19:21:58.662" v="773" actId="1076"/>
          <ac:picMkLst>
            <pc:docMk/>
            <pc:sldMk cId="2491460504" sldId="316"/>
            <ac:picMk id="8" creationId="{B4F42AF9-6195-0E0F-0263-8EB478BDC57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AE401D-3756-4737-89B3-5E63A9A84FBA}" type="datetimeFigureOut">
              <a:rPr lang="en-US" smtClean="0"/>
              <a:t>5/5/2025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974FBC-8819-436B-B553-F805A2D6BA3C}" type="slidenum">
              <a:rPr lang="en-US" smtClean="0"/>
              <a:t>‹#›</a:t>
            </a:fld>
            <a:endParaRPr lang="en-US"/>
          </a:p>
        </p:txBody>
      </p:sp>
    </p:spTree>
    <p:extLst>
      <p:ext uri="{BB962C8B-B14F-4D97-AF65-F5344CB8AC3E}">
        <p14:creationId xmlns:p14="http://schemas.microsoft.com/office/powerpoint/2010/main" val="1667144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974FBC-8819-436B-B553-F805A2D6BA3C}" type="slidenum">
              <a:rPr lang="en-US" smtClean="0"/>
              <a:t>1</a:t>
            </a:fld>
            <a:endParaRPr lang="en-US"/>
          </a:p>
        </p:txBody>
      </p:sp>
    </p:spTree>
    <p:extLst>
      <p:ext uri="{BB962C8B-B14F-4D97-AF65-F5344CB8AC3E}">
        <p14:creationId xmlns:p14="http://schemas.microsoft.com/office/powerpoint/2010/main" val="542629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ym typeface="Wingdings" panose="05000000000000000000" pitchFamily="2" charset="2"/>
              </a:rPr>
              <a:t>Here we have field data that shows what a typical day looks like before enabling Automatic Voltage Regulator (AVR)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ym typeface="Wingdings" panose="05000000000000000000" pitchFamily="2" charset="2"/>
              </a:rPr>
              <a:t>So here the voltage regulator is regulating the voltage and the bandwidth base on the 480 V is +- 6 V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ym typeface="Wingdings" panose="05000000000000000000" pitchFamily="2" charset="2"/>
              </a:rPr>
              <a:t>NOTES:</a:t>
            </a: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Floating system, system is trying to adapt verses the utility controlling the system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Only if people ask </a:t>
            </a:r>
            <a:r>
              <a:rPr lang="en-US" dirty="0">
                <a:sym typeface="Wingdings" panose="05000000000000000000" pitchFamily="2" charset="2"/>
              </a:rPr>
              <a:t> PT accuracy of regulators </a:t>
            </a:r>
            <a:endParaRPr lang="en-US" dirty="0"/>
          </a:p>
        </p:txBody>
      </p:sp>
      <p:sp>
        <p:nvSpPr>
          <p:cNvPr id="4" name="Slide Number Placeholder 3"/>
          <p:cNvSpPr>
            <a:spLocks noGrp="1"/>
          </p:cNvSpPr>
          <p:nvPr>
            <p:ph type="sldNum" sz="quarter" idx="5"/>
          </p:nvPr>
        </p:nvSpPr>
        <p:spPr/>
        <p:txBody>
          <a:bodyPr/>
          <a:lstStyle/>
          <a:p>
            <a:fld id="{84974FBC-8819-436B-B553-F805A2D6BA3C}" type="slidenum">
              <a:rPr lang="en-US" smtClean="0"/>
              <a:t>10</a:t>
            </a:fld>
            <a:endParaRPr lang="en-US"/>
          </a:p>
        </p:txBody>
      </p:sp>
    </p:spTree>
    <p:extLst>
      <p:ext uri="{BB962C8B-B14F-4D97-AF65-F5344CB8AC3E}">
        <p14:creationId xmlns:p14="http://schemas.microsoft.com/office/powerpoint/2010/main" val="25271026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Now what if we have the BESS help regulate the voltage. </a:t>
            </a:r>
          </a:p>
          <a:p>
            <a:pPr marL="171450" indent="-171450">
              <a:buFontTx/>
              <a:buChar char="-"/>
            </a:pPr>
            <a:r>
              <a:rPr lang="en-US" dirty="0"/>
              <a:t>The battery has the ability to regulate voltage and simultaneously control active power </a:t>
            </a:r>
          </a:p>
          <a:p>
            <a:pPr marL="171450" indent="-171450">
              <a:buFontTx/>
              <a:buChar char="-"/>
            </a:pPr>
            <a:r>
              <a:rPr lang="en-US" dirty="0"/>
              <a:t>The Battery is oversized to 2.52 MW, so currently we only charge and discharge to 2MW. If it needs to charge to prevent </a:t>
            </a:r>
            <a:r>
              <a:rPr lang="en-US" dirty="0" err="1"/>
              <a:t>backfeed</a:t>
            </a:r>
            <a:r>
              <a:rPr lang="en-US" dirty="0"/>
              <a:t> into the grid it does have the capability. </a:t>
            </a:r>
          </a:p>
          <a:p>
            <a:pPr marL="171450" indent="-171450">
              <a:buFontTx/>
              <a:buChar char="-"/>
            </a:pPr>
            <a:r>
              <a:rPr lang="en-US" dirty="0"/>
              <a:t>The BESS settings is 496 V AC bus side and the base is on 480V </a:t>
            </a:r>
          </a:p>
          <a:p>
            <a:pPr marL="628650" lvl="1" indent="-171450">
              <a:buFontTx/>
              <a:buChar char="-"/>
            </a:pPr>
            <a:r>
              <a:rPr lang="en-US" dirty="0"/>
              <a:t>Similar to the 124 V on a 120 V scale </a:t>
            </a:r>
          </a:p>
          <a:p>
            <a:pPr marL="171450" indent="-171450">
              <a:buFontTx/>
              <a:buChar char="-"/>
            </a:pPr>
            <a:endParaRPr lang="en-US" dirty="0"/>
          </a:p>
          <a:p>
            <a:pPr marL="171450" indent="-171450">
              <a:buFontTx/>
              <a:buChar char="-"/>
            </a:pPr>
            <a:r>
              <a:rPr lang="en-US" dirty="0"/>
              <a:t>The mean absolute error during the 6 month period was 0.5% </a:t>
            </a:r>
          </a:p>
          <a:p>
            <a:pPr marL="171450" indent="-171450">
              <a:buFontTx/>
              <a:buChar char="-"/>
            </a:pPr>
            <a:r>
              <a:rPr lang="en-US" dirty="0"/>
              <a:t>The BESS has a +- MVAR capacity and during the study the maximum exported reactive power was +320 </a:t>
            </a:r>
            <a:r>
              <a:rPr lang="en-US" dirty="0" err="1"/>
              <a:t>kVAR</a:t>
            </a:r>
            <a:r>
              <a:rPr lang="en-US" dirty="0"/>
              <a:t> and the </a:t>
            </a:r>
            <a:r>
              <a:rPr lang="en-US" dirty="0" err="1"/>
              <a:t>maxiuim</a:t>
            </a:r>
            <a:r>
              <a:rPr lang="en-US" dirty="0"/>
              <a:t> imported reactive power was -650 </a:t>
            </a:r>
            <a:r>
              <a:rPr lang="en-US" dirty="0" err="1"/>
              <a:t>Kvar</a:t>
            </a:r>
            <a:r>
              <a:rPr lang="en-US" dirty="0"/>
              <a:t>. As you can see the battery was not close to the maximum capacity </a:t>
            </a:r>
          </a:p>
          <a:p>
            <a:pPr marL="171450" indent="-171450">
              <a:buFontTx/>
              <a:buChar char="-"/>
            </a:pPr>
            <a:endParaRPr lang="en-US" dirty="0"/>
          </a:p>
          <a:p>
            <a:pPr marL="171450" indent="-171450">
              <a:buFontTx/>
              <a:buChar char="-"/>
            </a:pPr>
            <a:endParaRPr lang="en-US" dirty="0"/>
          </a:p>
          <a:p>
            <a:pPr marL="0" indent="0">
              <a:buFontTx/>
              <a:buNone/>
            </a:pPr>
            <a:r>
              <a:rPr lang="en-US" dirty="0"/>
              <a:t>NOTES:</a:t>
            </a:r>
          </a:p>
          <a:p>
            <a:pPr marL="171450" indent="-171450">
              <a:buFontTx/>
              <a:buChar char="-"/>
            </a:pPr>
            <a:r>
              <a:rPr lang="en-US" dirty="0"/>
              <a:t>Decommissioning plan </a:t>
            </a:r>
            <a:r>
              <a:rPr lang="en-US" dirty="0">
                <a:sym typeface="Wingdings" panose="05000000000000000000" pitchFamily="2" charset="2"/>
              </a:rPr>
              <a:t> recycle the battery </a:t>
            </a:r>
            <a:endParaRPr lang="en-US" dirty="0"/>
          </a:p>
          <a:p>
            <a:pPr marL="171450" indent="-171450">
              <a:buFontTx/>
              <a:buChar char="-"/>
            </a:pPr>
            <a:r>
              <a:rPr lang="en-US" dirty="0"/>
              <a:t>Actual size is 2 MW </a:t>
            </a:r>
          </a:p>
          <a:p>
            <a:pPr marL="171450" indent="-171450">
              <a:buFontTx/>
              <a:buChar char="-"/>
            </a:pPr>
            <a:r>
              <a:rPr lang="en-US" dirty="0"/>
              <a:t>Battery is not close to its maximum capacity, no going through the cycling process </a:t>
            </a:r>
          </a:p>
          <a:p>
            <a:pPr marL="171450" indent="-171450">
              <a:buFontTx/>
              <a:buChar char="-"/>
            </a:pPr>
            <a:r>
              <a:rPr lang="en-US" dirty="0"/>
              <a:t>1 cycle per day for 10 years </a:t>
            </a:r>
            <a:r>
              <a:rPr lang="en-US" dirty="0">
                <a:sym typeface="Wingdings" panose="05000000000000000000" pitchFamily="2" charset="2"/>
              </a:rPr>
              <a:t>3,650 Cycles </a:t>
            </a:r>
          </a:p>
          <a:p>
            <a:pPr marL="171450" indent="-171450">
              <a:buFontTx/>
              <a:buChar char="-"/>
            </a:pPr>
            <a:endParaRPr lang="en-US" dirty="0">
              <a:sym typeface="Wingdings" panose="05000000000000000000" pitchFamily="2" charset="2"/>
            </a:endParaRPr>
          </a:p>
          <a:p>
            <a:pPr marL="171450" indent="-171450">
              <a:buFontTx/>
              <a:buChar char="-"/>
            </a:pPr>
            <a:endParaRPr lang="en-US" dirty="0">
              <a:sym typeface="Wingdings" panose="05000000000000000000" pitchFamily="2" charset="2"/>
            </a:endParaRPr>
          </a:p>
          <a:p>
            <a:pPr marL="171450" indent="-171450">
              <a:buFontTx/>
              <a:buChar char="-"/>
            </a:pPr>
            <a:endParaRPr lang="en-US" dirty="0">
              <a:sym typeface="Wingdings" panose="05000000000000000000" pitchFamily="2" charset="2"/>
            </a:endParaRPr>
          </a:p>
          <a:p>
            <a:pPr marL="171450" indent="-171450">
              <a:buFontTx/>
              <a:buChar char="-"/>
            </a:pPr>
            <a:endParaRPr lang="en-US" dirty="0">
              <a:sym typeface="Wingdings" panose="05000000000000000000" pitchFamily="2" charset="2"/>
            </a:endParaRPr>
          </a:p>
          <a:p>
            <a:pPr marL="171450" indent="-171450">
              <a:buFontTx/>
              <a:buChar char="-"/>
            </a:pPr>
            <a:r>
              <a:rPr lang="en-US" dirty="0"/>
              <a:t>The Voltage Control block can be configured to either provide a steady state droop characteristic with a specified time response or include integral action to adjust reactive power to reach the specified set point.</a:t>
            </a:r>
            <a:endParaRPr lang="en-US" dirty="0">
              <a:sym typeface="Wingdings" panose="05000000000000000000" pitchFamily="2" charset="2"/>
            </a:endParaRPr>
          </a:p>
          <a:p>
            <a:pPr marL="171450" indent="-171450">
              <a:buFontTx/>
              <a:buChar char="-"/>
            </a:pPr>
            <a:endParaRPr lang="en-US" dirty="0"/>
          </a:p>
          <a:p>
            <a:pPr marL="171450" indent="-171450">
              <a:buFontTx/>
              <a:buChar char="-"/>
            </a:pPr>
            <a:endParaRPr lang="en-US" dirty="0"/>
          </a:p>
          <a:p>
            <a:pPr marL="171450" indent="-171450">
              <a:buFontTx/>
              <a:buChar char="-"/>
            </a:pPr>
            <a:endParaRPr lang="en-US" dirty="0"/>
          </a:p>
          <a:p>
            <a:pPr marL="171450" indent="-171450">
              <a:buFontTx/>
              <a:buChar char="-"/>
            </a:pPr>
            <a:endParaRPr lang="en-US" dirty="0"/>
          </a:p>
          <a:p>
            <a:pPr marL="171450" indent="-171450">
              <a:buFontTx/>
              <a:buChar char="-"/>
            </a:pPr>
            <a:endParaRPr lang="en-US" dirty="0"/>
          </a:p>
          <a:p>
            <a:pPr marL="171450" indent="-171450">
              <a:buFontTx/>
              <a:buChar char="-"/>
            </a:pPr>
            <a:r>
              <a:rPr lang="en-US" dirty="0"/>
              <a:t>They plan on possibly changing the setting to 123V</a:t>
            </a:r>
            <a:r>
              <a:rPr lang="en-US" dirty="0">
                <a:sym typeface="Wingdings" panose="05000000000000000000" pitchFamily="2" charset="2"/>
              </a:rPr>
              <a:t> still under planning review </a:t>
            </a:r>
            <a:r>
              <a:rPr lang="en-US" dirty="0"/>
              <a:t> </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84974FBC-8819-436B-B553-F805A2D6BA3C}" type="slidenum">
              <a:rPr lang="en-US" smtClean="0"/>
              <a:t>11</a:t>
            </a:fld>
            <a:endParaRPr lang="en-US"/>
          </a:p>
        </p:txBody>
      </p:sp>
    </p:spTree>
    <p:extLst>
      <p:ext uri="{BB962C8B-B14F-4D97-AF65-F5344CB8AC3E}">
        <p14:creationId xmlns:p14="http://schemas.microsoft.com/office/powerpoint/2010/main" val="2742890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August 30, 2024 with BESS AVR enabled</a:t>
            </a:r>
          </a:p>
          <a:p>
            <a:pPr marL="171450" indent="-171450">
              <a:buFontTx/>
              <a:buChar char="-"/>
            </a:pPr>
            <a:r>
              <a:rPr lang="en-US" dirty="0"/>
              <a:t>Here is what a typical day looks like when AVR is enabled as you can see since it’s a 0 bandwidth it’s much closer to the reference voltage of 496V</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84974FBC-8819-436B-B553-F805A2D6BA3C}" type="slidenum">
              <a:rPr lang="en-US" smtClean="0"/>
              <a:t>12</a:t>
            </a:fld>
            <a:endParaRPr lang="en-US"/>
          </a:p>
        </p:txBody>
      </p:sp>
    </p:spTree>
    <p:extLst>
      <p:ext uri="{BB962C8B-B14F-4D97-AF65-F5344CB8AC3E}">
        <p14:creationId xmlns:p14="http://schemas.microsoft.com/office/powerpoint/2010/main" val="791869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à"/>
            </a:pPr>
            <a:r>
              <a:rPr lang="en-US" sz="1200" dirty="0">
                <a:effectLst/>
                <a:latin typeface="Times New Roman" panose="02020603050405020304" pitchFamily="18" charset="0"/>
                <a:ea typeface="SimSun" panose="02010600030101010101" pitchFamily="2" charset="-122"/>
                <a:sym typeface="Wingdings" panose="05000000000000000000" pitchFamily="2" charset="2"/>
              </a:rPr>
              <a:t>Every 6 months facility goes to the field and manually checks what the tap operation is for that time frame</a:t>
            </a:r>
          </a:p>
          <a:p>
            <a:pPr marL="171450" indent="-171450">
              <a:buFont typeface="Wingdings" panose="05000000000000000000" pitchFamily="2" charset="2"/>
              <a:buChar char="à"/>
            </a:pPr>
            <a:r>
              <a:rPr lang="en-US" sz="1200" dirty="0">
                <a:effectLst/>
                <a:latin typeface="Times New Roman" panose="02020603050405020304" pitchFamily="18" charset="0"/>
                <a:ea typeface="SimSun" panose="02010600030101010101" pitchFamily="2" charset="-122"/>
                <a:sym typeface="Wingdings" panose="05000000000000000000" pitchFamily="2" charset="2"/>
              </a:rPr>
              <a:t>Before the battery was installed the regulator operated on average 171 times per month </a:t>
            </a:r>
          </a:p>
          <a:p>
            <a:pPr marL="171450" indent="-171450">
              <a:buFont typeface="Wingdings" panose="05000000000000000000" pitchFamily="2" charset="2"/>
              <a:buChar char="à"/>
            </a:pPr>
            <a:r>
              <a:rPr lang="en-US" sz="1200" dirty="0">
                <a:effectLst/>
                <a:latin typeface="Times New Roman" panose="02020603050405020304" pitchFamily="18" charset="0"/>
                <a:ea typeface="SimSun" panose="02010600030101010101" pitchFamily="2" charset="-122"/>
                <a:sym typeface="Wingdings" panose="05000000000000000000" pitchFamily="2" charset="2"/>
              </a:rPr>
              <a:t>Once the battery was installed each circuit regulator averaged 87 operations per month because the BESS absorbed the power generation form the PV using active power control which help </a:t>
            </a:r>
            <a:r>
              <a:rPr lang="en-US" sz="1200" dirty="0" err="1">
                <a:effectLst/>
                <a:latin typeface="Times New Roman" panose="02020603050405020304" pitchFamily="18" charset="0"/>
                <a:ea typeface="SimSun" panose="02010600030101010101" pitchFamily="2" charset="-122"/>
                <a:sym typeface="Wingdings" panose="05000000000000000000" pitchFamily="2" charset="2"/>
              </a:rPr>
              <a:t>stablized</a:t>
            </a:r>
            <a:r>
              <a:rPr lang="en-US" sz="1200" dirty="0">
                <a:effectLst/>
                <a:latin typeface="Times New Roman" panose="02020603050405020304" pitchFamily="18" charset="0"/>
                <a:ea typeface="SimSun" panose="02010600030101010101" pitchFamily="2" charset="-122"/>
                <a:sym typeface="Wingdings" panose="05000000000000000000" pitchFamily="2" charset="2"/>
              </a:rPr>
              <a:t> the voltage </a:t>
            </a:r>
          </a:p>
          <a:p>
            <a:pPr marL="171450" indent="-171450">
              <a:buFont typeface="Wingdings" panose="05000000000000000000" pitchFamily="2" charset="2"/>
              <a:buChar char="à"/>
            </a:pPr>
            <a:r>
              <a:rPr lang="en-US" sz="1200" dirty="0">
                <a:effectLst/>
                <a:latin typeface="Times New Roman" panose="02020603050405020304" pitchFamily="18" charset="0"/>
                <a:ea typeface="SimSun" panose="02010600030101010101" pitchFamily="2" charset="-122"/>
                <a:sym typeface="Wingdings" panose="05000000000000000000" pitchFamily="2" charset="2"/>
              </a:rPr>
              <a:t>Once the BESS voltage control was activated each phase circuit regulator dropped to an average of 52 operations per month which was a 40% decrease </a:t>
            </a:r>
          </a:p>
          <a:p>
            <a:pPr marL="171450" indent="-171450">
              <a:buFont typeface="Wingdings" panose="05000000000000000000" pitchFamily="2" charset="2"/>
              <a:buChar char="à"/>
            </a:pPr>
            <a:r>
              <a:rPr lang="en-US" sz="1200" dirty="0">
                <a:effectLst/>
                <a:latin typeface="Times New Roman" panose="02020603050405020304" pitchFamily="18" charset="0"/>
                <a:ea typeface="SimSun" panose="02010600030101010101" pitchFamily="2" charset="-122"/>
                <a:sym typeface="Wingdings" panose="05000000000000000000" pitchFamily="2" charset="2"/>
              </a:rPr>
              <a:t>Standard switching procedures that occurred and unrelated maintenance at the Substation caused the BESS to be offline for 37 days during the 6 month study period</a:t>
            </a:r>
          </a:p>
          <a:p>
            <a:pPr marL="171450" indent="-171450">
              <a:buFont typeface="Wingdings" panose="05000000000000000000" pitchFamily="2" charset="2"/>
              <a:buChar char="à"/>
            </a:pPr>
            <a:r>
              <a:rPr lang="en-US" sz="1200" dirty="0">
                <a:effectLst/>
                <a:latin typeface="Times New Roman" panose="02020603050405020304" pitchFamily="18" charset="0"/>
                <a:ea typeface="SimSun" panose="02010600030101010101" pitchFamily="2" charset="-122"/>
                <a:sym typeface="Wingdings" panose="05000000000000000000" pitchFamily="2" charset="2"/>
              </a:rPr>
              <a:t>Therefore we can predict that the amount of circuit regulator operations will further drop </a:t>
            </a:r>
          </a:p>
          <a:p>
            <a:pPr marL="171450" indent="-171450">
              <a:buFont typeface="Wingdings" panose="05000000000000000000" pitchFamily="2" charset="2"/>
              <a:buChar char="à"/>
            </a:pPr>
            <a:endParaRPr lang="en-US" sz="1200" dirty="0">
              <a:effectLst/>
              <a:latin typeface="Times New Roman" panose="02020603050405020304" pitchFamily="18" charset="0"/>
              <a:ea typeface="SimSun" panose="02010600030101010101" pitchFamily="2" charset="-122"/>
              <a:sym typeface="Wingdings" panose="05000000000000000000" pitchFamily="2" charset="2"/>
            </a:endParaRPr>
          </a:p>
          <a:p>
            <a:pPr marL="0" indent="0">
              <a:buFont typeface="Wingdings" panose="05000000000000000000" pitchFamily="2" charset="2"/>
              <a:buNone/>
            </a:pPr>
            <a:r>
              <a:rPr lang="en-US" sz="1200" dirty="0">
                <a:effectLst/>
                <a:latin typeface="Times New Roman" panose="02020603050405020304" pitchFamily="18" charset="0"/>
                <a:ea typeface="SimSun" panose="02010600030101010101" pitchFamily="2" charset="-122"/>
                <a:sym typeface="Wingdings" panose="05000000000000000000" pitchFamily="2" charset="2"/>
              </a:rPr>
              <a:t>NOTE:</a:t>
            </a:r>
          </a:p>
          <a:p>
            <a:pPr marL="0" indent="0">
              <a:buFont typeface="Arial" panose="020B0604020202020204" pitchFamily="34" charset="0"/>
              <a:buNone/>
            </a:pPr>
            <a:r>
              <a:rPr lang="en-US" sz="1200" dirty="0">
                <a:effectLst/>
                <a:latin typeface="Times New Roman" panose="02020603050405020304" pitchFamily="18" charset="0"/>
                <a:ea typeface="SimSun" panose="02010600030101010101" pitchFamily="2" charset="-122"/>
                <a:sym typeface="Wingdings" panose="05000000000000000000" pitchFamily="2" charset="2"/>
              </a:rPr>
              <a:t>We do not have a SCADA point for the tap position on the voltage regulator </a:t>
            </a:r>
          </a:p>
          <a:p>
            <a:pPr marL="0" indent="0">
              <a:buFont typeface="Arial" panose="020B0604020202020204" pitchFamily="34" charset="0"/>
              <a:buNone/>
            </a:pPr>
            <a:r>
              <a:rPr lang="en-US" sz="1200" dirty="0">
                <a:effectLst/>
                <a:latin typeface="Times New Roman" panose="02020603050405020304" pitchFamily="18" charset="0"/>
                <a:ea typeface="SimSun" panose="02010600030101010101" pitchFamily="2" charset="-122"/>
                <a:sym typeface="Wingdings" panose="05000000000000000000" pitchFamily="2" charset="2"/>
              </a:rPr>
              <a:t></a:t>
            </a:r>
            <a:r>
              <a:rPr lang="en-US" sz="1200" dirty="0">
                <a:effectLst/>
                <a:latin typeface="Times New Roman" panose="02020603050405020304" pitchFamily="18" charset="0"/>
                <a:ea typeface="SimSun" panose="02010600030101010101" pitchFamily="2" charset="-122"/>
              </a:rPr>
              <a:t>During the Fall,  for 37 in total in the Fall, the BESS was offline due to maintenance, </a:t>
            </a:r>
          </a:p>
          <a:p>
            <a:pPr marL="285750" indent="-285750">
              <a:buFont typeface="Arial" panose="020B0604020202020204" pitchFamily="34" charset="0"/>
              <a:buChar char="•"/>
            </a:pPr>
            <a:endParaRPr lang="en-US" sz="1200" dirty="0">
              <a:effectLst/>
              <a:latin typeface="Times New Roman" panose="02020603050405020304" pitchFamily="18" charset="0"/>
              <a:ea typeface="SimSun" panose="02010600030101010101" pitchFamily="2" charset="-122"/>
            </a:endParaRPr>
          </a:p>
          <a:p>
            <a:pPr marL="285750" indent="-2857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84974FBC-8819-436B-B553-F805A2D6BA3C}" type="slidenum">
              <a:rPr lang="en-US" smtClean="0"/>
              <a:t>13</a:t>
            </a:fld>
            <a:endParaRPr lang="en-US"/>
          </a:p>
        </p:txBody>
      </p:sp>
    </p:spTree>
    <p:extLst>
      <p:ext uri="{BB962C8B-B14F-4D97-AF65-F5344CB8AC3E}">
        <p14:creationId xmlns:p14="http://schemas.microsoft.com/office/powerpoint/2010/main" val="265759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ym typeface="Wingdings" panose="05000000000000000000" pitchFamily="2" charset="2"/>
              </a:rPr>
              <a:t>Some take aways from this project focuses on improving voltage stability by using the Automatic Voltage Regulator (AVR) function from the battery. </a:t>
            </a:r>
          </a:p>
          <a:p>
            <a:r>
              <a:rPr lang="en-US" dirty="0">
                <a:sym typeface="Wingdings" panose="05000000000000000000" pitchFamily="2" charset="2"/>
              </a:rPr>
              <a:t>With the battery we got an instant response verses the voltage regulator that has a delay because you are will operate if the voltage is within a certain </a:t>
            </a:r>
            <a:r>
              <a:rPr lang="en-US" dirty="0" err="1">
                <a:sym typeface="Wingdings" panose="05000000000000000000" pitchFamily="2" charset="2"/>
              </a:rPr>
              <a:t>bandwith</a:t>
            </a:r>
            <a:r>
              <a:rPr lang="en-US" dirty="0">
                <a:sym typeface="Wingdings" panose="05000000000000000000" pitchFamily="2" charset="2"/>
              </a:rPr>
              <a:t> for 30 seconds </a:t>
            </a:r>
          </a:p>
          <a:p>
            <a:r>
              <a:rPr lang="en-US" dirty="0">
                <a:sym typeface="Wingdings" panose="05000000000000000000" pitchFamily="2" charset="2"/>
              </a:rPr>
              <a:t>We got a mean absolute error of 0.5% with the battery verses the 2.6% with the voltage regulator </a:t>
            </a:r>
          </a:p>
          <a:p>
            <a:r>
              <a:rPr lang="en-US" dirty="0">
                <a:sym typeface="Wingdings" panose="05000000000000000000" pitchFamily="2" charset="2"/>
              </a:rPr>
              <a:t> Overall we reduced the wear and Tear on the voltage regulator and reduced the operations by 40% </a:t>
            </a:r>
            <a:endParaRPr lang="en-US" dirty="0"/>
          </a:p>
        </p:txBody>
      </p:sp>
      <p:sp>
        <p:nvSpPr>
          <p:cNvPr id="4" name="Slide Number Placeholder 3"/>
          <p:cNvSpPr>
            <a:spLocks noGrp="1"/>
          </p:cNvSpPr>
          <p:nvPr>
            <p:ph type="sldNum" sz="quarter" idx="5"/>
          </p:nvPr>
        </p:nvSpPr>
        <p:spPr/>
        <p:txBody>
          <a:bodyPr/>
          <a:lstStyle/>
          <a:p>
            <a:fld id="{84974FBC-8819-436B-B553-F805A2D6BA3C}" type="slidenum">
              <a:rPr lang="en-US" smtClean="0"/>
              <a:t>14</a:t>
            </a:fld>
            <a:endParaRPr lang="en-US"/>
          </a:p>
        </p:txBody>
      </p:sp>
    </p:spTree>
    <p:extLst>
      <p:ext uri="{BB962C8B-B14F-4D97-AF65-F5344CB8AC3E}">
        <p14:creationId xmlns:p14="http://schemas.microsoft.com/office/powerpoint/2010/main" val="33131109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NOTES:</a:t>
            </a:r>
          </a:p>
          <a:p>
            <a:pPr marL="0" indent="0">
              <a:buFontTx/>
              <a:buNone/>
            </a:pPr>
            <a:endParaRPr lang="en-US" dirty="0"/>
          </a:p>
          <a:p>
            <a:pPr marL="0" indent="0">
              <a:buFontTx/>
              <a:buNone/>
            </a:pPr>
            <a:r>
              <a:rPr lang="en-US" dirty="0"/>
              <a:t>Grid forming inverter may be something we explore with this pilot but currently depending on the results of the other pilot project </a:t>
            </a:r>
          </a:p>
          <a:p>
            <a:pPr marL="171450" indent="-171450">
              <a:buFontTx/>
              <a:buChar char="-"/>
            </a:pPr>
            <a:r>
              <a:rPr lang="en-US" dirty="0"/>
              <a:t>Currently we have 3 Microgrid projects </a:t>
            </a:r>
            <a:r>
              <a:rPr lang="en-US" dirty="0">
                <a:sym typeface="Wingdings" panose="05000000000000000000" pitchFamily="2" charset="2"/>
              </a:rPr>
              <a:t> One of them is at a customer location and the other two are on the Dominion Facilitates </a:t>
            </a:r>
            <a:endParaRPr lang="en-US" dirty="0"/>
          </a:p>
          <a:p>
            <a:pPr marL="171450" indent="-171450">
              <a:buFontTx/>
              <a:buChar char="-"/>
            </a:pPr>
            <a:r>
              <a:rPr lang="en-US" dirty="0"/>
              <a:t>Test the efficiency of the battery </a:t>
            </a:r>
          </a:p>
          <a:p>
            <a:pPr marL="628650" lvl="1" indent="-171450">
              <a:buFontTx/>
              <a:buChar char="-"/>
            </a:pPr>
            <a:r>
              <a:rPr lang="en-US" dirty="0"/>
              <a:t>How much power is pulled in and how much is pushed out </a:t>
            </a:r>
          </a:p>
          <a:p>
            <a:pPr marL="628650" lvl="1" indent="-171450">
              <a:buFontTx/>
              <a:buChar char="-"/>
            </a:pPr>
            <a:r>
              <a:rPr lang="en-US" dirty="0"/>
              <a:t>Base on the % of efficiency </a:t>
            </a:r>
          </a:p>
          <a:p>
            <a:pPr marL="628650" lvl="1" indent="-171450">
              <a:buFontTx/>
              <a:buChar char="-"/>
            </a:pPr>
            <a:r>
              <a:rPr lang="en-US" dirty="0"/>
              <a:t>If it degrades faster when using AVR in comparison to not using it</a:t>
            </a:r>
          </a:p>
          <a:p>
            <a:pPr marL="628650" lvl="1" indent="-171450">
              <a:buFontTx/>
              <a:buChar char="-"/>
            </a:pPr>
            <a:r>
              <a:rPr lang="en-US" dirty="0"/>
              <a:t>The pilot provide is a guide for us for future battery projects to determine if we </a:t>
            </a:r>
            <a:r>
              <a:rPr lang="en-US"/>
              <a:t>should enable AVR </a:t>
            </a:r>
            <a:endParaRPr lang="en-US" dirty="0"/>
          </a:p>
          <a:p>
            <a:pPr marL="628650" lvl="1" indent="-171450">
              <a:buFontTx/>
              <a:buChar char="-"/>
            </a:pPr>
            <a:r>
              <a:rPr lang="en-US" dirty="0"/>
              <a:t>Test and see how much this function will damage the inverter (wear and tear on the inverter)</a:t>
            </a:r>
          </a:p>
          <a:p>
            <a:pPr marL="628650" lvl="1"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84974FBC-8819-436B-B553-F805A2D6BA3C}" type="slidenum">
              <a:rPr lang="en-US" smtClean="0"/>
              <a:t>15</a:t>
            </a:fld>
            <a:endParaRPr lang="en-US"/>
          </a:p>
        </p:txBody>
      </p:sp>
    </p:spTree>
    <p:extLst>
      <p:ext uri="{BB962C8B-B14F-4D97-AF65-F5344CB8AC3E}">
        <p14:creationId xmlns:p14="http://schemas.microsoft.com/office/powerpoint/2010/main" val="4113820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800" b="0" i="0" u="none" strike="noStrike" dirty="0">
                <a:solidFill>
                  <a:srgbClr val="000000"/>
                </a:solidFill>
                <a:effectLst/>
                <a:latin typeface="Calibri" panose="020F0502020204030204" pitchFamily="34" charset="0"/>
              </a:rPr>
              <a:t>Dominion Energy already has a very significant IBR portfolio, mainly PV generation. Currently, we have more than 3 gigawatts of renewables located in our territory between Virginia and North Carolina. And this map shows the location of all of the transmission-connected sites, which are mostly found in the eastern. </a:t>
            </a:r>
            <a:r>
              <a:rPr lang="en-US" sz="1050" b="0" i="0" dirty="0">
                <a:solidFill>
                  <a:srgbClr val="424242"/>
                </a:solidFill>
                <a:effectLst/>
                <a:latin typeface="Segoe Sans"/>
              </a:rPr>
              <a:t>We have a total of 8.8 GW of solar energy, which includes both operational and actively developing solar projects. Under active development project are projects that are </a:t>
            </a:r>
            <a:r>
              <a:rPr lang="en-US" sz="800" b="0" i="0" u="none" strike="noStrike" dirty="0">
                <a:solidFill>
                  <a:srgbClr val="000000"/>
                </a:solidFill>
                <a:effectLst/>
                <a:latin typeface="Calibri" panose="020F0502020204030204" pitchFamily="34" charset="0"/>
              </a:rPr>
              <a:t>Dominion owned and developer owned projects. Dominion has 586 MW of energy storage which also include the storage in operation and under development. Lastly, we have 2.6 GW of offshore wind that is currently under construction.</a:t>
            </a:r>
            <a:endParaRPr lang="en-US" sz="800"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84974FBC-8819-436B-B553-F805A2D6BA3C}" type="slidenum">
              <a:rPr lang="en-US" smtClean="0"/>
              <a:t>2</a:t>
            </a:fld>
            <a:endParaRPr lang="en-US"/>
          </a:p>
        </p:txBody>
      </p:sp>
    </p:spTree>
    <p:extLst>
      <p:ext uri="{BB962C8B-B14F-4D97-AF65-F5344CB8AC3E}">
        <p14:creationId xmlns:p14="http://schemas.microsoft.com/office/powerpoint/2010/main" val="2670270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b="0" i="0" dirty="0">
                <a:solidFill>
                  <a:srgbClr val="002B38"/>
                </a:solidFill>
                <a:effectLst/>
                <a:latin typeface="Roboto" panose="02000000000000000000" pitchFamily="2" charset="0"/>
              </a:rPr>
              <a:t>The Virginia Grid Transformation and security act of 2018 establishes a path to investing in long-term, sustainable energy technologies and grid modernization. The law prioritizes investment in renewable energy. This established a battery pilot program with up to 30 MW of energy storage that improves grid reliability and </a:t>
            </a:r>
            <a:r>
              <a:rPr lang="en-US" sz="1200" dirty="0"/>
              <a:t>deferred equipment upgrade investments in transmission or distribution. </a:t>
            </a:r>
            <a:r>
              <a:rPr lang="en-US" b="0" i="0" dirty="0">
                <a:solidFill>
                  <a:srgbClr val="424242"/>
                </a:solidFill>
                <a:effectLst/>
                <a:latin typeface="Segoe Sans"/>
              </a:rPr>
              <a:t>For instance, by installing a Battery Energy Storage System (BESS) near a substation transformer, you can defer upgrading the transformer. The BESS stores energy during periods of low demand and releases it during peak demand, thereby reducing the load on the transformer. </a:t>
            </a:r>
            <a:r>
              <a:rPr lang="en-US" dirty="0"/>
              <a:t>Which delays the need for upgrading the transformer to handle a higher capacity. </a:t>
            </a:r>
          </a:p>
        </p:txBody>
      </p:sp>
      <p:sp>
        <p:nvSpPr>
          <p:cNvPr id="4" name="Slide Number Placeholder 3"/>
          <p:cNvSpPr>
            <a:spLocks noGrp="1"/>
          </p:cNvSpPr>
          <p:nvPr>
            <p:ph type="sldNum" sz="quarter" idx="5"/>
          </p:nvPr>
        </p:nvSpPr>
        <p:spPr/>
        <p:txBody>
          <a:bodyPr/>
          <a:lstStyle/>
          <a:p>
            <a:fld id="{84974FBC-8819-436B-B553-F805A2D6BA3C}" type="slidenum">
              <a:rPr lang="en-US" smtClean="0"/>
              <a:t>3</a:t>
            </a:fld>
            <a:endParaRPr lang="en-US"/>
          </a:p>
        </p:txBody>
      </p:sp>
    </p:spTree>
    <p:extLst>
      <p:ext uri="{BB962C8B-B14F-4D97-AF65-F5344CB8AC3E}">
        <p14:creationId xmlns:p14="http://schemas.microsoft.com/office/powerpoint/2010/main" val="3224559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ym typeface="Wingdings" panose="05000000000000000000" pitchFamily="2" charset="2"/>
              </a:rPr>
              <a:t></a:t>
            </a:r>
            <a:r>
              <a:rPr lang="en-US" dirty="0"/>
              <a:t>The increase of IBRs on our system can introduce many challenges. Inverters can introduce voltage oscillations, high    harmonics currents and other power quality issues such as voltage flicker.</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dirty="0"/>
              <a:t>IBRs can also cause Protection Challenges due to the lack of negative and zero sequence current contribution. Also, reverse power flow is a challenge.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dirty="0"/>
              <a:t>If you start </a:t>
            </a:r>
            <a:r>
              <a:rPr lang="en-US" dirty="0" err="1"/>
              <a:t>backfeeding</a:t>
            </a:r>
            <a:r>
              <a:rPr lang="en-US" dirty="0"/>
              <a:t> a large magnitude of generation back to the transmission system, you can damage equipment; it can be a safety concern and it can affect the grids stability by </a:t>
            </a:r>
            <a:r>
              <a:rPr lang="en-US" b="0" i="0" dirty="0">
                <a:solidFill>
                  <a:srgbClr val="424242"/>
                </a:solidFill>
                <a:effectLst/>
                <a:latin typeface="Segoe Sans"/>
              </a:rPr>
              <a:t>causing fluctuations in the voltage level.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b="0" i="0" dirty="0">
                <a:solidFill>
                  <a:srgbClr val="424242"/>
                </a:solidFill>
                <a:effectLst/>
                <a:latin typeface="Segoe Sans"/>
              </a:rPr>
              <a:t>Another future concern is the potential impact of weather on creating a Duck Curve or causing nighttime DER drop-offs, which can lead to frequency issues. Although our situation is not as severe as California's Duck Curve, the increasing amount of DER makes it crucial to prepare in advance.</a:t>
            </a:r>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endParaRPr lang="en-US" dirty="0">
              <a:sym typeface="Wingdings" panose="05000000000000000000" pitchFamily="2" charset="2"/>
            </a:endParaRPr>
          </a:p>
          <a:p>
            <a:r>
              <a:rPr lang="en-US" dirty="0"/>
              <a:t>- Safety concern in the event there’s an outage an your </a:t>
            </a:r>
            <a:r>
              <a:rPr lang="en-US" dirty="0" err="1"/>
              <a:t>backfeeding</a:t>
            </a:r>
            <a:r>
              <a:rPr lang="en-US" dirty="0"/>
              <a:t> to the grid a worker can get hurt.</a:t>
            </a:r>
          </a:p>
          <a:p>
            <a:endParaRPr lang="en-US" dirty="0"/>
          </a:p>
          <a:p>
            <a:r>
              <a:rPr lang="en-US" dirty="0"/>
              <a:t>If you start </a:t>
            </a:r>
            <a:r>
              <a:rPr lang="en-US" dirty="0" err="1"/>
              <a:t>backfeeding</a:t>
            </a:r>
            <a:r>
              <a:rPr lang="en-US" dirty="0"/>
              <a:t> a large </a:t>
            </a:r>
            <a:r>
              <a:rPr lang="en-US" dirty="0" err="1"/>
              <a:t>magnetiude</a:t>
            </a:r>
            <a:r>
              <a:rPr lang="en-US" dirty="0"/>
              <a:t> back to the transmission system, you can damage equipment; it can be a safety concern in the event there’s an outage an your </a:t>
            </a:r>
            <a:r>
              <a:rPr lang="en-US" dirty="0" err="1"/>
              <a:t>backfeeding</a:t>
            </a:r>
            <a:r>
              <a:rPr lang="en-US" dirty="0"/>
              <a:t> to the grid a worker can get hurt. Also, this can affect grid stability by </a:t>
            </a:r>
            <a:r>
              <a:rPr lang="en-US" b="0" i="0" dirty="0">
                <a:solidFill>
                  <a:srgbClr val="424242"/>
                </a:solidFill>
                <a:effectLst/>
                <a:latin typeface="Segoe Sans"/>
              </a:rPr>
              <a:t>causing fluctuations in the voltage levels, which can affect the reliability of the grid. Another future concern we can be with the weather could create a Duck Curve or night time DER drop off can cause a frequency issues. At the moment we don’t have that issue but in Europe we did see the blackout that happen in a couple weeks ago in Spain or </a:t>
            </a:r>
            <a:r>
              <a:rPr lang="en-US" b="0" i="0" dirty="0" err="1">
                <a:solidFill>
                  <a:srgbClr val="424242"/>
                </a:solidFill>
                <a:effectLst/>
                <a:latin typeface="Segoe Sans"/>
              </a:rPr>
              <a:t>Portugual</a:t>
            </a:r>
            <a:r>
              <a:rPr lang="en-US" b="0" i="0" dirty="0">
                <a:solidFill>
                  <a:srgbClr val="424242"/>
                </a:solidFill>
                <a:effectLst/>
                <a:latin typeface="Segoe Sans"/>
              </a:rPr>
              <a:t>.</a:t>
            </a:r>
            <a:endParaRPr lang="en-US" dirty="0"/>
          </a:p>
          <a:p>
            <a:endParaRPr lang="en-US" dirty="0"/>
          </a:p>
          <a:p>
            <a:r>
              <a:rPr lang="en-US" dirty="0"/>
              <a:t>An issues we are seeing, is unwanted dynamics being generated by some IBR sites which spread across the system and have the capacity to impact other generation and/or customers. </a:t>
            </a:r>
          </a:p>
          <a:p>
            <a:r>
              <a:rPr lang="en-US" dirty="0"/>
              <a:t>A lot of these things are directly related to the controls schemes employed at the inverter level and in the power plant controller, or to the interaction of the two. </a:t>
            </a:r>
          </a:p>
          <a:p>
            <a:r>
              <a:rPr lang="en-US" dirty="0"/>
              <a:t>The detection of these issues often starts from our system operators which see localized voltage or power oscillations which differ from other phenomena that they are more accustomed to. So, they notify other groups in our organization to provide insight into what is happening and how to react to it. </a:t>
            </a:r>
          </a:p>
          <a:p>
            <a:r>
              <a:rPr lang="en-US" dirty="0"/>
              <a:t>On this slide I have two examples of voltage oscillations which were caused by IBRs and I will say upfront that while for some of these we have been able to track down the issue, for others we still don’t quite understand the cause.</a:t>
            </a:r>
          </a:p>
          <a:p>
            <a:r>
              <a:rPr lang="en-US" dirty="0"/>
              <a:t>So, in the plot on the right you can see an oscillation that can be observed in the voltage and reactive power signals, but not in the active power. In this specific case, what was happening was a badly setup control system which had a significant communication delay in the automatic voltage regulator and caused the plant to start hunting and cause the voltage oscillation.</a:t>
            </a:r>
          </a:p>
          <a:p>
            <a:r>
              <a:rPr lang="en-US" dirty="0"/>
              <a:t>The other example, the bottom right </a:t>
            </a:r>
          </a:p>
        </p:txBody>
      </p:sp>
      <p:sp>
        <p:nvSpPr>
          <p:cNvPr id="4" name="Slide Number Placeholder 3"/>
          <p:cNvSpPr>
            <a:spLocks noGrp="1"/>
          </p:cNvSpPr>
          <p:nvPr>
            <p:ph type="sldNum" sz="quarter" idx="5"/>
          </p:nvPr>
        </p:nvSpPr>
        <p:spPr/>
        <p:txBody>
          <a:bodyPr/>
          <a:lstStyle/>
          <a:p>
            <a:fld id="{92F3F08F-E65D-A344-96EE-4C0E52FD36FD}" type="slidenum">
              <a:rPr lang="en-US" smtClean="0"/>
              <a:t>4</a:t>
            </a:fld>
            <a:endParaRPr lang="en-US"/>
          </a:p>
        </p:txBody>
      </p:sp>
    </p:spTree>
    <p:extLst>
      <p:ext uri="{BB962C8B-B14F-4D97-AF65-F5344CB8AC3E}">
        <p14:creationId xmlns:p14="http://schemas.microsoft.com/office/powerpoint/2010/main" val="1227985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dirty="0">
                <a:sym typeface="Wingdings" panose="05000000000000000000" pitchFamily="2" charset="2"/>
              </a:rPr>
              <a:t>Like I mentioned before due to the gris transformation act we decided to install a  battery pilot project to study the prevention of solar </a:t>
            </a:r>
            <a:r>
              <a:rPr lang="en-US" dirty="0" err="1">
                <a:sym typeface="Wingdings" panose="05000000000000000000" pitchFamily="2" charset="2"/>
              </a:rPr>
              <a:t>backfeeding</a:t>
            </a:r>
            <a:r>
              <a:rPr lang="en-US" dirty="0">
                <a:sym typeface="Wingdings" panose="05000000000000000000" pitchFamily="2" charset="2"/>
              </a:rPr>
              <a:t> onto the transmission grid </a:t>
            </a:r>
          </a:p>
          <a:p>
            <a:pPr marL="0" indent="0">
              <a:buFont typeface="Wingdings" panose="05000000000000000000" pitchFamily="2" charset="2"/>
              <a:buNone/>
            </a:pPr>
            <a:r>
              <a:rPr lang="en-US" dirty="0">
                <a:sym typeface="Wingdings" panose="05000000000000000000" pitchFamily="2" charset="2"/>
              </a:rPr>
              <a:t>Here in the animation, you can see how during the day excess amount of solar generation will be charging the BESS and at night the battery will support the load.</a:t>
            </a:r>
          </a:p>
          <a:p>
            <a:pPr marL="171450" indent="-171450">
              <a:buFont typeface="Wingdings" panose="05000000000000000000" pitchFamily="2" charset="2"/>
              <a:buChar char="à"/>
            </a:pPr>
            <a:r>
              <a:rPr lang="en-US" dirty="0"/>
              <a:t>This project deploys a 2 MW / 4 MWh AC coupled lithium-ion. </a:t>
            </a:r>
          </a:p>
          <a:p>
            <a:pPr marL="171450" indent="-171450">
              <a:buFont typeface="Wingdings" panose="05000000000000000000" pitchFamily="2" charset="2"/>
              <a:buChar char="à"/>
            </a:pPr>
            <a:r>
              <a:rPr lang="en-US" dirty="0"/>
              <a:t>BESS project seeks to accomplish the following objectives from Va. Code § 56-585.1:6 A: (i) improved reliability of electrical transmission or distribution systems; and (ii) improved integration of different types of renewable resources.</a:t>
            </a:r>
          </a:p>
          <a:p>
            <a:pPr marL="171450" indent="-171450">
              <a:buFont typeface="Wingdings" panose="05000000000000000000" pitchFamily="2" charset="2"/>
              <a:buChar char="à"/>
            </a:pPr>
            <a:r>
              <a:rPr lang="en-US" dirty="0"/>
              <a:t>Currently this battery is connected to a grid following inverter but it does have the capability to do grid forming  </a:t>
            </a:r>
          </a:p>
          <a:p>
            <a:pPr marL="171450" indent="-171450">
              <a:buFont typeface="Wingdings" panose="05000000000000000000" pitchFamily="2" charset="2"/>
              <a:buChar char="à"/>
            </a:pPr>
            <a:r>
              <a:rPr lang="en-US" dirty="0"/>
              <a:t>Grid Forming capabilities </a:t>
            </a:r>
            <a:r>
              <a:rPr lang="en-US" dirty="0">
                <a:sym typeface="Wingdings" panose="05000000000000000000" pitchFamily="2" charset="2"/>
              </a:rPr>
              <a:t> will need to update the protection in the event we want to use grid forming </a:t>
            </a:r>
            <a:endParaRPr lang="en-US" dirty="0"/>
          </a:p>
        </p:txBody>
      </p:sp>
      <p:sp>
        <p:nvSpPr>
          <p:cNvPr id="4" name="Slide Number Placeholder 3"/>
          <p:cNvSpPr>
            <a:spLocks noGrp="1"/>
          </p:cNvSpPr>
          <p:nvPr>
            <p:ph type="sldNum" sz="quarter" idx="5"/>
          </p:nvPr>
        </p:nvSpPr>
        <p:spPr/>
        <p:txBody>
          <a:bodyPr/>
          <a:lstStyle/>
          <a:p>
            <a:fld id="{84974FBC-8819-436B-B553-F805A2D6BA3C}" type="slidenum">
              <a:rPr lang="en-US" smtClean="0"/>
              <a:t>5</a:t>
            </a:fld>
            <a:endParaRPr lang="en-US"/>
          </a:p>
        </p:txBody>
      </p:sp>
    </p:spTree>
    <p:extLst>
      <p:ext uri="{BB962C8B-B14F-4D97-AF65-F5344CB8AC3E}">
        <p14:creationId xmlns:p14="http://schemas.microsoft.com/office/powerpoint/2010/main" val="401355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Here is our system topology, we have a 2.52 MW/5.36 MWh but only use the 2 Mw/ 4MWh.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The battery is slightly oversized to enable other functionals outside of Active power Control and to account for battery degrading for the pilot project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The battery pilot project is for 5 year project and the warranty is for BESS is 10 years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This battery is connected to a 20 MW PV generation site and on this circuit we have a voltage regulator for the 34.5 kV bus and two capacitor banks rated each for 4.8 MVAR. Then we have a step up transformer to 230 kV and our grid impedance and equivalent source.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Here is a 3D visual of the site during the day, the dashed lines represent the substation and here you can see the voltage regulator, transformer and BESS is located within the substation. Also, you can again see the </a:t>
            </a:r>
            <a:r>
              <a:rPr lang="en-US" dirty="0" err="1"/>
              <a:t>excees</a:t>
            </a:r>
            <a:r>
              <a:rPr lang="en-US" dirty="0"/>
              <a:t> PV generation charging the BESS.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Also, here is a 3D Visal during the night and here you can see the BESS discharging and the PV not generating any power.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For this specific pilot project, we wanted to explore the other BESS capabilities and so we evaluated the performance of the voltage regulator verses the enabling the </a:t>
            </a:r>
            <a:r>
              <a:rPr lang="en-US" dirty="0">
                <a:sym typeface="Wingdings" panose="05000000000000000000" pitchFamily="2" charset="2"/>
              </a:rPr>
              <a:t>Automatic Voltage Regulator (AVR) function </a:t>
            </a:r>
            <a:r>
              <a:rPr lang="en-US" dirty="0"/>
              <a:t>from the battery for 6 months.</a:t>
            </a:r>
            <a:r>
              <a:rPr lang="en-US" dirty="0">
                <a:sym typeface="Wingdings" panose="05000000000000000000" pitchFamily="2" charset="2"/>
              </a:rPr>
              <a:t> </a:t>
            </a: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0" indent="0">
              <a:buFontTx/>
              <a:buNone/>
            </a:pPr>
            <a:endParaRPr lang="en-US" dirty="0"/>
          </a:p>
          <a:p>
            <a:pPr marL="171450" indent="-171450">
              <a:buFontTx/>
              <a:buChar char="-"/>
            </a:pPr>
            <a:endParaRPr lang="en-US" dirty="0"/>
          </a:p>
          <a:p>
            <a:pPr marL="171450" indent="-171450">
              <a:buFontTx/>
              <a:buChar char="-"/>
            </a:pPr>
            <a:endParaRPr lang="en-US" dirty="0"/>
          </a:p>
          <a:p>
            <a:pPr marL="171450" indent="-171450">
              <a:buFontTx/>
              <a:buChar char="-"/>
            </a:pPr>
            <a:r>
              <a:rPr lang="en-US" dirty="0"/>
              <a:t>Battery is a 2.52 MW/5.36 </a:t>
            </a:r>
            <a:r>
              <a:rPr lang="en-US" dirty="0" err="1"/>
              <a:t>mWh</a:t>
            </a:r>
            <a:r>
              <a:rPr lang="en-US" dirty="0"/>
              <a:t> </a:t>
            </a:r>
          </a:p>
          <a:p>
            <a:pPr marL="171450" indent="-171450">
              <a:buFontTx/>
              <a:buChar char="-"/>
            </a:pPr>
            <a:r>
              <a:rPr lang="en-US" dirty="0"/>
              <a:t>The battery pilot project is for 5 years and the warranty is for 10 years</a:t>
            </a:r>
          </a:p>
        </p:txBody>
      </p:sp>
      <p:sp>
        <p:nvSpPr>
          <p:cNvPr id="4" name="Slide Number Placeholder 3"/>
          <p:cNvSpPr>
            <a:spLocks noGrp="1"/>
          </p:cNvSpPr>
          <p:nvPr>
            <p:ph type="sldNum" sz="quarter" idx="5"/>
          </p:nvPr>
        </p:nvSpPr>
        <p:spPr/>
        <p:txBody>
          <a:bodyPr/>
          <a:lstStyle/>
          <a:p>
            <a:fld id="{84974FBC-8819-436B-B553-F805A2D6BA3C}" type="slidenum">
              <a:rPr lang="en-US" smtClean="0"/>
              <a:t>6</a:t>
            </a:fld>
            <a:endParaRPr lang="en-US"/>
          </a:p>
        </p:txBody>
      </p:sp>
    </p:spTree>
    <p:extLst>
      <p:ext uri="{BB962C8B-B14F-4D97-AF65-F5344CB8AC3E}">
        <p14:creationId xmlns:p14="http://schemas.microsoft.com/office/powerpoint/2010/main" val="3642289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à"/>
            </a:pPr>
            <a:r>
              <a:rPr lang="en-US" dirty="0">
                <a:sym typeface="Wingdings" panose="05000000000000000000" pitchFamily="2" charset="2"/>
              </a:rPr>
              <a:t>Some Voltage regulations methods we use at Dominion consists of </a:t>
            </a:r>
          </a:p>
          <a:p>
            <a:pPr marL="171450" indent="-171450">
              <a:buFont typeface="Wingdings" panose="05000000000000000000" pitchFamily="2" charset="2"/>
              <a:buChar char="à"/>
            </a:pPr>
            <a:r>
              <a:rPr lang="en-US" dirty="0">
                <a:sym typeface="Wingdings" panose="05000000000000000000" pitchFamily="2" charset="2"/>
              </a:rPr>
              <a:t>Load Tap Changer (LTC) </a:t>
            </a:r>
          </a:p>
          <a:p>
            <a:pPr marL="171450" indent="-171450">
              <a:buFont typeface="Wingdings" panose="05000000000000000000" pitchFamily="2" charset="2"/>
              <a:buChar char="à"/>
            </a:pPr>
            <a:r>
              <a:rPr lang="en-US" dirty="0">
                <a:sym typeface="Wingdings" panose="05000000000000000000" pitchFamily="2" charset="2"/>
              </a:rPr>
              <a:t>Voltage Regulator </a:t>
            </a:r>
          </a:p>
          <a:p>
            <a:pPr marL="171450" indent="-171450">
              <a:buFont typeface="Wingdings" panose="05000000000000000000" pitchFamily="2" charset="2"/>
              <a:buChar char="à"/>
            </a:pPr>
            <a:r>
              <a:rPr lang="en-US" dirty="0">
                <a:sym typeface="Wingdings" panose="05000000000000000000" pitchFamily="2" charset="2"/>
              </a:rPr>
              <a:t>Capacitor Bank and Shunt Reactors </a:t>
            </a:r>
          </a:p>
          <a:p>
            <a:pPr marL="171450" indent="-171450">
              <a:buFont typeface="Wingdings" panose="05000000000000000000" pitchFamily="2" charset="2"/>
              <a:buChar char="à"/>
            </a:pPr>
            <a:r>
              <a:rPr lang="en-US" dirty="0">
                <a:sym typeface="Wingdings" panose="05000000000000000000" pitchFamily="2" charset="2"/>
              </a:rPr>
              <a:t>Static Synchronous Compensators (STATSOMS) , Dominion has 3 mobile </a:t>
            </a:r>
            <a:r>
              <a:rPr lang="en-US" dirty="0" err="1">
                <a:sym typeface="Wingdings" panose="05000000000000000000" pitchFamily="2" charset="2"/>
              </a:rPr>
              <a:t>statcoms</a:t>
            </a:r>
            <a:r>
              <a:rPr lang="en-US" dirty="0">
                <a:sym typeface="Wingdings" panose="05000000000000000000" pitchFamily="2" charset="2"/>
              </a:rPr>
              <a:t> on our system used typically when there is a long transmission outage </a:t>
            </a:r>
          </a:p>
          <a:p>
            <a:pPr marL="171450" indent="-171450">
              <a:buFont typeface="Wingdings" panose="05000000000000000000" pitchFamily="2" charset="2"/>
              <a:buChar char="à"/>
            </a:pPr>
            <a:r>
              <a:rPr lang="en-US" dirty="0">
                <a:sym typeface="Wingdings" panose="05000000000000000000" pitchFamily="2" charset="2"/>
              </a:rPr>
              <a:t>On our transmission system we also have a couple solar sites that uses Night VARS </a:t>
            </a:r>
          </a:p>
          <a:p>
            <a:pPr marL="0" indent="0">
              <a:buFont typeface="Wingdings" panose="05000000000000000000" pitchFamily="2" charset="2"/>
              <a:buNone/>
            </a:pPr>
            <a:endParaRPr lang="en-US" dirty="0">
              <a:sym typeface="Wingdings" panose="05000000000000000000" pitchFamily="2" charset="2"/>
            </a:endParaRPr>
          </a:p>
        </p:txBody>
      </p:sp>
      <p:sp>
        <p:nvSpPr>
          <p:cNvPr id="4" name="Slide Number Placeholder 3"/>
          <p:cNvSpPr>
            <a:spLocks noGrp="1"/>
          </p:cNvSpPr>
          <p:nvPr>
            <p:ph type="sldNum" sz="quarter" idx="5"/>
          </p:nvPr>
        </p:nvSpPr>
        <p:spPr/>
        <p:txBody>
          <a:bodyPr/>
          <a:lstStyle/>
          <a:p>
            <a:fld id="{84974FBC-8819-436B-B553-F805A2D6BA3C}" type="slidenum">
              <a:rPr lang="en-US" smtClean="0"/>
              <a:t>7</a:t>
            </a:fld>
            <a:endParaRPr lang="en-US"/>
          </a:p>
        </p:txBody>
      </p:sp>
    </p:spTree>
    <p:extLst>
      <p:ext uri="{BB962C8B-B14F-4D97-AF65-F5344CB8AC3E}">
        <p14:creationId xmlns:p14="http://schemas.microsoft.com/office/powerpoint/2010/main" val="3954461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Our standard substation voltage regulation is performed either by LTC or 3 single phase voltage regulators </a:t>
            </a:r>
          </a:p>
          <a:p>
            <a:pPr marL="171450" indent="-171450">
              <a:buFontTx/>
              <a:buChar char="-"/>
            </a:pPr>
            <a:r>
              <a:rPr lang="en-US" dirty="0"/>
              <a:t>124V was the settings with a 3V deadband </a:t>
            </a:r>
          </a:p>
          <a:p>
            <a:pPr marL="171450" indent="-171450">
              <a:buFontTx/>
              <a:buChar char="-"/>
            </a:pPr>
            <a:r>
              <a:rPr lang="en-US" dirty="0"/>
              <a:t>Throughout the 6 month study the mean absolute error was 2.6%, the voltage variation was 3.2V. </a:t>
            </a:r>
          </a:p>
          <a:p>
            <a:pPr marL="171450" indent="-171450">
              <a:buFontTx/>
              <a:buChar char="-"/>
            </a:pPr>
            <a:endParaRPr lang="en-US" dirty="0"/>
          </a:p>
          <a:p>
            <a:pPr marL="0" indent="0">
              <a:buFontTx/>
              <a:buNone/>
            </a:pPr>
            <a:r>
              <a:rPr lang="en-US" dirty="0"/>
              <a:t>NOTE:</a:t>
            </a:r>
          </a:p>
          <a:p>
            <a:pPr marL="171450" indent="-171450">
              <a:buFontTx/>
              <a:buChar char="-"/>
            </a:pPr>
            <a:r>
              <a:rPr lang="en-US" dirty="0"/>
              <a:t>Mean absolute error </a:t>
            </a:r>
            <a:r>
              <a:rPr lang="en-US" dirty="0">
                <a:sym typeface="Wingdings" panose="05000000000000000000" pitchFamily="2" charset="2"/>
              </a:rPr>
              <a:t> Any deviation from the setting is an error. If the set point if 124V, all data points with over the 6 months that’s the 2.6%. The voltage varied about 3.2 V when it was 2.6 % error </a:t>
            </a:r>
          </a:p>
          <a:p>
            <a:pPr marL="171450" indent="-171450">
              <a:buFontTx/>
              <a:buChar char="-"/>
            </a:pPr>
            <a:r>
              <a:rPr lang="en-US" dirty="0">
                <a:sym typeface="Wingdings" panose="05000000000000000000" pitchFamily="2" charset="2"/>
              </a:rPr>
              <a:t>0.6% give you a 0.7 V variation </a:t>
            </a:r>
          </a:p>
          <a:p>
            <a:pPr marL="171450" indent="-171450">
              <a:buFontTx/>
              <a:buChar char="-"/>
            </a:pPr>
            <a:r>
              <a:rPr lang="en-US" dirty="0">
                <a:sym typeface="Wingdings" panose="05000000000000000000" pitchFamily="2" charset="2"/>
              </a:rPr>
              <a:t>Define: Mean absolute error is a better measurement because you are considering anything outside the setting as an error </a:t>
            </a:r>
          </a:p>
          <a:p>
            <a:pPr marL="171450" indent="-171450">
              <a:buFontTx/>
              <a:buChar char="-"/>
            </a:pPr>
            <a:endParaRPr lang="en-US" dirty="0">
              <a:sym typeface="Wingdings" panose="05000000000000000000" pitchFamily="2" charset="2"/>
            </a:endParaRPr>
          </a:p>
        </p:txBody>
      </p:sp>
      <p:sp>
        <p:nvSpPr>
          <p:cNvPr id="4" name="Slide Number Placeholder 3"/>
          <p:cNvSpPr>
            <a:spLocks noGrp="1"/>
          </p:cNvSpPr>
          <p:nvPr>
            <p:ph type="sldNum" sz="quarter" idx="5"/>
          </p:nvPr>
        </p:nvSpPr>
        <p:spPr/>
        <p:txBody>
          <a:bodyPr/>
          <a:lstStyle/>
          <a:p>
            <a:fld id="{84974FBC-8819-436B-B553-F805A2D6BA3C}" type="slidenum">
              <a:rPr lang="en-US" smtClean="0"/>
              <a:t>8</a:t>
            </a:fld>
            <a:endParaRPr lang="en-US"/>
          </a:p>
        </p:txBody>
      </p:sp>
    </p:spTree>
    <p:extLst>
      <p:ext uri="{BB962C8B-B14F-4D97-AF65-F5344CB8AC3E}">
        <p14:creationId xmlns:p14="http://schemas.microsoft.com/office/powerpoint/2010/main" val="185396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sym typeface="Wingdings" panose="05000000000000000000" pitchFamily="2" charset="2"/>
              </a:rPr>
              <a:t>The voltage regular has 16 taps above and below with a miniuim range of regulation of 10%</a:t>
            </a:r>
          </a:p>
          <a:p>
            <a:pPr marL="171450" indent="-171450">
              <a:buFont typeface="Wingdings" panose="05000000000000000000" pitchFamily="2" charset="2"/>
              <a:buChar char="à"/>
            </a:pPr>
            <a:r>
              <a:rPr lang="nl-NL" dirty="0">
                <a:sym typeface="Wingdings" panose="05000000000000000000" pitchFamily="2" charset="2"/>
              </a:rPr>
              <a:t>So the tap percent is going to be (5/8)% of your nominal votlage </a:t>
            </a:r>
          </a:p>
          <a:p>
            <a:pPr marL="171450" indent="-171450">
              <a:buFont typeface="Wingdings" panose="05000000000000000000" pitchFamily="2" charset="2"/>
              <a:buChar char="à"/>
            </a:pPr>
            <a:r>
              <a:rPr lang="nl-NL" dirty="0">
                <a:sym typeface="Wingdings" panose="05000000000000000000" pitchFamily="2" charset="2"/>
              </a:rPr>
              <a:t>Our nominal is 480 V so times (5/8) and divide by 100 gives you 3V per step </a:t>
            </a:r>
          </a:p>
          <a:p>
            <a:pPr marL="0" indent="0">
              <a:buFont typeface="Wingdings" panose="05000000000000000000" pitchFamily="2" charset="2"/>
              <a:buNone/>
            </a:pPr>
            <a:endParaRPr lang="nl-NL" dirty="0">
              <a:sym typeface="Wingdings" panose="05000000000000000000" pitchFamily="2" charset="2"/>
            </a:endParaRPr>
          </a:p>
          <a:p>
            <a:pPr marL="0" indent="0">
              <a:buFont typeface="Wingdings" panose="05000000000000000000" pitchFamily="2" charset="2"/>
              <a:buNone/>
            </a:pPr>
            <a:endParaRPr lang="nl-NL" dirty="0">
              <a:sym typeface="Wingdings" panose="05000000000000000000" pitchFamily="2" charset="2"/>
            </a:endParaRPr>
          </a:p>
          <a:p>
            <a:r>
              <a:rPr lang="nl-NL" dirty="0">
                <a:sym typeface="Wingdings" panose="05000000000000000000" pitchFamily="2" charset="2"/>
              </a:rPr>
              <a:t>3 V per step  5/8 of a percent </a:t>
            </a:r>
          </a:p>
          <a:p>
            <a:endParaRPr lang="nl-NL" dirty="0">
              <a:sym typeface="Wingdings" panose="05000000000000000000" pitchFamily="2" charset="2"/>
            </a:endParaRPr>
          </a:p>
          <a:p>
            <a:endParaRPr lang="nl-NL" dirty="0">
              <a:sym typeface="Wingdings" panose="05000000000000000000" pitchFamily="2" charset="2"/>
            </a:endParaRPr>
          </a:p>
          <a:p>
            <a:r>
              <a:rPr lang="nl-NL" dirty="0">
                <a:sym typeface="Wingdings" panose="05000000000000000000" pitchFamily="2" charset="2"/>
              </a:rPr>
              <a:t>NOTES:</a:t>
            </a:r>
          </a:p>
          <a:p>
            <a:pPr marL="171450" indent="-171450">
              <a:buFont typeface="Wingdings" panose="05000000000000000000" pitchFamily="2" charset="2"/>
              <a:buChar char="à"/>
            </a:pPr>
            <a:r>
              <a:rPr lang="nl-NL" dirty="0"/>
              <a:t>IEEE Std C57.15 sec 6.4</a:t>
            </a:r>
          </a:p>
          <a:p>
            <a:pPr marL="171450" indent="-171450">
              <a:buFont typeface="Wingdings" panose="05000000000000000000" pitchFamily="2" charset="2"/>
              <a:buChar char="à"/>
            </a:pPr>
            <a:endParaRPr lang="nl-NL" dirty="0"/>
          </a:p>
          <a:p>
            <a:pPr marL="171450" indent="-171450">
              <a:buFont typeface="Wingdings" panose="05000000000000000000" pitchFamily="2" charset="2"/>
              <a:buChar char="à"/>
            </a:pPr>
            <a:r>
              <a:rPr lang="nl-NL" dirty="0"/>
              <a:t>NOTE:</a:t>
            </a:r>
            <a:r>
              <a:rPr lang="en-US" dirty="0"/>
              <a:t>"SL" is the neutral, or the ground</a:t>
            </a:r>
            <a:r>
              <a:rPr lang="nl-NL" dirty="0"/>
              <a:t>, “S” is the source , </a:t>
            </a:r>
          </a:p>
          <a:p>
            <a:pPr marL="171450" indent="-171450">
              <a:buFont typeface="Wingdings" panose="05000000000000000000" pitchFamily="2" charset="2"/>
              <a:buChar char="à"/>
            </a:pPr>
            <a:r>
              <a:rPr lang="en-US" dirty="0"/>
              <a:t>If the Switch is on "Q" you are adding windings on top of the Excitation winding. Starting at the bottom you can add in 1,2..., 7, or 8 taps.</a:t>
            </a:r>
          </a:p>
          <a:p>
            <a:pPr marL="171450" indent="-171450">
              <a:buFont typeface="Wingdings" panose="05000000000000000000" pitchFamily="2" charset="2"/>
              <a:buChar char="à"/>
            </a:pPr>
            <a:r>
              <a:rPr lang="en-US" dirty="0"/>
              <a:t>8 taps, times 2 movable contacts so you have bridging/non-bridging, then times 2 again for the reversing switch to have raise/lower… then the last position is neutral so a total of 33 step regulator </a:t>
            </a:r>
            <a:endParaRPr lang="nl-NL" dirty="0"/>
          </a:p>
          <a:p>
            <a:pPr marL="171450" indent="-171450">
              <a:buFont typeface="Wingdings" panose="05000000000000000000" pitchFamily="2" charset="2"/>
              <a:buChar char="à"/>
            </a:pPr>
            <a:endParaRPr lang="en-US" dirty="0"/>
          </a:p>
        </p:txBody>
      </p:sp>
      <p:sp>
        <p:nvSpPr>
          <p:cNvPr id="4" name="Slide Number Placeholder 3"/>
          <p:cNvSpPr>
            <a:spLocks noGrp="1"/>
          </p:cNvSpPr>
          <p:nvPr>
            <p:ph type="sldNum" sz="quarter" idx="5"/>
          </p:nvPr>
        </p:nvSpPr>
        <p:spPr/>
        <p:txBody>
          <a:bodyPr/>
          <a:lstStyle/>
          <a:p>
            <a:fld id="{84974FBC-8819-436B-B553-F805A2D6BA3C}" type="slidenum">
              <a:rPr lang="en-US" smtClean="0"/>
              <a:t>9</a:t>
            </a:fld>
            <a:endParaRPr lang="en-US"/>
          </a:p>
        </p:txBody>
      </p:sp>
    </p:spTree>
    <p:extLst>
      <p:ext uri="{BB962C8B-B14F-4D97-AF65-F5344CB8AC3E}">
        <p14:creationId xmlns:p14="http://schemas.microsoft.com/office/powerpoint/2010/main" val="34470043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3">
                <a:lumMod val="75000"/>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3">
                <a:lumMod val="60000"/>
                <a:lumOff val="40000"/>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3">
                <a:lumMod val="40000"/>
                <a:lumOff val="60000"/>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3">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3">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3">
                <a:lumMod val="40000"/>
                <a:lumOff val="60000"/>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3">
                <a:lumMod val="20000"/>
                <a:lumOff val="8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3">
                <a:lumMod val="40000"/>
                <a:lumOff val="60000"/>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 name="Subtitle 2"/>
          <p:cNvSpPr>
            <a:spLocks noGrp="1"/>
          </p:cNvSpPr>
          <p:nvPr>
            <p:ph type="subTitle" idx="1"/>
          </p:nvPr>
        </p:nvSpPr>
        <p:spPr>
          <a:xfrm>
            <a:off x="842596" y="4050833"/>
            <a:ext cx="8875033" cy="1096899"/>
          </a:xfrm>
          <a:prstGeom prst="rect">
            <a:avLst/>
          </a:prstGeo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8" name="Picture 17">
            <a:extLst>
              <a:ext uri="{FF2B5EF4-FFF2-40B4-BE49-F238E27FC236}">
                <a16:creationId xmlns:a16="http://schemas.microsoft.com/office/drawing/2014/main" id="{96374C01-0C9C-44A2-84DC-CCB17F652906}"/>
              </a:ext>
            </a:extLst>
          </p:cNvPr>
          <p:cNvPicPr>
            <a:picLocks noChangeAspect="1"/>
          </p:cNvPicPr>
          <p:nvPr userDrawn="1"/>
        </p:nvPicPr>
        <p:blipFill>
          <a:blip r:embed="rId2" cstate="print"/>
          <a:stretch>
            <a:fillRect/>
          </a:stretch>
        </p:blipFill>
        <p:spPr>
          <a:xfrm>
            <a:off x="10119574" y="176525"/>
            <a:ext cx="1966407" cy="1646281"/>
          </a:xfrm>
          <a:prstGeom prst="rect">
            <a:avLst/>
          </a:prstGeom>
        </p:spPr>
      </p:pic>
      <p:pic>
        <p:nvPicPr>
          <p:cNvPr id="20" name="Picture 19">
            <a:extLst>
              <a:ext uri="{FF2B5EF4-FFF2-40B4-BE49-F238E27FC236}">
                <a16:creationId xmlns:a16="http://schemas.microsoft.com/office/drawing/2014/main" id="{E9BD8654-1F01-49C9-8D6B-467B3EF10E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0319" y="274023"/>
            <a:ext cx="1475746" cy="1451287"/>
          </a:xfrm>
          <a:prstGeom prst="rect">
            <a:avLst/>
          </a:prstGeom>
        </p:spPr>
      </p:pic>
      <p:pic>
        <p:nvPicPr>
          <p:cNvPr id="22" name="Picture 21">
            <a:extLst>
              <a:ext uri="{FF2B5EF4-FFF2-40B4-BE49-F238E27FC236}">
                <a16:creationId xmlns:a16="http://schemas.microsoft.com/office/drawing/2014/main" id="{225E540B-F330-44F5-AEF1-CC60D203E8E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06491" y="5432206"/>
            <a:ext cx="1447258" cy="1137807"/>
          </a:xfrm>
          <a:prstGeom prst="rect">
            <a:avLst/>
          </a:prstGeom>
        </p:spPr>
      </p:pic>
      <p:sp>
        <p:nvSpPr>
          <p:cNvPr id="23" name="Rectangle 22">
            <a:extLst>
              <a:ext uri="{FF2B5EF4-FFF2-40B4-BE49-F238E27FC236}">
                <a16:creationId xmlns:a16="http://schemas.microsoft.com/office/drawing/2014/main" id="{87CEEE46-9DEE-4EFD-8DCE-A070D68992ED}"/>
              </a:ext>
            </a:extLst>
          </p:cNvPr>
          <p:cNvSpPr/>
          <p:nvPr userDrawn="1"/>
        </p:nvSpPr>
        <p:spPr>
          <a:xfrm>
            <a:off x="10038752" y="6040697"/>
            <a:ext cx="1800493" cy="369332"/>
          </a:xfrm>
          <a:prstGeom prst="rect">
            <a:avLst/>
          </a:prstGeom>
        </p:spPr>
        <p:txBody>
          <a:bodyPr wrap="non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809EC2">
                    <a:lumMod val="50000"/>
                  </a:srgbClr>
                </a:solidFill>
                <a:effectLst/>
                <a:uLnTx/>
                <a:uFillTx/>
                <a:latin typeface="Trebuchet MS" panose="020B0603020202020204" pitchFamily="34" charset="0"/>
                <a:ea typeface="Microsoft Tai Le" panose="020B0502040204020203" pitchFamily="34" charset="0"/>
                <a:cs typeface="Microsoft Tai Le" panose="020B0502040204020203" pitchFamily="34" charset="0"/>
              </a:rPr>
              <a:t>www.TRUC.org</a:t>
            </a:r>
          </a:p>
        </p:txBody>
      </p:sp>
      <p:sp>
        <p:nvSpPr>
          <p:cNvPr id="25" name="TextBox 24">
            <a:extLst>
              <a:ext uri="{FF2B5EF4-FFF2-40B4-BE49-F238E27FC236}">
                <a16:creationId xmlns:a16="http://schemas.microsoft.com/office/drawing/2014/main" id="{89F3DC5B-D057-4F17-88F6-DBECE5203D6C}"/>
              </a:ext>
            </a:extLst>
          </p:cNvPr>
          <p:cNvSpPr txBox="1"/>
          <p:nvPr userDrawn="1"/>
        </p:nvSpPr>
        <p:spPr>
          <a:xfrm>
            <a:off x="3178025" y="579913"/>
            <a:ext cx="4713667"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rebuchet MS"/>
                <a:ea typeface="+mn-ea"/>
                <a:cs typeface="+mn-cs"/>
              </a:rPr>
              <a:t>FDA Conference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rebuchet MS"/>
                <a:ea typeface="+mn-ea"/>
                <a:cs typeface="+mn-cs"/>
              </a:rPr>
              <a:t>May 5-6, 2025</a:t>
            </a:r>
          </a:p>
        </p:txBody>
      </p:sp>
    </p:spTree>
    <p:extLst>
      <p:ext uri="{BB962C8B-B14F-4D97-AF65-F5344CB8AC3E}">
        <p14:creationId xmlns:p14="http://schemas.microsoft.com/office/powerpoint/2010/main" val="4234199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1357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0D314-23EF-992A-1731-AAF899ABC0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B72D40-7A2C-C7AB-C78C-6D8C6B8666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FB586E-1E05-3CB3-2D9B-AE992D6EB1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327874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8637D-B436-C3F3-CC98-CD845A64D6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7860FC-12D9-42A1-4619-FE29A6782B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C19F7F-7CD5-E4BD-FF13-08448E2472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672801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CF5D9-2AD1-259E-085E-208918650B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0AD05A-0CAB-C766-0661-DEE58CD0C0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98982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31B3E5-7056-3708-E13F-7C42929CD79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DBB029-8365-99E6-08FA-B194407C6B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9274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and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701801"/>
            <a:ext cx="10972800" cy="393488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Date Placeholder 3">
            <a:extLst>
              <a:ext uri="{FF2B5EF4-FFF2-40B4-BE49-F238E27FC236}">
                <a16:creationId xmlns:a16="http://schemas.microsoft.com/office/drawing/2014/main" id="{2CF2CB1C-20F7-48CF-B8F9-F2C69D47F29D}"/>
              </a:ext>
            </a:extLst>
          </p:cNvPr>
          <p:cNvSpPr>
            <a:spLocks noGrp="1"/>
          </p:cNvSpPr>
          <p:nvPr>
            <p:ph type="dt" sz="half" idx="2"/>
          </p:nvPr>
        </p:nvSpPr>
        <p:spPr>
          <a:xfrm>
            <a:off x="1518597" y="5991226"/>
            <a:ext cx="2743200" cy="365125"/>
          </a:xfrm>
          <a:prstGeom prst="rect">
            <a:avLst/>
          </a:prstGeom>
        </p:spPr>
        <p:txBody>
          <a:bodyPr vert="horz" lIns="91440" tIns="45720" rIns="91440" bIns="45720" rtlCol="0" anchor="ctr"/>
          <a:lstStyle>
            <a:lvl1pPr algn="l">
              <a:defRPr sz="1067">
                <a:solidFill>
                  <a:schemeClr val="tx1"/>
                </a:solidFill>
                <a:latin typeface="Arial" panose="020B0604020202020204" pitchFamily="34" charset="0"/>
                <a:cs typeface="Arial" panose="020B0604020202020204" pitchFamily="34" charset="0"/>
              </a:defRPr>
            </a:lvl1pPr>
          </a:lstStyle>
          <a:p>
            <a:fld id="{73D85FF0-8325-42D9-B9E3-0A46E86CE9AE}" type="datetime4">
              <a:rPr lang="en-US" smtClean="0"/>
              <a:t>May 5, 2025</a:t>
            </a:fld>
            <a:endParaRPr lang="en-US"/>
          </a:p>
        </p:txBody>
      </p:sp>
      <p:sp>
        <p:nvSpPr>
          <p:cNvPr id="10" name="Slide Number Placeholder 5">
            <a:extLst>
              <a:ext uri="{FF2B5EF4-FFF2-40B4-BE49-F238E27FC236}">
                <a16:creationId xmlns:a16="http://schemas.microsoft.com/office/drawing/2014/main" id="{5F2A792A-25FB-42B0-BDCF-88D90CF79E90}"/>
              </a:ext>
            </a:extLst>
          </p:cNvPr>
          <p:cNvSpPr>
            <a:spLocks noGrp="1"/>
          </p:cNvSpPr>
          <p:nvPr>
            <p:ph type="sldNum" sz="quarter" idx="4"/>
          </p:nvPr>
        </p:nvSpPr>
        <p:spPr>
          <a:xfrm>
            <a:off x="481637" y="5991226"/>
            <a:ext cx="437519" cy="365125"/>
          </a:xfrm>
          <a:prstGeom prst="rect">
            <a:avLst/>
          </a:prstGeom>
        </p:spPr>
        <p:txBody>
          <a:bodyPr vert="horz" lIns="91440" tIns="45720" rIns="91440" bIns="45720" rtlCol="0" anchor="ctr"/>
          <a:lstStyle>
            <a:lvl1pPr algn="r">
              <a:defRPr sz="1067">
                <a:solidFill>
                  <a:schemeClr val="tx1"/>
                </a:solidFill>
                <a:latin typeface="Arial" panose="020B0604020202020204" pitchFamily="34" charset="0"/>
                <a:cs typeface="Arial" panose="020B0604020202020204" pitchFamily="34" charset="0"/>
              </a:defRPr>
            </a:lvl1pPr>
          </a:lstStyle>
          <a:p>
            <a:fld id="{BD4BDB19-913A-45EC-AEA8-256B31C76FD7}" type="slidenum">
              <a:rPr lang="en-US" smtClean="0"/>
              <a:pPr/>
              <a:t>‹#›</a:t>
            </a:fld>
            <a:endParaRPr lang="en-US"/>
          </a:p>
        </p:txBody>
      </p:sp>
      <p:sp>
        <p:nvSpPr>
          <p:cNvPr id="7" name="Title Placeholder 1">
            <a:extLst>
              <a:ext uri="{FF2B5EF4-FFF2-40B4-BE49-F238E27FC236}">
                <a16:creationId xmlns:a16="http://schemas.microsoft.com/office/drawing/2014/main" id="{639629B0-89FF-4F61-B3FD-CD7618ABC781}"/>
              </a:ext>
            </a:extLst>
          </p:cNvPr>
          <p:cNvSpPr>
            <a:spLocks noGrp="1"/>
          </p:cNvSpPr>
          <p:nvPr>
            <p:ph type="title"/>
          </p:nvPr>
        </p:nvSpPr>
        <p:spPr>
          <a:xfrm>
            <a:off x="609601" y="486026"/>
            <a:ext cx="11005207" cy="396201"/>
          </a:xfrm>
          <a:prstGeom prst="rect">
            <a:avLst/>
          </a:prstGeom>
        </p:spPr>
        <p:txBody>
          <a:bodyPr vert="horz" lIns="91440" tIns="45720" rIns="91440" bIns="45720" rtlCol="0" anchor="t">
            <a:normAutofit/>
          </a:bodyPr>
          <a:lstStyle/>
          <a:p>
            <a:r>
              <a:rPr lang="en-US"/>
              <a:t>Click to edit Master title style</a:t>
            </a:r>
          </a:p>
        </p:txBody>
      </p:sp>
    </p:spTree>
    <p:extLst>
      <p:ext uri="{BB962C8B-B14F-4D97-AF65-F5344CB8AC3E}">
        <p14:creationId xmlns:p14="http://schemas.microsoft.com/office/powerpoint/2010/main" val="28423923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EC40E-A560-1D92-1BBC-707904AE41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CFCF9D-5F6E-B327-EBAF-08D9FC6201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C5A6ED-7870-1271-F776-5025F3574249}"/>
              </a:ext>
            </a:extLst>
          </p:cNvPr>
          <p:cNvSpPr>
            <a:spLocks noGrp="1"/>
          </p:cNvSpPr>
          <p:nvPr>
            <p:ph type="dt" sz="half" idx="10"/>
          </p:nvPr>
        </p:nvSpPr>
        <p:spPr/>
        <p:txBody>
          <a:bodyPr/>
          <a:lstStyle/>
          <a:p>
            <a:fld id="{8D7EC6E8-DBDF-4962-9466-F90CCA745BBA}" type="datetimeFigureOut">
              <a:rPr lang="en-US" smtClean="0"/>
              <a:t>5/5/2025</a:t>
            </a:fld>
            <a:endParaRPr lang="en-US"/>
          </a:p>
        </p:txBody>
      </p:sp>
      <p:sp>
        <p:nvSpPr>
          <p:cNvPr id="5" name="Footer Placeholder 4">
            <a:extLst>
              <a:ext uri="{FF2B5EF4-FFF2-40B4-BE49-F238E27FC236}">
                <a16:creationId xmlns:a16="http://schemas.microsoft.com/office/drawing/2014/main" id="{FFDB708E-7FB7-BFAA-3FB8-6CA8FCB945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DD7D5F-AA91-A274-FB2F-1CB973E4BD8D}"/>
              </a:ext>
            </a:extLst>
          </p:cNvPr>
          <p:cNvSpPr>
            <a:spLocks noGrp="1"/>
          </p:cNvSpPr>
          <p:nvPr>
            <p:ph type="sldNum" sz="quarter" idx="12"/>
          </p:nvPr>
        </p:nvSpPr>
        <p:spPr/>
        <p:txBody>
          <a:bodyPr/>
          <a:lstStyle/>
          <a:p>
            <a:fld id="{E4D06BE3-7DE9-4A6C-9E71-E3C1602FC5D1}" type="slidenum">
              <a:rPr lang="en-US" smtClean="0"/>
              <a:t>‹#›</a:t>
            </a:fld>
            <a:endParaRPr lang="en-US"/>
          </a:p>
        </p:txBody>
      </p:sp>
    </p:spTree>
    <p:extLst>
      <p:ext uri="{BB962C8B-B14F-4D97-AF65-F5344CB8AC3E}">
        <p14:creationId xmlns:p14="http://schemas.microsoft.com/office/powerpoint/2010/main" val="35408023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EDF5B-E5F1-1EB0-68D9-A8CDA69AE1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3755EF-BBD2-9290-1918-407E930D09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CC6B31-EA1F-2552-FE28-A0CEEE3B3E62}"/>
              </a:ext>
            </a:extLst>
          </p:cNvPr>
          <p:cNvSpPr>
            <a:spLocks noGrp="1"/>
          </p:cNvSpPr>
          <p:nvPr>
            <p:ph type="dt" sz="half" idx="10"/>
          </p:nvPr>
        </p:nvSpPr>
        <p:spPr/>
        <p:txBody>
          <a:bodyPr/>
          <a:lstStyle/>
          <a:p>
            <a:fld id="{8D7EC6E8-DBDF-4962-9466-F90CCA745BBA}" type="datetimeFigureOut">
              <a:rPr lang="en-US" smtClean="0"/>
              <a:t>5/5/2025</a:t>
            </a:fld>
            <a:endParaRPr lang="en-US"/>
          </a:p>
        </p:txBody>
      </p:sp>
      <p:sp>
        <p:nvSpPr>
          <p:cNvPr id="5" name="Footer Placeholder 4">
            <a:extLst>
              <a:ext uri="{FF2B5EF4-FFF2-40B4-BE49-F238E27FC236}">
                <a16:creationId xmlns:a16="http://schemas.microsoft.com/office/drawing/2014/main" id="{853C053B-345D-C639-2458-297A0B046B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1A430F-B9DC-81E8-272C-41094A190DC2}"/>
              </a:ext>
            </a:extLst>
          </p:cNvPr>
          <p:cNvSpPr>
            <a:spLocks noGrp="1"/>
          </p:cNvSpPr>
          <p:nvPr>
            <p:ph type="sldNum" sz="quarter" idx="12"/>
          </p:nvPr>
        </p:nvSpPr>
        <p:spPr/>
        <p:txBody>
          <a:bodyPr/>
          <a:lstStyle/>
          <a:p>
            <a:fld id="{E4D06BE3-7DE9-4A6C-9E71-E3C1602FC5D1}" type="slidenum">
              <a:rPr lang="en-US" smtClean="0"/>
              <a:t>‹#›</a:t>
            </a:fld>
            <a:endParaRPr lang="en-US"/>
          </a:p>
        </p:txBody>
      </p:sp>
    </p:spTree>
    <p:extLst>
      <p:ext uri="{BB962C8B-B14F-4D97-AF65-F5344CB8AC3E}">
        <p14:creationId xmlns:p14="http://schemas.microsoft.com/office/powerpoint/2010/main" val="4704940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67BF0-F532-ADEA-D74F-E204849560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E97ECC-3772-B672-7433-655E29CFBA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54464A-9ECA-C7ED-B312-608138B6A938}"/>
              </a:ext>
            </a:extLst>
          </p:cNvPr>
          <p:cNvSpPr>
            <a:spLocks noGrp="1"/>
          </p:cNvSpPr>
          <p:nvPr>
            <p:ph type="dt" sz="half" idx="10"/>
          </p:nvPr>
        </p:nvSpPr>
        <p:spPr/>
        <p:txBody>
          <a:bodyPr/>
          <a:lstStyle/>
          <a:p>
            <a:fld id="{8D7EC6E8-DBDF-4962-9466-F90CCA745BBA}" type="datetimeFigureOut">
              <a:rPr lang="en-US" smtClean="0"/>
              <a:t>5/5/2025</a:t>
            </a:fld>
            <a:endParaRPr lang="en-US"/>
          </a:p>
        </p:txBody>
      </p:sp>
      <p:sp>
        <p:nvSpPr>
          <p:cNvPr id="5" name="Footer Placeholder 4">
            <a:extLst>
              <a:ext uri="{FF2B5EF4-FFF2-40B4-BE49-F238E27FC236}">
                <a16:creationId xmlns:a16="http://schemas.microsoft.com/office/drawing/2014/main" id="{D71A1A83-9424-E83D-ECFA-C04A3C8B15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3A9656-5FB4-3095-66A3-A24047D2B8A6}"/>
              </a:ext>
            </a:extLst>
          </p:cNvPr>
          <p:cNvSpPr>
            <a:spLocks noGrp="1"/>
          </p:cNvSpPr>
          <p:nvPr>
            <p:ph type="sldNum" sz="quarter" idx="12"/>
          </p:nvPr>
        </p:nvSpPr>
        <p:spPr/>
        <p:txBody>
          <a:bodyPr/>
          <a:lstStyle/>
          <a:p>
            <a:fld id="{E4D06BE3-7DE9-4A6C-9E71-E3C1602FC5D1}" type="slidenum">
              <a:rPr lang="en-US" smtClean="0"/>
              <a:t>‹#›</a:t>
            </a:fld>
            <a:endParaRPr lang="en-US"/>
          </a:p>
        </p:txBody>
      </p:sp>
    </p:spTree>
    <p:extLst>
      <p:ext uri="{BB962C8B-B14F-4D97-AF65-F5344CB8AC3E}">
        <p14:creationId xmlns:p14="http://schemas.microsoft.com/office/powerpoint/2010/main" val="17878318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709F5-6B77-1028-987B-A1CC72567C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2689CD-A09A-A416-A041-559B10F62A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89B737-59FA-CB44-BA03-5C1F541017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7A8585-6901-8533-9E0B-ED2521878EA4}"/>
              </a:ext>
            </a:extLst>
          </p:cNvPr>
          <p:cNvSpPr>
            <a:spLocks noGrp="1"/>
          </p:cNvSpPr>
          <p:nvPr>
            <p:ph type="dt" sz="half" idx="10"/>
          </p:nvPr>
        </p:nvSpPr>
        <p:spPr/>
        <p:txBody>
          <a:bodyPr/>
          <a:lstStyle/>
          <a:p>
            <a:fld id="{8D7EC6E8-DBDF-4962-9466-F90CCA745BBA}" type="datetimeFigureOut">
              <a:rPr lang="en-US" smtClean="0"/>
              <a:t>5/5/2025</a:t>
            </a:fld>
            <a:endParaRPr lang="en-US"/>
          </a:p>
        </p:txBody>
      </p:sp>
      <p:sp>
        <p:nvSpPr>
          <p:cNvPr id="6" name="Footer Placeholder 5">
            <a:extLst>
              <a:ext uri="{FF2B5EF4-FFF2-40B4-BE49-F238E27FC236}">
                <a16:creationId xmlns:a16="http://schemas.microsoft.com/office/drawing/2014/main" id="{5692F972-9B06-6A8E-4499-DDCFCDD8C7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8707D5-FFF6-3631-DB8F-F44D15856AD4}"/>
              </a:ext>
            </a:extLst>
          </p:cNvPr>
          <p:cNvSpPr>
            <a:spLocks noGrp="1"/>
          </p:cNvSpPr>
          <p:nvPr>
            <p:ph type="sldNum" sz="quarter" idx="12"/>
          </p:nvPr>
        </p:nvSpPr>
        <p:spPr/>
        <p:txBody>
          <a:bodyPr/>
          <a:lstStyle/>
          <a:p>
            <a:fld id="{E4D06BE3-7DE9-4A6C-9E71-E3C1602FC5D1}" type="slidenum">
              <a:rPr lang="en-US" smtClean="0"/>
              <a:t>‹#›</a:t>
            </a:fld>
            <a:endParaRPr lang="en-US"/>
          </a:p>
        </p:txBody>
      </p:sp>
    </p:spTree>
    <p:extLst>
      <p:ext uri="{BB962C8B-B14F-4D97-AF65-F5344CB8AC3E}">
        <p14:creationId xmlns:p14="http://schemas.microsoft.com/office/powerpoint/2010/main" val="1031583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efault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3244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0A856-69FB-C3C3-AEFB-91F055B31C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6DF5ADD-75A3-B4DD-7A08-E1B3F77BC0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BAE174-D4DA-6FA1-49CD-0E00193400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154529-4E02-7B33-33AE-CF9B40F7A1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59D5CE-3FFC-4800-ACBE-460C0F94DD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4ED178-8F7B-484A-1AFA-6E3C6C51AD66}"/>
              </a:ext>
            </a:extLst>
          </p:cNvPr>
          <p:cNvSpPr>
            <a:spLocks noGrp="1"/>
          </p:cNvSpPr>
          <p:nvPr>
            <p:ph type="dt" sz="half" idx="10"/>
          </p:nvPr>
        </p:nvSpPr>
        <p:spPr/>
        <p:txBody>
          <a:bodyPr/>
          <a:lstStyle/>
          <a:p>
            <a:fld id="{8D7EC6E8-DBDF-4962-9466-F90CCA745BBA}" type="datetimeFigureOut">
              <a:rPr lang="en-US" smtClean="0"/>
              <a:t>5/5/2025</a:t>
            </a:fld>
            <a:endParaRPr lang="en-US"/>
          </a:p>
        </p:txBody>
      </p:sp>
      <p:sp>
        <p:nvSpPr>
          <p:cNvPr id="8" name="Footer Placeholder 7">
            <a:extLst>
              <a:ext uri="{FF2B5EF4-FFF2-40B4-BE49-F238E27FC236}">
                <a16:creationId xmlns:a16="http://schemas.microsoft.com/office/drawing/2014/main" id="{91D6EF3A-05DB-E00A-A029-A2E2B6B804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95C137-2277-E854-2BFA-4700B7407FB1}"/>
              </a:ext>
            </a:extLst>
          </p:cNvPr>
          <p:cNvSpPr>
            <a:spLocks noGrp="1"/>
          </p:cNvSpPr>
          <p:nvPr>
            <p:ph type="sldNum" sz="quarter" idx="12"/>
          </p:nvPr>
        </p:nvSpPr>
        <p:spPr/>
        <p:txBody>
          <a:bodyPr/>
          <a:lstStyle/>
          <a:p>
            <a:fld id="{E4D06BE3-7DE9-4A6C-9E71-E3C1602FC5D1}" type="slidenum">
              <a:rPr lang="en-US" smtClean="0"/>
              <a:t>‹#›</a:t>
            </a:fld>
            <a:endParaRPr lang="en-US"/>
          </a:p>
        </p:txBody>
      </p:sp>
    </p:spTree>
    <p:extLst>
      <p:ext uri="{BB962C8B-B14F-4D97-AF65-F5344CB8AC3E}">
        <p14:creationId xmlns:p14="http://schemas.microsoft.com/office/powerpoint/2010/main" val="40673760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1CFA3-E606-8426-C146-CA50A1D1D5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7A4DE0-13B9-66D9-6571-E74A629DC59F}"/>
              </a:ext>
            </a:extLst>
          </p:cNvPr>
          <p:cNvSpPr>
            <a:spLocks noGrp="1"/>
          </p:cNvSpPr>
          <p:nvPr>
            <p:ph type="dt" sz="half" idx="10"/>
          </p:nvPr>
        </p:nvSpPr>
        <p:spPr/>
        <p:txBody>
          <a:bodyPr/>
          <a:lstStyle/>
          <a:p>
            <a:fld id="{8D7EC6E8-DBDF-4962-9466-F90CCA745BBA}" type="datetimeFigureOut">
              <a:rPr lang="en-US" smtClean="0"/>
              <a:t>5/5/2025</a:t>
            </a:fld>
            <a:endParaRPr lang="en-US"/>
          </a:p>
        </p:txBody>
      </p:sp>
      <p:sp>
        <p:nvSpPr>
          <p:cNvPr id="4" name="Footer Placeholder 3">
            <a:extLst>
              <a:ext uri="{FF2B5EF4-FFF2-40B4-BE49-F238E27FC236}">
                <a16:creationId xmlns:a16="http://schemas.microsoft.com/office/drawing/2014/main" id="{482FBEAA-2736-C4FF-C504-5852B5F76E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7E29BF-DEB3-B202-919D-CACF91B9F294}"/>
              </a:ext>
            </a:extLst>
          </p:cNvPr>
          <p:cNvSpPr>
            <a:spLocks noGrp="1"/>
          </p:cNvSpPr>
          <p:nvPr>
            <p:ph type="sldNum" sz="quarter" idx="12"/>
          </p:nvPr>
        </p:nvSpPr>
        <p:spPr/>
        <p:txBody>
          <a:bodyPr/>
          <a:lstStyle/>
          <a:p>
            <a:fld id="{E4D06BE3-7DE9-4A6C-9E71-E3C1602FC5D1}" type="slidenum">
              <a:rPr lang="en-US" smtClean="0"/>
              <a:t>‹#›</a:t>
            </a:fld>
            <a:endParaRPr lang="en-US"/>
          </a:p>
        </p:txBody>
      </p:sp>
    </p:spTree>
    <p:extLst>
      <p:ext uri="{BB962C8B-B14F-4D97-AF65-F5344CB8AC3E}">
        <p14:creationId xmlns:p14="http://schemas.microsoft.com/office/powerpoint/2010/main" val="4864532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AC61CB-3972-E7E5-1949-980531187B72}"/>
              </a:ext>
            </a:extLst>
          </p:cNvPr>
          <p:cNvSpPr>
            <a:spLocks noGrp="1"/>
          </p:cNvSpPr>
          <p:nvPr>
            <p:ph type="dt" sz="half" idx="10"/>
          </p:nvPr>
        </p:nvSpPr>
        <p:spPr/>
        <p:txBody>
          <a:bodyPr/>
          <a:lstStyle/>
          <a:p>
            <a:fld id="{8D7EC6E8-DBDF-4962-9466-F90CCA745BBA}" type="datetimeFigureOut">
              <a:rPr lang="en-US" smtClean="0"/>
              <a:t>5/5/2025</a:t>
            </a:fld>
            <a:endParaRPr lang="en-US"/>
          </a:p>
        </p:txBody>
      </p:sp>
      <p:sp>
        <p:nvSpPr>
          <p:cNvPr id="3" name="Footer Placeholder 2">
            <a:extLst>
              <a:ext uri="{FF2B5EF4-FFF2-40B4-BE49-F238E27FC236}">
                <a16:creationId xmlns:a16="http://schemas.microsoft.com/office/drawing/2014/main" id="{F88E507E-2B24-398F-53C7-DF0AF21838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CFAAB8-9D61-A8CD-B871-7AC3AE97B780}"/>
              </a:ext>
            </a:extLst>
          </p:cNvPr>
          <p:cNvSpPr>
            <a:spLocks noGrp="1"/>
          </p:cNvSpPr>
          <p:nvPr>
            <p:ph type="sldNum" sz="quarter" idx="12"/>
          </p:nvPr>
        </p:nvSpPr>
        <p:spPr/>
        <p:txBody>
          <a:bodyPr/>
          <a:lstStyle/>
          <a:p>
            <a:fld id="{E4D06BE3-7DE9-4A6C-9E71-E3C1602FC5D1}" type="slidenum">
              <a:rPr lang="en-US" smtClean="0"/>
              <a:t>‹#›</a:t>
            </a:fld>
            <a:endParaRPr lang="en-US"/>
          </a:p>
        </p:txBody>
      </p:sp>
    </p:spTree>
    <p:extLst>
      <p:ext uri="{BB962C8B-B14F-4D97-AF65-F5344CB8AC3E}">
        <p14:creationId xmlns:p14="http://schemas.microsoft.com/office/powerpoint/2010/main" val="23700006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56B76-0692-A302-8080-F14E30ADB4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6D4898-6FAD-630B-51C1-3CD9BC0B27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B7E00A-E8B6-AAC8-EAB7-D5A2234B23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A73311-8AE3-4EB9-AC64-1EF98C892210}"/>
              </a:ext>
            </a:extLst>
          </p:cNvPr>
          <p:cNvSpPr>
            <a:spLocks noGrp="1"/>
          </p:cNvSpPr>
          <p:nvPr>
            <p:ph type="dt" sz="half" idx="10"/>
          </p:nvPr>
        </p:nvSpPr>
        <p:spPr/>
        <p:txBody>
          <a:bodyPr/>
          <a:lstStyle/>
          <a:p>
            <a:fld id="{8D7EC6E8-DBDF-4962-9466-F90CCA745BBA}" type="datetimeFigureOut">
              <a:rPr lang="en-US" smtClean="0"/>
              <a:t>5/5/2025</a:t>
            </a:fld>
            <a:endParaRPr lang="en-US"/>
          </a:p>
        </p:txBody>
      </p:sp>
      <p:sp>
        <p:nvSpPr>
          <p:cNvPr id="6" name="Footer Placeholder 5">
            <a:extLst>
              <a:ext uri="{FF2B5EF4-FFF2-40B4-BE49-F238E27FC236}">
                <a16:creationId xmlns:a16="http://schemas.microsoft.com/office/drawing/2014/main" id="{D4130CD1-46CE-0852-F154-6B2E069871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A3DD02-39E8-C448-0238-110343D8B9EA}"/>
              </a:ext>
            </a:extLst>
          </p:cNvPr>
          <p:cNvSpPr>
            <a:spLocks noGrp="1"/>
          </p:cNvSpPr>
          <p:nvPr>
            <p:ph type="sldNum" sz="quarter" idx="12"/>
          </p:nvPr>
        </p:nvSpPr>
        <p:spPr/>
        <p:txBody>
          <a:bodyPr/>
          <a:lstStyle/>
          <a:p>
            <a:fld id="{E4D06BE3-7DE9-4A6C-9E71-E3C1602FC5D1}" type="slidenum">
              <a:rPr lang="en-US" smtClean="0"/>
              <a:t>‹#›</a:t>
            </a:fld>
            <a:endParaRPr lang="en-US"/>
          </a:p>
        </p:txBody>
      </p:sp>
    </p:spTree>
    <p:extLst>
      <p:ext uri="{BB962C8B-B14F-4D97-AF65-F5344CB8AC3E}">
        <p14:creationId xmlns:p14="http://schemas.microsoft.com/office/powerpoint/2010/main" val="13734982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AE4A3-E3AF-B42A-62E4-74121BD481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51664B-CC74-CB52-9119-8397E81F57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9598BE-5CDA-590A-D4AC-B7D4FD395A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18D695-2E41-429B-1E7A-D75D268C5810}"/>
              </a:ext>
            </a:extLst>
          </p:cNvPr>
          <p:cNvSpPr>
            <a:spLocks noGrp="1"/>
          </p:cNvSpPr>
          <p:nvPr>
            <p:ph type="dt" sz="half" idx="10"/>
          </p:nvPr>
        </p:nvSpPr>
        <p:spPr/>
        <p:txBody>
          <a:bodyPr/>
          <a:lstStyle/>
          <a:p>
            <a:fld id="{8D7EC6E8-DBDF-4962-9466-F90CCA745BBA}" type="datetimeFigureOut">
              <a:rPr lang="en-US" smtClean="0"/>
              <a:t>5/5/2025</a:t>
            </a:fld>
            <a:endParaRPr lang="en-US"/>
          </a:p>
        </p:txBody>
      </p:sp>
      <p:sp>
        <p:nvSpPr>
          <p:cNvPr id="6" name="Footer Placeholder 5">
            <a:extLst>
              <a:ext uri="{FF2B5EF4-FFF2-40B4-BE49-F238E27FC236}">
                <a16:creationId xmlns:a16="http://schemas.microsoft.com/office/drawing/2014/main" id="{39D822CB-8A31-401C-09C5-3D538CEEC3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77698D-4DFD-2E7B-C2EB-84BED8DBADD4}"/>
              </a:ext>
            </a:extLst>
          </p:cNvPr>
          <p:cNvSpPr>
            <a:spLocks noGrp="1"/>
          </p:cNvSpPr>
          <p:nvPr>
            <p:ph type="sldNum" sz="quarter" idx="12"/>
          </p:nvPr>
        </p:nvSpPr>
        <p:spPr/>
        <p:txBody>
          <a:bodyPr/>
          <a:lstStyle/>
          <a:p>
            <a:fld id="{E4D06BE3-7DE9-4A6C-9E71-E3C1602FC5D1}" type="slidenum">
              <a:rPr lang="en-US" smtClean="0"/>
              <a:t>‹#›</a:t>
            </a:fld>
            <a:endParaRPr lang="en-US"/>
          </a:p>
        </p:txBody>
      </p:sp>
    </p:spTree>
    <p:extLst>
      <p:ext uri="{BB962C8B-B14F-4D97-AF65-F5344CB8AC3E}">
        <p14:creationId xmlns:p14="http://schemas.microsoft.com/office/powerpoint/2010/main" val="22684523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A7603-66CB-3D95-F59C-CBBC7BE5D7B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C2C6CE-0798-38CC-6632-DA5FCA94F0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EAD883-54AB-41BD-CB68-21BB3BE6A4B3}"/>
              </a:ext>
            </a:extLst>
          </p:cNvPr>
          <p:cNvSpPr>
            <a:spLocks noGrp="1"/>
          </p:cNvSpPr>
          <p:nvPr>
            <p:ph type="dt" sz="half" idx="10"/>
          </p:nvPr>
        </p:nvSpPr>
        <p:spPr/>
        <p:txBody>
          <a:bodyPr/>
          <a:lstStyle/>
          <a:p>
            <a:fld id="{8D7EC6E8-DBDF-4962-9466-F90CCA745BBA}" type="datetimeFigureOut">
              <a:rPr lang="en-US" smtClean="0"/>
              <a:t>5/5/2025</a:t>
            </a:fld>
            <a:endParaRPr lang="en-US"/>
          </a:p>
        </p:txBody>
      </p:sp>
      <p:sp>
        <p:nvSpPr>
          <p:cNvPr id="5" name="Footer Placeholder 4">
            <a:extLst>
              <a:ext uri="{FF2B5EF4-FFF2-40B4-BE49-F238E27FC236}">
                <a16:creationId xmlns:a16="http://schemas.microsoft.com/office/drawing/2014/main" id="{EC020A6F-52E9-BF76-09D7-56EBA0EF5A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2B9EE-87AE-4B26-0F1F-CBA80ED0C162}"/>
              </a:ext>
            </a:extLst>
          </p:cNvPr>
          <p:cNvSpPr>
            <a:spLocks noGrp="1"/>
          </p:cNvSpPr>
          <p:nvPr>
            <p:ph type="sldNum" sz="quarter" idx="12"/>
          </p:nvPr>
        </p:nvSpPr>
        <p:spPr/>
        <p:txBody>
          <a:bodyPr/>
          <a:lstStyle/>
          <a:p>
            <a:fld id="{E4D06BE3-7DE9-4A6C-9E71-E3C1602FC5D1}" type="slidenum">
              <a:rPr lang="en-US" smtClean="0"/>
              <a:t>‹#›</a:t>
            </a:fld>
            <a:endParaRPr lang="en-US"/>
          </a:p>
        </p:txBody>
      </p:sp>
    </p:spTree>
    <p:extLst>
      <p:ext uri="{BB962C8B-B14F-4D97-AF65-F5344CB8AC3E}">
        <p14:creationId xmlns:p14="http://schemas.microsoft.com/office/powerpoint/2010/main" val="21562317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BCE932-9612-3524-DCE6-6F9AD953468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392EE5-2F04-2762-82A4-3557A122FA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165BF2-92E9-574F-D44F-F5AA9CA7BF9C}"/>
              </a:ext>
            </a:extLst>
          </p:cNvPr>
          <p:cNvSpPr>
            <a:spLocks noGrp="1"/>
          </p:cNvSpPr>
          <p:nvPr>
            <p:ph type="dt" sz="half" idx="10"/>
          </p:nvPr>
        </p:nvSpPr>
        <p:spPr/>
        <p:txBody>
          <a:bodyPr/>
          <a:lstStyle/>
          <a:p>
            <a:fld id="{8D7EC6E8-DBDF-4962-9466-F90CCA745BBA}" type="datetimeFigureOut">
              <a:rPr lang="en-US" smtClean="0"/>
              <a:t>5/5/2025</a:t>
            </a:fld>
            <a:endParaRPr lang="en-US"/>
          </a:p>
        </p:txBody>
      </p:sp>
      <p:sp>
        <p:nvSpPr>
          <p:cNvPr id="5" name="Footer Placeholder 4">
            <a:extLst>
              <a:ext uri="{FF2B5EF4-FFF2-40B4-BE49-F238E27FC236}">
                <a16:creationId xmlns:a16="http://schemas.microsoft.com/office/drawing/2014/main" id="{63EE7AE1-77D5-EAE8-4F0A-83FF533B34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D222EC-EC9F-AD1E-6DE9-D863F96542D3}"/>
              </a:ext>
            </a:extLst>
          </p:cNvPr>
          <p:cNvSpPr>
            <a:spLocks noGrp="1"/>
          </p:cNvSpPr>
          <p:nvPr>
            <p:ph type="sldNum" sz="quarter" idx="12"/>
          </p:nvPr>
        </p:nvSpPr>
        <p:spPr/>
        <p:txBody>
          <a:bodyPr/>
          <a:lstStyle/>
          <a:p>
            <a:fld id="{E4D06BE3-7DE9-4A6C-9E71-E3C1602FC5D1}" type="slidenum">
              <a:rPr lang="en-US" smtClean="0"/>
              <a:t>‹#›</a:t>
            </a:fld>
            <a:endParaRPr lang="en-US"/>
          </a:p>
        </p:txBody>
      </p:sp>
    </p:spTree>
    <p:extLst>
      <p:ext uri="{BB962C8B-B14F-4D97-AF65-F5344CB8AC3E}">
        <p14:creationId xmlns:p14="http://schemas.microsoft.com/office/powerpoint/2010/main" val="9651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End Slide">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AFF26D0-09F3-5E39-A818-5B50351F15F6}"/>
              </a:ext>
            </a:extLst>
          </p:cNvPr>
          <p:cNvSpPr>
            <a:spLocks noGrp="1" noRot="1" noMove="1" noResize="1" noEditPoints="1" noAdjustHandles="1" noChangeArrowheads="1" noChangeShapeType="1"/>
          </p:cNvSpPr>
          <p:nvPr/>
        </p:nvSpPr>
        <p:spPr>
          <a:xfrm>
            <a:off x="-42672" y="4280559"/>
            <a:ext cx="13601612" cy="1972742"/>
          </a:xfrm>
          <a:custGeom>
            <a:avLst/>
            <a:gdLst>
              <a:gd name="connsiteX0" fmla="*/ 7837560 w 12187340"/>
              <a:gd name="connsiteY0" fmla="*/ 7 h 1972748"/>
              <a:gd name="connsiteX1" fmla="*/ 7822865 w 12187340"/>
              <a:gd name="connsiteY1" fmla="*/ 21871 h 1972748"/>
              <a:gd name="connsiteX2" fmla="*/ 7724658 w 12187340"/>
              <a:gd name="connsiteY2" fmla="*/ 677062 h 1972748"/>
              <a:gd name="connsiteX3" fmla="*/ 7711396 w 12187340"/>
              <a:gd name="connsiteY3" fmla="*/ 685306 h 1972748"/>
              <a:gd name="connsiteX4" fmla="*/ 7681648 w 12187340"/>
              <a:gd name="connsiteY4" fmla="*/ 685306 h 1972748"/>
              <a:gd name="connsiteX5" fmla="*/ 7669461 w 12187340"/>
              <a:gd name="connsiteY5" fmla="*/ 686739 h 1972748"/>
              <a:gd name="connsiteX6" fmla="*/ 7663368 w 12187340"/>
              <a:gd name="connsiteY6" fmla="*/ 698209 h 1972748"/>
              <a:gd name="connsiteX7" fmla="*/ 7659784 w 12187340"/>
              <a:gd name="connsiteY7" fmla="*/ 705736 h 1972748"/>
              <a:gd name="connsiteX8" fmla="*/ 7669461 w 12187340"/>
              <a:gd name="connsiteY8" fmla="*/ 707886 h 1972748"/>
              <a:gd name="connsiteX9" fmla="*/ 7678063 w 12187340"/>
              <a:gd name="connsiteY9" fmla="*/ 712187 h 1972748"/>
              <a:gd name="connsiteX10" fmla="*/ 7675913 w 12187340"/>
              <a:gd name="connsiteY10" fmla="*/ 717922 h 1972748"/>
              <a:gd name="connsiteX11" fmla="*/ 7220720 w 12187340"/>
              <a:gd name="connsiteY11" fmla="*/ 963439 h 1972748"/>
              <a:gd name="connsiteX12" fmla="*/ 7225021 w 12187340"/>
              <a:gd name="connsiteY12" fmla="*/ 974909 h 1972748"/>
              <a:gd name="connsiteX13" fmla="*/ 7708529 w 12187340"/>
              <a:gd name="connsiteY13" fmla="*/ 735484 h 1972748"/>
              <a:gd name="connsiteX14" fmla="*/ 7723224 w 12187340"/>
              <a:gd name="connsiteY14" fmla="*/ 734768 h 1972748"/>
              <a:gd name="connsiteX15" fmla="*/ 7742937 w 12187340"/>
              <a:gd name="connsiteY15" fmla="*/ 734768 h 1972748"/>
              <a:gd name="connsiteX16" fmla="*/ 7748672 w 12187340"/>
              <a:gd name="connsiteY16" fmla="*/ 743370 h 1972748"/>
              <a:gd name="connsiteX17" fmla="*/ 7760500 w 12187340"/>
              <a:gd name="connsiteY17" fmla="*/ 754481 h 1972748"/>
              <a:gd name="connsiteX18" fmla="*/ 7730034 w 12187340"/>
              <a:gd name="connsiteY18" fmla="*/ 1875617 h 1972748"/>
              <a:gd name="connsiteX19" fmla="*/ 7544373 w 12187340"/>
              <a:gd name="connsiteY19" fmla="*/ 1875617 h 1972748"/>
              <a:gd name="connsiteX20" fmla="*/ 7544373 w 12187340"/>
              <a:gd name="connsiteY20" fmla="*/ 1861280 h 1972748"/>
              <a:gd name="connsiteX21" fmla="*/ 7573047 w 12187340"/>
              <a:gd name="connsiteY21" fmla="*/ 1861280 h 1972748"/>
              <a:gd name="connsiteX22" fmla="*/ 7675913 w 12187340"/>
              <a:gd name="connsiteY22" fmla="*/ 1742285 h 1972748"/>
              <a:gd name="connsiteX23" fmla="*/ 7678422 w 12187340"/>
              <a:gd name="connsiteY23" fmla="*/ 1734400 h 1972748"/>
              <a:gd name="connsiteX24" fmla="*/ 7501004 w 12187340"/>
              <a:gd name="connsiteY24" fmla="*/ 1752679 h 1972748"/>
              <a:gd name="connsiteX25" fmla="*/ 7400647 w 12187340"/>
              <a:gd name="connsiteY25" fmla="*/ 1860922 h 1972748"/>
              <a:gd name="connsiteX26" fmla="*/ 7527886 w 12187340"/>
              <a:gd name="connsiteY26" fmla="*/ 1860922 h 1972748"/>
              <a:gd name="connsiteX27" fmla="*/ 7527886 w 12187340"/>
              <a:gd name="connsiteY27" fmla="*/ 1869166 h 1972748"/>
              <a:gd name="connsiteX28" fmla="*/ 7532904 w 12187340"/>
              <a:gd name="connsiteY28" fmla="*/ 1870240 h 1972748"/>
              <a:gd name="connsiteX29" fmla="*/ 7532904 w 12187340"/>
              <a:gd name="connsiteY29" fmla="*/ 1875617 h 1972748"/>
              <a:gd name="connsiteX30" fmla="*/ 7252619 w 12187340"/>
              <a:gd name="connsiteY30" fmla="*/ 1875617 h 1972748"/>
              <a:gd name="connsiteX31" fmla="*/ 7241867 w 12187340"/>
              <a:gd name="connsiteY31" fmla="*/ 1203221 h 1972748"/>
              <a:gd name="connsiteX32" fmla="*/ 7259788 w 12187340"/>
              <a:gd name="connsiteY32" fmla="*/ 1203221 h 1972748"/>
              <a:gd name="connsiteX33" fmla="*/ 7265523 w 12187340"/>
              <a:gd name="connsiteY33" fmla="*/ 1206447 h 1972748"/>
              <a:gd name="connsiteX34" fmla="*/ 7281293 w 12187340"/>
              <a:gd name="connsiteY34" fmla="*/ 1206089 h 1972748"/>
              <a:gd name="connsiteX35" fmla="*/ 7296347 w 12187340"/>
              <a:gd name="connsiteY35" fmla="*/ 1205015 h 1972748"/>
              <a:gd name="connsiteX36" fmla="*/ 7297780 w 12187340"/>
              <a:gd name="connsiteY36" fmla="*/ 1201431 h 1972748"/>
              <a:gd name="connsiteX37" fmla="*/ 7299214 w 12187340"/>
              <a:gd name="connsiteY37" fmla="*/ 1196054 h 1972748"/>
              <a:gd name="connsiteX38" fmla="*/ 7302081 w 12187340"/>
              <a:gd name="connsiteY38" fmla="*/ 1187811 h 1972748"/>
              <a:gd name="connsiteX39" fmla="*/ 7487743 w 12187340"/>
              <a:gd name="connsiteY39" fmla="*/ 1170965 h 1972748"/>
              <a:gd name="connsiteX40" fmla="*/ 7489176 w 12187340"/>
              <a:gd name="connsiteY40" fmla="*/ 1157703 h 1972748"/>
              <a:gd name="connsiteX41" fmla="*/ 7231831 w 12187340"/>
              <a:gd name="connsiteY41" fmla="*/ 1173474 h 1972748"/>
              <a:gd name="connsiteX42" fmla="*/ 7208534 w 12187340"/>
              <a:gd name="connsiteY42" fmla="*/ 1171682 h 1972748"/>
              <a:gd name="connsiteX43" fmla="*/ 7203874 w 12187340"/>
              <a:gd name="connsiteY43" fmla="*/ 1168098 h 1972748"/>
              <a:gd name="connsiteX44" fmla="*/ 7060507 w 12187340"/>
              <a:gd name="connsiteY44" fmla="*/ 831183 h 1972748"/>
              <a:gd name="connsiteX45" fmla="*/ 7047603 w 12187340"/>
              <a:gd name="connsiteY45" fmla="*/ 826165 h 1972748"/>
              <a:gd name="connsiteX46" fmla="*/ 7046529 w 12187340"/>
              <a:gd name="connsiteY46" fmla="*/ 840860 h 1972748"/>
              <a:gd name="connsiteX47" fmla="*/ 7183087 w 12187340"/>
              <a:gd name="connsiteY47" fmla="*/ 1165589 h 1972748"/>
              <a:gd name="connsiteX48" fmla="*/ 7182729 w 12187340"/>
              <a:gd name="connsiteY48" fmla="*/ 1173832 h 1972748"/>
              <a:gd name="connsiteX49" fmla="*/ 7171618 w 12187340"/>
              <a:gd name="connsiteY49" fmla="*/ 1173832 h 1972748"/>
              <a:gd name="connsiteX50" fmla="*/ 7160507 w 12187340"/>
              <a:gd name="connsiteY50" fmla="*/ 1176341 h 1972748"/>
              <a:gd name="connsiteX51" fmla="*/ 7157281 w 12187340"/>
              <a:gd name="connsiteY51" fmla="*/ 1179567 h 1972748"/>
              <a:gd name="connsiteX52" fmla="*/ 7160149 w 12187340"/>
              <a:gd name="connsiteY52" fmla="*/ 1186018 h 1972748"/>
              <a:gd name="connsiteX53" fmla="*/ 7174485 w 12187340"/>
              <a:gd name="connsiteY53" fmla="*/ 1190320 h 1972748"/>
              <a:gd name="connsiteX54" fmla="*/ 7182012 w 12187340"/>
              <a:gd name="connsiteY54" fmla="*/ 1194262 h 1972748"/>
              <a:gd name="connsiteX55" fmla="*/ 7181654 w 12187340"/>
              <a:gd name="connsiteY55" fmla="*/ 1203581 h 1972748"/>
              <a:gd name="connsiteX56" fmla="*/ 7044380 w 12187340"/>
              <a:gd name="connsiteY56" fmla="*/ 1549456 h 1972748"/>
              <a:gd name="connsiteX57" fmla="*/ 7052265 w 12187340"/>
              <a:gd name="connsiteY57" fmla="*/ 1555549 h 1972748"/>
              <a:gd name="connsiteX58" fmla="*/ 7198859 w 12187340"/>
              <a:gd name="connsiteY58" fmla="*/ 1207524 h 1972748"/>
              <a:gd name="connsiteX59" fmla="*/ 7202082 w 12187340"/>
              <a:gd name="connsiteY59" fmla="*/ 1204297 h 1972748"/>
              <a:gd name="connsiteX60" fmla="*/ 7212118 w 12187340"/>
              <a:gd name="connsiteY60" fmla="*/ 1203580 h 1972748"/>
              <a:gd name="connsiteX61" fmla="*/ 7217853 w 12187340"/>
              <a:gd name="connsiteY61" fmla="*/ 1203580 h 1972748"/>
              <a:gd name="connsiteX62" fmla="*/ 7197781 w 12187340"/>
              <a:gd name="connsiteY62" fmla="*/ 1875617 h 1972748"/>
              <a:gd name="connsiteX63" fmla="*/ 6676639 w 12187340"/>
              <a:gd name="connsiteY63" fmla="*/ 1875617 h 1972748"/>
              <a:gd name="connsiteX64" fmla="*/ 6663378 w 12187340"/>
              <a:gd name="connsiteY64" fmla="*/ 1036915 h 1972748"/>
              <a:gd name="connsiteX65" fmla="*/ 6686675 w 12187340"/>
              <a:gd name="connsiteY65" fmla="*/ 1036915 h 1972748"/>
              <a:gd name="connsiteX66" fmla="*/ 6694202 w 12187340"/>
              <a:gd name="connsiteY66" fmla="*/ 1041216 h 1972748"/>
              <a:gd name="connsiteX67" fmla="*/ 6714273 w 12187340"/>
              <a:gd name="connsiteY67" fmla="*/ 1040499 h 1972748"/>
              <a:gd name="connsiteX68" fmla="*/ 6733986 w 12187340"/>
              <a:gd name="connsiteY68" fmla="*/ 1039066 h 1972748"/>
              <a:gd name="connsiteX69" fmla="*/ 6735778 w 12187340"/>
              <a:gd name="connsiteY69" fmla="*/ 1034406 h 1972748"/>
              <a:gd name="connsiteX70" fmla="*/ 6737570 w 12187340"/>
              <a:gd name="connsiteY70" fmla="*/ 1027596 h 1972748"/>
              <a:gd name="connsiteX71" fmla="*/ 6741155 w 12187340"/>
              <a:gd name="connsiteY71" fmla="*/ 1016844 h 1972748"/>
              <a:gd name="connsiteX72" fmla="*/ 6980221 w 12187340"/>
              <a:gd name="connsiteY72" fmla="*/ 995339 h 1972748"/>
              <a:gd name="connsiteX73" fmla="*/ 6982371 w 12187340"/>
              <a:gd name="connsiteY73" fmla="*/ 978134 h 1972748"/>
              <a:gd name="connsiteX74" fmla="*/ 6650475 w 12187340"/>
              <a:gd name="connsiteY74" fmla="*/ 998564 h 1972748"/>
              <a:gd name="connsiteX75" fmla="*/ 6620367 w 12187340"/>
              <a:gd name="connsiteY75" fmla="*/ 996414 h 1972748"/>
              <a:gd name="connsiteX76" fmla="*/ 6614633 w 12187340"/>
              <a:gd name="connsiteY76" fmla="*/ 991396 h 1972748"/>
              <a:gd name="connsiteX77" fmla="*/ 6429688 w 12187340"/>
              <a:gd name="connsiteY77" fmla="*/ 556991 h 1972748"/>
              <a:gd name="connsiteX78" fmla="*/ 6412842 w 12187340"/>
              <a:gd name="connsiteY78" fmla="*/ 550898 h 1972748"/>
              <a:gd name="connsiteX79" fmla="*/ 6411409 w 12187340"/>
              <a:gd name="connsiteY79" fmla="*/ 569536 h 1972748"/>
              <a:gd name="connsiteX80" fmla="*/ 6588110 w 12187340"/>
              <a:gd name="connsiteY80" fmla="*/ 988170 h 1972748"/>
              <a:gd name="connsiteX81" fmla="*/ 6587393 w 12187340"/>
              <a:gd name="connsiteY81" fmla="*/ 998923 h 1972748"/>
              <a:gd name="connsiteX82" fmla="*/ 6572697 w 12187340"/>
              <a:gd name="connsiteY82" fmla="*/ 998923 h 1972748"/>
              <a:gd name="connsiteX83" fmla="*/ 6558719 w 12187340"/>
              <a:gd name="connsiteY83" fmla="*/ 1002149 h 1972748"/>
              <a:gd name="connsiteX84" fmla="*/ 6554418 w 12187340"/>
              <a:gd name="connsiteY84" fmla="*/ 1006450 h 1972748"/>
              <a:gd name="connsiteX85" fmla="*/ 6558002 w 12187340"/>
              <a:gd name="connsiteY85" fmla="*/ 1014693 h 1972748"/>
              <a:gd name="connsiteX86" fmla="*/ 6576640 w 12187340"/>
              <a:gd name="connsiteY86" fmla="*/ 1020070 h 1972748"/>
              <a:gd name="connsiteX87" fmla="*/ 6586317 w 12187340"/>
              <a:gd name="connsiteY87" fmla="*/ 1025087 h 1972748"/>
              <a:gd name="connsiteX88" fmla="*/ 6585960 w 12187340"/>
              <a:gd name="connsiteY88" fmla="*/ 1037274 h 1972748"/>
              <a:gd name="connsiteX89" fmla="*/ 6408900 w 12187340"/>
              <a:gd name="connsiteY89" fmla="*/ 1483506 h 1972748"/>
              <a:gd name="connsiteX90" fmla="*/ 6418936 w 12187340"/>
              <a:gd name="connsiteY90" fmla="*/ 1491033 h 1972748"/>
              <a:gd name="connsiteX91" fmla="*/ 6608182 w 12187340"/>
              <a:gd name="connsiteY91" fmla="*/ 1042292 h 1972748"/>
              <a:gd name="connsiteX92" fmla="*/ 6612124 w 12187340"/>
              <a:gd name="connsiteY92" fmla="*/ 1038349 h 1972748"/>
              <a:gd name="connsiteX93" fmla="*/ 6625386 w 12187340"/>
              <a:gd name="connsiteY93" fmla="*/ 1037274 h 1972748"/>
              <a:gd name="connsiteX94" fmla="*/ 6632554 w 12187340"/>
              <a:gd name="connsiteY94" fmla="*/ 1037274 h 1972748"/>
              <a:gd name="connsiteX95" fmla="*/ 6607106 w 12187340"/>
              <a:gd name="connsiteY95" fmla="*/ 1875618 h 1972748"/>
              <a:gd name="connsiteX96" fmla="*/ 6454778 w 12187340"/>
              <a:gd name="connsiteY96" fmla="*/ 1875618 h 1972748"/>
              <a:gd name="connsiteX97" fmla="*/ 6456212 w 12187340"/>
              <a:gd name="connsiteY97" fmla="*/ 1875260 h 1972748"/>
              <a:gd name="connsiteX98" fmla="*/ 6467681 w 12187340"/>
              <a:gd name="connsiteY98" fmla="*/ 1844794 h 1972748"/>
              <a:gd name="connsiteX99" fmla="*/ 6442592 w 12187340"/>
              <a:gd name="connsiteY99" fmla="*/ 1839060 h 1972748"/>
              <a:gd name="connsiteX100" fmla="*/ 6439008 w 12187340"/>
              <a:gd name="connsiteY100" fmla="*/ 1817554 h 1972748"/>
              <a:gd name="connsiteX101" fmla="*/ 6409259 w 12187340"/>
              <a:gd name="connsiteY101" fmla="*/ 1805010 h 1972748"/>
              <a:gd name="connsiteX102" fmla="*/ 6442950 w 12187340"/>
              <a:gd name="connsiteY102" fmla="*/ 1803935 h 1972748"/>
              <a:gd name="connsiteX103" fmla="*/ 6462663 w 12187340"/>
              <a:gd name="connsiteY103" fmla="*/ 1805010 h 1972748"/>
              <a:gd name="connsiteX104" fmla="*/ 6475566 w 12187340"/>
              <a:gd name="connsiteY104" fmla="*/ 1781354 h 1972748"/>
              <a:gd name="connsiteX105" fmla="*/ 6491695 w 12187340"/>
              <a:gd name="connsiteY105" fmla="*/ 1767734 h 1972748"/>
              <a:gd name="connsiteX106" fmla="*/ 6503165 w 12187340"/>
              <a:gd name="connsiteY106" fmla="*/ 1758057 h 1972748"/>
              <a:gd name="connsiteX107" fmla="*/ 6466606 w 12187340"/>
              <a:gd name="connsiteY107" fmla="*/ 1735835 h 1972748"/>
              <a:gd name="connsiteX108" fmla="*/ 6445818 w 12187340"/>
              <a:gd name="connsiteY108" fmla="*/ 1713613 h 1972748"/>
              <a:gd name="connsiteX109" fmla="*/ 6405675 w 12187340"/>
              <a:gd name="connsiteY109" fmla="*/ 1704294 h 1972748"/>
              <a:gd name="connsiteX110" fmla="*/ 6364456 w 12187340"/>
              <a:gd name="connsiteY110" fmla="*/ 1710029 h 1972748"/>
              <a:gd name="connsiteX111" fmla="*/ 6332915 w 12187340"/>
              <a:gd name="connsiteY111" fmla="*/ 1701426 h 1972748"/>
              <a:gd name="connsiteX112" fmla="*/ 6282020 w 12187340"/>
              <a:gd name="connsiteY112" fmla="*/ 1711821 h 1972748"/>
              <a:gd name="connsiteX113" fmla="*/ 6240085 w 12187340"/>
              <a:gd name="connsiteY113" fmla="*/ 1719706 h 1972748"/>
              <a:gd name="connsiteX114" fmla="*/ 6210336 w 12187340"/>
              <a:gd name="connsiteY114" fmla="*/ 1711821 h 1972748"/>
              <a:gd name="connsiteX115" fmla="*/ 6206393 w 12187340"/>
              <a:gd name="connsiteY115" fmla="*/ 1740853 h 1972748"/>
              <a:gd name="connsiteX116" fmla="*/ 6176286 w 12187340"/>
              <a:gd name="connsiteY116" fmla="*/ 1752322 h 1972748"/>
              <a:gd name="connsiteX117" fmla="*/ 6164817 w 12187340"/>
              <a:gd name="connsiteY117" fmla="*/ 1776336 h 1972748"/>
              <a:gd name="connsiteX118" fmla="*/ 6174852 w 12187340"/>
              <a:gd name="connsiteY118" fmla="*/ 1792823 h 1972748"/>
              <a:gd name="connsiteX119" fmla="*/ 6146537 w 12187340"/>
              <a:gd name="connsiteY119" fmla="*/ 1797124 h 1972748"/>
              <a:gd name="connsiteX120" fmla="*/ 6133276 w 12187340"/>
              <a:gd name="connsiteY120" fmla="*/ 1808594 h 1972748"/>
              <a:gd name="connsiteX121" fmla="*/ 6142236 w 12187340"/>
              <a:gd name="connsiteY121" fmla="*/ 1841210 h 1972748"/>
              <a:gd name="connsiteX122" fmla="*/ 6150838 w 12187340"/>
              <a:gd name="connsiteY122" fmla="*/ 1860565 h 1972748"/>
              <a:gd name="connsiteX123" fmla="*/ 6191340 w 12187340"/>
              <a:gd name="connsiteY123" fmla="*/ 1863432 h 1972748"/>
              <a:gd name="connsiteX124" fmla="*/ 6206752 w 12187340"/>
              <a:gd name="connsiteY124" fmla="*/ 1875618 h 1972748"/>
              <a:gd name="connsiteX125" fmla="*/ 6042596 w 12187340"/>
              <a:gd name="connsiteY125" fmla="*/ 1875618 h 1972748"/>
              <a:gd name="connsiteX126" fmla="*/ 6029693 w 12187340"/>
              <a:gd name="connsiteY126" fmla="*/ 1269172 h 1972748"/>
              <a:gd name="connsiteX127" fmla="*/ 6210336 w 12187340"/>
              <a:gd name="connsiteY127" fmla="*/ 1472038 h 1972748"/>
              <a:gd name="connsiteX128" fmla="*/ 6216429 w 12187340"/>
              <a:gd name="connsiteY128" fmla="*/ 1464870 h 1972748"/>
              <a:gd name="connsiteX129" fmla="*/ 6031126 w 12187340"/>
              <a:gd name="connsiteY129" fmla="*/ 1251610 h 1972748"/>
              <a:gd name="connsiteX130" fmla="*/ 6031126 w 12187340"/>
              <a:gd name="connsiteY130" fmla="*/ 1235481 h 1972748"/>
              <a:gd name="connsiteX131" fmla="*/ 6074853 w 12187340"/>
              <a:gd name="connsiteY131" fmla="*/ 1235481 h 1972748"/>
              <a:gd name="connsiteX132" fmla="*/ 6074853 w 12187340"/>
              <a:gd name="connsiteY132" fmla="*/ 1230105 h 1972748"/>
              <a:gd name="connsiteX133" fmla="*/ 6084531 w 12187340"/>
              <a:gd name="connsiteY133" fmla="*/ 1230105 h 1972748"/>
              <a:gd name="connsiteX134" fmla="*/ 6084531 w 12187340"/>
              <a:gd name="connsiteY134" fmla="*/ 1212542 h 1972748"/>
              <a:gd name="connsiteX135" fmla="*/ 6076287 w 12187340"/>
              <a:gd name="connsiteY135" fmla="*/ 1212542 h 1972748"/>
              <a:gd name="connsiteX136" fmla="*/ 6076287 w 12187340"/>
              <a:gd name="connsiteY136" fmla="*/ 1202148 h 1972748"/>
              <a:gd name="connsiteX137" fmla="*/ 6082022 w 12187340"/>
              <a:gd name="connsiteY137" fmla="*/ 1198922 h 1972748"/>
              <a:gd name="connsiteX138" fmla="*/ 6082022 w 12187340"/>
              <a:gd name="connsiteY138" fmla="*/ 1188170 h 1972748"/>
              <a:gd name="connsiteX139" fmla="*/ 6069836 w 12187340"/>
              <a:gd name="connsiteY139" fmla="*/ 1188170 h 1972748"/>
              <a:gd name="connsiteX140" fmla="*/ 6069836 w 12187340"/>
              <a:gd name="connsiteY140" fmla="*/ 1194621 h 1972748"/>
              <a:gd name="connsiteX141" fmla="*/ 6064818 w 12187340"/>
              <a:gd name="connsiteY141" fmla="*/ 1199639 h 1972748"/>
              <a:gd name="connsiteX142" fmla="*/ 6059800 w 12187340"/>
              <a:gd name="connsiteY142" fmla="*/ 1205015 h 1972748"/>
              <a:gd name="connsiteX143" fmla="*/ 6033277 w 12187340"/>
              <a:gd name="connsiteY143" fmla="*/ 1205015 h 1972748"/>
              <a:gd name="connsiteX144" fmla="*/ 6033277 w 12187340"/>
              <a:gd name="connsiteY144" fmla="*/ 1199639 h 1972748"/>
              <a:gd name="connsiteX145" fmla="*/ 6020015 w 12187340"/>
              <a:gd name="connsiteY145" fmla="*/ 1199639 h 1972748"/>
              <a:gd name="connsiteX146" fmla="*/ 6003886 w 12187340"/>
              <a:gd name="connsiteY146" fmla="*/ 1197488 h 1972748"/>
              <a:gd name="connsiteX147" fmla="*/ 6054423 w 12187340"/>
              <a:gd name="connsiteY147" fmla="*/ 810395 h 1972748"/>
              <a:gd name="connsiteX148" fmla="*/ 6041520 w 12187340"/>
              <a:gd name="connsiteY148" fmla="*/ 809320 h 1972748"/>
              <a:gd name="connsiteX149" fmla="*/ 5983098 w 12187340"/>
              <a:gd name="connsiteY149" fmla="*/ 1196772 h 1972748"/>
              <a:gd name="connsiteX150" fmla="*/ 5975571 w 12187340"/>
              <a:gd name="connsiteY150" fmla="*/ 1201789 h 1972748"/>
              <a:gd name="connsiteX151" fmla="*/ 5957650 w 12187340"/>
              <a:gd name="connsiteY151" fmla="*/ 1201789 h 1972748"/>
              <a:gd name="connsiteX152" fmla="*/ 5950482 w 12187340"/>
              <a:gd name="connsiteY152" fmla="*/ 1202506 h 1972748"/>
              <a:gd name="connsiteX153" fmla="*/ 5946898 w 12187340"/>
              <a:gd name="connsiteY153" fmla="*/ 1209316 h 1972748"/>
              <a:gd name="connsiteX154" fmla="*/ 5944747 w 12187340"/>
              <a:gd name="connsiteY154" fmla="*/ 1213617 h 1972748"/>
              <a:gd name="connsiteX155" fmla="*/ 5950482 w 12187340"/>
              <a:gd name="connsiteY155" fmla="*/ 1215051 h 1972748"/>
              <a:gd name="connsiteX156" fmla="*/ 5955500 w 12187340"/>
              <a:gd name="connsiteY156" fmla="*/ 1217560 h 1972748"/>
              <a:gd name="connsiteX157" fmla="*/ 5954425 w 12187340"/>
              <a:gd name="connsiteY157" fmla="*/ 1221144 h 1972748"/>
              <a:gd name="connsiteX158" fmla="*/ 5685252 w 12187340"/>
              <a:gd name="connsiteY158" fmla="*/ 1366304 h 1972748"/>
              <a:gd name="connsiteX159" fmla="*/ 5687761 w 12187340"/>
              <a:gd name="connsiteY159" fmla="*/ 1373114 h 1972748"/>
              <a:gd name="connsiteX160" fmla="*/ 5973780 w 12187340"/>
              <a:gd name="connsiteY160" fmla="*/ 1231180 h 1972748"/>
              <a:gd name="connsiteX161" fmla="*/ 5982382 w 12187340"/>
              <a:gd name="connsiteY161" fmla="*/ 1230822 h 1972748"/>
              <a:gd name="connsiteX162" fmla="*/ 5993851 w 12187340"/>
              <a:gd name="connsiteY162" fmla="*/ 1230822 h 1972748"/>
              <a:gd name="connsiteX163" fmla="*/ 5997435 w 12187340"/>
              <a:gd name="connsiteY163" fmla="*/ 1236198 h 1972748"/>
              <a:gd name="connsiteX164" fmla="*/ 6004245 w 12187340"/>
              <a:gd name="connsiteY164" fmla="*/ 1242650 h 1972748"/>
              <a:gd name="connsiteX165" fmla="*/ 5987041 w 12187340"/>
              <a:gd name="connsiteY165" fmla="*/ 1875619 h 1972748"/>
              <a:gd name="connsiteX166" fmla="*/ 5899587 w 12187340"/>
              <a:gd name="connsiteY166" fmla="*/ 1875619 h 1972748"/>
              <a:gd name="connsiteX167" fmla="*/ 5887042 w 12187340"/>
              <a:gd name="connsiteY167" fmla="*/ 1861282 h 1972748"/>
              <a:gd name="connsiteX168" fmla="*/ 5872705 w 12187340"/>
              <a:gd name="connsiteY168" fmla="*/ 1812895 h 1972748"/>
              <a:gd name="connsiteX169" fmla="*/ 5841165 w 12187340"/>
              <a:gd name="connsiteY169" fmla="*/ 1803935 h 1972748"/>
              <a:gd name="connsiteX170" fmla="*/ 5839014 w 12187340"/>
              <a:gd name="connsiteY170" fmla="*/ 1777770 h 1972748"/>
              <a:gd name="connsiteX171" fmla="*/ 5802814 w 12187340"/>
              <a:gd name="connsiteY171" fmla="*/ 1782430 h 1972748"/>
              <a:gd name="connsiteX172" fmla="*/ 5764463 w 12187340"/>
              <a:gd name="connsiteY172" fmla="*/ 1768810 h 1972748"/>
              <a:gd name="connsiteX173" fmla="*/ 5739015 w 12187340"/>
              <a:gd name="connsiteY173" fmla="*/ 1759491 h 1972748"/>
              <a:gd name="connsiteX174" fmla="*/ 5724320 w 12187340"/>
              <a:gd name="connsiteY174" fmla="*/ 1768810 h 1972748"/>
              <a:gd name="connsiteX175" fmla="*/ 5711417 w 12187340"/>
              <a:gd name="connsiteY175" fmla="*/ 1777770 h 1972748"/>
              <a:gd name="connsiteX176" fmla="*/ 5682026 w 12187340"/>
              <a:gd name="connsiteY176" fmla="*/ 1765226 h 1972748"/>
              <a:gd name="connsiteX177" fmla="*/ 5648335 w 12187340"/>
              <a:gd name="connsiteY177" fmla="*/ 1779562 h 1972748"/>
              <a:gd name="connsiteX178" fmla="*/ 5613568 w 12187340"/>
              <a:gd name="connsiteY178" fmla="*/ 1791390 h 1972748"/>
              <a:gd name="connsiteX179" fmla="*/ 5606400 w 12187340"/>
              <a:gd name="connsiteY179" fmla="*/ 1812179 h 1972748"/>
              <a:gd name="connsiteX180" fmla="*/ 5583461 w 12187340"/>
              <a:gd name="connsiteY180" fmla="*/ 1850888 h 1972748"/>
              <a:gd name="connsiteX181" fmla="*/ 5562314 w 12187340"/>
              <a:gd name="connsiteY181" fmla="*/ 1875619 h 1972748"/>
              <a:gd name="connsiteX182" fmla="*/ 5496365 w 12187340"/>
              <a:gd name="connsiteY182" fmla="*/ 1875619 h 1972748"/>
              <a:gd name="connsiteX183" fmla="*/ 5479161 w 12187340"/>
              <a:gd name="connsiteY183" fmla="*/ 808604 h 1972748"/>
              <a:gd name="connsiteX184" fmla="*/ 5508551 w 12187340"/>
              <a:gd name="connsiteY184" fmla="*/ 808604 h 1972748"/>
              <a:gd name="connsiteX185" fmla="*/ 5517870 w 12187340"/>
              <a:gd name="connsiteY185" fmla="*/ 814338 h 1972748"/>
              <a:gd name="connsiteX186" fmla="*/ 5543318 w 12187340"/>
              <a:gd name="connsiteY186" fmla="*/ 813263 h 1972748"/>
              <a:gd name="connsiteX187" fmla="*/ 5568049 w 12187340"/>
              <a:gd name="connsiteY187" fmla="*/ 811471 h 1972748"/>
              <a:gd name="connsiteX188" fmla="*/ 5570199 w 12187340"/>
              <a:gd name="connsiteY188" fmla="*/ 805736 h 1972748"/>
              <a:gd name="connsiteX189" fmla="*/ 5572708 w 12187340"/>
              <a:gd name="connsiteY189" fmla="*/ 797134 h 1972748"/>
              <a:gd name="connsiteX190" fmla="*/ 5577368 w 12187340"/>
              <a:gd name="connsiteY190" fmla="*/ 783514 h 1972748"/>
              <a:gd name="connsiteX191" fmla="*/ 5878799 w 12187340"/>
              <a:gd name="connsiteY191" fmla="*/ 756633 h 1972748"/>
              <a:gd name="connsiteX192" fmla="*/ 5881306 w 12187340"/>
              <a:gd name="connsiteY192" fmla="*/ 734768 h 1972748"/>
              <a:gd name="connsiteX193" fmla="*/ 5463031 w 12187340"/>
              <a:gd name="connsiteY193" fmla="*/ 760215 h 1972748"/>
              <a:gd name="connsiteX194" fmla="*/ 5424680 w 12187340"/>
              <a:gd name="connsiteY194" fmla="*/ 757706 h 1972748"/>
              <a:gd name="connsiteX195" fmla="*/ 5417870 w 12187340"/>
              <a:gd name="connsiteY195" fmla="*/ 751255 h 1972748"/>
              <a:gd name="connsiteX196" fmla="*/ 5184539 w 12187340"/>
              <a:gd name="connsiteY196" fmla="*/ 203590 h 1972748"/>
              <a:gd name="connsiteX197" fmla="*/ 5163392 w 12187340"/>
              <a:gd name="connsiteY197" fmla="*/ 196063 h 1972748"/>
              <a:gd name="connsiteX198" fmla="*/ 5161600 w 12187340"/>
              <a:gd name="connsiteY198" fmla="*/ 219719 h 1972748"/>
              <a:gd name="connsiteX199" fmla="*/ 5384179 w 12187340"/>
              <a:gd name="connsiteY199" fmla="*/ 747671 h 1972748"/>
              <a:gd name="connsiteX200" fmla="*/ 5383462 w 12187340"/>
              <a:gd name="connsiteY200" fmla="*/ 760932 h 1972748"/>
              <a:gd name="connsiteX201" fmla="*/ 5364824 w 12187340"/>
              <a:gd name="connsiteY201" fmla="*/ 760932 h 1972748"/>
              <a:gd name="connsiteX202" fmla="*/ 5346903 w 12187340"/>
              <a:gd name="connsiteY202" fmla="*/ 764875 h 1972748"/>
              <a:gd name="connsiteX203" fmla="*/ 5341885 w 12187340"/>
              <a:gd name="connsiteY203" fmla="*/ 770610 h 1972748"/>
              <a:gd name="connsiteX204" fmla="*/ 5346544 w 12187340"/>
              <a:gd name="connsiteY204" fmla="*/ 780645 h 1972748"/>
              <a:gd name="connsiteX205" fmla="*/ 5369842 w 12187340"/>
              <a:gd name="connsiteY205" fmla="*/ 787814 h 1972748"/>
              <a:gd name="connsiteX206" fmla="*/ 5382028 w 12187340"/>
              <a:gd name="connsiteY206" fmla="*/ 794265 h 1972748"/>
              <a:gd name="connsiteX207" fmla="*/ 5381311 w 12187340"/>
              <a:gd name="connsiteY207" fmla="*/ 809319 h 1972748"/>
              <a:gd name="connsiteX208" fmla="*/ 5158374 w 12187340"/>
              <a:gd name="connsiteY208" fmla="*/ 1371679 h 1972748"/>
              <a:gd name="connsiteX209" fmla="*/ 5170919 w 12187340"/>
              <a:gd name="connsiteY209" fmla="*/ 1381357 h 1972748"/>
              <a:gd name="connsiteX210" fmla="*/ 5409626 w 12187340"/>
              <a:gd name="connsiteY210" fmla="*/ 815770 h 1972748"/>
              <a:gd name="connsiteX211" fmla="*/ 5414644 w 12187340"/>
              <a:gd name="connsiteY211" fmla="*/ 810753 h 1972748"/>
              <a:gd name="connsiteX212" fmla="*/ 5431132 w 12187340"/>
              <a:gd name="connsiteY212" fmla="*/ 809319 h 1972748"/>
              <a:gd name="connsiteX213" fmla="*/ 5440092 w 12187340"/>
              <a:gd name="connsiteY213" fmla="*/ 809319 h 1972748"/>
              <a:gd name="connsiteX214" fmla="*/ 5408193 w 12187340"/>
              <a:gd name="connsiteY214" fmla="*/ 1875617 h 1972748"/>
              <a:gd name="connsiteX215" fmla="*/ 4894219 w 12187340"/>
              <a:gd name="connsiteY215" fmla="*/ 1875617 h 1972748"/>
              <a:gd name="connsiteX216" fmla="*/ 4888126 w 12187340"/>
              <a:gd name="connsiteY216" fmla="*/ 1725798 h 1972748"/>
              <a:gd name="connsiteX217" fmla="*/ 4945831 w 12187340"/>
              <a:gd name="connsiteY217" fmla="*/ 1682429 h 1972748"/>
              <a:gd name="connsiteX218" fmla="*/ 4999594 w 12187340"/>
              <a:gd name="connsiteY218" fmla="*/ 1702859 h 1972748"/>
              <a:gd name="connsiteX219" fmla="*/ 5061959 w 12187340"/>
              <a:gd name="connsiteY219" fmla="*/ 1726515 h 1972748"/>
              <a:gd name="connsiteX220" fmla="*/ 5072354 w 12187340"/>
              <a:gd name="connsiteY220" fmla="*/ 1689956 h 1972748"/>
              <a:gd name="connsiteX221" fmla="*/ 5114289 w 12187340"/>
              <a:gd name="connsiteY221" fmla="*/ 1686013 h 1972748"/>
              <a:gd name="connsiteX222" fmla="*/ 5134360 w 12187340"/>
              <a:gd name="connsiteY222" fmla="*/ 1656623 h 1972748"/>
              <a:gd name="connsiteX223" fmla="*/ 5147980 w 12187340"/>
              <a:gd name="connsiteY223" fmla="*/ 1606802 h 1972748"/>
              <a:gd name="connsiteX224" fmla="*/ 5129701 w 12187340"/>
              <a:gd name="connsiteY224" fmla="*/ 1575262 h 1972748"/>
              <a:gd name="connsiteX225" fmla="*/ 5108554 w 12187340"/>
              <a:gd name="connsiteY225" fmla="*/ 1541212 h 1972748"/>
              <a:gd name="connsiteX226" fmla="*/ 5061601 w 12187340"/>
              <a:gd name="connsiteY226" fmla="*/ 1521857 h 1972748"/>
              <a:gd name="connsiteX227" fmla="*/ 5058375 w 12187340"/>
              <a:gd name="connsiteY227" fmla="*/ 1467377 h 1972748"/>
              <a:gd name="connsiteX228" fmla="*/ 5004612 w 12187340"/>
              <a:gd name="connsiteY228" fmla="*/ 1476696 h 1972748"/>
              <a:gd name="connsiteX229" fmla="*/ 4947265 w 12187340"/>
              <a:gd name="connsiteY229" fmla="*/ 1448023 h 1972748"/>
              <a:gd name="connsiteX230" fmla="*/ 4909273 w 12187340"/>
              <a:gd name="connsiteY230" fmla="*/ 1428668 h 1972748"/>
              <a:gd name="connsiteX231" fmla="*/ 4887767 w 12187340"/>
              <a:gd name="connsiteY231" fmla="*/ 1448023 h 1972748"/>
              <a:gd name="connsiteX232" fmla="*/ 4868413 w 12187340"/>
              <a:gd name="connsiteY232" fmla="*/ 1467019 h 1972748"/>
              <a:gd name="connsiteX233" fmla="*/ 4824327 w 12187340"/>
              <a:gd name="connsiteY233" fmla="*/ 1440854 h 1972748"/>
              <a:gd name="connsiteX234" fmla="*/ 4774148 w 12187340"/>
              <a:gd name="connsiteY234" fmla="*/ 1470961 h 1972748"/>
              <a:gd name="connsiteX235" fmla="*/ 4722536 w 12187340"/>
              <a:gd name="connsiteY235" fmla="*/ 1495692 h 1972748"/>
              <a:gd name="connsiteX236" fmla="*/ 4712142 w 12187340"/>
              <a:gd name="connsiteY236" fmla="*/ 1539778 h 1972748"/>
              <a:gd name="connsiteX237" fmla="*/ 4677734 w 12187340"/>
              <a:gd name="connsiteY237" fmla="*/ 1553040 h 1972748"/>
              <a:gd name="connsiteX238" fmla="*/ 4647985 w 12187340"/>
              <a:gd name="connsiteY238" fmla="*/ 1611820 h 1972748"/>
              <a:gd name="connsiteX239" fmla="*/ 4651927 w 12187340"/>
              <a:gd name="connsiteY239" fmla="*/ 1655189 h 1972748"/>
              <a:gd name="connsiteX240" fmla="*/ 4684185 w 12187340"/>
              <a:gd name="connsiteY240" fmla="*/ 1703217 h 1972748"/>
              <a:gd name="connsiteX241" fmla="*/ 4735081 w 12187340"/>
              <a:gd name="connsiteY241" fmla="*/ 1699992 h 1972748"/>
              <a:gd name="connsiteX242" fmla="*/ 4769847 w 12187340"/>
              <a:gd name="connsiteY242" fmla="*/ 1720063 h 1972748"/>
              <a:gd name="connsiteX243" fmla="*/ 4831854 w 12187340"/>
              <a:gd name="connsiteY243" fmla="*/ 1712895 h 1972748"/>
              <a:gd name="connsiteX244" fmla="*/ 4866262 w 12187340"/>
              <a:gd name="connsiteY244" fmla="*/ 1783862 h 1972748"/>
              <a:gd name="connsiteX245" fmla="*/ 4865545 w 12187340"/>
              <a:gd name="connsiteY245" fmla="*/ 1875617 h 1972748"/>
              <a:gd name="connsiteX246" fmla="*/ 4406768 w 12187340"/>
              <a:gd name="connsiteY246" fmla="*/ 1875617 h 1972748"/>
              <a:gd name="connsiteX247" fmla="*/ 4400675 w 12187340"/>
              <a:gd name="connsiteY247" fmla="*/ 1827231 h 1972748"/>
              <a:gd name="connsiteX248" fmla="*/ 4405693 w 12187340"/>
              <a:gd name="connsiteY248" fmla="*/ 1767016 h 1972748"/>
              <a:gd name="connsiteX249" fmla="*/ 4430066 w 12187340"/>
              <a:gd name="connsiteY249" fmla="*/ 1710744 h 1972748"/>
              <a:gd name="connsiteX250" fmla="*/ 4466624 w 12187340"/>
              <a:gd name="connsiteY250" fmla="*/ 1740851 h 1972748"/>
              <a:gd name="connsiteX251" fmla="*/ 4496015 w 12187340"/>
              <a:gd name="connsiteY251" fmla="*/ 1743360 h 1972748"/>
              <a:gd name="connsiteX252" fmla="*/ 4525764 w 12187340"/>
              <a:gd name="connsiteY252" fmla="*/ 1737626 h 1972748"/>
              <a:gd name="connsiteX253" fmla="*/ 4537233 w 12187340"/>
              <a:gd name="connsiteY253" fmla="*/ 1687088 h 1972748"/>
              <a:gd name="connsiteX254" fmla="*/ 4512144 w 12187340"/>
              <a:gd name="connsiteY254" fmla="*/ 1677411 h 1972748"/>
              <a:gd name="connsiteX255" fmla="*/ 4508560 w 12187340"/>
              <a:gd name="connsiteY255" fmla="*/ 1641569 h 1972748"/>
              <a:gd name="connsiteX256" fmla="*/ 4478811 w 12187340"/>
              <a:gd name="connsiteY256" fmla="*/ 1621139 h 1972748"/>
              <a:gd name="connsiteX257" fmla="*/ 4512502 w 12187340"/>
              <a:gd name="connsiteY257" fmla="*/ 1618989 h 1972748"/>
              <a:gd name="connsiteX258" fmla="*/ 4532215 w 12187340"/>
              <a:gd name="connsiteY258" fmla="*/ 1621139 h 1972748"/>
              <a:gd name="connsiteX259" fmla="*/ 4536158 w 12187340"/>
              <a:gd name="connsiteY259" fmla="*/ 1573469 h 1972748"/>
              <a:gd name="connsiteX260" fmla="*/ 4515370 w 12187340"/>
              <a:gd name="connsiteY260" fmla="*/ 1509671 h 1972748"/>
              <a:gd name="connsiteX261" fmla="*/ 4475227 w 12187340"/>
              <a:gd name="connsiteY261" fmla="*/ 1494259 h 1972748"/>
              <a:gd name="connsiteX262" fmla="*/ 4433650 w 12187340"/>
              <a:gd name="connsiteY262" fmla="*/ 1503578 h 1972748"/>
              <a:gd name="connsiteX263" fmla="*/ 4402109 w 12187340"/>
              <a:gd name="connsiteY263" fmla="*/ 1489599 h 1972748"/>
              <a:gd name="connsiteX264" fmla="*/ 4351213 w 12187340"/>
              <a:gd name="connsiteY264" fmla="*/ 1533685 h 1972748"/>
              <a:gd name="connsiteX265" fmla="*/ 4308920 w 12187340"/>
              <a:gd name="connsiteY265" fmla="*/ 1546946 h 1972748"/>
              <a:gd name="connsiteX266" fmla="*/ 4279171 w 12187340"/>
              <a:gd name="connsiteY266" fmla="*/ 1533685 h 1972748"/>
              <a:gd name="connsiteX267" fmla="*/ 4275228 w 12187340"/>
              <a:gd name="connsiteY267" fmla="*/ 1582072 h 1972748"/>
              <a:gd name="connsiteX268" fmla="*/ 4245121 w 12187340"/>
              <a:gd name="connsiteY268" fmla="*/ 1601068 h 1972748"/>
              <a:gd name="connsiteX269" fmla="*/ 4215372 w 12187340"/>
              <a:gd name="connsiteY269" fmla="*/ 1607878 h 1972748"/>
              <a:gd name="connsiteX270" fmla="*/ 4202111 w 12187340"/>
              <a:gd name="connsiteY270" fmla="*/ 1627232 h 1972748"/>
              <a:gd name="connsiteX271" fmla="*/ 4211071 w 12187340"/>
              <a:gd name="connsiteY271" fmla="*/ 1680995 h 1972748"/>
              <a:gd name="connsiteX272" fmla="*/ 4219673 w 12187340"/>
              <a:gd name="connsiteY272" fmla="*/ 1712895 h 1972748"/>
              <a:gd name="connsiteX273" fmla="*/ 4260175 w 12187340"/>
              <a:gd name="connsiteY273" fmla="*/ 1717913 h 1972748"/>
              <a:gd name="connsiteX274" fmla="*/ 4295658 w 12187340"/>
              <a:gd name="connsiteY274" fmla="*/ 1741568 h 1972748"/>
              <a:gd name="connsiteX275" fmla="*/ 4310712 w 12187340"/>
              <a:gd name="connsiteY275" fmla="*/ 1735834 h 1972748"/>
              <a:gd name="connsiteX276" fmla="*/ 4350497 w 12187340"/>
              <a:gd name="connsiteY276" fmla="*/ 1749812 h 1972748"/>
              <a:gd name="connsiteX277" fmla="*/ 4387414 w 12187340"/>
              <a:gd name="connsiteY277" fmla="*/ 1790313 h 1972748"/>
              <a:gd name="connsiteX278" fmla="*/ 4385622 w 12187340"/>
              <a:gd name="connsiteY278" fmla="*/ 1875617 h 1972748"/>
              <a:gd name="connsiteX279" fmla="*/ 3866630 w 12187340"/>
              <a:gd name="connsiteY279" fmla="*/ 1875617 h 1972748"/>
              <a:gd name="connsiteX280" fmla="*/ 3859820 w 12187340"/>
              <a:gd name="connsiteY280" fmla="*/ 1689956 h 1972748"/>
              <a:gd name="connsiteX281" fmla="*/ 3859820 w 12187340"/>
              <a:gd name="connsiteY281" fmla="*/ 1689598 h 1972748"/>
              <a:gd name="connsiteX282" fmla="*/ 3860178 w 12187340"/>
              <a:gd name="connsiteY282" fmla="*/ 1689598 h 1972748"/>
              <a:gd name="connsiteX283" fmla="*/ 3860178 w 12187340"/>
              <a:gd name="connsiteY283" fmla="*/ 1689240 h 1972748"/>
              <a:gd name="connsiteX284" fmla="*/ 3860178 w 12187340"/>
              <a:gd name="connsiteY284" fmla="*/ 1688882 h 1972748"/>
              <a:gd name="connsiteX285" fmla="*/ 3860178 w 12187340"/>
              <a:gd name="connsiteY285" fmla="*/ 1688524 h 1972748"/>
              <a:gd name="connsiteX286" fmla="*/ 3860178 w 12187340"/>
              <a:gd name="connsiteY286" fmla="*/ 1688167 h 1972748"/>
              <a:gd name="connsiteX287" fmla="*/ 3860178 w 12187340"/>
              <a:gd name="connsiteY287" fmla="*/ 1687809 h 1972748"/>
              <a:gd name="connsiteX288" fmla="*/ 3859820 w 12187340"/>
              <a:gd name="connsiteY288" fmla="*/ 1687451 h 1972748"/>
              <a:gd name="connsiteX289" fmla="*/ 3859820 w 12187340"/>
              <a:gd name="connsiteY289" fmla="*/ 1687093 h 1972748"/>
              <a:gd name="connsiteX290" fmla="*/ 3858386 w 12187340"/>
              <a:gd name="connsiteY290" fmla="*/ 1653402 h 1972748"/>
              <a:gd name="connsiteX291" fmla="*/ 3858744 w 12187340"/>
              <a:gd name="connsiteY291" fmla="*/ 1653044 h 1972748"/>
              <a:gd name="connsiteX292" fmla="*/ 3858744 w 12187340"/>
              <a:gd name="connsiteY292" fmla="*/ 1652686 h 1972748"/>
              <a:gd name="connsiteX293" fmla="*/ 3858744 w 12187340"/>
              <a:gd name="connsiteY293" fmla="*/ 1652328 h 1972748"/>
              <a:gd name="connsiteX294" fmla="*/ 3858744 w 12187340"/>
              <a:gd name="connsiteY294" fmla="*/ 1651970 h 1972748"/>
              <a:gd name="connsiteX295" fmla="*/ 3858744 w 12187340"/>
              <a:gd name="connsiteY295" fmla="*/ 1651612 h 1972748"/>
              <a:gd name="connsiteX296" fmla="*/ 3858386 w 12187340"/>
              <a:gd name="connsiteY296" fmla="*/ 1651612 h 1972748"/>
              <a:gd name="connsiteX297" fmla="*/ 3852652 w 12187340"/>
              <a:gd name="connsiteY297" fmla="*/ 1481363 h 1972748"/>
              <a:gd name="connsiteX298" fmla="*/ 3852652 w 12187340"/>
              <a:gd name="connsiteY298" fmla="*/ 1481005 h 1972748"/>
              <a:gd name="connsiteX299" fmla="*/ 3853009 w 12187340"/>
              <a:gd name="connsiteY299" fmla="*/ 1480647 h 1972748"/>
              <a:gd name="connsiteX300" fmla="*/ 3853009 w 12187340"/>
              <a:gd name="connsiteY300" fmla="*/ 1480290 h 1972748"/>
              <a:gd name="connsiteX301" fmla="*/ 3853367 w 12187340"/>
              <a:gd name="connsiteY301" fmla="*/ 1479932 h 1972748"/>
              <a:gd name="connsiteX302" fmla="*/ 3853367 w 12187340"/>
              <a:gd name="connsiteY302" fmla="*/ 1479574 h 1972748"/>
              <a:gd name="connsiteX303" fmla="*/ 3853009 w 12187340"/>
              <a:gd name="connsiteY303" fmla="*/ 1479574 h 1972748"/>
              <a:gd name="connsiteX304" fmla="*/ 3853009 w 12187340"/>
              <a:gd name="connsiteY304" fmla="*/ 1479216 h 1972748"/>
              <a:gd name="connsiteX305" fmla="*/ 3852652 w 12187340"/>
              <a:gd name="connsiteY305" fmla="*/ 1478858 h 1972748"/>
              <a:gd name="connsiteX306" fmla="*/ 3852294 w 12187340"/>
              <a:gd name="connsiteY306" fmla="*/ 1478858 h 1972748"/>
              <a:gd name="connsiteX307" fmla="*/ 3851577 w 12187340"/>
              <a:gd name="connsiteY307" fmla="*/ 1449468 h 1972748"/>
              <a:gd name="connsiteX308" fmla="*/ 3851577 w 12187340"/>
              <a:gd name="connsiteY308" fmla="*/ 1449110 h 1972748"/>
              <a:gd name="connsiteX309" fmla="*/ 3851935 w 12187340"/>
              <a:gd name="connsiteY309" fmla="*/ 1449110 h 1972748"/>
              <a:gd name="connsiteX310" fmla="*/ 3851935 w 12187340"/>
              <a:gd name="connsiteY310" fmla="*/ 1448752 h 1972748"/>
              <a:gd name="connsiteX311" fmla="*/ 3851935 w 12187340"/>
              <a:gd name="connsiteY311" fmla="*/ 1448394 h 1972748"/>
              <a:gd name="connsiteX312" fmla="*/ 3851935 w 12187340"/>
              <a:gd name="connsiteY312" fmla="*/ 1448036 h 1972748"/>
              <a:gd name="connsiteX313" fmla="*/ 3851935 w 12187340"/>
              <a:gd name="connsiteY313" fmla="*/ 1447679 h 1972748"/>
              <a:gd name="connsiteX314" fmla="*/ 3851935 w 12187340"/>
              <a:gd name="connsiteY314" fmla="*/ 1447321 h 1972748"/>
              <a:gd name="connsiteX315" fmla="*/ 3851577 w 12187340"/>
              <a:gd name="connsiteY315" fmla="*/ 1446963 h 1972748"/>
              <a:gd name="connsiteX316" fmla="*/ 3851577 w 12187340"/>
              <a:gd name="connsiteY316" fmla="*/ 1446605 h 1972748"/>
              <a:gd name="connsiteX317" fmla="*/ 3847993 w 12187340"/>
              <a:gd name="connsiteY317" fmla="*/ 1356283 h 1972748"/>
              <a:gd name="connsiteX318" fmla="*/ 3847993 w 12187340"/>
              <a:gd name="connsiteY318" fmla="*/ 1355925 h 1972748"/>
              <a:gd name="connsiteX319" fmla="*/ 3847993 w 12187340"/>
              <a:gd name="connsiteY319" fmla="*/ 1355567 h 1972748"/>
              <a:gd name="connsiteX320" fmla="*/ 3845842 w 12187340"/>
              <a:gd name="connsiteY320" fmla="*/ 1298937 h 1972748"/>
              <a:gd name="connsiteX321" fmla="*/ 3846200 w 12187340"/>
              <a:gd name="connsiteY321" fmla="*/ 1298937 h 1972748"/>
              <a:gd name="connsiteX322" fmla="*/ 3846558 w 12187340"/>
              <a:gd name="connsiteY322" fmla="*/ 1298579 h 1972748"/>
              <a:gd name="connsiteX323" fmla="*/ 3846916 w 12187340"/>
              <a:gd name="connsiteY323" fmla="*/ 1298222 h 1972748"/>
              <a:gd name="connsiteX324" fmla="*/ 3847274 w 12187340"/>
              <a:gd name="connsiteY324" fmla="*/ 1297864 h 1972748"/>
              <a:gd name="connsiteX325" fmla="*/ 3847274 w 12187340"/>
              <a:gd name="connsiteY325" fmla="*/ 1297506 h 1972748"/>
              <a:gd name="connsiteX326" fmla="*/ 3847274 w 12187340"/>
              <a:gd name="connsiteY326" fmla="*/ 1297148 h 1972748"/>
              <a:gd name="connsiteX327" fmla="*/ 3847274 w 12187340"/>
              <a:gd name="connsiteY327" fmla="*/ 1296790 h 1972748"/>
              <a:gd name="connsiteX328" fmla="*/ 3846916 w 12187340"/>
              <a:gd name="connsiteY328" fmla="*/ 1296432 h 1972748"/>
              <a:gd name="connsiteX329" fmla="*/ 3846558 w 12187340"/>
              <a:gd name="connsiteY329" fmla="*/ 1296075 h 1972748"/>
              <a:gd name="connsiteX330" fmla="*/ 3846200 w 12187340"/>
              <a:gd name="connsiteY330" fmla="*/ 1295717 h 1972748"/>
              <a:gd name="connsiteX331" fmla="*/ 3845842 w 12187340"/>
              <a:gd name="connsiteY331" fmla="*/ 1295717 h 1972748"/>
              <a:gd name="connsiteX332" fmla="*/ 3845484 w 12187340"/>
              <a:gd name="connsiteY332" fmla="*/ 1280663 h 1972748"/>
              <a:gd name="connsiteX333" fmla="*/ 4099604 w 12187340"/>
              <a:gd name="connsiteY333" fmla="*/ 1036938 h 1972748"/>
              <a:gd name="connsiteX334" fmla="*/ 4163402 w 12187340"/>
              <a:gd name="connsiteY334" fmla="*/ 1037296 h 1972748"/>
              <a:gd name="connsiteX335" fmla="*/ 4164119 w 12187340"/>
              <a:gd name="connsiteY335" fmla="*/ 1034428 h 1972748"/>
              <a:gd name="connsiteX336" fmla="*/ 4163402 w 12187340"/>
              <a:gd name="connsiteY336" fmla="*/ 1034428 h 1972748"/>
              <a:gd name="connsiteX337" fmla="*/ 4084192 w 12187340"/>
              <a:gd name="connsiteY337" fmla="*/ 1016866 h 1972748"/>
              <a:gd name="connsiteX338" fmla="*/ 3839391 w 12187340"/>
              <a:gd name="connsiteY338" fmla="*/ 967045 h 1972748"/>
              <a:gd name="connsiteX339" fmla="*/ 3834015 w 12187340"/>
              <a:gd name="connsiteY339" fmla="*/ 967045 h 1972748"/>
              <a:gd name="connsiteX340" fmla="*/ 3827205 w 12187340"/>
              <a:gd name="connsiteY340" fmla="*/ 924393 h 1972748"/>
              <a:gd name="connsiteX341" fmla="*/ 3913226 w 12187340"/>
              <a:gd name="connsiteY341" fmla="*/ 924751 h 1972748"/>
              <a:gd name="connsiteX342" fmla="*/ 3952652 w 12187340"/>
              <a:gd name="connsiteY342" fmla="*/ 924751 h 1972748"/>
              <a:gd name="connsiteX343" fmla="*/ 3953009 w 12187340"/>
              <a:gd name="connsiteY343" fmla="*/ 924751 h 1972748"/>
              <a:gd name="connsiteX344" fmla="*/ 3953368 w 12187340"/>
              <a:gd name="connsiteY344" fmla="*/ 921525 h 1972748"/>
              <a:gd name="connsiteX345" fmla="*/ 3918959 w 12187340"/>
              <a:gd name="connsiteY345" fmla="*/ 913999 h 1972748"/>
              <a:gd name="connsiteX346" fmla="*/ 3822903 w 12187340"/>
              <a:gd name="connsiteY346" fmla="*/ 894644 h 1972748"/>
              <a:gd name="connsiteX347" fmla="*/ 3797455 w 12187340"/>
              <a:gd name="connsiteY347" fmla="*/ 731205 h 1972748"/>
              <a:gd name="connsiteX348" fmla="*/ 3794229 w 12187340"/>
              <a:gd name="connsiteY348" fmla="*/ 731205 h 1972748"/>
              <a:gd name="connsiteX349" fmla="*/ 3764480 w 12187340"/>
              <a:gd name="connsiteY349" fmla="*/ 893927 h 1972748"/>
              <a:gd name="connsiteX350" fmla="*/ 3669858 w 12187340"/>
              <a:gd name="connsiteY350" fmla="*/ 911131 h 1972748"/>
              <a:gd name="connsiteX351" fmla="*/ 3635449 w 12187340"/>
              <a:gd name="connsiteY351" fmla="*/ 920450 h 1972748"/>
              <a:gd name="connsiteX352" fmla="*/ 3635807 w 12187340"/>
              <a:gd name="connsiteY352" fmla="*/ 923676 h 1972748"/>
              <a:gd name="connsiteX353" fmla="*/ 3759103 w 12187340"/>
              <a:gd name="connsiteY353" fmla="*/ 924034 h 1972748"/>
              <a:gd name="connsiteX354" fmla="*/ 3751218 w 12187340"/>
              <a:gd name="connsiteY354" fmla="*/ 965610 h 1972748"/>
              <a:gd name="connsiteX355" fmla="*/ 3749785 w 12187340"/>
              <a:gd name="connsiteY355" fmla="*/ 965610 h 1972748"/>
              <a:gd name="connsiteX356" fmla="*/ 3749427 w 12187340"/>
              <a:gd name="connsiteY356" fmla="*/ 965968 h 1972748"/>
              <a:gd name="connsiteX357" fmla="*/ 3749069 w 12187340"/>
              <a:gd name="connsiteY357" fmla="*/ 965968 h 1972748"/>
              <a:gd name="connsiteX358" fmla="*/ 3749069 w 12187340"/>
              <a:gd name="connsiteY358" fmla="*/ 966326 h 1972748"/>
              <a:gd name="connsiteX359" fmla="*/ 3748711 w 12187340"/>
              <a:gd name="connsiteY359" fmla="*/ 966326 h 1972748"/>
              <a:gd name="connsiteX360" fmla="*/ 3748711 w 12187340"/>
              <a:gd name="connsiteY360" fmla="*/ 966684 h 1972748"/>
              <a:gd name="connsiteX361" fmla="*/ 3748353 w 12187340"/>
              <a:gd name="connsiteY361" fmla="*/ 967042 h 1972748"/>
              <a:gd name="connsiteX362" fmla="*/ 3744411 w 12187340"/>
              <a:gd name="connsiteY362" fmla="*/ 967042 h 1972748"/>
              <a:gd name="connsiteX363" fmla="*/ 3744053 w 12187340"/>
              <a:gd name="connsiteY363" fmla="*/ 967042 h 1972748"/>
              <a:gd name="connsiteX364" fmla="*/ 3511797 w 12187340"/>
              <a:gd name="connsiteY364" fmla="*/ 1010052 h 1972748"/>
              <a:gd name="connsiteX365" fmla="*/ 3432228 w 12187340"/>
              <a:gd name="connsiteY365" fmla="*/ 1031916 h 1972748"/>
              <a:gd name="connsiteX366" fmla="*/ 3432586 w 12187340"/>
              <a:gd name="connsiteY366" fmla="*/ 1034783 h 1972748"/>
              <a:gd name="connsiteX367" fmla="*/ 3493875 w 12187340"/>
              <a:gd name="connsiteY367" fmla="*/ 1035141 h 1972748"/>
              <a:gd name="connsiteX368" fmla="*/ 3374880 w 12187340"/>
              <a:gd name="connsiteY368" fmla="*/ 1226537 h 1972748"/>
              <a:gd name="connsiteX369" fmla="*/ 3368070 w 12187340"/>
              <a:gd name="connsiteY369" fmla="*/ 1181735 h 1972748"/>
              <a:gd name="connsiteX370" fmla="*/ 3366278 w 12187340"/>
              <a:gd name="connsiteY370" fmla="*/ 1181735 h 1972748"/>
              <a:gd name="connsiteX371" fmla="*/ 3354450 w 12187340"/>
              <a:gd name="connsiteY371" fmla="*/ 1246250 h 1972748"/>
              <a:gd name="connsiteX372" fmla="*/ 3304630 w 12187340"/>
              <a:gd name="connsiteY372" fmla="*/ 1287110 h 1972748"/>
              <a:gd name="connsiteX373" fmla="*/ 3291368 w 12187340"/>
              <a:gd name="connsiteY373" fmla="*/ 1289619 h 1972748"/>
              <a:gd name="connsiteX374" fmla="*/ 3270938 w 12187340"/>
              <a:gd name="connsiteY374" fmla="*/ 1294995 h 1972748"/>
              <a:gd name="connsiteX375" fmla="*/ 3270938 w 12187340"/>
              <a:gd name="connsiteY375" fmla="*/ 1297146 h 1972748"/>
              <a:gd name="connsiteX376" fmla="*/ 3291010 w 12187340"/>
              <a:gd name="connsiteY376" fmla="*/ 1297146 h 1972748"/>
              <a:gd name="connsiteX377" fmla="*/ 3209649 w 12187340"/>
              <a:gd name="connsiteY377" fmla="*/ 1346608 h 1972748"/>
              <a:gd name="connsiteX378" fmla="*/ 3196746 w 12187340"/>
              <a:gd name="connsiteY378" fmla="*/ 1349117 h 1972748"/>
              <a:gd name="connsiteX379" fmla="*/ 3148717 w 12187340"/>
              <a:gd name="connsiteY379" fmla="*/ 1362020 h 1972748"/>
              <a:gd name="connsiteX380" fmla="*/ 3149075 w 12187340"/>
              <a:gd name="connsiteY380" fmla="*/ 1363812 h 1972748"/>
              <a:gd name="connsiteX381" fmla="*/ 3177390 w 12187340"/>
              <a:gd name="connsiteY381" fmla="*/ 1363812 h 1972748"/>
              <a:gd name="connsiteX382" fmla="*/ 3177032 w 12187340"/>
              <a:gd name="connsiteY382" fmla="*/ 1364170 h 1972748"/>
              <a:gd name="connsiteX383" fmla="*/ 3176674 w 12187340"/>
              <a:gd name="connsiteY383" fmla="*/ 1364170 h 1972748"/>
              <a:gd name="connsiteX384" fmla="*/ 3046210 w 12187340"/>
              <a:gd name="connsiteY384" fmla="*/ 1522949 h 1972748"/>
              <a:gd name="connsiteX385" fmla="*/ 3042984 w 12187340"/>
              <a:gd name="connsiteY385" fmla="*/ 1502161 h 1972748"/>
              <a:gd name="connsiteX386" fmla="*/ 3041909 w 12187340"/>
              <a:gd name="connsiteY386" fmla="*/ 1502161 h 1972748"/>
              <a:gd name="connsiteX387" fmla="*/ 3036891 w 12187340"/>
              <a:gd name="connsiteY387" fmla="*/ 1530118 h 1972748"/>
              <a:gd name="connsiteX388" fmla="*/ 2996748 w 12187340"/>
              <a:gd name="connsiteY388" fmla="*/ 1559508 h 1972748"/>
              <a:gd name="connsiteX389" fmla="*/ 2993164 w 12187340"/>
              <a:gd name="connsiteY389" fmla="*/ 1560583 h 1972748"/>
              <a:gd name="connsiteX390" fmla="*/ 2993164 w 12187340"/>
              <a:gd name="connsiteY390" fmla="*/ 1561300 h 1972748"/>
              <a:gd name="connsiteX391" fmla="*/ 2993881 w 12187340"/>
              <a:gd name="connsiteY391" fmla="*/ 1561300 h 1972748"/>
              <a:gd name="connsiteX392" fmla="*/ 2948720 w 12187340"/>
              <a:gd name="connsiteY392" fmla="*/ 1589973 h 1972748"/>
              <a:gd name="connsiteX393" fmla="*/ 2946925 w 12187340"/>
              <a:gd name="connsiteY393" fmla="*/ 1590673 h 1972748"/>
              <a:gd name="connsiteX394" fmla="*/ 2940832 w 12187340"/>
              <a:gd name="connsiteY394" fmla="*/ 1594616 h 1972748"/>
              <a:gd name="connsiteX395" fmla="*/ 2933664 w 12187340"/>
              <a:gd name="connsiteY395" fmla="*/ 1594616 h 1972748"/>
              <a:gd name="connsiteX396" fmla="*/ 2946925 w 12187340"/>
              <a:gd name="connsiteY396" fmla="*/ 1590673 h 1972748"/>
              <a:gd name="connsiteX397" fmla="*/ 2930438 w 12187340"/>
              <a:gd name="connsiteY397" fmla="*/ 1594974 h 1972748"/>
              <a:gd name="connsiteX398" fmla="*/ 2930438 w 12187340"/>
              <a:gd name="connsiteY398" fmla="*/ 1595691 h 1972748"/>
              <a:gd name="connsiteX399" fmla="*/ 2940474 w 12187340"/>
              <a:gd name="connsiteY399" fmla="*/ 1595691 h 1972748"/>
              <a:gd name="connsiteX400" fmla="*/ 2940832 w 12187340"/>
              <a:gd name="connsiteY400" fmla="*/ 1596049 h 1972748"/>
              <a:gd name="connsiteX401" fmla="*/ 2941548 w 12187340"/>
              <a:gd name="connsiteY401" fmla="*/ 1595691 h 1972748"/>
              <a:gd name="connsiteX402" fmla="*/ 2948000 w 12187340"/>
              <a:gd name="connsiteY402" fmla="*/ 1595691 h 1972748"/>
              <a:gd name="connsiteX403" fmla="*/ 2944057 w 12187340"/>
              <a:gd name="connsiteY403" fmla="*/ 1606085 h 1972748"/>
              <a:gd name="connsiteX404" fmla="*/ 2948358 w 12187340"/>
              <a:gd name="connsiteY404" fmla="*/ 1595691 h 1972748"/>
              <a:gd name="connsiteX405" fmla="*/ 2997462 w 12187340"/>
              <a:gd name="connsiteY405" fmla="*/ 1596049 h 1972748"/>
              <a:gd name="connsiteX406" fmla="*/ 2956960 w 12187340"/>
              <a:gd name="connsiteY406" fmla="*/ 1660923 h 1972748"/>
              <a:gd name="connsiteX407" fmla="*/ 2997820 w 12187340"/>
              <a:gd name="connsiteY407" fmla="*/ 1596049 h 1972748"/>
              <a:gd name="connsiteX408" fmla="*/ 3027211 w 12187340"/>
              <a:gd name="connsiteY408" fmla="*/ 1596049 h 1972748"/>
              <a:gd name="connsiteX409" fmla="*/ 3026136 w 12187340"/>
              <a:gd name="connsiteY409" fmla="*/ 1618271 h 1972748"/>
              <a:gd name="connsiteX410" fmla="*/ 3026136 w 12187340"/>
              <a:gd name="connsiteY410" fmla="*/ 1618629 h 1972748"/>
              <a:gd name="connsiteX411" fmla="*/ 3026136 w 12187340"/>
              <a:gd name="connsiteY411" fmla="*/ 1618986 h 1972748"/>
              <a:gd name="connsiteX412" fmla="*/ 3025419 w 12187340"/>
              <a:gd name="connsiteY412" fmla="*/ 1642642 h 1972748"/>
              <a:gd name="connsiteX413" fmla="*/ 3025419 w 12187340"/>
              <a:gd name="connsiteY413" fmla="*/ 1643000 h 1972748"/>
              <a:gd name="connsiteX414" fmla="*/ 3024344 w 12187340"/>
              <a:gd name="connsiteY414" fmla="*/ 1665939 h 1972748"/>
              <a:gd name="connsiteX415" fmla="*/ 3023987 w 12187340"/>
              <a:gd name="connsiteY415" fmla="*/ 1676333 h 1972748"/>
              <a:gd name="connsiteX416" fmla="*/ 3023987 w 12187340"/>
              <a:gd name="connsiteY416" fmla="*/ 1676691 h 1972748"/>
              <a:gd name="connsiteX417" fmla="*/ 3023629 w 12187340"/>
              <a:gd name="connsiteY417" fmla="*/ 1676691 h 1972748"/>
              <a:gd name="connsiteX418" fmla="*/ 3023629 w 12187340"/>
              <a:gd name="connsiteY418" fmla="*/ 1677049 h 1972748"/>
              <a:gd name="connsiteX419" fmla="*/ 3023629 w 12187340"/>
              <a:gd name="connsiteY419" fmla="*/ 1677407 h 1972748"/>
              <a:gd name="connsiteX420" fmla="*/ 3023987 w 12187340"/>
              <a:gd name="connsiteY420" fmla="*/ 1677407 h 1972748"/>
              <a:gd name="connsiteX421" fmla="*/ 3023270 w 12187340"/>
              <a:gd name="connsiteY421" fmla="*/ 1695328 h 1972748"/>
              <a:gd name="connsiteX422" fmla="*/ 2978826 w 12187340"/>
              <a:gd name="connsiteY422" fmla="*/ 1706080 h 1972748"/>
              <a:gd name="connsiteX423" fmla="*/ 2963772 w 12187340"/>
              <a:gd name="connsiteY423" fmla="*/ 1702854 h 1972748"/>
              <a:gd name="connsiteX424" fmla="*/ 2951944 w 12187340"/>
              <a:gd name="connsiteY424" fmla="*/ 1700345 h 1972748"/>
              <a:gd name="connsiteX425" fmla="*/ 2975242 w 12187340"/>
              <a:gd name="connsiteY425" fmla="*/ 1691385 h 1972748"/>
              <a:gd name="connsiteX426" fmla="*/ 2950869 w 12187340"/>
              <a:gd name="connsiteY426" fmla="*/ 1700345 h 1972748"/>
              <a:gd name="connsiteX427" fmla="*/ 2950152 w 12187340"/>
              <a:gd name="connsiteY427" fmla="*/ 1700345 h 1972748"/>
              <a:gd name="connsiteX428" fmla="*/ 2948002 w 12187340"/>
              <a:gd name="connsiteY428" fmla="*/ 1701420 h 1972748"/>
              <a:gd name="connsiteX429" fmla="*/ 2946210 w 12187340"/>
              <a:gd name="connsiteY429" fmla="*/ 1699628 h 1972748"/>
              <a:gd name="connsiteX430" fmla="*/ 2914310 w 12187340"/>
              <a:gd name="connsiteY430" fmla="*/ 1692818 h 1972748"/>
              <a:gd name="connsiteX431" fmla="*/ 2913952 w 12187340"/>
              <a:gd name="connsiteY431" fmla="*/ 1692818 h 1972748"/>
              <a:gd name="connsiteX432" fmla="*/ 2913236 w 12187340"/>
              <a:gd name="connsiteY432" fmla="*/ 1692818 h 1972748"/>
              <a:gd name="connsiteX433" fmla="*/ 2911802 w 12187340"/>
              <a:gd name="connsiteY433" fmla="*/ 1683858 h 1972748"/>
              <a:gd name="connsiteX434" fmla="*/ 2929006 w 12187340"/>
              <a:gd name="connsiteY434" fmla="*/ 1684215 h 1972748"/>
              <a:gd name="connsiteX435" fmla="*/ 2937250 w 12187340"/>
              <a:gd name="connsiteY435" fmla="*/ 1684215 h 1972748"/>
              <a:gd name="connsiteX436" fmla="*/ 2937250 w 12187340"/>
              <a:gd name="connsiteY436" fmla="*/ 1683498 h 1972748"/>
              <a:gd name="connsiteX437" fmla="*/ 2930440 w 12187340"/>
              <a:gd name="connsiteY437" fmla="*/ 1682065 h 1972748"/>
              <a:gd name="connsiteX438" fmla="*/ 2930082 w 12187340"/>
              <a:gd name="connsiteY438" fmla="*/ 1682065 h 1972748"/>
              <a:gd name="connsiteX439" fmla="*/ 2910727 w 12187340"/>
              <a:gd name="connsiteY439" fmla="*/ 1678122 h 1972748"/>
              <a:gd name="connsiteX440" fmla="*/ 2907860 w 12187340"/>
              <a:gd name="connsiteY440" fmla="*/ 1660201 h 1972748"/>
              <a:gd name="connsiteX441" fmla="*/ 2922197 w 12187340"/>
              <a:gd name="connsiteY441" fmla="*/ 1643714 h 1972748"/>
              <a:gd name="connsiteX442" fmla="*/ 2907860 w 12187340"/>
              <a:gd name="connsiteY442" fmla="*/ 1659484 h 1972748"/>
              <a:gd name="connsiteX443" fmla="*/ 2905709 w 12187340"/>
              <a:gd name="connsiteY443" fmla="*/ 1644789 h 1972748"/>
              <a:gd name="connsiteX444" fmla="*/ 2904992 w 12187340"/>
              <a:gd name="connsiteY444" fmla="*/ 1644789 h 1972748"/>
              <a:gd name="connsiteX445" fmla="*/ 2901047 w 12187340"/>
              <a:gd name="connsiteY445" fmla="*/ 1666658 h 1972748"/>
              <a:gd name="connsiteX446" fmla="*/ 2884202 w 12187340"/>
              <a:gd name="connsiteY446" fmla="*/ 1680278 h 1972748"/>
              <a:gd name="connsiteX447" fmla="*/ 2879901 w 12187340"/>
              <a:gd name="connsiteY447" fmla="*/ 1680995 h 1972748"/>
              <a:gd name="connsiteX448" fmla="*/ 2879901 w 12187340"/>
              <a:gd name="connsiteY448" fmla="*/ 1681353 h 1972748"/>
              <a:gd name="connsiteX449" fmla="*/ 2872732 w 12187340"/>
              <a:gd name="connsiteY449" fmla="*/ 1683145 h 1972748"/>
              <a:gd name="connsiteX450" fmla="*/ 2873090 w 12187340"/>
              <a:gd name="connsiteY450" fmla="*/ 1683862 h 1972748"/>
              <a:gd name="connsiteX451" fmla="*/ 2879183 w 12187340"/>
              <a:gd name="connsiteY451" fmla="*/ 1683862 h 1972748"/>
              <a:gd name="connsiteX452" fmla="*/ 2853019 w 12187340"/>
              <a:gd name="connsiteY452" fmla="*/ 1699991 h 1972748"/>
              <a:gd name="connsiteX453" fmla="*/ 2848001 w 12187340"/>
              <a:gd name="connsiteY453" fmla="*/ 1701065 h 1972748"/>
              <a:gd name="connsiteX454" fmla="*/ 2831872 w 12187340"/>
              <a:gd name="connsiteY454" fmla="*/ 1705725 h 1972748"/>
              <a:gd name="connsiteX455" fmla="*/ 2831872 w 12187340"/>
              <a:gd name="connsiteY455" fmla="*/ 1706082 h 1972748"/>
              <a:gd name="connsiteX456" fmla="*/ 2841908 w 12187340"/>
              <a:gd name="connsiteY456" fmla="*/ 1706082 h 1972748"/>
              <a:gd name="connsiteX457" fmla="*/ 2841191 w 12187340"/>
              <a:gd name="connsiteY457" fmla="*/ 1706440 h 1972748"/>
              <a:gd name="connsiteX458" fmla="*/ 2823628 w 12187340"/>
              <a:gd name="connsiteY458" fmla="*/ 1734039 h 1972748"/>
              <a:gd name="connsiteX459" fmla="*/ 2841549 w 12187340"/>
              <a:gd name="connsiteY459" fmla="*/ 1706799 h 1972748"/>
              <a:gd name="connsiteX460" fmla="*/ 2842624 w 12187340"/>
              <a:gd name="connsiteY460" fmla="*/ 1706082 h 1972748"/>
              <a:gd name="connsiteX461" fmla="*/ 2879183 w 12187340"/>
              <a:gd name="connsiteY461" fmla="*/ 1706440 h 1972748"/>
              <a:gd name="connsiteX462" fmla="*/ 2846208 w 12187340"/>
              <a:gd name="connsiteY462" fmla="*/ 1740131 h 1972748"/>
              <a:gd name="connsiteX463" fmla="*/ 2879541 w 12187340"/>
              <a:gd name="connsiteY463" fmla="*/ 1706798 h 1972748"/>
              <a:gd name="connsiteX464" fmla="*/ 2880616 w 12187340"/>
              <a:gd name="connsiteY464" fmla="*/ 1706440 h 1972748"/>
              <a:gd name="connsiteX465" fmla="*/ 2895311 w 12187340"/>
              <a:gd name="connsiteY465" fmla="*/ 1706440 h 1972748"/>
              <a:gd name="connsiteX466" fmla="*/ 2894594 w 12187340"/>
              <a:gd name="connsiteY466" fmla="*/ 1720777 h 1972748"/>
              <a:gd name="connsiteX467" fmla="*/ 2894594 w 12187340"/>
              <a:gd name="connsiteY467" fmla="*/ 1721135 h 1972748"/>
              <a:gd name="connsiteX468" fmla="*/ 2894236 w 12187340"/>
              <a:gd name="connsiteY468" fmla="*/ 1735830 h 1972748"/>
              <a:gd name="connsiteX469" fmla="*/ 2827212 w 12187340"/>
              <a:gd name="connsiteY469" fmla="*/ 1776690 h 1972748"/>
              <a:gd name="connsiteX470" fmla="*/ 2894236 w 12187340"/>
              <a:gd name="connsiteY470" fmla="*/ 1736547 h 1972748"/>
              <a:gd name="connsiteX471" fmla="*/ 2894236 w 12187340"/>
              <a:gd name="connsiteY471" fmla="*/ 1736905 h 1972748"/>
              <a:gd name="connsiteX472" fmla="*/ 2893162 w 12187340"/>
              <a:gd name="connsiteY472" fmla="*/ 1759127 h 1972748"/>
              <a:gd name="connsiteX473" fmla="*/ 2893162 w 12187340"/>
              <a:gd name="connsiteY473" fmla="*/ 1759485 h 1972748"/>
              <a:gd name="connsiteX474" fmla="*/ 2892804 w 12187340"/>
              <a:gd name="connsiteY474" fmla="*/ 1764144 h 1972748"/>
              <a:gd name="connsiteX475" fmla="*/ 2832589 w 12187340"/>
              <a:gd name="connsiteY475" fmla="*/ 1783857 h 1972748"/>
              <a:gd name="connsiteX476" fmla="*/ 2831873 w 12187340"/>
              <a:gd name="connsiteY476" fmla="*/ 1783857 h 1972748"/>
              <a:gd name="connsiteX477" fmla="*/ 2830439 w 12187340"/>
              <a:gd name="connsiteY477" fmla="*/ 1784215 h 1972748"/>
              <a:gd name="connsiteX478" fmla="*/ 2824704 w 12187340"/>
              <a:gd name="connsiteY478" fmla="*/ 1784215 h 1972748"/>
              <a:gd name="connsiteX479" fmla="*/ 2824346 w 12187340"/>
              <a:gd name="connsiteY479" fmla="*/ 1784215 h 1972748"/>
              <a:gd name="connsiteX480" fmla="*/ 2820404 w 12187340"/>
              <a:gd name="connsiteY480" fmla="*/ 1784215 h 1972748"/>
              <a:gd name="connsiteX481" fmla="*/ 2822196 w 12187340"/>
              <a:gd name="connsiteY481" fmla="*/ 1782423 h 1972748"/>
              <a:gd name="connsiteX482" fmla="*/ 2822554 w 12187340"/>
              <a:gd name="connsiteY482" fmla="*/ 1782423 h 1972748"/>
              <a:gd name="connsiteX483" fmla="*/ 2825779 w 12187340"/>
              <a:gd name="connsiteY483" fmla="*/ 1782781 h 1972748"/>
              <a:gd name="connsiteX484" fmla="*/ 2831873 w 12187340"/>
              <a:gd name="connsiteY484" fmla="*/ 1783855 h 1972748"/>
              <a:gd name="connsiteX485" fmla="*/ 2825779 w 12187340"/>
              <a:gd name="connsiteY485" fmla="*/ 1782422 h 1972748"/>
              <a:gd name="connsiteX486" fmla="*/ 2800332 w 12187340"/>
              <a:gd name="connsiteY486" fmla="*/ 1777404 h 1972748"/>
              <a:gd name="connsiteX487" fmla="*/ 2799974 w 12187340"/>
              <a:gd name="connsiteY487" fmla="*/ 1777404 h 1972748"/>
              <a:gd name="connsiteX488" fmla="*/ 2799257 w 12187340"/>
              <a:gd name="connsiteY488" fmla="*/ 1773103 h 1972748"/>
              <a:gd name="connsiteX489" fmla="*/ 2808218 w 12187340"/>
              <a:gd name="connsiteY489" fmla="*/ 1773103 h 1972748"/>
              <a:gd name="connsiteX490" fmla="*/ 2812160 w 12187340"/>
              <a:gd name="connsiteY490" fmla="*/ 1773103 h 1972748"/>
              <a:gd name="connsiteX491" fmla="*/ 2812160 w 12187340"/>
              <a:gd name="connsiteY491" fmla="*/ 1772745 h 1972748"/>
              <a:gd name="connsiteX492" fmla="*/ 2808576 w 12187340"/>
              <a:gd name="connsiteY492" fmla="*/ 1772028 h 1972748"/>
              <a:gd name="connsiteX493" fmla="*/ 2810726 w 12187340"/>
              <a:gd name="connsiteY493" fmla="*/ 1772745 h 1972748"/>
              <a:gd name="connsiteX494" fmla="*/ 2808218 w 12187340"/>
              <a:gd name="connsiteY494" fmla="*/ 1772745 h 1972748"/>
              <a:gd name="connsiteX495" fmla="*/ 2807860 w 12187340"/>
              <a:gd name="connsiteY495" fmla="*/ 1772745 h 1972748"/>
              <a:gd name="connsiteX496" fmla="*/ 2806426 w 12187340"/>
              <a:gd name="connsiteY496" fmla="*/ 1772745 h 1972748"/>
              <a:gd name="connsiteX497" fmla="*/ 2807143 w 12187340"/>
              <a:gd name="connsiteY497" fmla="*/ 1772028 h 1972748"/>
              <a:gd name="connsiteX498" fmla="*/ 2806785 w 12187340"/>
              <a:gd name="connsiteY498" fmla="*/ 1771670 h 1972748"/>
              <a:gd name="connsiteX499" fmla="*/ 2806068 w 12187340"/>
              <a:gd name="connsiteY499" fmla="*/ 1772387 h 1972748"/>
              <a:gd name="connsiteX500" fmla="*/ 2804993 w 12187340"/>
              <a:gd name="connsiteY500" fmla="*/ 1771313 h 1972748"/>
              <a:gd name="connsiteX501" fmla="*/ 2804636 w 12187340"/>
              <a:gd name="connsiteY501" fmla="*/ 1771313 h 1972748"/>
              <a:gd name="connsiteX502" fmla="*/ 2805710 w 12187340"/>
              <a:gd name="connsiteY502" fmla="*/ 1772746 h 1972748"/>
              <a:gd name="connsiteX503" fmla="*/ 2803201 w 12187340"/>
              <a:gd name="connsiteY503" fmla="*/ 1772746 h 1972748"/>
              <a:gd name="connsiteX504" fmla="*/ 2803201 w 12187340"/>
              <a:gd name="connsiteY504" fmla="*/ 1772388 h 1972748"/>
              <a:gd name="connsiteX505" fmla="*/ 2801051 w 12187340"/>
              <a:gd name="connsiteY505" fmla="*/ 1770596 h 1972748"/>
              <a:gd name="connsiteX506" fmla="*/ 2802843 w 12187340"/>
              <a:gd name="connsiteY506" fmla="*/ 1772747 h 1972748"/>
              <a:gd name="connsiteX507" fmla="*/ 2799259 w 12187340"/>
              <a:gd name="connsiteY507" fmla="*/ 1772747 h 1972748"/>
              <a:gd name="connsiteX508" fmla="*/ 2798901 w 12187340"/>
              <a:gd name="connsiteY508" fmla="*/ 1772747 h 1972748"/>
              <a:gd name="connsiteX509" fmla="*/ 2798901 w 12187340"/>
              <a:gd name="connsiteY509" fmla="*/ 1772389 h 1972748"/>
              <a:gd name="connsiteX510" fmla="*/ 2798901 w 12187340"/>
              <a:gd name="connsiteY510" fmla="*/ 1772031 h 1972748"/>
              <a:gd name="connsiteX511" fmla="*/ 2798901 w 12187340"/>
              <a:gd name="connsiteY511" fmla="*/ 1771673 h 1972748"/>
              <a:gd name="connsiteX512" fmla="*/ 2798901 w 12187340"/>
              <a:gd name="connsiteY512" fmla="*/ 1770240 h 1972748"/>
              <a:gd name="connsiteX513" fmla="*/ 2798543 w 12187340"/>
              <a:gd name="connsiteY513" fmla="*/ 1770240 h 1972748"/>
              <a:gd name="connsiteX514" fmla="*/ 2798543 w 12187340"/>
              <a:gd name="connsiteY514" fmla="*/ 1772032 h 1972748"/>
              <a:gd name="connsiteX515" fmla="*/ 2798185 w 12187340"/>
              <a:gd name="connsiteY515" fmla="*/ 1772748 h 1972748"/>
              <a:gd name="connsiteX516" fmla="*/ 2793167 w 12187340"/>
              <a:gd name="connsiteY516" fmla="*/ 1772748 h 1972748"/>
              <a:gd name="connsiteX517" fmla="*/ 2793167 w 12187340"/>
              <a:gd name="connsiteY517" fmla="*/ 1772391 h 1972748"/>
              <a:gd name="connsiteX518" fmla="*/ 2792810 w 12187340"/>
              <a:gd name="connsiteY518" fmla="*/ 1772391 h 1972748"/>
              <a:gd name="connsiteX519" fmla="*/ 2792452 w 12187340"/>
              <a:gd name="connsiteY519" fmla="*/ 1772033 h 1972748"/>
              <a:gd name="connsiteX520" fmla="*/ 2792810 w 12187340"/>
              <a:gd name="connsiteY520" fmla="*/ 1769882 h 1972748"/>
              <a:gd name="connsiteX521" fmla="*/ 2794243 w 12187340"/>
              <a:gd name="connsiteY521" fmla="*/ 1762356 h 1972748"/>
              <a:gd name="connsiteX522" fmla="*/ 2796752 w 12187340"/>
              <a:gd name="connsiteY522" fmla="*/ 1760563 h 1972748"/>
              <a:gd name="connsiteX523" fmla="*/ 2798186 w 12187340"/>
              <a:gd name="connsiteY523" fmla="*/ 1769882 h 1972748"/>
              <a:gd name="connsiteX524" fmla="*/ 2798544 w 12187340"/>
              <a:gd name="connsiteY524" fmla="*/ 1769882 h 1972748"/>
              <a:gd name="connsiteX525" fmla="*/ 2797110 w 12187340"/>
              <a:gd name="connsiteY525" fmla="*/ 1760205 h 1972748"/>
              <a:gd name="connsiteX526" fmla="*/ 2813239 w 12187340"/>
              <a:gd name="connsiteY526" fmla="*/ 1745510 h 1972748"/>
              <a:gd name="connsiteX527" fmla="*/ 2797110 w 12187340"/>
              <a:gd name="connsiteY527" fmla="*/ 1759847 h 1972748"/>
              <a:gd name="connsiteX528" fmla="*/ 2796035 w 12187340"/>
              <a:gd name="connsiteY528" fmla="*/ 1753753 h 1972748"/>
              <a:gd name="connsiteX529" fmla="*/ 2796752 w 12187340"/>
              <a:gd name="connsiteY529" fmla="*/ 1759847 h 1972748"/>
              <a:gd name="connsiteX530" fmla="*/ 2794243 w 12187340"/>
              <a:gd name="connsiteY530" fmla="*/ 1761997 h 1972748"/>
              <a:gd name="connsiteX531" fmla="*/ 2796035 w 12187340"/>
              <a:gd name="connsiteY531" fmla="*/ 1753753 h 1972748"/>
              <a:gd name="connsiteX532" fmla="*/ 2796035 w 12187340"/>
              <a:gd name="connsiteY532" fmla="*/ 1753037 h 1972748"/>
              <a:gd name="connsiteX533" fmla="*/ 2795677 w 12187340"/>
              <a:gd name="connsiteY533" fmla="*/ 1753037 h 1972748"/>
              <a:gd name="connsiteX534" fmla="*/ 2793885 w 12187340"/>
              <a:gd name="connsiteY534" fmla="*/ 1762356 h 1972748"/>
              <a:gd name="connsiteX535" fmla="*/ 2781341 w 12187340"/>
              <a:gd name="connsiteY535" fmla="*/ 1772033 h 1972748"/>
              <a:gd name="connsiteX536" fmla="*/ 2793885 w 12187340"/>
              <a:gd name="connsiteY536" fmla="*/ 1763072 h 1972748"/>
              <a:gd name="connsiteX537" fmla="*/ 2792452 w 12187340"/>
              <a:gd name="connsiteY537" fmla="*/ 1769882 h 1972748"/>
              <a:gd name="connsiteX538" fmla="*/ 2790660 w 12187340"/>
              <a:gd name="connsiteY538" fmla="*/ 1770240 h 1972748"/>
              <a:gd name="connsiteX539" fmla="*/ 2792452 w 12187340"/>
              <a:gd name="connsiteY539" fmla="*/ 1770240 h 1972748"/>
              <a:gd name="connsiteX540" fmla="*/ 2792094 w 12187340"/>
              <a:gd name="connsiteY540" fmla="*/ 1771674 h 1972748"/>
              <a:gd name="connsiteX541" fmla="*/ 2790660 w 12187340"/>
              <a:gd name="connsiteY541" fmla="*/ 1770240 h 1972748"/>
              <a:gd name="connsiteX542" fmla="*/ 2790302 w 12187340"/>
              <a:gd name="connsiteY542" fmla="*/ 1770598 h 1972748"/>
              <a:gd name="connsiteX543" fmla="*/ 2792094 w 12187340"/>
              <a:gd name="connsiteY543" fmla="*/ 1772032 h 1972748"/>
              <a:gd name="connsiteX544" fmla="*/ 2792094 w 12187340"/>
              <a:gd name="connsiteY544" fmla="*/ 1772748 h 1972748"/>
              <a:gd name="connsiteX545" fmla="*/ 2788152 w 12187340"/>
              <a:gd name="connsiteY545" fmla="*/ 1772748 h 1972748"/>
              <a:gd name="connsiteX546" fmla="*/ 2788152 w 12187340"/>
              <a:gd name="connsiteY546" fmla="*/ 1772391 h 1972748"/>
              <a:gd name="connsiteX547" fmla="*/ 2786718 w 12187340"/>
              <a:gd name="connsiteY547" fmla="*/ 1771316 h 1972748"/>
              <a:gd name="connsiteX548" fmla="*/ 2787793 w 12187340"/>
              <a:gd name="connsiteY548" fmla="*/ 1772750 h 1972748"/>
              <a:gd name="connsiteX549" fmla="*/ 2785284 w 12187340"/>
              <a:gd name="connsiteY549" fmla="*/ 1772750 h 1972748"/>
              <a:gd name="connsiteX550" fmla="*/ 2786358 w 12187340"/>
              <a:gd name="connsiteY550" fmla="*/ 1771316 h 1972748"/>
              <a:gd name="connsiteX551" fmla="*/ 2786001 w 12187340"/>
              <a:gd name="connsiteY551" fmla="*/ 1771316 h 1972748"/>
              <a:gd name="connsiteX552" fmla="*/ 2784926 w 12187340"/>
              <a:gd name="connsiteY552" fmla="*/ 1772391 h 1972748"/>
              <a:gd name="connsiteX553" fmla="*/ 2784209 w 12187340"/>
              <a:gd name="connsiteY553" fmla="*/ 1771674 h 1972748"/>
              <a:gd name="connsiteX554" fmla="*/ 2783851 w 12187340"/>
              <a:gd name="connsiteY554" fmla="*/ 1771674 h 1972748"/>
              <a:gd name="connsiteX555" fmla="*/ 2783851 w 12187340"/>
              <a:gd name="connsiteY555" fmla="*/ 1772032 h 1972748"/>
              <a:gd name="connsiteX556" fmla="*/ 2784568 w 12187340"/>
              <a:gd name="connsiteY556" fmla="*/ 1772748 h 1972748"/>
              <a:gd name="connsiteX557" fmla="*/ 2783493 w 12187340"/>
              <a:gd name="connsiteY557" fmla="*/ 1772748 h 1972748"/>
              <a:gd name="connsiteX558" fmla="*/ 2783851 w 12187340"/>
              <a:gd name="connsiteY558" fmla="*/ 1772032 h 1972748"/>
              <a:gd name="connsiteX559" fmla="*/ 2782777 w 12187340"/>
              <a:gd name="connsiteY559" fmla="*/ 1772748 h 1972748"/>
              <a:gd name="connsiteX560" fmla="*/ 2781343 w 12187340"/>
              <a:gd name="connsiteY560" fmla="*/ 1772391 h 1972748"/>
              <a:gd name="connsiteX561" fmla="*/ 2780985 w 12187340"/>
              <a:gd name="connsiteY561" fmla="*/ 1772391 h 1972748"/>
              <a:gd name="connsiteX562" fmla="*/ 2780627 w 12187340"/>
              <a:gd name="connsiteY562" fmla="*/ 1772391 h 1972748"/>
              <a:gd name="connsiteX563" fmla="*/ 2779194 w 12187340"/>
              <a:gd name="connsiteY563" fmla="*/ 1772748 h 1972748"/>
              <a:gd name="connsiteX564" fmla="*/ 2779194 w 12187340"/>
              <a:gd name="connsiteY564" fmla="*/ 1773106 h 1972748"/>
              <a:gd name="connsiteX565" fmla="*/ 2763423 w 12187340"/>
              <a:gd name="connsiteY565" fmla="*/ 1782784 h 1972748"/>
              <a:gd name="connsiteX566" fmla="*/ 2761273 w 12187340"/>
              <a:gd name="connsiteY566" fmla="*/ 1784217 h 1972748"/>
              <a:gd name="connsiteX567" fmla="*/ 2759122 w 12187340"/>
              <a:gd name="connsiteY567" fmla="*/ 1784217 h 1972748"/>
              <a:gd name="connsiteX568" fmla="*/ 2763423 w 12187340"/>
              <a:gd name="connsiteY568" fmla="*/ 1782784 h 1972748"/>
              <a:gd name="connsiteX569" fmla="*/ 2758047 w 12187340"/>
              <a:gd name="connsiteY569" fmla="*/ 1784217 h 1972748"/>
              <a:gd name="connsiteX570" fmla="*/ 2758047 w 12187340"/>
              <a:gd name="connsiteY570" fmla="*/ 1784575 h 1972748"/>
              <a:gd name="connsiteX571" fmla="*/ 2790663 w 12187340"/>
              <a:gd name="connsiteY571" fmla="*/ 1784575 h 1972748"/>
              <a:gd name="connsiteX572" fmla="*/ 2790305 w 12187340"/>
              <a:gd name="connsiteY572" fmla="*/ 1792102 h 1972748"/>
              <a:gd name="connsiteX573" fmla="*/ 2790305 w 12187340"/>
              <a:gd name="connsiteY573" fmla="*/ 1792460 h 1972748"/>
              <a:gd name="connsiteX574" fmla="*/ 2789947 w 12187340"/>
              <a:gd name="connsiteY574" fmla="*/ 1800345 h 1972748"/>
              <a:gd name="connsiteX575" fmla="*/ 2789589 w 12187340"/>
              <a:gd name="connsiteY575" fmla="*/ 1811814 h 1972748"/>
              <a:gd name="connsiteX576" fmla="*/ 2789589 w 12187340"/>
              <a:gd name="connsiteY576" fmla="*/ 1812172 h 1972748"/>
              <a:gd name="connsiteX577" fmla="*/ 2789589 w 12187340"/>
              <a:gd name="connsiteY577" fmla="*/ 1817907 h 1972748"/>
              <a:gd name="connsiteX578" fmla="*/ 2789947 w 12187340"/>
              <a:gd name="connsiteY578" fmla="*/ 1815040 h 1972748"/>
              <a:gd name="connsiteX579" fmla="*/ 2790305 w 12187340"/>
              <a:gd name="connsiteY579" fmla="*/ 1815040 h 1972748"/>
              <a:gd name="connsiteX580" fmla="*/ 2792814 w 12187340"/>
              <a:gd name="connsiteY580" fmla="*/ 1814323 h 1972748"/>
              <a:gd name="connsiteX581" fmla="*/ 2792814 w 12187340"/>
              <a:gd name="connsiteY581" fmla="*/ 1815398 h 1972748"/>
              <a:gd name="connsiteX582" fmla="*/ 2790305 w 12187340"/>
              <a:gd name="connsiteY582" fmla="*/ 1815040 h 1972748"/>
              <a:gd name="connsiteX583" fmla="*/ 2792814 w 12187340"/>
              <a:gd name="connsiteY583" fmla="*/ 1815757 h 1972748"/>
              <a:gd name="connsiteX584" fmla="*/ 2792814 w 12187340"/>
              <a:gd name="connsiteY584" fmla="*/ 1816831 h 1972748"/>
              <a:gd name="connsiteX585" fmla="*/ 2790305 w 12187340"/>
              <a:gd name="connsiteY585" fmla="*/ 1817906 h 1972748"/>
              <a:gd name="connsiteX586" fmla="*/ 2792814 w 12187340"/>
              <a:gd name="connsiteY586" fmla="*/ 1817189 h 1972748"/>
              <a:gd name="connsiteX587" fmla="*/ 2792814 w 12187340"/>
              <a:gd name="connsiteY587" fmla="*/ 1818623 h 1972748"/>
              <a:gd name="connsiteX588" fmla="*/ 2790305 w 12187340"/>
              <a:gd name="connsiteY588" fmla="*/ 1817906 h 1972748"/>
              <a:gd name="connsiteX589" fmla="*/ 2789588 w 12187340"/>
              <a:gd name="connsiteY589" fmla="*/ 1817906 h 1972748"/>
              <a:gd name="connsiteX590" fmla="*/ 2789588 w 12187340"/>
              <a:gd name="connsiteY590" fmla="*/ 1818264 h 1972748"/>
              <a:gd name="connsiteX591" fmla="*/ 2792814 w 12187340"/>
              <a:gd name="connsiteY591" fmla="*/ 1818981 h 1972748"/>
              <a:gd name="connsiteX592" fmla="*/ 2792814 w 12187340"/>
              <a:gd name="connsiteY592" fmla="*/ 1820055 h 1972748"/>
              <a:gd name="connsiteX593" fmla="*/ 2789588 w 12187340"/>
              <a:gd name="connsiteY593" fmla="*/ 1820772 h 1972748"/>
              <a:gd name="connsiteX594" fmla="*/ 2789588 w 12187340"/>
              <a:gd name="connsiteY594" fmla="*/ 1821130 h 1972748"/>
              <a:gd name="connsiteX595" fmla="*/ 2790305 w 12187340"/>
              <a:gd name="connsiteY595" fmla="*/ 1821130 h 1972748"/>
              <a:gd name="connsiteX596" fmla="*/ 2792814 w 12187340"/>
              <a:gd name="connsiteY596" fmla="*/ 1820413 h 1972748"/>
              <a:gd name="connsiteX597" fmla="*/ 2792814 w 12187340"/>
              <a:gd name="connsiteY597" fmla="*/ 1821847 h 1972748"/>
              <a:gd name="connsiteX598" fmla="*/ 2790305 w 12187340"/>
              <a:gd name="connsiteY598" fmla="*/ 1821130 h 1972748"/>
              <a:gd name="connsiteX599" fmla="*/ 2792814 w 12187340"/>
              <a:gd name="connsiteY599" fmla="*/ 1822205 h 1972748"/>
              <a:gd name="connsiteX600" fmla="*/ 2792814 w 12187340"/>
              <a:gd name="connsiteY600" fmla="*/ 1823279 h 1972748"/>
              <a:gd name="connsiteX601" fmla="*/ 2789588 w 12187340"/>
              <a:gd name="connsiteY601" fmla="*/ 1823996 h 1972748"/>
              <a:gd name="connsiteX602" fmla="*/ 2789588 w 12187340"/>
              <a:gd name="connsiteY602" fmla="*/ 1824354 h 1972748"/>
              <a:gd name="connsiteX603" fmla="*/ 2789946 w 12187340"/>
              <a:gd name="connsiteY603" fmla="*/ 1824354 h 1972748"/>
              <a:gd name="connsiteX604" fmla="*/ 2792814 w 12187340"/>
              <a:gd name="connsiteY604" fmla="*/ 1823637 h 1972748"/>
              <a:gd name="connsiteX605" fmla="*/ 2792814 w 12187340"/>
              <a:gd name="connsiteY605" fmla="*/ 1825071 h 1972748"/>
              <a:gd name="connsiteX606" fmla="*/ 2789946 w 12187340"/>
              <a:gd name="connsiteY606" fmla="*/ 1824354 h 1972748"/>
              <a:gd name="connsiteX607" fmla="*/ 2792814 w 12187340"/>
              <a:gd name="connsiteY607" fmla="*/ 1825429 h 1972748"/>
              <a:gd name="connsiteX608" fmla="*/ 2792814 w 12187340"/>
              <a:gd name="connsiteY608" fmla="*/ 1826503 h 1972748"/>
              <a:gd name="connsiteX609" fmla="*/ 2792814 w 12187340"/>
              <a:gd name="connsiteY609" fmla="*/ 1828295 h 1972748"/>
              <a:gd name="connsiteX610" fmla="*/ 2789946 w 12187340"/>
              <a:gd name="connsiteY610" fmla="*/ 1827579 h 1972748"/>
              <a:gd name="connsiteX611" fmla="*/ 2792814 w 12187340"/>
              <a:gd name="connsiteY611" fmla="*/ 1828653 h 1972748"/>
              <a:gd name="connsiteX612" fmla="*/ 2792814 w 12187340"/>
              <a:gd name="connsiteY612" fmla="*/ 1829728 h 1972748"/>
              <a:gd name="connsiteX613" fmla="*/ 2789588 w 12187340"/>
              <a:gd name="connsiteY613" fmla="*/ 1830803 h 1972748"/>
              <a:gd name="connsiteX614" fmla="*/ 2792814 w 12187340"/>
              <a:gd name="connsiteY614" fmla="*/ 1830086 h 1972748"/>
              <a:gd name="connsiteX615" fmla="*/ 2792814 w 12187340"/>
              <a:gd name="connsiteY615" fmla="*/ 1831878 h 1972748"/>
              <a:gd name="connsiteX616" fmla="*/ 2792814 w 12187340"/>
              <a:gd name="connsiteY616" fmla="*/ 1832953 h 1972748"/>
              <a:gd name="connsiteX617" fmla="*/ 2789588 w 12187340"/>
              <a:gd name="connsiteY617" fmla="*/ 1834027 h 1972748"/>
              <a:gd name="connsiteX618" fmla="*/ 2792814 w 12187340"/>
              <a:gd name="connsiteY618" fmla="*/ 1833311 h 1972748"/>
              <a:gd name="connsiteX619" fmla="*/ 2792814 w 12187340"/>
              <a:gd name="connsiteY619" fmla="*/ 1835103 h 1972748"/>
              <a:gd name="connsiteX620" fmla="*/ 2789588 w 12187340"/>
              <a:gd name="connsiteY620" fmla="*/ 1834028 h 1972748"/>
              <a:gd name="connsiteX621" fmla="*/ 2788871 w 12187340"/>
              <a:gd name="connsiteY621" fmla="*/ 1834028 h 1972748"/>
              <a:gd name="connsiteX622" fmla="*/ 2788871 w 12187340"/>
              <a:gd name="connsiteY622" fmla="*/ 1834386 h 1972748"/>
              <a:gd name="connsiteX623" fmla="*/ 2792814 w 12187340"/>
              <a:gd name="connsiteY623" fmla="*/ 1835461 h 1972748"/>
              <a:gd name="connsiteX624" fmla="*/ 2794606 w 12187340"/>
              <a:gd name="connsiteY624" fmla="*/ 1835818 h 1972748"/>
              <a:gd name="connsiteX625" fmla="*/ 2793172 w 12187340"/>
              <a:gd name="connsiteY625" fmla="*/ 1835101 h 1972748"/>
              <a:gd name="connsiteX626" fmla="*/ 2793172 w 12187340"/>
              <a:gd name="connsiteY626" fmla="*/ 1833309 h 1972748"/>
              <a:gd name="connsiteX627" fmla="*/ 2794606 w 12187340"/>
              <a:gd name="connsiteY627" fmla="*/ 1832592 h 1972748"/>
              <a:gd name="connsiteX628" fmla="*/ 2793172 w 12187340"/>
              <a:gd name="connsiteY628" fmla="*/ 1832950 h 1972748"/>
              <a:gd name="connsiteX629" fmla="*/ 2793172 w 12187340"/>
              <a:gd name="connsiteY629" fmla="*/ 1832234 h 1972748"/>
              <a:gd name="connsiteX630" fmla="*/ 2794606 w 12187340"/>
              <a:gd name="connsiteY630" fmla="*/ 1832591 h 1972748"/>
              <a:gd name="connsiteX631" fmla="*/ 2795322 w 12187340"/>
              <a:gd name="connsiteY631" fmla="*/ 1832591 h 1972748"/>
              <a:gd name="connsiteX632" fmla="*/ 2795680 w 12187340"/>
              <a:gd name="connsiteY632" fmla="*/ 1832591 h 1972748"/>
              <a:gd name="connsiteX633" fmla="*/ 2797472 w 12187340"/>
              <a:gd name="connsiteY633" fmla="*/ 1832234 h 1972748"/>
              <a:gd name="connsiteX634" fmla="*/ 2797472 w 12187340"/>
              <a:gd name="connsiteY634" fmla="*/ 1832950 h 1972748"/>
              <a:gd name="connsiteX635" fmla="*/ 2795680 w 12187340"/>
              <a:gd name="connsiteY635" fmla="*/ 1832592 h 1972748"/>
              <a:gd name="connsiteX636" fmla="*/ 2797472 w 12187340"/>
              <a:gd name="connsiteY636" fmla="*/ 1833309 h 1972748"/>
              <a:gd name="connsiteX637" fmla="*/ 2797472 w 12187340"/>
              <a:gd name="connsiteY637" fmla="*/ 1835101 h 1972748"/>
              <a:gd name="connsiteX638" fmla="*/ 2796039 w 12187340"/>
              <a:gd name="connsiteY638" fmla="*/ 1835818 h 1972748"/>
              <a:gd name="connsiteX639" fmla="*/ 2797472 w 12187340"/>
              <a:gd name="connsiteY639" fmla="*/ 1835461 h 1972748"/>
              <a:gd name="connsiteX640" fmla="*/ 2797472 w 12187340"/>
              <a:gd name="connsiteY640" fmla="*/ 1836535 h 1972748"/>
              <a:gd name="connsiteX641" fmla="*/ 2797472 w 12187340"/>
              <a:gd name="connsiteY641" fmla="*/ 1838686 h 1972748"/>
              <a:gd name="connsiteX642" fmla="*/ 2795680 w 12187340"/>
              <a:gd name="connsiteY642" fmla="*/ 1839402 h 1972748"/>
              <a:gd name="connsiteX643" fmla="*/ 2797472 w 12187340"/>
              <a:gd name="connsiteY643" fmla="*/ 1839045 h 1972748"/>
              <a:gd name="connsiteX644" fmla="*/ 2797472 w 12187340"/>
              <a:gd name="connsiteY644" fmla="*/ 1840119 h 1972748"/>
              <a:gd name="connsiteX645" fmla="*/ 2795680 w 12187340"/>
              <a:gd name="connsiteY645" fmla="*/ 1839402 h 1972748"/>
              <a:gd name="connsiteX646" fmla="*/ 2795322 w 12187340"/>
              <a:gd name="connsiteY646" fmla="*/ 1839402 h 1972748"/>
              <a:gd name="connsiteX647" fmla="*/ 2794606 w 12187340"/>
              <a:gd name="connsiteY647" fmla="*/ 1839402 h 1972748"/>
              <a:gd name="connsiteX648" fmla="*/ 2792814 w 12187340"/>
              <a:gd name="connsiteY648" fmla="*/ 1839760 h 1972748"/>
              <a:gd name="connsiteX649" fmla="*/ 2792814 w 12187340"/>
              <a:gd name="connsiteY649" fmla="*/ 1839043 h 1972748"/>
              <a:gd name="connsiteX650" fmla="*/ 2794606 w 12187340"/>
              <a:gd name="connsiteY650" fmla="*/ 1839401 h 1972748"/>
              <a:gd name="connsiteX651" fmla="*/ 2792814 w 12187340"/>
              <a:gd name="connsiteY651" fmla="*/ 1838685 h 1972748"/>
              <a:gd name="connsiteX652" fmla="*/ 2792814 w 12187340"/>
              <a:gd name="connsiteY652" fmla="*/ 1836892 h 1972748"/>
              <a:gd name="connsiteX653" fmla="*/ 2795322 w 12187340"/>
              <a:gd name="connsiteY653" fmla="*/ 1836176 h 1972748"/>
              <a:gd name="connsiteX654" fmla="*/ 2797473 w 12187340"/>
              <a:gd name="connsiteY654" fmla="*/ 1836533 h 1972748"/>
              <a:gd name="connsiteX655" fmla="*/ 2796039 w 12187340"/>
              <a:gd name="connsiteY655" fmla="*/ 1835816 h 1972748"/>
              <a:gd name="connsiteX656" fmla="*/ 2795322 w 12187340"/>
              <a:gd name="connsiteY656" fmla="*/ 1835816 h 1972748"/>
              <a:gd name="connsiteX657" fmla="*/ 2794606 w 12187340"/>
              <a:gd name="connsiteY657" fmla="*/ 1835816 h 1972748"/>
              <a:gd name="connsiteX658" fmla="*/ 2792814 w 12187340"/>
              <a:gd name="connsiteY658" fmla="*/ 1836533 h 1972748"/>
              <a:gd name="connsiteX659" fmla="*/ 2789229 w 12187340"/>
              <a:gd name="connsiteY659" fmla="*/ 1837608 h 1972748"/>
              <a:gd name="connsiteX660" fmla="*/ 2792455 w 12187340"/>
              <a:gd name="connsiteY660" fmla="*/ 1836891 h 1972748"/>
              <a:gd name="connsiteX661" fmla="*/ 2792455 w 12187340"/>
              <a:gd name="connsiteY661" fmla="*/ 1838683 h 1972748"/>
              <a:gd name="connsiteX662" fmla="*/ 2789229 w 12187340"/>
              <a:gd name="connsiteY662" fmla="*/ 1837609 h 1972748"/>
              <a:gd name="connsiteX663" fmla="*/ 2788871 w 12187340"/>
              <a:gd name="connsiteY663" fmla="*/ 1837609 h 1972748"/>
              <a:gd name="connsiteX664" fmla="*/ 2788871 w 12187340"/>
              <a:gd name="connsiteY664" fmla="*/ 1837966 h 1972748"/>
              <a:gd name="connsiteX665" fmla="*/ 2792456 w 12187340"/>
              <a:gd name="connsiteY665" fmla="*/ 1839041 h 1972748"/>
              <a:gd name="connsiteX666" fmla="*/ 2792456 w 12187340"/>
              <a:gd name="connsiteY666" fmla="*/ 1840116 h 1972748"/>
              <a:gd name="connsiteX667" fmla="*/ 2789230 w 12187340"/>
              <a:gd name="connsiteY667" fmla="*/ 1841191 h 1972748"/>
              <a:gd name="connsiteX668" fmla="*/ 2792456 w 12187340"/>
              <a:gd name="connsiteY668" fmla="*/ 1840474 h 1972748"/>
              <a:gd name="connsiteX669" fmla="*/ 2792456 w 12187340"/>
              <a:gd name="connsiteY669" fmla="*/ 1842266 h 1972748"/>
              <a:gd name="connsiteX670" fmla="*/ 2789230 w 12187340"/>
              <a:gd name="connsiteY670" fmla="*/ 1841191 h 1972748"/>
              <a:gd name="connsiteX671" fmla="*/ 2788513 w 12187340"/>
              <a:gd name="connsiteY671" fmla="*/ 1841191 h 1972748"/>
              <a:gd name="connsiteX672" fmla="*/ 2788513 w 12187340"/>
              <a:gd name="connsiteY672" fmla="*/ 1841549 h 1972748"/>
              <a:gd name="connsiteX673" fmla="*/ 2788871 w 12187340"/>
              <a:gd name="connsiteY673" fmla="*/ 1841549 h 1972748"/>
              <a:gd name="connsiteX674" fmla="*/ 2792455 w 12187340"/>
              <a:gd name="connsiteY674" fmla="*/ 1842624 h 1972748"/>
              <a:gd name="connsiteX675" fmla="*/ 2792455 w 12187340"/>
              <a:gd name="connsiteY675" fmla="*/ 1843698 h 1972748"/>
              <a:gd name="connsiteX676" fmla="*/ 2788512 w 12187340"/>
              <a:gd name="connsiteY676" fmla="*/ 1844773 h 1972748"/>
              <a:gd name="connsiteX677" fmla="*/ 2788512 w 12187340"/>
              <a:gd name="connsiteY677" fmla="*/ 1845131 h 1972748"/>
              <a:gd name="connsiteX678" fmla="*/ 2788870 w 12187340"/>
              <a:gd name="connsiteY678" fmla="*/ 1845131 h 1972748"/>
              <a:gd name="connsiteX679" fmla="*/ 2792454 w 12187340"/>
              <a:gd name="connsiteY679" fmla="*/ 1844056 h 1972748"/>
              <a:gd name="connsiteX680" fmla="*/ 2792454 w 12187340"/>
              <a:gd name="connsiteY680" fmla="*/ 1845848 h 1972748"/>
              <a:gd name="connsiteX681" fmla="*/ 2788870 w 12187340"/>
              <a:gd name="connsiteY681" fmla="*/ 1845132 h 1972748"/>
              <a:gd name="connsiteX682" fmla="*/ 2792454 w 12187340"/>
              <a:gd name="connsiteY682" fmla="*/ 1846206 h 1972748"/>
              <a:gd name="connsiteX683" fmla="*/ 2792454 w 12187340"/>
              <a:gd name="connsiteY683" fmla="*/ 1847281 h 1972748"/>
              <a:gd name="connsiteX684" fmla="*/ 2788512 w 12187340"/>
              <a:gd name="connsiteY684" fmla="*/ 1848356 h 1972748"/>
              <a:gd name="connsiteX685" fmla="*/ 2788512 w 12187340"/>
              <a:gd name="connsiteY685" fmla="*/ 1849072 h 1972748"/>
              <a:gd name="connsiteX686" fmla="*/ 2792454 w 12187340"/>
              <a:gd name="connsiteY686" fmla="*/ 1850147 h 1972748"/>
              <a:gd name="connsiteX687" fmla="*/ 2792454 w 12187340"/>
              <a:gd name="connsiteY687" fmla="*/ 1851222 h 1972748"/>
              <a:gd name="connsiteX688" fmla="*/ 2788153 w 12187340"/>
              <a:gd name="connsiteY688" fmla="*/ 1852296 h 1972748"/>
              <a:gd name="connsiteX689" fmla="*/ 2788153 w 12187340"/>
              <a:gd name="connsiteY689" fmla="*/ 1852654 h 1972748"/>
              <a:gd name="connsiteX690" fmla="*/ 2788511 w 12187340"/>
              <a:gd name="connsiteY690" fmla="*/ 1852654 h 1972748"/>
              <a:gd name="connsiteX691" fmla="*/ 2792454 w 12187340"/>
              <a:gd name="connsiteY691" fmla="*/ 1851580 h 1972748"/>
              <a:gd name="connsiteX692" fmla="*/ 2792454 w 12187340"/>
              <a:gd name="connsiteY692" fmla="*/ 1853730 h 1972748"/>
              <a:gd name="connsiteX693" fmla="*/ 2788511 w 12187340"/>
              <a:gd name="connsiteY693" fmla="*/ 1852655 h 1972748"/>
              <a:gd name="connsiteX694" fmla="*/ 2792454 w 12187340"/>
              <a:gd name="connsiteY694" fmla="*/ 1854089 h 1972748"/>
              <a:gd name="connsiteX695" fmla="*/ 2792454 w 12187340"/>
              <a:gd name="connsiteY695" fmla="*/ 1855164 h 1972748"/>
              <a:gd name="connsiteX696" fmla="*/ 2788511 w 12187340"/>
              <a:gd name="connsiteY696" fmla="*/ 1856239 h 1972748"/>
              <a:gd name="connsiteX697" fmla="*/ 2792454 w 12187340"/>
              <a:gd name="connsiteY697" fmla="*/ 1855522 h 1972748"/>
              <a:gd name="connsiteX698" fmla="*/ 2792454 w 12187340"/>
              <a:gd name="connsiteY698" fmla="*/ 1857314 h 1972748"/>
              <a:gd name="connsiteX699" fmla="*/ 2788511 w 12187340"/>
              <a:gd name="connsiteY699" fmla="*/ 1856239 h 1972748"/>
              <a:gd name="connsiteX700" fmla="*/ 2788153 w 12187340"/>
              <a:gd name="connsiteY700" fmla="*/ 1856239 h 1972748"/>
              <a:gd name="connsiteX701" fmla="*/ 2788153 w 12187340"/>
              <a:gd name="connsiteY701" fmla="*/ 1856597 h 1972748"/>
              <a:gd name="connsiteX702" fmla="*/ 2792454 w 12187340"/>
              <a:gd name="connsiteY702" fmla="*/ 1857672 h 1972748"/>
              <a:gd name="connsiteX703" fmla="*/ 2792454 w 12187340"/>
              <a:gd name="connsiteY703" fmla="*/ 1859105 h 1972748"/>
              <a:gd name="connsiteX704" fmla="*/ 2788512 w 12187340"/>
              <a:gd name="connsiteY704" fmla="*/ 1860180 h 1972748"/>
              <a:gd name="connsiteX705" fmla="*/ 2792454 w 12187340"/>
              <a:gd name="connsiteY705" fmla="*/ 1859463 h 1972748"/>
              <a:gd name="connsiteX706" fmla="*/ 2792454 w 12187340"/>
              <a:gd name="connsiteY706" fmla="*/ 1861255 h 1972748"/>
              <a:gd name="connsiteX707" fmla="*/ 2792812 w 12187340"/>
              <a:gd name="connsiteY707" fmla="*/ 1859105 h 1972748"/>
              <a:gd name="connsiteX708" fmla="*/ 2794604 w 12187340"/>
              <a:gd name="connsiteY708" fmla="*/ 1858388 h 1972748"/>
              <a:gd name="connsiteX709" fmla="*/ 2792812 w 12187340"/>
              <a:gd name="connsiteY709" fmla="*/ 1858746 h 1972748"/>
              <a:gd name="connsiteX710" fmla="*/ 2792812 w 12187340"/>
              <a:gd name="connsiteY710" fmla="*/ 1857671 h 1972748"/>
              <a:gd name="connsiteX711" fmla="*/ 2794604 w 12187340"/>
              <a:gd name="connsiteY711" fmla="*/ 1858388 h 1972748"/>
              <a:gd name="connsiteX712" fmla="*/ 2795321 w 12187340"/>
              <a:gd name="connsiteY712" fmla="*/ 1858388 h 1972748"/>
              <a:gd name="connsiteX713" fmla="*/ 2796038 w 12187340"/>
              <a:gd name="connsiteY713" fmla="*/ 1858388 h 1972748"/>
              <a:gd name="connsiteX714" fmla="*/ 2797472 w 12187340"/>
              <a:gd name="connsiteY714" fmla="*/ 1857671 h 1972748"/>
              <a:gd name="connsiteX715" fmla="*/ 2795321 w 12187340"/>
              <a:gd name="connsiteY715" fmla="*/ 1858029 h 1972748"/>
              <a:gd name="connsiteX716" fmla="*/ 2792812 w 12187340"/>
              <a:gd name="connsiteY716" fmla="*/ 1857312 h 1972748"/>
              <a:gd name="connsiteX717" fmla="*/ 2792812 w 12187340"/>
              <a:gd name="connsiteY717" fmla="*/ 1855162 h 1972748"/>
              <a:gd name="connsiteX718" fmla="*/ 2794963 w 12187340"/>
              <a:gd name="connsiteY718" fmla="*/ 1854804 h 1972748"/>
              <a:gd name="connsiteX719" fmla="*/ 2797472 w 12187340"/>
              <a:gd name="connsiteY719" fmla="*/ 1855520 h 1972748"/>
              <a:gd name="connsiteX720" fmla="*/ 2797472 w 12187340"/>
              <a:gd name="connsiteY720" fmla="*/ 1857671 h 1972748"/>
              <a:gd name="connsiteX721" fmla="*/ 2797472 w 12187340"/>
              <a:gd name="connsiteY721" fmla="*/ 1858746 h 1972748"/>
              <a:gd name="connsiteX722" fmla="*/ 2796038 w 12187340"/>
              <a:gd name="connsiteY722" fmla="*/ 1858388 h 1972748"/>
              <a:gd name="connsiteX723" fmla="*/ 2797472 w 12187340"/>
              <a:gd name="connsiteY723" fmla="*/ 1859105 h 1972748"/>
              <a:gd name="connsiteX724" fmla="*/ 2797472 w 12187340"/>
              <a:gd name="connsiteY724" fmla="*/ 1861255 h 1972748"/>
              <a:gd name="connsiteX725" fmla="*/ 2794963 w 12187340"/>
              <a:gd name="connsiteY725" fmla="*/ 1861972 h 1972748"/>
              <a:gd name="connsiteX726" fmla="*/ 2792454 w 12187340"/>
              <a:gd name="connsiteY726" fmla="*/ 1861255 h 1972748"/>
              <a:gd name="connsiteX727" fmla="*/ 2788511 w 12187340"/>
              <a:gd name="connsiteY727" fmla="*/ 1860180 h 1972748"/>
              <a:gd name="connsiteX728" fmla="*/ 2787794 w 12187340"/>
              <a:gd name="connsiteY728" fmla="*/ 1860180 h 1972748"/>
              <a:gd name="connsiteX729" fmla="*/ 2787794 w 12187340"/>
              <a:gd name="connsiteY729" fmla="*/ 1860538 h 1972748"/>
              <a:gd name="connsiteX730" fmla="*/ 2792095 w 12187340"/>
              <a:gd name="connsiteY730" fmla="*/ 1861613 h 1972748"/>
              <a:gd name="connsiteX731" fmla="*/ 2792095 w 12187340"/>
              <a:gd name="connsiteY731" fmla="*/ 1862688 h 1972748"/>
              <a:gd name="connsiteX732" fmla="*/ 2788511 w 12187340"/>
              <a:gd name="connsiteY732" fmla="*/ 1864121 h 1972748"/>
              <a:gd name="connsiteX733" fmla="*/ 2792454 w 12187340"/>
              <a:gd name="connsiteY733" fmla="*/ 1863047 h 1972748"/>
              <a:gd name="connsiteX734" fmla="*/ 2794604 w 12187340"/>
              <a:gd name="connsiteY734" fmla="*/ 1862330 h 1972748"/>
              <a:gd name="connsiteX735" fmla="*/ 2792454 w 12187340"/>
              <a:gd name="connsiteY735" fmla="*/ 1862688 h 1972748"/>
              <a:gd name="connsiteX736" fmla="*/ 2792454 w 12187340"/>
              <a:gd name="connsiteY736" fmla="*/ 1861613 h 1972748"/>
              <a:gd name="connsiteX737" fmla="*/ 2794604 w 12187340"/>
              <a:gd name="connsiteY737" fmla="*/ 1862330 h 1972748"/>
              <a:gd name="connsiteX738" fmla="*/ 2794962 w 12187340"/>
              <a:gd name="connsiteY738" fmla="*/ 1862330 h 1972748"/>
              <a:gd name="connsiteX739" fmla="*/ 2795679 w 12187340"/>
              <a:gd name="connsiteY739" fmla="*/ 1862330 h 1972748"/>
              <a:gd name="connsiteX740" fmla="*/ 2797830 w 12187340"/>
              <a:gd name="connsiteY740" fmla="*/ 1861613 h 1972748"/>
              <a:gd name="connsiteX741" fmla="*/ 2802489 w 12187340"/>
              <a:gd name="connsiteY741" fmla="*/ 1860538 h 1972748"/>
              <a:gd name="connsiteX742" fmla="*/ 2802489 w 12187340"/>
              <a:gd name="connsiteY742" fmla="*/ 1860180 h 1972748"/>
              <a:gd name="connsiteX743" fmla="*/ 2801772 w 12187340"/>
              <a:gd name="connsiteY743" fmla="*/ 1860180 h 1972748"/>
              <a:gd name="connsiteX744" fmla="*/ 2797830 w 12187340"/>
              <a:gd name="connsiteY744" fmla="*/ 1861255 h 1972748"/>
              <a:gd name="connsiteX745" fmla="*/ 2797830 w 12187340"/>
              <a:gd name="connsiteY745" fmla="*/ 1859105 h 1972748"/>
              <a:gd name="connsiteX746" fmla="*/ 2801772 w 12187340"/>
              <a:gd name="connsiteY746" fmla="*/ 1860179 h 1972748"/>
              <a:gd name="connsiteX747" fmla="*/ 2797823 w 12187340"/>
              <a:gd name="connsiteY747" fmla="*/ 1858771 h 1972748"/>
              <a:gd name="connsiteX748" fmla="*/ 2797823 w 12187340"/>
              <a:gd name="connsiteY748" fmla="*/ 1857696 h 1972748"/>
              <a:gd name="connsiteX749" fmla="*/ 2801765 w 12187340"/>
              <a:gd name="connsiteY749" fmla="*/ 1856621 h 1972748"/>
              <a:gd name="connsiteX750" fmla="*/ 2797823 w 12187340"/>
              <a:gd name="connsiteY750" fmla="*/ 1857338 h 1972748"/>
              <a:gd name="connsiteX751" fmla="*/ 2797823 w 12187340"/>
              <a:gd name="connsiteY751" fmla="*/ 1855546 h 1972748"/>
              <a:gd name="connsiteX752" fmla="*/ 2801765 w 12187340"/>
              <a:gd name="connsiteY752" fmla="*/ 1856621 h 1972748"/>
              <a:gd name="connsiteX753" fmla="*/ 2802482 w 12187340"/>
              <a:gd name="connsiteY753" fmla="*/ 1856621 h 1972748"/>
              <a:gd name="connsiteX754" fmla="*/ 2802482 w 12187340"/>
              <a:gd name="connsiteY754" fmla="*/ 1856263 h 1972748"/>
              <a:gd name="connsiteX755" fmla="*/ 2797823 w 12187340"/>
              <a:gd name="connsiteY755" fmla="*/ 1855188 h 1972748"/>
              <a:gd name="connsiteX756" fmla="*/ 2797823 w 12187340"/>
              <a:gd name="connsiteY756" fmla="*/ 1853755 h 1972748"/>
              <a:gd name="connsiteX757" fmla="*/ 2797823 w 12187340"/>
              <a:gd name="connsiteY757" fmla="*/ 1851604 h 1972748"/>
              <a:gd name="connsiteX758" fmla="*/ 2801765 w 12187340"/>
              <a:gd name="connsiteY758" fmla="*/ 1852679 h 1972748"/>
              <a:gd name="connsiteX759" fmla="*/ 2802123 w 12187340"/>
              <a:gd name="connsiteY759" fmla="*/ 1852679 h 1972748"/>
              <a:gd name="connsiteX760" fmla="*/ 2802481 w 12187340"/>
              <a:gd name="connsiteY760" fmla="*/ 1856263 h 1972748"/>
              <a:gd name="connsiteX761" fmla="*/ 2802481 w 12187340"/>
              <a:gd name="connsiteY761" fmla="*/ 1852679 h 1972748"/>
              <a:gd name="connsiteX762" fmla="*/ 2802481 w 12187340"/>
              <a:gd name="connsiteY762" fmla="*/ 1852321 h 1972748"/>
              <a:gd name="connsiteX763" fmla="*/ 2802481 w 12187340"/>
              <a:gd name="connsiteY763" fmla="*/ 1848737 h 1972748"/>
              <a:gd name="connsiteX764" fmla="*/ 2802123 w 12187340"/>
              <a:gd name="connsiteY764" fmla="*/ 1845153 h 1972748"/>
              <a:gd name="connsiteX765" fmla="*/ 2802123 w 12187340"/>
              <a:gd name="connsiteY765" fmla="*/ 1848737 h 1972748"/>
              <a:gd name="connsiteX766" fmla="*/ 2801765 w 12187340"/>
              <a:gd name="connsiteY766" fmla="*/ 1848737 h 1972748"/>
              <a:gd name="connsiteX767" fmla="*/ 2797823 w 12187340"/>
              <a:gd name="connsiteY767" fmla="*/ 1849811 h 1972748"/>
              <a:gd name="connsiteX768" fmla="*/ 2797823 w 12187340"/>
              <a:gd name="connsiteY768" fmla="*/ 1847661 h 1972748"/>
              <a:gd name="connsiteX769" fmla="*/ 2801765 w 12187340"/>
              <a:gd name="connsiteY769" fmla="*/ 1848736 h 1972748"/>
              <a:gd name="connsiteX770" fmla="*/ 2797823 w 12187340"/>
              <a:gd name="connsiteY770" fmla="*/ 1847301 h 1972748"/>
              <a:gd name="connsiteX771" fmla="*/ 2797823 w 12187340"/>
              <a:gd name="connsiteY771" fmla="*/ 1846227 h 1972748"/>
              <a:gd name="connsiteX772" fmla="*/ 2802124 w 12187340"/>
              <a:gd name="connsiteY772" fmla="*/ 1845152 h 1972748"/>
              <a:gd name="connsiteX773" fmla="*/ 2802124 w 12187340"/>
              <a:gd name="connsiteY773" fmla="*/ 1844794 h 1972748"/>
              <a:gd name="connsiteX774" fmla="*/ 2801407 w 12187340"/>
              <a:gd name="connsiteY774" fmla="*/ 1844794 h 1972748"/>
              <a:gd name="connsiteX775" fmla="*/ 2797823 w 12187340"/>
              <a:gd name="connsiteY775" fmla="*/ 1845869 h 1972748"/>
              <a:gd name="connsiteX776" fmla="*/ 2797823 w 12187340"/>
              <a:gd name="connsiteY776" fmla="*/ 1844077 h 1972748"/>
              <a:gd name="connsiteX777" fmla="*/ 2801407 w 12187340"/>
              <a:gd name="connsiteY777" fmla="*/ 1844794 h 1972748"/>
              <a:gd name="connsiteX778" fmla="*/ 2797823 w 12187340"/>
              <a:gd name="connsiteY778" fmla="*/ 1843719 h 1972748"/>
              <a:gd name="connsiteX779" fmla="*/ 2797823 w 12187340"/>
              <a:gd name="connsiteY779" fmla="*/ 1842644 h 1972748"/>
              <a:gd name="connsiteX780" fmla="*/ 2801765 w 12187340"/>
              <a:gd name="connsiteY780" fmla="*/ 1841570 h 1972748"/>
              <a:gd name="connsiteX781" fmla="*/ 2801765 w 12187340"/>
              <a:gd name="connsiteY781" fmla="*/ 1841212 h 1972748"/>
              <a:gd name="connsiteX782" fmla="*/ 2801408 w 12187340"/>
              <a:gd name="connsiteY782" fmla="*/ 1841212 h 1972748"/>
              <a:gd name="connsiteX783" fmla="*/ 2797823 w 12187340"/>
              <a:gd name="connsiteY783" fmla="*/ 1842286 h 1972748"/>
              <a:gd name="connsiteX784" fmla="*/ 2797823 w 12187340"/>
              <a:gd name="connsiteY784" fmla="*/ 1840494 h 1972748"/>
              <a:gd name="connsiteX785" fmla="*/ 2801408 w 12187340"/>
              <a:gd name="connsiteY785" fmla="*/ 1841211 h 1972748"/>
              <a:gd name="connsiteX786" fmla="*/ 2797823 w 12187340"/>
              <a:gd name="connsiteY786" fmla="*/ 1840137 h 1972748"/>
              <a:gd name="connsiteX787" fmla="*/ 2797823 w 12187340"/>
              <a:gd name="connsiteY787" fmla="*/ 1839062 h 1972748"/>
              <a:gd name="connsiteX788" fmla="*/ 2801766 w 12187340"/>
              <a:gd name="connsiteY788" fmla="*/ 1837987 h 1972748"/>
              <a:gd name="connsiteX789" fmla="*/ 2801766 w 12187340"/>
              <a:gd name="connsiteY789" fmla="*/ 1837629 h 1972748"/>
              <a:gd name="connsiteX790" fmla="*/ 2801049 w 12187340"/>
              <a:gd name="connsiteY790" fmla="*/ 1837629 h 1972748"/>
              <a:gd name="connsiteX791" fmla="*/ 2797823 w 12187340"/>
              <a:gd name="connsiteY791" fmla="*/ 1838699 h 1972748"/>
              <a:gd name="connsiteX792" fmla="*/ 2797823 w 12187340"/>
              <a:gd name="connsiteY792" fmla="*/ 1836907 h 1972748"/>
              <a:gd name="connsiteX793" fmla="*/ 2801048 w 12187340"/>
              <a:gd name="connsiteY793" fmla="*/ 1837624 h 1972748"/>
              <a:gd name="connsiteX794" fmla="*/ 2797823 w 12187340"/>
              <a:gd name="connsiteY794" fmla="*/ 1836549 h 1972748"/>
              <a:gd name="connsiteX795" fmla="*/ 2797823 w 12187340"/>
              <a:gd name="connsiteY795" fmla="*/ 1835475 h 1972748"/>
              <a:gd name="connsiteX796" fmla="*/ 2801048 w 12187340"/>
              <a:gd name="connsiteY796" fmla="*/ 1834400 h 1972748"/>
              <a:gd name="connsiteX797" fmla="*/ 2797823 w 12187340"/>
              <a:gd name="connsiteY797" fmla="*/ 1835117 h 1972748"/>
              <a:gd name="connsiteX798" fmla="*/ 2797823 w 12187340"/>
              <a:gd name="connsiteY798" fmla="*/ 1833325 h 1972748"/>
              <a:gd name="connsiteX799" fmla="*/ 2801048 w 12187340"/>
              <a:gd name="connsiteY799" fmla="*/ 1834399 h 1972748"/>
              <a:gd name="connsiteX800" fmla="*/ 2801765 w 12187340"/>
              <a:gd name="connsiteY800" fmla="*/ 1834399 h 1972748"/>
              <a:gd name="connsiteX801" fmla="*/ 2801765 w 12187340"/>
              <a:gd name="connsiteY801" fmla="*/ 1830815 h 1972748"/>
              <a:gd name="connsiteX802" fmla="*/ 2801765 w 12187340"/>
              <a:gd name="connsiteY802" fmla="*/ 1827589 h 1972748"/>
              <a:gd name="connsiteX803" fmla="*/ 2801765 w 12187340"/>
              <a:gd name="connsiteY803" fmla="*/ 1827232 h 1972748"/>
              <a:gd name="connsiteX804" fmla="*/ 2801408 w 12187340"/>
              <a:gd name="connsiteY804" fmla="*/ 1817913 h 1972748"/>
              <a:gd name="connsiteX805" fmla="*/ 2801050 w 12187340"/>
              <a:gd name="connsiteY805" fmla="*/ 1815045 h 1972748"/>
              <a:gd name="connsiteX806" fmla="*/ 2801050 w 12187340"/>
              <a:gd name="connsiteY806" fmla="*/ 1817913 h 1972748"/>
              <a:gd name="connsiteX807" fmla="*/ 2800692 w 12187340"/>
              <a:gd name="connsiteY807" fmla="*/ 1817913 h 1972748"/>
              <a:gd name="connsiteX808" fmla="*/ 2797824 w 12187340"/>
              <a:gd name="connsiteY808" fmla="*/ 1818630 h 1972748"/>
              <a:gd name="connsiteX809" fmla="*/ 2797824 w 12187340"/>
              <a:gd name="connsiteY809" fmla="*/ 1817196 h 1972748"/>
              <a:gd name="connsiteX810" fmla="*/ 2800692 w 12187340"/>
              <a:gd name="connsiteY810" fmla="*/ 1817913 h 1972748"/>
              <a:gd name="connsiteX811" fmla="*/ 2797824 w 12187340"/>
              <a:gd name="connsiteY811" fmla="*/ 1816838 h 1972748"/>
              <a:gd name="connsiteX812" fmla="*/ 2797824 w 12187340"/>
              <a:gd name="connsiteY812" fmla="*/ 1816121 h 1972748"/>
              <a:gd name="connsiteX813" fmla="*/ 2800333 w 12187340"/>
              <a:gd name="connsiteY813" fmla="*/ 1815047 h 1972748"/>
              <a:gd name="connsiteX814" fmla="*/ 2797823 w 12187340"/>
              <a:gd name="connsiteY814" fmla="*/ 1815761 h 1972748"/>
              <a:gd name="connsiteX815" fmla="*/ 2797823 w 12187340"/>
              <a:gd name="connsiteY815" fmla="*/ 1814327 h 1972748"/>
              <a:gd name="connsiteX816" fmla="*/ 2800332 w 12187340"/>
              <a:gd name="connsiteY816" fmla="*/ 1815044 h 1972748"/>
              <a:gd name="connsiteX817" fmla="*/ 2801048 w 12187340"/>
              <a:gd name="connsiteY817" fmla="*/ 1815044 h 1972748"/>
              <a:gd name="connsiteX818" fmla="*/ 2801048 w 12187340"/>
              <a:gd name="connsiteY818" fmla="*/ 1814686 h 1972748"/>
              <a:gd name="connsiteX819" fmla="*/ 2797823 w 12187340"/>
              <a:gd name="connsiteY819" fmla="*/ 1813968 h 1972748"/>
              <a:gd name="connsiteX820" fmla="*/ 2797823 w 12187340"/>
              <a:gd name="connsiteY820" fmla="*/ 1812894 h 1972748"/>
              <a:gd name="connsiteX821" fmla="*/ 2800690 w 12187340"/>
              <a:gd name="connsiteY821" fmla="*/ 1812177 h 1972748"/>
              <a:gd name="connsiteX822" fmla="*/ 2801048 w 12187340"/>
              <a:gd name="connsiteY822" fmla="*/ 1814686 h 1972748"/>
              <a:gd name="connsiteX823" fmla="*/ 2801048 w 12187340"/>
              <a:gd name="connsiteY823" fmla="*/ 1811818 h 1972748"/>
              <a:gd name="connsiteX824" fmla="*/ 2801048 w 12187340"/>
              <a:gd name="connsiteY824" fmla="*/ 1811461 h 1972748"/>
              <a:gd name="connsiteX825" fmla="*/ 2801048 w 12187340"/>
              <a:gd name="connsiteY825" fmla="*/ 1806084 h 1972748"/>
              <a:gd name="connsiteX826" fmla="*/ 2800690 w 12187340"/>
              <a:gd name="connsiteY826" fmla="*/ 1803217 h 1972748"/>
              <a:gd name="connsiteX827" fmla="*/ 2800690 w 12187340"/>
              <a:gd name="connsiteY827" fmla="*/ 1800350 h 1972748"/>
              <a:gd name="connsiteX828" fmla="*/ 2800690 w 12187340"/>
              <a:gd name="connsiteY828" fmla="*/ 1797482 h 1972748"/>
              <a:gd name="connsiteX829" fmla="*/ 2800332 w 12187340"/>
              <a:gd name="connsiteY829" fmla="*/ 1794973 h 1972748"/>
              <a:gd name="connsiteX830" fmla="*/ 2800332 w 12187340"/>
              <a:gd name="connsiteY830" fmla="*/ 1797482 h 1972748"/>
              <a:gd name="connsiteX831" fmla="*/ 2799974 w 12187340"/>
              <a:gd name="connsiteY831" fmla="*/ 1797482 h 1972748"/>
              <a:gd name="connsiteX832" fmla="*/ 2797465 w 12187340"/>
              <a:gd name="connsiteY832" fmla="*/ 1798199 h 1972748"/>
              <a:gd name="connsiteX833" fmla="*/ 2797465 w 12187340"/>
              <a:gd name="connsiteY833" fmla="*/ 1797124 h 1972748"/>
              <a:gd name="connsiteX834" fmla="*/ 2799974 w 12187340"/>
              <a:gd name="connsiteY834" fmla="*/ 1797482 h 1972748"/>
              <a:gd name="connsiteX835" fmla="*/ 2797465 w 12187340"/>
              <a:gd name="connsiteY835" fmla="*/ 1796765 h 1972748"/>
              <a:gd name="connsiteX836" fmla="*/ 2797465 w 12187340"/>
              <a:gd name="connsiteY836" fmla="*/ 1795691 h 1972748"/>
              <a:gd name="connsiteX837" fmla="*/ 2800333 w 12187340"/>
              <a:gd name="connsiteY837" fmla="*/ 1794974 h 1972748"/>
              <a:gd name="connsiteX838" fmla="*/ 2800333 w 12187340"/>
              <a:gd name="connsiteY838" fmla="*/ 1794616 h 1972748"/>
              <a:gd name="connsiteX839" fmla="*/ 2799616 w 12187340"/>
              <a:gd name="connsiteY839" fmla="*/ 1794616 h 1972748"/>
              <a:gd name="connsiteX840" fmla="*/ 2797465 w 12187340"/>
              <a:gd name="connsiteY840" fmla="*/ 1795333 h 1972748"/>
              <a:gd name="connsiteX841" fmla="*/ 2797465 w 12187340"/>
              <a:gd name="connsiteY841" fmla="*/ 1794258 h 1972748"/>
              <a:gd name="connsiteX842" fmla="*/ 2799616 w 12187340"/>
              <a:gd name="connsiteY842" fmla="*/ 1794616 h 1972748"/>
              <a:gd name="connsiteX843" fmla="*/ 2797465 w 12187340"/>
              <a:gd name="connsiteY843" fmla="*/ 1793899 h 1972748"/>
              <a:gd name="connsiteX844" fmla="*/ 2797465 w 12187340"/>
              <a:gd name="connsiteY844" fmla="*/ 1793182 h 1972748"/>
              <a:gd name="connsiteX845" fmla="*/ 2799974 w 12187340"/>
              <a:gd name="connsiteY845" fmla="*/ 1792466 h 1972748"/>
              <a:gd name="connsiteX846" fmla="*/ 2800332 w 12187340"/>
              <a:gd name="connsiteY846" fmla="*/ 1794616 h 1972748"/>
              <a:gd name="connsiteX847" fmla="*/ 2800332 w 12187340"/>
              <a:gd name="connsiteY847" fmla="*/ 1792466 h 1972748"/>
              <a:gd name="connsiteX848" fmla="*/ 2800332 w 12187340"/>
              <a:gd name="connsiteY848" fmla="*/ 1792108 h 1972748"/>
              <a:gd name="connsiteX849" fmla="*/ 2799974 w 12187340"/>
              <a:gd name="connsiteY849" fmla="*/ 1789599 h 1972748"/>
              <a:gd name="connsiteX850" fmla="*/ 2799974 w 12187340"/>
              <a:gd name="connsiteY850" fmla="*/ 1792108 h 1972748"/>
              <a:gd name="connsiteX851" fmla="*/ 2799617 w 12187340"/>
              <a:gd name="connsiteY851" fmla="*/ 1792108 h 1972748"/>
              <a:gd name="connsiteX852" fmla="*/ 2797466 w 12187340"/>
              <a:gd name="connsiteY852" fmla="*/ 1792825 h 1972748"/>
              <a:gd name="connsiteX853" fmla="*/ 2797466 w 12187340"/>
              <a:gd name="connsiteY853" fmla="*/ 1791750 h 1972748"/>
              <a:gd name="connsiteX854" fmla="*/ 2799617 w 12187340"/>
              <a:gd name="connsiteY854" fmla="*/ 1792108 h 1972748"/>
              <a:gd name="connsiteX855" fmla="*/ 2797466 w 12187340"/>
              <a:gd name="connsiteY855" fmla="*/ 1791391 h 1972748"/>
              <a:gd name="connsiteX856" fmla="*/ 2797466 w 12187340"/>
              <a:gd name="connsiteY856" fmla="*/ 1790316 h 1972748"/>
              <a:gd name="connsiteX857" fmla="*/ 2799258 w 12187340"/>
              <a:gd name="connsiteY857" fmla="*/ 1789599 h 1972748"/>
              <a:gd name="connsiteX858" fmla="*/ 2797466 w 12187340"/>
              <a:gd name="connsiteY858" fmla="*/ 1789957 h 1972748"/>
              <a:gd name="connsiteX859" fmla="*/ 2797466 w 12187340"/>
              <a:gd name="connsiteY859" fmla="*/ 1789240 h 1972748"/>
              <a:gd name="connsiteX860" fmla="*/ 2799258 w 12187340"/>
              <a:gd name="connsiteY860" fmla="*/ 1789598 h 1972748"/>
              <a:gd name="connsiteX861" fmla="*/ 2797466 w 12187340"/>
              <a:gd name="connsiteY861" fmla="*/ 1788881 h 1972748"/>
              <a:gd name="connsiteX862" fmla="*/ 2797466 w 12187340"/>
              <a:gd name="connsiteY862" fmla="*/ 1788165 h 1972748"/>
              <a:gd name="connsiteX863" fmla="*/ 2799975 w 12187340"/>
              <a:gd name="connsiteY863" fmla="*/ 1787448 h 1972748"/>
              <a:gd name="connsiteX864" fmla="*/ 2799975 w 12187340"/>
              <a:gd name="connsiteY864" fmla="*/ 1787090 h 1972748"/>
              <a:gd name="connsiteX865" fmla="*/ 2799258 w 12187340"/>
              <a:gd name="connsiteY865" fmla="*/ 1787090 h 1972748"/>
              <a:gd name="connsiteX866" fmla="*/ 2797466 w 12187340"/>
              <a:gd name="connsiteY866" fmla="*/ 1787807 h 1972748"/>
              <a:gd name="connsiteX867" fmla="*/ 2797466 w 12187340"/>
              <a:gd name="connsiteY867" fmla="*/ 1786732 h 1972748"/>
              <a:gd name="connsiteX868" fmla="*/ 2799258 w 12187340"/>
              <a:gd name="connsiteY868" fmla="*/ 1787090 h 1972748"/>
              <a:gd name="connsiteX869" fmla="*/ 2797466 w 12187340"/>
              <a:gd name="connsiteY869" fmla="*/ 1786373 h 1972748"/>
              <a:gd name="connsiteX870" fmla="*/ 2797466 w 12187340"/>
              <a:gd name="connsiteY870" fmla="*/ 1785656 h 1972748"/>
              <a:gd name="connsiteX871" fmla="*/ 2799258 w 12187340"/>
              <a:gd name="connsiteY871" fmla="*/ 1784939 h 1972748"/>
              <a:gd name="connsiteX872" fmla="*/ 2797466 w 12187340"/>
              <a:gd name="connsiteY872" fmla="*/ 1785297 h 1972748"/>
              <a:gd name="connsiteX873" fmla="*/ 2797466 w 12187340"/>
              <a:gd name="connsiteY873" fmla="*/ 1784580 h 1972748"/>
              <a:gd name="connsiteX874" fmla="*/ 2798900 w 12187340"/>
              <a:gd name="connsiteY874" fmla="*/ 1784580 h 1972748"/>
              <a:gd name="connsiteX875" fmla="*/ 2799258 w 12187340"/>
              <a:gd name="connsiteY875" fmla="*/ 1784938 h 1972748"/>
              <a:gd name="connsiteX876" fmla="*/ 2799615 w 12187340"/>
              <a:gd name="connsiteY876" fmla="*/ 1784938 h 1972748"/>
              <a:gd name="connsiteX877" fmla="*/ 2799973 w 12187340"/>
              <a:gd name="connsiteY877" fmla="*/ 1784938 h 1972748"/>
              <a:gd name="connsiteX878" fmla="*/ 2799973 w 12187340"/>
              <a:gd name="connsiteY878" fmla="*/ 1784580 h 1972748"/>
              <a:gd name="connsiteX879" fmla="*/ 2828288 w 12187340"/>
              <a:gd name="connsiteY879" fmla="*/ 1784580 h 1972748"/>
              <a:gd name="connsiteX880" fmla="*/ 2828288 w 12187340"/>
              <a:gd name="connsiteY880" fmla="*/ 1784938 h 1972748"/>
              <a:gd name="connsiteX881" fmla="*/ 2830797 w 12187340"/>
              <a:gd name="connsiteY881" fmla="*/ 1784580 h 1972748"/>
              <a:gd name="connsiteX882" fmla="*/ 2834023 w 12187340"/>
              <a:gd name="connsiteY882" fmla="*/ 1784580 h 1972748"/>
              <a:gd name="connsiteX883" fmla="*/ 2834023 w 12187340"/>
              <a:gd name="connsiteY883" fmla="*/ 1784222 h 1972748"/>
              <a:gd name="connsiteX884" fmla="*/ 2892804 w 12187340"/>
              <a:gd name="connsiteY884" fmla="*/ 1764509 h 1972748"/>
              <a:gd name="connsiteX885" fmla="*/ 2888144 w 12187340"/>
              <a:gd name="connsiteY885" fmla="*/ 1875619 h 1972748"/>
              <a:gd name="connsiteX886" fmla="*/ 2803199 w 12187340"/>
              <a:gd name="connsiteY886" fmla="*/ 1875619 h 1972748"/>
              <a:gd name="connsiteX887" fmla="*/ 2799256 w 12187340"/>
              <a:gd name="connsiteY887" fmla="*/ 1875619 h 1972748"/>
              <a:gd name="connsiteX888" fmla="*/ 2798182 w 12187340"/>
              <a:gd name="connsiteY888" fmla="*/ 1875262 h 1972748"/>
              <a:gd name="connsiteX889" fmla="*/ 2798182 w 12187340"/>
              <a:gd name="connsiteY889" fmla="*/ 1874187 h 1972748"/>
              <a:gd name="connsiteX890" fmla="*/ 2802841 w 12187340"/>
              <a:gd name="connsiteY890" fmla="*/ 1872753 h 1972748"/>
              <a:gd name="connsiteX891" fmla="*/ 2803199 w 12187340"/>
              <a:gd name="connsiteY891" fmla="*/ 1875621 h 1972748"/>
              <a:gd name="connsiteX892" fmla="*/ 2802841 w 12187340"/>
              <a:gd name="connsiteY892" fmla="*/ 1868452 h 1972748"/>
              <a:gd name="connsiteX893" fmla="*/ 2802841 w 12187340"/>
              <a:gd name="connsiteY893" fmla="*/ 1872395 h 1972748"/>
              <a:gd name="connsiteX894" fmla="*/ 2802483 w 12187340"/>
              <a:gd name="connsiteY894" fmla="*/ 1872395 h 1972748"/>
              <a:gd name="connsiteX895" fmla="*/ 2798182 w 12187340"/>
              <a:gd name="connsiteY895" fmla="*/ 1873829 h 1972748"/>
              <a:gd name="connsiteX896" fmla="*/ 2798182 w 12187340"/>
              <a:gd name="connsiteY896" fmla="*/ 1871320 h 1972748"/>
              <a:gd name="connsiteX897" fmla="*/ 2802483 w 12187340"/>
              <a:gd name="connsiteY897" fmla="*/ 1872394 h 1972748"/>
              <a:gd name="connsiteX898" fmla="*/ 2798182 w 12187340"/>
              <a:gd name="connsiteY898" fmla="*/ 1870961 h 1972748"/>
              <a:gd name="connsiteX899" fmla="*/ 2798182 w 12187340"/>
              <a:gd name="connsiteY899" fmla="*/ 1869886 h 1972748"/>
              <a:gd name="connsiteX900" fmla="*/ 2802125 w 12187340"/>
              <a:gd name="connsiteY900" fmla="*/ 1868452 h 1972748"/>
              <a:gd name="connsiteX901" fmla="*/ 2798182 w 12187340"/>
              <a:gd name="connsiteY901" fmla="*/ 1869527 h 1972748"/>
              <a:gd name="connsiteX902" fmla="*/ 2798182 w 12187340"/>
              <a:gd name="connsiteY902" fmla="*/ 1867018 h 1972748"/>
              <a:gd name="connsiteX903" fmla="*/ 2802125 w 12187340"/>
              <a:gd name="connsiteY903" fmla="*/ 1868452 h 1972748"/>
              <a:gd name="connsiteX904" fmla="*/ 2802842 w 12187340"/>
              <a:gd name="connsiteY904" fmla="*/ 1868452 h 1972748"/>
              <a:gd name="connsiteX905" fmla="*/ 2802842 w 12187340"/>
              <a:gd name="connsiteY905" fmla="*/ 1868094 h 1972748"/>
              <a:gd name="connsiteX906" fmla="*/ 2798182 w 12187340"/>
              <a:gd name="connsiteY906" fmla="*/ 1866660 h 1972748"/>
              <a:gd name="connsiteX907" fmla="*/ 2798182 w 12187340"/>
              <a:gd name="connsiteY907" fmla="*/ 1865585 h 1972748"/>
              <a:gd name="connsiteX908" fmla="*/ 2802483 w 12187340"/>
              <a:gd name="connsiteY908" fmla="*/ 1864511 h 1972748"/>
              <a:gd name="connsiteX909" fmla="*/ 2802483 w 12187340"/>
              <a:gd name="connsiteY909" fmla="*/ 1864153 h 1972748"/>
              <a:gd name="connsiteX910" fmla="*/ 2802125 w 12187340"/>
              <a:gd name="connsiteY910" fmla="*/ 1864153 h 1972748"/>
              <a:gd name="connsiteX911" fmla="*/ 2798183 w 12187340"/>
              <a:gd name="connsiteY911" fmla="*/ 1865228 h 1972748"/>
              <a:gd name="connsiteX912" fmla="*/ 2797825 w 12187340"/>
              <a:gd name="connsiteY912" fmla="*/ 1863077 h 1972748"/>
              <a:gd name="connsiteX913" fmla="*/ 2797825 w 12187340"/>
              <a:gd name="connsiteY913" fmla="*/ 1865586 h 1972748"/>
              <a:gd name="connsiteX914" fmla="*/ 2795316 w 12187340"/>
              <a:gd name="connsiteY914" fmla="*/ 1865944 h 1972748"/>
              <a:gd name="connsiteX915" fmla="*/ 2792449 w 12187340"/>
              <a:gd name="connsiteY915" fmla="*/ 1865227 h 1972748"/>
              <a:gd name="connsiteX916" fmla="*/ 2792449 w 12187340"/>
              <a:gd name="connsiteY916" fmla="*/ 1863076 h 1972748"/>
              <a:gd name="connsiteX917" fmla="*/ 2792091 w 12187340"/>
              <a:gd name="connsiteY917" fmla="*/ 1865227 h 1972748"/>
              <a:gd name="connsiteX918" fmla="*/ 2788507 w 12187340"/>
              <a:gd name="connsiteY918" fmla="*/ 1864152 h 1972748"/>
              <a:gd name="connsiteX919" fmla="*/ 2787790 w 12187340"/>
              <a:gd name="connsiteY919" fmla="*/ 1864152 h 1972748"/>
              <a:gd name="connsiteX920" fmla="*/ 2787790 w 12187340"/>
              <a:gd name="connsiteY920" fmla="*/ 1864510 h 1972748"/>
              <a:gd name="connsiteX921" fmla="*/ 2792091 w 12187340"/>
              <a:gd name="connsiteY921" fmla="*/ 1865585 h 1972748"/>
              <a:gd name="connsiteX922" fmla="*/ 2792091 w 12187340"/>
              <a:gd name="connsiteY922" fmla="*/ 1867019 h 1972748"/>
              <a:gd name="connsiteX923" fmla="*/ 2787431 w 12187340"/>
              <a:gd name="connsiteY923" fmla="*/ 1868093 h 1972748"/>
              <a:gd name="connsiteX924" fmla="*/ 2787431 w 12187340"/>
              <a:gd name="connsiteY924" fmla="*/ 1868451 h 1972748"/>
              <a:gd name="connsiteX925" fmla="*/ 2788148 w 12187340"/>
              <a:gd name="connsiteY925" fmla="*/ 1868451 h 1972748"/>
              <a:gd name="connsiteX926" fmla="*/ 2792091 w 12187340"/>
              <a:gd name="connsiteY926" fmla="*/ 1867376 h 1972748"/>
              <a:gd name="connsiteX927" fmla="*/ 2792091 w 12187340"/>
              <a:gd name="connsiteY927" fmla="*/ 1869527 h 1972748"/>
              <a:gd name="connsiteX928" fmla="*/ 2788148 w 12187340"/>
              <a:gd name="connsiteY928" fmla="*/ 1868452 h 1972748"/>
              <a:gd name="connsiteX929" fmla="*/ 2792091 w 12187340"/>
              <a:gd name="connsiteY929" fmla="*/ 1869886 h 1972748"/>
              <a:gd name="connsiteX930" fmla="*/ 2792091 w 12187340"/>
              <a:gd name="connsiteY930" fmla="*/ 1870961 h 1972748"/>
              <a:gd name="connsiteX931" fmla="*/ 2787790 w 12187340"/>
              <a:gd name="connsiteY931" fmla="*/ 1872394 h 1972748"/>
              <a:gd name="connsiteX932" fmla="*/ 2792091 w 12187340"/>
              <a:gd name="connsiteY932" fmla="*/ 1871320 h 1972748"/>
              <a:gd name="connsiteX933" fmla="*/ 2792091 w 12187340"/>
              <a:gd name="connsiteY933" fmla="*/ 1873470 h 1972748"/>
              <a:gd name="connsiteX934" fmla="*/ 2787790 w 12187340"/>
              <a:gd name="connsiteY934" fmla="*/ 1872395 h 1972748"/>
              <a:gd name="connsiteX935" fmla="*/ 2787432 w 12187340"/>
              <a:gd name="connsiteY935" fmla="*/ 1872395 h 1972748"/>
              <a:gd name="connsiteX936" fmla="*/ 2787432 w 12187340"/>
              <a:gd name="connsiteY936" fmla="*/ 1872753 h 1972748"/>
              <a:gd name="connsiteX937" fmla="*/ 2792091 w 12187340"/>
              <a:gd name="connsiteY937" fmla="*/ 1873828 h 1972748"/>
              <a:gd name="connsiteX938" fmla="*/ 2792091 w 12187340"/>
              <a:gd name="connsiteY938" fmla="*/ 1875262 h 1972748"/>
              <a:gd name="connsiteX939" fmla="*/ 2791017 w 12187340"/>
              <a:gd name="connsiteY939" fmla="*/ 1875619 h 1972748"/>
              <a:gd name="connsiteX940" fmla="*/ 2353745 w 12187340"/>
              <a:gd name="connsiteY940" fmla="*/ 1875619 h 1972748"/>
              <a:gd name="connsiteX941" fmla="*/ 2349085 w 12187340"/>
              <a:gd name="connsiteY941" fmla="*/ 1748022 h 1972748"/>
              <a:gd name="connsiteX942" fmla="*/ 2407149 w 12187340"/>
              <a:gd name="connsiteY942" fmla="*/ 1704653 h 1972748"/>
              <a:gd name="connsiteX943" fmla="*/ 2461271 w 12187340"/>
              <a:gd name="connsiteY943" fmla="*/ 1725083 h 1972748"/>
              <a:gd name="connsiteX944" fmla="*/ 2523636 w 12187340"/>
              <a:gd name="connsiteY944" fmla="*/ 1748739 h 1972748"/>
              <a:gd name="connsiteX945" fmla="*/ 2534030 w 12187340"/>
              <a:gd name="connsiteY945" fmla="*/ 1712180 h 1972748"/>
              <a:gd name="connsiteX946" fmla="*/ 2575965 w 12187340"/>
              <a:gd name="connsiteY946" fmla="*/ 1708237 h 1972748"/>
              <a:gd name="connsiteX947" fmla="*/ 2596036 w 12187340"/>
              <a:gd name="connsiteY947" fmla="*/ 1678847 h 1972748"/>
              <a:gd name="connsiteX948" fmla="*/ 2610015 w 12187340"/>
              <a:gd name="connsiteY948" fmla="*/ 1629027 h 1972748"/>
              <a:gd name="connsiteX949" fmla="*/ 2591377 w 12187340"/>
              <a:gd name="connsiteY949" fmla="*/ 1597127 h 1972748"/>
              <a:gd name="connsiteX950" fmla="*/ 2570589 w 12187340"/>
              <a:gd name="connsiteY950" fmla="*/ 1494261 h 1972748"/>
              <a:gd name="connsiteX951" fmla="*/ 2523277 w 12187340"/>
              <a:gd name="connsiteY951" fmla="*/ 1475265 h 1972748"/>
              <a:gd name="connsiteX952" fmla="*/ 2520052 w 12187340"/>
              <a:gd name="connsiteY952" fmla="*/ 1420427 h 1972748"/>
              <a:gd name="connsiteX953" fmla="*/ 2465930 w 12187340"/>
              <a:gd name="connsiteY953" fmla="*/ 1429745 h 1972748"/>
              <a:gd name="connsiteX954" fmla="*/ 2408583 w 12187340"/>
              <a:gd name="connsiteY954" fmla="*/ 1401072 h 1972748"/>
              <a:gd name="connsiteX955" fmla="*/ 2370591 w 12187340"/>
              <a:gd name="connsiteY955" fmla="*/ 1381717 h 1972748"/>
              <a:gd name="connsiteX956" fmla="*/ 2348727 w 12187340"/>
              <a:gd name="connsiteY956" fmla="*/ 1401072 h 1972748"/>
              <a:gd name="connsiteX957" fmla="*/ 2329372 w 12187340"/>
              <a:gd name="connsiteY957" fmla="*/ 1420068 h 1972748"/>
              <a:gd name="connsiteX958" fmla="*/ 2285287 w 12187340"/>
              <a:gd name="connsiteY958" fmla="*/ 1393545 h 1972748"/>
              <a:gd name="connsiteX959" fmla="*/ 2235108 w 12187340"/>
              <a:gd name="connsiteY959" fmla="*/ 1424011 h 1972748"/>
              <a:gd name="connsiteX960" fmla="*/ 2183137 w 12187340"/>
              <a:gd name="connsiteY960" fmla="*/ 1448742 h 1972748"/>
              <a:gd name="connsiteX961" fmla="*/ 2172743 w 12187340"/>
              <a:gd name="connsiteY961" fmla="*/ 1492827 h 1972748"/>
              <a:gd name="connsiteX962" fmla="*/ 2138335 w 12187340"/>
              <a:gd name="connsiteY962" fmla="*/ 1574547 h 1972748"/>
              <a:gd name="connsiteX963" fmla="*/ 2108586 w 12187340"/>
              <a:gd name="connsiteY963" fmla="*/ 1633686 h 1972748"/>
              <a:gd name="connsiteX964" fmla="*/ 2112528 w 12187340"/>
              <a:gd name="connsiteY964" fmla="*/ 1677413 h 1972748"/>
              <a:gd name="connsiteX965" fmla="*/ 2144428 w 12187340"/>
              <a:gd name="connsiteY965" fmla="*/ 1725442 h 1972748"/>
              <a:gd name="connsiteX966" fmla="*/ 2196040 w 12187340"/>
              <a:gd name="connsiteY966" fmla="*/ 1722216 h 1972748"/>
              <a:gd name="connsiteX967" fmla="*/ 2230807 w 12187340"/>
              <a:gd name="connsiteY967" fmla="*/ 1742287 h 1972748"/>
              <a:gd name="connsiteX968" fmla="*/ 2292814 w 12187340"/>
              <a:gd name="connsiteY968" fmla="*/ 1735119 h 1972748"/>
              <a:gd name="connsiteX969" fmla="*/ 2327222 w 12187340"/>
              <a:gd name="connsiteY969" fmla="*/ 1806444 h 1972748"/>
              <a:gd name="connsiteX970" fmla="*/ 2326864 w 12187340"/>
              <a:gd name="connsiteY970" fmla="*/ 1875619 h 1972748"/>
              <a:gd name="connsiteX971" fmla="*/ 1854109 w 12187340"/>
              <a:gd name="connsiteY971" fmla="*/ 1875619 h 1972748"/>
              <a:gd name="connsiteX972" fmla="*/ 1839055 w 12187340"/>
              <a:gd name="connsiteY972" fmla="*/ 1178493 h 1972748"/>
              <a:gd name="connsiteX973" fmla="*/ 2037619 w 12187340"/>
              <a:gd name="connsiteY973" fmla="*/ 1401430 h 1972748"/>
              <a:gd name="connsiteX974" fmla="*/ 2044429 w 12187340"/>
              <a:gd name="connsiteY974" fmla="*/ 1393545 h 1972748"/>
              <a:gd name="connsiteX975" fmla="*/ 1840489 w 12187340"/>
              <a:gd name="connsiteY975" fmla="*/ 1158780 h 1972748"/>
              <a:gd name="connsiteX976" fmla="*/ 1840489 w 12187340"/>
              <a:gd name="connsiteY976" fmla="*/ 1141576 h 1972748"/>
              <a:gd name="connsiteX977" fmla="*/ 1888875 w 12187340"/>
              <a:gd name="connsiteY977" fmla="*/ 1141576 h 1972748"/>
              <a:gd name="connsiteX978" fmla="*/ 1888875 w 12187340"/>
              <a:gd name="connsiteY978" fmla="*/ 1135125 h 1972748"/>
              <a:gd name="connsiteX979" fmla="*/ 1899269 w 12187340"/>
              <a:gd name="connsiteY979" fmla="*/ 1135125 h 1972748"/>
              <a:gd name="connsiteX980" fmla="*/ 1899269 w 12187340"/>
              <a:gd name="connsiteY980" fmla="*/ 1115770 h 1972748"/>
              <a:gd name="connsiteX981" fmla="*/ 1890309 w 12187340"/>
              <a:gd name="connsiteY981" fmla="*/ 1115770 h 1972748"/>
              <a:gd name="connsiteX982" fmla="*/ 1890309 w 12187340"/>
              <a:gd name="connsiteY982" fmla="*/ 1104301 h 1972748"/>
              <a:gd name="connsiteX983" fmla="*/ 1896761 w 12187340"/>
              <a:gd name="connsiteY983" fmla="*/ 1100716 h 1972748"/>
              <a:gd name="connsiteX984" fmla="*/ 1896761 w 12187340"/>
              <a:gd name="connsiteY984" fmla="*/ 1089247 h 1972748"/>
              <a:gd name="connsiteX985" fmla="*/ 1883141 w 12187340"/>
              <a:gd name="connsiteY985" fmla="*/ 1089247 h 1972748"/>
              <a:gd name="connsiteX986" fmla="*/ 1883141 w 12187340"/>
              <a:gd name="connsiteY986" fmla="*/ 1096415 h 1972748"/>
              <a:gd name="connsiteX987" fmla="*/ 1877764 w 12187340"/>
              <a:gd name="connsiteY987" fmla="*/ 1101792 h 1972748"/>
              <a:gd name="connsiteX988" fmla="*/ 1872030 w 12187340"/>
              <a:gd name="connsiteY988" fmla="*/ 1107526 h 1972748"/>
              <a:gd name="connsiteX989" fmla="*/ 1842998 w 12187340"/>
              <a:gd name="connsiteY989" fmla="*/ 1107526 h 1972748"/>
              <a:gd name="connsiteX990" fmla="*/ 1842998 w 12187340"/>
              <a:gd name="connsiteY990" fmla="*/ 1101433 h 1972748"/>
              <a:gd name="connsiteX991" fmla="*/ 1828302 w 12187340"/>
              <a:gd name="connsiteY991" fmla="*/ 1101433 h 1972748"/>
              <a:gd name="connsiteX992" fmla="*/ 1810740 w 12187340"/>
              <a:gd name="connsiteY992" fmla="*/ 1099283 h 1972748"/>
              <a:gd name="connsiteX993" fmla="*/ 1866295 w 12187340"/>
              <a:gd name="connsiteY993" fmla="*/ 673839 h 1972748"/>
              <a:gd name="connsiteX994" fmla="*/ 1851958 w 12187340"/>
              <a:gd name="connsiteY994" fmla="*/ 672405 h 1972748"/>
              <a:gd name="connsiteX995" fmla="*/ 1788159 w 12187340"/>
              <a:gd name="connsiteY995" fmla="*/ 1098924 h 1972748"/>
              <a:gd name="connsiteX996" fmla="*/ 1779557 w 12187340"/>
              <a:gd name="connsiteY996" fmla="*/ 1103942 h 1972748"/>
              <a:gd name="connsiteX997" fmla="*/ 1760203 w 12187340"/>
              <a:gd name="connsiteY997" fmla="*/ 1103942 h 1972748"/>
              <a:gd name="connsiteX998" fmla="*/ 1751959 w 12187340"/>
              <a:gd name="connsiteY998" fmla="*/ 1105017 h 1972748"/>
              <a:gd name="connsiteX999" fmla="*/ 1748375 w 12187340"/>
              <a:gd name="connsiteY999" fmla="*/ 1112544 h 1972748"/>
              <a:gd name="connsiteX1000" fmla="*/ 1745866 w 12187340"/>
              <a:gd name="connsiteY1000" fmla="*/ 1117203 h 1972748"/>
              <a:gd name="connsiteX1001" fmla="*/ 1751959 w 12187340"/>
              <a:gd name="connsiteY1001" fmla="*/ 1118637 h 1972748"/>
              <a:gd name="connsiteX1002" fmla="*/ 1757694 w 12187340"/>
              <a:gd name="connsiteY1002" fmla="*/ 1121504 h 1972748"/>
              <a:gd name="connsiteX1003" fmla="*/ 1756260 w 12187340"/>
              <a:gd name="connsiteY1003" fmla="*/ 1125447 h 1972748"/>
              <a:gd name="connsiteX1004" fmla="*/ 1460205 w 12187340"/>
              <a:gd name="connsiteY1004" fmla="*/ 1284943 h 1972748"/>
              <a:gd name="connsiteX1005" fmla="*/ 1463073 w 12187340"/>
              <a:gd name="connsiteY1005" fmla="*/ 1292470 h 1972748"/>
              <a:gd name="connsiteX1006" fmla="*/ 1777765 w 12187340"/>
              <a:gd name="connsiteY1006" fmla="*/ 1136558 h 1972748"/>
              <a:gd name="connsiteX1007" fmla="*/ 1787079 w 12187340"/>
              <a:gd name="connsiteY1007" fmla="*/ 1136198 h 1972748"/>
              <a:gd name="connsiteX1008" fmla="*/ 1799983 w 12187340"/>
              <a:gd name="connsiteY1008" fmla="*/ 1136198 h 1972748"/>
              <a:gd name="connsiteX1009" fmla="*/ 1803567 w 12187340"/>
              <a:gd name="connsiteY1009" fmla="*/ 1141932 h 1972748"/>
              <a:gd name="connsiteX1010" fmla="*/ 1811094 w 12187340"/>
              <a:gd name="connsiteY1010" fmla="*/ 1149101 h 1972748"/>
              <a:gd name="connsiteX1011" fmla="*/ 1791739 w 12187340"/>
              <a:gd name="connsiteY1011" fmla="*/ 1875617 h 1972748"/>
              <a:gd name="connsiteX1012" fmla="*/ 1685647 w 12187340"/>
              <a:gd name="connsiteY1012" fmla="*/ 1875617 h 1972748"/>
              <a:gd name="connsiteX1013" fmla="*/ 1694966 w 12187340"/>
              <a:gd name="connsiteY1013" fmla="*/ 1869524 h 1972748"/>
              <a:gd name="connsiteX1014" fmla="*/ 1702492 w 12187340"/>
              <a:gd name="connsiteY1014" fmla="*/ 1846585 h 1972748"/>
              <a:gd name="connsiteX1015" fmla="*/ 1692457 w 12187340"/>
              <a:gd name="connsiteY1015" fmla="*/ 1831890 h 1972748"/>
              <a:gd name="connsiteX1016" fmla="*/ 1681346 w 12187340"/>
              <a:gd name="connsiteY1016" fmla="*/ 1816478 h 1972748"/>
              <a:gd name="connsiteX1017" fmla="*/ 1655898 w 12187340"/>
              <a:gd name="connsiteY1017" fmla="*/ 1807517 h 1972748"/>
              <a:gd name="connsiteX1018" fmla="*/ 1654106 w 12187340"/>
              <a:gd name="connsiteY1018" fmla="*/ 1782428 h 1972748"/>
              <a:gd name="connsiteX1019" fmla="*/ 1625432 w 12187340"/>
              <a:gd name="connsiteY1019" fmla="*/ 1786729 h 1972748"/>
              <a:gd name="connsiteX1020" fmla="*/ 1594608 w 12187340"/>
              <a:gd name="connsiteY1020" fmla="*/ 1773468 h 1972748"/>
              <a:gd name="connsiteX1021" fmla="*/ 1574178 w 12187340"/>
              <a:gd name="connsiteY1021" fmla="*/ 1764866 h 1972748"/>
              <a:gd name="connsiteX1022" fmla="*/ 1562709 w 12187340"/>
              <a:gd name="connsiteY1022" fmla="*/ 1773468 h 1972748"/>
              <a:gd name="connsiteX1023" fmla="*/ 1552315 w 12187340"/>
              <a:gd name="connsiteY1023" fmla="*/ 1782428 h 1972748"/>
              <a:gd name="connsiteX1024" fmla="*/ 1528659 w 12187340"/>
              <a:gd name="connsiteY1024" fmla="*/ 1770242 h 1972748"/>
              <a:gd name="connsiteX1025" fmla="*/ 1501777 w 12187340"/>
              <a:gd name="connsiteY1025" fmla="*/ 1784220 h 1972748"/>
              <a:gd name="connsiteX1026" fmla="*/ 1473821 w 12187340"/>
              <a:gd name="connsiteY1026" fmla="*/ 1795331 h 1972748"/>
              <a:gd name="connsiteX1027" fmla="*/ 1468086 w 12187340"/>
              <a:gd name="connsiteY1027" fmla="*/ 1815761 h 1972748"/>
              <a:gd name="connsiteX1028" fmla="*/ 1449807 w 12187340"/>
              <a:gd name="connsiteY1028" fmla="*/ 1821854 h 1972748"/>
              <a:gd name="connsiteX1029" fmla="*/ 1434036 w 12187340"/>
              <a:gd name="connsiteY1029" fmla="*/ 1848736 h 1972748"/>
              <a:gd name="connsiteX1030" fmla="*/ 1436187 w 12187340"/>
              <a:gd name="connsiteY1030" fmla="*/ 1868807 h 1972748"/>
              <a:gd name="connsiteX1031" fmla="*/ 1435829 w 12187340"/>
              <a:gd name="connsiteY1031" fmla="*/ 1875617 h 1972748"/>
              <a:gd name="connsiteX1032" fmla="*/ 1177050 w 12187340"/>
              <a:gd name="connsiteY1032" fmla="*/ 1875617 h 1972748"/>
              <a:gd name="connsiteX1033" fmla="*/ 1167373 w 12187340"/>
              <a:gd name="connsiteY1033" fmla="*/ 1786012 h 1972748"/>
              <a:gd name="connsiteX1034" fmla="*/ 1172749 w 12187340"/>
              <a:gd name="connsiteY1034" fmla="*/ 1722572 h 1972748"/>
              <a:gd name="connsiteX1035" fmla="*/ 1198197 w 12187340"/>
              <a:gd name="connsiteY1035" fmla="*/ 1663791 h 1972748"/>
              <a:gd name="connsiteX1036" fmla="*/ 1236548 w 12187340"/>
              <a:gd name="connsiteY1036" fmla="*/ 1695332 h 1972748"/>
              <a:gd name="connsiteX1037" fmla="*/ 1267013 w 12187340"/>
              <a:gd name="connsiteY1037" fmla="*/ 1697841 h 1972748"/>
              <a:gd name="connsiteX1038" fmla="*/ 1298196 w 12187340"/>
              <a:gd name="connsiteY1038" fmla="*/ 1691748 h 1972748"/>
              <a:gd name="connsiteX1039" fmla="*/ 1310382 w 12187340"/>
              <a:gd name="connsiteY1039" fmla="*/ 1638702 h 1972748"/>
              <a:gd name="connsiteX1040" fmla="*/ 1284217 w 12187340"/>
              <a:gd name="connsiteY1040" fmla="*/ 1629024 h 1972748"/>
              <a:gd name="connsiteX1041" fmla="*/ 1280275 w 12187340"/>
              <a:gd name="connsiteY1041" fmla="*/ 1591390 h 1972748"/>
              <a:gd name="connsiteX1042" fmla="*/ 1249092 w 12187340"/>
              <a:gd name="connsiteY1042" fmla="*/ 1569885 h 1972748"/>
              <a:gd name="connsiteX1043" fmla="*/ 1284576 w 12187340"/>
              <a:gd name="connsiteY1043" fmla="*/ 1567735 h 1972748"/>
              <a:gd name="connsiteX1044" fmla="*/ 1305006 w 12187340"/>
              <a:gd name="connsiteY1044" fmla="*/ 1569885 h 1972748"/>
              <a:gd name="connsiteX1045" fmla="*/ 1318626 w 12187340"/>
              <a:gd name="connsiteY1045" fmla="*/ 1528309 h 1972748"/>
              <a:gd name="connsiteX1046" fmla="*/ 1335471 w 12187340"/>
              <a:gd name="connsiteY1046" fmla="*/ 1505370 h 1972748"/>
              <a:gd name="connsiteX1047" fmla="*/ 1347658 w 12187340"/>
              <a:gd name="connsiteY1047" fmla="*/ 1487807 h 1972748"/>
              <a:gd name="connsiteX1048" fmla="*/ 1309307 w 12187340"/>
              <a:gd name="connsiteY1048" fmla="*/ 1449456 h 1972748"/>
              <a:gd name="connsiteX1049" fmla="*/ 1287443 w 12187340"/>
              <a:gd name="connsiteY1049" fmla="*/ 1410747 h 1972748"/>
              <a:gd name="connsiteX1050" fmla="*/ 1245150 w 12187340"/>
              <a:gd name="connsiteY1050" fmla="*/ 1394618 h 1972748"/>
              <a:gd name="connsiteX1051" fmla="*/ 1201781 w 12187340"/>
              <a:gd name="connsiteY1051" fmla="*/ 1404654 h 1972748"/>
              <a:gd name="connsiteX1052" fmla="*/ 1168806 w 12187340"/>
              <a:gd name="connsiteY1052" fmla="*/ 1389959 h 1972748"/>
              <a:gd name="connsiteX1053" fmla="*/ 1115760 w 12187340"/>
              <a:gd name="connsiteY1053" fmla="*/ 1407880 h 1972748"/>
              <a:gd name="connsiteX1054" fmla="*/ 1071316 w 12187340"/>
              <a:gd name="connsiteY1054" fmla="*/ 1421500 h 1972748"/>
              <a:gd name="connsiteX1055" fmla="*/ 1040134 w 12187340"/>
              <a:gd name="connsiteY1055" fmla="*/ 1407521 h 1972748"/>
              <a:gd name="connsiteX1056" fmla="*/ 1036191 w 12187340"/>
              <a:gd name="connsiteY1056" fmla="*/ 1458417 h 1972748"/>
              <a:gd name="connsiteX1057" fmla="*/ 1004650 w 12187340"/>
              <a:gd name="connsiteY1057" fmla="*/ 1478488 h 1972748"/>
              <a:gd name="connsiteX1058" fmla="*/ 992464 w 12187340"/>
              <a:gd name="connsiteY1058" fmla="*/ 1519707 h 1972748"/>
              <a:gd name="connsiteX1059" fmla="*/ 1003216 w 12187340"/>
              <a:gd name="connsiteY1059" fmla="*/ 1548380 h 1972748"/>
              <a:gd name="connsiteX1060" fmla="*/ 973109 w 12187340"/>
              <a:gd name="connsiteY1060" fmla="*/ 1556265 h 1972748"/>
              <a:gd name="connsiteX1061" fmla="*/ 959489 w 12187340"/>
              <a:gd name="connsiteY1061" fmla="*/ 1576337 h 1972748"/>
              <a:gd name="connsiteX1062" fmla="*/ 968808 w 12187340"/>
              <a:gd name="connsiteY1062" fmla="*/ 1632609 h 1972748"/>
              <a:gd name="connsiteX1063" fmla="*/ 977769 w 12187340"/>
              <a:gd name="connsiteY1063" fmla="*/ 1665942 h 1972748"/>
              <a:gd name="connsiteX1064" fmla="*/ 1020421 w 12187340"/>
              <a:gd name="connsiteY1064" fmla="*/ 1671318 h 1972748"/>
              <a:gd name="connsiteX1065" fmla="*/ 1057696 w 12187340"/>
              <a:gd name="connsiteY1065" fmla="*/ 1696049 h 1972748"/>
              <a:gd name="connsiteX1066" fmla="*/ 1073108 w 12187340"/>
              <a:gd name="connsiteY1066" fmla="*/ 1690314 h 1972748"/>
              <a:gd name="connsiteX1067" fmla="*/ 1114685 w 12187340"/>
              <a:gd name="connsiteY1067" fmla="*/ 1704651 h 1972748"/>
              <a:gd name="connsiteX1068" fmla="*/ 1153394 w 12187340"/>
              <a:gd name="connsiteY1068" fmla="*/ 1746945 h 1972748"/>
              <a:gd name="connsiteX1069" fmla="*/ 1149093 w 12187340"/>
              <a:gd name="connsiteY1069" fmla="*/ 1875617 h 1972748"/>
              <a:gd name="connsiteX1070" fmla="*/ 526518 w 12187340"/>
              <a:gd name="connsiteY1070" fmla="*/ 1875617 h 1972748"/>
              <a:gd name="connsiteX1071" fmla="*/ 517916 w 12187340"/>
              <a:gd name="connsiteY1071" fmla="*/ 1818628 h 1972748"/>
              <a:gd name="connsiteX1072" fmla="*/ 580281 w 12187340"/>
              <a:gd name="connsiteY1072" fmla="*/ 1777769 h 1972748"/>
              <a:gd name="connsiteX1073" fmla="*/ 638704 w 12187340"/>
              <a:gd name="connsiteY1073" fmla="*/ 1796765 h 1972748"/>
              <a:gd name="connsiteX1074" fmla="*/ 706087 w 12187340"/>
              <a:gd name="connsiteY1074" fmla="*/ 1818987 h 1972748"/>
              <a:gd name="connsiteX1075" fmla="*/ 717198 w 12187340"/>
              <a:gd name="connsiteY1075" fmla="*/ 1784937 h 1972748"/>
              <a:gd name="connsiteX1076" fmla="*/ 762717 w 12187340"/>
              <a:gd name="connsiteY1076" fmla="*/ 1781353 h 1972748"/>
              <a:gd name="connsiteX1077" fmla="*/ 784222 w 12187340"/>
              <a:gd name="connsiteY1077" fmla="*/ 1753396 h 1972748"/>
              <a:gd name="connsiteX1078" fmla="*/ 799276 w 12187340"/>
              <a:gd name="connsiteY1078" fmla="*/ 1706802 h 1972748"/>
              <a:gd name="connsiteX1079" fmla="*/ 779204 w 12187340"/>
              <a:gd name="connsiteY1079" fmla="*/ 1677053 h 1972748"/>
              <a:gd name="connsiteX1080" fmla="*/ 756624 w 12187340"/>
              <a:gd name="connsiteY1080" fmla="*/ 1580996 h 1972748"/>
              <a:gd name="connsiteX1081" fmla="*/ 705728 w 12187340"/>
              <a:gd name="connsiteY1081" fmla="*/ 1563075 h 1972748"/>
              <a:gd name="connsiteX1082" fmla="*/ 702502 w 12187340"/>
              <a:gd name="connsiteY1082" fmla="*/ 1511821 h 1972748"/>
              <a:gd name="connsiteX1083" fmla="*/ 644080 w 12187340"/>
              <a:gd name="connsiteY1083" fmla="*/ 1520782 h 1972748"/>
              <a:gd name="connsiteX1084" fmla="*/ 582073 w 12187340"/>
              <a:gd name="connsiteY1084" fmla="*/ 1493900 h 1972748"/>
              <a:gd name="connsiteX1085" fmla="*/ 540855 w 12187340"/>
              <a:gd name="connsiteY1085" fmla="*/ 1475621 h 1972748"/>
              <a:gd name="connsiteX1086" fmla="*/ 517558 w 12187340"/>
              <a:gd name="connsiteY1086" fmla="*/ 1493900 h 1972748"/>
              <a:gd name="connsiteX1087" fmla="*/ 496770 w 12187340"/>
              <a:gd name="connsiteY1087" fmla="*/ 1511463 h 1972748"/>
              <a:gd name="connsiteX1088" fmla="*/ 449458 w 12187340"/>
              <a:gd name="connsiteY1088" fmla="*/ 1487090 h 1972748"/>
              <a:gd name="connsiteX1089" fmla="*/ 394978 w 12187340"/>
              <a:gd name="connsiteY1089" fmla="*/ 1515405 h 1972748"/>
              <a:gd name="connsiteX1090" fmla="*/ 339065 w 12187340"/>
              <a:gd name="connsiteY1090" fmla="*/ 1538344 h 1972748"/>
              <a:gd name="connsiteX1091" fmla="*/ 327596 w 12187340"/>
              <a:gd name="connsiteY1091" fmla="*/ 1579921 h 1972748"/>
              <a:gd name="connsiteX1092" fmla="*/ 290678 w 12187340"/>
              <a:gd name="connsiteY1092" fmla="*/ 1656264 h 1972748"/>
              <a:gd name="connsiteX1093" fmla="*/ 258421 w 12187340"/>
              <a:gd name="connsiteY1093" fmla="*/ 1711461 h 1972748"/>
              <a:gd name="connsiteX1094" fmla="*/ 262722 w 12187340"/>
              <a:gd name="connsiteY1094" fmla="*/ 1752321 h 1972748"/>
              <a:gd name="connsiteX1095" fmla="*/ 297488 w 12187340"/>
              <a:gd name="connsiteY1095" fmla="*/ 1797482 h 1972748"/>
              <a:gd name="connsiteX1096" fmla="*/ 352685 w 12187340"/>
              <a:gd name="connsiteY1096" fmla="*/ 1794256 h 1972748"/>
              <a:gd name="connsiteX1097" fmla="*/ 390319 w 12187340"/>
              <a:gd name="connsiteY1097" fmla="*/ 1813252 h 1972748"/>
              <a:gd name="connsiteX1098" fmla="*/ 456985 w 12187340"/>
              <a:gd name="connsiteY1098" fmla="*/ 1806442 h 1972748"/>
              <a:gd name="connsiteX1099" fmla="*/ 494619 w 12187340"/>
              <a:gd name="connsiteY1099" fmla="*/ 1873108 h 1972748"/>
              <a:gd name="connsiteX1100" fmla="*/ 494261 w 12187340"/>
              <a:gd name="connsiteY1100" fmla="*/ 1875617 h 1972748"/>
              <a:gd name="connsiteX1101" fmla="*/ 0 w 12187340"/>
              <a:gd name="connsiteY1101" fmla="*/ 1875617 h 1972748"/>
              <a:gd name="connsiteX1102" fmla="*/ 0 w 12187340"/>
              <a:gd name="connsiteY1102" fmla="*/ 1972749 h 1972748"/>
              <a:gd name="connsiteX1103" fmla="*/ 12187340 w 12187340"/>
              <a:gd name="connsiteY1103" fmla="*/ 1972749 h 1972748"/>
              <a:gd name="connsiteX1104" fmla="*/ 12187340 w 12187340"/>
              <a:gd name="connsiteY1104" fmla="*/ 1875617 h 1972748"/>
              <a:gd name="connsiteX1105" fmla="*/ 11695230 w 12187340"/>
              <a:gd name="connsiteY1105" fmla="*/ 1875617 h 1972748"/>
              <a:gd name="connsiteX1106" fmla="*/ 11721753 w 12187340"/>
              <a:gd name="connsiteY1106" fmla="*/ 1830815 h 1972748"/>
              <a:gd name="connsiteX1107" fmla="*/ 11762256 w 12187340"/>
              <a:gd name="connsiteY1107" fmla="*/ 1855187 h 1972748"/>
              <a:gd name="connsiteX1108" fmla="*/ 11794513 w 12187340"/>
              <a:gd name="connsiteY1108" fmla="*/ 1857338 h 1972748"/>
              <a:gd name="connsiteX1109" fmla="*/ 11827487 w 12187340"/>
              <a:gd name="connsiteY1109" fmla="*/ 1852678 h 1972748"/>
              <a:gd name="connsiteX1110" fmla="*/ 11840390 w 12187340"/>
              <a:gd name="connsiteY1110" fmla="*/ 1811102 h 1972748"/>
              <a:gd name="connsiteX1111" fmla="*/ 11812435 w 12187340"/>
              <a:gd name="connsiteY1111" fmla="*/ 1803216 h 1972748"/>
              <a:gd name="connsiteX1112" fmla="*/ 11808491 w 12187340"/>
              <a:gd name="connsiteY1112" fmla="*/ 1773826 h 1972748"/>
              <a:gd name="connsiteX1113" fmla="*/ 11775516 w 12187340"/>
              <a:gd name="connsiteY1113" fmla="*/ 1756622 h 1972748"/>
              <a:gd name="connsiteX1114" fmla="*/ 11813150 w 12187340"/>
              <a:gd name="connsiteY1114" fmla="*/ 1755188 h 1972748"/>
              <a:gd name="connsiteX1115" fmla="*/ 11834656 w 12187340"/>
              <a:gd name="connsiteY1115" fmla="*/ 1756980 h 1972748"/>
              <a:gd name="connsiteX1116" fmla="*/ 11849351 w 12187340"/>
              <a:gd name="connsiteY1116" fmla="*/ 1724006 h 1972748"/>
              <a:gd name="connsiteX1117" fmla="*/ 11866915 w 12187340"/>
              <a:gd name="connsiteY1117" fmla="*/ 1706085 h 1972748"/>
              <a:gd name="connsiteX1118" fmla="*/ 11879818 w 12187340"/>
              <a:gd name="connsiteY1118" fmla="*/ 1692465 h 1972748"/>
              <a:gd name="connsiteX1119" fmla="*/ 11839315 w 12187340"/>
              <a:gd name="connsiteY1119" fmla="*/ 1661999 h 1972748"/>
              <a:gd name="connsiteX1120" fmla="*/ 11816018 w 12187340"/>
              <a:gd name="connsiteY1120" fmla="*/ 1631892 h 1972748"/>
              <a:gd name="connsiteX1121" fmla="*/ 11771574 w 12187340"/>
              <a:gd name="connsiteY1121" fmla="*/ 1618989 h 1972748"/>
              <a:gd name="connsiteX1122" fmla="*/ 11725338 w 12187340"/>
              <a:gd name="connsiteY1122" fmla="*/ 1626874 h 1972748"/>
              <a:gd name="connsiteX1123" fmla="*/ 11690572 w 12187340"/>
              <a:gd name="connsiteY1123" fmla="*/ 1615046 h 1972748"/>
              <a:gd name="connsiteX1124" fmla="*/ 11633940 w 12187340"/>
              <a:gd name="connsiteY1124" fmla="*/ 1629383 h 1972748"/>
              <a:gd name="connsiteX1125" fmla="*/ 11586988 w 12187340"/>
              <a:gd name="connsiteY1125" fmla="*/ 1640135 h 1972748"/>
              <a:gd name="connsiteX1126" fmla="*/ 11554013 w 12187340"/>
              <a:gd name="connsiteY1126" fmla="*/ 1629024 h 1972748"/>
              <a:gd name="connsiteX1127" fmla="*/ 11549712 w 12187340"/>
              <a:gd name="connsiteY1127" fmla="*/ 1669167 h 1972748"/>
              <a:gd name="connsiteX1128" fmla="*/ 11516378 w 12187340"/>
              <a:gd name="connsiteY1128" fmla="*/ 1684580 h 1972748"/>
              <a:gd name="connsiteX1129" fmla="*/ 11503475 w 12187340"/>
              <a:gd name="connsiteY1129" fmla="*/ 1717554 h 1972748"/>
              <a:gd name="connsiteX1130" fmla="*/ 11514945 w 12187340"/>
              <a:gd name="connsiteY1130" fmla="*/ 1739776 h 1972748"/>
              <a:gd name="connsiteX1131" fmla="*/ 11483046 w 12187340"/>
              <a:gd name="connsiteY1131" fmla="*/ 1745869 h 1972748"/>
              <a:gd name="connsiteX1132" fmla="*/ 11468709 w 12187340"/>
              <a:gd name="connsiteY1132" fmla="*/ 1761640 h 1972748"/>
              <a:gd name="connsiteX1133" fmla="*/ 11478387 w 12187340"/>
              <a:gd name="connsiteY1133" fmla="*/ 1806084 h 1972748"/>
              <a:gd name="connsiteX1134" fmla="*/ 11488064 w 12187340"/>
              <a:gd name="connsiteY1134" fmla="*/ 1832248 h 1972748"/>
              <a:gd name="connsiteX1135" fmla="*/ 11532867 w 12187340"/>
              <a:gd name="connsiteY1135" fmla="*/ 1836549 h 1972748"/>
              <a:gd name="connsiteX1136" fmla="*/ 11572292 w 12187340"/>
              <a:gd name="connsiteY1136" fmla="*/ 1855904 h 1972748"/>
              <a:gd name="connsiteX1137" fmla="*/ 11588780 w 12187340"/>
              <a:gd name="connsiteY1137" fmla="*/ 1851245 h 1972748"/>
              <a:gd name="connsiteX1138" fmla="*/ 11633225 w 12187340"/>
              <a:gd name="connsiteY1138" fmla="*/ 1862714 h 1972748"/>
              <a:gd name="connsiteX1139" fmla="*/ 11652220 w 12187340"/>
              <a:gd name="connsiteY1139" fmla="*/ 1875617 h 1972748"/>
              <a:gd name="connsiteX1140" fmla="*/ 11285915 w 12187340"/>
              <a:gd name="connsiteY1140" fmla="*/ 1875617 h 1972748"/>
              <a:gd name="connsiteX1141" fmla="*/ 11285915 w 12187340"/>
              <a:gd name="connsiteY1141" fmla="*/ 1866657 h 1972748"/>
              <a:gd name="connsiteX1142" fmla="*/ 11312080 w 12187340"/>
              <a:gd name="connsiteY1142" fmla="*/ 1865940 h 1972748"/>
              <a:gd name="connsiteX1143" fmla="*/ 11378387 w 12187340"/>
              <a:gd name="connsiteY1143" fmla="*/ 1791747 h 1972748"/>
              <a:gd name="connsiteX1144" fmla="*/ 11379462 w 12187340"/>
              <a:gd name="connsiteY1144" fmla="*/ 1786729 h 1972748"/>
              <a:gd name="connsiteX1145" fmla="*/ 11258675 w 12187340"/>
              <a:gd name="connsiteY1145" fmla="*/ 1798199 h 1972748"/>
              <a:gd name="connsiteX1146" fmla="*/ 11195593 w 12187340"/>
              <a:gd name="connsiteY1146" fmla="*/ 1866657 h 1972748"/>
              <a:gd name="connsiteX1147" fmla="*/ 11275879 w 12187340"/>
              <a:gd name="connsiteY1147" fmla="*/ 1866657 h 1972748"/>
              <a:gd name="connsiteX1148" fmla="*/ 11275879 w 12187340"/>
              <a:gd name="connsiteY1148" fmla="*/ 1871675 h 1972748"/>
              <a:gd name="connsiteX1149" fmla="*/ 11278746 w 12187340"/>
              <a:gd name="connsiteY1149" fmla="*/ 1872391 h 1972748"/>
              <a:gd name="connsiteX1150" fmla="*/ 11278746 w 12187340"/>
              <a:gd name="connsiteY1150" fmla="*/ 1875617 h 1972748"/>
              <a:gd name="connsiteX1151" fmla="*/ 11136812 w 12187340"/>
              <a:gd name="connsiteY1151" fmla="*/ 1875617 h 1972748"/>
              <a:gd name="connsiteX1152" fmla="*/ 11136812 w 12187340"/>
              <a:gd name="connsiteY1152" fmla="*/ 1864506 h 1972748"/>
              <a:gd name="connsiteX1153" fmla="*/ 11158317 w 12187340"/>
              <a:gd name="connsiteY1153" fmla="*/ 1864506 h 1972748"/>
              <a:gd name="connsiteX1154" fmla="*/ 11235019 w 12187340"/>
              <a:gd name="connsiteY1154" fmla="*/ 1775618 h 1972748"/>
              <a:gd name="connsiteX1155" fmla="*/ 11236811 w 12187340"/>
              <a:gd name="connsiteY1155" fmla="*/ 1769525 h 1972748"/>
              <a:gd name="connsiteX1156" fmla="*/ 11104554 w 12187340"/>
              <a:gd name="connsiteY1156" fmla="*/ 1783145 h 1972748"/>
              <a:gd name="connsiteX1157" fmla="*/ 11029645 w 12187340"/>
              <a:gd name="connsiteY1157" fmla="*/ 1864148 h 1972748"/>
              <a:gd name="connsiteX1158" fmla="*/ 11124626 w 12187340"/>
              <a:gd name="connsiteY1158" fmla="*/ 1864148 h 1972748"/>
              <a:gd name="connsiteX1159" fmla="*/ 11124626 w 12187340"/>
              <a:gd name="connsiteY1159" fmla="*/ 1870241 h 1972748"/>
              <a:gd name="connsiteX1160" fmla="*/ 11128210 w 12187340"/>
              <a:gd name="connsiteY1160" fmla="*/ 1870958 h 1972748"/>
              <a:gd name="connsiteX1161" fmla="*/ 11128210 w 12187340"/>
              <a:gd name="connsiteY1161" fmla="*/ 1875617 h 1972748"/>
              <a:gd name="connsiteX1162" fmla="*/ 10968713 w 12187340"/>
              <a:gd name="connsiteY1162" fmla="*/ 1875617 h 1972748"/>
              <a:gd name="connsiteX1163" fmla="*/ 10968713 w 12187340"/>
              <a:gd name="connsiteY1163" fmla="*/ 1870599 h 1972748"/>
              <a:gd name="connsiteX1164" fmla="*/ 10954018 w 12187340"/>
              <a:gd name="connsiteY1164" fmla="*/ 1870957 h 1972748"/>
              <a:gd name="connsiteX1165" fmla="*/ 10954018 w 12187340"/>
              <a:gd name="connsiteY1165" fmla="*/ 1853395 h 1972748"/>
              <a:gd name="connsiteX1166" fmla="*/ 10965846 w 12187340"/>
              <a:gd name="connsiteY1166" fmla="*/ 1853037 h 1972748"/>
              <a:gd name="connsiteX1167" fmla="*/ 11102045 w 12187340"/>
              <a:gd name="connsiteY1167" fmla="*/ 1708594 h 1972748"/>
              <a:gd name="connsiteX1168" fmla="*/ 11103121 w 12187340"/>
              <a:gd name="connsiteY1168" fmla="*/ 1699633 h 1972748"/>
              <a:gd name="connsiteX1169" fmla="*/ 10946850 w 12187340"/>
              <a:gd name="connsiteY1169" fmla="*/ 1728665 h 1972748"/>
              <a:gd name="connsiteX1170" fmla="*/ 10805632 w 12187340"/>
              <a:gd name="connsiteY1170" fmla="*/ 1849453 h 1972748"/>
              <a:gd name="connsiteX1171" fmla="*/ 10931079 w 12187340"/>
              <a:gd name="connsiteY1171" fmla="*/ 1853037 h 1972748"/>
              <a:gd name="connsiteX1172" fmla="*/ 10933230 w 12187340"/>
              <a:gd name="connsiteY1172" fmla="*/ 1859847 h 1972748"/>
              <a:gd name="connsiteX1173" fmla="*/ 10940040 w 12187340"/>
              <a:gd name="connsiteY1173" fmla="*/ 1859847 h 1972748"/>
              <a:gd name="connsiteX1174" fmla="*/ 10940040 w 12187340"/>
              <a:gd name="connsiteY1174" fmla="*/ 1872033 h 1972748"/>
              <a:gd name="connsiteX1175" fmla="*/ 10926778 w 12187340"/>
              <a:gd name="connsiteY1175" fmla="*/ 1872033 h 1972748"/>
              <a:gd name="connsiteX1176" fmla="*/ 10926778 w 12187340"/>
              <a:gd name="connsiteY1176" fmla="*/ 1875617 h 1972748"/>
              <a:gd name="connsiteX1177" fmla="*/ 10672300 w 12187340"/>
              <a:gd name="connsiteY1177" fmla="*/ 1875617 h 1972748"/>
              <a:gd name="connsiteX1178" fmla="*/ 10672300 w 12187340"/>
              <a:gd name="connsiteY1178" fmla="*/ 1856262 h 1972748"/>
              <a:gd name="connsiteX1179" fmla="*/ 10719970 w 12187340"/>
              <a:gd name="connsiteY1179" fmla="*/ 1854829 h 1972748"/>
              <a:gd name="connsiteX1180" fmla="*/ 10840041 w 12187340"/>
              <a:gd name="connsiteY1180" fmla="*/ 1720421 h 1972748"/>
              <a:gd name="connsiteX1181" fmla="*/ 10842550 w 12187340"/>
              <a:gd name="connsiteY1181" fmla="*/ 1711103 h 1972748"/>
              <a:gd name="connsiteX1182" fmla="*/ 10622838 w 12187340"/>
              <a:gd name="connsiteY1182" fmla="*/ 1732249 h 1972748"/>
              <a:gd name="connsiteX1183" fmla="*/ 10508144 w 12187340"/>
              <a:gd name="connsiteY1183" fmla="*/ 1855904 h 1972748"/>
              <a:gd name="connsiteX1184" fmla="*/ 10653662 w 12187340"/>
              <a:gd name="connsiteY1184" fmla="*/ 1855904 h 1972748"/>
              <a:gd name="connsiteX1185" fmla="*/ 10653662 w 12187340"/>
              <a:gd name="connsiteY1185" fmla="*/ 1865223 h 1972748"/>
              <a:gd name="connsiteX1186" fmla="*/ 10659397 w 12187340"/>
              <a:gd name="connsiteY1186" fmla="*/ 1866298 h 1972748"/>
              <a:gd name="connsiteX1187" fmla="*/ 10659397 w 12187340"/>
              <a:gd name="connsiteY1187" fmla="*/ 1875617 h 1972748"/>
              <a:gd name="connsiteX1188" fmla="*/ 10386281 w 12187340"/>
              <a:gd name="connsiteY1188" fmla="*/ 1875617 h 1972748"/>
              <a:gd name="connsiteX1189" fmla="*/ 10386281 w 12187340"/>
              <a:gd name="connsiteY1189" fmla="*/ 1851961 h 1972748"/>
              <a:gd name="connsiteX1190" fmla="*/ 10425349 w 12187340"/>
              <a:gd name="connsiteY1190" fmla="*/ 1851961 h 1972748"/>
              <a:gd name="connsiteX1191" fmla="*/ 10565491 w 12187340"/>
              <a:gd name="connsiteY1191" fmla="*/ 1690672 h 1972748"/>
              <a:gd name="connsiteX1192" fmla="*/ 10568359 w 12187340"/>
              <a:gd name="connsiteY1192" fmla="*/ 1679561 h 1972748"/>
              <a:gd name="connsiteX1193" fmla="*/ 10327859 w 12187340"/>
              <a:gd name="connsiteY1193" fmla="*/ 1704292 h 1972748"/>
              <a:gd name="connsiteX1194" fmla="*/ 10191660 w 12187340"/>
              <a:gd name="connsiteY1194" fmla="*/ 1851603 h 1972748"/>
              <a:gd name="connsiteX1195" fmla="*/ 10364418 w 12187340"/>
              <a:gd name="connsiteY1195" fmla="*/ 1851603 h 1972748"/>
              <a:gd name="connsiteX1196" fmla="*/ 10364418 w 12187340"/>
              <a:gd name="connsiteY1196" fmla="*/ 1862355 h 1972748"/>
              <a:gd name="connsiteX1197" fmla="*/ 10371228 w 12187340"/>
              <a:gd name="connsiteY1197" fmla="*/ 1863789 h 1972748"/>
              <a:gd name="connsiteX1198" fmla="*/ 10371228 w 12187340"/>
              <a:gd name="connsiteY1198" fmla="*/ 1875617 h 1972748"/>
              <a:gd name="connsiteX1199" fmla="*/ 10103488 w 12187340"/>
              <a:gd name="connsiteY1199" fmla="*/ 1875617 h 1972748"/>
              <a:gd name="connsiteX1200" fmla="*/ 10103488 w 12187340"/>
              <a:gd name="connsiteY1200" fmla="*/ 1863789 h 1972748"/>
              <a:gd name="connsiteX1201" fmla="*/ 10076249 w 12187340"/>
              <a:gd name="connsiteY1201" fmla="*/ 1864147 h 1972748"/>
              <a:gd name="connsiteX1202" fmla="*/ 10076965 w 12187340"/>
              <a:gd name="connsiteY1202" fmla="*/ 1832247 h 1972748"/>
              <a:gd name="connsiteX1203" fmla="*/ 10097754 w 12187340"/>
              <a:gd name="connsiteY1203" fmla="*/ 1831530 h 1972748"/>
              <a:gd name="connsiteX1204" fmla="*/ 10345780 w 12187340"/>
              <a:gd name="connsiteY1204" fmla="*/ 1568809 h 1972748"/>
              <a:gd name="connsiteX1205" fmla="*/ 10347572 w 12187340"/>
              <a:gd name="connsiteY1205" fmla="*/ 1552680 h 1972748"/>
              <a:gd name="connsiteX1206" fmla="*/ 10063704 w 12187340"/>
              <a:gd name="connsiteY1206" fmla="*/ 1605368 h 1972748"/>
              <a:gd name="connsiteX1207" fmla="*/ 9807075 w 12187340"/>
              <a:gd name="connsiteY1207" fmla="*/ 1825079 h 1972748"/>
              <a:gd name="connsiteX1208" fmla="*/ 10034672 w 12187340"/>
              <a:gd name="connsiteY1208" fmla="*/ 1831530 h 1972748"/>
              <a:gd name="connsiteX1209" fmla="*/ 10038973 w 12187340"/>
              <a:gd name="connsiteY1209" fmla="*/ 1844075 h 1972748"/>
              <a:gd name="connsiteX1210" fmla="*/ 10051159 w 12187340"/>
              <a:gd name="connsiteY1210" fmla="*/ 1844075 h 1972748"/>
              <a:gd name="connsiteX1211" fmla="*/ 10051159 w 12187340"/>
              <a:gd name="connsiteY1211" fmla="*/ 1866297 h 1972748"/>
              <a:gd name="connsiteX1212" fmla="*/ 10027503 w 12187340"/>
              <a:gd name="connsiteY1212" fmla="*/ 1866297 h 1972748"/>
              <a:gd name="connsiteX1213" fmla="*/ 10027503 w 12187340"/>
              <a:gd name="connsiteY1213" fmla="*/ 1875616 h 1972748"/>
              <a:gd name="connsiteX1214" fmla="*/ 9730374 w 12187340"/>
              <a:gd name="connsiteY1214" fmla="*/ 1875616 h 1972748"/>
              <a:gd name="connsiteX1215" fmla="*/ 9715320 w 12187340"/>
              <a:gd name="connsiteY1215" fmla="*/ 961288 h 1972748"/>
              <a:gd name="connsiteX1216" fmla="*/ 9740051 w 12187340"/>
              <a:gd name="connsiteY1216" fmla="*/ 961288 h 1972748"/>
              <a:gd name="connsiteX1217" fmla="*/ 9747936 w 12187340"/>
              <a:gd name="connsiteY1217" fmla="*/ 965947 h 1972748"/>
              <a:gd name="connsiteX1218" fmla="*/ 9769441 w 12187340"/>
              <a:gd name="connsiteY1218" fmla="*/ 965230 h 1972748"/>
              <a:gd name="connsiteX1219" fmla="*/ 9789871 w 12187340"/>
              <a:gd name="connsiteY1219" fmla="*/ 963797 h 1972748"/>
              <a:gd name="connsiteX1220" fmla="*/ 9791663 w 12187340"/>
              <a:gd name="connsiteY1220" fmla="*/ 958779 h 1972748"/>
              <a:gd name="connsiteX1221" fmla="*/ 9793814 w 12187340"/>
              <a:gd name="connsiteY1221" fmla="*/ 951610 h 1972748"/>
              <a:gd name="connsiteX1222" fmla="*/ 9797757 w 12187340"/>
              <a:gd name="connsiteY1222" fmla="*/ 940141 h 1972748"/>
              <a:gd name="connsiteX1223" fmla="*/ 10051159 w 12187340"/>
              <a:gd name="connsiteY1223" fmla="*/ 917560 h 1972748"/>
              <a:gd name="connsiteX1224" fmla="*/ 10053310 w 12187340"/>
              <a:gd name="connsiteY1224" fmla="*/ 899281 h 1972748"/>
              <a:gd name="connsiteX1225" fmla="*/ 9701700 w 12187340"/>
              <a:gd name="connsiteY1225" fmla="*/ 920786 h 1972748"/>
              <a:gd name="connsiteX1226" fmla="*/ 9669801 w 12187340"/>
              <a:gd name="connsiteY1226" fmla="*/ 918636 h 1972748"/>
              <a:gd name="connsiteX1227" fmla="*/ 9663708 w 12187340"/>
              <a:gd name="connsiteY1227" fmla="*/ 913261 h 1972748"/>
              <a:gd name="connsiteX1228" fmla="*/ 9467652 w 12187340"/>
              <a:gd name="connsiteY1228" fmla="*/ 453050 h 1972748"/>
              <a:gd name="connsiteX1229" fmla="*/ 9450090 w 12187340"/>
              <a:gd name="connsiteY1229" fmla="*/ 446598 h 1972748"/>
              <a:gd name="connsiteX1230" fmla="*/ 9448656 w 12187340"/>
              <a:gd name="connsiteY1230" fmla="*/ 466311 h 1972748"/>
              <a:gd name="connsiteX1231" fmla="*/ 9635392 w 12187340"/>
              <a:gd name="connsiteY1231" fmla="*/ 910035 h 1972748"/>
              <a:gd name="connsiteX1232" fmla="*/ 9635035 w 12187340"/>
              <a:gd name="connsiteY1232" fmla="*/ 921146 h 1972748"/>
              <a:gd name="connsiteX1233" fmla="*/ 9619264 w 12187340"/>
              <a:gd name="connsiteY1233" fmla="*/ 921146 h 1972748"/>
              <a:gd name="connsiteX1234" fmla="*/ 9604569 w 12187340"/>
              <a:gd name="connsiteY1234" fmla="*/ 924372 h 1972748"/>
              <a:gd name="connsiteX1235" fmla="*/ 9600268 w 12187340"/>
              <a:gd name="connsiteY1235" fmla="*/ 929031 h 1972748"/>
              <a:gd name="connsiteX1236" fmla="*/ 9603852 w 12187340"/>
              <a:gd name="connsiteY1236" fmla="*/ 937633 h 1972748"/>
              <a:gd name="connsiteX1237" fmla="*/ 9623565 w 12187340"/>
              <a:gd name="connsiteY1237" fmla="*/ 943726 h 1972748"/>
              <a:gd name="connsiteX1238" fmla="*/ 9633959 w 12187340"/>
              <a:gd name="connsiteY1238" fmla="*/ 949103 h 1972748"/>
              <a:gd name="connsiteX1239" fmla="*/ 9633243 w 12187340"/>
              <a:gd name="connsiteY1239" fmla="*/ 962006 h 1972748"/>
              <a:gd name="connsiteX1240" fmla="*/ 9445789 w 12187340"/>
              <a:gd name="connsiteY1240" fmla="*/ 1434044 h 1972748"/>
              <a:gd name="connsiteX1241" fmla="*/ 9456542 w 12187340"/>
              <a:gd name="connsiteY1241" fmla="*/ 1442288 h 1972748"/>
              <a:gd name="connsiteX1242" fmla="*/ 9656898 w 12187340"/>
              <a:gd name="connsiteY1242" fmla="*/ 967382 h 1972748"/>
              <a:gd name="connsiteX1243" fmla="*/ 9661199 w 12187340"/>
              <a:gd name="connsiteY1243" fmla="*/ 963081 h 1972748"/>
              <a:gd name="connsiteX1244" fmla="*/ 9675178 w 12187340"/>
              <a:gd name="connsiteY1244" fmla="*/ 962006 h 1972748"/>
              <a:gd name="connsiteX1245" fmla="*/ 9682705 w 12187340"/>
              <a:gd name="connsiteY1245" fmla="*/ 962006 h 1972748"/>
              <a:gd name="connsiteX1246" fmla="*/ 9655106 w 12187340"/>
              <a:gd name="connsiteY1246" fmla="*/ 1875618 h 1972748"/>
              <a:gd name="connsiteX1247" fmla="*/ 9462635 w 12187340"/>
              <a:gd name="connsiteY1247" fmla="*/ 1875618 h 1972748"/>
              <a:gd name="connsiteX1248" fmla="*/ 9462635 w 12187340"/>
              <a:gd name="connsiteY1248" fmla="*/ 1858772 h 1972748"/>
              <a:gd name="connsiteX1249" fmla="*/ 9491308 w 12187340"/>
              <a:gd name="connsiteY1249" fmla="*/ 1858772 h 1972748"/>
              <a:gd name="connsiteX1250" fmla="*/ 9594175 w 12187340"/>
              <a:gd name="connsiteY1250" fmla="*/ 1739777 h 1972748"/>
              <a:gd name="connsiteX1251" fmla="*/ 9596684 w 12187340"/>
              <a:gd name="connsiteY1251" fmla="*/ 1731533 h 1972748"/>
              <a:gd name="connsiteX1252" fmla="*/ 9419266 w 12187340"/>
              <a:gd name="connsiteY1252" fmla="*/ 1749812 h 1972748"/>
              <a:gd name="connsiteX1253" fmla="*/ 9318909 w 12187340"/>
              <a:gd name="connsiteY1253" fmla="*/ 1858414 h 1972748"/>
              <a:gd name="connsiteX1254" fmla="*/ 9446148 w 12187340"/>
              <a:gd name="connsiteY1254" fmla="*/ 1858414 h 1972748"/>
              <a:gd name="connsiteX1255" fmla="*/ 9446148 w 12187340"/>
              <a:gd name="connsiteY1255" fmla="*/ 1866299 h 1972748"/>
              <a:gd name="connsiteX1256" fmla="*/ 9451165 w 12187340"/>
              <a:gd name="connsiteY1256" fmla="*/ 1867374 h 1972748"/>
              <a:gd name="connsiteX1257" fmla="*/ 9451165 w 12187340"/>
              <a:gd name="connsiteY1257" fmla="*/ 1875617 h 1972748"/>
              <a:gd name="connsiteX1258" fmla="*/ 9246866 w 12187340"/>
              <a:gd name="connsiteY1258" fmla="*/ 1875617 h 1972748"/>
              <a:gd name="connsiteX1259" fmla="*/ 9246866 w 12187340"/>
              <a:gd name="connsiteY1259" fmla="*/ 1874900 h 1972748"/>
              <a:gd name="connsiteX1260" fmla="*/ 9227153 w 12187340"/>
              <a:gd name="connsiteY1260" fmla="*/ 1875258 h 1972748"/>
              <a:gd name="connsiteX1261" fmla="*/ 9227511 w 12187340"/>
              <a:gd name="connsiteY1261" fmla="*/ 1851603 h 1972748"/>
              <a:gd name="connsiteX1262" fmla="*/ 9242923 w 12187340"/>
              <a:gd name="connsiteY1262" fmla="*/ 1851245 h 1972748"/>
              <a:gd name="connsiteX1263" fmla="*/ 9425359 w 12187340"/>
              <a:gd name="connsiteY1263" fmla="*/ 1657698 h 1972748"/>
              <a:gd name="connsiteX1264" fmla="*/ 9426792 w 12187340"/>
              <a:gd name="connsiteY1264" fmla="*/ 1645512 h 1972748"/>
              <a:gd name="connsiteX1265" fmla="*/ 9217834 w 12187340"/>
              <a:gd name="connsiteY1265" fmla="*/ 1684580 h 1972748"/>
              <a:gd name="connsiteX1266" fmla="*/ 9028588 w 12187340"/>
              <a:gd name="connsiteY1266" fmla="*/ 1846585 h 1972748"/>
              <a:gd name="connsiteX1267" fmla="*/ 9196687 w 12187340"/>
              <a:gd name="connsiteY1267" fmla="*/ 1851245 h 1972748"/>
              <a:gd name="connsiteX1268" fmla="*/ 9199554 w 12187340"/>
              <a:gd name="connsiteY1268" fmla="*/ 1860205 h 1972748"/>
              <a:gd name="connsiteX1269" fmla="*/ 9208515 w 12187340"/>
              <a:gd name="connsiteY1269" fmla="*/ 1860205 h 1972748"/>
              <a:gd name="connsiteX1270" fmla="*/ 9208515 w 12187340"/>
              <a:gd name="connsiteY1270" fmla="*/ 1875617 h 1972748"/>
              <a:gd name="connsiteX1271" fmla="*/ 8949736 w 12187340"/>
              <a:gd name="connsiteY1271" fmla="*/ 1875617 h 1972748"/>
              <a:gd name="connsiteX1272" fmla="*/ 8949736 w 12187340"/>
              <a:gd name="connsiteY1272" fmla="*/ 1867732 h 1972748"/>
              <a:gd name="connsiteX1273" fmla="*/ 8975900 w 12187340"/>
              <a:gd name="connsiteY1273" fmla="*/ 1866657 h 1972748"/>
              <a:gd name="connsiteX1274" fmla="*/ 9041850 w 12187340"/>
              <a:gd name="connsiteY1274" fmla="*/ 1792823 h 1972748"/>
              <a:gd name="connsiteX1275" fmla="*/ 9043283 w 12187340"/>
              <a:gd name="connsiteY1275" fmla="*/ 1787805 h 1972748"/>
              <a:gd name="connsiteX1276" fmla="*/ 8922496 w 12187340"/>
              <a:gd name="connsiteY1276" fmla="*/ 1799274 h 1972748"/>
              <a:gd name="connsiteX1277" fmla="*/ 8859414 w 12187340"/>
              <a:gd name="connsiteY1277" fmla="*/ 1867374 h 1972748"/>
              <a:gd name="connsiteX1278" fmla="*/ 8939342 w 12187340"/>
              <a:gd name="connsiteY1278" fmla="*/ 1867374 h 1972748"/>
              <a:gd name="connsiteX1279" fmla="*/ 8939342 w 12187340"/>
              <a:gd name="connsiteY1279" fmla="*/ 1872750 h 1972748"/>
              <a:gd name="connsiteX1280" fmla="*/ 8942567 w 12187340"/>
              <a:gd name="connsiteY1280" fmla="*/ 1873108 h 1972748"/>
              <a:gd name="connsiteX1281" fmla="*/ 8942567 w 12187340"/>
              <a:gd name="connsiteY1281" fmla="*/ 1875617 h 1972748"/>
              <a:gd name="connsiteX1282" fmla="*/ 8790598 w 12187340"/>
              <a:gd name="connsiteY1282" fmla="*/ 1875617 h 1972748"/>
              <a:gd name="connsiteX1283" fmla="*/ 8790598 w 12187340"/>
              <a:gd name="connsiteY1283" fmla="*/ 1864865 h 1972748"/>
              <a:gd name="connsiteX1284" fmla="*/ 8812103 w 12187340"/>
              <a:gd name="connsiteY1284" fmla="*/ 1864865 h 1972748"/>
              <a:gd name="connsiteX1285" fmla="*/ 8889163 w 12187340"/>
              <a:gd name="connsiteY1285" fmla="*/ 1775977 h 1972748"/>
              <a:gd name="connsiteX1286" fmla="*/ 8890955 w 12187340"/>
              <a:gd name="connsiteY1286" fmla="*/ 1769883 h 1972748"/>
              <a:gd name="connsiteX1287" fmla="*/ 8758340 w 12187340"/>
              <a:gd name="connsiteY1287" fmla="*/ 1783503 h 1972748"/>
              <a:gd name="connsiteX1288" fmla="*/ 8683430 w 12187340"/>
              <a:gd name="connsiteY1288" fmla="*/ 1864506 h 1972748"/>
              <a:gd name="connsiteX1289" fmla="*/ 8778770 w 12187340"/>
              <a:gd name="connsiteY1289" fmla="*/ 1864506 h 1972748"/>
              <a:gd name="connsiteX1290" fmla="*/ 8778770 w 12187340"/>
              <a:gd name="connsiteY1290" fmla="*/ 1870599 h 1972748"/>
              <a:gd name="connsiteX1291" fmla="*/ 8782354 w 12187340"/>
              <a:gd name="connsiteY1291" fmla="*/ 1871316 h 1972748"/>
              <a:gd name="connsiteX1292" fmla="*/ 8782354 w 12187340"/>
              <a:gd name="connsiteY1292" fmla="*/ 1875617 h 1972748"/>
              <a:gd name="connsiteX1293" fmla="*/ 8625366 w 12187340"/>
              <a:gd name="connsiteY1293" fmla="*/ 1875617 h 1972748"/>
              <a:gd name="connsiteX1294" fmla="*/ 8625366 w 12187340"/>
              <a:gd name="connsiteY1294" fmla="*/ 1872033 h 1972748"/>
              <a:gd name="connsiteX1295" fmla="*/ 8610312 w 12187340"/>
              <a:gd name="connsiteY1295" fmla="*/ 1872391 h 1972748"/>
              <a:gd name="connsiteX1296" fmla="*/ 8610671 w 12187340"/>
              <a:gd name="connsiteY1296" fmla="*/ 1854828 h 1972748"/>
              <a:gd name="connsiteX1297" fmla="*/ 8622140 w 12187340"/>
              <a:gd name="connsiteY1297" fmla="*/ 1854470 h 1972748"/>
              <a:gd name="connsiteX1298" fmla="*/ 8758698 w 12187340"/>
              <a:gd name="connsiteY1298" fmla="*/ 1709669 h 1972748"/>
              <a:gd name="connsiteX1299" fmla="*/ 8759415 w 12187340"/>
              <a:gd name="connsiteY1299" fmla="*/ 1701067 h 1972748"/>
              <a:gd name="connsiteX1300" fmla="*/ 8603503 w 12187340"/>
              <a:gd name="connsiteY1300" fmla="*/ 1730099 h 1972748"/>
              <a:gd name="connsiteX1301" fmla="*/ 8462285 w 12187340"/>
              <a:gd name="connsiteY1301" fmla="*/ 1850886 h 1972748"/>
              <a:gd name="connsiteX1302" fmla="*/ 8587374 w 12187340"/>
              <a:gd name="connsiteY1302" fmla="*/ 1854470 h 1972748"/>
              <a:gd name="connsiteX1303" fmla="*/ 8589883 w 12187340"/>
              <a:gd name="connsiteY1303" fmla="*/ 1861280 h 1972748"/>
              <a:gd name="connsiteX1304" fmla="*/ 8596334 w 12187340"/>
              <a:gd name="connsiteY1304" fmla="*/ 1861280 h 1972748"/>
              <a:gd name="connsiteX1305" fmla="*/ 8596334 w 12187340"/>
              <a:gd name="connsiteY1305" fmla="*/ 1873467 h 1972748"/>
              <a:gd name="connsiteX1306" fmla="*/ 8583431 w 12187340"/>
              <a:gd name="connsiteY1306" fmla="*/ 1873467 h 1972748"/>
              <a:gd name="connsiteX1307" fmla="*/ 8583431 w 12187340"/>
              <a:gd name="connsiteY1307" fmla="*/ 1875617 h 1972748"/>
              <a:gd name="connsiteX1308" fmla="*/ 8279491 w 12187340"/>
              <a:gd name="connsiteY1308" fmla="*/ 1875617 h 1972748"/>
              <a:gd name="connsiteX1309" fmla="*/ 8279491 w 12187340"/>
              <a:gd name="connsiteY1309" fmla="*/ 1868090 h 1972748"/>
              <a:gd name="connsiteX1310" fmla="*/ 8260137 w 12187340"/>
              <a:gd name="connsiteY1310" fmla="*/ 1868448 h 1972748"/>
              <a:gd name="connsiteX1311" fmla="*/ 8260495 w 12187340"/>
              <a:gd name="connsiteY1311" fmla="*/ 1845509 h 1972748"/>
              <a:gd name="connsiteX1312" fmla="*/ 8275548 w 12187340"/>
              <a:gd name="connsiteY1312" fmla="*/ 1844793 h 1972748"/>
              <a:gd name="connsiteX1313" fmla="*/ 8455116 w 12187340"/>
              <a:gd name="connsiteY1313" fmla="*/ 1654472 h 1972748"/>
              <a:gd name="connsiteX1314" fmla="*/ 8456550 w 12187340"/>
              <a:gd name="connsiteY1314" fmla="*/ 1642644 h 1972748"/>
              <a:gd name="connsiteX1315" fmla="*/ 8250817 w 12187340"/>
              <a:gd name="connsiteY1315" fmla="*/ 1680995 h 1972748"/>
              <a:gd name="connsiteX1316" fmla="*/ 8064797 w 12187340"/>
              <a:gd name="connsiteY1316" fmla="*/ 1840133 h 1972748"/>
              <a:gd name="connsiteX1317" fmla="*/ 8230029 w 12187340"/>
              <a:gd name="connsiteY1317" fmla="*/ 1844793 h 1972748"/>
              <a:gd name="connsiteX1318" fmla="*/ 8232896 w 12187340"/>
              <a:gd name="connsiteY1318" fmla="*/ 1853753 h 1972748"/>
              <a:gd name="connsiteX1319" fmla="*/ 8241498 w 12187340"/>
              <a:gd name="connsiteY1319" fmla="*/ 1853753 h 1972748"/>
              <a:gd name="connsiteX1320" fmla="*/ 8241498 w 12187340"/>
              <a:gd name="connsiteY1320" fmla="*/ 1870240 h 1972748"/>
              <a:gd name="connsiteX1321" fmla="*/ 8224294 w 12187340"/>
              <a:gd name="connsiteY1321" fmla="*/ 1870240 h 1972748"/>
              <a:gd name="connsiteX1322" fmla="*/ 8224294 w 12187340"/>
              <a:gd name="connsiteY1322" fmla="*/ 1875617 h 1972748"/>
              <a:gd name="connsiteX1323" fmla="*/ 7826448 w 12187340"/>
              <a:gd name="connsiteY1323" fmla="*/ 1875617 h 1972748"/>
              <a:gd name="connsiteX1324" fmla="*/ 7803151 w 12187340"/>
              <a:gd name="connsiteY1324" fmla="*/ 799641 h 1972748"/>
              <a:gd name="connsiteX1325" fmla="*/ 8108525 w 12187340"/>
              <a:gd name="connsiteY1325" fmla="*/ 1142649 h 1972748"/>
              <a:gd name="connsiteX1326" fmla="*/ 8118560 w 12187340"/>
              <a:gd name="connsiteY1326" fmla="*/ 1130104 h 1972748"/>
              <a:gd name="connsiteX1327" fmla="*/ 7805302 w 12187340"/>
              <a:gd name="connsiteY1327" fmla="*/ 769534 h 1972748"/>
              <a:gd name="connsiteX1328" fmla="*/ 7805302 w 12187340"/>
              <a:gd name="connsiteY1328" fmla="*/ 742652 h 1972748"/>
              <a:gd name="connsiteX1329" fmla="*/ 7879853 w 12187340"/>
              <a:gd name="connsiteY1329" fmla="*/ 742652 h 1972748"/>
              <a:gd name="connsiteX1330" fmla="*/ 7879853 w 12187340"/>
              <a:gd name="connsiteY1330" fmla="*/ 733333 h 1972748"/>
              <a:gd name="connsiteX1331" fmla="*/ 7895623 w 12187340"/>
              <a:gd name="connsiteY1331" fmla="*/ 733333 h 1972748"/>
              <a:gd name="connsiteX1332" fmla="*/ 7895623 w 12187340"/>
              <a:gd name="connsiteY1332" fmla="*/ 703585 h 1972748"/>
              <a:gd name="connsiteX1333" fmla="*/ 7882003 w 12187340"/>
              <a:gd name="connsiteY1333" fmla="*/ 703585 h 1972748"/>
              <a:gd name="connsiteX1334" fmla="*/ 7882003 w 12187340"/>
              <a:gd name="connsiteY1334" fmla="*/ 686022 h 1972748"/>
              <a:gd name="connsiteX1335" fmla="*/ 7891681 w 12187340"/>
              <a:gd name="connsiteY1335" fmla="*/ 680287 h 1972748"/>
              <a:gd name="connsiteX1336" fmla="*/ 7891681 w 12187340"/>
              <a:gd name="connsiteY1336" fmla="*/ 662725 h 1972748"/>
              <a:gd name="connsiteX1337" fmla="*/ 7870892 w 12187340"/>
              <a:gd name="connsiteY1337" fmla="*/ 662725 h 1972748"/>
              <a:gd name="connsiteX1338" fmla="*/ 7870892 w 12187340"/>
              <a:gd name="connsiteY1338" fmla="*/ 673477 h 1972748"/>
              <a:gd name="connsiteX1339" fmla="*/ 7862649 w 12187340"/>
              <a:gd name="connsiteY1339" fmla="*/ 682079 h 1972748"/>
              <a:gd name="connsiteX1340" fmla="*/ 7854047 w 12187340"/>
              <a:gd name="connsiteY1340" fmla="*/ 690681 h 1972748"/>
              <a:gd name="connsiteX1341" fmla="*/ 7809244 w 12187340"/>
              <a:gd name="connsiteY1341" fmla="*/ 690681 h 1972748"/>
              <a:gd name="connsiteX1342" fmla="*/ 7809244 w 12187340"/>
              <a:gd name="connsiteY1342" fmla="*/ 681721 h 1972748"/>
              <a:gd name="connsiteX1343" fmla="*/ 7786664 w 12187340"/>
              <a:gd name="connsiteY1343" fmla="*/ 681721 h 1972748"/>
              <a:gd name="connsiteX1344" fmla="*/ 7759782 w 12187340"/>
              <a:gd name="connsiteY1344" fmla="*/ 678137 h 1972748"/>
              <a:gd name="connsiteX1345" fmla="*/ 7844728 w 12187340"/>
              <a:gd name="connsiteY1345" fmla="*/ 24021 h 1972748"/>
              <a:gd name="connsiteX1346" fmla="*/ 7837559 w 12187340"/>
              <a:gd name="connsiteY1346" fmla="*/ 7 h 1972748"/>
              <a:gd name="connsiteX1347" fmla="*/ 2797823 w 12187340"/>
              <a:gd name="connsiteY1347" fmla="*/ 1863072 h 1972748"/>
              <a:gd name="connsiteX1348" fmla="*/ 2802124 w 12187340"/>
              <a:gd name="connsiteY1348" fmla="*/ 1864147 h 1972748"/>
              <a:gd name="connsiteX1349" fmla="*/ 2797823 w 12187340"/>
              <a:gd name="connsiteY1349" fmla="*/ 1862714 h 1972748"/>
              <a:gd name="connsiteX1350" fmla="*/ 2795672 w 12187340"/>
              <a:gd name="connsiteY1350" fmla="*/ 1862356 h 1972748"/>
              <a:gd name="connsiteX1351" fmla="*/ 2792805 w 12187340"/>
              <a:gd name="connsiteY1351" fmla="*/ 1831890 h 1972748"/>
              <a:gd name="connsiteX1352" fmla="*/ 2789579 w 12187340"/>
              <a:gd name="connsiteY1352" fmla="*/ 1830815 h 1972748"/>
              <a:gd name="connsiteX1353" fmla="*/ 2789221 w 12187340"/>
              <a:gd name="connsiteY1353" fmla="*/ 1830815 h 1972748"/>
              <a:gd name="connsiteX1354" fmla="*/ 2789221 w 12187340"/>
              <a:gd name="connsiteY1354" fmla="*/ 1831173 h 1972748"/>
              <a:gd name="connsiteX1355" fmla="*/ 2789937 w 12187340"/>
              <a:gd name="connsiteY1355" fmla="*/ 1827589 h 1972748"/>
              <a:gd name="connsiteX1356" fmla="*/ 2792805 w 12187340"/>
              <a:gd name="connsiteY1356" fmla="*/ 1826514 h 1972748"/>
              <a:gd name="connsiteX1357" fmla="*/ 2789221 w 12187340"/>
              <a:gd name="connsiteY1357" fmla="*/ 1827231 h 1972748"/>
              <a:gd name="connsiteX1358" fmla="*/ 2789221 w 12187340"/>
              <a:gd name="connsiteY1358" fmla="*/ 1827589 h 1972748"/>
              <a:gd name="connsiteX1359" fmla="*/ 2781335 w 12187340"/>
              <a:gd name="connsiteY1359" fmla="*/ 1772392 h 1972748"/>
              <a:gd name="connsiteX1360" fmla="*/ 2782769 w 12187340"/>
              <a:gd name="connsiteY1360" fmla="*/ 1772034 h 1972748"/>
              <a:gd name="connsiteX1361" fmla="*/ 2783844 w 12187340"/>
              <a:gd name="connsiteY1361" fmla="*/ 1771677 h 1972748"/>
              <a:gd name="connsiteX1362" fmla="*/ 2782769 w 12187340"/>
              <a:gd name="connsiteY1362" fmla="*/ 1771677 h 1972748"/>
              <a:gd name="connsiteX1363" fmla="*/ 2781335 w 12187340"/>
              <a:gd name="connsiteY1363" fmla="*/ 1772034 h 1972748"/>
              <a:gd name="connsiteX1364" fmla="*/ 2781335 w 12187340"/>
              <a:gd name="connsiteY1364" fmla="*/ 1772392 h 1972748"/>
              <a:gd name="connsiteX1365" fmla="*/ 2798181 w 12187340"/>
              <a:gd name="connsiteY1365" fmla="*/ 1769883 h 1972748"/>
              <a:gd name="connsiteX1366" fmla="*/ 2797464 w 12187340"/>
              <a:gd name="connsiteY1366" fmla="*/ 1769525 h 1972748"/>
              <a:gd name="connsiteX1367" fmla="*/ 2793163 w 12187340"/>
              <a:gd name="connsiteY1367" fmla="*/ 1769525 h 1972748"/>
              <a:gd name="connsiteX1368" fmla="*/ 2793163 w 12187340"/>
              <a:gd name="connsiteY1368" fmla="*/ 1769883 h 1972748"/>
              <a:gd name="connsiteX1369" fmla="*/ 2797464 w 12187340"/>
              <a:gd name="connsiteY1369" fmla="*/ 1769883 h 1972748"/>
              <a:gd name="connsiteX1370" fmla="*/ 2922194 w 12187340"/>
              <a:gd name="connsiteY1370" fmla="*/ 1643720 h 1972748"/>
              <a:gd name="connsiteX1371" fmla="*/ 2944058 w 12187340"/>
              <a:gd name="connsiteY1371" fmla="*/ 1606086 h 1972748"/>
              <a:gd name="connsiteX1372" fmla="*/ 2922194 w 12187340"/>
              <a:gd name="connsiteY1372" fmla="*/ 1643720 h 1972748"/>
              <a:gd name="connsiteX1373" fmla="*/ 2930438 w 12187340"/>
              <a:gd name="connsiteY1373" fmla="*/ 1682071 h 1972748"/>
              <a:gd name="connsiteX1374" fmla="*/ 2949793 w 12187340"/>
              <a:gd name="connsiteY1374" fmla="*/ 1667734 h 1972748"/>
              <a:gd name="connsiteX1375" fmla="*/ 2930438 w 12187340"/>
              <a:gd name="connsiteY1375" fmla="*/ 1682071 h 1972748"/>
              <a:gd name="connsiteX1376" fmla="*/ 2975241 w 12187340"/>
              <a:gd name="connsiteY1376" fmla="*/ 1691389 h 1972748"/>
              <a:gd name="connsiteX1377" fmla="*/ 3006781 w 12187340"/>
              <a:gd name="connsiteY1377" fmla="*/ 1676336 h 1972748"/>
              <a:gd name="connsiteX1378" fmla="*/ 2975241 w 12187340"/>
              <a:gd name="connsiteY1378" fmla="*/ 1691389 h 1972748"/>
              <a:gd name="connsiteX1379" fmla="*/ 3024344 w 12187340"/>
              <a:gd name="connsiteY1379" fmla="*/ 1665942 h 1972748"/>
              <a:gd name="connsiteX1380" fmla="*/ 3007140 w 12187340"/>
              <a:gd name="connsiteY1380" fmla="*/ 1676336 h 1972748"/>
              <a:gd name="connsiteX1381" fmla="*/ 3024344 w 12187340"/>
              <a:gd name="connsiteY1381" fmla="*/ 1665942 h 1972748"/>
              <a:gd name="connsiteX1382" fmla="*/ 3796021 w 12187340"/>
              <a:gd name="connsiteY1382" fmla="*/ 740502 h 1972748"/>
              <a:gd name="connsiteX1383" fmla="*/ 3819677 w 12187340"/>
              <a:gd name="connsiteY1383" fmla="*/ 893906 h 1972748"/>
              <a:gd name="connsiteX1384" fmla="*/ 3812509 w 12187340"/>
              <a:gd name="connsiteY1384" fmla="*/ 892831 h 1972748"/>
              <a:gd name="connsiteX1385" fmla="*/ 3812509 w 12187340"/>
              <a:gd name="connsiteY1385" fmla="*/ 892473 h 1972748"/>
              <a:gd name="connsiteX1386" fmla="*/ 3812151 w 12187340"/>
              <a:gd name="connsiteY1386" fmla="*/ 892473 h 1972748"/>
              <a:gd name="connsiteX1387" fmla="*/ 3770932 w 12187340"/>
              <a:gd name="connsiteY1387" fmla="*/ 892473 h 1972748"/>
              <a:gd name="connsiteX1388" fmla="*/ 3770932 w 12187340"/>
              <a:gd name="connsiteY1388" fmla="*/ 892831 h 1972748"/>
              <a:gd name="connsiteX1389" fmla="*/ 3767707 w 12187340"/>
              <a:gd name="connsiteY1389" fmla="*/ 893189 h 1972748"/>
              <a:gd name="connsiteX1390" fmla="*/ 3770932 w 12187340"/>
              <a:gd name="connsiteY1390" fmla="*/ 895340 h 1972748"/>
              <a:gd name="connsiteX1391" fmla="*/ 3771649 w 12187340"/>
              <a:gd name="connsiteY1391" fmla="*/ 895340 h 1972748"/>
              <a:gd name="connsiteX1392" fmla="*/ 3811792 w 12187340"/>
              <a:gd name="connsiteY1392" fmla="*/ 895340 h 1972748"/>
              <a:gd name="connsiteX1393" fmla="*/ 3812150 w 12187340"/>
              <a:gd name="connsiteY1393" fmla="*/ 895340 h 1972748"/>
              <a:gd name="connsiteX1394" fmla="*/ 3820035 w 12187340"/>
              <a:gd name="connsiteY1394" fmla="*/ 897132 h 1972748"/>
              <a:gd name="connsiteX1395" fmla="*/ 3822902 w 12187340"/>
              <a:gd name="connsiteY1395" fmla="*/ 915769 h 1972748"/>
              <a:gd name="connsiteX1396" fmla="*/ 3817167 w 12187340"/>
              <a:gd name="connsiteY1396" fmla="*/ 921504 h 1972748"/>
              <a:gd name="connsiteX1397" fmla="*/ 3768422 w 12187340"/>
              <a:gd name="connsiteY1397" fmla="*/ 921146 h 1972748"/>
              <a:gd name="connsiteX1398" fmla="*/ 3768422 w 12187340"/>
              <a:gd name="connsiteY1398" fmla="*/ 920788 h 1972748"/>
              <a:gd name="connsiteX1399" fmla="*/ 3768065 w 12187340"/>
              <a:gd name="connsiteY1399" fmla="*/ 920431 h 1972748"/>
              <a:gd name="connsiteX1400" fmla="*/ 3767707 w 12187340"/>
              <a:gd name="connsiteY1400" fmla="*/ 920073 h 1972748"/>
              <a:gd name="connsiteX1401" fmla="*/ 3763405 w 12187340"/>
              <a:gd name="connsiteY1401" fmla="*/ 915772 h 1972748"/>
              <a:gd name="connsiteX1402" fmla="*/ 3766990 w 12187340"/>
              <a:gd name="connsiteY1402" fmla="*/ 896417 h 1972748"/>
              <a:gd name="connsiteX1403" fmla="*/ 3763764 w 12187340"/>
              <a:gd name="connsiteY1403" fmla="*/ 896773 h 1972748"/>
              <a:gd name="connsiteX1404" fmla="*/ 3760896 w 12187340"/>
              <a:gd name="connsiteY1404" fmla="*/ 913261 h 1972748"/>
              <a:gd name="connsiteX1405" fmla="*/ 3746559 w 12187340"/>
              <a:gd name="connsiteY1405" fmla="*/ 899999 h 1972748"/>
              <a:gd name="connsiteX1406" fmla="*/ 3823261 w 12187340"/>
              <a:gd name="connsiteY1406" fmla="*/ 897848 h 1972748"/>
              <a:gd name="connsiteX1407" fmla="*/ 3839032 w 12187340"/>
              <a:gd name="connsiteY1407" fmla="*/ 901074 h 1972748"/>
              <a:gd name="connsiteX1408" fmla="*/ 3825770 w 12187340"/>
              <a:gd name="connsiteY1408" fmla="*/ 913260 h 1972748"/>
              <a:gd name="connsiteX1409" fmla="*/ 3739033 w 12187340"/>
              <a:gd name="connsiteY1409" fmla="*/ 901432 h 1972748"/>
              <a:gd name="connsiteX1410" fmla="*/ 3720395 w 12187340"/>
              <a:gd name="connsiteY1410" fmla="*/ 918995 h 1972748"/>
              <a:gd name="connsiteX1411" fmla="*/ 3708209 w 12187340"/>
              <a:gd name="connsiteY1411" fmla="*/ 907167 h 1972748"/>
              <a:gd name="connsiteX1412" fmla="*/ 3743334 w 12187340"/>
              <a:gd name="connsiteY1412" fmla="*/ 901790 h 1972748"/>
              <a:gd name="connsiteX1413" fmla="*/ 3760179 w 12187340"/>
              <a:gd name="connsiteY1413" fmla="*/ 917202 h 1972748"/>
              <a:gd name="connsiteX1414" fmla="*/ 3759463 w 12187340"/>
              <a:gd name="connsiteY1414" fmla="*/ 921145 h 1972748"/>
              <a:gd name="connsiteX1415" fmla="*/ 3722904 w 12187340"/>
              <a:gd name="connsiteY1415" fmla="*/ 920787 h 1972748"/>
              <a:gd name="connsiteX1416" fmla="*/ 3845483 w 12187340"/>
              <a:gd name="connsiteY1416" fmla="*/ 902507 h 1972748"/>
              <a:gd name="connsiteX1417" fmla="*/ 3876307 w 12187340"/>
              <a:gd name="connsiteY1417" fmla="*/ 908600 h 1972748"/>
              <a:gd name="connsiteX1418" fmla="*/ 3864838 w 12187340"/>
              <a:gd name="connsiteY1418" fmla="*/ 920069 h 1972748"/>
              <a:gd name="connsiteX1419" fmla="*/ 3841541 w 12187340"/>
              <a:gd name="connsiteY1419" fmla="*/ 902865 h 1972748"/>
              <a:gd name="connsiteX1420" fmla="*/ 3861612 w 12187340"/>
              <a:gd name="connsiteY1420" fmla="*/ 921502 h 1972748"/>
              <a:gd name="connsiteX1421" fmla="*/ 3827204 w 12187340"/>
              <a:gd name="connsiteY1421" fmla="*/ 921502 h 1972748"/>
              <a:gd name="connsiteX1422" fmla="*/ 3826487 w 12187340"/>
              <a:gd name="connsiteY1422" fmla="*/ 917201 h 1972748"/>
              <a:gd name="connsiteX1423" fmla="*/ 3702115 w 12187340"/>
              <a:gd name="connsiteY1423" fmla="*/ 908241 h 1972748"/>
              <a:gd name="connsiteX1424" fmla="*/ 3690646 w 12187340"/>
              <a:gd name="connsiteY1424" fmla="*/ 919352 h 1972748"/>
              <a:gd name="connsiteX1425" fmla="*/ 3684194 w 12187340"/>
              <a:gd name="connsiteY1425" fmla="*/ 911467 h 1972748"/>
              <a:gd name="connsiteX1426" fmla="*/ 3706058 w 12187340"/>
              <a:gd name="connsiteY1426" fmla="*/ 908958 h 1972748"/>
              <a:gd name="connsiteX1427" fmla="*/ 3717886 w 12187340"/>
              <a:gd name="connsiteY1427" fmla="*/ 920786 h 1972748"/>
              <a:gd name="connsiteX1428" fmla="*/ 3693872 w 12187340"/>
              <a:gd name="connsiteY1428" fmla="*/ 920786 h 1972748"/>
              <a:gd name="connsiteX1429" fmla="*/ 3879175 w 12187340"/>
              <a:gd name="connsiteY1429" fmla="*/ 910032 h 1972748"/>
              <a:gd name="connsiteX1430" fmla="*/ 3891003 w 12187340"/>
              <a:gd name="connsiteY1430" fmla="*/ 921502 h 1972748"/>
              <a:gd name="connsiteX1431" fmla="*/ 3868064 w 12187340"/>
              <a:gd name="connsiteY1431" fmla="*/ 921502 h 1972748"/>
              <a:gd name="connsiteX1432" fmla="*/ 3883834 w 12187340"/>
              <a:gd name="connsiteY1432" fmla="*/ 910032 h 1972748"/>
              <a:gd name="connsiteX1433" fmla="*/ 3900680 w 12187340"/>
              <a:gd name="connsiteY1433" fmla="*/ 913258 h 1972748"/>
              <a:gd name="connsiteX1434" fmla="*/ 3894587 w 12187340"/>
              <a:gd name="connsiteY1434" fmla="*/ 920427 h 1972748"/>
              <a:gd name="connsiteX1435" fmla="*/ 3678818 w 12187340"/>
              <a:gd name="connsiteY1435" fmla="*/ 912541 h 1972748"/>
              <a:gd name="connsiteX1436" fmla="*/ 3670574 w 12187340"/>
              <a:gd name="connsiteY1436" fmla="*/ 920785 h 1972748"/>
              <a:gd name="connsiteX1437" fmla="*/ 3646560 w 12187340"/>
              <a:gd name="connsiteY1437" fmla="*/ 920427 h 1972748"/>
              <a:gd name="connsiteX1438" fmla="*/ 3670574 w 12187340"/>
              <a:gd name="connsiteY1438" fmla="*/ 913976 h 1972748"/>
              <a:gd name="connsiteX1439" fmla="*/ 3670932 w 12187340"/>
              <a:gd name="connsiteY1439" fmla="*/ 913976 h 1972748"/>
              <a:gd name="connsiteX1440" fmla="*/ 3681685 w 12187340"/>
              <a:gd name="connsiteY1440" fmla="*/ 913616 h 1972748"/>
              <a:gd name="connsiteX1441" fmla="*/ 3687779 w 12187340"/>
              <a:gd name="connsiteY1441" fmla="*/ 920784 h 1972748"/>
              <a:gd name="connsiteX1442" fmla="*/ 3675234 w 12187340"/>
              <a:gd name="connsiteY1442" fmla="*/ 920784 h 1972748"/>
              <a:gd name="connsiteX1443" fmla="*/ 3903189 w 12187340"/>
              <a:gd name="connsiteY1443" fmla="*/ 915050 h 1972748"/>
              <a:gd name="connsiteX1444" fmla="*/ 3909640 w 12187340"/>
              <a:gd name="connsiteY1444" fmla="*/ 921501 h 1972748"/>
              <a:gd name="connsiteX1445" fmla="*/ 3897454 w 12187340"/>
              <a:gd name="connsiteY1445" fmla="*/ 921501 h 1972748"/>
              <a:gd name="connsiteX1446" fmla="*/ 3907490 w 12187340"/>
              <a:gd name="connsiteY1446" fmla="*/ 915050 h 1972748"/>
              <a:gd name="connsiteX1447" fmla="*/ 3918242 w 12187340"/>
              <a:gd name="connsiteY1447" fmla="*/ 917200 h 1972748"/>
              <a:gd name="connsiteX1448" fmla="*/ 3938314 w 12187340"/>
              <a:gd name="connsiteY1448" fmla="*/ 921501 h 1972748"/>
              <a:gd name="connsiteX1449" fmla="*/ 3914300 w 12187340"/>
              <a:gd name="connsiteY1449" fmla="*/ 921501 h 1972748"/>
              <a:gd name="connsiteX1450" fmla="*/ 3762688 w 12187340"/>
              <a:gd name="connsiteY1450" fmla="*/ 919351 h 1972748"/>
              <a:gd name="connsiteX1451" fmla="*/ 3764122 w 12187340"/>
              <a:gd name="connsiteY1451" fmla="*/ 921143 h 1972748"/>
              <a:gd name="connsiteX1452" fmla="*/ 3762330 w 12187340"/>
              <a:gd name="connsiteY1452" fmla="*/ 921143 h 1972748"/>
              <a:gd name="connsiteX1453" fmla="*/ 3823620 w 12187340"/>
              <a:gd name="connsiteY1453" fmla="*/ 919351 h 1972748"/>
              <a:gd name="connsiteX1454" fmla="*/ 3823977 w 12187340"/>
              <a:gd name="connsiteY1454" fmla="*/ 921501 h 1972748"/>
              <a:gd name="connsiteX1455" fmla="*/ 3821827 w 12187340"/>
              <a:gd name="connsiteY1455" fmla="*/ 921501 h 1972748"/>
              <a:gd name="connsiteX1456" fmla="*/ 3761613 w 12187340"/>
              <a:gd name="connsiteY1456" fmla="*/ 924010 h 1972748"/>
              <a:gd name="connsiteX1457" fmla="*/ 3824336 w 12187340"/>
              <a:gd name="connsiteY1457" fmla="*/ 924368 h 1972748"/>
              <a:gd name="connsiteX1458" fmla="*/ 3828996 w 12187340"/>
              <a:gd name="connsiteY1458" fmla="*/ 954117 h 1972748"/>
              <a:gd name="connsiteX1459" fmla="*/ 3770574 w 12187340"/>
              <a:gd name="connsiteY1459" fmla="*/ 954117 h 1972748"/>
              <a:gd name="connsiteX1460" fmla="*/ 3825412 w 12187340"/>
              <a:gd name="connsiteY1460" fmla="*/ 939063 h 1972748"/>
              <a:gd name="connsiteX1461" fmla="*/ 3826129 w 12187340"/>
              <a:gd name="connsiteY1461" fmla="*/ 939063 h 1972748"/>
              <a:gd name="connsiteX1462" fmla="*/ 3825412 w 12187340"/>
              <a:gd name="connsiteY1462" fmla="*/ 935479 h 1972748"/>
              <a:gd name="connsiteX1463" fmla="*/ 3759463 w 12187340"/>
              <a:gd name="connsiteY1463" fmla="*/ 935479 h 1972748"/>
              <a:gd name="connsiteX1464" fmla="*/ 3759104 w 12187340"/>
              <a:gd name="connsiteY1464" fmla="*/ 939064 h 1972748"/>
              <a:gd name="connsiteX1465" fmla="*/ 3761613 w 12187340"/>
              <a:gd name="connsiteY1465" fmla="*/ 939422 h 1972748"/>
              <a:gd name="connsiteX1466" fmla="*/ 3761613 w 12187340"/>
              <a:gd name="connsiteY1466" fmla="*/ 939064 h 1972748"/>
              <a:gd name="connsiteX1467" fmla="*/ 3812509 w 12187340"/>
              <a:gd name="connsiteY1467" fmla="*/ 939064 h 1972748"/>
              <a:gd name="connsiteX1468" fmla="*/ 3756237 w 12187340"/>
              <a:gd name="connsiteY1468" fmla="*/ 954117 h 1972748"/>
              <a:gd name="connsiteX1469" fmla="*/ 3755878 w 12187340"/>
              <a:gd name="connsiteY1469" fmla="*/ 954834 h 1972748"/>
              <a:gd name="connsiteX1470" fmla="*/ 3756236 w 12187340"/>
              <a:gd name="connsiteY1470" fmla="*/ 955909 h 1972748"/>
              <a:gd name="connsiteX1471" fmla="*/ 3756236 w 12187340"/>
              <a:gd name="connsiteY1471" fmla="*/ 957701 h 1972748"/>
              <a:gd name="connsiteX1472" fmla="*/ 3756953 w 12187340"/>
              <a:gd name="connsiteY1472" fmla="*/ 957701 h 1972748"/>
              <a:gd name="connsiteX1473" fmla="*/ 3829354 w 12187340"/>
              <a:gd name="connsiteY1473" fmla="*/ 957701 h 1972748"/>
              <a:gd name="connsiteX1474" fmla="*/ 3830787 w 12187340"/>
              <a:gd name="connsiteY1474" fmla="*/ 966303 h 1972748"/>
              <a:gd name="connsiteX1475" fmla="*/ 3828995 w 12187340"/>
              <a:gd name="connsiteY1475" fmla="*/ 966303 h 1972748"/>
              <a:gd name="connsiteX1476" fmla="*/ 3828995 w 12187340"/>
              <a:gd name="connsiteY1476" fmla="*/ 965945 h 1972748"/>
              <a:gd name="connsiteX1477" fmla="*/ 3828638 w 12187340"/>
              <a:gd name="connsiteY1477" fmla="*/ 965945 h 1972748"/>
              <a:gd name="connsiteX1478" fmla="*/ 3828279 w 12187340"/>
              <a:gd name="connsiteY1478" fmla="*/ 965588 h 1972748"/>
              <a:gd name="connsiteX1479" fmla="*/ 3827922 w 12187340"/>
              <a:gd name="connsiteY1479" fmla="*/ 965588 h 1972748"/>
              <a:gd name="connsiteX1480" fmla="*/ 3754087 w 12187340"/>
              <a:gd name="connsiteY1480" fmla="*/ 965588 h 1972748"/>
              <a:gd name="connsiteX1481" fmla="*/ 3744409 w 12187340"/>
              <a:gd name="connsiteY1481" fmla="*/ 970605 h 1972748"/>
              <a:gd name="connsiteX1482" fmla="*/ 3744767 w 12187340"/>
              <a:gd name="connsiteY1482" fmla="*/ 970605 h 1972748"/>
              <a:gd name="connsiteX1483" fmla="*/ 3750143 w 12187340"/>
              <a:gd name="connsiteY1483" fmla="*/ 970605 h 1972748"/>
              <a:gd name="connsiteX1484" fmla="*/ 3749068 w 12187340"/>
              <a:gd name="connsiteY1484" fmla="*/ 975981 h 1972748"/>
              <a:gd name="connsiteX1485" fmla="*/ 3749068 w 12187340"/>
              <a:gd name="connsiteY1485" fmla="*/ 976339 h 1972748"/>
              <a:gd name="connsiteX1486" fmla="*/ 3746918 w 12187340"/>
              <a:gd name="connsiteY1486" fmla="*/ 1032969 h 1972748"/>
              <a:gd name="connsiteX1487" fmla="*/ 3735807 w 12187340"/>
              <a:gd name="connsiteY1487" fmla="*/ 1032969 h 1972748"/>
              <a:gd name="connsiteX1488" fmla="*/ 3735807 w 12187340"/>
              <a:gd name="connsiteY1488" fmla="*/ 1032611 h 1972748"/>
              <a:gd name="connsiteX1489" fmla="*/ 3736165 w 12187340"/>
              <a:gd name="connsiteY1489" fmla="*/ 1032254 h 1972748"/>
              <a:gd name="connsiteX1490" fmla="*/ 3736522 w 12187340"/>
              <a:gd name="connsiteY1490" fmla="*/ 1032254 h 1972748"/>
              <a:gd name="connsiteX1491" fmla="*/ 3736522 w 12187340"/>
              <a:gd name="connsiteY1491" fmla="*/ 1031896 h 1972748"/>
              <a:gd name="connsiteX1492" fmla="*/ 3736522 w 12187340"/>
              <a:gd name="connsiteY1492" fmla="*/ 1031538 h 1972748"/>
              <a:gd name="connsiteX1493" fmla="*/ 3736522 w 12187340"/>
              <a:gd name="connsiteY1493" fmla="*/ 1031180 h 1972748"/>
              <a:gd name="connsiteX1494" fmla="*/ 3736165 w 12187340"/>
              <a:gd name="connsiteY1494" fmla="*/ 1030822 h 1972748"/>
              <a:gd name="connsiteX1495" fmla="*/ 3736165 w 12187340"/>
              <a:gd name="connsiteY1495" fmla="*/ 1030464 h 1972748"/>
              <a:gd name="connsiteX1496" fmla="*/ 3735807 w 12187340"/>
              <a:gd name="connsiteY1496" fmla="*/ 1030464 h 1972748"/>
              <a:gd name="connsiteX1497" fmla="*/ 3683478 w 12187340"/>
              <a:gd name="connsiteY1497" fmla="*/ 981357 h 1972748"/>
              <a:gd name="connsiteX1498" fmla="*/ 3753369 w 12187340"/>
              <a:gd name="connsiteY1498" fmla="*/ 970605 h 1972748"/>
              <a:gd name="connsiteX1499" fmla="*/ 3755878 w 12187340"/>
              <a:gd name="connsiteY1499" fmla="*/ 970605 h 1972748"/>
              <a:gd name="connsiteX1500" fmla="*/ 3772366 w 12187340"/>
              <a:gd name="connsiteY1500" fmla="*/ 978849 h 1972748"/>
              <a:gd name="connsiteX1501" fmla="*/ 3772366 w 12187340"/>
              <a:gd name="connsiteY1501" fmla="*/ 993185 h 1972748"/>
              <a:gd name="connsiteX1502" fmla="*/ 3751219 w 12187340"/>
              <a:gd name="connsiteY1502" fmla="*/ 1003938 h 1972748"/>
              <a:gd name="connsiteX1503" fmla="*/ 3752293 w 12187340"/>
              <a:gd name="connsiteY1503" fmla="*/ 976698 h 1972748"/>
              <a:gd name="connsiteX1504" fmla="*/ 3752293 w 12187340"/>
              <a:gd name="connsiteY1504" fmla="*/ 976340 h 1972748"/>
              <a:gd name="connsiteX1505" fmla="*/ 3762688 w 12187340"/>
              <a:gd name="connsiteY1505" fmla="*/ 970605 h 1972748"/>
              <a:gd name="connsiteX1506" fmla="*/ 3772724 w 12187340"/>
              <a:gd name="connsiteY1506" fmla="*/ 970605 h 1972748"/>
              <a:gd name="connsiteX1507" fmla="*/ 3772366 w 12187340"/>
              <a:gd name="connsiteY1507" fmla="*/ 975264 h 1972748"/>
              <a:gd name="connsiteX1508" fmla="*/ 3775950 w 12187340"/>
              <a:gd name="connsiteY1508" fmla="*/ 970605 h 1972748"/>
              <a:gd name="connsiteX1509" fmla="*/ 3807849 w 12187340"/>
              <a:gd name="connsiteY1509" fmla="*/ 970605 h 1972748"/>
              <a:gd name="connsiteX1510" fmla="*/ 3807849 w 12187340"/>
              <a:gd name="connsiteY1510" fmla="*/ 975623 h 1972748"/>
              <a:gd name="connsiteX1511" fmla="*/ 3790287 w 12187340"/>
              <a:gd name="connsiteY1511" fmla="*/ 984583 h 1972748"/>
              <a:gd name="connsiteX1512" fmla="*/ 3775950 w 12187340"/>
              <a:gd name="connsiteY1512" fmla="*/ 977056 h 1972748"/>
              <a:gd name="connsiteX1513" fmla="*/ 3810717 w 12187340"/>
              <a:gd name="connsiteY1513" fmla="*/ 970605 h 1972748"/>
              <a:gd name="connsiteX1514" fmla="*/ 3818602 w 12187340"/>
              <a:gd name="connsiteY1514" fmla="*/ 970605 h 1972748"/>
              <a:gd name="connsiteX1515" fmla="*/ 3810717 w 12187340"/>
              <a:gd name="connsiteY1515" fmla="*/ 974189 h 1972748"/>
              <a:gd name="connsiteX1516" fmla="*/ 3825053 w 12187340"/>
              <a:gd name="connsiteY1516" fmla="*/ 970605 h 1972748"/>
              <a:gd name="connsiteX1517" fmla="*/ 3831146 w 12187340"/>
              <a:gd name="connsiteY1517" fmla="*/ 970605 h 1972748"/>
              <a:gd name="connsiteX1518" fmla="*/ 3832580 w 12187340"/>
              <a:gd name="connsiteY1518" fmla="*/ 1006447 h 1972748"/>
              <a:gd name="connsiteX1519" fmla="*/ 3811075 w 12187340"/>
              <a:gd name="connsiteY1519" fmla="*/ 995336 h 1972748"/>
              <a:gd name="connsiteX1520" fmla="*/ 3810717 w 12187340"/>
              <a:gd name="connsiteY1520" fmla="*/ 977415 h 1972748"/>
              <a:gd name="connsiteX1521" fmla="*/ 3834372 w 12187340"/>
              <a:gd name="connsiteY1521" fmla="*/ 970605 h 1972748"/>
              <a:gd name="connsiteX1522" fmla="*/ 3839032 w 12187340"/>
              <a:gd name="connsiteY1522" fmla="*/ 970605 h 1972748"/>
              <a:gd name="connsiteX1523" fmla="*/ 3904981 w 12187340"/>
              <a:gd name="connsiteY1523" fmla="*/ 983508 h 1972748"/>
              <a:gd name="connsiteX1524" fmla="*/ 3851935 w 12187340"/>
              <a:gd name="connsiteY1524" fmla="*/ 1032970 h 1972748"/>
              <a:gd name="connsiteX1525" fmla="*/ 3851577 w 12187340"/>
              <a:gd name="connsiteY1525" fmla="*/ 1032970 h 1972748"/>
              <a:gd name="connsiteX1526" fmla="*/ 3851577 w 12187340"/>
              <a:gd name="connsiteY1526" fmla="*/ 1033328 h 1972748"/>
              <a:gd name="connsiteX1527" fmla="*/ 3836882 w 12187340"/>
              <a:gd name="connsiteY1527" fmla="*/ 1033328 h 1972748"/>
              <a:gd name="connsiteX1528" fmla="*/ 3807849 w 12187340"/>
              <a:gd name="connsiteY1528" fmla="*/ 978849 h 1972748"/>
              <a:gd name="connsiteX1529" fmla="*/ 3808207 w 12187340"/>
              <a:gd name="connsiteY1529" fmla="*/ 993544 h 1972748"/>
              <a:gd name="connsiteX1530" fmla="*/ 3793512 w 12187340"/>
              <a:gd name="connsiteY1530" fmla="*/ 986375 h 1972748"/>
              <a:gd name="connsiteX1531" fmla="*/ 3775950 w 12187340"/>
              <a:gd name="connsiteY1531" fmla="*/ 980641 h 1972748"/>
              <a:gd name="connsiteX1532" fmla="*/ 3786702 w 12187340"/>
              <a:gd name="connsiteY1532" fmla="*/ 986375 h 1972748"/>
              <a:gd name="connsiteX1533" fmla="*/ 3775591 w 12187340"/>
              <a:gd name="connsiteY1533" fmla="*/ 991752 h 1972748"/>
              <a:gd name="connsiteX1534" fmla="*/ 3677384 w 12187340"/>
              <a:gd name="connsiteY1534" fmla="*/ 982791 h 1972748"/>
              <a:gd name="connsiteX1535" fmla="*/ 3627564 w 12187340"/>
              <a:gd name="connsiteY1535" fmla="*/ 1029027 h 1972748"/>
              <a:gd name="connsiteX1536" fmla="*/ 3596023 w 12187340"/>
              <a:gd name="connsiteY1536" fmla="*/ 997486 h 1972748"/>
              <a:gd name="connsiteX1537" fmla="*/ 3681327 w 12187340"/>
              <a:gd name="connsiteY1537" fmla="*/ 983508 h 1972748"/>
              <a:gd name="connsiteX1538" fmla="*/ 3733656 w 12187340"/>
              <a:gd name="connsiteY1538" fmla="*/ 1032611 h 1972748"/>
              <a:gd name="connsiteX1539" fmla="*/ 3733656 w 12187340"/>
              <a:gd name="connsiteY1539" fmla="*/ 1032969 h 1972748"/>
              <a:gd name="connsiteX1540" fmla="*/ 3628639 w 12187340"/>
              <a:gd name="connsiteY1540" fmla="*/ 1032252 h 1972748"/>
              <a:gd name="connsiteX1541" fmla="*/ 3909640 w 12187340"/>
              <a:gd name="connsiteY1541" fmla="*/ 984583 h 1972748"/>
              <a:gd name="connsiteX1542" fmla="*/ 3991002 w 12187340"/>
              <a:gd name="connsiteY1542" fmla="*/ 1001428 h 1972748"/>
              <a:gd name="connsiteX1543" fmla="*/ 3960536 w 12187340"/>
              <a:gd name="connsiteY1543" fmla="*/ 1031894 h 1972748"/>
              <a:gd name="connsiteX1544" fmla="*/ 3906773 w 12187340"/>
              <a:gd name="connsiteY1544" fmla="*/ 986375 h 1972748"/>
              <a:gd name="connsiteX1545" fmla="*/ 3958027 w 12187340"/>
              <a:gd name="connsiteY1545" fmla="*/ 1033686 h 1972748"/>
              <a:gd name="connsiteX1546" fmla="*/ 3855877 w 12187340"/>
              <a:gd name="connsiteY1546" fmla="*/ 1033328 h 1972748"/>
              <a:gd name="connsiteX1547" fmla="*/ 3790287 w 12187340"/>
              <a:gd name="connsiteY1547" fmla="*/ 987808 h 1972748"/>
              <a:gd name="connsiteX1548" fmla="*/ 3808208 w 12187340"/>
              <a:gd name="connsiteY1548" fmla="*/ 997486 h 1972748"/>
              <a:gd name="connsiteX1549" fmla="*/ 3808208 w 12187340"/>
              <a:gd name="connsiteY1549" fmla="*/ 1016124 h 1972748"/>
              <a:gd name="connsiteX1550" fmla="*/ 3794229 w 12187340"/>
              <a:gd name="connsiteY1550" fmla="*/ 1021141 h 1972748"/>
              <a:gd name="connsiteX1551" fmla="*/ 3775233 w 12187340"/>
              <a:gd name="connsiteY1551" fmla="*/ 1013973 h 1972748"/>
              <a:gd name="connsiteX1552" fmla="*/ 3775591 w 12187340"/>
              <a:gd name="connsiteY1552" fmla="*/ 995335 h 1972748"/>
              <a:gd name="connsiteX1553" fmla="*/ 3772366 w 12187340"/>
              <a:gd name="connsiteY1553" fmla="*/ 997127 h 1972748"/>
              <a:gd name="connsiteX1554" fmla="*/ 3772008 w 12187340"/>
              <a:gd name="connsiteY1554" fmla="*/ 1012181 h 1972748"/>
              <a:gd name="connsiteX1555" fmla="*/ 3755162 w 12187340"/>
              <a:gd name="connsiteY1555" fmla="*/ 1005729 h 1972748"/>
              <a:gd name="connsiteX1556" fmla="*/ 3591722 w 12187340"/>
              <a:gd name="connsiteY1556" fmla="*/ 998561 h 1972748"/>
              <a:gd name="connsiteX1557" fmla="*/ 3559106 w 12187340"/>
              <a:gd name="connsiteY1557" fmla="*/ 1030102 h 1972748"/>
              <a:gd name="connsiteX1558" fmla="*/ 3540110 w 12187340"/>
              <a:gd name="connsiteY1558" fmla="*/ 1007880 h 1972748"/>
              <a:gd name="connsiteX1559" fmla="*/ 3811075 w 12187340"/>
              <a:gd name="connsiteY1559" fmla="*/ 998919 h 1972748"/>
              <a:gd name="connsiteX1560" fmla="*/ 3829713 w 12187340"/>
              <a:gd name="connsiteY1560" fmla="*/ 1008238 h 1972748"/>
              <a:gd name="connsiteX1561" fmla="*/ 3811075 w 12187340"/>
              <a:gd name="connsiteY1561" fmla="*/ 1015048 h 1972748"/>
              <a:gd name="connsiteX1562" fmla="*/ 3594231 w 12187340"/>
              <a:gd name="connsiteY1562" fmla="*/ 1000353 h 1972748"/>
              <a:gd name="connsiteX1563" fmla="*/ 3626489 w 12187340"/>
              <a:gd name="connsiteY1563" fmla="*/ 1032252 h 1972748"/>
              <a:gd name="connsiteX1564" fmla="*/ 3560898 w 12187340"/>
              <a:gd name="connsiteY1564" fmla="*/ 1032252 h 1972748"/>
              <a:gd name="connsiteX1565" fmla="*/ 3997453 w 12187340"/>
              <a:gd name="connsiteY1565" fmla="*/ 1002503 h 1972748"/>
              <a:gd name="connsiteX1566" fmla="*/ 4046557 w 12187340"/>
              <a:gd name="connsiteY1566" fmla="*/ 1012180 h 1972748"/>
              <a:gd name="connsiteX1567" fmla="*/ 4028636 w 12187340"/>
              <a:gd name="connsiteY1567" fmla="*/ 1032252 h 1972748"/>
              <a:gd name="connsiteX1568" fmla="*/ 3993511 w 12187340"/>
              <a:gd name="connsiteY1568" fmla="*/ 1002861 h 1972748"/>
              <a:gd name="connsiteX1569" fmla="*/ 4026127 w 12187340"/>
              <a:gd name="connsiteY1569" fmla="*/ 1034043 h 1972748"/>
              <a:gd name="connsiteX1570" fmla="*/ 3962686 w 12187340"/>
              <a:gd name="connsiteY1570" fmla="*/ 1033686 h 1972748"/>
              <a:gd name="connsiteX1571" fmla="*/ 3750860 w 12187340"/>
              <a:gd name="connsiteY1571" fmla="*/ 1007162 h 1972748"/>
              <a:gd name="connsiteX1572" fmla="*/ 3772007 w 12187340"/>
              <a:gd name="connsiteY1572" fmla="*/ 1015764 h 1972748"/>
              <a:gd name="connsiteX1573" fmla="*/ 3771649 w 12187340"/>
              <a:gd name="connsiteY1573" fmla="*/ 1029026 h 1972748"/>
              <a:gd name="connsiteX1574" fmla="*/ 3761255 w 12187340"/>
              <a:gd name="connsiteY1574" fmla="*/ 1032970 h 1972748"/>
              <a:gd name="connsiteX1575" fmla="*/ 3749785 w 12187340"/>
              <a:gd name="connsiteY1575" fmla="*/ 1032970 h 1972748"/>
              <a:gd name="connsiteX1576" fmla="*/ 3537601 w 12187340"/>
              <a:gd name="connsiteY1576" fmla="*/ 1008596 h 1972748"/>
              <a:gd name="connsiteX1577" fmla="*/ 3513945 w 12187340"/>
              <a:gd name="connsiteY1577" fmla="*/ 1031893 h 1972748"/>
              <a:gd name="connsiteX1578" fmla="*/ 3513945 w 12187340"/>
              <a:gd name="connsiteY1578" fmla="*/ 1032251 h 1972748"/>
              <a:gd name="connsiteX1579" fmla="*/ 3443336 w 12187340"/>
              <a:gd name="connsiteY1579" fmla="*/ 1031893 h 1972748"/>
              <a:gd name="connsiteX1580" fmla="*/ 3512511 w 12187340"/>
              <a:gd name="connsiteY1580" fmla="*/ 1012897 h 1972748"/>
              <a:gd name="connsiteX1581" fmla="*/ 3512511 w 12187340"/>
              <a:gd name="connsiteY1581" fmla="*/ 1013254 h 1972748"/>
              <a:gd name="connsiteX1582" fmla="*/ 3832939 w 12187340"/>
              <a:gd name="connsiteY1582" fmla="*/ 1010388 h 1972748"/>
              <a:gd name="connsiteX1583" fmla="*/ 3833655 w 12187340"/>
              <a:gd name="connsiteY1583" fmla="*/ 1033327 h 1972748"/>
              <a:gd name="connsiteX1584" fmla="*/ 3824336 w 12187340"/>
              <a:gd name="connsiteY1584" fmla="*/ 1032970 h 1972748"/>
              <a:gd name="connsiteX1585" fmla="*/ 3811433 w 12187340"/>
              <a:gd name="connsiteY1585" fmla="*/ 1027952 h 1972748"/>
              <a:gd name="connsiteX1586" fmla="*/ 3811075 w 12187340"/>
              <a:gd name="connsiteY1586" fmla="*/ 1018275 h 1972748"/>
              <a:gd name="connsiteX1587" fmla="*/ 3538676 w 12187340"/>
              <a:gd name="connsiteY1587" fmla="*/ 1011462 h 1972748"/>
              <a:gd name="connsiteX1588" fmla="*/ 3557314 w 12187340"/>
              <a:gd name="connsiteY1588" fmla="*/ 1032251 h 1972748"/>
              <a:gd name="connsiteX1589" fmla="*/ 3518246 w 12187340"/>
              <a:gd name="connsiteY1589" fmla="*/ 1032251 h 1972748"/>
              <a:gd name="connsiteX1590" fmla="*/ 4049066 w 12187340"/>
              <a:gd name="connsiteY1590" fmla="*/ 1013971 h 1972748"/>
              <a:gd name="connsiteX1591" fmla="*/ 4069137 w 12187340"/>
              <a:gd name="connsiteY1591" fmla="*/ 1034043 h 1972748"/>
              <a:gd name="connsiteX1592" fmla="*/ 4031861 w 12187340"/>
              <a:gd name="connsiteY1592" fmla="*/ 1034043 h 1972748"/>
              <a:gd name="connsiteX1593" fmla="*/ 4053008 w 12187340"/>
              <a:gd name="connsiteY1593" fmla="*/ 1013971 h 1972748"/>
              <a:gd name="connsiteX1594" fmla="*/ 4083474 w 12187340"/>
              <a:gd name="connsiteY1594" fmla="*/ 1020064 h 1972748"/>
              <a:gd name="connsiteX1595" fmla="*/ 4149065 w 12187340"/>
              <a:gd name="connsiteY1595" fmla="*/ 1034401 h 1972748"/>
              <a:gd name="connsiteX1596" fmla="*/ 4101753 w 12187340"/>
              <a:gd name="connsiteY1596" fmla="*/ 1034043 h 1972748"/>
              <a:gd name="connsiteX1597" fmla="*/ 4100678 w 12187340"/>
              <a:gd name="connsiteY1597" fmla="*/ 1033327 h 1972748"/>
              <a:gd name="connsiteX1598" fmla="*/ 4099961 w 12187340"/>
              <a:gd name="connsiteY1598" fmla="*/ 1034043 h 1972748"/>
              <a:gd name="connsiteX1599" fmla="*/ 4073080 w 12187340"/>
              <a:gd name="connsiteY1599" fmla="*/ 1034043 h 1972748"/>
              <a:gd name="connsiteX1600" fmla="*/ 3775233 w 12187340"/>
              <a:gd name="connsiteY1600" fmla="*/ 1016839 h 1972748"/>
              <a:gd name="connsiteX1601" fmla="*/ 3789928 w 12187340"/>
              <a:gd name="connsiteY1601" fmla="*/ 1022573 h 1972748"/>
              <a:gd name="connsiteX1602" fmla="*/ 3774875 w 12187340"/>
              <a:gd name="connsiteY1602" fmla="*/ 1027950 h 1972748"/>
              <a:gd name="connsiteX1603" fmla="*/ 3808208 w 12187340"/>
              <a:gd name="connsiteY1603" fmla="*/ 1019348 h 1972748"/>
              <a:gd name="connsiteX1604" fmla="*/ 3808208 w 12187340"/>
              <a:gd name="connsiteY1604" fmla="*/ 1026874 h 1972748"/>
              <a:gd name="connsiteX1605" fmla="*/ 3798172 w 12187340"/>
              <a:gd name="connsiteY1605" fmla="*/ 1022932 h 1972748"/>
              <a:gd name="connsiteX1606" fmla="*/ 3794229 w 12187340"/>
              <a:gd name="connsiteY1606" fmla="*/ 1024365 h 1972748"/>
              <a:gd name="connsiteX1607" fmla="*/ 3808566 w 12187340"/>
              <a:gd name="connsiteY1607" fmla="*/ 1030100 h 1972748"/>
              <a:gd name="connsiteX1608" fmla="*/ 3808566 w 12187340"/>
              <a:gd name="connsiteY1608" fmla="*/ 1032968 h 1972748"/>
              <a:gd name="connsiteX1609" fmla="*/ 3774875 w 12187340"/>
              <a:gd name="connsiteY1609" fmla="*/ 1032968 h 1972748"/>
              <a:gd name="connsiteX1610" fmla="*/ 3774875 w 12187340"/>
              <a:gd name="connsiteY1610" fmla="*/ 1031175 h 1972748"/>
              <a:gd name="connsiteX1611" fmla="*/ 3811433 w 12187340"/>
              <a:gd name="connsiteY1611" fmla="*/ 1031534 h 1972748"/>
              <a:gd name="connsiteX1612" fmla="*/ 3815734 w 12187340"/>
              <a:gd name="connsiteY1612" fmla="*/ 1032968 h 1972748"/>
              <a:gd name="connsiteX1613" fmla="*/ 3811433 w 12187340"/>
              <a:gd name="connsiteY1613" fmla="*/ 1032968 h 1972748"/>
              <a:gd name="connsiteX1614" fmla="*/ 3771649 w 12187340"/>
              <a:gd name="connsiteY1614" fmla="*/ 1032251 h 1972748"/>
              <a:gd name="connsiteX1615" fmla="*/ 3771649 w 12187340"/>
              <a:gd name="connsiteY1615" fmla="*/ 1032968 h 1972748"/>
              <a:gd name="connsiteX1616" fmla="*/ 3770215 w 12187340"/>
              <a:gd name="connsiteY1616" fmla="*/ 1032968 h 1972748"/>
              <a:gd name="connsiteX1617" fmla="*/ 3494949 w 12187340"/>
              <a:gd name="connsiteY1617" fmla="*/ 1035118 h 1972748"/>
              <a:gd name="connsiteX1618" fmla="*/ 3746559 w 12187340"/>
              <a:gd name="connsiteY1618" fmla="*/ 1036193 h 1972748"/>
              <a:gd name="connsiteX1619" fmla="*/ 3743334 w 12187340"/>
              <a:gd name="connsiteY1619" fmla="*/ 1107877 h 1972748"/>
              <a:gd name="connsiteX1620" fmla="*/ 3743334 w 12187340"/>
              <a:gd name="connsiteY1620" fmla="*/ 1108235 h 1972748"/>
              <a:gd name="connsiteX1621" fmla="*/ 3742976 w 12187340"/>
              <a:gd name="connsiteY1621" fmla="*/ 1108235 h 1972748"/>
              <a:gd name="connsiteX1622" fmla="*/ 3742976 w 12187340"/>
              <a:gd name="connsiteY1622" fmla="*/ 1108592 h 1972748"/>
              <a:gd name="connsiteX1623" fmla="*/ 3742976 w 12187340"/>
              <a:gd name="connsiteY1623" fmla="*/ 1108950 h 1972748"/>
              <a:gd name="connsiteX1624" fmla="*/ 3742976 w 12187340"/>
              <a:gd name="connsiteY1624" fmla="*/ 1109308 h 1972748"/>
              <a:gd name="connsiteX1625" fmla="*/ 3743334 w 12187340"/>
              <a:gd name="connsiteY1625" fmla="*/ 1109666 h 1972748"/>
              <a:gd name="connsiteX1626" fmla="*/ 3740108 w 12187340"/>
              <a:gd name="connsiteY1626" fmla="*/ 1186368 h 1972748"/>
              <a:gd name="connsiteX1627" fmla="*/ 3740108 w 12187340"/>
              <a:gd name="connsiteY1627" fmla="*/ 1186726 h 1972748"/>
              <a:gd name="connsiteX1628" fmla="*/ 3740108 w 12187340"/>
              <a:gd name="connsiteY1628" fmla="*/ 1187083 h 1972748"/>
              <a:gd name="connsiteX1629" fmla="*/ 3740108 w 12187340"/>
              <a:gd name="connsiteY1629" fmla="*/ 1187441 h 1972748"/>
              <a:gd name="connsiteX1630" fmla="*/ 3738316 w 12187340"/>
              <a:gd name="connsiteY1630" fmla="*/ 1230818 h 1972748"/>
              <a:gd name="connsiteX1631" fmla="*/ 3503193 w 12187340"/>
              <a:gd name="connsiteY1631" fmla="*/ 1345512 h 1972748"/>
              <a:gd name="connsiteX1632" fmla="*/ 3393516 w 12187340"/>
              <a:gd name="connsiteY1632" fmla="*/ 1323290 h 1972748"/>
              <a:gd name="connsiteX1633" fmla="*/ 3393158 w 12187340"/>
              <a:gd name="connsiteY1633" fmla="*/ 1323290 h 1972748"/>
              <a:gd name="connsiteX1634" fmla="*/ 3389932 w 12187340"/>
              <a:gd name="connsiteY1634" fmla="*/ 1323290 h 1972748"/>
              <a:gd name="connsiteX1635" fmla="*/ 3389575 w 12187340"/>
              <a:gd name="connsiteY1635" fmla="*/ 1320781 h 1972748"/>
              <a:gd name="connsiteX1636" fmla="*/ 3432227 w 12187340"/>
              <a:gd name="connsiteY1636" fmla="*/ 1297842 h 1972748"/>
              <a:gd name="connsiteX1637" fmla="*/ 3437603 w 12187340"/>
              <a:gd name="connsiteY1637" fmla="*/ 1297842 h 1972748"/>
              <a:gd name="connsiteX1638" fmla="*/ 3461259 w 12187340"/>
              <a:gd name="connsiteY1638" fmla="*/ 1297842 h 1972748"/>
              <a:gd name="connsiteX1639" fmla="*/ 3461616 w 12187340"/>
              <a:gd name="connsiteY1639" fmla="*/ 1297842 h 1972748"/>
              <a:gd name="connsiteX1640" fmla="*/ 3461616 w 12187340"/>
              <a:gd name="connsiteY1640" fmla="*/ 1296050 h 1972748"/>
              <a:gd name="connsiteX1641" fmla="*/ 3442262 w 12187340"/>
              <a:gd name="connsiteY1641" fmla="*/ 1291749 h 1972748"/>
              <a:gd name="connsiteX1642" fmla="*/ 3641543 w 12187340"/>
              <a:gd name="connsiteY1642" fmla="*/ 1036554 h 1972748"/>
              <a:gd name="connsiteX1643" fmla="*/ 3640468 w 12187340"/>
              <a:gd name="connsiteY1643" fmla="*/ 1036196 h 1972748"/>
              <a:gd name="connsiteX1644" fmla="*/ 3440829 w 12187340"/>
              <a:gd name="connsiteY1644" fmla="*/ 1291391 h 1972748"/>
              <a:gd name="connsiteX1645" fmla="*/ 3383123 w 12187340"/>
              <a:gd name="connsiteY1645" fmla="*/ 1279563 h 1972748"/>
              <a:gd name="connsiteX1646" fmla="*/ 3375238 w 12187340"/>
              <a:gd name="connsiteY1646" fmla="*/ 1227234 h 1972748"/>
              <a:gd name="connsiteX1647" fmla="*/ 3494950 w 12187340"/>
              <a:gd name="connsiteY1647" fmla="*/ 1035121 h 1972748"/>
              <a:gd name="connsiteX1648" fmla="*/ 3749427 w 12187340"/>
              <a:gd name="connsiteY1648" fmla="*/ 1036193 h 1972748"/>
              <a:gd name="connsiteX1649" fmla="*/ 3752653 w 12187340"/>
              <a:gd name="connsiteY1649" fmla="*/ 1036193 h 1972748"/>
              <a:gd name="connsiteX1650" fmla="*/ 3749427 w 12187340"/>
              <a:gd name="connsiteY1650" fmla="*/ 1036910 h 1972748"/>
              <a:gd name="connsiteX1651" fmla="*/ 3761613 w 12187340"/>
              <a:gd name="connsiteY1651" fmla="*/ 1036193 h 1972748"/>
              <a:gd name="connsiteX1652" fmla="*/ 3771649 w 12187340"/>
              <a:gd name="connsiteY1652" fmla="*/ 1036193 h 1972748"/>
              <a:gd name="connsiteX1653" fmla="*/ 3771649 w 12187340"/>
              <a:gd name="connsiteY1653" fmla="*/ 1043003 h 1972748"/>
              <a:gd name="connsiteX1654" fmla="*/ 3755161 w 12187340"/>
              <a:gd name="connsiteY1654" fmla="*/ 1038343 h 1972748"/>
              <a:gd name="connsiteX1655" fmla="*/ 3774875 w 12187340"/>
              <a:gd name="connsiteY1655" fmla="*/ 1036193 h 1972748"/>
              <a:gd name="connsiteX1656" fmla="*/ 3808566 w 12187340"/>
              <a:gd name="connsiteY1656" fmla="*/ 1036551 h 1972748"/>
              <a:gd name="connsiteX1657" fmla="*/ 3808566 w 12187340"/>
              <a:gd name="connsiteY1657" fmla="*/ 1043002 h 1972748"/>
              <a:gd name="connsiteX1658" fmla="*/ 3790287 w 12187340"/>
              <a:gd name="connsiteY1658" fmla="*/ 1048020 h 1972748"/>
              <a:gd name="connsiteX1659" fmla="*/ 3774875 w 12187340"/>
              <a:gd name="connsiteY1659" fmla="*/ 1043719 h 1972748"/>
              <a:gd name="connsiteX1660" fmla="*/ 3811433 w 12187340"/>
              <a:gd name="connsiteY1660" fmla="*/ 1036551 h 1972748"/>
              <a:gd name="connsiteX1661" fmla="*/ 3823261 w 12187340"/>
              <a:gd name="connsiteY1661" fmla="*/ 1036551 h 1972748"/>
              <a:gd name="connsiteX1662" fmla="*/ 3827562 w 12187340"/>
              <a:gd name="connsiteY1662" fmla="*/ 1037984 h 1972748"/>
              <a:gd name="connsiteX1663" fmla="*/ 3811433 w 12187340"/>
              <a:gd name="connsiteY1663" fmla="*/ 1042285 h 1972748"/>
              <a:gd name="connsiteX1664" fmla="*/ 3833297 w 12187340"/>
              <a:gd name="connsiteY1664" fmla="*/ 1036551 h 1972748"/>
              <a:gd name="connsiteX1665" fmla="*/ 3833655 w 12187340"/>
              <a:gd name="connsiteY1665" fmla="*/ 1036551 h 1972748"/>
              <a:gd name="connsiteX1666" fmla="*/ 3833655 w 12187340"/>
              <a:gd name="connsiteY1666" fmla="*/ 1036908 h 1972748"/>
              <a:gd name="connsiteX1667" fmla="*/ 3833297 w 12187340"/>
              <a:gd name="connsiteY1667" fmla="*/ 1036908 h 1972748"/>
              <a:gd name="connsiteX1668" fmla="*/ 3833297 w 12187340"/>
              <a:gd name="connsiteY1668" fmla="*/ 1036551 h 1972748"/>
              <a:gd name="connsiteX1669" fmla="*/ 3836881 w 12187340"/>
              <a:gd name="connsiteY1669" fmla="*/ 1036551 h 1972748"/>
              <a:gd name="connsiteX1670" fmla="*/ 3907848 w 12187340"/>
              <a:gd name="connsiteY1670" fmla="*/ 1036551 h 1972748"/>
              <a:gd name="connsiteX1671" fmla="*/ 3840465 w 12187340"/>
              <a:gd name="connsiteY1671" fmla="*/ 1137267 h 1972748"/>
              <a:gd name="connsiteX1672" fmla="*/ 3839390 w 12187340"/>
              <a:gd name="connsiteY1672" fmla="*/ 1110389 h 1972748"/>
              <a:gd name="connsiteX1673" fmla="*/ 3839390 w 12187340"/>
              <a:gd name="connsiteY1673" fmla="*/ 1110031 h 1972748"/>
              <a:gd name="connsiteX1674" fmla="*/ 3839749 w 12187340"/>
              <a:gd name="connsiteY1674" fmla="*/ 1109673 h 1972748"/>
              <a:gd name="connsiteX1675" fmla="*/ 3839749 w 12187340"/>
              <a:gd name="connsiteY1675" fmla="*/ 1109315 h 1972748"/>
              <a:gd name="connsiteX1676" fmla="*/ 3839749 w 12187340"/>
              <a:gd name="connsiteY1676" fmla="*/ 1108957 h 1972748"/>
              <a:gd name="connsiteX1677" fmla="*/ 3839390 w 12187340"/>
              <a:gd name="connsiteY1677" fmla="*/ 1108599 h 1972748"/>
              <a:gd name="connsiteX1678" fmla="*/ 3839390 w 12187340"/>
              <a:gd name="connsiteY1678" fmla="*/ 1108241 h 1972748"/>
              <a:gd name="connsiteX1679" fmla="*/ 3908565 w 12187340"/>
              <a:gd name="connsiteY1679" fmla="*/ 1036551 h 1972748"/>
              <a:gd name="connsiteX1680" fmla="*/ 4098169 w 12187340"/>
              <a:gd name="connsiteY1680" fmla="*/ 1036908 h 1972748"/>
              <a:gd name="connsiteX1681" fmla="*/ 3845483 w 12187340"/>
              <a:gd name="connsiteY1681" fmla="*/ 1279559 h 1972748"/>
              <a:gd name="connsiteX1682" fmla="*/ 3844050 w 12187340"/>
              <a:gd name="connsiteY1682" fmla="*/ 1240849 h 1972748"/>
              <a:gd name="connsiteX1683" fmla="*/ 3843333 w 12187340"/>
              <a:gd name="connsiteY1683" fmla="*/ 1213968 h 1972748"/>
              <a:gd name="connsiteX1684" fmla="*/ 3841899 w 12187340"/>
              <a:gd name="connsiteY1684" fmla="*/ 1187086 h 1972748"/>
              <a:gd name="connsiteX1685" fmla="*/ 3842257 w 12187340"/>
              <a:gd name="connsiteY1685" fmla="*/ 1186728 h 1972748"/>
              <a:gd name="connsiteX1686" fmla="*/ 3842257 w 12187340"/>
              <a:gd name="connsiteY1686" fmla="*/ 1186371 h 1972748"/>
              <a:gd name="connsiteX1687" fmla="*/ 3842257 w 12187340"/>
              <a:gd name="connsiteY1687" fmla="*/ 1186013 h 1972748"/>
              <a:gd name="connsiteX1688" fmla="*/ 3841899 w 12187340"/>
              <a:gd name="connsiteY1688" fmla="*/ 1186013 h 1972748"/>
              <a:gd name="connsiteX1689" fmla="*/ 3841182 w 12187340"/>
              <a:gd name="connsiteY1689" fmla="*/ 1161282 h 1972748"/>
              <a:gd name="connsiteX1690" fmla="*/ 3841182 w 12187340"/>
              <a:gd name="connsiteY1690" fmla="*/ 1160924 h 1972748"/>
              <a:gd name="connsiteX1691" fmla="*/ 3841182 w 12187340"/>
              <a:gd name="connsiteY1691" fmla="*/ 1160566 h 1972748"/>
              <a:gd name="connsiteX1692" fmla="*/ 3841182 w 12187340"/>
              <a:gd name="connsiteY1692" fmla="*/ 1160208 h 1972748"/>
              <a:gd name="connsiteX1693" fmla="*/ 3841182 w 12187340"/>
              <a:gd name="connsiteY1693" fmla="*/ 1159850 h 1972748"/>
              <a:gd name="connsiteX1694" fmla="*/ 3840465 w 12187340"/>
              <a:gd name="connsiteY1694" fmla="*/ 1138345 h 1972748"/>
              <a:gd name="connsiteX1695" fmla="*/ 3908565 w 12187340"/>
              <a:gd name="connsiteY1695" fmla="*/ 1036554 h 1972748"/>
              <a:gd name="connsiteX1696" fmla="*/ 3833297 w 12187340"/>
              <a:gd name="connsiteY1696" fmla="*/ 1039418 h 1972748"/>
              <a:gd name="connsiteX1697" fmla="*/ 3833655 w 12187340"/>
              <a:gd name="connsiteY1697" fmla="*/ 1039418 h 1972748"/>
              <a:gd name="connsiteX1698" fmla="*/ 3834729 w 12187340"/>
              <a:gd name="connsiteY1698" fmla="*/ 1059848 h 1972748"/>
              <a:gd name="connsiteX1699" fmla="*/ 3811432 w 12187340"/>
              <a:gd name="connsiteY1699" fmla="*/ 1053755 h 1972748"/>
              <a:gd name="connsiteX1700" fmla="*/ 3811432 w 12187340"/>
              <a:gd name="connsiteY1700" fmla="*/ 1045511 h 1972748"/>
              <a:gd name="connsiteX1701" fmla="*/ 3832937 w 12187340"/>
              <a:gd name="connsiteY1701" fmla="*/ 1039776 h 1972748"/>
              <a:gd name="connsiteX1702" fmla="*/ 3833295 w 12187340"/>
              <a:gd name="connsiteY1702" fmla="*/ 1039776 h 1972748"/>
              <a:gd name="connsiteX1703" fmla="*/ 3833295 w 12187340"/>
              <a:gd name="connsiteY1703" fmla="*/ 1039419 h 1972748"/>
              <a:gd name="connsiteX1704" fmla="*/ 3749427 w 12187340"/>
              <a:gd name="connsiteY1704" fmla="*/ 1040493 h 1972748"/>
              <a:gd name="connsiteX1705" fmla="*/ 3771649 w 12187340"/>
              <a:gd name="connsiteY1705" fmla="*/ 1046586 h 1972748"/>
              <a:gd name="connsiteX1706" fmla="*/ 3771649 w 12187340"/>
              <a:gd name="connsiteY1706" fmla="*/ 1053037 h 1972748"/>
              <a:gd name="connsiteX1707" fmla="*/ 3748710 w 12187340"/>
              <a:gd name="connsiteY1707" fmla="*/ 1059131 h 1972748"/>
              <a:gd name="connsiteX1708" fmla="*/ 3808566 w 12187340"/>
              <a:gd name="connsiteY1708" fmla="*/ 1046586 h 1972748"/>
              <a:gd name="connsiteX1709" fmla="*/ 3808566 w 12187340"/>
              <a:gd name="connsiteY1709" fmla="*/ 1052679 h 1972748"/>
              <a:gd name="connsiteX1710" fmla="*/ 3796380 w 12187340"/>
              <a:gd name="connsiteY1710" fmla="*/ 1049453 h 1972748"/>
              <a:gd name="connsiteX1711" fmla="*/ 3774516 w 12187340"/>
              <a:gd name="connsiteY1711" fmla="*/ 1046944 h 1972748"/>
              <a:gd name="connsiteX1712" fmla="*/ 3784193 w 12187340"/>
              <a:gd name="connsiteY1712" fmla="*/ 1049453 h 1972748"/>
              <a:gd name="connsiteX1713" fmla="*/ 3774516 w 12187340"/>
              <a:gd name="connsiteY1713" fmla="*/ 1052320 h 1972748"/>
              <a:gd name="connsiteX1714" fmla="*/ 3790287 w 12187340"/>
              <a:gd name="connsiteY1714" fmla="*/ 1051245 h 1972748"/>
              <a:gd name="connsiteX1715" fmla="*/ 3808566 w 12187340"/>
              <a:gd name="connsiteY1715" fmla="*/ 1056263 h 1972748"/>
              <a:gd name="connsiteX1716" fmla="*/ 3808566 w 12187340"/>
              <a:gd name="connsiteY1716" fmla="*/ 1067015 h 1972748"/>
              <a:gd name="connsiteX1717" fmla="*/ 3792079 w 12187340"/>
              <a:gd name="connsiteY1717" fmla="*/ 1071316 h 1972748"/>
              <a:gd name="connsiteX1718" fmla="*/ 3774158 w 12187340"/>
              <a:gd name="connsiteY1718" fmla="*/ 1066657 h 1972748"/>
              <a:gd name="connsiteX1719" fmla="*/ 3774515 w 12187340"/>
              <a:gd name="connsiteY1719" fmla="*/ 1055546 h 1972748"/>
              <a:gd name="connsiteX1720" fmla="*/ 3771649 w 12187340"/>
              <a:gd name="connsiteY1720" fmla="*/ 1056263 h 1972748"/>
              <a:gd name="connsiteX1721" fmla="*/ 3771291 w 12187340"/>
              <a:gd name="connsiteY1721" fmla="*/ 1065581 h 1972748"/>
              <a:gd name="connsiteX1722" fmla="*/ 3754087 w 12187340"/>
              <a:gd name="connsiteY1722" fmla="*/ 1060922 h 1972748"/>
              <a:gd name="connsiteX1723" fmla="*/ 3811433 w 12187340"/>
              <a:gd name="connsiteY1723" fmla="*/ 1056979 h 1972748"/>
              <a:gd name="connsiteX1724" fmla="*/ 3828638 w 12187340"/>
              <a:gd name="connsiteY1724" fmla="*/ 1061639 h 1972748"/>
              <a:gd name="connsiteX1725" fmla="*/ 3811792 w 12187340"/>
              <a:gd name="connsiteY1725" fmla="*/ 1066298 h 1972748"/>
              <a:gd name="connsiteX1726" fmla="*/ 3748710 w 12187340"/>
              <a:gd name="connsiteY1726" fmla="*/ 1062714 h 1972748"/>
              <a:gd name="connsiteX1727" fmla="*/ 3771290 w 12187340"/>
              <a:gd name="connsiteY1727" fmla="*/ 1068807 h 1972748"/>
              <a:gd name="connsiteX1728" fmla="*/ 3771290 w 12187340"/>
              <a:gd name="connsiteY1728" fmla="*/ 1077409 h 1972748"/>
              <a:gd name="connsiteX1729" fmla="*/ 3747635 w 12187340"/>
              <a:gd name="connsiteY1729" fmla="*/ 1083502 h 1972748"/>
              <a:gd name="connsiteX1730" fmla="*/ 3834731 w 12187340"/>
              <a:gd name="connsiteY1730" fmla="*/ 1063072 h 1972748"/>
              <a:gd name="connsiteX1731" fmla="*/ 3835088 w 12187340"/>
              <a:gd name="connsiteY1731" fmla="*/ 1083143 h 1972748"/>
              <a:gd name="connsiteX1732" fmla="*/ 3811791 w 12187340"/>
              <a:gd name="connsiteY1732" fmla="*/ 1076692 h 1972748"/>
              <a:gd name="connsiteX1733" fmla="*/ 3811791 w 12187340"/>
              <a:gd name="connsiteY1733" fmla="*/ 1069165 h 1972748"/>
              <a:gd name="connsiteX1734" fmla="*/ 3774158 w 12187340"/>
              <a:gd name="connsiteY1734" fmla="*/ 1069524 h 1972748"/>
              <a:gd name="connsiteX1735" fmla="*/ 3786344 w 12187340"/>
              <a:gd name="connsiteY1735" fmla="*/ 1073108 h 1972748"/>
              <a:gd name="connsiteX1736" fmla="*/ 3774158 w 12187340"/>
              <a:gd name="connsiteY1736" fmla="*/ 1076334 h 1972748"/>
              <a:gd name="connsiteX1737" fmla="*/ 3808566 w 12187340"/>
              <a:gd name="connsiteY1737" fmla="*/ 1070240 h 1972748"/>
              <a:gd name="connsiteX1738" fmla="*/ 3808566 w 12187340"/>
              <a:gd name="connsiteY1738" fmla="*/ 1075617 h 1972748"/>
              <a:gd name="connsiteX1739" fmla="*/ 3798172 w 12187340"/>
              <a:gd name="connsiteY1739" fmla="*/ 1073108 h 1972748"/>
              <a:gd name="connsiteX1740" fmla="*/ 3792079 w 12187340"/>
              <a:gd name="connsiteY1740" fmla="*/ 1074541 h 1972748"/>
              <a:gd name="connsiteX1741" fmla="*/ 3808566 w 12187340"/>
              <a:gd name="connsiteY1741" fmla="*/ 1079201 h 1972748"/>
              <a:gd name="connsiteX1742" fmla="*/ 3808566 w 12187340"/>
              <a:gd name="connsiteY1742" fmla="*/ 1089595 h 1972748"/>
              <a:gd name="connsiteX1743" fmla="*/ 3790287 w 12187340"/>
              <a:gd name="connsiteY1743" fmla="*/ 1094613 h 1972748"/>
              <a:gd name="connsiteX1744" fmla="*/ 3774158 w 12187340"/>
              <a:gd name="connsiteY1744" fmla="*/ 1090312 h 1972748"/>
              <a:gd name="connsiteX1745" fmla="*/ 3774158 w 12187340"/>
              <a:gd name="connsiteY1745" fmla="*/ 1079559 h 1972748"/>
              <a:gd name="connsiteX1746" fmla="*/ 3811792 w 12187340"/>
              <a:gd name="connsiteY1746" fmla="*/ 1079559 h 1972748"/>
              <a:gd name="connsiteX1747" fmla="*/ 3828638 w 12187340"/>
              <a:gd name="connsiteY1747" fmla="*/ 1084577 h 1972748"/>
              <a:gd name="connsiteX1748" fmla="*/ 3811792 w 12187340"/>
              <a:gd name="connsiteY1748" fmla="*/ 1088878 h 1972748"/>
              <a:gd name="connsiteX1749" fmla="*/ 3771290 w 12187340"/>
              <a:gd name="connsiteY1749" fmla="*/ 1080276 h 1972748"/>
              <a:gd name="connsiteX1750" fmla="*/ 3770932 w 12187340"/>
              <a:gd name="connsiteY1750" fmla="*/ 1089595 h 1972748"/>
              <a:gd name="connsiteX1751" fmla="*/ 3753728 w 12187340"/>
              <a:gd name="connsiteY1751" fmla="*/ 1084936 h 1972748"/>
              <a:gd name="connsiteX1752" fmla="*/ 3835089 w 12187340"/>
              <a:gd name="connsiteY1752" fmla="*/ 1085652 h 1972748"/>
              <a:gd name="connsiteX1753" fmla="*/ 3835447 w 12187340"/>
              <a:gd name="connsiteY1753" fmla="*/ 1085652 h 1972748"/>
              <a:gd name="connsiteX1754" fmla="*/ 3836164 w 12187340"/>
              <a:gd name="connsiteY1754" fmla="*/ 1107158 h 1972748"/>
              <a:gd name="connsiteX1755" fmla="*/ 3811791 w 12187340"/>
              <a:gd name="connsiteY1755" fmla="*/ 1100348 h 1972748"/>
              <a:gd name="connsiteX1756" fmla="*/ 3811791 w 12187340"/>
              <a:gd name="connsiteY1756" fmla="*/ 1092104 h 1972748"/>
              <a:gd name="connsiteX1757" fmla="*/ 3747276 w 12187340"/>
              <a:gd name="connsiteY1757" fmla="*/ 1086369 h 1972748"/>
              <a:gd name="connsiteX1758" fmla="*/ 3770932 w 12187340"/>
              <a:gd name="connsiteY1758" fmla="*/ 1092821 h 1972748"/>
              <a:gd name="connsiteX1759" fmla="*/ 3770932 w 12187340"/>
              <a:gd name="connsiteY1759" fmla="*/ 1099989 h 1972748"/>
              <a:gd name="connsiteX1760" fmla="*/ 3746918 w 12187340"/>
              <a:gd name="connsiteY1760" fmla="*/ 1106441 h 1972748"/>
              <a:gd name="connsiteX1761" fmla="*/ 3808566 w 12187340"/>
              <a:gd name="connsiteY1761" fmla="*/ 1092821 h 1972748"/>
              <a:gd name="connsiteX1762" fmla="*/ 3808566 w 12187340"/>
              <a:gd name="connsiteY1762" fmla="*/ 1099989 h 1972748"/>
              <a:gd name="connsiteX1763" fmla="*/ 3796021 w 12187340"/>
              <a:gd name="connsiteY1763" fmla="*/ 1096047 h 1972748"/>
              <a:gd name="connsiteX1764" fmla="*/ 3773799 w 12187340"/>
              <a:gd name="connsiteY1764" fmla="*/ 1093895 h 1972748"/>
              <a:gd name="connsiteX1765" fmla="*/ 3784193 w 12187340"/>
              <a:gd name="connsiteY1765" fmla="*/ 1096404 h 1972748"/>
              <a:gd name="connsiteX1766" fmla="*/ 3773799 w 12187340"/>
              <a:gd name="connsiteY1766" fmla="*/ 1099272 h 1972748"/>
              <a:gd name="connsiteX1767" fmla="*/ 3790287 w 12187340"/>
              <a:gd name="connsiteY1767" fmla="*/ 1097838 h 1972748"/>
              <a:gd name="connsiteX1768" fmla="*/ 3808566 w 12187340"/>
              <a:gd name="connsiteY1768" fmla="*/ 1102856 h 1972748"/>
              <a:gd name="connsiteX1769" fmla="*/ 3808566 w 12187340"/>
              <a:gd name="connsiteY1769" fmla="*/ 1115759 h 1972748"/>
              <a:gd name="connsiteX1770" fmla="*/ 3792437 w 12187340"/>
              <a:gd name="connsiteY1770" fmla="*/ 1120060 h 1972748"/>
              <a:gd name="connsiteX1771" fmla="*/ 3773799 w 12187340"/>
              <a:gd name="connsiteY1771" fmla="*/ 1115042 h 1972748"/>
              <a:gd name="connsiteX1772" fmla="*/ 3773799 w 12187340"/>
              <a:gd name="connsiteY1772" fmla="*/ 1102139 h 1972748"/>
              <a:gd name="connsiteX1773" fmla="*/ 3770932 w 12187340"/>
              <a:gd name="connsiteY1773" fmla="*/ 1103214 h 1972748"/>
              <a:gd name="connsiteX1774" fmla="*/ 3770574 w 12187340"/>
              <a:gd name="connsiteY1774" fmla="*/ 1114325 h 1972748"/>
              <a:gd name="connsiteX1775" fmla="*/ 3750502 w 12187340"/>
              <a:gd name="connsiteY1775" fmla="*/ 1108591 h 1972748"/>
              <a:gd name="connsiteX1776" fmla="*/ 3811792 w 12187340"/>
              <a:gd name="connsiteY1776" fmla="*/ 1103931 h 1972748"/>
              <a:gd name="connsiteX1777" fmla="*/ 3832222 w 12187340"/>
              <a:gd name="connsiteY1777" fmla="*/ 1109308 h 1972748"/>
              <a:gd name="connsiteX1778" fmla="*/ 3811792 w 12187340"/>
              <a:gd name="connsiteY1778" fmla="*/ 1114684 h 1972748"/>
              <a:gd name="connsiteX1779" fmla="*/ 3746559 w 12187340"/>
              <a:gd name="connsiteY1779" fmla="*/ 1110741 h 1972748"/>
              <a:gd name="connsiteX1780" fmla="*/ 3770574 w 12187340"/>
              <a:gd name="connsiteY1780" fmla="*/ 1117193 h 1972748"/>
              <a:gd name="connsiteX1781" fmla="*/ 3770574 w 12187340"/>
              <a:gd name="connsiteY1781" fmla="*/ 1126153 h 1972748"/>
              <a:gd name="connsiteX1782" fmla="*/ 3745484 w 12187340"/>
              <a:gd name="connsiteY1782" fmla="*/ 1132963 h 1972748"/>
              <a:gd name="connsiteX1783" fmla="*/ 3836523 w 12187340"/>
              <a:gd name="connsiteY1783" fmla="*/ 1111458 h 1972748"/>
              <a:gd name="connsiteX1784" fmla="*/ 3837240 w 12187340"/>
              <a:gd name="connsiteY1784" fmla="*/ 1132246 h 1972748"/>
              <a:gd name="connsiteX1785" fmla="*/ 3811792 w 12187340"/>
              <a:gd name="connsiteY1785" fmla="*/ 1125436 h 1972748"/>
              <a:gd name="connsiteX1786" fmla="*/ 3811792 w 12187340"/>
              <a:gd name="connsiteY1786" fmla="*/ 1117910 h 1972748"/>
              <a:gd name="connsiteX1787" fmla="*/ 3773799 w 12187340"/>
              <a:gd name="connsiteY1787" fmla="*/ 1118268 h 1972748"/>
              <a:gd name="connsiteX1788" fmla="*/ 3786344 w 12187340"/>
              <a:gd name="connsiteY1788" fmla="*/ 1121852 h 1972748"/>
              <a:gd name="connsiteX1789" fmla="*/ 3773799 w 12187340"/>
              <a:gd name="connsiteY1789" fmla="*/ 1125078 h 1972748"/>
              <a:gd name="connsiteX1790" fmla="*/ 3808566 w 12187340"/>
              <a:gd name="connsiteY1790" fmla="*/ 1118626 h 1972748"/>
              <a:gd name="connsiteX1791" fmla="*/ 3808566 w 12187340"/>
              <a:gd name="connsiteY1791" fmla="*/ 1124719 h 1972748"/>
              <a:gd name="connsiteX1792" fmla="*/ 3798172 w 12187340"/>
              <a:gd name="connsiteY1792" fmla="*/ 1121493 h 1972748"/>
              <a:gd name="connsiteX1793" fmla="*/ 3792079 w 12187340"/>
              <a:gd name="connsiteY1793" fmla="*/ 1123285 h 1972748"/>
              <a:gd name="connsiteX1794" fmla="*/ 3808924 w 12187340"/>
              <a:gd name="connsiteY1794" fmla="*/ 1127945 h 1972748"/>
              <a:gd name="connsiteX1795" fmla="*/ 3808924 w 12187340"/>
              <a:gd name="connsiteY1795" fmla="*/ 1140489 h 1972748"/>
              <a:gd name="connsiteX1796" fmla="*/ 3790287 w 12187340"/>
              <a:gd name="connsiteY1796" fmla="*/ 1145507 h 1972748"/>
              <a:gd name="connsiteX1797" fmla="*/ 3773441 w 12187340"/>
              <a:gd name="connsiteY1797" fmla="*/ 1141206 h 1972748"/>
              <a:gd name="connsiteX1798" fmla="*/ 3773799 w 12187340"/>
              <a:gd name="connsiteY1798" fmla="*/ 1128303 h 1972748"/>
              <a:gd name="connsiteX1799" fmla="*/ 3812150 w 12187340"/>
              <a:gd name="connsiteY1799" fmla="*/ 1128662 h 1972748"/>
              <a:gd name="connsiteX1800" fmla="*/ 3832222 w 12187340"/>
              <a:gd name="connsiteY1800" fmla="*/ 1134038 h 1972748"/>
              <a:gd name="connsiteX1801" fmla="*/ 3812150 w 12187340"/>
              <a:gd name="connsiteY1801" fmla="*/ 1139414 h 1972748"/>
              <a:gd name="connsiteX1802" fmla="*/ 3770215 w 12187340"/>
              <a:gd name="connsiteY1802" fmla="*/ 1129019 h 1972748"/>
              <a:gd name="connsiteX1803" fmla="*/ 3770215 w 12187340"/>
              <a:gd name="connsiteY1803" fmla="*/ 1140130 h 1972748"/>
              <a:gd name="connsiteX1804" fmla="*/ 3750144 w 12187340"/>
              <a:gd name="connsiteY1804" fmla="*/ 1134754 h 1972748"/>
              <a:gd name="connsiteX1805" fmla="*/ 3837240 w 12187340"/>
              <a:gd name="connsiteY1805" fmla="*/ 1135829 h 1972748"/>
              <a:gd name="connsiteX1806" fmla="*/ 3837240 w 12187340"/>
              <a:gd name="connsiteY1806" fmla="*/ 1140847 h 1972748"/>
              <a:gd name="connsiteX1807" fmla="*/ 3824695 w 12187340"/>
              <a:gd name="connsiteY1807" fmla="*/ 1154826 h 1972748"/>
              <a:gd name="connsiteX1808" fmla="*/ 3812150 w 12187340"/>
              <a:gd name="connsiteY1808" fmla="*/ 1151241 h 1972748"/>
              <a:gd name="connsiteX1809" fmla="*/ 3812150 w 12187340"/>
              <a:gd name="connsiteY1809" fmla="*/ 1142998 h 1972748"/>
              <a:gd name="connsiteX1810" fmla="*/ 3745484 w 12187340"/>
              <a:gd name="connsiteY1810" fmla="*/ 1136546 h 1972748"/>
              <a:gd name="connsiteX1811" fmla="*/ 3770215 w 12187340"/>
              <a:gd name="connsiteY1811" fmla="*/ 1142998 h 1972748"/>
              <a:gd name="connsiteX1812" fmla="*/ 3769857 w 12187340"/>
              <a:gd name="connsiteY1812" fmla="*/ 1150883 h 1972748"/>
              <a:gd name="connsiteX1813" fmla="*/ 3744768 w 12187340"/>
              <a:gd name="connsiteY1813" fmla="*/ 1157693 h 1972748"/>
              <a:gd name="connsiteX1814" fmla="*/ 3837598 w 12187340"/>
              <a:gd name="connsiteY1814" fmla="*/ 1141923 h 1972748"/>
              <a:gd name="connsiteX1815" fmla="*/ 3837956 w 12187340"/>
              <a:gd name="connsiteY1815" fmla="*/ 1158410 h 1972748"/>
              <a:gd name="connsiteX1816" fmla="*/ 3825769 w 12187340"/>
              <a:gd name="connsiteY1816" fmla="*/ 1155184 h 1972748"/>
              <a:gd name="connsiteX1817" fmla="*/ 3837597 w 12187340"/>
              <a:gd name="connsiteY1817" fmla="*/ 1141923 h 1972748"/>
              <a:gd name="connsiteX1818" fmla="*/ 3808924 w 12187340"/>
              <a:gd name="connsiteY1818" fmla="*/ 1143356 h 1972748"/>
              <a:gd name="connsiteX1819" fmla="*/ 3808924 w 12187340"/>
              <a:gd name="connsiteY1819" fmla="*/ 1150525 h 1972748"/>
              <a:gd name="connsiteX1820" fmla="*/ 3796021 w 12187340"/>
              <a:gd name="connsiteY1820" fmla="*/ 1147299 h 1972748"/>
              <a:gd name="connsiteX1821" fmla="*/ 3773441 w 12187340"/>
              <a:gd name="connsiteY1821" fmla="*/ 1144073 h 1972748"/>
              <a:gd name="connsiteX1822" fmla="*/ 3784193 w 12187340"/>
              <a:gd name="connsiteY1822" fmla="*/ 1147299 h 1972748"/>
              <a:gd name="connsiteX1823" fmla="*/ 3773441 w 12187340"/>
              <a:gd name="connsiteY1823" fmla="*/ 1150166 h 1972748"/>
              <a:gd name="connsiteX1824" fmla="*/ 3790287 w 12187340"/>
              <a:gd name="connsiteY1824" fmla="*/ 1148733 h 1972748"/>
              <a:gd name="connsiteX1825" fmla="*/ 3808924 w 12187340"/>
              <a:gd name="connsiteY1825" fmla="*/ 1153750 h 1972748"/>
              <a:gd name="connsiteX1826" fmla="*/ 3808924 w 12187340"/>
              <a:gd name="connsiteY1826" fmla="*/ 1167370 h 1972748"/>
              <a:gd name="connsiteX1827" fmla="*/ 3792079 w 12187340"/>
              <a:gd name="connsiteY1827" fmla="*/ 1171671 h 1972748"/>
              <a:gd name="connsiteX1828" fmla="*/ 3773082 w 12187340"/>
              <a:gd name="connsiteY1828" fmla="*/ 1166295 h 1972748"/>
              <a:gd name="connsiteX1829" fmla="*/ 3773440 w 12187340"/>
              <a:gd name="connsiteY1829" fmla="*/ 1153392 h 1972748"/>
              <a:gd name="connsiteX1830" fmla="*/ 3769857 w 12187340"/>
              <a:gd name="connsiteY1830" fmla="*/ 1154109 h 1972748"/>
              <a:gd name="connsiteX1831" fmla="*/ 3769857 w 12187340"/>
              <a:gd name="connsiteY1831" fmla="*/ 1165578 h 1972748"/>
              <a:gd name="connsiteX1832" fmla="*/ 3749068 w 12187340"/>
              <a:gd name="connsiteY1832" fmla="*/ 1159844 h 1972748"/>
              <a:gd name="connsiteX1833" fmla="*/ 3812150 w 12187340"/>
              <a:gd name="connsiteY1833" fmla="*/ 1154826 h 1972748"/>
              <a:gd name="connsiteX1834" fmla="*/ 3822186 w 12187340"/>
              <a:gd name="connsiteY1834" fmla="*/ 1157693 h 1972748"/>
              <a:gd name="connsiteX1835" fmla="*/ 3814301 w 12187340"/>
              <a:gd name="connsiteY1835" fmla="*/ 1165937 h 1972748"/>
              <a:gd name="connsiteX1836" fmla="*/ 3812509 w 12187340"/>
              <a:gd name="connsiteY1836" fmla="*/ 1166294 h 1972748"/>
              <a:gd name="connsiteX1837" fmla="*/ 3823261 w 12187340"/>
              <a:gd name="connsiteY1837" fmla="*/ 1157693 h 1972748"/>
              <a:gd name="connsiteX1838" fmla="*/ 3833655 w 12187340"/>
              <a:gd name="connsiteY1838" fmla="*/ 1160560 h 1972748"/>
              <a:gd name="connsiteX1839" fmla="*/ 3815734 w 12187340"/>
              <a:gd name="connsiteY1839" fmla="*/ 1165220 h 1972748"/>
              <a:gd name="connsiteX1840" fmla="*/ 3823261 w 12187340"/>
              <a:gd name="connsiteY1840" fmla="*/ 1157693 h 1972748"/>
              <a:gd name="connsiteX1841" fmla="*/ 3744409 w 12187340"/>
              <a:gd name="connsiteY1841" fmla="*/ 1161636 h 1972748"/>
              <a:gd name="connsiteX1842" fmla="*/ 3769857 w 12187340"/>
              <a:gd name="connsiteY1842" fmla="*/ 1168804 h 1972748"/>
              <a:gd name="connsiteX1843" fmla="*/ 3769499 w 12187340"/>
              <a:gd name="connsiteY1843" fmla="*/ 1177765 h 1972748"/>
              <a:gd name="connsiteX1844" fmla="*/ 3743334 w 12187340"/>
              <a:gd name="connsiteY1844" fmla="*/ 1184574 h 1972748"/>
              <a:gd name="connsiteX1845" fmla="*/ 3838315 w 12187340"/>
              <a:gd name="connsiteY1845" fmla="*/ 1162352 h 1972748"/>
              <a:gd name="connsiteX1846" fmla="*/ 3839032 w 12187340"/>
              <a:gd name="connsiteY1846" fmla="*/ 1184216 h 1972748"/>
              <a:gd name="connsiteX1847" fmla="*/ 3812509 w 12187340"/>
              <a:gd name="connsiteY1847" fmla="*/ 1177048 h 1972748"/>
              <a:gd name="connsiteX1848" fmla="*/ 3812509 w 12187340"/>
              <a:gd name="connsiteY1848" fmla="*/ 1169521 h 1972748"/>
              <a:gd name="connsiteX1849" fmla="*/ 3773082 w 12187340"/>
              <a:gd name="connsiteY1849" fmla="*/ 1169879 h 1972748"/>
              <a:gd name="connsiteX1850" fmla="*/ 3786344 w 12187340"/>
              <a:gd name="connsiteY1850" fmla="*/ 1173105 h 1972748"/>
              <a:gd name="connsiteX1851" fmla="*/ 3772724 w 12187340"/>
              <a:gd name="connsiteY1851" fmla="*/ 1177055 h 1972748"/>
              <a:gd name="connsiteX1852" fmla="*/ 3808924 w 12187340"/>
              <a:gd name="connsiteY1852" fmla="*/ 1170237 h 1972748"/>
              <a:gd name="connsiteX1853" fmla="*/ 3808924 w 12187340"/>
              <a:gd name="connsiteY1853" fmla="*/ 1171312 h 1972748"/>
              <a:gd name="connsiteX1854" fmla="*/ 3804982 w 12187340"/>
              <a:gd name="connsiteY1854" fmla="*/ 1175254 h 1972748"/>
              <a:gd name="connsiteX1855" fmla="*/ 3798172 w 12187340"/>
              <a:gd name="connsiteY1855" fmla="*/ 1173470 h 1972748"/>
              <a:gd name="connsiteX1856" fmla="*/ 3808924 w 12187340"/>
              <a:gd name="connsiteY1856" fmla="*/ 1172388 h 1972748"/>
              <a:gd name="connsiteX1857" fmla="*/ 3808924 w 12187340"/>
              <a:gd name="connsiteY1857" fmla="*/ 1176330 h 1972748"/>
              <a:gd name="connsiteX1858" fmla="*/ 3805699 w 12187340"/>
              <a:gd name="connsiteY1858" fmla="*/ 1175613 h 1972748"/>
              <a:gd name="connsiteX1859" fmla="*/ 3808924 w 12187340"/>
              <a:gd name="connsiteY1859" fmla="*/ 1172388 h 1972748"/>
              <a:gd name="connsiteX1860" fmla="*/ 3792437 w 12187340"/>
              <a:gd name="connsiteY1860" fmla="*/ 1174897 h 1972748"/>
              <a:gd name="connsiteX1861" fmla="*/ 3802473 w 12187340"/>
              <a:gd name="connsiteY1861" fmla="*/ 1177764 h 1972748"/>
              <a:gd name="connsiteX1862" fmla="*/ 3781685 w 12187340"/>
              <a:gd name="connsiteY1862" fmla="*/ 1196402 h 1972748"/>
              <a:gd name="connsiteX1863" fmla="*/ 3772366 w 12187340"/>
              <a:gd name="connsiteY1863" fmla="*/ 1193893 h 1972748"/>
              <a:gd name="connsiteX1864" fmla="*/ 3772723 w 12187340"/>
              <a:gd name="connsiteY1864" fmla="*/ 1179922 h 1972748"/>
              <a:gd name="connsiteX1865" fmla="*/ 3803190 w 12187340"/>
              <a:gd name="connsiteY1865" fmla="*/ 1178122 h 1972748"/>
              <a:gd name="connsiteX1866" fmla="*/ 3808924 w 12187340"/>
              <a:gd name="connsiteY1866" fmla="*/ 1179556 h 1972748"/>
              <a:gd name="connsiteX1867" fmla="*/ 3809282 w 12187340"/>
              <a:gd name="connsiteY1867" fmla="*/ 1193176 h 1972748"/>
              <a:gd name="connsiteX1868" fmla="*/ 3790286 w 12187340"/>
              <a:gd name="connsiteY1868" fmla="*/ 1198552 h 1972748"/>
              <a:gd name="connsiteX1869" fmla="*/ 3782759 w 12187340"/>
              <a:gd name="connsiteY1869" fmla="*/ 1196760 h 1972748"/>
              <a:gd name="connsiteX1870" fmla="*/ 3803189 w 12187340"/>
              <a:gd name="connsiteY1870" fmla="*/ 1178122 h 1972748"/>
              <a:gd name="connsiteX1871" fmla="*/ 3812509 w 12187340"/>
              <a:gd name="connsiteY1871" fmla="*/ 1180273 h 1972748"/>
              <a:gd name="connsiteX1872" fmla="*/ 3835089 w 12187340"/>
              <a:gd name="connsiteY1872" fmla="*/ 1186008 h 1972748"/>
              <a:gd name="connsiteX1873" fmla="*/ 3812509 w 12187340"/>
              <a:gd name="connsiteY1873" fmla="*/ 1192459 h 1972748"/>
              <a:gd name="connsiteX1874" fmla="*/ 3769498 w 12187340"/>
              <a:gd name="connsiteY1874" fmla="*/ 1180990 h 1972748"/>
              <a:gd name="connsiteX1875" fmla="*/ 3769498 w 12187340"/>
              <a:gd name="connsiteY1875" fmla="*/ 1192818 h 1972748"/>
              <a:gd name="connsiteX1876" fmla="*/ 3747276 w 12187340"/>
              <a:gd name="connsiteY1876" fmla="*/ 1187083 h 1972748"/>
              <a:gd name="connsiteX1877" fmla="*/ 3366993 w 12187340"/>
              <a:gd name="connsiteY1877" fmla="*/ 1187090 h 1972748"/>
              <a:gd name="connsiteX1878" fmla="*/ 3373445 w 12187340"/>
              <a:gd name="connsiteY1878" fmla="*/ 1227950 h 1972748"/>
              <a:gd name="connsiteX1879" fmla="*/ 3356599 w 12187340"/>
              <a:gd name="connsiteY1879" fmla="*/ 1244437 h 1972748"/>
              <a:gd name="connsiteX1880" fmla="*/ 3839390 w 12187340"/>
              <a:gd name="connsiteY1880" fmla="*/ 1188165 h 1972748"/>
              <a:gd name="connsiteX1881" fmla="*/ 3839748 w 12187340"/>
              <a:gd name="connsiteY1881" fmla="*/ 1211821 h 1972748"/>
              <a:gd name="connsiteX1882" fmla="*/ 3812508 w 12187340"/>
              <a:gd name="connsiteY1882" fmla="*/ 1204652 h 1972748"/>
              <a:gd name="connsiteX1883" fmla="*/ 3812508 w 12187340"/>
              <a:gd name="connsiteY1883" fmla="*/ 1195692 h 1972748"/>
              <a:gd name="connsiteX1884" fmla="*/ 3743334 w 12187340"/>
              <a:gd name="connsiteY1884" fmla="*/ 1188882 h 1972748"/>
              <a:gd name="connsiteX1885" fmla="*/ 3769498 w 12187340"/>
              <a:gd name="connsiteY1885" fmla="*/ 1196050 h 1972748"/>
              <a:gd name="connsiteX1886" fmla="*/ 3769498 w 12187340"/>
              <a:gd name="connsiteY1886" fmla="*/ 1204294 h 1972748"/>
              <a:gd name="connsiteX1887" fmla="*/ 3742258 w 12187340"/>
              <a:gd name="connsiteY1887" fmla="*/ 1211462 h 1972748"/>
              <a:gd name="connsiteX1888" fmla="*/ 3809283 w 12187340"/>
              <a:gd name="connsiteY1888" fmla="*/ 1196409 h 1972748"/>
              <a:gd name="connsiteX1889" fmla="*/ 3809283 w 12187340"/>
              <a:gd name="connsiteY1889" fmla="*/ 1203577 h 1972748"/>
              <a:gd name="connsiteX1890" fmla="*/ 3796380 w 12187340"/>
              <a:gd name="connsiteY1890" fmla="*/ 1199993 h 1972748"/>
              <a:gd name="connsiteX1891" fmla="*/ 3772366 w 12187340"/>
              <a:gd name="connsiteY1891" fmla="*/ 1196767 h 1972748"/>
              <a:gd name="connsiteX1892" fmla="*/ 3779176 w 12187340"/>
              <a:gd name="connsiteY1892" fmla="*/ 1198917 h 1972748"/>
              <a:gd name="connsiteX1893" fmla="*/ 3774516 w 12187340"/>
              <a:gd name="connsiteY1893" fmla="*/ 1202860 h 1972748"/>
              <a:gd name="connsiteX1894" fmla="*/ 3772366 w 12187340"/>
              <a:gd name="connsiteY1894" fmla="*/ 1203217 h 1972748"/>
              <a:gd name="connsiteX1895" fmla="*/ 3779892 w 12187340"/>
              <a:gd name="connsiteY1895" fmla="*/ 1198917 h 1972748"/>
              <a:gd name="connsiteX1896" fmla="*/ 3784193 w 12187340"/>
              <a:gd name="connsiteY1896" fmla="*/ 1200351 h 1972748"/>
              <a:gd name="connsiteX1897" fmla="*/ 3776308 w 12187340"/>
              <a:gd name="connsiteY1897" fmla="*/ 1202143 h 1972748"/>
              <a:gd name="connsiteX1898" fmla="*/ 3779892 w 12187340"/>
              <a:gd name="connsiteY1898" fmla="*/ 1198917 h 1972748"/>
              <a:gd name="connsiteX1899" fmla="*/ 3790287 w 12187340"/>
              <a:gd name="connsiteY1899" fmla="*/ 1201784 h 1972748"/>
              <a:gd name="connsiteX1900" fmla="*/ 3809283 w 12187340"/>
              <a:gd name="connsiteY1900" fmla="*/ 1206802 h 1972748"/>
              <a:gd name="connsiteX1901" fmla="*/ 3809283 w 12187340"/>
              <a:gd name="connsiteY1901" fmla="*/ 1221139 h 1972748"/>
              <a:gd name="connsiteX1902" fmla="*/ 3792079 w 12187340"/>
              <a:gd name="connsiteY1902" fmla="*/ 1225440 h 1972748"/>
              <a:gd name="connsiteX1903" fmla="*/ 3772007 w 12187340"/>
              <a:gd name="connsiteY1903" fmla="*/ 1220422 h 1972748"/>
              <a:gd name="connsiteX1904" fmla="*/ 3772365 w 12187340"/>
              <a:gd name="connsiteY1904" fmla="*/ 1206802 h 1972748"/>
              <a:gd name="connsiteX1905" fmla="*/ 3768781 w 12187340"/>
              <a:gd name="connsiteY1905" fmla="*/ 1207161 h 1972748"/>
              <a:gd name="connsiteX1906" fmla="*/ 3757670 w 12187340"/>
              <a:gd name="connsiteY1906" fmla="*/ 1216121 h 1972748"/>
              <a:gd name="connsiteX1907" fmla="*/ 3746918 w 12187340"/>
              <a:gd name="connsiteY1907" fmla="*/ 1213254 h 1972748"/>
              <a:gd name="connsiteX1908" fmla="*/ 3812509 w 12187340"/>
              <a:gd name="connsiteY1908" fmla="*/ 1207519 h 1972748"/>
              <a:gd name="connsiteX1909" fmla="*/ 3835447 w 12187340"/>
              <a:gd name="connsiteY1909" fmla="*/ 1213970 h 1972748"/>
              <a:gd name="connsiteX1910" fmla="*/ 3812509 w 12187340"/>
              <a:gd name="connsiteY1910" fmla="*/ 1220063 h 1972748"/>
              <a:gd name="connsiteX1911" fmla="*/ 3769498 w 12187340"/>
              <a:gd name="connsiteY1911" fmla="*/ 1207876 h 1972748"/>
              <a:gd name="connsiteX1912" fmla="*/ 3769140 w 12187340"/>
              <a:gd name="connsiteY1912" fmla="*/ 1219346 h 1972748"/>
              <a:gd name="connsiteX1913" fmla="*/ 3759104 w 12187340"/>
              <a:gd name="connsiteY1913" fmla="*/ 1216478 h 1972748"/>
              <a:gd name="connsiteX1914" fmla="*/ 3769499 w 12187340"/>
              <a:gd name="connsiteY1914" fmla="*/ 1207876 h 1972748"/>
              <a:gd name="connsiteX1915" fmla="*/ 3742258 w 12187340"/>
              <a:gd name="connsiteY1915" fmla="*/ 1215045 h 1972748"/>
              <a:gd name="connsiteX1916" fmla="*/ 3754803 w 12187340"/>
              <a:gd name="connsiteY1916" fmla="*/ 1218629 h 1972748"/>
              <a:gd name="connsiteX1917" fmla="*/ 3741542 w 12187340"/>
              <a:gd name="connsiteY1917" fmla="*/ 1228306 h 1972748"/>
              <a:gd name="connsiteX1918" fmla="*/ 3840107 w 12187340"/>
              <a:gd name="connsiteY1918" fmla="*/ 1215762 h 1972748"/>
              <a:gd name="connsiteX1919" fmla="*/ 3840824 w 12187340"/>
              <a:gd name="connsiteY1919" fmla="*/ 1238700 h 1972748"/>
              <a:gd name="connsiteX1920" fmla="*/ 3812509 w 12187340"/>
              <a:gd name="connsiteY1920" fmla="*/ 1231174 h 1972748"/>
              <a:gd name="connsiteX1921" fmla="*/ 3812509 w 12187340"/>
              <a:gd name="connsiteY1921" fmla="*/ 1223288 h 1972748"/>
              <a:gd name="connsiteX1922" fmla="*/ 3755878 w 12187340"/>
              <a:gd name="connsiteY1922" fmla="*/ 1218987 h 1972748"/>
              <a:gd name="connsiteX1923" fmla="*/ 3769140 w 12187340"/>
              <a:gd name="connsiteY1923" fmla="*/ 1222572 h 1972748"/>
              <a:gd name="connsiteX1924" fmla="*/ 3769140 w 12187340"/>
              <a:gd name="connsiteY1924" fmla="*/ 1231890 h 1972748"/>
              <a:gd name="connsiteX1925" fmla="*/ 3740825 w 12187340"/>
              <a:gd name="connsiteY1925" fmla="*/ 1239417 h 1972748"/>
              <a:gd name="connsiteX1926" fmla="*/ 3741542 w 12187340"/>
              <a:gd name="connsiteY1926" fmla="*/ 1229740 h 1972748"/>
              <a:gd name="connsiteX1927" fmla="*/ 3755878 w 12187340"/>
              <a:gd name="connsiteY1927" fmla="*/ 1218987 h 1972748"/>
              <a:gd name="connsiteX1928" fmla="*/ 3772007 w 12187340"/>
              <a:gd name="connsiteY1928" fmla="*/ 1223288 h 1972748"/>
              <a:gd name="connsiteX1929" fmla="*/ 3786344 w 12187340"/>
              <a:gd name="connsiteY1929" fmla="*/ 1227231 h 1972748"/>
              <a:gd name="connsiteX1930" fmla="*/ 3772007 w 12187340"/>
              <a:gd name="connsiteY1930" fmla="*/ 1231174 h 1972748"/>
              <a:gd name="connsiteX1931" fmla="*/ 3809283 w 12187340"/>
              <a:gd name="connsiteY1931" fmla="*/ 1224005 h 1972748"/>
              <a:gd name="connsiteX1932" fmla="*/ 3809283 w 12187340"/>
              <a:gd name="connsiteY1932" fmla="*/ 1230457 h 1972748"/>
              <a:gd name="connsiteX1933" fmla="*/ 3798172 w 12187340"/>
              <a:gd name="connsiteY1933" fmla="*/ 1227231 h 1972748"/>
              <a:gd name="connsiteX1934" fmla="*/ 3373445 w 12187340"/>
              <a:gd name="connsiteY1934" fmla="*/ 1229023 h 1972748"/>
              <a:gd name="connsiteX1935" fmla="*/ 3381330 w 12187340"/>
              <a:gd name="connsiteY1935" fmla="*/ 1279202 h 1972748"/>
              <a:gd name="connsiteX1936" fmla="*/ 3377029 w 12187340"/>
              <a:gd name="connsiteY1936" fmla="*/ 1278485 h 1972748"/>
              <a:gd name="connsiteX1937" fmla="*/ 3377029 w 12187340"/>
              <a:gd name="connsiteY1937" fmla="*/ 1278127 h 1972748"/>
              <a:gd name="connsiteX1938" fmla="*/ 3352298 w 12187340"/>
              <a:gd name="connsiteY1938" fmla="*/ 1278127 h 1972748"/>
              <a:gd name="connsiteX1939" fmla="*/ 3352298 w 12187340"/>
              <a:gd name="connsiteY1939" fmla="*/ 1278485 h 1972748"/>
              <a:gd name="connsiteX1940" fmla="*/ 3350147 w 12187340"/>
              <a:gd name="connsiteY1940" fmla="*/ 1278843 h 1972748"/>
              <a:gd name="connsiteX1941" fmla="*/ 3356241 w 12187340"/>
              <a:gd name="connsiteY1941" fmla="*/ 1245868 h 1972748"/>
              <a:gd name="connsiteX1942" fmla="*/ 3373445 w 12187340"/>
              <a:gd name="connsiteY1942" fmla="*/ 1229023 h 1972748"/>
              <a:gd name="connsiteX1943" fmla="*/ 3792437 w 12187340"/>
              <a:gd name="connsiteY1943" fmla="*/ 1229023 h 1972748"/>
              <a:gd name="connsiteX1944" fmla="*/ 3809641 w 12187340"/>
              <a:gd name="connsiteY1944" fmla="*/ 1233324 h 1972748"/>
              <a:gd name="connsiteX1945" fmla="*/ 3809641 w 12187340"/>
              <a:gd name="connsiteY1945" fmla="*/ 1248019 h 1972748"/>
              <a:gd name="connsiteX1946" fmla="*/ 3790287 w 12187340"/>
              <a:gd name="connsiteY1946" fmla="*/ 1253396 h 1972748"/>
              <a:gd name="connsiteX1947" fmla="*/ 3771649 w 12187340"/>
              <a:gd name="connsiteY1947" fmla="*/ 1248378 h 1972748"/>
              <a:gd name="connsiteX1948" fmla="*/ 3772007 w 12187340"/>
              <a:gd name="connsiteY1948" fmla="*/ 1234399 h 1972748"/>
              <a:gd name="connsiteX1949" fmla="*/ 3738316 w 12187340"/>
              <a:gd name="connsiteY1949" fmla="*/ 1231890 h 1972748"/>
              <a:gd name="connsiteX1950" fmla="*/ 3735448 w 12187340"/>
              <a:gd name="connsiteY1950" fmla="*/ 1296406 h 1972748"/>
              <a:gd name="connsiteX1951" fmla="*/ 3735448 w 12187340"/>
              <a:gd name="connsiteY1951" fmla="*/ 1296764 h 1972748"/>
              <a:gd name="connsiteX1952" fmla="*/ 3735090 w 12187340"/>
              <a:gd name="connsiteY1952" fmla="*/ 1296764 h 1972748"/>
              <a:gd name="connsiteX1953" fmla="*/ 3734733 w 12187340"/>
              <a:gd name="connsiteY1953" fmla="*/ 1296764 h 1972748"/>
              <a:gd name="connsiteX1954" fmla="*/ 3734733 w 12187340"/>
              <a:gd name="connsiteY1954" fmla="*/ 1297122 h 1972748"/>
              <a:gd name="connsiteX1955" fmla="*/ 3734733 w 12187340"/>
              <a:gd name="connsiteY1955" fmla="*/ 1297480 h 1972748"/>
              <a:gd name="connsiteX1956" fmla="*/ 3734733 w 12187340"/>
              <a:gd name="connsiteY1956" fmla="*/ 1297837 h 1972748"/>
              <a:gd name="connsiteX1957" fmla="*/ 3734733 w 12187340"/>
              <a:gd name="connsiteY1957" fmla="*/ 1298195 h 1972748"/>
              <a:gd name="connsiteX1958" fmla="*/ 3734733 w 12187340"/>
              <a:gd name="connsiteY1958" fmla="*/ 1298553 h 1972748"/>
              <a:gd name="connsiteX1959" fmla="*/ 3734733 w 12187340"/>
              <a:gd name="connsiteY1959" fmla="*/ 1298911 h 1972748"/>
              <a:gd name="connsiteX1960" fmla="*/ 3735090 w 12187340"/>
              <a:gd name="connsiteY1960" fmla="*/ 1298911 h 1972748"/>
              <a:gd name="connsiteX1961" fmla="*/ 3735448 w 12187340"/>
              <a:gd name="connsiteY1961" fmla="*/ 1298911 h 1972748"/>
              <a:gd name="connsiteX1962" fmla="*/ 3734374 w 12187340"/>
              <a:gd name="connsiteY1962" fmla="*/ 1325792 h 1972748"/>
              <a:gd name="connsiteX1963" fmla="*/ 3585629 w 12187340"/>
              <a:gd name="connsiteY1963" fmla="*/ 1363068 h 1972748"/>
              <a:gd name="connsiteX1964" fmla="*/ 3540110 w 12187340"/>
              <a:gd name="connsiteY1964" fmla="*/ 1353032 h 1972748"/>
              <a:gd name="connsiteX1965" fmla="*/ 3504268 w 12187340"/>
              <a:gd name="connsiteY1965" fmla="*/ 1345864 h 1972748"/>
              <a:gd name="connsiteX1966" fmla="*/ 3738316 w 12187340"/>
              <a:gd name="connsiteY1966" fmla="*/ 1231886 h 1972748"/>
              <a:gd name="connsiteX1967" fmla="*/ 3812867 w 12187340"/>
              <a:gd name="connsiteY1967" fmla="*/ 1234399 h 1972748"/>
              <a:gd name="connsiteX1968" fmla="*/ 3836881 w 12187340"/>
              <a:gd name="connsiteY1968" fmla="*/ 1240851 h 1972748"/>
              <a:gd name="connsiteX1969" fmla="*/ 3812867 w 12187340"/>
              <a:gd name="connsiteY1969" fmla="*/ 1247302 h 1972748"/>
              <a:gd name="connsiteX1970" fmla="*/ 3769140 w 12187340"/>
              <a:gd name="connsiteY1970" fmla="*/ 1235116 h 1972748"/>
              <a:gd name="connsiteX1971" fmla="*/ 3768782 w 12187340"/>
              <a:gd name="connsiteY1971" fmla="*/ 1247661 h 1972748"/>
              <a:gd name="connsiteX1972" fmla="*/ 3745843 w 12187340"/>
              <a:gd name="connsiteY1972" fmla="*/ 1241568 h 1972748"/>
              <a:gd name="connsiteX1973" fmla="*/ 3841182 w 12187340"/>
              <a:gd name="connsiteY1973" fmla="*/ 1243001 h 1972748"/>
              <a:gd name="connsiteX1974" fmla="*/ 3841899 w 12187340"/>
              <a:gd name="connsiteY1974" fmla="*/ 1267374 h 1972748"/>
              <a:gd name="connsiteX1975" fmla="*/ 3812867 w 12187340"/>
              <a:gd name="connsiteY1975" fmla="*/ 1259489 h 1972748"/>
              <a:gd name="connsiteX1976" fmla="*/ 3812867 w 12187340"/>
              <a:gd name="connsiteY1976" fmla="*/ 1250528 h 1972748"/>
              <a:gd name="connsiteX1977" fmla="*/ 3740825 w 12187340"/>
              <a:gd name="connsiteY1977" fmla="*/ 1243359 h 1972748"/>
              <a:gd name="connsiteX1978" fmla="*/ 3768781 w 12187340"/>
              <a:gd name="connsiteY1978" fmla="*/ 1250528 h 1972748"/>
              <a:gd name="connsiteX1979" fmla="*/ 3768423 w 12187340"/>
              <a:gd name="connsiteY1979" fmla="*/ 1259130 h 1972748"/>
              <a:gd name="connsiteX1980" fmla="*/ 3740108 w 12187340"/>
              <a:gd name="connsiteY1980" fmla="*/ 1267015 h 1972748"/>
              <a:gd name="connsiteX1981" fmla="*/ 3354090 w 12187340"/>
              <a:gd name="connsiteY1981" fmla="*/ 1248022 h 1972748"/>
              <a:gd name="connsiteX1982" fmla="*/ 3348355 w 12187340"/>
              <a:gd name="connsiteY1982" fmla="*/ 1279204 h 1972748"/>
              <a:gd name="connsiteX1983" fmla="*/ 3306779 w 12187340"/>
              <a:gd name="connsiteY1983" fmla="*/ 1286731 h 1972748"/>
              <a:gd name="connsiteX1984" fmla="*/ 3354090 w 12187340"/>
              <a:gd name="connsiteY1984" fmla="*/ 1248022 h 1972748"/>
              <a:gd name="connsiteX1985" fmla="*/ 3809641 w 12187340"/>
              <a:gd name="connsiteY1985" fmla="*/ 1251247 h 1972748"/>
              <a:gd name="connsiteX1986" fmla="*/ 3809641 w 12187340"/>
              <a:gd name="connsiteY1986" fmla="*/ 1258774 h 1972748"/>
              <a:gd name="connsiteX1987" fmla="*/ 3796021 w 12187340"/>
              <a:gd name="connsiteY1987" fmla="*/ 1255190 h 1972748"/>
              <a:gd name="connsiteX1988" fmla="*/ 3771649 w 12187340"/>
              <a:gd name="connsiteY1988" fmla="*/ 1251605 h 1972748"/>
              <a:gd name="connsiteX1989" fmla="*/ 3784193 w 12187340"/>
              <a:gd name="connsiteY1989" fmla="*/ 1254831 h 1972748"/>
              <a:gd name="connsiteX1990" fmla="*/ 3771649 w 12187340"/>
              <a:gd name="connsiteY1990" fmla="*/ 1258057 h 1972748"/>
              <a:gd name="connsiteX1991" fmla="*/ 3790287 w 12187340"/>
              <a:gd name="connsiteY1991" fmla="*/ 1256623 h 1972748"/>
              <a:gd name="connsiteX1992" fmla="*/ 3809641 w 12187340"/>
              <a:gd name="connsiteY1992" fmla="*/ 1261999 h 1972748"/>
              <a:gd name="connsiteX1993" fmla="*/ 3809999 w 12187340"/>
              <a:gd name="connsiteY1993" fmla="*/ 1276336 h 1972748"/>
              <a:gd name="connsiteX1994" fmla="*/ 3792078 w 12187340"/>
              <a:gd name="connsiteY1994" fmla="*/ 1281354 h 1972748"/>
              <a:gd name="connsiteX1995" fmla="*/ 3771648 w 12187340"/>
              <a:gd name="connsiteY1995" fmla="*/ 1275619 h 1972748"/>
              <a:gd name="connsiteX1996" fmla="*/ 3771648 w 12187340"/>
              <a:gd name="connsiteY1996" fmla="*/ 1261641 h 1972748"/>
              <a:gd name="connsiteX1997" fmla="*/ 3768423 w 12187340"/>
              <a:gd name="connsiteY1997" fmla="*/ 1262358 h 1972748"/>
              <a:gd name="connsiteX1998" fmla="*/ 3768423 w 12187340"/>
              <a:gd name="connsiteY1998" fmla="*/ 1274544 h 1972748"/>
              <a:gd name="connsiteX1999" fmla="*/ 3745843 w 12187340"/>
              <a:gd name="connsiteY1999" fmla="*/ 1268451 h 1972748"/>
              <a:gd name="connsiteX2000" fmla="*/ 3812867 w 12187340"/>
              <a:gd name="connsiteY2000" fmla="*/ 1262358 h 1972748"/>
              <a:gd name="connsiteX2001" fmla="*/ 3837240 w 12187340"/>
              <a:gd name="connsiteY2001" fmla="*/ 1269168 h 1972748"/>
              <a:gd name="connsiteX2002" fmla="*/ 3812867 w 12187340"/>
              <a:gd name="connsiteY2002" fmla="*/ 1275619 h 1972748"/>
              <a:gd name="connsiteX2003" fmla="*/ 3739749 w 12187340"/>
              <a:gd name="connsiteY2003" fmla="*/ 1270243 h 1972748"/>
              <a:gd name="connsiteX2004" fmla="*/ 3768423 w 12187340"/>
              <a:gd name="connsiteY2004" fmla="*/ 1278128 h 1972748"/>
              <a:gd name="connsiteX2005" fmla="*/ 3768065 w 12187340"/>
              <a:gd name="connsiteY2005" fmla="*/ 1287806 h 1972748"/>
              <a:gd name="connsiteX2006" fmla="*/ 3739033 w 12187340"/>
              <a:gd name="connsiteY2006" fmla="*/ 1295691 h 1972748"/>
              <a:gd name="connsiteX2007" fmla="*/ 3841899 w 12187340"/>
              <a:gd name="connsiteY2007" fmla="*/ 1270960 h 1972748"/>
              <a:gd name="connsiteX2008" fmla="*/ 3842257 w 12187340"/>
              <a:gd name="connsiteY2008" fmla="*/ 1280996 h 1972748"/>
              <a:gd name="connsiteX2009" fmla="*/ 3824694 w 12187340"/>
              <a:gd name="connsiteY2009" fmla="*/ 1289956 h 1972748"/>
              <a:gd name="connsiteX2010" fmla="*/ 3812867 w 12187340"/>
              <a:gd name="connsiteY2010" fmla="*/ 1286731 h 1972748"/>
              <a:gd name="connsiteX2011" fmla="*/ 3812867 w 12187340"/>
              <a:gd name="connsiteY2011" fmla="*/ 1278846 h 1972748"/>
              <a:gd name="connsiteX2012" fmla="*/ 3771649 w 12187340"/>
              <a:gd name="connsiteY2012" fmla="*/ 1278845 h 1972748"/>
              <a:gd name="connsiteX2013" fmla="*/ 3786344 w 12187340"/>
              <a:gd name="connsiteY2013" fmla="*/ 1282788 h 1972748"/>
              <a:gd name="connsiteX2014" fmla="*/ 3771290 w 12187340"/>
              <a:gd name="connsiteY2014" fmla="*/ 1286730 h 1972748"/>
              <a:gd name="connsiteX2015" fmla="*/ 3810000 w 12187340"/>
              <a:gd name="connsiteY2015" fmla="*/ 1279562 h 1972748"/>
              <a:gd name="connsiteX2016" fmla="*/ 3810000 w 12187340"/>
              <a:gd name="connsiteY2016" fmla="*/ 1286014 h 1972748"/>
              <a:gd name="connsiteX2017" fmla="*/ 3798172 w 12187340"/>
              <a:gd name="connsiteY2017" fmla="*/ 1282788 h 1972748"/>
              <a:gd name="connsiteX2018" fmla="*/ 3352298 w 12187340"/>
              <a:gd name="connsiteY2018" fmla="*/ 1280279 h 1972748"/>
              <a:gd name="connsiteX2019" fmla="*/ 3352656 w 12187340"/>
              <a:gd name="connsiteY2019" fmla="*/ 1280279 h 1972748"/>
              <a:gd name="connsiteX2020" fmla="*/ 3376670 w 12187340"/>
              <a:gd name="connsiteY2020" fmla="*/ 1280279 h 1972748"/>
              <a:gd name="connsiteX2021" fmla="*/ 3377027 w 12187340"/>
              <a:gd name="connsiteY2021" fmla="*/ 1280279 h 1972748"/>
              <a:gd name="connsiteX2022" fmla="*/ 3381687 w 12187340"/>
              <a:gd name="connsiteY2022" fmla="*/ 1281354 h 1972748"/>
              <a:gd name="connsiteX2023" fmla="*/ 3383479 w 12187340"/>
              <a:gd name="connsiteY2023" fmla="*/ 1292464 h 1972748"/>
              <a:gd name="connsiteX2024" fmla="*/ 3379895 w 12187340"/>
              <a:gd name="connsiteY2024" fmla="*/ 1295690 h 1972748"/>
              <a:gd name="connsiteX2025" fmla="*/ 3350504 w 12187340"/>
              <a:gd name="connsiteY2025" fmla="*/ 1295690 h 1972748"/>
              <a:gd name="connsiteX2026" fmla="*/ 3350504 w 12187340"/>
              <a:gd name="connsiteY2026" fmla="*/ 1295333 h 1972748"/>
              <a:gd name="connsiteX2027" fmla="*/ 3350504 w 12187340"/>
              <a:gd name="connsiteY2027" fmla="*/ 1294975 h 1972748"/>
              <a:gd name="connsiteX2028" fmla="*/ 3350147 w 12187340"/>
              <a:gd name="connsiteY2028" fmla="*/ 1294975 h 1972748"/>
              <a:gd name="connsiteX2029" fmla="*/ 3347638 w 12187340"/>
              <a:gd name="connsiteY2029" fmla="*/ 1292466 h 1972748"/>
              <a:gd name="connsiteX2030" fmla="*/ 3349788 w 12187340"/>
              <a:gd name="connsiteY2030" fmla="*/ 1280638 h 1972748"/>
              <a:gd name="connsiteX2031" fmla="*/ 3347997 w 12187340"/>
              <a:gd name="connsiteY2031" fmla="*/ 1280996 h 1972748"/>
              <a:gd name="connsiteX2032" fmla="*/ 3346205 w 12187340"/>
              <a:gd name="connsiteY2032" fmla="*/ 1291031 h 1972748"/>
              <a:gd name="connsiteX2033" fmla="*/ 3337603 w 12187340"/>
              <a:gd name="connsiteY2033" fmla="*/ 1282788 h 1972748"/>
              <a:gd name="connsiteX2034" fmla="*/ 3383480 w 12187340"/>
              <a:gd name="connsiteY2034" fmla="*/ 1281712 h 1972748"/>
              <a:gd name="connsiteX2035" fmla="*/ 3393158 w 12187340"/>
              <a:gd name="connsiteY2035" fmla="*/ 1283505 h 1972748"/>
              <a:gd name="connsiteX2036" fmla="*/ 3385273 w 12187340"/>
              <a:gd name="connsiteY2036" fmla="*/ 1290673 h 1972748"/>
              <a:gd name="connsiteX2037" fmla="*/ 3842257 w 12187340"/>
              <a:gd name="connsiteY2037" fmla="*/ 1282070 h 1972748"/>
              <a:gd name="connsiteX2038" fmla="*/ 3842974 w 12187340"/>
              <a:gd name="connsiteY2038" fmla="*/ 1294973 h 1972748"/>
              <a:gd name="connsiteX2039" fmla="*/ 3825770 w 12187340"/>
              <a:gd name="connsiteY2039" fmla="*/ 1290314 h 1972748"/>
              <a:gd name="connsiteX2040" fmla="*/ 3842257 w 12187340"/>
              <a:gd name="connsiteY2040" fmla="*/ 1282070 h 1972748"/>
              <a:gd name="connsiteX2041" fmla="*/ 3332943 w 12187340"/>
              <a:gd name="connsiteY2041" fmla="*/ 1283862 h 1972748"/>
              <a:gd name="connsiteX2042" fmla="*/ 3321832 w 12187340"/>
              <a:gd name="connsiteY2042" fmla="*/ 1294257 h 1972748"/>
              <a:gd name="connsiteX2043" fmla="*/ 3314664 w 12187340"/>
              <a:gd name="connsiteY2043" fmla="*/ 1287088 h 1972748"/>
              <a:gd name="connsiteX2044" fmla="*/ 3335811 w 12187340"/>
              <a:gd name="connsiteY2044" fmla="*/ 1283862 h 1972748"/>
              <a:gd name="connsiteX2045" fmla="*/ 3345846 w 12187340"/>
              <a:gd name="connsiteY2045" fmla="*/ 1293181 h 1972748"/>
              <a:gd name="connsiteX2046" fmla="*/ 3345130 w 12187340"/>
              <a:gd name="connsiteY2046" fmla="*/ 1295690 h 1972748"/>
              <a:gd name="connsiteX2047" fmla="*/ 3323266 w 12187340"/>
              <a:gd name="connsiteY2047" fmla="*/ 1295333 h 1972748"/>
              <a:gd name="connsiteX2048" fmla="*/ 3397100 w 12187340"/>
              <a:gd name="connsiteY2048" fmla="*/ 1284220 h 1972748"/>
              <a:gd name="connsiteX2049" fmla="*/ 3415380 w 12187340"/>
              <a:gd name="connsiteY2049" fmla="*/ 1288163 h 1972748"/>
              <a:gd name="connsiteX2050" fmla="*/ 3408570 w 12187340"/>
              <a:gd name="connsiteY2050" fmla="*/ 1294973 h 1972748"/>
              <a:gd name="connsiteX2051" fmla="*/ 3394591 w 12187340"/>
              <a:gd name="connsiteY2051" fmla="*/ 1284578 h 1972748"/>
              <a:gd name="connsiteX2052" fmla="*/ 3406419 w 12187340"/>
              <a:gd name="connsiteY2052" fmla="*/ 1295689 h 1972748"/>
              <a:gd name="connsiteX2053" fmla="*/ 3385989 w 12187340"/>
              <a:gd name="connsiteY2053" fmla="*/ 1295689 h 1972748"/>
              <a:gd name="connsiteX2054" fmla="*/ 3385631 w 12187340"/>
              <a:gd name="connsiteY2054" fmla="*/ 1293180 h 1972748"/>
              <a:gd name="connsiteX2055" fmla="*/ 3792437 w 12187340"/>
              <a:gd name="connsiteY2055" fmla="*/ 1284578 h 1972748"/>
              <a:gd name="connsiteX2056" fmla="*/ 3810000 w 12187340"/>
              <a:gd name="connsiteY2056" fmla="*/ 1288879 h 1972748"/>
              <a:gd name="connsiteX2057" fmla="*/ 3810000 w 12187340"/>
              <a:gd name="connsiteY2057" fmla="*/ 1296764 h 1972748"/>
              <a:gd name="connsiteX2058" fmla="*/ 3782043 w 12187340"/>
              <a:gd name="connsiteY2058" fmla="*/ 1308592 h 1972748"/>
              <a:gd name="connsiteX2059" fmla="*/ 3770932 w 12187340"/>
              <a:gd name="connsiteY2059" fmla="*/ 1305367 h 1972748"/>
              <a:gd name="connsiteX2060" fmla="*/ 3771290 w 12187340"/>
              <a:gd name="connsiteY2060" fmla="*/ 1290313 h 1972748"/>
              <a:gd name="connsiteX2061" fmla="*/ 3310721 w 12187340"/>
              <a:gd name="connsiteY2061" fmla="*/ 1287804 h 1972748"/>
              <a:gd name="connsiteX2062" fmla="*/ 3303911 w 12187340"/>
              <a:gd name="connsiteY2062" fmla="*/ 1294256 h 1972748"/>
              <a:gd name="connsiteX2063" fmla="*/ 3301044 w 12187340"/>
              <a:gd name="connsiteY2063" fmla="*/ 1291030 h 1972748"/>
              <a:gd name="connsiteX2064" fmla="*/ 3303553 w 12187340"/>
              <a:gd name="connsiteY2064" fmla="*/ 1289238 h 1972748"/>
              <a:gd name="connsiteX2065" fmla="*/ 3313230 w 12187340"/>
              <a:gd name="connsiteY2065" fmla="*/ 1288162 h 1972748"/>
              <a:gd name="connsiteX2066" fmla="*/ 3320399 w 12187340"/>
              <a:gd name="connsiteY2066" fmla="*/ 1295330 h 1972748"/>
              <a:gd name="connsiteX2067" fmla="*/ 3305703 w 12187340"/>
              <a:gd name="connsiteY2067" fmla="*/ 1295330 h 1972748"/>
              <a:gd name="connsiteX2068" fmla="*/ 3417172 w 12187340"/>
              <a:gd name="connsiteY2068" fmla="*/ 1288879 h 1972748"/>
              <a:gd name="connsiteX2069" fmla="*/ 3424340 w 12187340"/>
              <a:gd name="connsiteY2069" fmla="*/ 1295688 h 1972748"/>
              <a:gd name="connsiteX2070" fmla="*/ 3410362 w 12187340"/>
              <a:gd name="connsiteY2070" fmla="*/ 1295688 h 1972748"/>
              <a:gd name="connsiteX2071" fmla="*/ 3420039 w 12187340"/>
              <a:gd name="connsiteY2071" fmla="*/ 1288879 h 1972748"/>
              <a:gd name="connsiteX2072" fmla="*/ 3430075 w 12187340"/>
              <a:gd name="connsiteY2072" fmla="*/ 1291029 h 1972748"/>
              <a:gd name="connsiteX2073" fmla="*/ 3426491 w 12187340"/>
              <a:gd name="connsiteY2073" fmla="*/ 1294972 h 1972748"/>
              <a:gd name="connsiteX2074" fmla="*/ 3301402 w 12187340"/>
              <a:gd name="connsiteY2074" fmla="*/ 1289595 h 1972748"/>
              <a:gd name="connsiteX2075" fmla="*/ 3300327 w 12187340"/>
              <a:gd name="connsiteY2075" fmla="*/ 1290312 h 1972748"/>
              <a:gd name="connsiteX2076" fmla="*/ 3299970 w 12187340"/>
              <a:gd name="connsiteY2076" fmla="*/ 1289954 h 1972748"/>
              <a:gd name="connsiteX2077" fmla="*/ 3812867 w 12187340"/>
              <a:gd name="connsiteY2077" fmla="*/ 1289953 h 1972748"/>
              <a:gd name="connsiteX2078" fmla="*/ 3820394 w 12187340"/>
              <a:gd name="connsiteY2078" fmla="*/ 1292104 h 1972748"/>
              <a:gd name="connsiteX2079" fmla="*/ 3812867 w 12187340"/>
              <a:gd name="connsiteY2079" fmla="*/ 1295330 h 1972748"/>
              <a:gd name="connsiteX2080" fmla="*/ 3296743 w 12187340"/>
              <a:gd name="connsiteY2080" fmla="*/ 1290311 h 1972748"/>
              <a:gd name="connsiteX2081" fmla="*/ 3291725 w 12187340"/>
              <a:gd name="connsiteY2081" fmla="*/ 1295329 h 1972748"/>
              <a:gd name="connsiteX2082" fmla="*/ 3277747 w 12187340"/>
              <a:gd name="connsiteY2082" fmla="*/ 1294971 h 1972748"/>
              <a:gd name="connsiteX2083" fmla="*/ 3291725 w 12187340"/>
              <a:gd name="connsiteY2083" fmla="*/ 1291387 h 1972748"/>
              <a:gd name="connsiteX2084" fmla="*/ 3292083 w 12187340"/>
              <a:gd name="connsiteY2084" fmla="*/ 1291387 h 1972748"/>
              <a:gd name="connsiteX2085" fmla="*/ 3298535 w 12187340"/>
              <a:gd name="connsiteY2085" fmla="*/ 1291028 h 1972748"/>
              <a:gd name="connsiteX2086" fmla="*/ 3298893 w 12187340"/>
              <a:gd name="connsiteY2086" fmla="*/ 1291386 h 1972748"/>
              <a:gd name="connsiteX2087" fmla="*/ 3296742 w 12187340"/>
              <a:gd name="connsiteY2087" fmla="*/ 1293178 h 1972748"/>
              <a:gd name="connsiteX2088" fmla="*/ 3768065 w 12187340"/>
              <a:gd name="connsiteY2088" fmla="*/ 1291028 h 1972748"/>
              <a:gd name="connsiteX2089" fmla="*/ 3767707 w 12187340"/>
              <a:gd name="connsiteY2089" fmla="*/ 1304648 h 1972748"/>
              <a:gd name="connsiteX2090" fmla="*/ 3742976 w 12187340"/>
              <a:gd name="connsiteY2090" fmla="*/ 1297838 h 1972748"/>
              <a:gd name="connsiteX2091" fmla="*/ 3431509 w 12187340"/>
              <a:gd name="connsiteY2091" fmla="*/ 1291745 h 1972748"/>
              <a:gd name="connsiteX2092" fmla="*/ 3435093 w 12187340"/>
              <a:gd name="connsiteY2092" fmla="*/ 1295329 h 1972748"/>
              <a:gd name="connsiteX2093" fmla="*/ 3434018 w 12187340"/>
              <a:gd name="connsiteY2093" fmla="*/ 1295687 h 1972748"/>
              <a:gd name="connsiteX2094" fmla="*/ 3428283 w 12187340"/>
              <a:gd name="connsiteY2094" fmla="*/ 1295687 h 1972748"/>
              <a:gd name="connsiteX2095" fmla="*/ 3434018 w 12187340"/>
              <a:gd name="connsiteY2095" fmla="*/ 1291745 h 1972748"/>
              <a:gd name="connsiteX2096" fmla="*/ 3438677 w 12187340"/>
              <a:gd name="connsiteY2096" fmla="*/ 1292820 h 1972748"/>
              <a:gd name="connsiteX2097" fmla="*/ 3436526 w 12187340"/>
              <a:gd name="connsiteY2097" fmla="*/ 1294253 h 1972748"/>
              <a:gd name="connsiteX2098" fmla="*/ 3299610 w 12187340"/>
              <a:gd name="connsiteY2098" fmla="*/ 1292103 h 1972748"/>
              <a:gd name="connsiteX2099" fmla="*/ 3302478 w 12187340"/>
              <a:gd name="connsiteY2099" fmla="*/ 1295329 h 1972748"/>
              <a:gd name="connsiteX2100" fmla="*/ 3295309 w 12187340"/>
              <a:gd name="connsiteY2100" fmla="*/ 1295329 h 1972748"/>
              <a:gd name="connsiteX2101" fmla="*/ 3299610 w 12187340"/>
              <a:gd name="connsiteY2101" fmla="*/ 1292103 h 1972748"/>
              <a:gd name="connsiteX2102" fmla="*/ 3821469 w 12187340"/>
              <a:gd name="connsiteY2102" fmla="*/ 1292103 h 1972748"/>
              <a:gd name="connsiteX2103" fmla="*/ 3839749 w 12187340"/>
              <a:gd name="connsiteY2103" fmla="*/ 1297121 h 1972748"/>
              <a:gd name="connsiteX2104" fmla="*/ 3812867 w 12187340"/>
              <a:gd name="connsiteY2104" fmla="*/ 1304647 h 1972748"/>
              <a:gd name="connsiteX2105" fmla="*/ 3812867 w 12187340"/>
              <a:gd name="connsiteY2105" fmla="*/ 1296404 h 1972748"/>
              <a:gd name="connsiteX2106" fmla="*/ 3821469 w 12187340"/>
              <a:gd name="connsiteY2106" fmla="*/ 1292103 h 1972748"/>
              <a:gd name="connsiteX2107" fmla="*/ 3440111 w 12187340"/>
              <a:gd name="connsiteY2107" fmla="*/ 1293177 h 1972748"/>
              <a:gd name="connsiteX2108" fmla="*/ 3440468 w 12187340"/>
              <a:gd name="connsiteY2108" fmla="*/ 1293177 h 1972748"/>
              <a:gd name="connsiteX2109" fmla="*/ 3452655 w 12187340"/>
              <a:gd name="connsiteY2109" fmla="*/ 1296045 h 1972748"/>
              <a:gd name="connsiteX2110" fmla="*/ 3438318 w 12187340"/>
              <a:gd name="connsiteY2110" fmla="*/ 1295687 h 1972748"/>
              <a:gd name="connsiteX2111" fmla="*/ 3437243 w 12187340"/>
              <a:gd name="connsiteY2111" fmla="*/ 1294612 h 1972748"/>
              <a:gd name="connsiteX2112" fmla="*/ 3440111 w 12187340"/>
              <a:gd name="connsiteY2112" fmla="*/ 1293179 h 1972748"/>
              <a:gd name="connsiteX2113" fmla="*/ 3347280 w 12187340"/>
              <a:gd name="connsiteY2113" fmla="*/ 1294611 h 1972748"/>
              <a:gd name="connsiteX2114" fmla="*/ 3347997 w 12187340"/>
              <a:gd name="connsiteY2114" fmla="*/ 1295328 h 1972748"/>
              <a:gd name="connsiteX2115" fmla="*/ 3346922 w 12187340"/>
              <a:gd name="connsiteY2115" fmla="*/ 1295328 h 1972748"/>
              <a:gd name="connsiteX2116" fmla="*/ 3383839 w 12187340"/>
              <a:gd name="connsiteY2116" fmla="*/ 1294611 h 1972748"/>
              <a:gd name="connsiteX2117" fmla="*/ 3383839 w 12187340"/>
              <a:gd name="connsiteY2117" fmla="*/ 1295686 h 1972748"/>
              <a:gd name="connsiteX2118" fmla="*/ 3382764 w 12187340"/>
              <a:gd name="connsiteY2118" fmla="*/ 1295686 h 1972748"/>
              <a:gd name="connsiteX2119" fmla="*/ 3292800 w 12187340"/>
              <a:gd name="connsiteY2119" fmla="*/ 1297120 h 1972748"/>
              <a:gd name="connsiteX2120" fmla="*/ 3345130 w 12187340"/>
              <a:gd name="connsiteY2120" fmla="*/ 1297478 h 1972748"/>
              <a:gd name="connsiteX2121" fmla="*/ 3340112 w 12187340"/>
              <a:gd name="connsiteY2121" fmla="*/ 1322209 h 1972748"/>
              <a:gd name="connsiteX2122" fmla="*/ 3339395 w 12187340"/>
              <a:gd name="connsiteY2122" fmla="*/ 1322209 h 1972748"/>
              <a:gd name="connsiteX2123" fmla="*/ 3339395 w 12187340"/>
              <a:gd name="connsiteY2123" fmla="*/ 1322567 h 1972748"/>
              <a:gd name="connsiteX2124" fmla="*/ 3339037 w 12187340"/>
              <a:gd name="connsiteY2124" fmla="*/ 1322567 h 1972748"/>
              <a:gd name="connsiteX2125" fmla="*/ 3338679 w 12187340"/>
              <a:gd name="connsiteY2125" fmla="*/ 1322924 h 1972748"/>
              <a:gd name="connsiteX2126" fmla="*/ 3338679 w 12187340"/>
              <a:gd name="connsiteY2126" fmla="*/ 1323282 h 1972748"/>
              <a:gd name="connsiteX2127" fmla="*/ 3336170 w 12187340"/>
              <a:gd name="connsiteY2127" fmla="*/ 1323282 h 1972748"/>
              <a:gd name="connsiteX2128" fmla="*/ 3213591 w 12187340"/>
              <a:gd name="connsiteY2128" fmla="*/ 1345863 h 1972748"/>
              <a:gd name="connsiteX2129" fmla="*/ 3292801 w 12187340"/>
              <a:gd name="connsiteY2129" fmla="*/ 1297118 h 1972748"/>
              <a:gd name="connsiteX2130" fmla="*/ 3346563 w 12187340"/>
              <a:gd name="connsiteY2130" fmla="*/ 1297478 h 1972748"/>
              <a:gd name="connsiteX2131" fmla="*/ 3384197 w 12187340"/>
              <a:gd name="connsiteY2131" fmla="*/ 1297478 h 1972748"/>
              <a:gd name="connsiteX2132" fmla="*/ 3387065 w 12187340"/>
              <a:gd name="connsiteY2132" fmla="*/ 1315399 h 1972748"/>
              <a:gd name="connsiteX2133" fmla="*/ 3351939 w 12187340"/>
              <a:gd name="connsiteY2133" fmla="*/ 1315399 h 1972748"/>
              <a:gd name="connsiteX2134" fmla="*/ 3384914 w 12187340"/>
              <a:gd name="connsiteY2134" fmla="*/ 1306438 h 1972748"/>
              <a:gd name="connsiteX2135" fmla="*/ 3385272 w 12187340"/>
              <a:gd name="connsiteY2135" fmla="*/ 1306438 h 1972748"/>
              <a:gd name="connsiteX2136" fmla="*/ 3384914 w 12187340"/>
              <a:gd name="connsiteY2136" fmla="*/ 1304288 h 1972748"/>
              <a:gd name="connsiteX2137" fmla="*/ 3345488 w 12187340"/>
              <a:gd name="connsiteY2137" fmla="*/ 1304288 h 1972748"/>
              <a:gd name="connsiteX2138" fmla="*/ 3385989 w 12187340"/>
              <a:gd name="connsiteY2138" fmla="*/ 1297478 h 1972748"/>
              <a:gd name="connsiteX2139" fmla="*/ 3430792 w 12187340"/>
              <a:gd name="connsiteY2139" fmla="*/ 1297836 h 1972748"/>
              <a:gd name="connsiteX2140" fmla="*/ 3389215 w 12187340"/>
              <a:gd name="connsiteY2140" fmla="*/ 1319699 h 1972748"/>
              <a:gd name="connsiteX2141" fmla="*/ 3809641 w 12187340"/>
              <a:gd name="connsiteY2141" fmla="*/ 1297836 h 1972748"/>
              <a:gd name="connsiteX2142" fmla="*/ 3809999 w 12187340"/>
              <a:gd name="connsiteY2142" fmla="*/ 1297836 h 1972748"/>
              <a:gd name="connsiteX2143" fmla="*/ 3809999 w 12187340"/>
              <a:gd name="connsiteY2143" fmla="*/ 1305362 h 1972748"/>
              <a:gd name="connsiteX2144" fmla="*/ 3790286 w 12187340"/>
              <a:gd name="connsiteY2144" fmla="*/ 1310739 h 1972748"/>
              <a:gd name="connsiteX2145" fmla="*/ 3783476 w 12187340"/>
              <a:gd name="connsiteY2145" fmla="*/ 1308947 h 1972748"/>
              <a:gd name="connsiteX2146" fmla="*/ 3809641 w 12187340"/>
              <a:gd name="connsiteY2146" fmla="*/ 1297836 h 1972748"/>
              <a:gd name="connsiteX2147" fmla="*/ 3843333 w 12187340"/>
              <a:gd name="connsiteY2147" fmla="*/ 1299628 h 1972748"/>
              <a:gd name="connsiteX2148" fmla="*/ 3844050 w 12187340"/>
              <a:gd name="connsiteY2148" fmla="*/ 1325434 h 1972748"/>
              <a:gd name="connsiteX2149" fmla="*/ 3813225 w 12187340"/>
              <a:gd name="connsiteY2149" fmla="*/ 1317190 h 1972748"/>
              <a:gd name="connsiteX2150" fmla="*/ 3813225 w 12187340"/>
              <a:gd name="connsiteY2150" fmla="*/ 1307513 h 1972748"/>
              <a:gd name="connsiteX2151" fmla="*/ 3738674 w 12187340"/>
              <a:gd name="connsiteY2151" fmla="*/ 1299986 h 1972748"/>
              <a:gd name="connsiteX2152" fmla="*/ 3767706 w 12187340"/>
              <a:gd name="connsiteY2152" fmla="*/ 1307871 h 1972748"/>
              <a:gd name="connsiteX2153" fmla="*/ 3767706 w 12187340"/>
              <a:gd name="connsiteY2153" fmla="*/ 1314322 h 1972748"/>
              <a:gd name="connsiteX2154" fmla="*/ 3737241 w 12187340"/>
              <a:gd name="connsiteY2154" fmla="*/ 1324716 h 1972748"/>
              <a:gd name="connsiteX2155" fmla="*/ 3345130 w 12187340"/>
              <a:gd name="connsiteY2155" fmla="*/ 1306437 h 1972748"/>
              <a:gd name="connsiteX2156" fmla="*/ 3346563 w 12187340"/>
              <a:gd name="connsiteY2156" fmla="*/ 1306437 h 1972748"/>
              <a:gd name="connsiteX2157" fmla="*/ 3377029 w 12187340"/>
              <a:gd name="connsiteY2157" fmla="*/ 1306437 h 1972748"/>
              <a:gd name="connsiteX2158" fmla="*/ 3343337 w 12187340"/>
              <a:gd name="connsiteY2158" fmla="*/ 1315398 h 1972748"/>
              <a:gd name="connsiteX2159" fmla="*/ 3810000 w 12187340"/>
              <a:gd name="connsiteY2159" fmla="*/ 1308588 h 1972748"/>
              <a:gd name="connsiteX2160" fmla="*/ 3810000 w 12187340"/>
              <a:gd name="connsiteY2160" fmla="*/ 1316114 h 1972748"/>
              <a:gd name="connsiteX2161" fmla="*/ 3796380 w 12187340"/>
              <a:gd name="connsiteY2161" fmla="*/ 1312172 h 1972748"/>
              <a:gd name="connsiteX2162" fmla="*/ 3770932 w 12187340"/>
              <a:gd name="connsiteY2162" fmla="*/ 1308945 h 1972748"/>
              <a:gd name="connsiteX2163" fmla="*/ 3777025 w 12187340"/>
              <a:gd name="connsiteY2163" fmla="*/ 1310379 h 1972748"/>
              <a:gd name="connsiteX2164" fmla="*/ 3770932 w 12187340"/>
              <a:gd name="connsiteY2164" fmla="*/ 1312888 h 1972748"/>
              <a:gd name="connsiteX2165" fmla="*/ 3778459 w 12187340"/>
              <a:gd name="connsiteY2165" fmla="*/ 1310738 h 1972748"/>
              <a:gd name="connsiteX2166" fmla="*/ 3783835 w 12187340"/>
              <a:gd name="connsiteY2166" fmla="*/ 1312171 h 1972748"/>
              <a:gd name="connsiteX2167" fmla="*/ 3770932 w 12187340"/>
              <a:gd name="connsiteY2167" fmla="*/ 1315755 h 1972748"/>
              <a:gd name="connsiteX2168" fmla="*/ 3770932 w 12187340"/>
              <a:gd name="connsiteY2168" fmla="*/ 1313963 h 1972748"/>
              <a:gd name="connsiteX2169" fmla="*/ 3778459 w 12187340"/>
              <a:gd name="connsiteY2169" fmla="*/ 1310738 h 1972748"/>
              <a:gd name="connsiteX2170" fmla="*/ 3790287 w 12187340"/>
              <a:gd name="connsiteY2170" fmla="*/ 1313963 h 1972748"/>
              <a:gd name="connsiteX2171" fmla="*/ 3810000 w 12187340"/>
              <a:gd name="connsiteY2171" fmla="*/ 1319340 h 1972748"/>
              <a:gd name="connsiteX2172" fmla="*/ 3810357 w 12187340"/>
              <a:gd name="connsiteY2172" fmla="*/ 1334752 h 1972748"/>
              <a:gd name="connsiteX2173" fmla="*/ 3792078 w 12187340"/>
              <a:gd name="connsiteY2173" fmla="*/ 1339770 h 1972748"/>
              <a:gd name="connsiteX2174" fmla="*/ 3770573 w 12187340"/>
              <a:gd name="connsiteY2174" fmla="*/ 1333676 h 1972748"/>
              <a:gd name="connsiteX2175" fmla="*/ 3770931 w 12187340"/>
              <a:gd name="connsiteY2175" fmla="*/ 1319340 h 1972748"/>
              <a:gd name="connsiteX2176" fmla="*/ 3767706 w 12187340"/>
              <a:gd name="connsiteY2176" fmla="*/ 1315038 h 1972748"/>
              <a:gd name="connsiteX2177" fmla="*/ 3767706 w 12187340"/>
              <a:gd name="connsiteY2177" fmla="*/ 1316830 h 1972748"/>
              <a:gd name="connsiteX2178" fmla="*/ 3749785 w 12187340"/>
              <a:gd name="connsiteY2178" fmla="*/ 1321490 h 1972748"/>
              <a:gd name="connsiteX2179" fmla="*/ 3767706 w 12187340"/>
              <a:gd name="connsiteY2179" fmla="*/ 1315038 h 1972748"/>
              <a:gd name="connsiteX2180" fmla="*/ 3343337 w 12187340"/>
              <a:gd name="connsiteY2180" fmla="*/ 1316472 h 1972748"/>
              <a:gd name="connsiteX2181" fmla="*/ 3343337 w 12187340"/>
              <a:gd name="connsiteY2181" fmla="*/ 1317546 h 1972748"/>
              <a:gd name="connsiteX2182" fmla="*/ 3343695 w 12187340"/>
              <a:gd name="connsiteY2182" fmla="*/ 1317546 h 1972748"/>
              <a:gd name="connsiteX2183" fmla="*/ 3387422 w 12187340"/>
              <a:gd name="connsiteY2183" fmla="*/ 1317546 h 1972748"/>
              <a:gd name="connsiteX2184" fmla="*/ 3387780 w 12187340"/>
              <a:gd name="connsiteY2184" fmla="*/ 1320414 h 1972748"/>
              <a:gd name="connsiteX2185" fmla="*/ 3384196 w 12187340"/>
              <a:gd name="connsiteY2185" fmla="*/ 1322206 h 1972748"/>
              <a:gd name="connsiteX2186" fmla="*/ 3341902 w 12187340"/>
              <a:gd name="connsiteY2186" fmla="*/ 1322206 h 1972748"/>
              <a:gd name="connsiteX2187" fmla="*/ 3767706 w 12187340"/>
              <a:gd name="connsiteY2187" fmla="*/ 1320056 h 1972748"/>
              <a:gd name="connsiteX2188" fmla="*/ 3767706 w 12187340"/>
              <a:gd name="connsiteY2188" fmla="*/ 1332959 h 1972748"/>
              <a:gd name="connsiteX2189" fmla="*/ 3743692 w 12187340"/>
              <a:gd name="connsiteY2189" fmla="*/ 1326508 h 1972748"/>
              <a:gd name="connsiteX2190" fmla="*/ 3813225 w 12187340"/>
              <a:gd name="connsiteY2190" fmla="*/ 1320056 h 1972748"/>
              <a:gd name="connsiteX2191" fmla="*/ 3839032 w 12187340"/>
              <a:gd name="connsiteY2191" fmla="*/ 1327224 h 1972748"/>
              <a:gd name="connsiteX2192" fmla="*/ 3813225 w 12187340"/>
              <a:gd name="connsiteY2192" fmla="*/ 1333676 h 1972748"/>
              <a:gd name="connsiteX2193" fmla="*/ 3388140 w 12187340"/>
              <a:gd name="connsiteY2193" fmla="*/ 1321490 h 1972748"/>
              <a:gd name="connsiteX2194" fmla="*/ 3388140 w 12187340"/>
              <a:gd name="connsiteY2194" fmla="*/ 1322564 h 1972748"/>
              <a:gd name="connsiteX2195" fmla="*/ 3387065 w 12187340"/>
              <a:gd name="connsiteY2195" fmla="*/ 1322564 h 1972748"/>
              <a:gd name="connsiteX2196" fmla="*/ 3386707 w 12187340"/>
              <a:gd name="connsiteY2196" fmla="*/ 1322564 h 1972748"/>
              <a:gd name="connsiteX2197" fmla="*/ 3386707 w 12187340"/>
              <a:gd name="connsiteY2197" fmla="*/ 1322206 h 1972748"/>
              <a:gd name="connsiteX2198" fmla="*/ 3388141 w 12187340"/>
              <a:gd name="connsiteY2198" fmla="*/ 1321490 h 1972748"/>
              <a:gd name="connsiteX2199" fmla="*/ 3336169 w 12187340"/>
              <a:gd name="connsiteY2199" fmla="*/ 1325074 h 1972748"/>
              <a:gd name="connsiteX2200" fmla="*/ 3336527 w 12187340"/>
              <a:gd name="connsiteY2200" fmla="*/ 1325074 h 1972748"/>
              <a:gd name="connsiteX2201" fmla="*/ 3339753 w 12187340"/>
              <a:gd name="connsiteY2201" fmla="*/ 1325074 h 1972748"/>
              <a:gd name="connsiteX2202" fmla="*/ 3339036 w 12187340"/>
              <a:gd name="connsiteY2202" fmla="*/ 1328300 h 1972748"/>
              <a:gd name="connsiteX2203" fmla="*/ 3339036 w 12187340"/>
              <a:gd name="connsiteY2203" fmla="*/ 1328657 h 1972748"/>
              <a:gd name="connsiteX2204" fmla="*/ 3338319 w 12187340"/>
              <a:gd name="connsiteY2204" fmla="*/ 1342644 h 1972748"/>
              <a:gd name="connsiteX2205" fmla="*/ 3320039 w 12187340"/>
              <a:gd name="connsiteY2205" fmla="*/ 1350888 h 1972748"/>
              <a:gd name="connsiteX2206" fmla="*/ 3299610 w 12187340"/>
              <a:gd name="connsiteY2206" fmla="*/ 1331892 h 1972748"/>
              <a:gd name="connsiteX2207" fmla="*/ 3341545 w 12187340"/>
              <a:gd name="connsiteY2207" fmla="*/ 1325074 h 1972748"/>
              <a:gd name="connsiteX2208" fmla="*/ 3343337 w 12187340"/>
              <a:gd name="connsiteY2208" fmla="*/ 1325074 h 1972748"/>
              <a:gd name="connsiteX2209" fmla="*/ 3353015 w 12187340"/>
              <a:gd name="connsiteY2209" fmla="*/ 1330450 h 1972748"/>
              <a:gd name="connsiteX2210" fmla="*/ 3353015 w 12187340"/>
              <a:gd name="connsiteY2210" fmla="*/ 1336185 h 1972748"/>
              <a:gd name="connsiteX2211" fmla="*/ 3340112 w 12187340"/>
              <a:gd name="connsiteY2211" fmla="*/ 1341920 h 1972748"/>
              <a:gd name="connsiteX2212" fmla="*/ 3340828 w 12187340"/>
              <a:gd name="connsiteY2212" fmla="*/ 1328658 h 1972748"/>
              <a:gd name="connsiteX2213" fmla="*/ 3347280 w 12187340"/>
              <a:gd name="connsiteY2213" fmla="*/ 1325074 h 1972748"/>
              <a:gd name="connsiteX2214" fmla="*/ 3353373 w 12187340"/>
              <a:gd name="connsiteY2214" fmla="*/ 1325074 h 1972748"/>
              <a:gd name="connsiteX2215" fmla="*/ 3353015 w 12187340"/>
              <a:gd name="connsiteY2215" fmla="*/ 1327941 h 1972748"/>
              <a:gd name="connsiteX2216" fmla="*/ 3355165 w 12187340"/>
              <a:gd name="connsiteY2216" fmla="*/ 1325074 h 1972748"/>
              <a:gd name="connsiteX2217" fmla="*/ 3374161 w 12187340"/>
              <a:gd name="connsiteY2217" fmla="*/ 1325074 h 1972748"/>
              <a:gd name="connsiteX2218" fmla="*/ 3374161 w 12187340"/>
              <a:gd name="connsiteY2218" fmla="*/ 1326866 h 1972748"/>
              <a:gd name="connsiteX2219" fmla="*/ 3361258 w 12187340"/>
              <a:gd name="connsiteY2219" fmla="*/ 1332601 h 1972748"/>
              <a:gd name="connsiteX2220" fmla="*/ 3355165 w 12187340"/>
              <a:gd name="connsiteY2220" fmla="*/ 1329375 h 1972748"/>
              <a:gd name="connsiteX2221" fmla="*/ 3376312 w 12187340"/>
              <a:gd name="connsiteY2221" fmla="*/ 1325074 h 1972748"/>
              <a:gd name="connsiteX2222" fmla="*/ 3377746 w 12187340"/>
              <a:gd name="connsiteY2222" fmla="*/ 1325074 h 1972748"/>
              <a:gd name="connsiteX2223" fmla="*/ 3376312 w 12187340"/>
              <a:gd name="connsiteY2223" fmla="*/ 1325791 h 1972748"/>
              <a:gd name="connsiteX2224" fmla="*/ 3380255 w 12187340"/>
              <a:gd name="connsiteY2224" fmla="*/ 1325074 h 1972748"/>
              <a:gd name="connsiteX2225" fmla="*/ 3376312 w 12187340"/>
              <a:gd name="connsiteY2225" fmla="*/ 1327224 h 1972748"/>
              <a:gd name="connsiteX2226" fmla="*/ 3376312 w 12187340"/>
              <a:gd name="connsiteY2226" fmla="*/ 1326866 h 1972748"/>
              <a:gd name="connsiteX2227" fmla="*/ 3380255 w 12187340"/>
              <a:gd name="connsiteY2227" fmla="*/ 1325074 h 1972748"/>
              <a:gd name="connsiteX2228" fmla="*/ 3384914 w 12187340"/>
              <a:gd name="connsiteY2228" fmla="*/ 1325074 h 1972748"/>
              <a:gd name="connsiteX2229" fmla="*/ 3388498 w 12187340"/>
              <a:gd name="connsiteY2229" fmla="*/ 1325074 h 1972748"/>
              <a:gd name="connsiteX2230" fmla="*/ 3389215 w 12187340"/>
              <a:gd name="connsiteY2230" fmla="*/ 1346937 h 1972748"/>
              <a:gd name="connsiteX2231" fmla="*/ 3376312 w 12187340"/>
              <a:gd name="connsiteY2231" fmla="*/ 1340127 h 1972748"/>
              <a:gd name="connsiteX2232" fmla="*/ 3376312 w 12187340"/>
              <a:gd name="connsiteY2232" fmla="*/ 1329375 h 1972748"/>
              <a:gd name="connsiteX2233" fmla="*/ 3390290 w 12187340"/>
              <a:gd name="connsiteY2233" fmla="*/ 1325074 h 1972748"/>
              <a:gd name="connsiteX2234" fmla="*/ 3393158 w 12187340"/>
              <a:gd name="connsiteY2234" fmla="*/ 1325074 h 1972748"/>
              <a:gd name="connsiteX2235" fmla="*/ 3432584 w 12187340"/>
              <a:gd name="connsiteY2235" fmla="*/ 1332959 h 1972748"/>
              <a:gd name="connsiteX2236" fmla="*/ 3400685 w 12187340"/>
              <a:gd name="connsiteY2236" fmla="*/ 1362708 h 1972748"/>
              <a:gd name="connsiteX2237" fmla="*/ 3400685 w 12187340"/>
              <a:gd name="connsiteY2237" fmla="*/ 1363066 h 1972748"/>
              <a:gd name="connsiteX2238" fmla="*/ 3391724 w 12187340"/>
              <a:gd name="connsiteY2238" fmla="*/ 1363066 h 1972748"/>
              <a:gd name="connsiteX2239" fmla="*/ 3734373 w 12187340"/>
              <a:gd name="connsiteY2239" fmla="*/ 1326866 h 1972748"/>
              <a:gd name="connsiteX2240" fmla="*/ 3711076 w 12187340"/>
              <a:gd name="connsiteY2240" fmla="*/ 1875606 h 1972748"/>
              <a:gd name="connsiteX2241" fmla="*/ 3410003 w 12187340"/>
              <a:gd name="connsiteY2241" fmla="*/ 1875606 h 1972748"/>
              <a:gd name="connsiteX2242" fmla="*/ 3405702 w 12187340"/>
              <a:gd name="connsiteY2242" fmla="*/ 1756977 h 1972748"/>
              <a:gd name="connsiteX2243" fmla="*/ 3405702 w 12187340"/>
              <a:gd name="connsiteY2243" fmla="*/ 1756620 h 1972748"/>
              <a:gd name="connsiteX2244" fmla="*/ 3405702 w 12187340"/>
              <a:gd name="connsiteY2244" fmla="*/ 1756262 h 1972748"/>
              <a:gd name="connsiteX2245" fmla="*/ 3405702 w 12187340"/>
              <a:gd name="connsiteY2245" fmla="*/ 1755904 h 1972748"/>
              <a:gd name="connsiteX2246" fmla="*/ 3405702 w 12187340"/>
              <a:gd name="connsiteY2246" fmla="*/ 1755546 h 1972748"/>
              <a:gd name="connsiteX2247" fmla="*/ 3405344 w 12187340"/>
              <a:gd name="connsiteY2247" fmla="*/ 1755188 h 1972748"/>
              <a:gd name="connsiteX2248" fmla="*/ 3404628 w 12187340"/>
              <a:gd name="connsiteY2248" fmla="*/ 1735117 h 1972748"/>
              <a:gd name="connsiteX2249" fmla="*/ 3404986 w 12187340"/>
              <a:gd name="connsiteY2249" fmla="*/ 1734759 h 1972748"/>
              <a:gd name="connsiteX2250" fmla="*/ 3404986 w 12187340"/>
              <a:gd name="connsiteY2250" fmla="*/ 1734401 h 1972748"/>
              <a:gd name="connsiteX2251" fmla="*/ 3404986 w 12187340"/>
              <a:gd name="connsiteY2251" fmla="*/ 1734043 h 1972748"/>
              <a:gd name="connsiteX2252" fmla="*/ 3404628 w 12187340"/>
              <a:gd name="connsiteY2252" fmla="*/ 1734043 h 1972748"/>
              <a:gd name="connsiteX2253" fmla="*/ 3401402 w 12187340"/>
              <a:gd name="connsiteY2253" fmla="*/ 1631535 h 1972748"/>
              <a:gd name="connsiteX2254" fmla="*/ 3401402 w 12187340"/>
              <a:gd name="connsiteY2254" fmla="*/ 1631177 h 1972748"/>
              <a:gd name="connsiteX2255" fmla="*/ 3401402 w 12187340"/>
              <a:gd name="connsiteY2255" fmla="*/ 1630820 h 1972748"/>
              <a:gd name="connsiteX2256" fmla="*/ 3401402 w 12187340"/>
              <a:gd name="connsiteY2256" fmla="*/ 1630462 h 1972748"/>
              <a:gd name="connsiteX2257" fmla="*/ 3401402 w 12187340"/>
              <a:gd name="connsiteY2257" fmla="*/ 1630104 h 1972748"/>
              <a:gd name="connsiteX2258" fmla="*/ 3401044 w 12187340"/>
              <a:gd name="connsiteY2258" fmla="*/ 1630104 h 1972748"/>
              <a:gd name="connsiteX2259" fmla="*/ 3400327 w 12187340"/>
              <a:gd name="connsiteY2259" fmla="*/ 1612541 h 1972748"/>
              <a:gd name="connsiteX2260" fmla="*/ 3400685 w 12187340"/>
              <a:gd name="connsiteY2260" fmla="*/ 1612541 h 1972748"/>
              <a:gd name="connsiteX2261" fmla="*/ 3400685 w 12187340"/>
              <a:gd name="connsiteY2261" fmla="*/ 1612183 h 1972748"/>
              <a:gd name="connsiteX2262" fmla="*/ 3401043 w 12187340"/>
              <a:gd name="connsiteY2262" fmla="*/ 1611826 h 1972748"/>
              <a:gd name="connsiteX2263" fmla="*/ 3400685 w 12187340"/>
              <a:gd name="connsiteY2263" fmla="*/ 1611468 h 1972748"/>
              <a:gd name="connsiteX2264" fmla="*/ 3400685 w 12187340"/>
              <a:gd name="connsiteY2264" fmla="*/ 1611110 h 1972748"/>
              <a:gd name="connsiteX2265" fmla="*/ 3400327 w 12187340"/>
              <a:gd name="connsiteY2265" fmla="*/ 1611110 h 1972748"/>
              <a:gd name="connsiteX2266" fmla="*/ 3398534 w 12187340"/>
              <a:gd name="connsiteY2266" fmla="*/ 1556979 h 1972748"/>
              <a:gd name="connsiteX2267" fmla="*/ 3398534 w 12187340"/>
              <a:gd name="connsiteY2267" fmla="*/ 1556621 h 1972748"/>
              <a:gd name="connsiteX2268" fmla="*/ 3398534 w 12187340"/>
              <a:gd name="connsiteY2268" fmla="*/ 1556264 h 1972748"/>
              <a:gd name="connsiteX2269" fmla="*/ 3397100 w 12187340"/>
              <a:gd name="connsiteY2269" fmla="*/ 1522214 h 1972748"/>
              <a:gd name="connsiteX2270" fmla="*/ 3397458 w 12187340"/>
              <a:gd name="connsiteY2270" fmla="*/ 1522214 h 1972748"/>
              <a:gd name="connsiteX2271" fmla="*/ 3397458 w 12187340"/>
              <a:gd name="connsiteY2271" fmla="*/ 1521856 h 1972748"/>
              <a:gd name="connsiteX2272" fmla="*/ 3397816 w 12187340"/>
              <a:gd name="connsiteY2272" fmla="*/ 1521856 h 1972748"/>
              <a:gd name="connsiteX2273" fmla="*/ 3397816 w 12187340"/>
              <a:gd name="connsiteY2273" fmla="*/ 1521498 h 1972748"/>
              <a:gd name="connsiteX2274" fmla="*/ 3397816 w 12187340"/>
              <a:gd name="connsiteY2274" fmla="*/ 1521140 h 1972748"/>
              <a:gd name="connsiteX2275" fmla="*/ 3397816 w 12187340"/>
              <a:gd name="connsiteY2275" fmla="*/ 1520782 h 1972748"/>
              <a:gd name="connsiteX2276" fmla="*/ 3397458 w 12187340"/>
              <a:gd name="connsiteY2276" fmla="*/ 1520425 h 1972748"/>
              <a:gd name="connsiteX2277" fmla="*/ 3397100 w 12187340"/>
              <a:gd name="connsiteY2277" fmla="*/ 1520425 h 1972748"/>
              <a:gd name="connsiteX2278" fmla="*/ 3396384 w 12187340"/>
              <a:gd name="connsiteY2278" fmla="*/ 1497486 h 1972748"/>
              <a:gd name="connsiteX2279" fmla="*/ 3578461 w 12187340"/>
              <a:gd name="connsiteY2279" fmla="*/ 1365229 h 1972748"/>
              <a:gd name="connsiteX2280" fmla="*/ 3587780 w 12187340"/>
              <a:gd name="connsiteY2280" fmla="*/ 1365229 h 1972748"/>
              <a:gd name="connsiteX2281" fmla="*/ 3588137 w 12187340"/>
              <a:gd name="connsiteY2281" fmla="*/ 1363795 h 1972748"/>
              <a:gd name="connsiteX2282" fmla="*/ 3587780 w 12187340"/>
              <a:gd name="connsiteY2282" fmla="*/ 1363437 h 1972748"/>
              <a:gd name="connsiteX2283" fmla="*/ 3734373 w 12187340"/>
              <a:gd name="connsiteY2283" fmla="*/ 1326879 h 1972748"/>
              <a:gd name="connsiteX2284" fmla="*/ 3374161 w 12187340"/>
              <a:gd name="connsiteY2284" fmla="*/ 1327941 h 1972748"/>
              <a:gd name="connsiteX2285" fmla="*/ 3374161 w 12187340"/>
              <a:gd name="connsiteY2285" fmla="*/ 1328298 h 1972748"/>
              <a:gd name="connsiteX2286" fmla="*/ 3363767 w 12187340"/>
              <a:gd name="connsiteY2286" fmla="*/ 1333675 h 1972748"/>
              <a:gd name="connsiteX2287" fmla="*/ 3362692 w 12187340"/>
              <a:gd name="connsiteY2287" fmla="*/ 1332958 h 1972748"/>
              <a:gd name="connsiteX2288" fmla="*/ 3374162 w 12187340"/>
              <a:gd name="connsiteY2288" fmla="*/ 1327940 h 1972748"/>
              <a:gd name="connsiteX2289" fmla="*/ 3737241 w 12187340"/>
              <a:gd name="connsiteY2289" fmla="*/ 1327941 h 1972748"/>
              <a:gd name="connsiteX2290" fmla="*/ 3737598 w 12187340"/>
              <a:gd name="connsiteY2290" fmla="*/ 1327941 h 1972748"/>
              <a:gd name="connsiteX2291" fmla="*/ 3767705 w 12187340"/>
              <a:gd name="connsiteY2291" fmla="*/ 1335826 h 1972748"/>
              <a:gd name="connsiteX2292" fmla="*/ 3767348 w 12187340"/>
              <a:gd name="connsiteY2292" fmla="*/ 1346220 h 1972748"/>
              <a:gd name="connsiteX2293" fmla="*/ 3736165 w 12187340"/>
              <a:gd name="connsiteY2293" fmla="*/ 1354464 h 1972748"/>
              <a:gd name="connsiteX2294" fmla="*/ 3844050 w 12187340"/>
              <a:gd name="connsiteY2294" fmla="*/ 1329015 h 1972748"/>
              <a:gd name="connsiteX2295" fmla="*/ 3845124 w 12187340"/>
              <a:gd name="connsiteY2295" fmla="*/ 1354105 h 1972748"/>
              <a:gd name="connsiteX2296" fmla="*/ 3813225 w 12187340"/>
              <a:gd name="connsiteY2296" fmla="*/ 1345503 h 1972748"/>
              <a:gd name="connsiteX2297" fmla="*/ 3813225 w 12187340"/>
              <a:gd name="connsiteY2297" fmla="*/ 1337259 h 1972748"/>
              <a:gd name="connsiteX2298" fmla="*/ 3374161 w 12187340"/>
              <a:gd name="connsiteY2298" fmla="*/ 1330449 h 1972748"/>
              <a:gd name="connsiteX2299" fmla="*/ 3374519 w 12187340"/>
              <a:gd name="connsiteY2299" fmla="*/ 1339051 h 1972748"/>
              <a:gd name="connsiteX2300" fmla="*/ 3365559 w 12187340"/>
              <a:gd name="connsiteY2300" fmla="*/ 1334750 h 1972748"/>
              <a:gd name="connsiteX2301" fmla="*/ 3355165 w 12187340"/>
              <a:gd name="connsiteY2301" fmla="*/ 1331166 h 1972748"/>
              <a:gd name="connsiteX2302" fmla="*/ 3359108 w 12187340"/>
              <a:gd name="connsiteY2302" fmla="*/ 1333316 h 1972748"/>
              <a:gd name="connsiteX2303" fmla="*/ 3354807 w 12187340"/>
              <a:gd name="connsiteY2303" fmla="*/ 1335467 h 1972748"/>
              <a:gd name="connsiteX2304" fmla="*/ 3296026 w 12187340"/>
              <a:gd name="connsiteY2304" fmla="*/ 1332599 h 1972748"/>
              <a:gd name="connsiteX2305" fmla="*/ 3265919 w 12187340"/>
              <a:gd name="connsiteY2305" fmla="*/ 1360198 h 1972748"/>
              <a:gd name="connsiteX2306" fmla="*/ 3247281 w 12187340"/>
              <a:gd name="connsiteY2306" fmla="*/ 1341560 h 1972748"/>
              <a:gd name="connsiteX2307" fmla="*/ 3298177 w 12187340"/>
              <a:gd name="connsiteY2307" fmla="*/ 1332957 h 1972748"/>
              <a:gd name="connsiteX2308" fmla="*/ 3318248 w 12187340"/>
              <a:gd name="connsiteY2308" fmla="*/ 1351595 h 1972748"/>
              <a:gd name="connsiteX2309" fmla="*/ 3293517 w 12187340"/>
              <a:gd name="connsiteY2309" fmla="*/ 1362348 h 1972748"/>
              <a:gd name="connsiteX2310" fmla="*/ 3266636 w 12187340"/>
              <a:gd name="connsiteY2310" fmla="*/ 1362348 h 1972748"/>
              <a:gd name="connsiteX2311" fmla="*/ 3435451 w 12187340"/>
              <a:gd name="connsiteY2311" fmla="*/ 1333674 h 1972748"/>
              <a:gd name="connsiteX2312" fmla="*/ 3484196 w 12187340"/>
              <a:gd name="connsiteY2312" fmla="*/ 1343710 h 1972748"/>
              <a:gd name="connsiteX2313" fmla="*/ 3471652 w 12187340"/>
              <a:gd name="connsiteY2313" fmla="*/ 1356255 h 1972748"/>
              <a:gd name="connsiteX2314" fmla="*/ 3463050 w 12187340"/>
              <a:gd name="connsiteY2314" fmla="*/ 1359122 h 1972748"/>
              <a:gd name="connsiteX2315" fmla="*/ 3360542 w 12187340"/>
              <a:gd name="connsiteY2315" fmla="*/ 1334032 h 1972748"/>
              <a:gd name="connsiteX2316" fmla="*/ 3361616 w 12187340"/>
              <a:gd name="connsiteY2316" fmla="*/ 1334749 h 1972748"/>
              <a:gd name="connsiteX2317" fmla="*/ 3354806 w 12187340"/>
              <a:gd name="connsiteY2317" fmla="*/ 1337975 h 1972748"/>
              <a:gd name="connsiteX2318" fmla="*/ 3354806 w 12187340"/>
              <a:gd name="connsiteY2318" fmla="*/ 1336541 h 1972748"/>
              <a:gd name="connsiteX2319" fmla="*/ 3360541 w 12187340"/>
              <a:gd name="connsiteY2319" fmla="*/ 1334032 h 1972748"/>
              <a:gd name="connsiteX2320" fmla="*/ 3433659 w 12187340"/>
              <a:gd name="connsiteY2320" fmla="*/ 1334749 h 1972748"/>
              <a:gd name="connsiteX2321" fmla="*/ 3460899 w 12187340"/>
              <a:gd name="connsiteY2321" fmla="*/ 1359838 h 1972748"/>
              <a:gd name="connsiteX2322" fmla="*/ 3451580 w 12187340"/>
              <a:gd name="connsiteY2322" fmla="*/ 1363064 h 1972748"/>
              <a:gd name="connsiteX2323" fmla="*/ 3403193 w 12187340"/>
              <a:gd name="connsiteY2323" fmla="*/ 1363064 h 1972748"/>
              <a:gd name="connsiteX2324" fmla="*/ 3363767 w 12187340"/>
              <a:gd name="connsiteY2324" fmla="*/ 1335466 h 1972748"/>
              <a:gd name="connsiteX2325" fmla="*/ 3374520 w 12187340"/>
              <a:gd name="connsiteY2325" fmla="*/ 1341200 h 1972748"/>
              <a:gd name="connsiteX2326" fmla="*/ 3374520 w 12187340"/>
              <a:gd name="connsiteY2326" fmla="*/ 1352670 h 1972748"/>
              <a:gd name="connsiteX2327" fmla="*/ 3365918 w 12187340"/>
              <a:gd name="connsiteY2327" fmla="*/ 1355537 h 1972748"/>
              <a:gd name="connsiteX2328" fmla="*/ 3354807 w 12187340"/>
              <a:gd name="connsiteY2328" fmla="*/ 1351236 h 1972748"/>
              <a:gd name="connsiteX2329" fmla="*/ 3354807 w 12187340"/>
              <a:gd name="connsiteY2329" fmla="*/ 1340125 h 1972748"/>
              <a:gd name="connsiteX2330" fmla="*/ 3770574 w 12187340"/>
              <a:gd name="connsiteY2330" fmla="*/ 1336899 h 1972748"/>
              <a:gd name="connsiteX2331" fmla="*/ 3786344 w 12187340"/>
              <a:gd name="connsiteY2331" fmla="*/ 1341200 h 1972748"/>
              <a:gd name="connsiteX2332" fmla="*/ 3770574 w 12187340"/>
              <a:gd name="connsiteY2332" fmla="*/ 1345501 h 1972748"/>
              <a:gd name="connsiteX2333" fmla="*/ 3353015 w 12187340"/>
              <a:gd name="connsiteY2333" fmla="*/ 1337257 h 1972748"/>
              <a:gd name="connsiteX2334" fmla="*/ 3353015 w 12187340"/>
              <a:gd name="connsiteY2334" fmla="*/ 1339049 h 1972748"/>
              <a:gd name="connsiteX2335" fmla="*/ 3340112 w 12187340"/>
              <a:gd name="connsiteY2335" fmla="*/ 1345143 h 1972748"/>
              <a:gd name="connsiteX2336" fmla="*/ 3340112 w 12187340"/>
              <a:gd name="connsiteY2336" fmla="*/ 1343350 h 1972748"/>
              <a:gd name="connsiteX2337" fmla="*/ 3353015 w 12187340"/>
              <a:gd name="connsiteY2337" fmla="*/ 1337257 h 1972748"/>
              <a:gd name="connsiteX2338" fmla="*/ 3810358 w 12187340"/>
              <a:gd name="connsiteY2338" fmla="*/ 1337974 h 1972748"/>
              <a:gd name="connsiteX2339" fmla="*/ 3810358 w 12187340"/>
              <a:gd name="connsiteY2339" fmla="*/ 1344426 h 1972748"/>
              <a:gd name="connsiteX2340" fmla="*/ 3798172 w 12187340"/>
              <a:gd name="connsiteY2340" fmla="*/ 1341200 h 1972748"/>
              <a:gd name="connsiteX2341" fmla="*/ 3353015 w 12187340"/>
              <a:gd name="connsiteY2341" fmla="*/ 1341200 h 1972748"/>
              <a:gd name="connsiteX2342" fmla="*/ 3353015 w 12187340"/>
              <a:gd name="connsiteY2342" fmla="*/ 1350160 h 1972748"/>
              <a:gd name="connsiteX2343" fmla="*/ 3342621 w 12187340"/>
              <a:gd name="connsiteY2343" fmla="*/ 1346229 h 1972748"/>
              <a:gd name="connsiteX2344" fmla="*/ 3244772 w 12187340"/>
              <a:gd name="connsiteY2344" fmla="*/ 1341917 h 1972748"/>
              <a:gd name="connsiteX2345" fmla="*/ 3225059 w 12187340"/>
              <a:gd name="connsiteY2345" fmla="*/ 1360913 h 1972748"/>
              <a:gd name="connsiteX2346" fmla="*/ 3213590 w 12187340"/>
              <a:gd name="connsiteY2346" fmla="*/ 1347651 h 1972748"/>
              <a:gd name="connsiteX2347" fmla="*/ 3376312 w 12187340"/>
              <a:gd name="connsiteY2347" fmla="*/ 1342274 h 1972748"/>
              <a:gd name="connsiteX2348" fmla="*/ 3387423 w 12187340"/>
              <a:gd name="connsiteY2348" fmla="*/ 1348009 h 1972748"/>
              <a:gd name="connsiteX2349" fmla="*/ 3376312 w 12187340"/>
              <a:gd name="connsiteY2349" fmla="*/ 1351952 h 1972748"/>
              <a:gd name="connsiteX2350" fmla="*/ 3792437 w 12187340"/>
              <a:gd name="connsiteY2350" fmla="*/ 1342632 h 1972748"/>
              <a:gd name="connsiteX2351" fmla="*/ 3810358 w 12187340"/>
              <a:gd name="connsiteY2351" fmla="*/ 1347650 h 1972748"/>
              <a:gd name="connsiteX2352" fmla="*/ 3810358 w 12187340"/>
              <a:gd name="connsiteY2352" fmla="*/ 1364496 h 1972748"/>
              <a:gd name="connsiteX2353" fmla="*/ 3790287 w 12187340"/>
              <a:gd name="connsiteY2353" fmla="*/ 1369514 h 1972748"/>
              <a:gd name="connsiteX2354" fmla="*/ 3770215 w 12187340"/>
              <a:gd name="connsiteY2354" fmla="*/ 1364496 h 1972748"/>
              <a:gd name="connsiteX2355" fmla="*/ 3770215 w 12187340"/>
              <a:gd name="connsiteY2355" fmla="*/ 1348725 h 1972748"/>
              <a:gd name="connsiteX2356" fmla="*/ 3246206 w 12187340"/>
              <a:gd name="connsiteY2356" fmla="*/ 1342990 h 1972748"/>
              <a:gd name="connsiteX2357" fmla="*/ 3265560 w 12187340"/>
              <a:gd name="connsiteY2357" fmla="*/ 1362345 h 1972748"/>
              <a:gd name="connsiteX2358" fmla="*/ 3226134 w 12187340"/>
              <a:gd name="connsiteY2358" fmla="*/ 1361987 h 1972748"/>
              <a:gd name="connsiteX2359" fmla="*/ 3338320 w 12187340"/>
              <a:gd name="connsiteY2359" fmla="*/ 1344065 h 1972748"/>
              <a:gd name="connsiteX2360" fmla="*/ 3337603 w 12187340"/>
              <a:gd name="connsiteY2360" fmla="*/ 1362703 h 1972748"/>
              <a:gd name="connsiteX2361" fmla="*/ 3331151 w 12187340"/>
              <a:gd name="connsiteY2361" fmla="*/ 1362703 h 1972748"/>
              <a:gd name="connsiteX2362" fmla="*/ 3331151 w 12187340"/>
              <a:gd name="connsiteY2362" fmla="*/ 1362345 h 1972748"/>
              <a:gd name="connsiteX2363" fmla="*/ 3331509 w 12187340"/>
              <a:gd name="connsiteY2363" fmla="*/ 1361987 h 1972748"/>
              <a:gd name="connsiteX2364" fmla="*/ 3331509 w 12187340"/>
              <a:gd name="connsiteY2364" fmla="*/ 1361629 h 1972748"/>
              <a:gd name="connsiteX2365" fmla="*/ 3331151 w 12187340"/>
              <a:gd name="connsiteY2365" fmla="*/ 1361271 h 1972748"/>
              <a:gd name="connsiteX2366" fmla="*/ 3320757 w 12187340"/>
              <a:gd name="connsiteY2366" fmla="*/ 1351594 h 1972748"/>
              <a:gd name="connsiteX2367" fmla="*/ 3338320 w 12187340"/>
              <a:gd name="connsiteY2367" fmla="*/ 1344067 h 1972748"/>
              <a:gd name="connsiteX2368" fmla="*/ 3485988 w 12187340"/>
              <a:gd name="connsiteY2368" fmla="*/ 1344423 h 1972748"/>
              <a:gd name="connsiteX2369" fmla="*/ 3491365 w 12187340"/>
              <a:gd name="connsiteY2369" fmla="*/ 1349441 h 1972748"/>
              <a:gd name="connsiteX2370" fmla="*/ 3475594 w 12187340"/>
              <a:gd name="connsiteY2370" fmla="*/ 1354817 h 1972748"/>
              <a:gd name="connsiteX2371" fmla="*/ 3488139 w 12187340"/>
              <a:gd name="connsiteY2371" fmla="*/ 1344423 h 1972748"/>
              <a:gd name="connsiteX2372" fmla="*/ 3499967 w 12187340"/>
              <a:gd name="connsiteY2372" fmla="*/ 1346573 h 1972748"/>
              <a:gd name="connsiteX2373" fmla="*/ 3492798 w 12187340"/>
              <a:gd name="connsiteY2373" fmla="*/ 1349082 h 1972748"/>
              <a:gd name="connsiteX2374" fmla="*/ 3500684 w 12187340"/>
              <a:gd name="connsiteY2374" fmla="*/ 1346932 h 1972748"/>
              <a:gd name="connsiteX2375" fmla="*/ 3517529 w 12187340"/>
              <a:gd name="connsiteY2375" fmla="*/ 1350157 h 1972748"/>
              <a:gd name="connsiteX2376" fmla="*/ 3506777 w 12187340"/>
              <a:gd name="connsiteY2376" fmla="*/ 1362344 h 1972748"/>
              <a:gd name="connsiteX2377" fmla="*/ 3493157 w 12187340"/>
              <a:gd name="connsiteY2377" fmla="*/ 1349441 h 1972748"/>
              <a:gd name="connsiteX2378" fmla="*/ 3500684 w 12187340"/>
              <a:gd name="connsiteY2378" fmla="*/ 1346932 h 1972748"/>
              <a:gd name="connsiteX2379" fmla="*/ 3340112 w 12187340"/>
              <a:gd name="connsiteY2379" fmla="*/ 1347290 h 1972748"/>
              <a:gd name="connsiteX2380" fmla="*/ 3353015 w 12187340"/>
              <a:gd name="connsiteY2380" fmla="*/ 1352307 h 1972748"/>
              <a:gd name="connsiteX2381" fmla="*/ 3352657 w 12187340"/>
              <a:gd name="connsiteY2381" fmla="*/ 1360193 h 1972748"/>
              <a:gd name="connsiteX2382" fmla="*/ 3346205 w 12187340"/>
              <a:gd name="connsiteY2382" fmla="*/ 1362702 h 1972748"/>
              <a:gd name="connsiteX2383" fmla="*/ 3339395 w 12187340"/>
              <a:gd name="connsiteY2383" fmla="*/ 1362702 h 1972748"/>
              <a:gd name="connsiteX2384" fmla="*/ 3212156 w 12187340"/>
              <a:gd name="connsiteY2384" fmla="*/ 1348006 h 1972748"/>
              <a:gd name="connsiteX2385" fmla="*/ 3197819 w 12187340"/>
              <a:gd name="connsiteY2385" fmla="*/ 1361985 h 1972748"/>
              <a:gd name="connsiteX2386" fmla="*/ 3183482 w 12187340"/>
              <a:gd name="connsiteY2386" fmla="*/ 1361985 h 1972748"/>
              <a:gd name="connsiteX2387" fmla="*/ 3208930 w 12187340"/>
              <a:gd name="connsiteY2387" fmla="*/ 1348723 h 1972748"/>
              <a:gd name="connsiteX2388" fmla="*/ 3813225 w 12187340"/>
              <a:gd name="connsiteY2388" fmla="*/ 1348364 h 1972748"/>
              <a:gd name="connsiteX2389" fmla="*/ 3840824 w 12187340"/>
              <a:gd name="connsiteY2389" fmla="*/ 1355891 h 1972748"/>
              <a:gd name="connsiteX2390" fmla="*/ 3813225 w 12187340"/>
              <a:gd name="connsiteY2390" fmla="*/ 1363418 h 1972748"/>
              <a:gd name="connsiteX2391" fmla="*/ 3389215 w 12187340"/>
              <a:gd name="connsiteY2391" fmla="*/ 1349081 h 1972748"/>
              <a:gd name="connsiteX2392" fmla="*/ 3389932 w 12187340"/>
              <a:gd name="connsiteY2392" fmla="*/ 1363059 h 1972748"/>
              <a:gd name="connsiteX2393" fmla="*/ 3384197 w 12187340"/>
              <a:gd name="connsiteY2393" fmla="*/ 1362702 h 1972748"/>
              <a:gd name="connsiteX2394" fmla="*/ 3376670 w 12187340"/>
              <a:gd name="connsiteY2394" fmla="*/ 1359476 h 1972748"/>
              <a:gd name="connsiteX2395" fmla="*/ 3376312 w 12187340"/>
              <a:gd name="connsiteY2395" fmla="*/ 1353741 h 1972748"/>
              <a:gd name="connsiteX2396" fmla="*/ 3204629 w 12187340"/>
              <a:gd name="connsiteY2396" fmla="*/ 1349439 h 1972748"/>
              <a:gd name="connsiteX2397" fmla="*/ 3180973 w 12187340"/>
              <a:gd name="connsiteY2397" fmla="*/ 1361984 h 1972748"/>
              <a:gd name="connsiteX2398" fmla="*/ 3155526 w 12187340"/>
              <a:gd name="connsiteY2398" fmla="*/ 1361984 h 1972748"/>
              <a:gd name="connsiteX2399" fmla="*/ 3197102 w 12187340"/>
              <a:gd name="connsiteY2399" fmla="*/ 1350514 h 1972748"/>
              <a:gd name="connsiteX2400" fmla="*/ 3197102 w 12187340"/>
              <a:gd name="connsiteY2400" fmla="*/ 1350872 h 1972748"/>
              <a:gd name="connsiteX2401" fmla="*/ 3212873 w 12187340"/>
              <a:gd name="connsiteY2401" fmla="*/ 1349797 h 1972748"/>
              <a:gd name="connsiteX2402" fmla="*/ 3223984 w 12187340"/>
              <a:gd name="connsiteY2402" fmla="*/ 1361983 h 1972748"/>
              <a:gd name="connsiteX2403" fmla="*/ 3200686 w 12187340"/>
              <a:gd name="connsiteY2403" fmla="*/ 1361983 h 1972748"/>
              <a:gd name="connsiteX2404" fmla="*/ 3491723 w 12187340"/>
              <a:gd name="connsiteY2404" fmla="*/ 1349797 h 1972748"/>
              <a:gd name="connsiteX2405" fmla="*/ 3505343 w 12187340"/>
              <a:gd name="connsiteY2405" fmla="*/ 1363417 h 1972748"/>
              <a:gd name="connsiteX2406" fmla="*/ 3467351 w 12187340"/>
              <a:gd name="connsiteY2406" fmla="*/ 1363059 h 1972748"/>
              <a:gd name="connsiteX2407" fmla="*/ 3474519 w 12187340"/>
              <a:gd name="connsiteY2407" fmla="*/ 1355890 h 1972748"/>
              <a:gd name="connsiteX2408" fmla="*/ 3491723 w 12187340"/>
              <a:gd name="connsiteY2408" fmla="*/ 1349797 h 1972748"/>
              <a:gd name="connsiteX2409" fmla="*/ 3767348 w 12187340"/>
              <a:gd name="connsiteY2409" fmla="*/ 1349797 h 1972748"/>
              <a:gd name="connsiteX2410" fmla="*/ 3767348 w 12187340"/>
              <a:gd name="connsiteY2410" fmla="*/ 1363417 h 1972748"/>
              <a:gd name="connsiteX2411" fmla="*/ 3741542 w 12187340"/>
              <a:gd name="connsiteY2411" fmla="*/ 1356248 h 1972748"/>
              <a:gd name="connsiteX2412" fmla="*/ 3519321 w 12187340"/>
              <a:gd name="connsiteY2412" fmla="*/ 1351230 h 1972748"/>
              <a:gd name="connsiteX2413" fmla="*/ 3531149 w 12187340"/>
              <a:gd name="connsiteY2413" fmla="*/ 1363417 h 1972748"/>
              <a:gd name="connsiteX2414" fmla="*/ 3508569 w 12187340"/>
              <a:gd name="connsiteY2414" fmla="*/ 1363417 h 1972748"/>
              <a:gd name="connsiteX2415" fmla="*/ 3521472 w 12187340"/>
              <a:gd name="connsiteY2415" fmla="*/ 1351230 h 1972748"/>
              <a:gd name="connsiteX2416" fmla="*/ 3539751 w 12187340"/>
              <a:gd name="connsiteY2416" fmla="*/ 1354815 h 1972748"/>
              <a:gd name="connsiteX2417" fmla="*/ 3579177 w 12187340"/>
              <a:gd name="connsiteY2417" fmla="*/ 1363417 h 1972748"/>
              <a:gd name="connsiteX2418" fmla="*/ 3533658 w 12187340"/>
              <a:gd name="connsiteY2418" fmla="*/ 1363417 h 1972748"/>
              <a:gd name="connsiteX2419" fmla="*/ 3318965 w 12187340"/>
              <a:gd name="connsiteY2419" fmla="*/ 1352305 h 1972748"/>
              <a:gd name="connsiteX2420" fmla="*/ 3329717 w 12187340"/>
              <a:gd name="connsiteY2420" fmla="*/ 1362341 h 1972748"/>
              <a:gd name="connsiteX2421" fmla="*/ 3329717 w 12187340"/>
              <a:gd name="connsiteY2421" fmla="*/ 1362699 h 1972748"/>
              <a:gd name="connsiteX2422" fmla="*/ 3296026 w 12187340"/>
              <a:gd name="connsiteY2422" fmla="*/ 1362341 h 1972748"/>
              <a:gd name="connsiteX2423" fmla="*/ 3318965 w 12187340"/>
              <a:gd name="connsiteY2423" fmla="*/ 1352305 h 1972748"/>
              <a:gd name="connsiteX2424" fmla="*/ 3354807 w 12187340"/>
              <a:gd name="connsiteY2424" fmla="*/ 1353022 h 1972748"/>
              <a:gd name="connsiteX2425" fmla="*/ 3363409 w 12187340"/>
              <a:gd name="connsiteY2425" fmla="*/ 1356606 h 1972748"/>
              <a:gd name="connsiteX2426" fmla="*/ 3354448 w 12187340"/>
              <a:gd name="connsiteY2426" fmla="*/ 1359474 h 1972748"/>
              <a:gd name="connsiteX2427" fmla="*/ 3374520 w 12187340"/>
              <a:gd name="connsiteY2427" fmla="*/ 1354456 h 1972748"/>
              <a:gd name="connsiteX2428" fmla="*/ 3374520 w 12187340"/>
              <a:gd name="connsiteY2428" fmla="*/ 1359115 h 1972748"/>
              <a:gd name="connsiteX2429" fmla="*/ 3368785 w 12187340"/>
              <a:gd name="connsiteY2429" fmla="*/ 1356606 h 1972748"/>
              <a:gd name="connsiteX2430" fmla="*/ 3470935 w 12187340"/>
              <a:gd name="connsiteY2430" fmla="*/ 1356965 h 1972748"/>
              <a:gd name="connsiteX2431" fmla="*/ 3465917 w 12187340"/>
              <a:gd name="connsiteY2431" fmla="*/ 1361982 h 1972748"/>
              <a:gd name="connsiteX2432" fmla="*/ 3463408 w 12187340"/>
              <a:gd name="connsiteY2432" fmla="*/ 1359474 h 1972748"/>
              <a:gd name="connsiteX2433" fmla="*/ 3470935 w 12187340"/>
              <a:gd name="connsiteY2433" fmla="*/ 1356965 h 1972748"/>
              <a:gd name="connsiteX2434" fmla="*/ 3365918 w 12187340"/>
              <a:gd name="connsiteY2434" fmla="*/ 1357681 h 1972748"/>
              <a:gd name="connsiteX2435" fmla="*/ 3374520 w 12187340"/>
              <a:gd name="connsiteY2435" fmla="*/ 1360907 h 1972748"/>
              <a:gd name="connsiteX2436" fmla="*/ 3374520 w 12187340"/>
              <a:gd name="connsiteY2436" fmla="*/ 1362699 h 1972748"/>
              <a:gd name="connsiteX2437" fmla="*/ 3354448 w 12187340"/>
              <a:gd name="connsiteY2437" fmla="*/ 1362699 h 1972748"/>
              <a:gd name="connsiteX2438" fmla="*/ 3354448 w 12187340"/>
              <a:gd name="connsiteY2438" fmla="*/ 1361625 h 1972748"/>
              <a:gd name="connsiteX2439" fmla="*/ 3845125 w 12187340"/>
              <a:gd name="connsiteY2439" fmla="*/ 1358039 h 1972748"/>
              <a:gd name="connsiteX2440" fmla="*/ 3845842 w 12187340"/>
              <a:gd name="connsiteY2440" fmla="*/ 1384921 h 1972748"/>
              <a:gd name="connsiteX2441" fmla="*/ 3813584 w 12187340"/>
              <a:gd name="connsiteY2441" fmla="*/ 1375960 h 1972748"/>
              <a:gd name="connsiteX2442" fmla="*/ 3813584 w 12187340"/>
              <a:gd name="connsiteY2442" fmla="*/ 1366641 h 1972748"/>
              <a:gd name="connsiteX2443" fmla="*/ 3736165 w 12187340"/>
              <a:gd name="connsiteY2443" fmla="*/ 1358397 h 1972748"/>
              <a:gd name="connsiteX2444" fmla="*/ 3766989 w 12187340"/>
              <a:gd name="connsiteY2444" fmla="*/ 1366641 h 1972748"/>
              <a:gd name="connsiteX2445" fmla="*/ 3766989 w 12187340"/>
              <a:gd name="connsiteY2445" fmla="*/ 1375960 h 1972748"/>
              <a:gd name="connsiteX2446" fmla="*/ 3736165 w 12187340"/>
              <a:gd name="connsiteY2446" fmla="*/ 1384562 h 1972748"/>
              <a:gd name="connsiteX2447" fmla="*/ 3735807 w 12187340"/>
              <a:gd name="connsiteY2447" fmla="*/ 1384562 h 1972748"/>
              <a:gd name="connsiteX2448" fmla="*/ 3735449 w 12187340"/>
              <a:gd name="connsiteY2448" fmla="*/ 1384920 h 1972748"/>
              <a:gd name="connsiteX2449" fmla="*/ 3735092 w 12187340"/>
              <a:gd name="connsiteY2449" fmla="*/ 1385277 h 1972748"/>
              <a:gd name="connsiteX2450" fmla="*/ 3734734 w 12187340"/>
              <a:gd name="connsiteY2450" fmla="*/ 1385277 h 1972748"/>
              <a:gd name="connsiteX2451" fmla="*/ 3461616 w 12187340"/>
              <a:gd name="connsiteY2451" fmla="*/ 1360189 h 1972748"/>
              <a:gd name="connsiteX2452" fmla="*/ 3464483 w 12187340"/>
              <a:gd name="connsiteY2452" fmla="*/ 1363057 h 1972748"/>
              <a:gd name="connsiteX2453" fmla="*/ 3453372 w 12187340"/>
              <a:gd name="connsiteY2453" fmla="*/ 1363057 h 1972748"/>
              <a:gd name="connsiteX2454" fmla="*/ 3461616 w 12187340"/>
              <a:gd name="connsiteY2454" fmla="*/ 1360189 h 1972748"/>
              <a:gd name="connsiteX2455" fmla="*/ 3376670 w 12187340"/>
              <a:gd name="connsiteY2455" fmla="*/ 1361623 h 1972748"/>
              <a:gd name="connsiteX2456" fmla="*/ 3379179 w 12187340"/>
              <a:gd name="connsiteY2456" fmla="*/ 1362698 h 1972748"/>
              <a:gd name="connsiteX2457" fmla="*/ 3376670 w 12187340"/>
              <a:gd name="connsiteY2457" fmla="*/ 1362698 h 1972748"/>
              <a:gd name="connsiteX2458" fmla="*/ 3352656 w 12187340"/>
              <a:gd name="connsiteY2458" fmla="*/ 1362340 h 1972748"/>
              <a:gd name="connsiteX2459" fmla="*/ 3352656 w 12187340"/>
              <a:gd name="connsiteY2459" fmla="*/ 1362698 h 1972748"/>
              <a:gd name="connsiteX2460" fmla="*/ 3351939 w 12187340"/>
              <a:gd name="connsiteY2460" fmla="*/ 1362698 h 1972748"/>
              <a:gd name="connsiteX2461" fmla="*/ 3179540 w 12187340"/>
              <a:gd name="connsiteY2461" fmla="*/ 1363773 h 1972748"/>
              <a:gd name="connsiteX2462" fmla="*/ 3289933 w 12187340"/>
              <a:gd name="connsiteY2462" fmla="*/ 1364131 h 1972748"/>
              <a:gd name="connsiteX2463" fmla="*/ 3289933 w 12187340"/>
              <a:gd name="connsiteY2463" fmla="*/ 1364489 h 1972748"/>
              <a:gd name="connsiteX2464" fmla="*/ 3065921 w 12187340"/>
              <a:gd name="connsiteY2464" fmla="*/ 1555168 h 1972748"/>
              <a:gd name="connsiteX2465" fmla="*/ 3050867 w 12187340"/>
              <a:gd name="connsiteY2465" fmla="*/ 1552301 h 1972748"/>
              <a:gd name="connsiteX2466" fmla="*/ 3046566 w 12187340"/>
              <a:gd name="connsiteY2466" fmla="*/ 1523986 h 1972748"/>
              <a:gd name="connsiteX2467" fmla="*/ 3177748 w 12187340"/>
              <a:gd name="connsiteY2467" fmla="*/ 1364848 h 1972748"/>
              <a:gd name="connsiteX2468" fmla="*/ 3179540 w 12187340"/>
              <a:gd name="connsiteY2468" fmla="*/ 1363773 h 1972748"/>
              <a:gd name="connsiteX2469" fmla="*/ 3292083 w 12187340"/>
              <a:gd name="connsiteY2469" fmla="*/ 1364131 h 1972748"/>
              <a:gd name="connsiteX2470" fmla="*/ 3337603 w 12187340"/>
              <a:gd name="connsiteY2470" fmla="*/ 1364489 h 1972748"/>
              <a:gd name="connsiteX2471" fmla="*/ 3335811 w 12187340"/>
              <a:gd name="connsiteY2471" fmla="*/ 1407499 h 1972748"/>
              <a:gd name="connsiteX2472" fmla="*/ 3335453 w 12187340"/>
              <a:gd name="connsiteY2472" fmla="*/ 1407857 h 1972748"/>
              <a:gd name="connsiteX2473" fmla="*/ 3335453 w 12187340"/>
              <a:gd name="connsiteY2473" fmla="*/ 1408215 h 1972748"/>
              <a:gd name="connsiteX2474" fmla="*/ 3335453 w 12187340"/>
              <a:gd name="connsiteY2474" fmla="*/ 1408573 h 1972748"/>
              <a:gd name="connsiteX2475" fmla="*/ 3335811 w 12187340"/>
              <a:gd name="connsiteY2475" fmla="*/ 1408573 h 1972748"/>
              <a:gd name="connsiteX2476" fmla="*/ 3333660 w 12187340"/>
              <a:gd name="connsiteY2476" fmla="*/ 1452300 h 1972748"/>
              <a:gd name="connsiteX2477" fmla="*/ 3106064 w 12187340"/>
              <a:gd name="connsiteY2477" fmla="*/ 1584915 h 1972748"/>
              <a:gd name="connsiteX2478" fmla="*/ 3055885 w 12187340"/>
              <a:gd name="connsiteY2478" fmla="*/ 1574521 h 1972748"/>
              <a:gd name="connsiteX2479" fmla="*/ 3054093 w 12187340"/>
              <a:gd name="connsiteY2479" fmla="*/ 1574521 h 1972748"/>
              <a:gd name="connsiteX2480" fmla="*/ 3052659 w 12187340"/>
              <a:gd name="connsiteY2480" fmla="*/ 1563769 h 1972748"/>
              <a:gd name="connsiteX2481" fmla="*/ 3056960 w 12187340"/>
              <a:gd name="connsiteY2481" fmla="*/ 1561260 h 1972748"/>
              <a:gd name="connsiteX2482" fmla="*/ 3078824 w 12187340"/>
              <a:gd name="connsiteY2482" fmla="*/ 1561618 h 1972748"/>
              <a:gd name="connsiteX2483" fmla="*/ 3091010 w 12187340"/>
              <a:gd name="connsiteY2483" fmla="*/ 1561618 h 1972748"/>
              <a:gd name="connsiteX2484" fmla="*/ 3091010 w 12187340"/>
              <a:gd name="connsiteY2484" fmla="*/ 1560543 h 1972748"/>
              <a:gd name="connsiteX2485" fmla="*/ 3080257 w 12187340"/>
              <a:gd name="connsiteY2485" fmla="*/ 1558034 h 1972748"/>
              <a:gd name="connsiteX2486" fmla="*/ 3066996 w 12187340"/>
              <a:gd name="connsiteY2486" fmla="*/ 1555525 h 1972748"/>
              <a:gd name="connsiteX2487" fmla="*/ 3290650 w 12187340"/>
              <a:gd name="connsiteY2487" fmla="*/ 1364846 h 1972748"/>
              <a:gd name="connsiteX2488" fmla="*/ 3292083 w 12187340"/>
              <a:gd name="connsiteY2488" fmla="*/ 1364129 h 1972748"/>
              <a:gd name="connsiteX2489" fmla="*/ 3339395 w 12187340"/>
              <a:gd name="connsiteY2489" fmla="*/ 1364489 h 1972748"/>
              <a:gd name="connsiteX2490" fmla="*/ 3341187 w 12187340"/>
              <a:gd name="connsiteY2490" fmla="*/ 1364489 h 1972748"/>
              <a:gd name="connsiteX2491" fmla="*/ 3339395 w 12187340"/>
              <a:gd name="connsiteY2491" fmla="*/ 1365206 h 1972748"/>
              <a:gd name="connsiteX2492" fmla="*/ 3346563 w 12187340"/>
              <a:gd name="connsiteY2492" fmla="*/ 1364489 h 1972748"/>
              <a:gd name="connsiteX2493" fmla="*/ 3352656 w 12187340"/>
              <a:gd name="connsiteY2493" fmla="*/ 1364489 h 1972748"/>
              <a:gd name="connsiteX2494" fmla="*/ 3352656 w 12187340"/>
              <a:gd name="connsiteY2494" fmla="*/ 1368790 h 1972748"/>
              <a:gd name="connsiteX2495" fmla="*/ 3342621 w 12187340"/>
              <a:gd name="connsiteY2495" fmla="*/ 1365923 h 1972748"/>
              <a:gd name="connsiteX2496" fmla="*/ 3354448 w 12187340"/>
              <a:gd name="connsiteY2496" fmla="*/ 1364489 h 1972748"/>
              <a:gd name="connsiteX2497" fmla="*/ 3374520 w 12187340"/>
              <a:gd name="connsiteY2497" fmla="*/ 1364847 h 1972748"/>
              <a:gd name="connsiteX2498" fmla="*/ 3374520 w 12187340"/>
              <a:gd name="connsiteY2498" fmla="*/ 1368789 h 1972748"/>
              <a:gd name="connsiteX2499" fmla="*/ 3363767 w 12187340"/>
              <a:gd name="connsiteY2499" fmla="*/ 1371657 h 1972748"/>
              <a:gd name="connsiteX2500" fmla="*/ 3354448 w 12187340"/>
              <a:gd name="connsiteY2500" fmla="*/ 1369148 h 1972748"/>
              <a:gd name="connsiteX2501" fmla="*/ 3376670 w 12187340"/>
              <a:gd name="connsiteY2501" fmla="*/ 1364847 h 1972748"/>
              <a:gd name="connsiteX2502" fmla="*/ 3383480 w 12187340"/>
              <a:gd name="connsiteY2502" fmla="*/ 1364847 h 1972748"/>
              <a:gd name="connsiteX2503" fmla="*/ 3386348 w 12187340"/>
              <a:gd name="connsiteY2503" fmla="*/ 1365564 h 1972748"/>
              <a:gd name="connsiteX2504" fmla="*/ 3376670 w 12187340"/>
              <a:gd name="connsiteY2504" fmla="*/ 1368073 h 1972748"/>
              <a:gd name="connsiteX2505" fmla="*/ 3389574 w 12187340"/>
              <a:gd name="connsiteY2505" fmla="*/ 1364847 h 1972748"/>
              <a:gd name="connsiteX2506" fmla="*/ 3389931 w 12187340"/>
              <a:gd name="connsiteY2506" fmla="*/ 1364847 h 1972748"/>
              <a:gd name="connsiteX2507" fmla="*/ 3389931 w 12187340"/>
              <a:gd name="connsiteY2507" fmla="*/ 1365205 h 1972748"/>
              <a:gd name="connsiteX2508" fmla="*/ 3389574 w 12187340"/>
              <a:gd name="connsiteY2508" fmla="*/ 1365205 h 1972748"/>
              <a:gd name="connsiteX2509" fmla="*/ 3389574 w 12187340"/>
              <a:gd name="connsiteY2509" fmla="*/ 1364847 h 1972748"/>
              <a:gd name="connsiteX2510" fmla="*/ 3391724 w 12187340"/>
              <a:gd name="connsiteY2510" fmla="*/ 1364847 h 1972748"/>
              <a:gd name="connsiteX2511" fmla="*/ 3447279 w 12187340"/>
              <a:gd name="connsiteY2511" fmla="*/ 1364847 h 1972748"/>
              <a:gd name="connsiteX2512" fmla="*/ 3393158 w 12187340"/>
              <a:gd name="connsiteY2512" fmla="*/ 1407499 h 1972748"/>
              <a:gd name="connsiteX2513" fmla="*/ 3448713 w 12187340"/>
              <a:gd name="connsiteY2513" fmla="*/ 1364847 h 1972748"/>
              <a:gd name="connsiteX2514" fmla="*/ 3576669 w 12187340"/>
              <a:gd name="connsiteY2514" fmla="*/ 1365205 h 1972748"/>
              <a:gd name="connsiteX2515" fmla="*/ 3396384 w 12187340"/>
              <a:gd name="connsiteY2515" fmla="*/ 1496386 h 1972748"/>
              <a:gd name="connsiteX2516" fmla="*/ 3396025 w 12187340"/>
              <a:gd name="connsiteY2516" fmla="*/ 1487426 h 1972748"/>
              <a:gd name="connsiteX2517" fmla="*/ 3395668 w 12187340"/>
              <a:gd name="connsiteY2517" fmla="*/ 1471297 h 1972748"/>
              <a:gd name="connsiteX2518" fmla="*/ 3394951 w 12187340"/>
              <a:gd name="connsiteY2518" fmla="*/ 1455168 h 1972748"/>
              <a:gd name="connsiteX2519" fmla="*/ 3394951 w 12187340"/>
              <a:gd name="connsiteY2519" fmla="*/ 1454810 h 1972748"/>
              <a:gd name="connsiteX2520" fmla="*/ 3394951 w 12187340"/>
              <a:gd name="connsiteY2520" fmla="*/ 1454452 h 1972748"/>
              <a:gd name="connsiteX2521" fmla="*/ 3394233 w 12187340"/>
              <a:gd name="connsiteY2521" fmla="*/ 1439776 h 1972748"/>
              <a:gd name="connsiteX2522" fmla="*/ 3394233 w 12187340"/>
              <a:gd name="connsiteY2522" fmla="*/ 1439418 h 1972748"/>
              <a:gd name="connsiteX2523" fmla="*/ 3394233 w 12187340"/>
              <a:gd name="connsiteY2523" fmla="*/ 1439060 h 1972748"/>
              <a:gd name="connsiteX2524" fmla="*/ 3393516 w 12187340"/>
              <a:gd name="connsiteY2524" fmla="*/ 1408953 h 1972748"/>
              <a:gd name="connsiteX2525" fmla="*/ 3393516 w 12187340"/>
              <a:gd name="connsiteY2525" fmla="*/ 1408595 h 1972748"/>
              <a:gd name="connsiteX2526" fmla="*/ 3448713 w 12187340"/>
              <a:gd name="connsiteY2526" fmla="*/ 1364868 h 1972748"/>
              <a:gd name="connsiteX2527" fmla="*/ 3389215 w 12187340"/>
              <a:gd name="connsiteY2527" fmla="*/ 1366639 h 1972748"/>
              <a:gd name="connsiteX2528" fmla="*/ 3389573 w 12187340"/>
              <a:gd name="connsiteY2528" fmla="*/ 1366639 h 1972748"/>
              <a:gd name="connsiteX2529" fmla="*/ 3389931 w 12187340"/>
              <a:gd name="connsiteY2529" fmla="*/ 1366639 h 1972748"/>
              <a:gd name="connsiteX2530" fmla="*/ 3390289 w 12187340"/>
              <a:gd name="connsiteY2530" fmla="*/ 1378825 h 1972748"/>
              <a:gd name="connsiteX2531" fmla="*/ 3376669 w 12187340"/>
              <a:gd name="connsiteY2531" fmla="*/ 1375241 h 1972748"/>
              <a:gd name="connsiteX2532" fmla="*/ 3376669 w 12187340"/>
              <a:gd name="connsiteY2532" fmla="*/ 1370223 h 1972748"/>
              <a:gd name="connsiteX2533" fmla="*/ 3339395 w 12187340"/>
              <a:gd name="connsiteY2533" fmla="*/ 1366997 h 1972748"/>
              <a:gd name="connsiteX2534" fmla="*/ 3352656 w 12187340"/>
              <a:gd name="connsiteY2534" fmla="*/ 1370581 h 1972748"/>
              <a:gd name="connsiteX2535" fmla="*/ 3352656 w 12187340"/>
              <a:gd name="connsiteY2535" fmla="*/ 1374882 h 1972748"/>
              <a:gd name="connsiteX2536" fmla="*/ 3338678 w 12187340"/>
              <a:gd name="connsiteY2536" fmla="*/ 1378466 h 1972748"/>
              <a:gd name="connsiteX2537" fmla="*/ 3769857 w 12187340"/>
              <a:gd name="connsiteY2537" fmla="*/ 1367355 h 1972748"/>
              <a:gd name="connsiteX2538" fmla="*/ 3784193 w 12187340"/>
              <a:gd name="connsiteY2538" fmla="*/ 1371297 h 1972748"/>
              <a:gd name="connsiteX2539" fmla="*/ 3769857 w 12187340"/>
              <a:gd name="connsiteY2539" fmla="*/ 1374882 h 1972748"/>
              <a:gd name="connsiteX2540" fmla="*/ 3810358 w 12187340"/>
              <a:gd name="connsiteY2540" fmla="*/ 1367355 h 1972748"/>
              <a:gd name="connsiteX2541" fmla="*/ 3810358 w 12187340"/>
              <a:gd name="connsiteY2541" fmla="*/ 1374882 h 1972748"/>
              <a:gd name="connsiteX2542" fmla="*/ 3796021 w 12187340"/>
              <a:gd name="connsiteY2542" fmla="*/ 1371297 h 1972748"/>
              <a:gd name="connsiteX2543" fmla="*/ 3374520 w 12187340"/>
              <a:gd name="connsiteY2543" fmla="*/ 1370581 h 1972748"/>
              <a:gd name="connsiteX2544" fmla="*/ 3374520 w 12187340"/>
              <a:gd name="connsiteY2544" fmla="*/ 1374523 h 1972748"/>
              <a:gd name="connsiteX2545" fmla="*/ 3367352 w 12187340"/>
              <a:gd name="connsiteY2545" fmla="*/ 1372731 h 1972748"/>
              <a:gd name="connsiteX2546" fmla="*/ 3354448 w 12187340"/>
              <a:gd name="connsiteY2546" fmla="*/ 1370938 h 1972748"/>
              <a:gd name="connsiteX2547" fmla="*/ 3360183 w 12187340"/>
              <a:gd name="connsiteY2547" fmla="*/ 1372731 h 1972748"/>
              <a:gd name="connsiteX2548" fmla="*/ 3354448 w 12187340"/>
              <a:gd name="connsiteY2548" fmla="*/ 1374164 h 1972748"/>
              <a:gd name="connsiteX2549" fmla="*/ 3790287 w 12187340"/>
              <a:gd name="connsiteY2549" fmla="*/ 1372731 h 1972748"/>
              <a:gd name="connsiteX2550" fmla="*/ 3810717 w 12187340"/>
              <a:gd name="connsiteY2550" fmla="*/ 1378465 h 1972748"/>
              <a:gd name="connsiteX2551" fmla="*/ 3810717 w 12187340"/>
              <a:gd name="connsiteY2551" fmla="*/ 1394594 h 1972748"/>
              <a:gd name="connsiteX2552" fmla="*/ 3792437 w 12187340"/>
              <a:gd name="connsiteY2552" fmla="*/ 1399612 h 1972748"/>
              <a:gd name="connsiteX2553" fmla="*/ 3769498 w 12187340"/>
              <a:gd name="connsiteY2553" fmla="*/ 1393519 h 1972748"/>
              <a:gd name="connsiteX2554" fmla="*/ 3769856 w 12187340"/>
              <a:gd name="connsiteY2554" fmla="*/ 1378465 h 1972748"/>
              <a:gd name="connsiteX2555" fmla="*/ 3363767 w 12187340"/>
              <a:gd name="connsiteY2555" fmla="*/ 1373805 h 1972748"/>
              <a:gd name="connsiteX2556" fmla="*/ 3374520 w 12187340"/>
              <a:gd name="connsiteY2556" fmla="*/ 1376672 h 1972748"/>
              <a:gd name="connsiteX2557" fmla="*/ 3374520 w 12187340"/>
              <a:gd name="connsiteY2557" fmla="*/ 1383124 h 1972748"/>
              <a:gd name="connsiteX2558" fmla="*/ 3364843 w 12187340"/>
              <a:gd name="connsiteY2558" fmla="*/ 1385633 h 1972748"/>
              <a:gd name="connsiteX2559" fmla="*/ 3354090 w 12187340"/>
              <a:gd name="connsiteY2559" fmla="*/ 1382766 h 1972748"/>
              <a:gd name="connsiteX2560" fmla="*/ 3354448 w 12187340"/>
              <a:gd name="connsiteY2560" fmla="*/ 1376314 h 1972748"/>
              <a:gd name="connsiteX2561" fmla="*/ 3352656 w 12187340"/>
              <a:gd name="connsiteY2561" fmla="*/ 1376672 h 1972748"/>
              <a:gd name="connsiteX2562" fmla="*/ 3352298 w 12187340"/>
              <a:gd name="connsiteY2562" fmla="*/ 1382407 h 1972748"/>
              <a:gd name="connsiteX2563" fmla="*/ 3341904 w 12187340"/>
              <a:gd name="connsiteY2563" fmla="*/ 1379540 h 1972748"/>
              <a:gd name="connsiteX2564" fmla="*/ 3376670 w 12187340"/>
              <a:gd name="connsiteY2564" fmla="*/ 1377030 h 1972748"/>
              <a:gd name="connsiteX2565" fmla="*/ 3386706 w 12187340"/>
              <a:gd name="connsiteY2565" fmla="*/ 1379898 h 1972748"/>
              <a:gd name="connsiteX2566" fmla="*/ 3376670 w 12187340"/>
              <a:gd name="connsiteY2566" fmla="*/ 1382765 h 1972748"/>
              <a:gd name="connsiteX2567" fmla="*/ 3766989 w 12187340"/>
              <a:gd name="connsiteY2567" fmla="*/ 1378822 h 1972748"/>
              <a:gd name="connsiteX2568" fmla="*/ 3766631 w 12187340"/>
              <a:gd name="connsiteY2568" fmla="*/ 1392442 h 1972748"/>
              <a:gd name="connsiteX2569" fmla="*/ 3742259 w 12187340"/>
              <a:gd name="connsiteY2569" fmla="*/ 1385632 h 1972748"/>
              <a:gd name="connsiteX2570" fmla="*/ 3813584 w 12187340"/>
              <a:gd name="connsiteY2570" fmla="*/ 1379180 h 1972748"/>
              <a:gd name="connsiteX2571" fmla="*/ 3840465 w 12187340"/>
              <a:gd name="connsiteY2571" fmla="*/ 1386349 h 1972748"/>
              <a:gd name="connsiteX2572" fmla="*/ 3813584 w 12187340"/>
              <a:gd name="connsiteY2572" fmla="*/ 1393517 h 1972748"/>
              <a:gd name="connsiteX2573" fmla="*/ 3338678 w 12187340"/>
              <a:gd name="connsiteY2573" fmla="*/ 1380614 h 1972748"/>
              <a:gd name="connsiteX2574" fmla="*/ 3352298 w 12187340"/>
              <a:gd name="connsiteY2574" fmla="*/ 1384198 h 1972748"/>
              <a:gd name="connsiteX2575" fmla="*/ 3352298 w 12187340"/>
              <a:gd name="connsiteY2575" fmla="*/ 1389216 h 1972748"/>
              <a:gd name="connsiteX2576" fmla="*/ 3338320 w 12187340"/>
              <a:gd name="connsiteY2576" fmla="*/ 1392800 h 1972748"/>
              <a:gd name="connsiteX2577" fmla="*/ 3390290 w 12187340"/>
              <a:gd name="connsiteY2577" fmla="*/ 1380614 h 1972748"/>
              <a:gd name="connsiteX2578" fmla="*/ 3390648 w 12187340"/>
              <a:gd name="connsiteY2578" fmla="*/ 1392800 h 1972748"/>
              <a:gd name="connsiteX2579" fmla="*/ 3376670 w 12187340"/>
              <a:gd name="connsiteY2579" fmla="*/ 1388858 h 1972748"/>
              <a:gd name="connsiteX2580" fmla="*/ 3376670 w 12187340"/>
              <a:gd name="connsiteY2580" fmla="*/ 1384557 h 1972748"/>
              <a:gd name="connsiteX2581" fmla="*/ 3354090 w 12187340"/>
              <a:gd name="connsiteY2581" fmla="*/ 1384557 h 1972748"/>
              <a:gd name="connsiteX2582" fmla="*/ 3361617 w 12187340"/>
              <a:gd name="connsiteY2582" fmla="*/ 1386707 h 1972748"/>
              <a:gd name="connsiteX2583" fmla="*/ 3354090 w 12187340"/>
              <a:gd name="connsiteY2583" fmla="*/ 1388858 h 1972748"/>
              <a:gd name="connsiteX2584" fmla="*/ 3374520 w 12187340"/>
              <a:gd name="connsiteY2584" fmla="*/ 1384914 h 1972748"/>
              <a:gd name="connsiteX2585" fmla="*/ 3374520 w 12187340"/>
              <a:gd name="connsiteY2585" fmla="*/ 1388499 h 1972748"/>
              <a:gd name="connsiteX2586" fmla="*/ 3368785 w 12187340"/>
              <a:gd name="connsiteY2586" fmla="*/ 1386706 h 1972748"/>
              <a:gd name="connsiteX2587" fmla="*/ 3734732 w 12187340"/>
              <a:gd name="connsiteY2587" fmla="*/ 1386706 h 1972748"/>
              <a:gd name="connsiteX2588" fmla="*/ 3735089 w 12187340"/>
              <a:gd name="connsiteY2588" fmla="*/ 1386706 h 1972748"/>
              <a:gd name="connsiteX2589" fmla="*/ 3735447 w 12187340"/>
              <a:gd name="connsiteY2589" fmla="*/ 1387064 h 1972748"/>
              <a:gd name="connsiteX2590" fmla="*/ 3735805 w 12187340"/>
              <a:gd name="connsiteY2590" fmla="*/ 1387064 h 1972748"/>
              <a:gd name="connsiteX2591" fmla="*/ 3736163 w 12187340"/>
              <a:gd name="connsiteY2591" fmla="*/ 1387064 h 1972748"/>
              <a:gd name="connsiteX2592" fmla="*/ 3766628 w 12187340"/>
              <a:gd name="connsiteY2592" fmla="*/ 1395308 h 1972748"/>
              <a:gd name="connsiteX2593" fmla="*/ 3766628 w 12187340"/>
              <a:gd name="connsiteY2593" fmla="*/ 1406419 h 1972748"/>
              <a:gd name="connsiteX2594" fmla="*/ 3734012 w 12187340"/>
              <a:gd name="connsiteY2594" fmla="*/ 1415379 h 1972748"/>
              <a:gd name="connsiteX2595" fmla="*/ 3733655 w 12187340"/>
              <a:gd name="connsiteY2595" fmla="*/ 1415379 h 1972748"/>
              <a:gd name="connsiteX2596" fmla="*/ 3364843 w 12187340"/>
              <a:gd name="connsiteY2596" fmla="*/ 1387423 h 1972748"/>
              <a:gd name="connsiteX2597" fmla="*/ 3374520 w 12187340"/>
              <a:gd name="connsiteY2597" fmla="*/ 1390291 h 1972748"/>
              <a:gd name="connsiteX2598" fmla="*/ 3374878 w 12187340"/>
              <a:gd name="connsiteY2598" fmla="*/ 1396742 h 1972748"/>
              <a:gd name="connsiteX2599" fmla="*/ 3363767 w 12187340"/>
              <a:gd name="connsiteY2599" fmla="*/ 1399610 h 1972748"/>
              <a:gd name="connsiteX2600" fmla="*/ 3354090 w 12187340"/>
              <a:gd name="connsiteY2600" fmla="*/ 1397124 h 1972748"/>
              <a:gd name="connsiteX2601" fmla="*/ 3354090 w 12187340"/>
              <a:gd name="connsiteY2601" fmla="*/ 1390673 h 1972748"/>
              <a:gd name="connsiteX2602" fmla="*/ 3846200 w 12187340"/>
              <a:gd name="connsiteY2602" fmla="*/ 1387781 h 1972748"/>
              <a:gd name="connsiteX2603" fmla="*/ 3847275 w 12187340"/>
              <a:gd name="connsiteY2603" fmla="*/ 1414304 h 1972748"/>
              <a:gd name="connsiteX2604" fmla="*/ 3813583 w 12187340"/>
              <a:gd name="connsiteY2604" fmla="*/ 1405344 h 1972748"/>
              <a:gd name="connsiteX2605" fmla="*/ 3813583 w 12187340"/>
              <a:gd name="connsiteY2605" fmla="*/ 1396742 h 1972748"/>
              <a:gd name="connsiteX2606" fmla="*/ 3376670 w 12187340"/>
              <a:gd name="connsiteY2606" fmla="*/ 1390649 h 1972748"/>
              <a:gd name="connsiteX2607" fmla="*/ 3386706 w 12187340"/>
              <a:gd name="connsiteY2607" fmla="*/ 1393516 h 1972748"/>
              <a:gd name="connsiteX2608" fmla="*/ 3376670 w 12187340"/>
              <a:gd name="connsiteY2608" fmla="*/ 1396025 h 1972748"/>
              <a:gd name="connsiteX2609" fmla="*/ 3352298 w 12187340"/>
              <a:gd name="connsiteY2609" fmla="*/ 1391006 h 1972748"/>
              <a:gd name="connsiteX2610" fmla="*/ 3352298 w 12187340"/>
              <a:gd name="connsiteY2610" fmla="*/ 1396741 h 1972748"/>
              <a:gd name="connsiteX2611" fmla="*/ 3341904 w 12187340"/>
              <a:gd name="connsiteY2611" fmla="*/ 1393874 h 1972748"/>
              <a:gd name="connsiteX2612" fmla="*/ 3390649 w 12187340"/>
              <a:gd name="connsiteY2612" fmla="*/ 1394257 h 1972748"/>
              <a:gd name="connsiteX2613" fmla="*/ 3391007 w 12187340"/>
              <a:gd name="connsiteY2613" fmla="*/ 1394257 h 1972748"/>
              <a:gd name="connsiteX2614" fmla="*/ 3391364 w 12187340"/>
              <a:gd name="connsiteY2614" fmla="*/ 1407160 h 1972748"/>
              <a:gd name="connsiteX2615" fmla="*/ 3376669 w 12187340"/>
              <a:gd name="connsiteY2615" fmla="*/ 1403217 h 1972748"/>
              <a:gd name="connsiteX2616" fmla="*/ 3376669 w 12187340"/>
              <a:gd name="connsiteY2616" fmla="*/ 1398199 h 1972748"/>
              <a:gd name="connsiteX2617" fmla="*/ 3337961 w 12187340"/>
              <a:gd name="connsiteY2617" fmla="*/ 1394615 h 1972748"/>
              <a:gd name="connsiteX2618" fmla="*/ 3352298 w 12187340"/>
              <a:gd name="connsiteY2618" fmla="*/ 1398557 h 1972748"/>
              <a:gd name="connsiteX2619" fmla="*/ 3352298 w 12187340"/>
              <a:gd name="connsiteY2619" fmla="*/ 1402858 h 1972748"/>
              <a:gd name="connsiteX2620" fmla="*/ 3337603 w 12187340"/>
              <a:gd name="connsiteY2620" fmla="*/ 1406801 h 1972748"/>
              <a:gd name="connsiteX2621" fmla="*/ 3769498 w 12187340"/>
              <a:gd name="connsiteY2621" fmla="*/ 1396407 h 1972748"/>
              <a:gd name="connsiteX2622" fmla="*/ 3786344 w 12187340"/>
              <a:gd name="connsiteY2622" fmla="*/ 1401066 h 1972748"/>
              <a:gd name="connsiteX2623" fmla="*/ 3769498 w 12187340"/>
              <a:gd name="connsiteY2623" fmla="*/ 1405726 h 1972748"/>
              <a:gd name="connsiteX2624" fmla="*/ 3810717 w 12187340"/>
              <a:gd name="connsiteY2624" fmla="*/ 1397481 h 1972748"/>
              <a:gd name="connsiteX2625" fmla="*/ 3810717 w 12187340"/>
              <a:gd name="connsiteY2625" fmla="*/ 1404291 h 1972748"/>
              <a:gd name="connsiteX2626" fmla="*/ 3798172 w 12187340"/>
              <a:gd name="connsiteY2626" fmla="*/ 1401066 h 1972748"/>
              <a:gd name="connsiteX2627" fmla="*/ 3374878 w 12187340"/>
              <a:gd name="connsiteY2627" fmla="*/ 1398556 h 1972748"/>
              <a:gd name="connsiteX2628" fmla="*/ 3374878 w 12187340"/>
              <a:gd name="connsiteY2628" fmla="*/ 1402857 h 1972748"/>
              <a:gd name="connsiteX2629" fmla="*/ 3366993 w 12187340"/>
              <a:gd name="connsiteY2629" fmla="*/ 1400707 h 1972748"/>
              <a:gd name="connsiteX2630" fmla="*/ 3354090 w 12187340"/>
              <a:gd name="connsiteY2630" fmla="*/ 1399273 h 1972748"/>
              <a:gd name="connsiteX2631" fmla="*/ 3360183 w 12187340"/>
              <a:gd name="connsiteY2631" fmla="*/ 1400707 h 1972748"/>
              <a:gd name="connsiteX2632" fmla="*/ 3354090 w 12187340"/>
              <a:gd name="connsiteY2632" fmla="*/ 1402499 h 1972748"/>
              <a:gd name="connsiteX2633" fmla="*/ 3363767 w 12187340"/>
              <a:gd name="connsiteY2633" fmla="*/ 1401782 h 1972748"/>
              <a:gd name="connsiteX2634" fmla="*/ 3374878 w 12187340"/>
              <a:gd name="connsiteY2634" fmla="*/ 1404649 h 1972748"/>
              <a:gd name="connsiteX2635" fmla="*/ 3374878 w 12187340"/>
              <a:gd name="connsiteY2635" fmla="*/ 1412176 h 1972748"/>
              <a:gd name="connsiteX2636" fmla="*/ 3365201 w 12187340"/>
              <a:gd name="connsiteY2636" fmla="*/ 1415043 h 1972748"/>
              <a:gd name="connsiteX2637" fmla="*/ 3353732 w 12187340"/>
              <a:gd name="connsiteY2637" fmla="*/ 1411818 h 1972748"/>
              <a:gd name="connsiteX2638" fmla="*/ 3354089 w 12187340"/>
              <a:gd name="connsiteY2638" fmla="*/ 1404291 h 1972748"/>
              <a:gd name="connsiteX2639" fmla="*/ 3792079 w 12187340"/>
              <a:gd name="connsiteY2639" fmla="*/ 1402499 h 1972748"/>
              <a:gd name="connsiteX2640" fmla="*/ 3810717 w 12187340"/>
              <a:gd name="connsiteY2640" fmla="*/ 1407875 h 1972748"/>
              <a:gd name="connsiteX2641" fmla="*/ 3810717 w 12187340"/>
              <a:gd name="connsiteY2641" fmla="*/ 1424721 h 1972748"/>
              <a:gd name="connsiteX2642" fmla="*/ 3790287 w 12187340"/>
              <a:gd name="connsiteY2642" fmla="*/ 1430455 h 1972748"/>
              <a:gd name="connsiteX2643" fmla="*/ 3769498 w 12187340"/>
              <a:gd name="connsiteY2643" fmla="*/ 1424362 h 1972748"/>
              <a:gd name="connsiteX2644" fmla="*/ 3769498 w 12187340"/>
              <a:gd name="connsiteY2644" fmla="*/ 1408950 h 1972748"/>
              <a:gd name="connsiteX2645" fmla="*/ 3352298 w 12187340"/>
              <a:gd name="connsiteY2645" fmla="*/ 1405009 h 1972748"/>
              <a:gd name="connsiteX2646" fmla="*/ 3351940 w 12187340"/>
              <a:gd name="connsiteY2646" fmla="*/ 1411461 h 1972748"/>
              <a:gd name="connsiteX2647" fmla="*/ 3339754 w 12187340"/>
              <a:gd name="connsiteY2647" fmla="*/ 1408235 h 1972748"/>
              <a:gd name="connsiteX2648" fmla="*/ 3376670 w 12187340"/>
              <a:gd name="connsiteY2648" fmla="*/ 1405367 h 1972748"/>
              <a:gd name="connsiteX2649" fmla="*/ 3388857 w 12187340"/>
              <a:gd name="connsiteY2649" fmla="*/ 1408593 h 1972748"/>
              <a:gd name="connsiteX2650" fmla="*/ 3376670 w 12187340"/>
              <a:gd name="connsiteY2650" fmla="*/ 1411819 h 1972748"/>
              <a:gd name="connsiteX2651" fmla="*/ 3813942 w 12187340"/>
              <a:gd name="connsiteY2651" fmla="*/ 1408235 h 1972748"/>
              <a:gd name="connsiteX2652" fmla="*/ 3841899 w 12187340"/>
              <a:gd name="connsiteY2652" fmla="*/ 1416120 h 1972748"/>
              <a:gd name="connsiteX2653" fmla="*/ 3813942 w 12187340"/>
              <a:gd name="connsiteY2653" fmla="*/ 1424005 h 1972748"/>
              <a:gd name="connsiteX2654" fmla="*/ 3337603 w 12187340"/>
              <a:gd name="connsiteY2654" fmla="*/ 1409309 h 1972748"/>
              <a:gd name="connsiteX2655" fmla="*/ 3351939 w 12187340"/>
              <a:gd name="connsiteY2655" fmla="*/ 1413252 h 1972748"/>
              <a:gd name="connsiteX2656" fmla="*/ 3351939 w 12187340"/>
              <a:gd name="connsiteY2656" fmla="*/ 1418628 h 1972748"/>
              <a:gd name="connsiteX2657" fmla="*/ 3336886 w 12187340"/>
              <a:gd name="connsiteY2657" fmla="*/ 1422571 h 1972748"/>
              <a:gd name="connsiteX2658" fmla="*/ 3766273 w 12187340"/>
              <a:gd name="connsiteY2658" fmla="*/ 1409667 h 1972748"/>
              <a:gd name="connsiteX2659" fmla="*/ 3766273 w 12187340"/>
              <a:gd name="connsiteY2659" fmla="*/ 1423646 h 1972748"/>
              <a:gd name="connsiteX2660" fmla="*/ 3740466 w 12187340"/>
              <a:gd name="connsiteY2660" fmla="*/ 1416477 h 1972748"/>
              <a:gd name="connsiteX2661" fmla="*/ 3389932 w 12187340"/>
              <a:gd name="connsiteY2661" fmla="*/ 1410025 h 1972748"/>
              <a:gd name="connsiteX2662" fmla="*/ 3378821 w 12187340"/>
              <a:gd name="connsiteY2662" fmla="*/ 1418627 h 1972748"/>
              <a:gd name="connsiteX2663" fmla="*/ 3376670 w 12187340"/>
              <a:gd name="connsiteY2663" fmla="*/ 1418269 h 1972748"/>
              <a:gd name="connsiteX2664" fmla="*/ 3376670 w 12187340"/>
              <a:gd name="connsiteY2664" fmla="*/ 1413610 h 1972748"/>
              <a:gd name="connsiteX2665" fmla="*/ 3391366 w 12187340"/>
              <a:gd name="connsiteY2665" fmla="*/ 1410383 h 1972748"/>
              <a:gd name="connsiteX2666" fmla="*/ 3391723 w 12187340"/>
              <a:gd name="connsiteY2666" fmla="*/ 1422211 h 1972748"/>
              <a:gd name="connsiteX2667" fmla="*/ 3379896 w 12187340"/>
              <a:gd name="connsiteY2667" fmla="*/ 1418985 h 1972748"/>
              <a:gd name="connsiteX2668" fmla="*/ 3391365 w 12187340"/>
              <a:gd name="connsiteY2668" fmla="*/ 1410383 h 1972748"/>
              <a:gd name="connsiteX2669" fmla="*/ 3353732 w 12187340"/>
              <a:gd name="connsiteY2669" fmla="*/ 1413967 h 1972748"/>
              <a:gd name="connsiteX2670" fmla="*/ 3361617 w 12187340"/>
              <a:gd name="connsiteY2670" fmla="*/ 1416117 h 1972748"/>
              <a:gd name="connsiteX2671" fmla="*/ 3353732 w 12187340"/>
              <a:gd name="connsiteY2671" fmla="*/ 1417910 h 1972748"/>
              <a:gd name="connsiteX2672" fmla="*/ 3374878 w 12187340"/>
              <a:gd name="connsiteY2672" fmla="*/ 1414325 h 1972748"/>
              <a:gd name="connsiteX2673" fmla="*/ 3374878 w 12187340"/>
              <a:gd name="connsiteY2673" fmla="*/ 1417551 h 1972748"/>
              <a:gd name="connsiteX2674" fmla="*/ 3368785 w 12187340"/>
              <a:gd name="connsiteY2674" fmla="*/ 1415759 h 1972748"/>
              <a:gd name="connsiteX2675" fmla="*/ 3364843 w 12187340"/>
              <a:gd name="connsiteY2675" fmla="*/ 1416834 h 1972748"/>
              <a:gd name="connsiteX2676" fmla="*/ 3374878 w 12187340"/>
              <a:gd name="connsiteY2676" fmla="*/ 1419701 h 1972748"/>
              <a:gd name="connsiteX2677" fmla="*/ 3374878 w 12187340"/>
              <a:gd name="connsiteY2677" fmla="*/ 1421852 h 1972748"/>
              <a:gd name="connsiteX2678" fmla="*/ 3363767 w 12187340"/>
              <a:gd name="connsiteY2678" fmla="*/ 1430454 h 1972748"/>
              <a:gd name="connsiteX2679" fmla="*/ 3353732 w 12187340"/>
              <a:gd name="connsiteY2679" fmla="*/ 1427586 h 1972748"/>
              <a:gd name="connsiteX2680" fmla="*/ 3353732 w 12187340"/>
              <a:gd name="connsiteY2680" fmla="*/ 1419701 h 1972748"/>
              <a:gd name="connsiteX2681" fmla="*/ 3733656 w 12187340"/>
              <a:gd name="connsiteY2681" fmla="*/ 1417909 h 1972748"/>
              <a:gd name="connsiteX2682" fmla="*/ 3734014 w 12187340"/>
              <a:gd name="connsiteY2682" fmla="*/ 1417909 h 1972748"/>
              <a:gd name="connsiteX2683" fmla="*/ 3766272 w 12187340"/>
              <a:gd name="connsiteY2683" fmla="*/ 1426869 h 1972748"/>
              <a:gd name="connsiteX2684" fmla="*/ 3765914 w 12187340"/>
              <a:gd name="connsiteY2684" fmla="*/ 1436546 h 1972748"/>
              <a:gd name="connsiteX2685" fmla="*/ 3732581 w 12187340"/>
              <a:gd name="connsiteY2685" fmla="*/ 1445869 h 1972748"/>
              <a:gd name="connsiteX2686" fmla="*/ 3847275 w 12187340"/>
              <a:gd name="connsiteY2686" fmla="*/ 1417909 h 1972748"/>
              <a:gd name="connsiteX2687" fmla="*/ 3848350 w 12187340"/>
              <a:gd name="connsiteY2687" fmla="*/ 1445865 h 1972748"/>
              <a:gd name="connsiteX2688" fmla="*/ 3813942 w 12187340"/>
              <a:gd name="connsiteY2688" fmla="*/ 1436546 h 1972748"/>
              <a:gd name="connsiteX2689" fmla="*/ 3813942 w 12187340"/>
              <a:gd name="connsiteY2689" fmla="*/ 1426869 h 1972748"/>
              <a:gd name="connsiteX2690" fmla="*/ 3351939 w 12187340"/>
              <a:gd name="connsiteY2690" fmla="*/ 1420417 h 1972748"/>
              <a:gd name="connsiteX2691" fmla="*/ 3351939 w 12187340"/>
              <a:gd name="connsiteY2691" fmla="*/ 1426869 h 1972748"/>
              <a:gd name="connsiteX2692" fmla="*/ 3339753 w 12187340"/>
              <a:gd name="connsiteY2692" fmla="*/ 1423643 h 1972748"/>
              <a:gd name="connsiteX2693" fmla="*/ 3378463 w 12187340"/>
              <a:gd name="connsiteY2693" fmla="*/ 1420417 h 1972748"/>
              <a:gd name="connsiteX2694" fmla="*/ 3388857 w 12187340"/>
              <a:gd name="connsiteY2694" fmla="*/ 1423285 h 1972748"/>
              <a:gd name="connsiteX2695" fmla="*/ 3377029 w 12187340"/>
              <a:gd name="connsiteY2695" fmla="*/ 1426511 h 1972748"/>
              <a:gd name="connsiteX2696" fmla="*/ 3377029 w 12187340"/>
              <a:gd name="connsiteY2696" fmla="*/ 1421493 h 1972748"/>
              <a:gd name="connsiteX2697" fmla="*/ 3378463 w 12187340"/>
              <a:gd name="connsiteY2697" fmla="*/ 1420418 h 1972748"/>
              <a:gd name="connsiteX2698" fmla="*/ 3374878 w 12187340"/>
              <a:gd name="connsiteY2698" fmla="*/ 1422930 h 1972748"/>
              <a:gd name="connsiteX2699" fmla="*/ 3374878 w 12187340"/>
              <a:gd name="connsiteY2699" fmla="*/ 1427231 h 1972748"/>
              <a:gd name="connsiteX2700" fmla="*/ 3365918 w 12187340"/>
              <a:gd name="connsiteY2700" fmla="*/ 1429740 h 1972748"/>
              <a:gd name="connsiteX2701" fmla="*/ 3374878 w 12187340"/>
              <a:gd name="connsiteY2701" fmla="*/ 1422930 h 1972748"/>
              <a:gd name="connsiteX2702" fmla="*/ 3392082 w 12187340"/>
              <a:gd name="connsiteY2702" fmla="*/ 1424364 h 1972748"/>
              <a:gd name="connsiteX2703" fmla="*/ 3392440 w 12187340"/>
              <a:gd name="connsiteY2703" fmla="*/ 1437984 h 1972748"/>
              <a:gd name="connsiteX2704" fmla="*/ 3377028 w 12187340"/>
              <a:gd name="connsiteY2704" fmla="*/ 1433683 h 1972748"/>
              <a:gd name="connsiteX2705" fmla="*/ 3377028 w 12187340"/>
              <a:gd name="connsiteY2705" fmla="*/ 1428665 h 1972748"/>
              <a:gd name="connsiteX2706" fmla="*/ 3336886 w 12187340"/>
              <a:gd name="connsiteY2706" fmla="*/ 1424722 h 1972748"/>
              <a:gd name="connsiteX2707" fmla="*/ 3351939 w 12187340"/>
              <a:gd name="connsiteY2707" fmla="*/ 1428665 h 1972748"/>
              <a:gd name="connsiteX2708" fmla="*/ 3351581 w 12187340"/>
              <a:gd name="connsiteY2708" fmla="*/ 1433324 h 1972748"/>
              <a:gd name="connsiteX2709" fmla="*/ 3336528 w 12187340"/>
              <a:gd name="connsiteY2709" fmla="*/ 1437625 h 1972748"/>
              <a:gd name="connsiteX2710" fmla="*/ 3769498 w 12187340"/>
              <a:gd name="connsiteY2710" fmla="*/ 1427948 h 1972748"/>
              <a:gd name="connsiteX2711" fmla="*/ 3784193 w 12187340"/>
              <a:gd name="connsiteY2711" fmla="*/ 1431890 h 1972748"/>
              <a:gd name="connsiteX2712" fmla="*/ 3769140 w 12187340"/>
              <a:gd name="connsiteY2712" fmla="*/ 1435833 h 1972748"/>
              <a:gd name="connsiteX2713" fmla="*/ 3810717 w 12187340"/>
              <a:gd name="connsiteY2713" fmla="*/ 1427948 h 1972748"/>
              <a:gd name="connsiteX2714" fmla="*/ 3810717 w 12187340"/>
              <a:gd name="connsiteY2714" fmla="*/ 1435833 h 1972748"/>
              <a:gd name="connsiteX2715" fmla="*/ 3796021 w 12187340"/>
              <a:gd name="connsiteY2715" fmla="*/ 1431890 h 1972748"/>
              <a:gd name="connsiteX2716" fmla="*/ 3374878 w 12187340"/>
              <a:gd name="connsiteY2716" fmla="*/ 1429022 h 1972748"/>
              <a:gd name="connsiteX2717" fmla="*/ 3374878 w 12187340"/>
              <a:gd name="connsiteY2717" fmla="*/ 1433323 h 1972748"/>
              <a:gd name="connsiteX2718" fmla="*/ 3366993 w 12187340"/>
              <a:gd name="connsiteY2718" fmla="*/ 1431173 h 1972748"/>
              <a:gd name="connsiteX2719" fmla="*/ 3353732 w 12187340"/>
              <a:gd name="connsiteY2719" fmla="*/ 1429380 h 1972748"/>
              <a:gd name="connsiteX2720" fmla="*/ 3360183 w 12187340"/>
              <a:gd name="connsiteY2720" fmla="*/ 1431172 h 1972748"/>
              <a:gd name="connsiteX2721" fmla="*/ 3353732 w 12187340"/>
              <a:gd name="connsiteY2721" fmla="*/ 1432964 h 1972748"/>
              <a:gd name="connsiteX2722" fmla="*/ 3363767 w 12187340"/>
              <a:gd name="connsiteY2722" fmla="*/ 1432248 h 1972748"/>
              <a:gd name="connsiteX2723" fmla="*/ 3374878 w 12187340"/>
              <a:gd name="connsiteY2723" fmla="*/ 1435115 h 1972748"/>
              <a:gd name="connsiteX2724" fmla="*/ 3374878 w 12187340"/>
              <a:gd name="connsiteY2724" fmla="*/ 1443359 h 1972748"/>
              <a:gd name="connsiteX2725" fmla="*/ 3364843 w 12187340"/>
              <a:gd name="connsiteY2725" fmla="*/ 1445868 h 1972748"/>
              <a:gd name="connsiteX2726" fmla="*/ 3353373 w 12187340"/>
              <a:gd name="connsiteY2726" fmla="*/ 1442642 h 1972748"/>
              <a:gd name="connsiteX2727" fmla="*/ 3353373 w 12187340"/>
              <a:gd name="connsiteY2727" fmla="*/ 1439058 h 1972748"/>
              <a:gd name="connsiteX2728" fmla="*/ 3361975 w 12187340"/>
              <a:gd name="connsiteY2728" fmla="*/ 1432606 h 1972748"/>
              <a:gd name="connsiteX2729" fmla="*/ 3359466 w 12187340"/>
              <a:gd name="connsiteY2729" fmla="*/ 1433322 h 1972748"/>
              <a:gd name="connsiteX2730" fmla="*/ 3353732 w 12187340"/>
              <a:gd name="connsiteY2730" fmla="*/ 1437623 h 1972748"/>
              <a:gd name="connsiteX2731" fmla="*/ 3353732 w 12187340"/>
              <a:gd name="connsiteY2731" fmla="*/ 1434756 h 1972748"/>
              <a:gd name="connsiteX2732" fmla="*/ 3790287 w 12187340"/>
              <a:gd name="connsiteY2732" fmla="*/ 1433322 h 1972748"/>
              <a:gd name="connsiteX2733" fmla="*/ 3810717 w 12187340"/>
              <a:gd name="connsiteY2733" fmla="*/ 1438699 h 1972748"/>
              <a:gd name="connsiteX2734" fmla="*/ 3810717 w 12187340"/>
              <a:gd name="connsiteY2734" fmla="*/ 1456978 h 1972748"/>
              <a:gd name="connsiteX2735" fmla="*/ 3792079 w 12187340"/>
              <a:gd name="connsiteY2735" fmla="*/ 1462354 h 1972748"/>
              <a:gd name="connsiteX2736" fmla="*/ 3769140 w 12187340"/>
              <a:gd name="connsiteY2736" fmla="*/ 1455903 h 1972748"/>
              <a:gd name="connsiteX2737" fmla="*/ 3769140 w 12187340"/>
              <a:gd name="connsiteY2737" fmla="*/ 1438699 h 1972748"/>
              <a:gd name="connsiteX2738" fmla="*/ 3351581 w 12187340"/>
              <a:gd name="connsiteY2738" fmla="*/ 1435473 h 1972748"/>
              <a:gd name="connsiteX2739" fmla="*/ 3351581 w 12187340"/>
              <a:gd name="connsiteY2739" fmla="*/ 1439057 h 1972748"/>
              <a:gd name="connsiteX2740" fmla="*/ 3348355 w 12187340"/>
              <a:gd name="connsiteY2740" fmla="*/ 1441566 h 1972748"/>
              <a:gd name="connsiteX2741" fmla="*/ 3339036 w 12187340"/>
              <a:gd name="connsiteY2741" fmla="*/ 1439057 h 1972748"/>
              <a:gd name="connsiteX2742" fmla="*/ 3377029 w 12187340"/>
              <a:gd name="connsiteY2742" fmla="*/ 1435831 h 1972748"/>
              <a:gd name="connsiteX2743" fmla="*/ 3389932 w 12187340"/>
              <a:gd name="connsiteY2743" fmla="*/ 1439415 h 1972748"/>
              <a:gd name="connsiteX2744" fmla="*/ 3377029 w 12187340"/>
              <a:gd name="connsiteY2744" fmla="*/ 1442641 h 1972748"/>
              <a:gd name="connsiteX2745" fmla="*/ 3765914 w 12187340"/>
              <a:gd name="connsiteY2745" fmla="*/ 1439773 h 1972748"/>
              <a:gd name="connsiteX2746" fmla="*/ 3765556 w 12187340"/>
              <a:gd name="connsiteY2746" fmla="*/ 1454827 h 1972748"/>
              <a:gd name="connsiteX2747" fmla="*/ 3737958 w 12187340"/>
              <a:gd name="connsiteY2747" fmla="*/ 1447300 h 1972748"/>
              <a:gd name="connsiteX2748" fmla="*/ 3813942 w 12187340"/>
              <a:gd name="connsiteY2748" fmla="*/ 1439773 h 1972748"/>
              <a:gd name="connsiteX2749" fmla="*/ 3844766 w 12187340"/>
              <a:gd name="connsiteY2749" fmla="*/ 1448017 h 1972748"/>
              <a:gd name="connsiteX2750" fmla="*/ 3813942 w 12187340"/>
              <a:gd name="connsiteY2750" fmla="*/ 1456260 h 1972748"/>
              <a:gd name="connsiteX2751" fmla="*/ 3336169 w 12187340"/>
              <a:gd name="connsiteY2751" fmla="*/ 1440131 h 1972748"/>
              <a:gd name="connsiteX2752" fmla="*/ 3346563 w 12187340"/>
              <a:gd name="connsiteY2752" fmla="*/ 1442640 h 1972748"/>
              <a:gd name="connsiteX2753" fmla="*/ 3335811 w 12187340"/>
              <a:gd name="connsiteY2753" fmla="*/ 1450884 h 1972748"/>
              <a:gd name="connsiteX2754" fmla="*/ 3351581 w 12187340"/>
              <a:gd name="connsiteY2754" fmla="*/ 1440489 h 1972748"/>
              <a:gd name="connsiteX2755" fmla="*/ 3351581 w 12187340"/>
              <a:gd name="connsiteY2755" fmla="*/ 1442281 h 1972748"/>
              <a:gd name="connsiteX2756" fmla="*/ 3349789 w 12187340"/>
              <a:gd name="connsiteY2756" fmla="*/ 1441923 h 1972748"/>
              <a:gd name="connsiteX2757" fmla="*/ 3351581 w 12187340"/>
              <a:gd name="connsiteY2757" fmla="*/ 1440489 h 1972748"/>
              <a:gd name="connsiteX2758" fmla="*/ 3392441 w 12187340"/>
              <a:gd name="connsiteY2758" fmla="*/ 1440489 h 1972748"/>
              <a:gd name="connsiteX2759" fmla="*/ 3393158 w 12187340"/>
              <a:gd name="connsiteY2759" fmla="*/ 1453392 h 1972748"/>
              <a:gd name="connsiteX2760" fmla="*/ 3377029 w 12187340"/>
              <a:gd name="connsiteY2760" fmla="*/ 1449091 h 1972748"/>
              <a:gd name="connsiteX2761" fmla="*/ 3377029 w 12187340"/>
              <a:gd name="connsiteY2761" fmla="*/ 1444432 h 1972748"/>
              <a:gd name="connsiteX2762" fmla="*/ 3347638 w 12187340"/>
              <a:gd name="connsiteY2762" fmla="*/ 1442998 h 1972748"/>
              <a:gd name="connsiteX2763" fmla="*/ 3351581 w 12187340"/>
              <a:gd name="connsiteY2763" fmla="*/ 1444073 h 1972748"/>
              <a:gd name="connsiteX2764" fmla="*/ 3351581 w 12187340"/>
              <a:gd name="connsiteY2764" fmla="*/ 1449449 h 1972748"/>
              <a:gd name="connsiteX2765" fmla="*/ 3335811 w 12187340"/>
              <a:gd name="connsiteY2765" fmla="*/ 1453750 h 1972748"/>
              <a:gd name="connsiteX2766" fmla="*/ 3335811 w 12187340"/>
              <a:gd name="connsiteY2766" fmla="*/ 1451958 h 1972748"/>
              <a:gd name="connsiteX2767" fmla="*/ 3347638 w 12187340"/>
              <a:gd name="connsiteY2767" fmla="*/ 1442997 h 1972748"/>
              <a:gd name="connsiteX2768" fmla="*/ 3353373 w 12187340"/>
              <a:gd name="connsiteY2768" fmla="*/ 1444790 h 1972748"/>
              <a:gd name="connsiteX2769" fmla="*/ 3361617 w 12187340"/>
              <a:gd name="connsiteY2769" fmla="*/ 1446941 h 1972748"/>
              <a:gd name="connsiteX2770" fmla="*/ 3353373 w 12187340"/>
              <a:gd name="connsiteY2770" fmla="*/ 1449091 h 1972748"/>
              <a:gd name="connsiteX2771" fmla="*/ 3374878 w 12187340"/>
              <a:gd name="connsiteY2771" fmla="*/ 1445148 h 1972748"/>
              <a:gd name="connsiteX2772" fmla="*/ 3374878 w 12187340"/>
              <a:gd name="connsiteY2772" fmla="*/ 1448732 h 1972748"/>
              <a:gd name="connsiteX2773" fmla="*/ 3368785 w 12187340"/>
              <a:gd name="connsiteY2773" fmla="*/ 1446940 h 1972748"/>
              <a:gd name="connsiteX2774" fmla="*/ 3365201 w 12187340"/>
              <a:gd name="connsiteY2774" fmla="*/ 1448015 h 1972748"/>
              <a:gd name="connsiteX2775" fmla="*/ 3374878 w 12187340"/>
              <a:gd name="connsiteY2775" fmla="*/ 1450524 h 1972748"/>
              <a:gd name="connsiteX2776" fmla="*/ 3375236 w 12187340"/>
              <a:gd name="connsiteY2776" fmla="*/ 1458768 h 1972748"/>
              <a:gd name="connsiteX2777" fmla="*/ 3363767 w 12187340"/>
              <a:gd name="connsiteY2777" fmla="*/ 1461994 h 1972748"/>
              <a:gd name="connsiteX2778" fmla="*/ 3353014 w 12187340"/>
              <a:gd name="connsiteY2778" fmla="*/ 1459126 h 1972748"/>
              <a:gd name="connsiteX2779" fmla="*/ 3353372 w 12187340"/>
              <a:gd name="connsiteY2779" fmla="*/ 1450883 h 1972748"/>
              <a:gd name="connsiteX2780" fmla="*/ 3732581 w 12187340"/>
              <a:gd name="connsiteY2780" fmla="*/ 1448737 h 1972748"/>
              <a:gd name="connsiteX2781" fmla="*/ 3765556 w 12187340"/>
              <a:gd name="connsiteY2781" fmla="*/ 1458056 h 1972748"/>
              <a:gd name="connsiteX2782" fmla="*/ 3765556 w 12187340"/>
              <a:gd name="connsiteY2782" fmla="*/ 1469167 h 1972748"/>
              <a:gd name="connsiteX2783" fmla="*/ 3730789 w 12187340"/>
              <a:gd name="connsiteY2783" fmla="*/ 1478844 h 1972748"/>
              <a:gd name="connsiteX2784" fmla="*/ 3848351 w 12187340"/>
              <a:gd name="connsiteY2784" fmla="*/ 1450529 h 1972748"/>
              <a:gd name="connsiteX2785" fmla="*/ 3849425 w 12187340"/>
              <a:gd name="connsiteY2785" fmla="*/ 1477769 h 1972748"/>
              <a:gd name="connsiteX2786" fmla="*/ 3814300 w 12187340"/>
              <a:gd name="connsiteY2786" fmla="*/ 1468091 h 1972748"/>
              <a:gd name="connsiteX2787" fmla="*/ 3814300 w 12187340"/>
              <a:gd name="connsiteY2787" fmla="*/ 1459489 h 1972748"/>
              <a:gd name="connsiteX2788" fmla="*/ 3377029 w 12187340"/>
              <a:gd name="connsiteY2788" fmla="*/ 1451246 h 1972748"/>
              <a:gd name="connsiteX2789" fmla="*/ 3390649 w 12187340"/>
              <a:gd name="connsiteY2789" fmla="*/ 1454471 h 1972748"/>
              <a:gd name="connsiteX2790" fmla="*/ 3377029 w 12187340"/>
              <a:gd name="connsiteY2790" fmla="*/ 1458414 h 1972748"/>
              <a:gd name="connsiteX2791" fmla="*/ 3351581 w 12187340"/>
              <a:gd name="connsiteY2791" fmla="*/ 1451603 h 1972748"/>
              <a:gd name="connsiteX2792" fmla="*/ 3351223 w 12187340"/>
              <a:gd name="connsiteY2792" fmla="*/ 1458772 h 1972748"/>
              <a:gd name="connsiteX2793" fmla="*/ 3337961 w 12187340"/>
              <a:gd name="connsiteY2793" fmla="*/ 1455188 h 1972748"/>
              <a:gd name="connsiteX2794" fmla="*/ 3333660 w 12187340"/>
              <a:gd name="connsiteY2794" fmla="*/ 1453396 h 1972748"/>
              <a:gd name="connsiteX2795" fmla="*/ 3333660 w 12187340"/>
              <a:gd name="connsiteY2795" fmla="*/ 1454829 h 1972748"/>
              <a:gd name="connsiteX2796" fmla="*/ 3333660 w 12187340"/>
              <a:gd name="connsiteY2796" fmla="*/ 1455187 h 1972748"/>
              <a:gd name="connsiteX2797" fmla="*/ 3330793 w 12187340"/>
              <a:gd name="connsiteY2797" fmla="*/ 1520778 h 1972748"/>
              <a:gd name="connsiteX2798" fmla="*/ 3330435 w 12187340"/>
              <a:gd name="connsiteY2798" fmla="*/ 1521136 h 1972748"/>
              <a:gd name="connsiteX2799" fmla="*/ 3330435 w 12187340"/>
              <a:gd name="connsiteY2799" fmla="*/ 1521494 h 1972748"/>
              <a:gd name="connsiteX2800" fmla="*/ 3330435 w 12187340"/>
              <a:gd name="connsiteY2800" fmla="*/ 1521851 h 1972748"/>
              <a:gd name="connsiteX2801" fmla="*/ 3330435 w 12187340"/>
              <a:gd name="connsiteY2801" fmla="*/ 1522209 h 1972748"/>
              <a:gd name="connsiteX2802" fmla="*/ 3330793 w 12187340"/>
              <a:gd name="connsiteY2802" fmla="*/ 1522209 h 1972748"/>
              <a:gd name="connsiteX2803" fmla="*/ 3330435 w 12187340"/>
              <a:gd name="connsiteY2803" fmla="*/ 1534754 h 1972748"/>
              <a:gd name="connsiteX2804" fmla="*/ 3149791 w 12187340"/>
              <a:gd name="connsiteY2804" fmla="*/ 1593893 h 1972748"/>
              <a:gd name="connsiteX2805" fmla="*/ 3131512 w 12187340"/>
              <a:gd name="connsiteY2805" fmla="*/ 1589950 h 1972748"/>
              <a:gd name="connsiteX2806" fmla="*/ 3107856 w 12187340"/>
              <a:gd name="connsiteY2806" fmla="*/ 1585291 h 1972748"/>
              <a:gd name="connsiteX2807" fmla="*/ 3333660 w 12187340"/>
              <a:gd name="connsiteY2807" fmla="*/ 1453393 h 1972748"/>
              <a:gd name="connsiteX2808" fmla="*/ 3393158 w 12187340"/>
              <a:gd name="connsiteY2808" fmla="*/ 1455905 h 1972748"/>
              <a:gd name="connsiteX2809" fmla="*/ 3393515 w 12187340"/>
              <a:gd name="connsiteY2809" fmla="*/ 1469883 h 1972748"/>
              <a:gd name="connsiteX2810" fmla="*/ 3377028 w 12187340"/>
              <a:gd name="connsiteY2810" fmla="*/ 1465582 h 1972748"/>
              <a:gd name="connsiteX2811" fmla="*/ 3377028 w 12187340"/>
              <a:gd name="connsiteY2811" fmla="*/ 1460206 h 1972748"/>
              <a:gd name="connsiteX2812" fmla="*/ 3335811 w 12187340"/>
              <a:gd name="connsiteY2812" fmla="*/ 1456262 h 1972748"/>
              <a:gd name="connsiteX2813" fmla="*/ 3351223 w 12187340"/>
              <a:gd name="connsiteY2813" fmla="*/ 1460563 h 1972748"/>
              <a:gd name="connsiteX2814" fmla="*/ 3351223 w 12187340"/>
              <a:gd name="connsiteY2814" fmla="*/ 1465581 h 1972748"/>
              <a:gd name="connsiteX2815" fmla="*/ 3335094 w 12187340"/>
              <a:gd name="connsiteY2815" fmla="*/ 1469882 h 1972748"/>
              <a:gd name="connsiteX2816" fmla="*/ 3768781 w 12187340"/>
              <a:gd name="connsiteY2816" fmla="*/ 1459130 h 1972748"/>
              <a:gd name="connsiteX2817" fmla="*/ 3786344 w 12187340"/>
              <a:gd name="connsiteY2817" fmla="*/ 1463789 h 1972748"/>
              <a:gd name="connsiteX2818" fmla="*/ 3768781 w 12187340"/>
              <a:gd name="connsiteY2818" fmla="*/ 1468448 h 1972748"/>
              <a:gd name="connsiteX2819" fmla="*/ 3810717 w 12187340"/>
              <a:gd name="connsiteY2819" fmla="*/ 1460563 h 1972748"/>
              <a:gd name="connsiteX2820" fmla="*/ 3810717 w 12187340"/>
              <a:gd name="connsiteY2820" fmla="*/ 1467373 h 1972748"/>
              <a:gd name="connsiteX2821" fmla="*/ 3798172 w 12187340"/>
              <a:gd name="connsiteY2821" fmla="*/ 1463789 h 1972748"/>
              <a:gd name="connsiteX2822" fmla="*/ 3353015 w 12187340"/>
              <a:gd name="connsiteY2822" fmla="*/ 1460921 h 1972748"/>
              <a:gd name="connsiteX2823" fmla="*/ 3360183 w 12187340"/>
              <a:gd name="connsiteY2823" fmla="*/ 1463072 h 1972748"/>
              <a:gd name="connsiteX2824" fmla="*/ 3353015 w 12187340"/>
              <a:gd name="connsiteY2824" fmla="*/ 1464864 h 1972748"/>
              <a:gd name="connsiteX2825" fmla="*/ 3375237 w 12187340"/>
              <a:gd name="connsiteY2825" fmla="*/ 1460921 h 1972748"/>
              <a:gd name="connsiteX2826" fmla="*/ 3375237 w 12187340"/>
              <a:gd name="connsiteY2826" fmla="*/ 1465222 h 1972748"/>
              <a:gd name="connsiteX2827" fmla="*/ 3367352 w 12187340"/>
              <a:gd name="connsiteY2827" fmla="*/ 1462713 h 1972748"/>
              <a:gd name="connsiteX2828" fmla="*/ 3363767 w 12187340"/>
              <a:gd name="connsiteY2828" fmla="*/ 1464147 h 1972748"/>
              <a:gd name="connsiteX2829" fmla="*/ 3375237 w 12187340"/>
              <a:gd name="connsiteY2829" fmla="*/ 1467014 h 1972748"/>
              <a:gd name="connsiteX2830" fmla="*/ 3375237 w 12187340"/>
              <a:gd name="connsiteY2830" fmla="*/ 1475616 h 1972748"/>
              <a:gd name="connsiteX2831" fmla="*/ 3364843 w 12187340"/>
              <a:gd name="connsiteY2831" fmla="*/ 1478125 h 1972748"/>
              <a:gd name="connsiteX2832" fmla="*/ 3353015 w 12187340"/>
              <a:gd name="connsiteY2832" fmla="*/ 1475258 h 1972748"/>
              <a:gd name="connsiteX2833" fmla="*/ 3353015 w 12187340"/>
              <a:gd name="connsiteY2833" fmla="*/ 1467014 h 1972748"/>
              <a:gd name="connsiteX2834" fmla="*/ 3792437 w 12187340"/>
              <a:gd name="connsiteY2834" fmla="*/ 1465222 h 1972748"/>
              <a:gd name="connsiteX2835" fmla="*/ 3811075 w 12187340"/>
              <a:gd name="connsiteY2835" fmla="*/ 1470598 h 1972748"/>
              <a:gd name="connsiteX2836" fmla="*/ 3811075 w 12187340"/>
              <a:gd name="connsiteY2836" fmla="*/ 1488877 h 1972748"/>
              <a:gd name="connsiteX2837" fmla="*/ 3789211 w 12187340"/>
              <a:gd name="connsiteY2837" fmla="*/ 1494612 h 1972748"/>
              <a:gd name="connsiteX2838" fmla="*/ 3768423 w 12187340"/>
              <a:gd name="connsiteY2838" fmla="*/ 1489236 h 1972748"/>
              <a:gd name="connsiteX2839" fmla="*/ 3768781 w 12187340"/>
              <a:gd name="connsiteY2839" fmla="*/ 1471673 h 1972748"/>
              <a:gd name="connsiteX2840" fmla="*/ 3351223 w 12187340"/>
              <a:gd name="connsiteY2840" fmla="*/ 1467372 h 1972748"/>
              <a:gd name="connsiteX2841" fmla="*/ 3351223 w 12187340"/>
              <a:gd name="connsiteY2841" fmla="*/ 1474541 h 1972748"/>
              <a:gd name="connsiteX2842" fmla="*/ 3337961 w 12187340"/>
              <a:gd name="connsiteY2842" fmla="*/ 1470956 h 1972748"/>
              <a:gd name="connsiteX2843" fmla="*/ 3377029 w 12187340"/>
              <a:gd name="connsiteY2843" fmla="*/ 1467372 h 1972748"/>
              <a:gd name="connsiteX2844" fmla="*/ 3391007 w 12187340"/>
              <a:gd name="connsiteY2844" fmla="*/ 1471315 h 1972748"/>
              <a:gd name="connsiteX2845" fmla="*/ 3377029 w 12187340"/>
              <a:gd name="connsiteY2845" fmla="*/ 1474899 h 1972748"/>
              <a:gd name="connsiteX2846" fmla="*/ 3814301 w 12187340"/>
              <a:gd name="connsiteY2846" fmla="*/ 1471315 h 1972748"/>
              <a:gd name="connsiteX2847" fmla="*/ 3845483 w 12187340"/>
              <a:gd name="connsiteY2847" fmla="*/ 1479558 h 1972748"/>
              <a:gd name="connsiteX2848" fmla="*/ 3814301 w 12187340"/>
              <a:gd name="connsiteY2848" fmla="*/ 1487802 h 1972748"/>
              <a:gd name="connsiteX2849" fmla="*/ 3335094 w 12187340"/>
              <a:gd name="connsiteY2849" fmla="*/ 1472032 h 1972748"/>
              <a:gd name="connsiteX2850" fmla="*/ 3351223 w 12187340"/>
              <a:gd name="connsiteY2850" fmla="*/ 1476333 h 1972748"/>
              <a:gd name="connsiteX2851" fmla="*/ 3351223 w 12187340"/>
              <a:gd name="connsiteY2851" fmla="*/ 1482067 h 1972748"/>
              <a:gd name="connsiteX2852" fmla="*/ 3334377 w 12187340"/>
              <a:gd name="connsiteY2852" fmla="*/ 1486368 h 1972748"/>
              <a:gd name="connsiteX2853" fmla="*/ 3393875 w 12187340"/>
              <a:gd name="connsiteY2853" fmla="*/ 1472389 h 1972748"/>
              <a:gd name="connsiteX2854" fmla="*/ 3394232 w 12187340"/>
              <a:gd name="connsiteY2854" fmla="*/ 1486009 h 1972748"/>
              <a:gd name="connsiteX2855" fmla="*/ 3377028 w 12187340"/>
              <a:gd name="connsiteY2855" fmla="*/ 1481708 h 1972748"/>
              <a:gd name="connsiteX2856" fmla="*/ 3377028 w 12187340"/>
              <a:gd name="connsiteY2856" fmla="*/ 1477049 h 1972748"/>
              <a:gd name="connsiteX2857" fmla="*/ 3765556 w 12187340"/>
              <a:gd name="connsiteY2857" fmla="*/ 1472747 h 1972748"/>
              <a:gd name="connsiteX2858" fmla="*/ 3765556 w 12187340"/>
              <a:gd name="connsiteY2858" fmla="*/ 1488159 h 1972748"/>
              <a:gd name="connsiteX2859" fmla="*/ 3736524 w 12187340"/>
              <a:gd name="connsiteY2859" fmla="*/ 1480632 h 1972748"/>
              <a:gd name="connsiteX2860" fmla="*/ 3353015 w 12187340"/>
              <a:gd name="connsiteY2860" fmla="*/ 1477048 h 1972748"/>
              <a:gd name="connsiteX2861" fmla="*/ 3361617 w 12187340"/>
              <a:gd name="connsiteY2861" fmla="*/ 1479199 h 1972748"/>
              <a:gd name="connsiteX2862" fmla="*/ 3353015 w 12187340"/>
              <a:gd name="connsiteY2862" fmla="*/ 1481708 h 1972748"/>
              <a:gd name="connsiteX2863" fmla="*/ 3375237 w 12187340"/>
              <a:gd name="connsiteY2863" fmla="*/ 1477406 h 1972748"/>
              <a:gd name="connsiteX2864" fmla="*/ 3375237 w 12187340"/>
              <a:gd name="connsiteY2864" fmla="*/ 1481349 h 1972748"/>
              <a:gd name="connsiteX2865" fmla="*/ 3368427 w 12187340"/>
              <a:gd name="connsiteY2865" fmla="*/ 1479198 h 1972748"/>
              <a:gd name="connsiteX2866" fmla="*/ 3365201 w 12187340"/>
              <a:gd name="connsiteY2866" fmla="*/ 1480274 h 1972748"/>
              <a:gd name="connsiteX2867" fmla="*/ 3375237 w 12187340"/>
              <a:gd name="connsiteY2867" fmla="*/ 1483141 h 1972748"/>
              <a:gd name="connsiteX2868" fmla="*/ 3375237 w 12187340"/>
              <a:gd name="connsiteY2868" fmla="*/ 1491743 h 1972748"/>
              <a:gd name="connsiteX2869" fmla="*/ 3363767 w 12187340"/>
              <a:gd name="connsiteY2869" fmla="*/ 1494969 h 1972748"/>
              <a:gd name="connsiteX2870" fmla="*/ 3352656 w 12187340"/>
              <a:gd name="connsiteY2870" fmla="*/ 1492101 h 1972748"/>
              <a:gd name="connsiteX2871" fmla="*/ 3353014 w 12187340"/>
              <a:gd name="connsiteY2871" fmla="*/ 1483499 h 1972748"/>
              <a:gd name="connsiteX2872" fmla="*/ 3730789 w 12187340"/>
              <a:gd name="connsiteY2872" fmla="*/ 1482066 h 1972748"/>
              <a:gd name="connsiteX2873" fmla="*/ 3765197 w 12187340"/>
              <a:gd name="connsiteY2873" fmla="*/ 1491385 h 1972748"/>
              <a:gd name="connsiteX2874" fmla="*/ 3765197 w 12187340"/>
              <a:gd name="connsiteY2874" fmla="*/ 1500703 h 1972748"/>
              <a:gd name="connsiteX2875" fmla="*/ 3729714 w 12187340"/>
              <a:gd name="connsiteY2875" fmla="*/ 1510381 h 1972748"/>
              <a:gd name="connsiteX2876" fmla="*/ 3849784 w 12187340"/>
              <a:gd name="connsiteY2876" fmla="*/ 1482066 h 1972748"/>
              <a:gd name="connsiteX2877" fmla="*/ 3850501 w 12187340"/>
              <a:gd name="connsiteY2877" fmla="*/ 1511456 h 1972748"/>
              <a:gd name="connsiteX2878" fmla="*/ 3814301 w 12187340"/>
              <a:gd name="connsiteY2878" fmla="*/ 1501420 h 1972748"/>
              <a:gd name="connsiteX2879" fmla="*/ 3814301 w 12187340"/>
              <a:gd name="connsiteY2879" fmla="*/ 1491385 h 1972748"/>
              <a:gd name="connsiteX2880" fmla="*/ 3377387 w 12187340"/>
              <a:gd name="connsiteY2880" fmla="*/ 1483499 h 1972748"/>
              <a:gd name="connsiteX2881" fmla="*/ 3391724 w 12187340"/>
              <a:gd name="connsiteY2881" fmla="*/ 1487442 h 1972748"/>
              <a:gd name="connsiteX2882" fmla="*/ 3377387 w 12187340"/>
              <a:gd name="connsiteY2882" fmla="*/ 1491385 h 1972748"/>
              <a:gd name="connsiteX2883" fmla="*/ 3351223 w 12187340"/>
              <a:gd name="connsiteY2883" fmla="*/ 1483857 h 1972748"/>
              <a:gd name="connsiteX2884" fmla="*/ 3350865 w 12187340"/>
              <a:gd name="connsiteY2884" fmla="*/ 1491384 h 1972748"/>
              <a:gd name="connsiteX2885" fmla="*/ 3337245 w 12187340"/>
              <a:gd name="connsiteY2885" fmla="*/ 1487800 h 1972748"/>
              <a:gd name="connsiteX2886" fmla="*/ 3334377 w 12187340"/>
              <a:gd name="connsiteY2886" fmla="*/ 1488875 h 1972748"/>
              <a:gd name="connsiteX2887" fmla="*/ 3350864 w 12187340"/>
              <a:gd name="connsiteY2887" fmla="*/ 1493176 h 1972748"/>
              <a:gd name="connsiteX2888" fmla="*/ 3350506 w 12187340"/>
              <a:gd name="connsiteY2888" fmla="*/ 1498552 h 1972748"/>
              <a:gd name="connsiteX2889" fmla="*/ 3333660 w 12187340"/>
              <a:gd name="connsiteY2889" fmla="*/ 1503216 h 1972748"/>
              <a:gd name="connsiteX2890" fmla="*/ 3394233 w 12187340"/>
              <a:gd name="connsiteY2890" fmla="*/ 1488875 h 1972748"/>
              <a:gd name="connsiteX2891" fmla="*/ 3394591 w 12187340"/>
              <a:gd name="connsiteY2891" fmla="*/ 1497477 h 1972748"/>
              <a:gd name="connsiteX2892" fmla="*/ 3388498 w 12187340"/>
              <a:gd name="connsiteY2892" fmla="*/ 1501420 h 1972748"/>
              <a:gd name="connsiteX2893" fmla="*/ 3377387 w 12187340"/>
              <a:gd name="connsiteY2893" fmla="*/ 1498552 h 1972748"/>
              <a:gd name="connsiteX2894" fmla="*/ 3377387 w 12187340"/>
              <a:gd name="connsiteY2894" fmla="*/ 1493176 h 1972748"/>
              <a:gd name="connsiteX2895" fmla="*/ 3768423 w 12187340"/>
              <a:gd name="connsiteY2895" fmla="*/ 1492101 h 1972748"/>
              <a:gd name="connsiteX2896" fmla="*/ 3783118 w 12187340"/>
              <a:gd name="connsiteY2896" fmla="*/ 1496043 h 1972748"/>
              <a:gd name="connsiteX2897" fmla="*/ 3768423 w 12187340"/>
              <a:gd name="connsiteY2897" fmla="*/ 1499986 h 1972748"/>
              <a:gd name="connsiteX2898" fmla="*/ 3811075 w 12187340"/>
              <a:gd name="connsiteY2898" fmla="*/ 1492101 h 1972748"/>
              <a:gd name="connsiteX2899" fmla="*/ 3811075 w 12187340"/>
              <a:gd name="connsiteY2899" fmla="*/ 1500345 h 1972748"/>
              <a:gd name="connsiteX2900" fmla="*/ 3794946 w 12187340"/>
              <a:gd name="connsiteY2900" fmla="*/ 1496043 h 1972748"/>
              <a:gd name="connsiteX2901" fmla="*/ 3375237 w 12187340"/>
              <a:gd name="connsiteY2901" fmla="*/ 1493535 h 1972748"/>
              <a:gd name="connsiteX2902" fmla="*/ 3375237 w 12187340"/>
              <a:gd name="connsiteY2902" fmla="*/ 1498194 h 1972748"/>
              <a:gd name="connsiteX2903" fmla="*/ 3366993 w 12187340"/>
              <a:gd name="connsiteY2903" fmla="*/ 1496043 h 1972748"/>
              <a:gd name="connsiteX2904" fmla="*/ 3352656 w 12187340"/>
              <a:gd name="connsiteY2904" fmla="*/ 1493892 h 1972748"/>
              <a:gd name="connsiteX2905" fmla="*/ 3360183 w 12187340"/>
              <a:gd name="connsiteY2905" fmla="*/ 1495684 h 1972748"/>
              <a:gd name="connsiteX2906" fmla="*/ 3352656 w 12187340"/>
              <a:gd name="connsiteY2906" fmla="*/ 1497835 h 1972748"/>
              <a:gd name="connsiteX2907" fmla="*/ 3363767 w 12187340"/>
              <a:gd name="connsiteY2907" fmla="*/ 1496760 h 1972748"/>
              <a:gd name="connsiteX2908" fmla="*/ 3375237 w 12187340"/>
              <a:gd name="connsiteY2908" fmla="*/ 1499985 h 1972748"/>
              <a:gd name="connsiteX2909" fmla="*/ 3375594 w 12187340"/>
              <a:gd name="connsiteY2909" fmla="*/ 1508946 h 1972748"/>
              <a:gd name="connsiteX2910" fmla="*/ 3364842 w 12187340"/>
              <a:gd name="connsiteY2910" fmla="*/ 1511813 h 1972748"/>
              <a:gd name="connsiteX2911" fmla="*/ 3352656 w 12187340"/>
              <a:gd name="connsiteY2911" fmla="*/ 1508229 h 1972748"/>
              <a:gd name="connsiteX2912" fmla="*/ 3352656 w 12187340"/>
              <a:gd name="connsiteY2912" fmla="*/ 1499985 h 1972748"/>
              <a:gd name="connsiteX2913" fmla="*/ 3789211 w 12187340"/>
              <a:gd name="connsiteY2913" fmla="*/ 1497834 h 1972748"/>
              <a:gd name="connsiteX2914" fmla="*/ 3811075 w 12187340"/>
              <a:gd name="connsiteY2914" fmla="*/ 1503927 h 1972748"/>
              <a:gd name="connsiteX2915" fmla="*/ 3811433 w 12187340"/>
              <a:gd name="connsiteY2915" fmla="*/ 1522207 h 1972748"/>
              <a:gd name="connsiteX2916" fmla="*/ 3791003 w 12187340"/>
              <a:gd name="connsiteY2916" fmla="*/ 1527225 h 1972748"/>
              <a:gd name="connsiteX2917" fmla="*/ 3768064 w 12187340"/>
              <a:gd name="connsiteY2917" fmla="*/ 1521132 h 1972748"/>
              <a:gd name="connsiteX2918" fmla="*/ 3768423 w 12187340"/>
              <a:gd name="connsiteY2918" fmla="*/ 1503216 h 1972748"/>
              <a:gd name="connsiteX2919" fmla="*/ 3394591 w 12187340"/>
              <a:gd name="connsiteY2919" fmla="*/ 1498551 h 1972748"/>
              <a:gd name="connsiteX2920" fmla="*/ 3394949 w 12187340"/>
              <a:gd name="connsiteY2920" fmla="*/ 1503211 h 1972748"/>
              <a:gd name="connsiteX2921" fmla="*/ 3389931 w 12187340"/>
              <a:gd name="connsiteY2921" fmla="*/ 1501777 h 1972748"/>
              <a:gd name="connsiteX2922" fmla="*/ 3394591 w 12187340"/>
              <a:gd name="connsiteY2922" fmla="*/ 1498551 h 1972748"/>
              <a:gd name="connsiteX2923" fmla="*/ 3350506 w 12187340"/>
              <a:gd name="connsiteY2923" fmla="*/ 1500343 h 1972748"/>
              <a:gd name="connsiteX2924" fmla="*/ 3350506 w 12187340"/>
              <a:gd name="connsiteY2924" fmla="*/ 1507870 h 1972748"/>
              <a:gd name="connsiteX2925" fmla="*/ 3337244 w 12187340"/>
              <a:gd name="connsiteY2925" fmla="*/ 1503927 h 1972748"/>
              <a:gd name="connsiteX2926" fmla="*/ 3377387 w 12187340"/>
              <a:gd name="connsiteY2926" fmla="*/ 1500343 h 1972748"/>
              <a:gd name="connsiteX2927" fmla="*/ 3386348 w 12187340"/>
              <a:gd name="connsiteY2927" fmla="*/ 1502852 h 1972748"/>
              <a:gd name="connsiteX2928" fmla="*/ 3377387 w 12187340"/>
              <a:gd name="connsiteY2928" fmla="*/ 1508229 h 1972748"/>
              <a:gd name="connsiteX2929" fmla="*/ 3387781 w 12187340"/>
              <a:gd name="connsiteY2929" fmla="*/ 1503211 h 1972748"/>
              <a:gd name="connsiteX2930" fmla="*/ 3391724 w 12187340"/>
              <a:gd name="connsiteY2930" fmla="*/ 1504285 h 1972748"/>
              <a:gd name="connsiteX2931" fmla="*/ 3381688 w 12187340"/>
              <a:gd name="connsiteY2931" fmla="*/ 1507153 h 1972748"/>
              <a:gd name="connsiteX2932" fmla="*/ 3387781 w 12187340"/>
              <a:gd name="connsiteY2932" fmla="*/ 1503210 h 1972748"/>
              <a:gd name="connsiteX2933" fmla="*/ 3765197 w 12187340"/>
              <a:gd name="connsiteY2933" fmla="*/ 1504285 h 1972748"/>
              <a:gd name="connsiteX2934" fmla="*/ 3764839 w 12187340"/>
              <a:gd name="connsiteY2934" fmla="*/ 1520414 h 1972748"/>
              <a:gd name="connsiteX2935" fmla="*/ 3734732 w 12187340"/>
              <a:gd name="connsiteY2935" fmla="*/ 1512171 h 1972748"/>
              <a:gd name="connsiteX2936" fmla="*/ 3042623 w 12187340"/>
              <a:gd name="connsiteY2936" fmla="*/ 1504643 h 1972748"/>
              <a:gd name="connsiteX2937" fmla="*/ 3045491 w 12187340"/>
              <a:gd name="connsiteY2937" fmla="*/ 1523281 h 1972748"/>
              <a:gd name="connsiteX2938" fmla="*/ 3037964 w 12187340"/>
              <a:gd name="connsiteY2938" fmla="*/ 1529374 h 1972748"/>
              <a:gd name="connsiteX2939" fmla="*/ 3814301 w 12187340"/>
              <a:gd name="connsiteY2939" fmla="*/ 1504643 h 1972748"/>
              <a:gd name="connsiteX2940" fmla="*/ 3845125 w 12187340"/>
              <a:gd name="connsiteY2940" fmla="*/ 1512887 h 1972748"/>
              <a:gd name="connsiteX2941" fmla="*/ 3814659 w 12187340"/>
              <a:gd name="connsiteY2941" fmla="*/ 1521130 h 1972748"/>
              <a:gd name="connsiteX2942" fmla="*/ 3333302 w 12187340"/>
              <a:gd name="connsiteY2942" fmla="*/ 1505001 h 1972748"/>
              <a:gd name="connsiteX2943" fmla="*/ 3350506 w 12187340"/>
              <a:gd name="connsiteY2943" fmla="*/ 1509660 h 1972748"/>
              <a:gd name="connsiteX2944" fmla="*/ 3350506 w 12187340"/>
              <a:gd name="connsiteY2944" fmla="*/ 1515754 h 1972748"/>
              <a:gd name="connsiteX2945" fmla="*/ 3332943 w 12187340"/>
              <a:gd name="connsiteY2945" fmla="*/ 1520413 h 1972748"/>
              <a:gd name="connsiteX2946" fmla="*/ 3394950 w 12187340"/>
              <a:gd name="connsiteY2946" fmla="*/ 1505718 h 1972748"/>
              <a:gd name="connsiteX2947" fmla="*/ 3395308 w 12187340"/>
              <a:gd name="connsiteY2947" fmla="*/ 1519696 h 1972748"/>
              <a:gd name="connsiteX2948" fmla="*/ 3377387 w 12187340"/>
              <a:gd name="connsiteY2948" fmla="*/ 1515037 h 1972748"/>
              <a:gd name="connsiteX2949" fmla="*/ 3377387 w 12187340"/>
              <a:gd name="connsiteY2949" fmla="*/ 1510377 h 1972748"/>
              <a:gd name="connsiteX2950" fmla="*/ 3352656 w 12187340"/>
              <a:gd name="connsiteY2950" fmla="*/ 1510377 h 1972748"/>
              <a:gd name="connsiteX2951" fmla="*/ 3361617 w 12187340"/>
              <a:gd name="connsiteY2951" fmla="*/ 1512528 h 1972748"/>
              <a:gd name="connsiteX2952" fmla="*/ 3352298 w 12187340"/>
              <a:gd name="connsiteY2952" fmla="*/ 1515037 h 1972748"/>
              <a:gd name="connsiteX2953" fmla="*/ 3375595 w 12187340"/>
              <a:gd name="connsiteY2953" fmla="*/ 1510735 h 1972748"/>
              <a:gd name="connsiteX2954" fmla="*/ 3375595 w 12187340"/>
              <a:gd name="connsiteY2954" fmla="*/ 1514678 h 1972748"/>
              <a:gd name="connsiteX2955" fmla="*/ 3371294 w 12187340"/>
              <a:gd name="connsiteY2955" fmla="*/ 1513244 h 1972748"/>
              <a:gd name="connsiteX2956" fmla="*/ 3375595 w 12187340"/>
              <a:gd name="connsiteY2956" fmla="*/ 1510735 h 1972748"/>
              <a:gd name="connsiteX2957" fmla="*/ 3371294 w 12187340"/>
              <a:gd name="connsiteY2957" fmla="*/ 1511818 h 1972748"/>
              <a:gd name="connsiteX2958" fmla="*/ 3369860 w 12187340"/>
              <a:gd name="connsiteY2958" fmla="*/ 1512893 h 1972748"/>
              <a:gd name="connsiteX2959" fmla="*/ 3368786 w 12187340"/>
              <a:gd name="connsiteY2959" fmla="*/ 1512535 h 1972748"/>
              <a:gd name="connsiteX2960" fmla="*/ 3365201 w 12187340"/>
              <a:gd name="connsiteY2960" fmla="*/ 1513610 h 1972748"/>
              <a:gd name="connsiteX2961" fmla="*/ 3367352 w 12187340"/>
              <a:gd name="connsiteY2961" fmla="*/ 1514327 h 1972748"/>
              <a:gd name="connsiteX2962" fmla="*/ 3352298 w 12187340"/>
              <a:gd name="connsiteY2962" fmla="*/ 1522929 h 1972748"/>
              <a:gd name="connsiteX2963" fmla="*/ 3352298 w 12187340"/>
              <a:gd name="connsiteY2963" fmla="*/ 1517194 h 1972748"/>
              <a:gd name="connsiteX2964" fmla="*/ 3729355 w 12187340"/>
              <a:gd name="connsiteY2964" fmla="*/ 1513968 h 1972748"/>
              <a:gd name="connsiteX2965" fmla="*/ 3764839 w 12187340"/>
              <a:gd name="connsiteY2965" fmla="*/ 1523287 h 1972748"/>
              <a:gd name="connsiteX2966" fmla="*/ 3764839 w 12187340"/>
              <a:gd name="connsiteY2966" fmla="*/ 1534756 h 1972748"/>
              <a:gd name="connsiteX2967" fmla="*/ 3728280 w 12187340"/>
              <a:gd name="connsiteY2967" fmla="*/ 1544433 h 1972748"/>
              <a:gd name="connsiteX2968" fmla="*/ 3850860 w 12187340"/>
              <a:gd name="connsiteY2968" fmla="*/ 1514326 h 1972748"/>
              <a:gd name="connsiteX2969" fmla="*/ 3851576 w 12187340"/>
              <a:gd name="connsiteY2969" fmla="*/ 1543716 h 1972748"/>
              <a:gd name="connsiteX2970" fmla="*/ 3814659 w 12187340"/>
              <a:gd name="connsiteY2970" fmla="*/ 1533680 h 1972748"/>
              <a:gd name="connsiteX2971" fmla="*/ 3814659 w 12187340"/>
              <a:gd name="connsiteY2971" fmla="*/ 1524361 h 1972748"/>
              <a:gd name="connsiteX2972" fmla="*/ 3369144 w 12187340"/>
              <a:gd name="connsiteY2972" fmla="*/ 1514684 h 1972748"/>
              <a:gd name="connsiteX2973" fmla="*/ 3375595 w 12187340"/>
              <a:gd name="connsiteY2973" fmla="*/ 1516476 h 1972748"/>
              <a:gd name="connsiteX2974" fmla="*/ 3375595 w 12187340"/>
              <a:gd name="connsiteY2974" fmla="*/ 1526153 h 1972748"/>
              <a:gd name="connsiteX2975" fmla="*/ 3363767 w 12187340"/>
              <a:gd name="connsiteY2975" fmla="*/ 1529379 h 1972748"/>
              <a:gd name="connsiteX2976" fmla="*/ 3352298 w 12187340"/>
              <a:gd name="connsiteY2976" fmla="*/ 1526153 h 1972748"/>
              <a:gd name="connsiteX2977" fmla="*/ 3352298 w 12187340"/>
              <a:gd name="connsiteY2977" fmla="*/ 1524361 h 1972748"/>
              <a:gd name="connsiteX2978" fmla="*/ 3369144 w 12187340"/>
              <a:gd name="connsiteY2978" fmla="*/ 1514684 h 1972748"/>
              <a:gd name="connsiteX2979" fmla="*/ 3377387 w 12187340"/>
              <a:gd name="connsiteY2979" fmla="*/ 1516834 h 1972748"/>
              <a:gd name="connsiteX2980" fmla="*/ 3393516 w 12187340"/>
              <a:gd name="connsiteY2980" fmla="*/ 1521135 h 1972748"/>
              <a:gd name="connsiteX2981" fmla="*/ 3377387 w 12187340"/>
              <a:gd name="connsiteY2981" fmla="*/ 1525795 h 1972748"/>
              <a:gd name="connsiteX2982" fmla="*/ 3350506 w 12187340"/>
              <a:gd name="connsiteY2982" fmla="*/ 1517551 h 1972748"/>
              <a:gd name="connsiteX2983" fmla="*/ 3350148 w 12187340"/>
              <a:gd name="connsiteY2983" fmla="*/ 1524002 h 1972748"/>
              <a:gd name="connsiteX2984" fmla="*/ 3347997 w 12187340"/>
              <a:gd name="connsiteY2984" fmla="*/ 1525077 h 1972748"/>
              <a:gd name="connsiteX2985" fmla="*/ 3335453 w 12187340"/>
              <a:gd name="connsiteY2985" fmla="*/ 1521493 h 1972748"/>
              <a:gd name="connsiteX2986" fmla="*/ 3332585 w 12187340"/>
              <a:gd name="connsiteY2986" fmla="*/ 1522927 h 1972748"/>
              <a:gd name="connsiteX2987" fmla="*/ 3345846 w 12187340"/>
              <a:gd name="connsiteY2987" fmla="*/ 1526511 h 1972748"/>
              <a:gd name="connsiteX2988" fmla="*/ 3332226 w 12187340"/>
              <a:gd name="connsiteY2988" fmla="*/ 1533680 h 1972748"/>
              <a:gd name="connsiteX2989" fmla="*/ 3395667 w 12187340"/>
              <a:gd name="connsiteY2989" fmla="*/ 1522927 h 1972748"/>
              <a:gd name="connsiteX2990" fmla="*/ 3396024 w 12187340"/>
              <a:gd name="connsiteY2990" fmla="*/ 1537981 h 1972748"/>
              <a:gd name="connsiteX2991" fmla="*/ 3377745 w 12187340"/>
              <a:gd name="connsiteY2991" fmla="*/ 1533321 h 1972748"/>
              <a:gd name="connsiteX2992" fmla="*/ 3377745 w 12187340"/>
              <a:gd name="connsiteY2992" fmla="*/ 1527587 h 1972748"/>
              <a:gd name="connsiteX2993" fmla="*/ 3767706 w 12187340"/>
              <a:gd name="connsiteY2993" fmla="*/ 1524361 h 1972748"/>
              <a:gd name="connsiteX2994" fmla="*/ 3785269 w 12187340"/>
              <a:gd name="connsiteY2994" fmla="*/ 1528662 h 1972748"/>
              <a:gd name="connsiteX2995" fmla="*/ 3767706 w 12187340"/>
              <a:gd name="connsiteY2995" fmla="*/ 1533680 h 1972748"/>
              <a:gd name="connsiteX2996" fmla="*/ 3045491 w 12187340"/>
              <a:gd name="connsiteY2996" fmla="*/ 1524719 h 1972748"/>
              <a:gd name="connsiteX2997" fmla="*/ 3049792 w 12187340"/>
              <a:gd name="connsiteY2997" fmla="*/ 1551958 h 1972748"/>
              <a:gd name="connsiteX2998" fmla="*/ 3047641 w 12187340"/>
              <a:gd name="connsiteY2998" fmla="*/ 1551601 h 1972748"/>
              <a:gd name="connsiteX2999" fmla="*/ 3034738 w 12187340"/>
              <a:gd name="connsiteY2999" fmla="*/ 1551601 h 1972748"/>
              <a:gd name="connsiteX3000" fmla="*/ 3033663 w 12187340"/>
              <a:gd name="connsiteY3000" fmla="*/ 1551601 h 1972748"/>
              <a:gd name="connsiteX3001" fmla="*/ 3037606 w 12187340"/>
              <a:gd name="connsiteY3001" fmla="*/ 1531171 h 1972748"/>
              <a:gd name="connsiteX3002" fmla="*/ 3045491 w 12187340"/>
              <a:gd name="connsiteY3002" fmla="*/ 1524719 h 1972748"/>
              <a:gd name="connsiteX3003" fmla="*/ 3811433 w 12187340"/>
              <a:gd name="connsiteY3003" fmla="*/ 1525077 h 1972748"/>
              <a:gd name="connsiteX3004" fmla="*/ 3811433 w 12187340"/>
              <a:gd name="connsiteY3004" fmla="*/ 1532962 h 1972748"/>
              <a:gd name="connsiteX3005" fmla="*/ 3797097 w 12187340"/>
              <a:gd name="connsiteY3005" fmla="*/ 1529019 h 1972748"/>
              <a:gd name="connsiteX3006" fmla="*/ 3347638 w 12187340"/>
              <a:gd name="connsiteY3006" fmla="*/ 1526869 h 1972748"/>
              <a:gd name="connsiteX3007" fmla="*/ 3350147 w 12187340"/>
              <a:gd name="connsiteY3007" fmla="*/ 1527585 h 1972748"/>
              <a:gd name="connsiteX3008" fmla="*/ 3350147 w 12187340"/>
              <a:gd name="connsiteY3008" fmla="*/ 1532962 h 1972748"/>
              <a:gd name="connsiteX3009" fmla="*/ 3332226 w 12187340"/>
              <a:gd name="connsiteY3009" fmla="*/ 1537980 h 1972748"/>
              <a:gd name="connsiteX3010" fmla="*/ 3331868 w 12187340"/>
              <a:gd name="connsiteY3010" fmla="*/ 1537980 h 1972748"/>
              <a:gd name="connsiteX3011" fmla="*/ 3331868 w 12187340"/>
              <a:gd name="connsiteY3011" fmla="*/ 1535112 h 1972748"/>
              <a:gd name="connsiteX3012" fmla="*/ 3347639 w 12187340"/>
              <a:gd name="connsiteY3012" fmla="*/ 1526869 h 1972748"/>
              <a:gd name="connsiteX3013" fmla="*/ 3375595 w 12187340"/>
              <a:gd name="connsiteY3013" fmla="*/ 1527943 h 1972748"/>
              <a:gd name="connsiteX3014" fmla="*/ 3375595 w 12187340"/>
              <a:gd name="connsiteY3014" fmla="*/ 1532603 h 1972748"/>
              <a:gd name="connsiteX3015" fmla="*/ 3367352 w 12187340"/>
              <a:gd name="connsiteY3015" fmla="*/ 1530094 h 1972748"/>
              <a:gd name="connsiteX3016" fmla="*/ 3352298 w 12187340"/>
              <a:gd name="connsiteY3016" fmla="*/ 1528301 h 1972748"/>
              <a:gd name="connsiteX3017" fmla="*/ 3360183 w 12187340"/>
              <a:gd name="connsiteY3017" fmla="*/ 1530093 h 1972748"/>
              <a:gd name="connsiteX3018" fmla="*/ 3352298 w 12187340"/>
              <a:gd name="connsiteY3018" fmla="*/ 1532602 h 1972748"/>
              <a:gd name="connsiteX3019" fmla="*/ 3791362 w 12187340"/>
              <a:gd name="connsiteY3019" fmla="*/ 1530810 h 1972748"/>
              <a:gd name="connsiteX3020" fmla="*/ 3811433 w 12187340"/>
              <a:gd name="connsiteY3020" fmla="*/ 1536186 h 1972748"/>
              <a:gd name="connsiteX3021" fmla="*/ 3811433 w 12187340"/>
              <a:gd name="connsiteY3021" fmla="*/ 1555183 h 1972748"/>
              <a:gd name="connsiteX3022" fmla="*/ 3788853 w 12187340"/>
              <a:gd name="connsiteY3022" fmla="*/ 1561634 h 1972748"/>
              <a:gd name="connsiteX3023" fmla="*/ 3767706 w 12187340"/>
              <a:gd name="connsiteY3023" fmla="*/ 1555541 h 1972748"/>
              <a:gd name="connsiteX3024" fmla="*/ 3767706 w 12187340"/>
              <a:gd name="connsiteY3024" fmla="*/ 1536903 h 1972748"/>
              <a:gd name="connsiteX3025" fmla="*/ 3363767 w 12187340"/>
              <a:gd name="connsiteY3025" fmla="*/ 1531527 h 1972748"/>
              <a:gd name="connsiteX3026" fmla="*/ 3375595 w 12187340"/>
              <a:gd name="connsiteY3026" fmla="*/ 1534394 h 1972748"/>
              <a:gd name="connsiteX3027" fmla="*/ 3375595 w 12187340"/>
              <a:gd name="connsiteY3027" fmla="*/ 1543713 h 1972748"/>
              <a:gd name="connsiteX3028" fmla="*/ 3364843 w 12187340"/>
              <a:gd name="connsiteY3028" fmla="*/ 1546581 h 1972748"/>
              <a:gd name="connsiteX3029" fmla="*/ 3351939 w 12187340"/>
              <a:gd name="connsiteY3029" fmla="*/ 1543355 h 1972748"/>
              <a:gd name="connsiteX3030" fmla="*/ 3352297 w 12187340"/>
              <a:gd name="connsiteY3030" fmla="*/ 1534394 h 1972748"/>
              <a:gd name="connsiteX3031" fmla="*/ 3036530 w 12187340"/>
              <a:gd name="connsiteY3031" fmla="*/ 1531885 h 1972748"/>
              <a:gd name="connsiteX3032" fmla="*/ 3032946 w 12187340"/>
              <a:gd name="connsiteY3032" fmla="*/ 1552315 h 1972748"/>
              <a:gd name="connsiteX3033" fmla="*/ 3003556 w 12187340"/>
              <a:gd name="connsiteY3033" fmla="*/ 1557333 h 1972748"/>
              <a:gd name="connsiteX3034" fmla="*/ 3003556 w 12187340"/>
              <a:gd name="connsiteY3034" fmla="*/ 1557690 h 1972748"/>
              <a:gd name="connsiteX3035" fmla="*/ 2999255 w 12187340"/>
              <a:gd name="connsiteY3035" fmla="*/ 1558765 h 1972748"/>
              <a:gd name="connsiteX3036" fmla="*/ 3036530 w 12187340"/>
              <a:gd name="connsiteY3036" fmla="*/ 1531884 h 1972748"/>
              <a:gd name="connsiteX3037" fmla="*/ 3350147 w 12187340"/>
              <a:gd name="connsiteY3037" fmla="*/ 1535111 h 1972748"/>
              <a:gd name="connsiteX3038" fmla="*/ 3350147 w 12187340"/>
              <a:gd name="connsiteY3038" fmla="*/ 1542637 h 1972748"/>
              <a:gd name="connsiteX3039" fmla="*/ 3335811 w 12187340"/>
              <a:gd name="connsiteY3039" fmla="*/ 1538695 h 1972748"/>
              <a:gd name="connsiteX3040" fmla="*/ 3377746 w 12187340"/>
              <a:gd name="connsiteY3040" fmla="*/ 1535111 h 1972748"/>
              <a:gd name="connsiteX3041" fmla="*/ 3393158 w 12187340"/>
              <a:gd name="connsiteY3041" fmla="*/ 1539412 h 1972748"/>
              <a:gd name="connsiteX3042" fmla="*/ 3377746 w 12187340"/>
              <a:gd name="connsiteY3042" fmla="*/ 1543354 h 1972748"/>
              <a:gd name="connsiteX3043" fmla="*/ 3330076 w 12187340"/>
              <a:gd name="connsiteY3043" fmla="*/ 1536185 h 1972748"/>
              <a:gd name="connsiteX3044" fmla="*/ 3316098 w 12187340"/>
              <a:gd name="connsiteY3044" fmla="*/ 1875609 h 1972748"/>
              <a:gd name="connsiteX3045" fmla="*/ 3064845 w 12187340"/>
              <a:gd name="connsiteY3045" fmla="*/ 1875609 h 1972748"/>
              <a:gd name="connsiteX3046" fmla="*/ 3062336 w 12187340"/>
              <a:gd name="connsiteY3046" fmla="*/ 1797832 h 1972748"/>
              <a:gd name="connsiteX3047" fmla="*/ 3062336 w 12187340"/>
              <a:gd name="connsiteY3047" fmla="*/ 1797474 h 1972748"/>
              <a:gd name="connsiteX3048" fmla="*/ 3062336 w 12187340"/>
              <a:gd name="connsiteY3048" fmla="*/ 1797116 h 1972748"/>
              <a:gd name="connsiteX3049" fmla="*/ 3061978 w 12187340"/>
              <a:gd name="connsiteY3049" fmla="*/ 1797116 h 1972748"/>
              <a:gd name="connsiteX3050" fmla="*/ 3061620 w 12187340"/>
              <a:gd name="connsiteY3050" fmla="*/ 1786367 h 1972748"/>
              <a:gd name="connsiteX3051" fmla="*/ 3061977 w 12187340"/>
              <a:gd name="connsiteY3051" fmla="*/ 1786367 h 1972748"/>
              <a:gd name="connsiteX3052" fmla="*/ 3061977 w 12187340"/>
              <a:gd name="connsiteY3052" fmla="*/ 1786009 h 1972748"/>
              <a:gd name="connsiteX3053" fmla="*/ 3061620 w 12187340"/>
              <a:gd name="connsiteY3053" fmla="*/ 1786009 h 1972748"/>
              <a:gd name="connsiteX3054" fmla="*/ 3059828 w 12187340"/>
              <a:gd name="connsiteY3054" fmla="*/ 1733322 h 1972748"/>
              <a:gd name="connsiteX3055" fmla="*/ 3060185 w 12187340"/>
              <a:gd name="connsiteY3055" fmla="*/ 1733322 h 1972748"/>
              <a:gd name="connsiteX3056" fmla="*/ 3060185 w 12187340"/>
              <a:gd name="connsiteY3056" fmla="*/ 1732964 h 1972748"/>
              <a:gd name="connsiteX3057" fmla="*/ 3060185 w 12187340"/>
              <a:gd name="connsiteY3057" fmla="*/ 1732606 h 1972748"/>
              <a:gd name="connsiteX3058" fmla="*/ 3059828 w 12187340"/>
              <a:gd name="connsiteY3058" fmla="*/ 1732606 h 1972748"/>
              <a:gd name="connsiteX3059" fmla="*/ 3059469 w 12187340"/>
              <a:gd name="connsiteY3059" fmla="*/ 1723646 h 1972748"/>
              <a:gd name="connsiteX3060" fmla="*/ 3059828 w 12187340"/>
              <a:gd name="connsiteY3060" fmla="*/ 1723646 h 1972748"/>
              <a:gd name="connsiteX3061" fmla="*/ 3059828 w 12187340"/>
              <a:gd name="connsiteY3061" fmla="*/ 1723288 h 1972748"/>
              <a:gd name="connsiteX3062" fmla="*/ 3059828 w 12187340"/>
              <a:gd name="connsiteY3062" fmla="*/ 1722930 h 1972748"/>
              <a:gd name="connsiteX3063" fmla="*/ 3059469 w 12187340"/>
              <a:gd name="connsiteY3063" fmla="*/ 1722572 h 1972748"/>
              <a:gd name="connsiteX3064" fmla="*/ 3058395 w 12187340"/>
              <a:gd name="connsiteY3064" fmla="*/ 1694974 h 1972748"/>
              <a:gd name="connsiteX3065" fmla="*/ 3058395 w 12187340"/>
              <a:gd name="connsiteY3065" fmla="*/ 1694616 h 1972748"/>
              <a:gd name="connsiteX3066" fmla="*/ 3058037 w 12187340"/>
              <a:gd name="connsiteY3066" fmla="*/ 1682430 h 1972748"/>
              <a:gd name="connsiteX3067" fmla="*/ 3077750 w 12187340"/>
              <a:gd name="connsiteY3067" fmla="*/ 1671677 h 1972748"/>
              <a:gd name="connsiteX3068" fmla="*/ 3058037 w 12187340"/>
              <a:gd name="connsiteY3068" fmla="*/ 1682071 h 1972748"/>
              <a:gd name="connsiteX3069" fmla="*/ 3058037 w 12187340"/>
              <a:gd name="connsiteY3069" fmla="*/ 1677053 h 1972748"/>
              <a:gd name="connsiteX3070" fmla="*/ 3058037 w 12187340"/>
              <a:gd name="connsiteY3070" fmla="*/ 1676696 h 1972748"/>
              <a:gd name="connsiteX3071" fmla="*/ 3058395 w 12187340"/>
              <a:gd name="connsiteY3071" fmla="*/ 1676696 h 1972748"/>
              <a:gd name="connsiteX3072" fmla="*/ 3058395 w 12187340"/>
              <a:gd name="connsiteY3072" fmla="*/ 1676338 h 1972748"/>
              <a:gd name="connsiteX3073" fmla="*/ 3058037 w 12187340"/>
              <a:gd name="connsiteY3073" fmla="*/ 1676338 h 1972748"/>
              <a:gd name="connsiteX3074" fmla="*/ 3058037 w 12187340"/>
              <a:gd name="connsiteY3074" fmla="*/ 1675980 h 1972748"/>
              <a:gd name="connsiteX3075" fmla="*/ 3057320 w 12187340"/>
              <a:gd name="connsiteY3075" fmla="*/ 1659134 h 1972748"/>
              <a:gd name="connsiteX3076" fmla="*/ 3056962 w 12187340"/>
              <a:gd name="connsiteY3076" fmla="*/ 1650890 h 1972748"/>
              <a:gd name="connsiteX3077" fmla="*/ 3056605 w 12187340"/>
              <a:gd name="connsiteY3077" fmla="*/ 1642647 h 1972748"/>
              <a:gd name="connsiteX3078" fmla="*/ 3056605 w 12187340"/>
              <a:gd name="connsiteY3078" fmla="*/ 1642289 h 1972748"/>
              <a:gd name="connsiteX3079" fmla="*/ 3056605 w 12187340"/>
              <a:gd name="connsiteY3079" fmla="*/ 1641931 h 1972748"/>
              <a:gd name="connsiteX3080" fmla="*/ 3056605 w 12187340"/>
              <a:gd name="connsiteY3080" fmla="*/ 1639064 h 1972748"/>
              <a:gd name="connsiteX3081" fmla="*/ 3056247 w 12187340"/>
              <a:gd name="connsiteY3081" fmla="*/ 1634404 h 1972748"/>
              <a:gd name="connsiteX3082" fmla="*/ 3056247 w 12187340"/>
              <a:gd name="connsiteY3082" fmla="*/ 1634046 h 1972748"/>
              <a:gd name="connsiteX3083" fmla="*/ 3055884 w 12187340"/>
              <a:gd name="connsiteY3083" fmla="*/ 1618627 h 1972748"/>
              <a:gd name="connsiteX3084" fmla="*/ 3055884 w 12187340"/>
              <a:gd name="connsiteY3084" fmla="*/ 1618269 h 1972748"/>
              <a:gd name="connsiteX3085" fmla="*/ 3055167 w 12187340"/>
              <a:gd name="connsiteY3085" fmla="*/ 1596047 h 1972748"/>
              <a:gd name="connsiteX3086" fmla="*/ 3080974 w 12187340"/>
              <a:gd name="connsiteY3086" fmla="*/ 1596047 h 1972748"/>
              <a:gd name="connsiteX3087" fmla="*/ 3080974 w 12187340"/>
              <a:gd name="connsiteY3087" fmla="*/ 1596405 h 1972748"/>
              <a:gd name="connsiteX3088" fmla="*/ 3081690 w 12187340"/>
              <a:gd name="connsiteY3088" fmla="*/ 1596047 h 1972748"/>
              <a:gd name="connsiteX3089" fmla="*/ 3138321 w 12187340"/>
              <a:gd name="connsiteY3089" fmla="*/ 1596047 h 1972748"/>
              <a:gd name="connsiteX3090" fmla="*/ 3138678 w 12187340"/>
              <a:gd name="connsiteY3090" fmla="*/ 1596405 h 1972748"/>
              <a:gd name="connsiteX3091" fmla="*/ 3141546 w 12187340"/>
              <a:gd name="connsiteY3091" fmla="*/ 1596047 h 1972748"/>
              <a:gd name="connsiteX3092" fmla="*/ 3151940 w 12187340"/>
              <a:gd name="connsiteY3092" fmla="*/ 1596047 h 1972748"/>
              <a:gd name="connsiteX3093" fmla="*/ 3152298 w 12187340"/>
              <a:gd name="connsiteY3093" fmla="*/ 1596047 h 1972748"/>
              <a:gd name="connsiteX3094" fmla="*/ 3155882 w 12187340"/>
              <a:gd name="connsiteY3094" fmla="*/ 1596047 h 1972748"/>
              <a:gd name="connsiteX3095" fmla="*/ 3156240 w 12187340"/>
              <a:gd name="connsiteY3095" fmla="*/ 1595330 h 1972748"/>
              <a:gd name="connsiteX3096" fmla="*/ 3155882 w 12187340"/>
              <a:gd name="connsiteY3096" fmla="*/ 1595330 h 1972748"/>
              <a:gd name="connsiteX3097" fmla="*/ 3153015 w 12187340"/>
              <a:gd name="connsiteY3097" fmla="*/ 1594613 h 1972748"/>
              <a:gd name="connsiteX3098" fmla="*/ 3330074 w 12187340"/>
              <a:gd name="connsiteY3098" fmla="*/ 1536191 h 1972748"/>
              <a:gd name="connsiteX3099" fmla="*/ 3151941 w 12187340"/>
              <a:gd name="connsiteY3099" fmla="*/ 1596041 h 1972748"/>
              <a:gd name="connsiteX3100" fmla="*/ 3088501 w 12187340"/>
              <a:gd name="connsiteY3100" fmla="*/ 1664858 h 1972748"/>
              <a:gd name="connsiteX3101" fmla="*/ 3151941 w 12187340"/>
              <a:gd name="connsiteY3101" fmla="*/ 1596041 h 1972748"/>
              <a:gd name="connsiteX3102" fmla="*/ 3056602 w 12187340"/>
              <a:gd name="connsiteY3102" fmla="*/ 1639052 h 1972748"/>
              <a:gd name="connsiteX3103" fmla="*/ 3080974 w 12187340"/>
              <a:gd name="connsiteY3103" fmla="*/ 1607869 h 1972748"/>
              <a:gd name="connsiteX3104" fmla="*/ 3056602 w 12187340"/>
              <a:gd name="connsiteY3104" fmla="*/ 1639052 h 1972748"/>
              <a:gd name="connsiteX3105" fmla="*/ 3814659 w 12187340"/>
              <a:gd name="connsiteY3105" fmla="*/ 1536902 h 1972748"/>
              <a:gd name="connsiteX3106" fmla="*/ 3845842 w 12187340"/>
              <a:gd name="connsiteY3106" fmla="*/ 1545504 h 1972748"/>
              <a:gd name="connsiteX3107" fmla="*/ 3814659 w 12187340"/>
              <a:gd name="connsiteY3107" fmla="*/ 1554106 h 1972748"/>
              <a:gd name="connsiteX3108" fmla="*/ 3764480 w 12187340"/>
              <a:gd name="connsiteY3108" fmla="*/ 1537977 h 1972748"/>
              <a:gd name="connsiteX3109" fmla="*/ 3764480 w 12187340"/>
              <a:gd name="connsiteY3109" fmla="*/ 1554823 h 1972748"/>
              <a:gd name="connsiteX3110" fmla="*/ 3733298 w 12187340"/>
              <a:gd name="connsiteY3110" fmla="*/ 1546220 h 1972748"/>
              <a:gd name="connsiteX3111" fmla="*/ 3331868 w 12187340"/>
              <a:gd name="connsiteY3111" fmla="*/ 1539769 h 1972748"/>
              <a:gd name="connsiteX3112" fmla="*/ 3332226 w 12187340"/>
              <a:gd name="connsiteY3112" fmla="*/ 1539769 h 1972748"/>
              <a:gd name="connsiteX3113" fmla="*/ 3350147 w 12187340"/>
              <a:gd name="connsiteY3113" fmla="*/ 1544428 h 1972748"/>
              <a:gd name="connsiteX3114" fmla="*/ 3349789 w 12187340"/>
              <a:gd name="connsiteY3114" fmla="*/ 1550880 h 1972748"/>
              <a:gd name="connsiteX3115" fmla="*/ 3331151 w 12187340"/>
              <a:gd name="connsiteY3115" fmla="*/ 1555539 h 1972748"/>
              <a:gd name="connsiteX3116" fmla="*/ 3396025 w 12187340"/>
              <a:gd name="connsiteY3116" fmla="*/ 1540486 h 1972748"/>
              <a:gd name="connsiteX3117" fmla="*/ 3396742 w 12187340"/>
              <a:gd name="connsiteY3117" fmla="*/ 1555181 h 1972748"/>
              <a:gd name="connsiteX3118" fmla="*/ 3377746 w 12187340"/>
              <a:gd name="connsiteY3118" fmla="*/ 1550163 h 1972748"/>
              <a:gd name="connsiteX3119" fmla="*/ 3377746 w 12187340"/>
              <a:gd name="connsiteY3119" fmla="*/ 1545145 h 1972748"/>
              <a:gd name="connsiteX3120" fmla="*/ 3351939 w 12187340"/>
              <a:gd name="connsiteY3120" fmla="*/ 1545145 h 1972748"/>
              <a:gd name="connsiteX3121" fmla="*/ 3361617 w 12187340"/>
              <a:gd name="connsiteY3121" fmla="*/ 1547654 h 1972748"/>
              <a:gd name="connsiteX3122" fmla="*/ 3351939 w 12187340"/>
              <a:gd name="connsiteY3122" fmla="*/ 1550163 h 1972748"/>
              <a:gd name="connsiteX3123" fmla="*/ 3375595 w 12187340"/>
              <a:gd name="connsiteY3123" fmla="*/ 1545862 h 1972748"/>
              <a:gd name="connsiteX3124" fmla="*/ 3375595 w 12187340"/>
              <a:gd name="connsiteY3124" fmla="*/ 1549805 h 1972748"/>
              <a:gd name="connsiteX3125" fmla="*/ 3368785 w 12187340"/>
              <a:gd name="connsiteY3125" fmla="*/ 1547654 h 1972748"/>
              <a:gd name="connsiteX3126" fmla="*/ 3851576 w 12187340"/>
              <a:gd name="connsiteY3126" fmla="*/ 1547296 h 1972748"/>
              <a:gd name="connsiteX3127" fmla="*/ 3853010 w 12187340"/>
              <a:gd name="connsiteY3127" fmla="*/ 1578837 h 1972748"/>
              <a:gd name="connsiteX3128" fmla="*/ 3814659 w 12187340"/>
              <a:gd name="connsiteY3128" fmla="*/ 1568442 h 1972748"/>
              <a:gd name="connsiteX3129" fmla="*/ 3814659 w 12187340"/>
              <a:gd name="connsiteY3129" fmla="*/ 1557331 h 1972748"/>
              <a:gd name="connsiteX3130" fmla="*/ 3728280 w 12187340"/>
              <a:gd name="connsiteY3130" fmla="*/ 1548013 h 1972748"/>
              <a:gd name="connsiteX3131" fmla="*/ 3764122 w 12187340"/>
              <a:gd name="connsiteY3131" fmla="*/ 1557690 h 1972748"/>
              <a:gd name="connsiteX3132" fmla="*/ 3764122 w 12187340"/>
              <a:gd name="connsiteY3132" fmla="*/ 1568084 h 1972748"/>
              <a:gd name="connsiteX3133" fmla="*/ 3726488 w 12187340"/>
              <a:gd name="connsiteY3133" fmla="*/ 1578478 h 1972748"/>
              <a:gd name="connsiteX3134" fmla="*/ 3365201 w 12187340"/>
              <a:gd name="connsiteY3134" fmla="*/ 1548729 h 1972748"/>
              <a:gd name="connsiteX3135" fmla="*/ 3375595 w 12187340"/>
              <a:gd name="connsiteY3135" fmla="*/ 1551597 h 1972748"/>
              <a:gd name="connsiteX3136" fmla="*/ 3375595 w 12187340"/>
              <a:gd name="connsiteY3136" fmla="*/ 1561633 h 1972748"/>
              <a:gd name="connsiteX3137" fmla="*/ 3363767 w 12187340"/>
              <a:gd name="connsiteY3137" fmla="*/ 1564858 h 1972748"/>
              <a:gd name="connsiteX3138" fmla="*/ 3351939 w 12187340"/>
              <a:gd name="connsiteY3138" fmla="*/ 1561633 h 1972748"/>
              <a:gd name="connsiteX3139" fmla="*/ 3351939 w 12187340"/>
              <a:gd name="connsiteY3139" fmla="*/ 1552314 h 1972748"/>
              <a:gd name="connsiteX3140" fmla="*/ 3377746 w 12187340"/>
              <a:gd name="connsiteY3140" fmla="*/ 1551955 h 1972748"/>
              <a:gd name="connsiteX3141" fmla="*/ 3394233 w 12187340"/>
              <a:gd name="connsiteY3141" fmla="*/ 1556615 h 1972748"/>
              <a:gd name="connsiteX3142" fmla="*/ 3377746 w 12187340"/>
              <a:gd name="connsiteY3142" fmla="*/ 1560916 h 1972748"/>
              <a:gd name="connsiteX3143" fmla="*/ 3034738 w 12187340"/>
              <a:gd name="connsiteY3143" fmla="*/ 1552313 h 1972748"/>
              <a:gd name="connsiteX3144" fmla="*/ 3035096 w 12187340"/>
              <a:gd name="connsiteY3144" fmla="*/ 1552313 h 1972748"/>
              <a:gd name="connsiteX3145" fmla="*/ 3047282 w 12187340"/>
              <a:gd name="connsiteY3145" fmla="*/ 1552313 h 1972748"/>
              <a:gd name="connsiteX3146" fmla="*/ 3047640 w 12187340"/>
              <a:gd name="connsiteY3146" fmla="*/ 1552313 h 1972748"/>
              <a:gd name="connsiteX3147" fmla="*/ 3049790 w 12187340"/>
              <a:gd name="connsiteY3147" fmla="*/ 1553030 h 1972748"/>
              <a:gd name="connsiteX3148" fmla="*/ 3050865 w 12187340"/>
              <a:gd name="connsiteY3148" fmla="*/ 1558764 h 1972748"/>
              <a:gd name="connsiteX3149" fmla="*/ 3049073 w 12187340"/>
              <a:gd name="connsiteY3149" fmla="*/ 1560557 h 1972748"/>
              <a:gd name="connsiteX3150" fmla="*/ 3034020 w 12187340"/>
              <a:gd name="connsiteY3150" fmla="*/ 1560199 h 1972748"/>
              <a:gd name="connsiteX3151" fmla="*/ 3033662 w 12187340"/>
              <a:gd name="connsiteY3151" fmla="*/ 1560199 h 1972748"/>
              <a:gd name="connsiteX3152" fmla="*/ 3032228 w 12187340"/>
              <a:gd name="connsiteY3152" fmla="*/ 1558765 h 1972748"/>
              <a:gd name="connsiteX3153" fmla="*/ 3033662 w 12187340"/>
              <a:gd name="connsiteY3153" fmla="*/ 1552672 h 1972748"/>
              <a:gd name="connsiteX3154" fmla="*/ 3349789 w 12187340"/>
              <a:gd name="connsiteY3154" fmla="*/ 1552671 h 1972748"/>
              <a:gd name="connsiteX3155" fmla="*/ 3349789 w 12187340"/>
              <a:gd name="connsiteY3155" fmla="*/ 1560914 h 1972748"/>
              <a:gd name="connsiteX3156" fmla="*/ 3334735 w 12187340"/>
              <a:gd name="connsiteY3156" fmla="*/ 1556972 h 1972748"/>
              <a:gd name="connsiteX3157" fmla="*/ 3032588 w 12187340"/>
              <a:gd name="connsiteY3157" fmla="*/ 1553029 h 1972748"/>
              <a:gd name="connsiteX3158" fmla="*/ 3031513 w 12187340"/>
              <a:gd name="connsiteY3158" fmla="*/ 1558047 h 1972748"/>
              <a:gd name="connsiteX3159" fmla="*/ 3027212 w 12187340"/>
              <a:gd name="connsiteY3159" fmla="*/ 1553746 h 1972748"/>
              <a:gd name="connsiteX3160" fmla="*/ 3050867 w 12187340"/>
              <a:gd name="connsiteY3160" fmla="*/ 1553029 h 1972748"/>
              <a:gd name="connsiteX3161" fmla="*/ 3055885 w 12187340"/>
              <a:gd name="connsiteY3161" fmla="*/ 1554103 h 1972748"/>
              <a:gd name="connsiteX3162" fmla="*/ 3051584 w 12187340"/>
              <a:gd name="connsiteY3162" fmla="*/ 1558046 h 1972748"/>
              <a:gd name="connsiteX3163" fmla="*/ 3025061 w 12187340"/>
              <a:gd name="connsiteY3163" fmla="*/ 1554462 h 1972748"/>
              <a:gd name="connsiteX3164" fmla="*/ 3019326 w 12187340"/>
              <a:gd name="connsiteY3164" fmla="*/ 1559839 h 1972748"/>
              <a:gd name="connsiteX3165" fmla="*/ 3015384 w 12187340"/>
              <a:gd name="connsiteY3165" fmla="*/ 1555896 h 1972748"/>
              <a:gd name="connsiteX3166" fmla="*/ 3026135 w 12187340"/>
              <a:gd name="connsiteY3166" fmla="*/ 1554462 h 1972748"/>
              <a:gd name="connsiteX3167" fmla="*/ 3031512 w 12187340"/>
              <a:gd name="connsiteY3167" fmla="*/ 1559122 h 1972748"/>
              <a:gd name="connsiteX3168" fmla="*/ 3031154 w 12187340"/>
              <a:gd name="connsiteY3168" fmla="*/ 1560197 h 1972748"/>
              <a:gd name="connsiteX3169" fmla="*/ 3020043 w 12187340"/>
              <a:gd name="connsiteY3169" fmla="*/ 1560197 h 1972748"/>
              <a:gd name="connsiteX3170" fmla="*/ 3057676 w 12187340"/>
              <a:gd name="connsiteY3170" fmla="*/ 1554462 h 1972748"/>
              <a:gd name="connsiteX3171" fmla="*/ 3064845 w 12187340"/>
              <a:gd name="connsiteY3171" fmla="*/ 1555896 h 1972748"/>
              <a:gd name="connsiteX3172" fmla="*/ 3061619 w 12187340"/>
              <a:gd name="connsiteY3172" fmla="*/ 1558047 h 1972748"/>
              <a:gd name="connsiteX3173" fmla="*/ 3056602 w 12187340"/>
              <a:gd name="connsiteY3173" fmla="*/ 1554820 h 1972748"/>
              <a:gd name="connsiteX3174" fmla="*/ 3060544 w 12187340"/>
              <a:gd name="connsiteY3174" fmla="*/ 1558763 h 1972748"/>
              <a:gd name="connsiteX3175" fmla="*/ 3057319 w 12187340"/>
              <a:gd name="connsiteY3175" fmla="*/ 1560555 h 1972748"/>
              <a:gd name="connsiteX3176" fmla="*/ 3051942 w 12187340"/>
              <a:gd name="connsiteY3176" fmla="*/ 1560555 h 1972748"/>
              <a:gd name="connsiteX3177" fmla="*/ 3051942 w 12187340"/>
              <a:gd name="connsiteY3177" fmla="*/ 1559121 h 1972748"/>
              <a:gd name="connsiteX3178" fmla="*/ 3013591 w 12187340"/>
              <a:gd name="connsiteY3178" fmla="*/ 1556254 h 1972748"/>
              <a:gd name="connsiteX3179" fmla="*/ 3010007 w 12187340"/>
              <a:gd name="connsiteY3179" fmla="*/ 1559838 h 1972748"/>
              <a:gd name="connsiteX3180" fmla="*/ 3008215 w 12187340"/>
              <a:gd name="connsiteY3180" fmla="*/ 1557329 h 1972748"/>
              <a:gd name="connsiteX3181" fmla="*/ 3065562 w 12187340"/>
              <a:gd name="connsiteY3181" fmla="*/ 1556254 h 1972748"/>
              <a:gd name="connsiteX3182" fmla="*/ 3067354 w 12187340"/>
              <a:gd name="connsiteY3182" fmla="*/ 1556612 h 1972748"/>
              <a:gd name="connsiteX3183" fmla="*/ 3063770 w 12187340"/>
              <a:gd name="connsiteY3183" fmla="*/ 1560196 h 1972748"/>
              <a:gd name="connsiteX3184" fmla="*/ 3061978 w 12187340"/>
              <a:gd name="connsiteY3184" fmla="*/ 1558404 h 1972748"/>
              <a:gd name="connsiteX3185" fmla="*/ 3065562 w 12187340"/>
              <a:gd name="connsiteY3185" fmla="*/ 1556253 h 1972748"/>
              <a:gd name="connsiteX3186" fmla="*/ 3014667 w 12187340"/>
              <a:gd name="connsiteY3186" fmla="*/ 1556612 h 1972748"/>
              <a:gd name="connsiteX3187" fmla="*/ 3018251 w 12187340"/>
              <a:gd name="connsiteY3187" fmla="*/ 1560196 h 1972748"/>
              <a:gd name="connsiteX3188" fmla="*/ 3011082 w 12187340"/>
              <a:gd name="connsiteY3188" fmla="*/ 1560196 h 1972748"/>
              <a:gd name="connsiteX3189" fmla="*/ 3068071 w 12187340"/>
              <a:gd name="connsiteY3189" fmla="*/ 1556970 h 1972748"/>
              <a:gd name="connsiteX3190" fmla="*/ 3072014 w 12187340"/>
              <a:gd name="connsiteY3190" fmla="*/ 1560554 h 1972748"/>
              <a:gd name="connsiteX3191" fmla="*/ 3064845 w 12187340"/>
              <a:gd name="connsiteY3191" fmla="*/ 1560554 h 1972748"/>
              <a:gd name="connsiteX3192" fmla="*/ 3069505 w 12187340"/>
              <a:gd name="connsiteY3192" fmla="*/ 1556970 h 1972748"/>
              <a:gd name="connsiteX3193" fmla="*/ 3074881 w 12187340"/>
              <a:gd name="connsiteY3193" fmla="*/ 1558044 h 1972748"/>
              <a:gd name="connsiteX3194" fmla="*/ 3072731 w 12187340"/>
              <a:gd name="connsiteY3194" fmla="*/ 1560195 h 1972748"/>
              <a:gd name="connsiteX3195" fmla="*/ 3006423 w 12187340"/>
              <a:gd name="connsiteY3195" fmla="*/ 1557686 h 1972748"/>
              <a:gd name="connsiteX3196" fmla="*/ 3003914 w 12187340"/>
              <a:gd name="connsiteY3196" fmla="*/ 1560195 h 1972748"/>
              <a:gd name="connsiteX3197" fmla="*/ 2997463 w 12187340"/>
              <a:gd name="connsiteY3197" fmla="*/ 1560195 h 1972748"/>
              <a:gd name="connsiteX3198" fmla="*/ 2998179 w 12187340"/>
              <a:gd name="connsiteY3198" fmla="*/ 1559837 h 1972748"/>
              <a:gd name="connsiteX3199" fmla="*/ 3003914 w 12187340"/>
              <a:gd name="connsiteY3199" fmla="*/ 1558045 h 1972748"/>
              <a:gd name="connsiteX3200" fmla="*/ 3396742 w 12187340"/>
              <a:gd name="connsiteY3200" fmla="*/ 1557686 h 1972748"/>
              <a:gd name="connsiteX3201" fmla="*/ 3397100 w 12187340"/>
              <a:gd name="connsiteY3201" fmla="*/ 1573815 h 1972748"/>
              <a:gd name="connsiteX3202" fmla="*/ 3377745 w 12187340"/>
              <a:gd name="connsiteY3202" fmla="*/ 1568439 h 1972748"/>
              <a:gd name="connsiteX3203" fmla="*/ 3377745 w 12187340"/>
              <a:gd name="connsiteY3203" fmla="*/ 1562704 h 1972748"/>
              <a:gd name="connsiteX3204" fmla="*/ 3007140 w 12187340"/>
              <a:gd name="connsiteY3204" fmla="*/ 1558044 h 1972748"/>
              <a:gd name="connsiteX3205" fmla="*/ 3009290 w 12187340"/>
              <a:gd name="connsiteY3205" fmla="*/ 1560195 h 1972748"/>
              <a:gd name="connsiteX3206" fmla="*/ 3005348 w 12187340"/>
              <a:gd name="connsiteY3206" fmla="*/ 1560195 h 1972748"/>
              <a:gd name="connsiteX3207" fmla="*/ 3331151 w 12187340"/>
              <a:gd name="connsiteY3207" fmla="*/ 1558044 h 1972748"/>
              <a:gd name="connsiteX3208" fmla="*/ 3349789 w 12187340"/>
              <a:gd name="connsiteY3208" fmla="*/ 1563062 h 1972748"/>
              <a:gd name="connsiteX3209" fmla="*/ 3349789 w 12187340"/>
              <a:gd name="connsiteY3209" fmla="*/ 1568438 h 1972748"/>
              <a:gd name="connsiteX3210" fmla="*/ 3331151 w 12187340"/>
              <a:gd name="connsiteY3210" fmla="*/ 1573815 h 1972748"/>
              <a:gd name="connsiteX3211" fmla="*/ 3330793 w 12187340"/>
              <a:gd name="connsiteY3211" fmla="*/ 1573815 h 1972748"/>
              <a:gd name="connsiteX3212" fmla="*/ 3330793 w 12187340"/>
              <a:gd name="connsiteY3212" fmla="*/ 1574173 h 1972748"/>
              <a:gd name="connsiteX3213" fmla="*/ 3330435 w 12187340"/>
              <a:gd name="connsiteY3213" fmla="*/ 1574173 h 1972748"/>
              <a:gd name="connsiteX3214" fmla="*/ 3811792 w 12187340"/>
              <a:gd name="connsiteY3214" fmla="*/ 1558044 h 1972748"/>
              <a:gd name="connsiteX3215" fmla="*/ 3811792 w 12187340"/>
              <a:gd name="connsiteY3215" fmla="*/ 1567722 h 1972748"/>
              <a:gd name="connsiteX3216" fmla="*/ 3794588 w 12187340"/>
              <a:gd name="connsiteY3216" fmla="*/ 1563062 h 1972748"/>
              <a:gd name="connsiteX3217" fmla="*/ 3075598 w 12187340"/>
              <a:gd name="connsiteY3217" fmla="*/ 1558402 h 1972748"/>
              <a:gd name="connsiteX3218" fmla="*/ 3077749 w 12187340"/>
              <a:gd name="connsiteY3218" fmla="*/ 1560553 h 1972748"/>
              <a:gd name="connsiteX3219" fmla="*/ 3073806 w 12187340"/>
              <a:gd name="connsiteY3219" fmla="*/ 1560553 h 1972748"/>
              <a:gd name="connsiteX3220" fmla="*/ 3077032 w 12187340"/>
              <a:gd name="connsiteY3220" fmla="*/ 1558402 h 1972748"/>
              <a:gd name="connsiteX3221" fmla="*/ 3080257 w 12187340"/>
              <a:gd name="connsiteY3221" fmla="*/ 1559119 h 1972748"/>
              <a:gd name="connsiteX3222" fmla="*/ 3086351 w 12187340"/>
              <a:gd name="connsiteY3222" fmla="*/ 1560553 h 1972748"/>
              <a:gd name="connsiteX3223" fmla="*/ 3078824 w 12187340"/>
              <a:gd name="connsiteY3223" fmla="*/ 1560553 h 1972748"/>
              <a:gd name="connsiteX3224" fmla="*/ 3767706 w 12187340"/>
              <a:gd name="connsiteY3224" fmla="*/ 1558760 h 1972748"/>
              <a:gd name="connsiteX3225" fmla="*/ 3783118 w 12187340"/>
              <a:gd name="connsiteY3225" fmla="*/ 1563061 h 1972748"/>
              <a:gd name="connsiteX3226" fmla="*/ 3767348 w 12187340"/>
              <a:gd name="connsiteY3226" fmla="*/ 1567362 h 1972748"/>
              <a:gd name="connsiteX3227" fmla="*/ 3060903 w 12187340"/>
              <a:gd name="connsiteY3227" fmla="*/ 1559118 h 1972748"/>
              <a:gd name="connsiteX3228" fmla="*/ 3062695 w 12187340"/>
              <a:gd name="connsiteY3228" fmla="*/ 1560551 h 1972748"/>
              <a:gd name="connsiteX3229" fmla="*/ 3058394 w 12187340"/>
              <a:gd name="connsiteY3229" fmla="*/ 1560551 h 1972748"/>
              <a:gd name="connsiteX3230" fmla="*/ 3060903 w 12187340"/>
              <a:gd name="connsiteY3230" fmla="*/ 1559118 h 1972748"/>
              <a:gd name="connsiteX3231" fmla="*/ 3050867 w 12187340"/>
              <a:gd name="connsiteY3231" fmla="*/ 1559835 h 1972748"/>
              <a:gd name="connsiteX3232" fmla="*/ 3051225 w 12187340"/>
              <a:gd name="connsiteY3232" fmla="*/ 1560551 h 1972748"/>
              <a:gd name="connsiteX3233" fmla="*/ 3050508 w 12187340"/>
              <a:gd name="connsiteY3233" fmla="*/ 1560551 h 1972748"/>
              <a:gd name="connsiteX3234" fmla="*/ 2995670 w 12187340"/>
              <a:gd name="connsiteY3234" fmla="*/ 1561268 h 1972748"/>
              <a:gd name="connsiteX3235" fmla="*/ 3031154 w 12187340"/>
              <a:gd name="connsiteY3235" fmla="*/ 1561626 h 1972748"/>
              <a:gd name="connsiteX3236" fmla="*/ 3028645 w 12187340"/>
              <a:gd name="connsiteY3236" fmla="*/ 1574171 h 1972748"/>
              <a:gd name="connsiteX3237" fmla="*/ 3028287 w 12187340"/>
              <a:gd name="connsiteY3237" fmla="*/ 1574171 h 1972748"/>
              <a:gd name="connsiteX3238" fmla="*/ 3028287 w 12187340"/>
              <a:gd name="connsiteY3238" fmla="*/ 1574529 h 1972748"/>
              <a:gd name="connsiteX3239" fmla="*/ 3027929 w 12187340"/>
              <a:gd name="connsiteY3239" fmla="*/ 1574529 h 1972748"/>
              <a:gd name="connsiteX3240" fmla="*/ 3027929 w 12187340"/>
              <a:gd name="connsiteY3240" fmla="*/ 1574887 h 1972748"/>
              <a:gd name="connsiteX3241" fmla="*/ 3026496 w 12187340"/>
              <a:gd name="connsiteY3241" fmla="*/ 1574887 h 1972748"/>
              <a:gd name="connsiteX3242" fmla="*/ 2954812 w 12187340"/>
              <a:gd name="connsiteY3242" fmla="*/ 1588148 h 1972748"/>
              <a:gd name="connsiteX3243" fmla="*/ 2952661 w 12187340"/>
              <a:gd name="connsiteY3243" fmla="*/ 1588865 h 1972748"/>
              <a:gd name="connsiteX3244" fmla="*/ 2995671 w 12187340"/>
              <a:gd name="connsiteY3244" fmla="*/ 1561267 h 1972748"/>
              <a:gd name="connsiteX3245" fmla="*/ 3052301 w 12187340"/>
              <a:gd name="connsiteY3245" fmla="*/ 1561268 h 1972748"/>
              <a:gd name="connsiteX3246" fmla="*/ 3055885 w 12187340"/>
              <a:gd name="connsiteY3246" fmla="*/ 1561268 h 1972748"/>
              <a:gd name="connsiteX3247" fmla="*/ 3052659 w 12187340"/>
              <a:gd name="connsiteY3247" fmla="*/ 1563419 h 1972748"/>
              <a:gd name="connsiteX3248" fmla="*/ 3351581 w 12187340"/>
              <a:gd name="connsiteY3248" fmla="*/ 1563419 h 1972748"/>
              <a:gd name="connsiteX3249" fmla="*/ 3360183 w 12187340"/>
              <a:gd name="connsiteY3249" fmla="*/ 1565928 h 1972748"/>
              <a:gd name="connsiteX3250" fmla="*/ 3351581 w 12187340"/>
              <a:gd name="connsiteY3250" fmla="*/ 1568078 h 1972748"/>
              <a:gd name="connsiteX3251" fmla="*/ 3375595 w 12187340"/>
              <a:gd name="connsiteY3251" fmla="*/ 1563419 h 1972748"/>
              <a:gd name="connsiteX3252" fmla="*/ 3375595 w 12187340"/>
              <a:gd name="connsiteY3252" fmla="*/ 1568078 h 1972748"/>
              <a:gd name="connsiteX3253" fmla="*/ 3366993 w 12187340"/>
              <a:gd name="connsiteY3253" fmla="*/ 1565928 h 1972748"/>
              <a:gd name="connsiteX3254" fmla="*/ 3788853 w 12187340"/>
              <a:gd name="connsiteY3254" fmla="*/ 1564494 h 1972748"/>
              <a:gd name="connsiteX3255" fmla="*/ 3811792 w 12187340"/>
              <a:gd name="connsiteY3255" fmla="*/ 1570945 h 1972748"/>
              <a:gd name="connsiteX3256" fmla="*/ 3811792 w 12187340"/>
              <a:gd name="connsiteY3256" fmla="*/ 1590658 h 1972748"/>
              <a:gd name="connsiteX3257" fmla="*/ 3791003 w 12187340"/>
              <a:gd name="connsiteY3257" fmla="*/ 1596393 h 1972748"/>
              <a:gd name="connsiteX3258" fmla="*/ 3766989 w 12187340"/>
              <a:gd name="connsiteY3258" fmla="*/ 1589941 h 1972748"/>
              <a:gd name="connsiteX3259" fmla="*/ 3767347 w 12187340"/>
              <a:gd name="connsiteY3259" fmla="*/ 1570587 h 1972748"/>
              <a:gd name="connsiteX3260" fmla="*/ 3031154 w 12187340"/>
              <a:gd name="connsiteY3260" fmla="*/ 1565927 h 1972748"/>
              <a:gd name="connsiteX3261" fmla="*/ 3031871 w 12187340"/>
              <a:gd name="connsiteY3261" fmla="*/ 1565927 h 1972748"/>
              <a:gd name="connsiteX3262" fmla="*/ 3047641 w 12187340"/>
              <a:gd name="connsiteY3262" fmla="*/ 1565927 h 1972748"/>
              <a:gd name="connsiteX3263" fmla="*/ 3030079 w 12187340"/>
              <a:gd name="connsiteY3263" fmla="*/ 1570587 h 1972748"/>
              <a:gd name="connsiteX3264" fmla="*/ 3051584 w 12187340"/>
              <a:gd name="connsiteY3264" fmla="*/ 1565927 h 1972748"/>
              <a:gd name="connsiteX3265" fmla="*/ 3051942 w 12187340"/>
              <a:gd name="connsiteY3265" fmla="*/ 1565927 h 1972748"/>
              <a:gd name="connsiteX3266" fmla="*/ 3052658 w 12187340"/>
              <a:gd name="connsiteY3266" fmla="*/ 1570587 h 1972748"/>
              <a:gd name="connsiteX3267" fmla="*/ 3041189 w 12187340"/>
              <a:gd name="connsiteY3267" fmla="*/ 1570587 h 1972748"/>
              <a:gd name="connsiteX3268" fmla="*/ 3047282 w 12187340"/>
              <a:gd name="connsiteY3268" fmla="*/ 1567002 h 1972748"/>
              <a:gd name="connsiteX3269" fmla="*/ 3363767 w 12187340"/>
              <a:gd name="connsiteY3269" fmla="*/ 1566644 h 1972748"/>
              <a:gd name="connsiteX3270" fmla="*/ 3375954 w 12187340"/>
              <a:gd name="connsiteY3270" fmla="*/ 1569870 h 1972748"/>
              <a:gd name="connsiteX3271" fmla="*/ 3375954 w 12187340"/>
              <a:gd name="connsiteY3271" fmla="*/ 1579547 h 1972748"/>
              <a:gd name="connsiteX3272" fmla="*/ 3365201 w 12187340"/>
              <a:gd name="connsiteY3272" fmla="*/ 1582773 h 1972748"/>
              <a:gd name="connsiteX3273" fmla="*/ 3351581 w 12187340"/>
              <a:gd name="connsiteY3273" fmla="*/ 1578830 h 1972748"/>
              <a:gd name="connsiteX3274" fmla="*/ 3351581 w 12187340"/>
              <a:gd name="connsiteY3274" fmla="*/ 1569870 h 1972748"/>
              <a:gd name="connsiteX3275" fmla="*/ 3044415 w 12187340"/>
              <a:gd name="connsiteY3275" fmla="*/ 1567731 h 1972748"/>
              <a:gd name="connsiteX3276" fmla="*/ 3039756 w 12187340"/>
              <a:gd name="connsiteY3276" fmla="*/ 1570599 h 1972748"/>
              <a:gd name="connsiteX3277" fmla="*/ 3034738 w 12187340"/>
              <a:gd name="connsiteY3277" fmla="*/ 1570599 h 1972748"/>
              <a:gd name="connsiteX3278" fmla="*/ 3349789 w 12187340"/>
              <a:gd name="connsiteY3278" fmla="*/ 1570240 h 1972748"/>
              <a:gd name="connsiteX3279" fmla="*/ 3349431 w 12187340"/>
              <a:gd name="connsiteY3279" fmla="*/ 1578484 h 1972748"/>
              <a:gd name="connsiteX3280" fmla="*/ 3335094 w 12187340"/>
              <a:gd name="connsiteY3280" fmla="*/ 1574541 h 1972748"/>
              <a:gd name="connsiteX3281" fmla="*/ 3377746 w 12187340"/>
              <a:gd name="connsiteY3281" fmla="*/ 1570598 h 1972748"/>
              <a:gd name="connsiteX3282" fmla="*/ 3393875 w 12187340"/>
              <a:gd name="connsiteY3282" fmla="*/ 1574899 h 1972748"/>
              <a:gd name="connsiteX3283" fmla="*/ 3377746 w 12187340"/>
              <a:gd name="connsiteY3283" fmla="*/ 1579200 h 1972748"/>
              <a:gd name="connsiteX3284" fmla="*/ 3030079 w 12187340"/>
              <a:gd name="connsiteY3284" fmla="*/ 1570956 h 1972748"/>
              <a:gd name="connsiteX3285" fmla="*/ 3030436 w 12187340"/>
              <a:gd name="connsiteY3285" fmla="*/ 1570956 h 1972748"/>
              <a:gd name="connsiteX3286" fmla="*/ 3030436 w 12187340"/>
              <a:gd name="connsiteY3286" fmla="*/ 1571673 h 1972748"/>
              <a:gd name="connsiteX3287" fmla="*/ 3037963 w 12187340"/>
              <a:gd name="connsiteY3287" fmla="*/ 1571673 h 1972748"/>
              <a:gd name="connsiteX3288" fmla="*/ 3033304 w 12187340"/>
              <a:gd name="connsiteY3288" fmla="*/ 1574182 h 1972748"/>
              <a:gd name="connsiteX3289" fmla="*/ 3029720 w 12187340"/>
              <a:gd name="connsiteY3289" fmla="*/ 1574182 h 1972748"/>
              <a:gd name="connsiteX3290" fmla="*/ 3764122 w 12187340"/>
              <a:gd name="connsiteY3290" fmla="*/ 1571314 h 1972748"/>
              <a:gd name="connsiteX3291" fmla="*/ 3763764 w 12187340"/>
              <a:gd name="connsiteY3291" fmla="*/ 1588876 h 1972748"/>
              <a:gd name="connsiteX3292" fmla="*/ 3732581 w 12187340"/>
              <a:gd name="connsiteY3292" fmla="*/ 1579918 h 1972748"/>
              <a:gd name="connsiteX3293" fmla="*/ 3039398 w 12187340"/>
              <a:gd name="connsiteY3293" fmla="*/ 1571672 h 1972748"/>
              <a:gd name="connsiteX3294" fmla="*/ 3053018 w 12187340"/>
              <a:gd name="connsiteY3294" fmla="*/ 1571672 h 1972748"/>
              <a:gd name="connsiteX3295" fmla="*/ 3053375 w 12187340"/>
              <a:gd name="connsiteY3295" fmla="*/ 1574181 h 1972748"/>
              <a:gd name="connsiteX3296" fmla="*/ 3052658 w 12187340"/>
              <a:gd name="connsiteY3296" fmla="*/ 1574181 h 1972748"/>
              <a:gd name="connsiteX3297" fmla="*/ 3052301 w 12187340"/>
              <a:gd name="connsiteY3297" fmla="*/ 1574181 h 1972748"/>
              <a:gd name="connsiteX3298" fmla="*/ 3035097 w 12187340"/>
              <a:gd name="connsiteY3298" fmla="*/ 1574181 h 1972748"/>
              <a:gd name="connsiteX3299" fmla="*/ 3039398 w 12187340"/>
              <a:gd name="connsiteY3299" fmla="*/ 1571672 h 1972748"/>
              <a:gd name="connsiteX3300" fmla="*/ 3814659 w 12187340"/>
              <a:gd name="connsiteY3300" fmla="*/ 1571672 h 1972748"/>
              <a:gd name="connsiteX3301" fmla="*/ 3847992 w 12187340"/>
              <a:gd name="connsiteY3301" fmla="*/ 1580632 h 1972748"/>
              <a:gd name="connsiteX3302" fmla="*/ 3814659 w 12187340"/>
              <a:gd name="connsiteY3302" fmla="*/ 1589951 h 1972748"/>
              <a:gd name="connsiteX3303" fmla="*/ 3330434 w 12187340"/>
              <a:gd name="connsiteY3303" fmla="*/ 1574900 h 1972748"/>
              <a:gd name="connsiteX3304" fmla="*/ 3330792 w 12187340"/>
              <a:gd name="connsiteY3304" fmla="*/ 1574900 h 1972748"/>
              <a:gd name="connsiteX3305" fmla="*/ 3330792 w 12187340"/>
              <a:gd name="connsiteY3305" fmla="*/ 1575258 h 1972748"/>
              <a:gd name="connsiteX3306" fmla="*/ 3331150 w 12187340"/>
              <a:gd name="connsiteY3306" fmla="*/ 1575258 h 1972748"/>
              <a:gd name="connsiteX3307" fmla="*/ 3349429 w 12187340"/>
              <a:gd name="connsiteY3307" fmla="*/ 1580275 h 1972748"/>
              <a:gd name="connsiteX3308" fmla="*/ 3349429 w 12187340"/>
              <a:gd name="connsiteY3308" fmla="*/ 1586727 h 1972748"/>
              <a:gd name="connsiteX3309" fmla="*/ 3330074 w 12187340"/>
              <a:gd name="connsiteY3309" fmla="*/ 1592103 h 1972748"/>
              <a:gd name="connsiteX3310" fmla="*/ 3329717 w 12187340"/>
              <a:gd name="connsiteY3310" fmla="*/ 1592103 h 1972748"/>
              <a:gd name="connsiteX3311" fmla="*/ 3026495 w 12187340"/>
              <a:gd name="connsiteY3311" fmla="*/ 1575617 h 1972748"/>
              <a:gd name="connsiteX3312" fmla="*/ 3028287 w 12187340"/>
              <a:gd name="connsiteY3312" fmla="*/ 1575617 h 1972748"/>
              <a:gd name="connsiteX3313" fmla="*/ 3027929 w 12187340"/>
              <a:gd name="connsiteY3313" fmla="*/ 1577409 h 1972748"/>
              <a:gd name="connsiteX3314" fmla="*/ 3013950 w 12187340"/>
              <a:gd name="connsiteY3314" fmla="*/ 1584577 h 1972748"/>
              <a:gd name="connsiteX3315" fmla="*/ 3007857 w 12187340"/>
              <a:gd name="connsiteY3315" fmla="*/ 1578842 h 1972748"/>
              <a:gd name="connsiteX3316" fmla="*/ 3029362 w 12187340"/>
              <a:gd name="connsiteY3316" fmla="*/ 1575617 h 1972748"/>
              <a:gd name="connsiteX3317" fmla="*/ 3030079 w 12187340"/>
              <a:gd name="connsiteY3317" fmla="*/ 1575617 h 1972748"/>
              <a:gd name="connsiteX3318" fmla="*/ 3029362 w 12187340"/>
              <a:gd name="connsiteY3318" fmla="*/ 1576333 h 1972748"/>
              <a:gd name="connsiteX3319" fmla="*/ 3032229 w 12187340"/>
              <a:gd name="connsiteY3319" fmla="*/ 1575617 h 1972748"/>
              <a:gd name="connsiteX3320" fmla="*/ 3035455 w 12187340"/>
              <a:gd name="connsiteY3320" fmla="*/ 1575617 h 1972748"/>
              <a:gd name="connsiteX3321" fmla="*/ 3035097 w 12187340"/>
              <a:gd name="connsiteY3321" fmla="*/ 1577050 h 1972748"/>
              <a:gd name="connsiteX3322" fmla="*/ 3036172 w 12187340"/>
              <a:gd name="connsiteY3322" fmla="*/ 1575617 h 1972748"/>
              <a:gd name="connsiteX3323" fmla="*/ 3046208 w 12187340"/>
              <a:gd name="connsiteY3323" fmla="*/ 1575617 h 1972748"/>
              <a:gd name="connsiteX3324" fmla="*/ 3046208 w 12187340"/>
              <a:gd name="connsiteY3324" fmla="*/ 1577050 h 1972748"/>
              <a:gd name="connsiteX3325" fmla="*/ 3040831 w 12187340"/>
              <a:gd name="connsiteY3325" fmla="*/ 1579918 h 1972748"/>
              <a:gd name="connsiteX3326" fmla="*/ 3036172 w 12187340"/>
              <a:gd name="connsiteY3326" fmla="*/ 1577767 h 1972748"/>
              <a:gd name="connsiteX3327" fmla="*/ 3046924 w 12187340"/>
              <a:gd name="connsiteY3327" fmla="*/ 1575617 h 1972748"/>
              <a:gd name="connsiteX3328" fmla="*/ 3049433 w 12187340"/>
              <a:gd name="connsiteY3328" fmla="*/ 1575617 h 1972748"/>
              <a:gd name="connsiteX3329" fmla="*/ 3046924 w 12187340"/>
              <a:gd name="connsiteY3329" fmla="*/ 1576691 h 1972748"/>
              <a:gd name="connsiteX3330" fmla="*/ 3051584 w 12187340"/>
              <a:gd name="connsiteY3330" fmla="*/ 1575617 h 1972748"/>
              <a:gd name="connsiteX3331" fmla="*/ 3053376 w 12187340"/>
              <a:gd name="connsiteY3331" fmla="*/ 1575617 h 1972748"/>
              <a:gd name="connsiteX3332" fmla="*/ 3053734 w 12187340"/>
              <a:gd name="connsiteY3332" fmla="*/ 1586728 h 1972748"/>
              <a:gd name="connsiteX3333" fmla="*/ 3047282 w 12187340"/>
              <a:gd name="connsiteY3333" fmla="*/ 1583143 h 1972748"/>
              <a:gd name="connsiteX3334" fmla="*/ 3046924 w 12187340"/>
              <a:gd name="connsiteY3334" fmla="*/ 1577767 h 1972748"/>
              <a:gd name="connsiteX3335" fmla="*/ 3054451 w 12187340"/>
              <a:gd name="connsiteY3335" fmla="*/ 1575617 h 1972748"/>
              <a:gd name="connsiteX3336" fmla="*/ 3055885 w 12187340"/>
              <a:gd name="connsiteY3336" fmla="*/ 1575617 h 1972748"/>
              <a:gd name="connsiteX3337" fmla="*/ 3075956 w 12187340"/>
              <a:gd name="connsiteY3337" fmla="*/ 1579559 h 1972748"/>
              <a:gd name="connsiteX3338" fmla="*/ 3059828 w 12187340"/>
              <a:gd name="connsiteY3338" fmla="*/ 1594971 h 1972748"/>
              <a:gd name="connsiteX3339" fmla="*/ 3055168 w 12187340"/>
              <a:gd name="connsiteY3339" fmla="*/ 1594971 h 1972748"/>
              <a:gd name="connsiteX3340" fmla="*/ 3397459 w 12187340"/>
              <a:gd name="connsiteY3340" fmla="*/ 1575617 h 1972748"/>
              <a:gd name="connsiteX3341" fmla="*/ 3397816 w 12187340"/>
              <a:gd name="connsiteY3341" fmla="*/ 1591746 h 1972748"/>
              <a:gd name="connsiteX3342" fmla="*/ 3377745 w 12187340"/>
              <a:gd name="connsiteY3342" fmla="*/ 1586011 h 1972748"/>
              <a:gd name="connsiteX3343" fmla="*/ 3377745 w 12187340"/>
              <a:gd name="connsiteY3343" fmla="*/ 1580993 h 1972748"/>
              <a:gd name="connsiteX3344" fmla="*/ 3031154 w 12187340"/>
              <a:gd name="connsiteY3344" fmla="*/ 1576333 h 1972748"/>
              <a:gd name="connsiteX3345" fmla="*/ 3035097 w 12187340"/>
              <a:gd name="connsiteY3345" fmla="*/ 1578126 h 1972748"/>
              <a:gd name="connsiteX3346" fmla="*/ 3035097 w 12187340"/>
              <a:gd name="connsiteY3346" fmla="*/ 1582785 h 1972748"/>
              <a:gd name="connsiteX3347" fmla="*/ 3028645 w 12187340"/>
              <a:gd name="connsiteY3347" fmla="*/ 1586011 h 1972748"/>
              <a:gd name="connsiteX3348" fmla="*/ 3029003 w 12187340"/>
              <a:gd name="connsiteY3348" fmla="*/ 1577409 h 1972748"/>
              <a:gd name="connsiteX3349" fmla="*/ 3031153 w 12187340"/>
              <a:gd name="connsiteY3349" fmla="*/ 1576334 h 1972748"/>
              <a:gd name="connsiteX3350" fmla="*/ 3027928 w 12187340"/>
              <a:gd name="connsiteY3350" fmla="*/ 1577767 h 1972748"/>
              <a:gd name="connsiteX3351" fmla="*/ 3027211 w 12187340"/>
              <a:gd name="connsiteY3351" fmla="*/ 1594971 h 1972748"/>
              <a:gd name="connsiteX3352" fmla="*/ 3023986 w 12187340"/>
              <a:gd name="connsiteY3352" fmla="*/ 1594971 h 1972748"/>
              <a:gd name="connsiteX3353" fmla="*/ 3023986 w 12187340"/>
              <a:gd name="connsiteY3353" fmla="*/ 1594613 h 1972748"/>
              <a:gd name="connsiteX3354" fmla="*/ 3023986 w 12187340"/>
              <a:gd name="connsiteY3354" fmla="*/ 1594256 h 1972748"/>
              <a:gd name="connsiteX3355" fmla="*/ 3014308 w 12187340"/>
              <a:gd name="connsiteY3355" fmla="*/ 1585295 h 1972748"/>
              <a:gd name="connsiteX3356" fmla="*/ 3027928 w 12187340"/>
              <a:gd name="connsiteY3356" fmla="*/ 1577768 h 1972748"/>
              <a:gd name="connsiteX3357" fmla="*/ 3046208 w 12187340"/>
              <a:gd name="connsiteY3357" fmla="*/ 1578125 h 1972748"/>
              <a:gd name="connsiteX3358" fmla="*/ 3046208 w 12187340"/>
              <a:gd name="connsiteY3358" fmla="*/ 1582784 h 1972748"/>
              <a:gd name="connsiteX3359" fmla="*/ 3041907 w 12187340"/>
              <a:gd name="connsiteY3359" fmla="*/ 1580634 h 1972748"/>
              <a:gd name="connsiteX3360" fmla="*/ 3036172 w 12187340"/>
              <a:gd name="connsiteY3360" fmla="*/ 1578842 h 1972748"/>
              <a:gd name="connsiteX3361" fmla="*/ 3039756 w 12187340"/>
              <a:gd name="connsiteY3361" fmla="*/ 1580634 h 1972748"/>
              <a:gd name="connsiteX3362" fmla="*/ 3036172 w 12187340"/>
              <a:gd name="connsiteY3362" fmla="*/ 1582067 h 1972748"/>
              <a:gd name="connsiteX3363" fmla="*/ 3006065 w 12187340"/>
              <a:gd name="connsiteY3363" fmla="*/ 1579200 h 1972748"/>
              <a:gd name="connsiteX3364" fmla="*/ 2990653 w 12187340"/>
              <a:gd name="connsiteY3364" fmla="*/ 1593536 h 1972748"/>
              <a:gd name="connsiteX3365" fmla="*/ 2980975 w 12187340"/>
              <a:gd name="connsiteY3365" fmla="*/ 1583859 h 1972748"/>
              <a:gd name="connsiteX3366" fmla="*/ 3007139 w 12187340"/>
              <a:gd name="connsiteY3366" fmla="*/ 1579558 h 1972748"/>
              <a:gd name="connsiteX3367" fmla="*/ 3013232 w 12187340"/>
              <a:gd name="connsiteY3367" fmla="*/ 1585292 h 1972748"/>
              <a:gd name="connsiteX3368" fmla="*/ 2994953 w 12187340"/>
              <a:gd name="connsiteY3368" fmla="*/ 1594611 h 1972748"/>
              <a:gd name="connsiteX3369" fmla="*/ 2991010 w 12187340"/>
              <a:gd name="connsiteY3369" fmla="*/ 1594611 h 1972748"/>
              <a:gd name="connsiteX3370" fmla="*/ 3077748 w 12187340"/>
              <a:gd name="connsiteY3370" fmla="*/ 1579915 h 1972748"/>
              <a:gd name="connsiteX3371" fmla="*/ 3102479 w 12187340"/>
              <a:gd name="connsiteY3371" fmla="*/ 1584933 h 1972748"/>
              <a:gd name="connsiteX3372" fmla="*/ 3100328 w 12187340"/>
              <a:gd name="connsiteY3372" fmla="*/ 1587084 h 1972748"/>
              <a:gd name="connsiteX3373" fmla="*/ 3089934 w 12187340"/>
              <a:gd name="connsiteY3373" fmla="*/ 1591385 h 1972748"/>
              <a:gd name="connsiteX3374" fmla="*/ 3076673 w 12187340"/>
              <a:gd name="connsiteY3374" fmla="*/ 1580632 h 1972748"/>
              <a:gd name="connsiteX3375" fmla="*/ 3088860 w 12187340"/>
              <a:gd name="connsiteY3375" fmla="*/ 1591743 h 1972748"/>
              <a:gd name="connsiteX3376" fmla="*/ 3081333 w 12187340"/>
              <a:gd name="connsiteY3376" fmla="*/ 1594969 h 1972748"/>
              <a:gd name="connsiteX3377" fmla="*/ 3060903 w 12187340"/>
              <a:gd name="connsiteY3377" fmla="*/ 1594969 h 1972748"/>
              <a:gd name="connsiteX3378" fmla="*/ 3351581 w 12187340"/>
              <a:gd name="connsiteY3378" fmla="*/ 1580632 h 1972748"/>
              <a:gd name="connsiteX3379" fmla="*/ 3361617 w 12187340"/>
              <a:gd name="connsiteY3379" fmla="*/ 1583499 h 1972748"/>
              <a:gd name="connsiteX3380" fmla="*/ 3351581 w 12187340"/>
              <a:gd name="connsiteY3380" fmla="*/ 1586367 h 1972748"/>
              <a:gd name="connsiteX3381" fmla="*/ 3040831 w 12187340"/>
              <a:gd name="connsiteY3381" fmla="*/ 1580990 h 1972748"/>
              <a:gd name="connsiteX3382" fmla="*/ 3046208 w 12187340"/>
              <a:gd name="connsiteY3382" fmla="*/ 1583857 h 1972748"/>
              <a:gd name="connsiteX3383" fmla="*/ 3046208 w 12187340"/>
              <a:gd name="connsiteY3383" fmla="*/ 1589592 h 1972748"/>
              <a:gd name="connsiteX3384" fmla="*/ 3041907 w 12187340"/>
              <a:gd name="connsiteY3384" fmla="*/ 1591384 h 1972748"/>
              <a:gd name="connsiteX3385" fmla="*/ 3036172 w 12187340"/>
              <a:gd name="connsiteY3385" fmla="*/ 1588875 h 1972748"/>
              <a:gd name="connsiteX3386" fmla="*/ 3036172 w 12187340"/>
              <a:gd name="connsiteY3386" fmla="*/ 1583140 h 1972748"/>
              <a:gd name="connsiteX3387" fmla="*/ 3375954 w 12187340"/>
              <a:gd name="connsiteY3387" fmla="*/ 1581707 h 1972748"/>
              <a:gd name="connsiteX3388" fmla="*/ 3375954 w 12187340"/>
              <a:gd name="connsiteY3388" fmla="*/ 1585649 h 1972748"/>
              <a:gd name="connsiteX3389" fmla="*/ 3368785 w 12187340"/>
              <a:gd name="connsiteY3389" fmla="*/ 1583499 h 1972748"/>
              <a:gd name="connsiteX3390" fmla="*/ 3726488 w 12187340"/>
              <a:gd name="connsiteY3390" fmla="*/ 1581707 h 1972748"/>
              <a:gd name="connsiteX3391" fmla="*/ 3763764 w 12187340"/>
              <a:gd name="connsiteY3391" fmla="*/ 1592101 h 1972748"/>
              <a:gd name="connsiteX3392" fmla="*/ 3763405 w 12187340"/>
              <a:gd name="connsiteY3392" fmla="*/ 1603929 h 1972748"/>
              <a:gd name="connsiteX3393" fmla="*/ 3725055 w 12187340"/>
              <a:gd name="connsiteY3393" fmla="*/ 1614323 h 1972748"/>
              <a:gd name="connsiteX3394" fmla="*/ 3853010 w 12187340"/>
              <a:gd name="connsiteY3394" fmla="*/ 1582424 h 1972748"/>
              <a:gd name="connsiteX3395" fmla="*/ 3854085 w 12187340"/>
              <a:gd name="connsiteY3395" fmla="*/ 1613965 h 1972748"/>
              <a:gd name="connsiteX3396" fmla="*/ 3814658 w 12187340"/>
              <a:gd name="connsiteY3396" fmla="*/ 1602854 h 1972748"/>
              <a:gd name="connsiteX3397" fmla="*/ 3814658 w 12187340"/>
              <a:gd name="connsiteY3397" fmla="*/ 1592818 h 1972748"/>
              <a:gd name="connsiteX3398" fmla="*/ 3035097 w 12187340"/>
              <a:gd name="connsiteY3398" fmla="*/ 1583857 h 1972748"/>
              <a:gd name="connsiteX3399" fmla="*/ 3035097 w 12187340"/>
              <a:gd name="connsiteY3399" fmla="*/ 1588517 h 1972748"/>
              <a:gd name="connsiteX3400" fmla="*/ 3029720 w 12187340"/>
              <a:gd name="connsiteY3400" fmla="*/ 1586366 h 1972748"/>
              <a:gd name="connsiteX3401" fmla="*/ 2979542 w 12187340"/>
              <a:gd name="connsiteY3401" fmla="*/ 1584215 h 1972748"/>
              <a:gd name="connsiteX3402" fmla="*/ 2969506 w 12187340"/>
              <a:gd name="connsiteY3402" fmla="*/ 1593893 h 1972748"/>
              <a:gd name="connsiteX3403" fmla="*/ 2963771 w 12187340"/>
              <a:gd name="connsiteY3403" fmla="*/ 1587083 h 1972748"/>
              <a:gd name="connsiteX3404" fmla="*/ 3047283 w 12187340"/>
              <a:gd name="connsiteY3404" fmla="*/ 1584215 h 1972748"/>
              <a:gd name="connsiteX3405" fmla="*/ 3053018 w 12187340"/>
              <a:gd name="connsiteY3405" fmla="*/ 1587441 h 1972748"/>
              <a:gd name="connsiteX3406" fmla="*/ 3047283 w 12187340"/>
              <a:gd name="connsiteY3406" fmla="*/ 1589233 h 1972748"/>
              <a:gd name="connsiteX3407" fmla="*/ 3364843 w 12187340"/>
              <a:gd name="connsiteY3407" fmla="*/ 1584573 h 1972748"/>
              <a:gd name="connsiteX3408" fmla="*/ 3375954 w 12187340"/>
              <a:gd name="connsiteY3408" fmla="*/ 1587440 h 1972748"/>
              <a:gd name="connsiteX3409" fmla="*/ 3376311 w 12187340"/>
              <a:gd name="connsiteY3409" fmla="*/ 1597835 h 1972748"/>
              <a:gd name="connsiteX3410" fmla="*/ 3363767 w 12187340"/>
              <a:gd name="connsiteY3410" fmla="*/ 1601060 h 1972748"/>
              <a:gd name="connsiteX3411" fmla="*/ 3351222 w 12187340"/>
              <a:gd name="connsiteY3411" fmla="*/ 1597476 h 1972748"/>
              <a:gd name="connsiteX3412" fmla="*/ 3351580 w 12187340"/>
              <a:gd name="connsiteY3412" fmla="*/ 1588157 h 1972748"/>
              <a:gd name="connsiteX3413" fmla="*/ 2980258 w 12187340"/>
              <a:gd name="connsiteY3413" fmla="*/ 1584931 h 1972748"/>
              <a:gd name="connsiteX3414" fmla="*/ 2990294 w 12187340"/>
              <a:gd name="connsiteY3414" fmla="*/ 1594608 h 1972748"/>
              <a:gd name="connsiteX3415" fmla="*/ 2969864 w 12187340"/>
              <a:gd name="connsiteY3415" fmla="*/ 1594608 h 1972748"/>
              <a:gd name="connsiteX3416" fmla="*/ 3013591 w 12187340"/>
              <a:gd name="connsiteY3416" fmla="*/ 1585648 h 1972748"/>
              <a:gd name="connsiteX3417" fmla="*/ 3023269 w 12187340"/>
              <a:gd name="connsiteY3417" fmla="*/ 1594608 h 1972748"/>
              <a:gd name="connsiteX3418" fmla="*/ 3023269 w 12187340"/>
              <a:gd name="connsiteY3418" fmla="*/ 1594966 h 1972748"/>
              <a:gd name="connsiteX3419" fmla="*/ 2996387 w 12187340"/>
              <a:gd name="connsiteY3419" fmla="*/ 1594608 h 1972748"/>
              <a:gd name="connsiteX3420" fmla="*/ 3013591 w 12187340"/>
              <a:gd name="connsiteY3420" fmla="*/ 1585648 h 1972748"/>
              <a:gd name="connsiteX3421" fmla="*/ 3106064 w 12187340"/>
              <a:gd name="connsiteY3421" fmla="*/ 1586006 h 1972748"/>
              <a:gd name="connsiteX3422" fmla="*/ 3119684 w 12187340"/>
              <a:gd name="connsiteY3422" fmla="*/ 1588514 h 1972748"/>
              <a:gd name="connsiteX3423" fmla="*/ 3114307 w 12187340"/>
              <a:gd name="connsiteY3423" fmla="*/ 1594608 h 1972748"/>
              <a:gd name="connsiteX3424" fmla="*/ 3105347 w 12187340"/>
              <a:gd name="connsiteY3424" fmla="*/ 1586364 h 1972748"/>
              <a:gd name="connsiteX3425" fmla="*/ 3106064 w 12187340"/>
              <a:gd name="connsiteY3425" fmla="*/ 1586006 h 1972748"/>
              <a:gd name="connsiteX3426" fmla="*/ 3104630 w 12187340"/>
              <a:gd name="connsiteY3426" fmla="*/ 1586722 h 1972748"/>
              <a:gd name="connsiteX3427" fmla="*/ 3113590 w 12187340"/>
              <a:gd name="connsiteY3427" fmla="*/ 1595324 h 1972748"/>
              <a:gd name="connsiteX3428" fmla="*/ 3093877 w 12187340"/>
              <a:gd name="connsiteY3428" fmla="*/ 1594967 h 1972748"/>
              <a:gd name="connsiteX3429" fmla="*/ 3101046 w 12187340"/>
              <a:gd name="connsiteY3429" fmla="*/ 1588157 h 1972748"/>
              <a:gd name="connsiteX3430" fmla="*/ 3104630 w 12187340"/>
              <a:gd name="connsiteY3430" fmla="*/ 1586723 h 1972748"/>
              <a:gd name="connsiteX3431" fmla="*/ 3028645 w 12187340"/>
              <a:gd name="connsiteY3431" fmla="*/ 1587080 h 1972748"/>
              <a:gd name="connsiteX3432" fmla="*/ 3035097 w 12187340"/>
              <a:gd name="connsiteY3432" fmla="*/ 1589589 h 1972748"/>
              <a:gd name="connsiteX3433" fmla="*/ 3035097 w 12187340"/>
              <a:gd name="connsiteY3433" fmla="*/ 1593532 h 1972748"/>
              <a:gd name="connsiteX3434" fmla="*/ 3031871 w 12187340"/>
              <a:gd name="connsiteY3434" fmla="*/ 1594966 h 1972748"/>
              <a:gd name="connsiteX3435" fmla="*/ 3028287 w 12187340"/>
              <a:gd name="connsiteY3435" fmla="*/ 1594966 h 1972748"/>
              <a:gd name="connsiteX3436" fmla="*/ 2962696 w 12187340"/>
              <a:gd name="connsiteY3436" fmla="*/ 1587438 h 1972748"/>
              <a:gd name="connsiteX3437" fmla="*/ 2955527 w 12187340"/>
              <a:gd name="connsiteY3437" fmla="*/ 1594606 h 1972748"/>
              <a:gd name="connsiteX3438" fmla="*/ 2943341 w 12187340"/>
              <a:gd name="connsiteY3438" fmla="*/ 1594606 h 1972748"/>
              <a:gd name="connsiteX3439" fmla="*/ 2951226 w 12187340"/>
              <a:gd name="connsiteY3439" fmla="*/ 1589589 h 1972748"/>
              <a:gd name="connsiteX3440" fmla="*/ 2955169 w 12187340"/>
              <a:gd name="connsiteY3440" fmla="*/ 1588514 h 1972748"/>
              <a:gd name="connsiteX3441" fmla="*/ 2955169 w 12187340"/>
              <a:gd name="connsiteY3441" fmla="*/ 1588872 h 1972748"/>
              <a:gd name="connsiteX3442" fmla="*/ 3053734 w 12187340"/>
              <a:gd name="connsiteY3442" fmla="*/ 1587796 h 1972748"/>
              <a:gd name="connsiteX3443" fmla="*/ 3054092 w 12187340"/>
              <a:gd name="connsiteY3443" fmla="*/ 1594964 h 1972748"/>
              <a:gd name="connsiteX3444" fmla="*/ 3051225 w 12187340"/>
              <a:gd name="connsiteY3444" fmla="*/ 1594964 h 1972748"/>
              <a:gd name="connsiteX3445" fmla="*/ 3047282 w 12187340"/>
              <a:gd name="connsiteY3445" fmla="*/ 1593172 h 1972748"/>
              <a:gd name="connsiteX3446" fmla="*/ 3047282 w 12187340"/>
              <a:gd name="connsiteY3446" fmla="*/ 1590305 h 1972748"/>
              <a:gd name="connsiteX3447" fmla="*/ 3378104 w 12187340"/>
              <a:gd name="connsiteY3447" fmla="*/ 1587796 h 1972748"/>
              <a:gd name="connsiteX3448" fmla="*/ 3394950 w 12187340"/>
              <a:gd name="connsiteY3448" fmla="*/ 1592814 h 1972748"/>
              <a:gd name="connsiteX3449" fmla="*/ 3378104 w 12187340"/>
              <a:gd name="connsiteY3449" fmla="*/ 1597115 h 1972748"/>
              <a:gd name="connsiteX3450" fmla="*/ 2963054 w 12187340"/>
              <a:gd name="connsiteY3450" fmla="*/ 1588154 h 1972748"/>
              <a:gd name="connsiteX3451" fmla="*/ 2968789 w 12187340"/>
              <a:gd name="connsiteY3451" fmla="*/ 1594605 h 1972748"/>
              <a:gd name="connsiteX3452" fmla="*/ 2956961 w 12187340"/>
              <a:gd name="connsiteY3452" fmla="*/ 1594605 h 1972748"/>
              <a:gd name="connsiteX3453" fmla="*/ 3349431 w 12187340"/>
              <a:gd name="connsiteY3453" fmla="*/ 1588512 h 1972748"/>
              <a:gd name="connsiteX3454" fmla="*/ 3349431 w 12187340"/>
              <a:gd name="connsiteY3454" fmla="*/ 1597114 h 1972748"/>
              <a:gd name="connsiteX3455" fmla="*/ 3333660 w 12187340"/>
              <a:gd name="connsiteY3455" fmla="*/ 1592813 h 1972748"/>
              <a:gd name="connsiteX3456" fmla="*/ 3120759 w 12187340"/>
              <a:gd name="connsiteY3456" fmla="*/ 1588869 h 1972748"/>
              <a:gd name="connsiteX3457" fmla="*/ 3126852 w 12187340"/>
              <a:gd name="connsiteY3457" fmla="*/ 1595321 h 1972748"/>
              <a:gd name="connsiteX3458" fmla="*/ 3115383 w 12187340"/>
              <a:gd name="connsiteY3458" fmla="*/ 1595321 h 1972748"/>
              <a:gd name="connsiteX3459" fmla="*/ 3121833 w 12187340"/>
              <a:gd name="connsiteY3459" fmla="*/ 1588869 h 1972748"/>
              <a:gd name="connsiteX3460" fmla="*/ 3131152 w 12187340"/>
              <a:gd name="connsiteY3460" fmla="*/ 1591020 h 1972748"/>
              <a:gd name="connsiteX3461" fmla="*/ 3146923 w 12187340"/>
              <a:gd name="connsiteY3461" fmla="*/ 1594604 h 1972748"/>
              <a:gd name="connsiteX3462" fmla="*/ 3140830 w 12187340"/>
              <a:gd name="connsiteY3462" fmla="*/ 1595321 h 1972748"/>
              <a:gd name="connsiteX3463" fmla="*/ 3127927 w 12187340"/>
              <a:gd name="connsiteY3463" fmla="*/ 1595321 h 1972748"/>
              <a:gd name="connsiteX3464" fmla="*/ 3098536 w 12187340"/>
              <a:gd name="connsiteY3464" fmla="*/ 1589227 h 1972748"/>
              <a:gd name="connsiteX3465" fmla="*/ 3093160 w 12187340"/>
              <a:gd name="connsiteY3465" fmla="*/ 1594604 h 1972748"/>
              <a:gd name="connsiteX3466" fmla="*/ 3090651 w 12187340"/>
              <a:gd name="connsiteY3466" fmla="*/ 1592453 h 1972748"/>
              <a:gd name="connsiteX3467" fmla="*/ 3098536 w 12187340"/>
              <a:gd name="connsiteY3467" fmla="*/ 1589227 h 1972748"/>
              <a:gd name="connsiteX3468" fmla="*/ 3036171 w 12187340"/>
              <a:gd name="connsiteY3468" fmla="*/ 1589944 h 1972748"/>
              <a:gd name="connsiteX3469" fmla="*/ 3040472 w 12187340"/>
              <a:gd name="connsiteY3469" fmla="*/ 1591736 h 1972748"/>
              <a:gd name="connsiteX3470" fmla="*/ 3035813 w 12187340"/>
              <a:gd name="connsiteY3470" fmla="*/ 1593170 h 1972748"/>
              <a:gd name="connsiteX3471" fmla="*/ 3046207 w 12187340"/>
              <a:gd name="connsiteY3471" fmla="*/ 1590661 h 1972748"/>
              <a:gd name="connsiteX3472" fmla="*/ 3046207 w 12187340"/>
              <a:gd name="connsiteY3472" fmla="*/ 1593170 h 1972748"/>
              <a:gd name="connsiteX3473" fmla="*/ 3043340 w 12187340"/>
              <a:gd name="connsiteY3473" fmla="*/ 1591736 h 1972748"/>
              <a:gd name="connsiteX3474" fmla="*/ 3041906 w 12187340"/>
              <a:gd name="connsiteY3474" fmla="*/ 1592095 h 1972748"/>
              <a:gd name="connsiteX3475" fmla="*/ 3046207 w 12187340"/>
              <a:gd name="connsiteY3475" fmla="*/ 1593887 h 1972748"/>
              <a:gd name="connsiteX3476" fmla="*/ 3046207 w 12187340"/>
              <a:gd name="connsiteY3476" fmla="*/ 1594961 h 1972748"/>
              <a:gd name="connsiteX3477" fmla="*/ 3035813 w 12187340"/>
              <a:gd name="connsiteY3477" fmla="*/ 1594961 h 1972748"/>
              <a:gd name="connsiteX3478" fmla="*/ 3035813 w 12187340"/>
              <a:gd name="connsiteY3478" fmla="*/ 1594245 h 1972748"/>
              <a:gd name="connsiteX3479" fmla="*/ 3089934 w 12187340"/>
              <a:gd name="connsiteY3479" fmla="*/ 1592812 h 1972748"/>
              <a:gd name="connsiteX3480" fmla="*/ 3092444 w 12187340"/>
              <a:gd name="connsiteY3480" fmla="*/ 1594971 h 1972748"/>
              <a:gd name="connsiteX3481" fmla="*/ 3084558 w 12187340"/>
              <a:gd name="connsiteY3481" fmla="*/ 1594971 h 1972748"/>
              <a:gd name="connsiteX3482" fmla="*/ 3089935 w 12187340"/>
              <a:gd name="connsiteY3482" fmla="*/ 1592821 h 1972748"/>
              <a:gd name="connsiteX3483" fmla="*/ 3766989 w 12187340"/>
              <a:gd name="connsiteY3483" fmla="*/ 1592812 h 1972748"/>
              <a:gd name="connsiteX3484" fmla="*/ 3785626 w 12187340"/>
              <a:gd name="connsiteY3484" fmla="*/ 1598188 h 1972748"/>
              <a:gd name="connsiteX3485" fmla="*/ 3766630 w 12187340"/>
              <a:gd name="connsiteY3485" fmla="*/ 1602847 h 1972748"/>
              <a:gd name="connsiteX3486" fmla="*/ 3397816 w 12187340"/>
              <a:gd name="connsiteY3486" fmla="*/ 1593528 h 1972748"/>
              <a:gd name="connsiteX3487" fmla="*/ 3398533 w 12187340"/>
              <a:gd name="connsiteY3487" fmla="*/ 1610374 h 1972748"/>
              <a:gd name="connsiteX3488" fmla="*/ 3378103 w 12187340"/>
              <a:gd name="connsiteY3488" fmla="*/ 1604639 h 1972748"/>
              <a:gd name="connsiteX3489" fmla="*/ 3378103 w 12187340"/>
              <a:gd name="connsiteY3489" fmla="*/ 1599263 h 1972748"/>
              <a:gd name="connsiteX3490" fmla="*/ 3329717 w 12187340"/>
              <a:gd name="connsiteY3490" fmla="*/ 1593886 h 1972748"/>
              <a:gd name="connsiteX3491" fmla="*/ 3330074 w 12187340"/>
              <a:gd name="connsiteY3491" fmla="*/ 1593886 h 1972748"/>
              <a:gd name="connsiteX3492" fmla="*/ 3349429 w 12187340"/>
              <a:gd name="connsiteY3492" fmla="*/ 1599263 h 1972748"/>
              <a:gd name="connsiteX3493" fmla="*/ 3349071 w 12187340"/>
              <a:gd name="connsiteY3493" fmla="*/ 1604997 h 1972748"/>
              <a:gd name="connsiteX3494" fmla="*/ 3329000 w 12187340"/>
              <a:gd name="connsiteY3494" fmla="*/ 1610374 h 1972748"/>
              <a:gd name="connsiteX3495" fmla="*/ 3811791 w 12187340"/>
              <a:gd name="connsiteY3495" fmla="*/ 1593886 h 1972748"/>
              <a:gd name="connsiteX3496" fmla="*/ 3811791 w 12187340"/>
              <a:gd name="connsiteY3496" fmla="*/ 1602130 h 1972748"/>
              <a:gd name="connsiteX3497" fmla="*/ 3796379 w 12187340"/>
              <a:gd name="connsiteY3497" fmla="*/ 1598187 h 1972748"/>
              <a:gd name="connsiteX3498" fmla="*/ 3047282 w 12187340"/>
              <a:gd name="connsiteY3498" fmla="*/ 1594603 h 1972748"/>
              <a:gd name="connsiteX3499" fmla="*/ 3048716 w 12187340"/>
              <a:gd name="connsiteY3499" fmla="*/ 1594961 h 1972748"/>
              <a:gd name="connsiteX3500" fmla="*/ 3047282 w 12187340"/>
              <a:gd name="connsiteY3500" fmla="*/ 1594961 h 1972748"/>
              <a:gd name="connsiteX3501" fmla="*/ 3149790 w 12187340"/>
              <a:gd name="connsiteY3501" fmla="*/ 1594961 h 1972748"/>
              <a:gd name="connsiteX3502" fmla="*/ 3151224 w 12187340"/>
              <a:gd name="connsiteY3502" fmla="*/ 1595319 h 1972748"/>
              <a:gd name="connsiteX3503" fmla="*/ 3147640 w 12187340"/>
              <a:gd name="connsiteY3503" fmla="*/ 1595319 h 1972748"/>
              <a:gd name="connsiteX3504" fmla="*/ 3149790 w 12187340"/>
              <a:gd name="connsiteY3504" fmla="*/ 1594961 h 1972748"/>
              <a:gd name="connsiteX3505" fmla="*/ 3028286 w 12187340"/>
              <a:gd name="connsiteY3505" fmla="*/ 1595678 h 1972748"/>
              <a:gd name="connsiteX3506" fmla="*/ 3029003 w 12187340"/>
              <a:gd name="connsiteY3506" fmla="*/ 1595678 h 1972748"/>
              <a:gd name="connsiteX3507" fmla="*/ 3028286 w 12187340"/>
              <a:gd name="connsiteY3507" fmla="*/ 1596036 h 1972748"/>
              <a:gd name="connsiteX3508" fmla="*/ 3031870 w 12187340"/>
              <a:gd name="connsiteY3508" fmla="*/ 1595678 h 1972748"/>
              <a:gd name="connsiteX3509" fmla="*/ 3035096 w 12187340"/>
              <a:gd name="connsiteY3509" fmla="*/ 1595678 h 1972748"/>
              <a:gd name="connsiteX3510" fmla="*/ 3035096 w 12187340"/>
              <a:gd name="connsiteY3510" fmla="*/ 1597828 h 1972748"/>
              <a:gd name="connsiteX3511" fmla="*/ 3029720 w 12187340"/>
              <a:gd name="connsiteY3511" fmla="*/ 1596754 h 1972748"/>
              <a:gd name="connsiteX3512" fmla="*/ 3035813 w 12187340"/>
              <a:gd name="connsiteY3512" fmla="*/ 1595678 h 1972748"/>
              <a:gd name="connsiteX3513" fmla="*/ 3046207 w 12187340"/>
              <a:gd name="connsiteY3513" fmla="*/ 1596036 h 1972748"/>
              <a:gd name="connsiteX3514" fmla="*/ 3046207 w 12187340"/>
              <a:gd name="connsiteY3514" fmla="*/ 1597828 h 1972748"/>
              <a:gd name="connsiteX3515" fmla="*/ 3040831 w 12187340"/>
              <a:gd name="connsiteY3515" fmla="*/ 1599620 h 1972748"/>
              <a:gd name="connsiteX3516" fmla="*/ 3035813 w 12187340"/>
              <a:gd name="connsiteY3516" fmla="*/ 1598186 h 1972748"/>
              <a:gd name="connsiteX3517" fmla="*/ 3047282 w 12187340"/>
              <a:gd name="connsiteY3517" fmla="*/ 1596036 h 1972748"/>
              <a:gd name="connsiteX3518" fmla="*/ 3050866 w 12187340"/>
              <a:gd name="connsiteY3518" fmla="*/ 1596036 h 1972748"/>
              <a:gd name="connsiteX3519" fmla="*/ 3052300 w 12187340"/>
              <a:gd name="connsiteY3519" fmla="*/ 1596393 h 1972748"/>
              <a:gd name="connsiteX3520" fmla="*/ 3047282 w 12187340"/>
              <a:gd name="connsiteY3520" fmla="*/ 1597827 h 1972748"/>
              <a:gd name="connsiteX3521" fmla="*/ 3028286 w 12187340"/>
              <a:gd name="connsiteY3521" fmla="*/ 1597110 h 1972748"/>
              <a:gd name="connsiteX3522" fmla="*/ 3035096 w 12187340"/>
              <a:gd name="connsiteY3522" fmla="*/ 1598902 h 1972748"/>
              <a:gd name="connsiteX3523" fmla="*/ 3035096 w 12187340"/>
              <a:gd name="connsiteY3523" fmla="*/ 1601053 h 1972748"/>
              <a:gd name="connsiteX3524" fmla="*/ 3027927 w 12187340"/>
              <a:gd name="connsiteY3524" fmla="*/ 1602845 h 1972748"/>
              <a:gd name="connsiteX3525" fmla="*/ 3053734 w 12187340"/>
              <a:gd name="connsiteY3525" fmla="*/ 1597110 h 1972748"/>
              <a:gd name="connsiteX3526" fmla="*/ 3054091 w 12187340"/>
              <a:gd name="connsiteY3526" fmla="*/ 1597110 h 1972748"/>
              <a:gd name="connsiteX3527" fmla="*/ 3054449 w 12187340"/>
              <a:gd name="connsiteY3527" fmla="*/ 1603203 h 1972748"/>
              <a:gd name="connsiteX3528" fmla="*/ 3047281 w 12187340"/>
              <a:gd name="connsiteY3528" fmla="*/ 1601411 h 1972748"/>
              <a:gd name="connsiteX3529" fmla="*/ 3047281 w 12187340"/>
              <a:gd name="connsiteY3529" fmla="*/ 1598902 h 1972748"/>
              <a:gd name="connsiteX3530" fmla="*/ 3046207 w 12187340"/>
              <a:gd name="connsiteY3530" fmla="*/ 1598902 h 1972748"/>
              <a:gd name="connsiteX3531" fmla="*/ 3046207 w 12187340"/>
              <a:gd name="connsiteY3531" fmla="*/ 1601053 h 1972748"/>
              <a:gd name="connsiteX3532" fmla="*/ 3042623 w 12187340"/>
              <a:gd name="connsiteY3532" fmla="*/ 1599978 h 1972748"/>
              <a:gd name="connsiteX3533" fmla="*/ 3035813 w 12187340"/>
              <a:gd name="connsiteY3533" fmla="*/ 1599260 h 1972748"/>
              <a:gd name="connsiteX3534" fmla="*/ 3039038 w 12187340"/>
              <a:gd name="connsiteY3534" fmla="*/ 1599977 h 1972748"/>
              <a:gd name="connsiteX3535" fmla="*/ 3035813 w 12187340"/>
              <a:gd name="connsiteY3535" fmla="*/ 1600705 h 1972748"/>
              <a:gd name="connsiteX3536" fmla="*/ 3351222 w 12187340"/>
              <a:gd name="connsiteY3536" fmla="*/ 1599618 h 1972748"/>
              <a:gd name="connsiteX3537" fmla="*/ 3360182 w 12187340"/>
              <a:gd name="connsiteY3537" fmla="*/ 1602127 h 1972748"/>
              <a:gd name="connsiteX3538" fmla="*/ 3351222 w 12187340"/>
              <a:gd name="connsiteY3538" fmla="*/ 1604277 h 1972748"/>
              <a:gd name="connsiteX3539" fmla="*/ 3376311 w 12187340"/>
              <a:gd name="connsiteY3539" fmla="*/ 1599618 h 1972748"/>
              <a:gd name="connsiteX3540" fmla="*/ 3376311 w 12187340"/>
              <a:gd name="connsiteY3540" fmla="*/ 1604277 h 1972748"/>
              <a:gd name="connsiteX3541" fmla="*/ 3366992 w 12187340"/>
              <a:gd name="connsiteY3541" fmla="*/ 1602127 h 1972748"/>
              <a:gd name="connsiteX3542" fmla="*/ 3791003 w 12187340"/>
              <a:gd name="connsiteY3542" fmla="*/ 1599618 h 1972748"/>
              <a:gd name="connsiteX3543" fmla="*/ 3811791 w 12187340"/>
              <a:gd name="connsiteY3543" fmla="*/ 1605353 h 1972748"/>
              <a:gd name="connsiteX3544" fmla="*/ 3811791 w 12187340"/>
              <a:gd name="connsiteY3544" fmla="*/ 1625783 h 1972748"/>
              <a:gd name="connsiteX3545" fmla="*/ 3788494 w 12187340"/>
              <a:gd name="connsiteY3545" fmla="*/ 1632234 h 1972748"/>
              <a:gd name="connsiteX3546" fmla="*/ 3766630 w 12187340"/>
              <a:gd name="connsiteY3546" fmla="*/ 1626141 h 1972748"/>
              <a:gd name="connsiteX3547" fmla="*/ 3766630 w 12187340"/>
              <a:gd name="connsiteY3547" fmla="*/ 1606070 h 1972748"/>
              <a:gd name="connsiteX3548" fmla="*/ 3040831 w 12187340"/>
              <a:gd name="connsiteY3548" fmla="*/ 1600693 h 1972748"/>
              <a:gd name="connsiteX3549" fmla="*/ 3046207 w 12187340"/>
              <a:gd name="connsiteY3549" fmla="*/ 1602126 h 1972748"/>
              <a:gd name="connsiteX3550" fmla="*/ 3046207 w 12187340"/>
              <a:gd name="connsiteY3550" fmla="*/ 1605352 h 1972748"/>
              <a:gd name="connsiteX3551" fmla="*/ 3041189 w 12187340"/>
              <a:gd name="connsiteY3551" fmla="*/ 1606786 h 1972748"/>
              <a:gd name="connsiteX3552" fmla="*/ 3035813 w 12187340"/>
              <a:gd name="connsiteY3552" fmla="*/ 1605352 h 1972748"/>
              <a:gd name="connsiteX3553" fmla="*/ 3035813 w 12187340"/>
              <a:gd name="connsiteY3553" fmla="*/ 1601768 h 1972748"/>
              <a:gd name="connsiteX3554" fmla="*/ 3035096 w 12187340"/>
              <a:gd name="connsiteY3554" fmla="*/ 1602126 h 1972748"/>
              <a:gd name="connsiteX3555" fmla="*/ 3034738 w 12187340"/>
              <a:gd name="connsiteY3555" fmla="*/ 1604994 h 1972748"/>
              <a:gd name="connsiteX3556" fmla="*/ 3029720 w 12187340"/>
              <a:gd name="connsiteY3556" fmla="*/ 1603560 h 1972748"/>
              <a:gd name="connsiteX3557" fmla="*/ 3047282 w 12187340"/>
              <a:gd name="connsiteY3557" fmla="*/ 1602484 h 1972748"/>
              <a:gd name="connsiteX3558" fmla="*/ 3052658 w 12187340"/>
              <a:gd name="connsiteY3558" fmla="*/ 1603918 h 1972748"/>
              <a:gd name="connsiteX3559" fmla="*/ 3047282 w 12187340"/>
              <a:gd name="connsiteY3559" fmla="*/ 1604993 h 1972748"/>
              <a:gd name="connsiteX3560" fmla="*/ 3363767 w 12187340"/>
              <a:gd name="connsiteY3560" fmla="*/ 1602842 h 1972748"/>
              <a:gd name="connsiteX3561" fmla="*/ 3376311 w 12187340"/>
              <a:gd name="connsiteY3561" fmla="*/ 1606426 h 1972748"/>
              <a:gd name="connsiteX3562" fmla="*/ 3376311 w 12187340"/>
              <a:gd name="connsiteY3562" fmla="*/ 1617179 h 1972748"/>
              <a:gd name="connsiteX3563" fmla="*/ 3364842 w 12187340"/>
              <a:gd name="connsiteY3563" fmla="*/ 1620405 h 1972748"/>
              <a:gd name="connsiteX3564" fmla="*/ 3351222 w 12187340"/>
              <a:gd name="connsiteY3564" fmla="*/ 1616462 h 1972748"/>
              <a:gd name="connsiteX3565" fmla="*/ 3351222 w 12187340"/>
              <a:gd name="connsiteY3565" fmla="*/ 1606426 h 1972748"/>
              <a:gd name="connsiteX3566" fmla="*/ 3027927 w 12187340"/>
              <a:gd name="connsiteY3566" fmla="*/ 1603917 h 1972748"/>
              <a:gd name="connsiteX3567" fmla="*/ 3034737 w 12187340"/>
              <a:gd name="connsiteY3567" fmla="*/ 1606067 h 1972748"/>
              <a:gd name="connsiteX3568" fmla="*/ 3034737 w 12187340"/>
              <a:gd name="connsiteY3568" fmla="*/ 1608576 h 1972748"/>
              <a:gd name="connsiteX3569" fmla="*/ 3027569 w 12187340"/>
              <a:gd name="connsiteY3569" fmla="*/ 1610368 h 1972748"/>
              <a:gd name="connsiteX3570" fmla="*/ 3054451 w 12187340"/>
              <a:gd name="connsiteY3570" fmla="*/ 1604275 h 1972748"/>
              <a:gd name="connsiteX3571" fmla="*/ 3054808 w 12187340"/>
              <a:gd name="connsiteY3571" fmla="*/ 1610368 h 1972748"/>
              <a:gd name="connsiteX3572" fmla="*/ 3054451 w 12187340"/>
              <a:gd name="connsiteY3572" fmla="*/ 1610368 h 1972748"/>
              <a:gd name="connsiteX3573" fmla="*/ 3047282 w 12187340"/>
              <a:gd name="connsiteY3573" fmla="*/ 1608217 h 1972748"/>
              <a:gd name="connsiteX3574" fmla="*/ 3047282 w 12187340"/>
              <a:gd name="connsiteY3574" fmla="*/ 1606067 h 1972748"/>
              <a:gd name="connsiteX3575" fmla="*/ 3035813 w 12187340"/>
              <a:gd name="connsiteY3575" fmla="*/ 1606067 h 1972748"/>
              <a:gd name="connsiteX3576" fmla="*/ 3039397 w 12187340"/>
              <a:gd name="connsiteY3576" fmla="*/ 1607141 h 1972748"/>
              <a:gd name="connsiteX3577" fmla="*/ 3035813 w 12187340"/>
              <a:gd name="connsiteY3577" fmla="*/ 1608216 h 1972748"/>
              <a:gd name="connsiteX3578" fmla="*/ 3815017 w 12187340"/>
              <a:gd name="connsiteY3578" fmla="*/ 1606067 h 1972748"/>
              <a:gd name="connsiteX3579" fmla="*/ 3849425 w 12187340"/>
              <a:gd name="connsiteY3579" fmla="*/ 1615386 h 1972748"/>
              <a:gd name="connsiteX3580" fmla="*/ 3815017 w 12187340"/>
              <a:gd name="connsiteY3580" fmla="*/ 1625063 h 1972748"/>
              <a:gd name="connsiteX3581" fmla="*/ 3046208 w 12187340"/>
              <a:gd name="connsiteY3581" fmla="*/ 1606441 h 1972748"/>
              <a:gd name="connsiteX3582" fmla="*/ 3046208 w 12187340"/>
              <a:gd name="connsiteY3582" fmla="*/ 1608233 h 1972748"/>
              <a:gd name="connsiteX3583" fmla="*/ 3043340 w 12187340"/>
              <a:gd name="connsiteY3583" fmla="*/ 1607158 h 1972748"/>
              <a:gd name="connsiteX3584" fmla="*/ 3349072 w 12187340"/>
              <a:gd name="connsiteY3584" fmla="*/ 1606798 h 1972748"/>
              <a:gd name="connsiteX3585" fmla="*/ 3349072 w 12187340"/>
              <a:gd name="connsiteY3585" fmla="*/ 1616117 h 1972748"/>
              <a:gd name="connsiteX3586" fmla="*/ 3332226 w 12187340"/>
              <a:gd name="connsiteY3586" fmla="*/ 1611458 h 1972748"/>
              <a:gd name="connsiteX3587" fmla="*/ 3378104 w 12187340"/>
              <a:gd name="connsiteY3587" fmla="*/ 1606798 h 1972748"/>
              <a:gd name="connsiteX3588" fmla="*/ 3396384 w 12187340"/>
              <a:gd name="connsiteY3588" fmla="*/ 1611816 h 1972748"/>
              <a:gd name="connsiteX3589" fmla="*/ 3378104 w 12187340"/>
              <a:gd name="connsiteY3589" fmla="*/ 1616834 h 1972748"/>
              <a:gd name="connsiteX3590" fmla="*/ 3763405 w 12187340"/>
              <a:gd name="connsiteY3590" fmla="*/ 1606798 h 1972748"/>
              <a:gd name="connsiteX3591" fmla="*/ 3763405 w 12187340"/>
              <a:gd name="connsiteY3591" fmla="*/ 1625078 h 1972748"/>
              <a:gd name="connsiteX3592" fmla="*/ 3729714 w 12187340"/>
              <a:gd name="connsiteY3592" fmla="*/ 1616476 h 1972748"/>
              <a:gd name="connsiteX3593" fmla="*/ 3041190 w 12187340"/>
              <a:gd name="connsiteY3593" fmla="*/ 1607873 h 1972748"/>
              <a:gd name="connsiteX3594" fmla="*/ 3046208 w 12187340"/>
              <a:gd name="connsiteY3594" fmla="*/ 1609307 h 1972748"/>
              <a:gd name="connsiteX3595" fmla="*/ 3046565 w 12187340"/>
              <a:gd name="connsiteY3595" fmla="*/ 1612533 h 1972748"/>
              <a:gd name="connsiteX3596" fmla="*/ 3040831 w 12187340"/>
              <a:gd name="connsiteY3596" fmla="*/ 1613966 h 1972748"/>
              <a:gd name="connsiteX3597" fmla="*/ 3035813 w 12187340"/>
              <a:gd name="connsiteY3597" fmla="*/ 1612533 h 1972748"/>
              <a:gd name="connsiteX3598" fmla="*/ 3035813 w 12187340"/>
              <a:gd name="connsiteY3598" fmla="*/ 1609307 h 1972748"/>
              <a:gd name="connsiteX3599" fmla="*/ 3047283 w 12187340"/>
              <a:gd name="connsiteY3599" fmla="*/ 1609307 h 1972748"/>
              <a:gd name="connsiteX3600" fmla="*/ 3052659 w 12187340"/>
              <a:gd name="connsiteY3600" fmla="*/ 1610741 h 1972748"/>
              <a:gd name="connsiteX3601" fmla="*/ 3047283 w 12187340"/>
              <a:gd name="connsiteY3601" fmla="*/ 1612174 h 1972748"/>
              <a:gd name="connsiteX3602" fmla="*/ 3034738 w 12187340"/>
              <a:gd name="connsiteY3602" fmla="*/ 1609665 h 1972748"/>
              <a:gd name="connsiteX3603" fmla="*/ 3034738 w 12187340"/>
              <a:gd name="connsiteY3603" fmla="*/ 1612532 h 1972748"/>
              <a:gd name="connsiteX3604" fmla="*/ 3029362 w 12187340"/>
              <a:gd name="connsiteY3604" fmla="*/ 1611098 h 1972748"/>
              <a:gd name="connsiteX3605" fmla="*/ 3054451 w 12187340"/>
              <a:gd name="connsiteY3605" fmla="*/ 1611098 h 1972748"/>
              <a:gd name="connsiteX3606" fmla="*/ 3054809 w 12187340"/>
              <a:gd name="connsiteY3606" fmla="*/ 1611098 h 1972748"/>
              <a:gd name="connsiteX3607" fmla="*/ 3054809 w 12187340"/>
              <a:gd name="connsiteY3607" fmla="*/ 1617908 h 1972748"/>
              <a:gd name="connsiteX3608" fmla="*/ 3047282 w 12187340"/>
              <a:gd name="connsiteY3608" fmla="*/ 1615758 h 1972748"/>
              <a:gd name="connsiteX3609" fmla="*/ 3047282 w 12187340"/>
              <a:gd name="connsiteY3609" fmla="*/ 1613249 h 1972748"/>
              <a:gd name="connsiteX3610" fmla="*/ 3027570 w 12187340"/>
              <a:gd name="connsiteY3610" fmla="*/ 1611456 h 1972748"/>
              <a:gd name="connsiteX3611" fmla="*/ 3034738 w 12187340"/>
              <a:gd name="connsiteY3611" fmla="*/ 1613248 h 1972748"/>
              <a:gd name="connsiteX3612" fmla="*/ 3034738 w 12187340"/>
              <a:gd name="connsiteY3612" fmla="*/ 1615757 h 1972748"/>
              <a:gd name="connsiteX3613" fmla="*/ 3027211 w 12187340"/>
              <a:gd name="connsiteY3613" fmla="*/ 1617552 h 1972748"/>
              <a:gd name="connsiteX3614" fmla="*/ 3329001 w 12187340"/>
              <a:gd name="connsiteY3614" fmla="*/ 1612173 h 1972748"/>
              <a:gd name="connsiteX3615" fmla="*/ 3349072 w 12187340"/>
              <a:gd name="connsiteY3615" fmla="*/ 1617908 h 1972748"/>
              <a:gd name="connsiteX3616" fmla="*/ 3349072 w 12187340"/>
              <a:gd name="connsiteY3616" fmla="*/ 1624718 h 1972748"/>
              <a:gd name="connsiteX3617" fmla="*/ 3328284 w 12187340"/>
              <a:gd name="connsiteY3617" fmla="*/ 1630094 h 1972748"/>
              <a:gd name="connsiteX3618" fmla="*/ 4854076 w 12187340"/>
              <a:gd name="connsiteY3618" fmla="*/ 1612890 h 1972748"/>
              <a:gd name="connsiteX3619" fmla="*/ 4870205 w 12187340"/>
              <a:gd name="connsiteY3619" fmla="*/ 1635470 h 1972748"/>
              <a:gd name="connsiteX3620" fmla="*/ 4873431 w 12187340"/>
              <a:gd name="connsiteY3620" fmla="*/ 1669879 h 1972748"/>
              <a:gd name="connsiteX3621" fmla="*/ 4921459 w 12187340"/>
              <a:gd name="connsiteY3621" fmla="*/ 1666653 h 1972748"/>
              <a:gd name="connsiteX3622" fmla="*/ 4915007 w 12187340"/>
              <a:gd name="connsiteY3622" fmla="*/ 1682423 h 1972748"/>
              <a:gd name="connsiteX3623" fmla="*/ 4881316 w 12187340"/>
              <a:gd name="connsiteY3623" fmla="*/ 1733677 h 1972748"/>
              <a:gd name="connsiteX3624" fmla="*/ 4878807 w 12187340"/>
              <a:gd name="connsiteY3624" fmla="*/ 1732244 h 1972748"/>
              <a:gd name="connsiteX3625" fmla="*/ 4877015 w 12187340"/>
              <a:gd name="connsiteY3625" fmla="*/ 1730451 h 1972748"/>
              <a:gd name="connsiteX3626" fmla="*/ 4862320 w 12187340"/>
              <a:gd name="connsiteY3626" fmla="*/ 1662710 h 1972748"/>
              <a:gd name="connsiteX3627" fmla="*/ 4853001 w 12187340"/>
              <a:gd name="connsiteY3627" fmla="*/ 1621133 h 1972748"/>
              <a:gd name="connsiteX3628" fmla="*/ 4854075 w 12187340"/>
              <a:gd name="connsiteY3628" fmla="*/ 1612890 h 1972748"/>
              <a:gd name="connsiteX3629" fmla="*/ 3046566 w 12187340"/>
              <a:gd name="connsiteY3629" fmla="*/ 1613248 h 1972748"/>
              <a:gd name="connsiteX3630" fmla="*/ 3046566 w 12187340"/>
              <a:gd name="connsiteY3630" fmla="*/ 1615398 h 1972748"/>
              <a:gd name="connsiteX3631" fmla="*/ 3042623 w 12187340"/>
              <a:gd name="connsiteY3631" fmla="*/ 1614324 h 1972748"/>
              <a:gd name="connsiteX3632" fmla="*/ 3398534 w 12187340"/>
              <a:gd name="connsiteY3632" fmla="*/ 1613248 h 1972748"/>
              <a:gd name="connsiteX3633" fmla="*/ 3399251 w 12187340"/>
              <a:gd name="connsiteY3633" fmla="*/ 1629735 h 1972748"/>
              <a:gd name="connsiteX3634" fmla="*/ 3378104 w 12187340"/>
              <a:gd name="connsiteY3634" fmla="*/ 1624000 h 1972748"/>
              <a:gd name="connsiteX3635" fmla="*/ 3378104 w 12187340"/>
              <a:gd name="connsiteY3635" fmla="*/ 1618624 h 1972748"/>
              <a:gd name="connsiteX3636" fmla="*/ 3035813 w 12187340"/>
              <a:gd name="connsiteY3636" fmla="*/ 1613606 h 1972748"/>
              <a:gd name="connsiteX3637" fmla="*/ 3039039 w 12187340"/>
              <a:gd name="connsiteY3637" fmla="*/ 1614322 h 1972748"/>
              <a:gd name="connsiteX3638" fmla="*/ 3035813 w 12187340"/>
              <a:gd name="connsiteY3638" fmla="*/ 1615397 h 1972748"/>
              <a:gd name="connsiteX3639" fmla="*/ 3040831 w 12187340"/>
              <a:gd name="connsiteY3639" fmla="*/ 1615039 h 1972748"/>
              <a:gd name="connsiteX3640" fmla="*/ 3046566 w 12187340"/>
              <a:gd name="connsiteY3640" fmla="*/ 1616473 h 1972748"/>
              <a:gd name="connsiteX3641" fmla="*/ 3046566 w 12187340"/>
              <a:gd name="connsiteY3641" fmla="*/ 1620416 h 1972748"/>
              <a:gd name="connsiteX3642" fmla="*/ 3041548 w 12187340"/>
              <a:gd name="connsiteY3642" fmla="*/ 1621849 h 1972748"/>
              <a:gd name="connsiteX3643" fmla="*/ 3035455 w 12187340"/>
              <a:gd name="connsiteY3643" fmla="*/ 1620416 h 1972748"/>
              <a:gd name="connsiteX3644" fmla="*/ 3035813 w 12187340"/>
              <a:gd name="connsiteY3644" fmla="*/ 1616115 h 1972748"/>
              <a:gd name="connsiteX3645" fmla="*/ 3034738 w 12187340"/>
              <a:gd name="connsiteY3645" fmla="*/ 1616473 h 1972748"/>
              <a:gd name="connsiteX3646" fmla="*/ 3034738 w 12187340"/>
              <a:gd name="connsiteY3646" fmla="*/ 1620057 h 1972748"/>
              <a:gd name="connsiteX3647" fmla="*/ 3028287 w 12187340"/>
              <a:gd name="connsiteY3647" fmla="*/ 1618265 h 1972748"/>
              <a:gd name="connsiteX3648" fmla="*/ 3047283 w 12187340"/>
              <a:gd name="connsiteY3648" fmla="*/ 1616831 h 1972748"/>
              <a:gd name="connsiteX3649" fmla="*/ 3053734 w 12187340"/>
              <a:gd name="connsiteY3649" fmla="*/ 1618623 h 1972748"/>
              <a:gd name="connsiteX3650" fmla="*/ 3047283 w 12187340"/>
              <a:gd name="connsiteY3650" fmla="*/ 1620057 h 1972748"/>
              <a:gd name="connsiteX3651" fmla="*/ 3854085 w 12187340"/>
              <a:gd name="connsiteY3651" fmla="*/ 1617189 h 1972748"/>
              <a:gd name="connsiteX3652" fmla="*/ 3855519 w 12187340"/>
              <a:gd name="connsiteY3652" fmla="*/ 1650163 h 1972748"/>
              <a:gd name="connsiteX3653" fmla="*/ 3815018 w 12187340"/>
              <a:gd name="connsiteY3653" fmla="*/ 1639411 h 1972748"/>
              <a:gd name="connsiteX3654" fmla="*/ 3815018 w 12187340"/>
              <a:gd name="connsiteY3654" fmla="*/ 1628300 h 1972748"/>
              <a:gd name="connsiteX3655" fmla="*/ 3350864 w 12187340"/>
              <a:gd name="connsiteY3655" fmla="*/ 1618263 h 1972748"/>
              <a:gd name="connsiteX3656" fmla="*/ 3361617 w 12187340"/>
              <a:gd name="connsiteY3656" fmla="*/ 1621131 h 1972748"/>
              <a:gd name="connsiteX3657" fmla="*/ 3350864 w 12187340"/>
              <a:gd name="connsiteY3657" fmla="*/ 1623998 h 1972748"/>
              <a:gd name="connsiteX3658" fmla="*/ 3725054 w 12187340"/>
              <a:gd name="connsiteY3658" fmla="*/ 1618263 h 1972748"/>
              <a:gd name="connsiteX3659" fmla="*/ 3763405 w 12187340"/>
              <a:gd name="connsiteY3659" fmla="*/ 1628657 h 1972748"/>
              <a:gd name="connsiteX3660" fmla="*/ 3763405 w 12187340"/>
              <a:gd name="connsiteY3660" fmla="*/ 1639052 h 1972748"/>
              <a:gd name="connsiteX3661" fmla="*/ 3723979 w 12187340"/>
              <a:gd name="connsiteY3661" fmla="*/ 1649804 h 1972748"/>
              <a:gd name="connsiteX3662" fmla="*/ 3027211 w 12187340"/>
              <a:gd name="connsiteY3662" fmla="*/ 1618986 h 1972748"/>
              <a:gd name="connsiteX3663" fmla="*/ 3034738 w 12187340"/>
              <a:gd name="connsiteY3663" fmla="*/ 1620778 h 1972748"/>
              <a:gd name="connsiteX3664" fmla="*/ 3034738 w 12187340"/>
              <a:gd name="connsiteY3664" fmla="*/ 1623645 h 1972748"/>
              <a:gd name="connsiteX3665" fmla="*/ 3026853 w 12187340"/>
              <a:gd name="connsiteY3665" fmla="*/ 1625796 h 1972748"/>
              <a:gd name="connsiteX3666" fmla="*/ 3055168 w 12187340"/>
              <a:gd name="connsiteY3666" fmla="*/ 1618986 h 1972748"/>
              <a:gd name="connsiteX3667" fmla="*/ 3055168 w 12187340"/>
              <a:gd name="connsiteY3667" fmla="*/ 1625437 h 1972748"/>
              <a:gd name="connsiteX3668" fmla="*/ 3047283 w 12187340"/>
              <a:gd name="connsiteY3668" fmla="*/ 1623287 h 1972748"/>
              <a:gd name="connsiteX3669" fmla="*/ 3047283 w 12187340"/>
              <a:gd name="connsiteY3669" fmla="*/ 1621136 h 1972748"/>
              <a:gd name="connsiteX3670" fmla="*/ 3376312 w 12187340"/>
              <a:gd name="connsiteY3670" fmla="*/ 1619344 h 1972748"/>
              <a:gd name="connsiteX3671" fmla="*/ 3376312 w 12187340"/>
              <a:gd name="connsiteY3671" fmla="*/ 1623286 h 1972748"/>
              <a:gd name="connsiteX3672" fmla="*/ 3368785 w 12187340"/>
              <a:gd name="connsiteY3672" fmla="*/ 1621136 h 1972748"/>
              <a:gd name="connsiteX3673" fmla="*/ 3035455 w 12187340"/>
              <a:gd name="connsiteY3673" fmla="*/ 1621136 h 1972748"/>
              <a:gd name="connsiteX3674" fmla="*/ 3039398 w 12187340"/>
              <a:gd name="connsiteY3674" fmla="*/ 1622210 h 1972748"/>
              <a:gd name="connsiteX3675" fmla="*/ 3035455 w 12187340"/>
              <a:gd name="connsiteY3675" fmla="*/ 1623285 h 1972748"/>
              <a:gd name="connsiteX3676" fmla="*/ 3046566 w 12187340"/>
              <a:gd name="connsiteY3676" fmla="*/ 1621494 h 1972748"/>
              <a:gd name="connsiteX3677" fmla="*/ 3046566 w 12187340"/>
              <a:gd name="connsiteY3677" fmla="*/ 1623286 h 1972748"/>
              <a:gd name="connsiteX3678" fmla="*/ 3043340 w 12187340"/>
              <a:gd name="connsiteY3678" fmla="*/ 1622211 h 1972748"/>
              <a:gd name="connsiteX3679" fmla="*/ 3365201 w 12187340"/>
              <a:gd name="connsiteY3679" fmla="*/ 1622210 h 1972748"/>
              <a:gd name="connsiteX3680" fmla="*/ 3376312 w 12187340"/>
              <a:gd name="connsiteY3680" fmla="*/ 1625436 h 1972748"/>
              <a:gd name="connsiteX3681" fmla="*/ 3376312 w 12187340"/>
              <a:gd name="connsiteY3681" fmla="*/ 1636189 h 1972748"/>
              <a:gd name="connsiteX3682" fmla="*/ 3363050 w 12187340"/>
              <a:gd name="connsiteY3682" fmla="*/ 1639773 h 1972748"/>
              <a:gd name="connsiteX3683" fmla="*/ 3350506 w 12187340"/>
              <a:gd name="connsiteY3683" fmla="*/ 1636547 h 1972748"/>
              <a:gd name="connsiteX3684" fmla="*/ 3350864 w 12187340"/>
              <a:gd name="connsiteY3684" fmla="*/ 1626153 h 1972748"/>
              <a:gd name="connsiteX3685" fmla="*/ 3041190 w 12187340"/>
              <a:gd name="connsiteY3685" fmla="*/ 1622927 h 1972748"/>
              <a:gd name="connsiteX3686" fmla="*/ 3046566 w 12187340"/>
              <a:gd name="connsiteY3686" fmla="*/ 1624361 h 1972748"/>
              <a:gd name="connsiteX3687" fmla="*/ 3046566 w 12187340"/>
              <a:gd name="connsiteY3687" fmla="*/ 1627945 h 1972748"/>
              <a:gd name="connsiteX3688" fmla="*/ 3040831 w 12187340"/>
              <a:gd name="connsiteY3688" fmla="*/ 1629737 h 1972748"/>
              <a:gd name="connsiteX3689" fmla="*/ 3035455 w 12187340"/>
              <a:gd name="connsiteY3689" fmla="*/ 1628304 h 1972748"/>
              <a:gd name="connsiteX3690" fmla="*/ 3035455 w 12187340"/>
              <a:gd name="connsiteY3690" fmla="*/ 1624361 h 1972748"/>
              <a:gd name="connsiteX3691" fmla="*/ 3047641 w 12187340"/>
              <a:gd name="connsiteY3691" fmla="*/ 1624361 h 1972748"/>
              <a:gd name="connsiteX3692" fmla="*/ 3053734 w 12187340"/>
              <a:gd name="connsiteY3692" fmla="*/ 1626153 h 1972748"/>
              <a:gd name="connsiteX3693" fmla="*/ 3047641 w 12187340"/>
              <a:gd name="connsiteY3693" fmla="*/ 1627945 h 1972748"/>
              <a:gd name="connsiteX3694" fmla="*/ 3034738 w 12187340"/>
              <a:gd name="connsiteY3694" fmla="*/ 1624719 h 1972748"/>
              <a:gd name="connsiteX3695" fmla="*/ 3034738 w 12187340"/>
              <a:gd name="connsiteY3695" fmla="*/ 1627945 h 1972748"/>
              <a:gd name="connsiteX3696" fmla="*/ 3028287 w 12187340"/>
              <a:gd name="connsiteY3696" fmla="*/ 1626153 h 1972748"/>
              <a:gd name="connsiteX3697" fmla="*/ 3378104 w 12187340"/>
              <a:gd name="connsiteY3697" fmla="*/ 1625794 h 1972748"/>
              <a:gd name="connsiteX3698" fmla="*/ 3397100 w 12187340"/>
              <a:gd name="connsiteY3698" fmla="*/ 1630812 h 1972748"/>
              <a:gd name="connsiteX3699" fmla="*/ 3378104 w 12187340"/>
              <a:gd name="connsiteY3699" fmla="*/ 1635829 h 1972748"/>
              <a:gd name="connsiteX3700" fmla="*/ 3055168 w 12187340"/>
              <a:gd name="connsiteY3700" fmla="*/ 1626510 h 1972748"/>
              <a:gd name="connsiteX3701" fmla="*/ 3055526 w 12187340"/>
              <a:gd name="connsiteY3701" fmla="*/ 1633679 h 1972748"/>
              <a:gd name="connsiteX3702" fmla="*/ 3047641 w 12187340"/>
              <a:gd name="connsiteY3702" fmla="*/ 1631528 h 1972748"/>
              <a:gd name="connsiteX3703" fmla="*/ 3047641 w 12187340"/>
              <a:gd name="connsiteY3703" fmla="*/ 1628661 h 1972748"/>
              <a:gd name="connsiteX3704" fmla="*/ 3349072 w 12187340"/>
              <a:gd name="connsiteY3704" fmla="*/ 1626510 h 1972748"/>
              <a:gd name="connsiteX3705" fmla="*/ 3348714 w 12187340"/>
              <a:gd name="connsiteY3705" fmla="*/ 1635829 h 1972748"/>
              <a:gd name="connsiteX3706" fmla="*/ 3331510 w 12187340"/>
              <a:gd name="connsiteY3706" fmla="*/ 1631170 h 1972748"/>
              <a:gd name="connsiteX3707" fmla="*/ 3026853 w 12187340"/>
              <a:gd name="connsiteY3707" fmla="*/ 1626868 h 1972748"/>
              <a:gd name="connsiteX3708" fmla="*/ 3034738 w 12187340"/>
              <a:gd name="connsiteY3708" fmla="*/ 1629019 h 1972748"/>
              <a:gd name="connsiteX3709" fmla="*/ 3034380 w 12187340"/>
              <a:gd name="connsiteY3709" fmla="*/ 1631169 h 1972748"/>
              <a:gd name="connsiteX3710" fmla="*/ 3026495 w 12187340"/>
              <a:gd name="connsiteY3710" fmla="*/ 1633320 h 1972748"/>
              <a:gd name="connsiteX3711" fmla="*/ 3035455 w 12187340"/>
              <a:gd name="connsiteY3711" fmla="*/ 1629019 h 1972748"/>
              <a:gd name="connsiteX3712" fmla="*/ 3039039 w 12187340"/>
              <a:gd name="connsiteY3712" fmla="*/ 1630093 h 1972748"/>
              <a:gd name="connsiteX3713" fmla="*/ 3035455 w 12187340"/>
              <a:gd name="connsiteY3713" fmla="*/ 1631168 h 1972748"/>
              <a:gd name="connsiteX3714" fmla="*/ 3046566 w 12187340"/>
              <a:gd name="connsiteY3714" fmla="*/ 1629019 h 1972748"/>
              <a:gd name="connsiteX3715" fmla="*/ 3046566 w 12187340"/>
              <a:gd name="connsiteY3715" fmla="*/ 1631169 h 1972748"/>
              <a:gd name="connsiteX3716" fmla="*/ 3042623 w 12187340"/>
              <a:gd name="connsiteY3716" fmla="*/ 1630095 h 1972748"/>
              <a:gd name="connsiteX3717" fmla="*/ 3812150 w 12187340"/>
              <a:gd name="connsiteY3717" fmla="*/ 1629019 h 1972748"/>
              <a:gd name="connsiteX3718" fmla="*/ 3812150 w 12187340"/>
              <a:gd name="connsiteY3718" fmla="*/ 1638338 h 1972748"/>
              <a:gd name="connsiteX3719" fmla="*/ 3794588 w 12187340"/>
              <a:gd name="connsiteY3719" fmla="*/ 1633678 h 1972748"/>
              <a:gd name="connsiteX3720" fmla="*/ 3766631 w 12187340"/>
              <a:gd name="connsiteY3720" fmla="*/ 1629377 h 1972748"/>
              <a:gd name="connsiteX3721" fmla="*/ 3782760 w 12187340"/>
              <a:gd name="connsiteY3721" fmla="*/ 1633678 h 1972748"/>
              <a:gd name="connsiteX3722" fmla="*/ 3766273 w 12187340"/>
              <a:gd name="connsiteY3722" fmla="*/ 1637979 h 1972748"/>
              <a:gd name="connsiteX3723" fmla="*/ 3040831 w 12187340"/>
              <a:gd name="connsiteY3723" fmla="*/ 1630451 h 1972748"/>
              <a:gd name="connsiteX3724" fmla="*/ 3046566 w 12187340"/>
              <a:gd name="connsiteY3724" fmla="*/ 1632243 h 1972748"/>
              <a:gd name="connsiteX3725" fmla="*/ 3046566 w 12187340"/>
              <a:gd name="connsiteY3725" fmla="*/ 1636186 h 1972748"/>
              <a:gd name="connsiteX3726" fmla="*/ 3041190 w 12187340"/>
              <a:gd name="connsiteY3726" fmla="*/ 1637620 h 1972748"/>
              <a:gd name="connsiteX3727" fmla="*/ 3035455 w 12187340"/>
              <a:gd name="connsiteY3727" fmla="*/ 1636186 h 1972748"/>
              <a:gd name="connsiteX3728" fmla="*/ 3035455 w 12187340"/>
              <a:gd name="connsiteY3728" fmla="*/ 1631885 h 1972748"/>
              <a:gd name="connsiteX3729" fmla="*/ 3034380 w 12187340"/>
              <a:gd name="connsiteY3729" fmla="*/ 1632243 h 1972748"/>
              <a:gd name="connsiteX3730" fmla="*/ 3034380 w 12187340"/>
              <a:gd name="connsiteY3730" fmla="*/ 1635828 h 1972748"/>
              <a:gd name="connsiteX3731" fmla="*/ 3027928 w 12187340"/>
              <a:gd name="connsiteY3731" fmla="*/ 1634036 h 1972748"/>
              <a:gd name="connsiteX3732" fmla="*/ 3328284 w 12187340"/>
              <a:gd name="connsiteY3732" fmla="*/ 1632243 h 1972748"/>
              <a:gd name="connsiteX3733" fmla="*/ 3348714 w 12187340"/>
              <a:gd name="connsiteY3733" fmla="*/ 1637620 h 1972748"/>
              <a:gd name="connsiteX3734" fmla="*/ 3348714 w 12187340"/>
              <a:gd name="connsiteY3734" fmla="*/ 1643354 h 1972748"/>
              <a:gd name="connsiteX3735" fmla="*/ 3327567 w 12187340"/>
              <a:gd name="connsiteY3735" fmla="*/ 1649089 h 1972748"/>
              <a:gd name="connsiteX3736" fmla="*/ 3399251 w 12187340"/>
              <a:gd name="connsiteY3736" fmla="*/ 1632243 h 1972748"/>
              <a:gd name="connsiteX3737" fmla="*/ 3399968 w 12187340"/>
              <a:gd name="connsiteY3737" fmla="*/ 1649806 h 1972748"/>
              <a:gd name="connsiteX3738" fmla="*/ 3378104 w 12187340"/>
              <a:gd name="connsiteY3738" fmla="*/ 1643713 h 1972748"/>
              <a:gd name="connsiteX3739" fmla="*/ 3378104 w 12187340"/>
              <a:gd name="connsiteY3739" fmla="*/ 1637620 h 1972748"/>
              <a:gd name="connsiteX3740" fmla="*/ 3047641 w 12187340"/>
              <a:gd name="connsiteY3740" fmla="*/ 1632601 h 1972748"/>
              <a:gd name="connsiteX3741" fmla="*/ 3054093 w 12187340"/>
              <a:gd name="connsiteY3741" fmla="*/ 1634393 h 1972748"/>
              <a:gd name="connsiteX3742" fmla="*/ 3047641 w 12187340"/>
              <a:gd name="connsiteY3742" fmla="*/ 1636186 h 1972748"/>
              <a:gd name="connsiteX3743" fmla="*/ 1151243 w 12187340"/>
              <a:gd name="connsiteY3743" fmla="*/ 1634035 h 1972748"/>
              <a:gd name="connsiteX3744" fmla="*/ 1154111 w 12187340"/>
              <a:gd name="connsiteY3744" fmla="*/ 1672386 h 1972748"/>
              <a:gd name="connsiteX3745" fmla="*/ 1154468 w 12187340"/>
              <a:gd name="connsiteY3745" fmla="*/ 1730808 h 1972748"/>
              <a:gd name="connsiteX3746" fmla="*/ 1150167 w 12187340"/>
              <a:gd name="connsiteY3746" fmla="*/ 1709662 h 1972748"/>
              <a:gd name="connsiteX3747" fmla="*/ 1146225 w 12187340"/>
              <a:gd name="connsiteY3747" fmla="*/ 1651239 h 1972748"/>
              <a:gd name="connsiteX3748" fmla="*/ 1151243 w 12187340"/>
              <a:gd name="connsiteY3748" fmla="*/ 1634035 h 1972748"/>
              <a:gd name="connsiteX3749" fmla="*/ 2315031 w 12187340"/>
              <a:gd name="connsiteY3749" fmla="*/ 1634752 h 1972748"/>
              <a:gd name="connsiteX3750" fmla="*/ 2331519 w 12187340"/>
              <a:gd name="connsiteY3750" fmla="*/ 1657332 h 1972748"/>
              <a:gd name="connsiteX3751" fmla="*/ 2334386 w 12187340"/>
              <a:gd name="connsiteY3751" fmla="*/ 1691741 h 1972748"/>
              <a:gd name="connsiteX3752" fmla="*/ 2382773 w 12187340"/>
              <a:gd name="connsiteY3752" fmla="*/ 1688515 h 1972748"/>
              <a:gd name="connsiteX3753" fmla="*/ 2375963 w 12187340"/>
              <a:gd name="connsiteY3753" fmla="*/ 1704644 h 1972748"/>
              <a:gd name="connsiteX3754" fmla="*/ 2342630 w 12187340"/>
              <a:gd name="connsiteY3754" fmla="*/ 1755898 h 1972748"/>
              <a:gd name="connsiteX3755" fmla="*/ 2339762 w 12187340"/>
              <a:gd name="connsiteY3755" fmla="*/ 1754464 h 1972748"/>
              <a:gd name="connsiteX3756" fmla="*/ 2337970 w 12187340"/>
              <a:gd name="connsiteY3756" fmla="*/ 1752672 h 1972748"/>
              <a:gd name="connsiteX3757" fmla="*/ 2323275 w 12187340"/>
              <a:gd name="connsiteY3757" fmla="*/ 1684572 h 1972748"/>
              <a:gd name="connsiteX3758" fmla="*/ 2313956 w 12187340"/>
              <a:gd name="connsiteY3758" fmla="*/ 1642995 h 1972748"/>
              <a:gd name="connsiteX3759" fmla="*/ 2315031 w 12187340"/>
              <a:gd name="connsiteY3759" fmla="*/ 1634752 h 1972748"/>
              <a:gd name="connsiteX3760" fmla="*/ 3026495 w 12187340"/>
              <a:gd name="connsiteY3760" fmla="*/ 1634752 h 1972748"/>
              <a:gd name="connsiteX3761" fmla="*/ 3034380 w 12187340"/>
              <a:gd name="connsiteY3761" fmla="*/ 1636902 h 1972748"/>
              <a:gd name="connsiteX3762" fmla="*/ 3034380 w 12187340"/>
              <a:gd name="connsiteY3762" fmla="*/ 1639411 h 1972748"/>
              <a:gd name="connsiteX3763" fmla="*/ 3026136 w 12187340"/>
              <a:gd name="connsiteY3763" fmla="*/ 1641562 h 1972748"/>
              <a:gd name="connsiteX3764" fmla="*/ 3055526 w 12187340"/>
              <a:gd name="connsiteY3764" fmla="*/ 1634752 h 1972748"/>
              <a:gd name="connsiteX3765" fmla="*/ 3055884 w 12187340"/>
              <a:gd name="connsiteY3765" fmla="*/ 1641562 h 1972748"/>
              <a:gd name="connsiteX3766" fmla="*/ 3047641 w 12187340"/>
              <a:gd name="connsiteY3766" fmla="*/ 1639411 h 1972748"/>
              <a:gd name="connsiteX3767" fmla="*/ 3047641 w 12187340"/>
              <a:gd name="connsiteY3767" fmla="*/ 1636902 h 1972748"/>
              <a:gd name="connsiteX3768" fmla="*/ 3788853 w 12187340"/>
              <a:gd name="connsiteY3768" fmla="*/ 1635469 h 1972748"/>
              <a:gd name="connsiteX3769" fmla="*/ 3812150 w 12187340"/>
              <a:gd name="connsiteY3769" fmla="*/ 1641562 h 1972748"/>
              <a:gd name="connsiteX3770" fmla="*/ 3812150 w 12187340"/>
              <a:gd name="connsiteY3770" fmla="*/ 1663067 h 1972748"/>
              <a:gd name="connsiteX3771" fmla="*/ 3791362 w 12187340"/>
              <a:gd name="connsiteY3771" fmla="*/ 1668443 h 1972748"/>
              <a:gd name="connsiteX3772" fmla="*/ 3765914 w 12187340"/>
              <a:gd name="connsiteY3772" fmla="*/ 1661633 h 1972748"/>
              <a:gd name="connsiteX3773" fmla="*/ 3766272 w 12187340"/>
              <a:gd name="connsiteY3773" fmla="*/ 1641562 h 1972748"/>
              <a:gd name="connsiteX3774" fmla="*/ 3035455 w 12187340"/>
              <a:gd name="connsiteY3774" fmla="*/ 1637261 h 1972748"/>
              <a:gd name="connsiteX3775" fmla="*/ 3039398 w 12187340"/>
              <a:gd name="connsiteY3775" fmla="*/ 1637978 h 1972748"/>
              <a:gd name="connsiteX3776" fmla="*/ 3035455 w 12187340"/>
              <a:gd name="connsiteY3776" fmla="*/ 1639411 h 1972748"/>
              <a:gd name="connsiteX3777" fmla="*/ 3046566 w 12187340"/>
              <a:gd name="connsiteY3777" fmla="*/ 1637261 h 1972748"/>
              <a:gd name="connsiteX3778" fmla="*/ 3046566 w 12187340"/>
              <a:gd name="connsiteY3778" fmla="*/ 1639053 h 1972748"/>
              <a:gd name="connsiteX3779" fmla="*/ 3043340 w 12187340"/>
              <a:gd name="connsiteY3779" fmla="*/ 1638336 h 1972748"/>
              <a:gd name="connsiteX3780" fmla="*/ 3350506 w 12187340"/>
              <a:gd name="connsiteY3780" fmla="*/ 1638335 h 1972748"/>
              <a:gd name="connsiteX3781" fmla="*/ 3359466 w 12187340"/>
              <a:gd name="connsiteY3781" fmla="*/ 1640844 h 1972748"/>
              <a:gd name="connsiteX3782" fmla="*/ 3350506 w 12187340"/>
              <a:gd name="connsiteY3782" fmla="*/ 1642995 h 1972748"/>
              <a:gd name="connsiteX3783" fmla="*/ 3376312 w 12187340"/>
              <a:gd name="connsiteY3783" fmla="*/ 1638335 h 1972748"/>
              <a:gd name="connsiteX3784" fmla="*/ 3376312 w 12187340"/>
              <a:gd name="connsiteY3784" fmla="*/ 1643353 h 1972748"/>
              <a:gd name="connsiteX3785" fmla="*/ 3366635 w 12187340"/>
              <a:gd name="connsiteY3785" fmla="*/ 1640849 h 1972748"/>
              <a:gd name="connsiteX3786" fmla="*/ 3041548 w 12187340"/>
              <a:gd name="connsiteY3786" fmla="*/ 1638693 h 1972748"/>
              <a:gd name="connsiteX3787" fmla="*/ 3046566 w 12187340"/>
              <a:gd name="connsiteY3787" fmla="*/ 1640127 h 1972748"/>
              <a:gd name="connsiteX3788" fmla="*/ 3046566 w 12187340"/>
              <a:gd name="connsiteY3788" fmla="*/ 1644428 h 1972748"/>
              <a:gd name="connsiteX3789" fmla="*/ 3040831 w 12187340"/>
              <a:gd name="connsiteY3789" fmla="*/ 1645862 h 1972748"/>
              <a:gd name="connsiteX3790" fmla="*/ 3035097 w 12187340"/>
              <a:gd name="connsiteY3790" fmla="*/ 1644428 h 1972748"/>
              <a:gd name="connsiteX3791" fmla="*/ 3035454 w 12187340"/>
              <a:gd name="connsiteY3791" fmla="*/ 1640127 h 1972748"/>
              <a:gd name="connsiteX3792" fmla="*/ 3034380 w 12187340"/>
              <a:gd name="connsiteY3792" fmla="*/ 1640485 h 1972748"/>
              <a:gd name="connsiteX3793" fmla="*/ 3034380 w 12187340"/>
              <a:gd name="connsiteY3793" fmla="*/ 1644070 h 1972748"/>
              <a:gd name="connsiteX3794" fmla="*/ 3027570 w 12187340"/>
              <a:gd name="connsiteY3794" fmla="*/ 1642277 h 1972748"/>
              <a:gd name="connsiteX3795" fmla="*/ 3047641 w 12187340"/>
              <a:gd name="connsiteY3795" fmla="*/ 1640485 h 1972748"/>
              <a:gd name="connsiteX3796" fmla="*/ 3054451 w 12187340"/>
              <a:gd name="connsiteY3796" fmla="*/ 1642277 h 1972748"/>
              <a:gd name="connsiteX3797" fmla="*/ 3047641 w 12187340"/>
              <a:gd name="connsiteY3797" fmla="*/ 1644070 h 1972748"/>
              <a:gd name="connsiteX3798" fmla="*/ 3363050 w 12187340"/>
              <a:gd name="connsiteY3798" fmla="*/ 1641919 h 1972748"/>
              <a:gd name="connsiteX3799" fmla="*/ 3376312 w 12187340"/>
              <a:gd name="connsiteY3799" fmla="*/ 1645145 h 1972748"/>
              <a:gd name="connsiteX3800" fmla="*/ 3376670 w 12187340"/>
              <a:gd name="connsiteY3800" fmla="*/ 1656256 h 1972748"/>
              <a:gd name="connsiteX3801" fmla="*/ 3364125 w 12187340"/>
              <a:gd name="connsiteY3801" fmla="*/ 1659482 h 1972748"/>
              <a:gd name="connsiteX3802" fmla="*/ 3350505 w 12187340"/>
              <a:gd name="connsiteY3802" fmla="*/ 1655539 h 1972748"/>
              <a:gd name="connsiteX3803" fmla="*/ 3350505 w 12187340"/>
              <a:gd name="connsiteY3803" fmla="*/ 1644786 h 1972748"/>
              <a:gd name="connsiteX3804" fmla="*/ 3763405 w 12187340"/>
              <a:gd name="connsiteY3804" fmla="*/ 1642277 h 1972748"/>
              <a:gd name="connsiteX3805" fmla="*/ 3763047 w 12187340"/>
              <a:gd name="connsiteY3805" fmla="*/ 1660915 h 1972748"/>
              <a:gd name="connsiteX3806" fmla="*/ 3728997 w 12187340"/>
              <a:gd name="connsiteY3806" fmla="*/ 1651954 h 1972748"/>
              <a:gd name="connsiteX3807" fmla="*/ 3815018 w 12187340"/>
              <a:gd name="connsiteY3807" fmla="*/ 1642635 h 1972748"/>
              <a:gd name="connsiteX3808" fmla="*/ 3851576 w 12187340"/>
              <a:gd name="connsiteY3808" fmla="*/ 1652312 h 1972748"/>
              <a:gd name="connsiteX3809" fmla="*/ 3815018 w 12187340"/>
              <a:gd name="connsiteY3809" fmla="*/ 1661989 h 1972748"/>
              <a:gd name="connsiteX3810" fmla="*/ 3026136 w 12187340"/>
              <a:gd name="connsiteY3810" fmla="*/ 1642993 h 1972748"/>
              <a:gd name="connsiteX3811" fmla="*/ 3034380 w 12187340"/>
              <a:gd name="connsiteY3811" fmla="*/ 1645143 h 1972748"/>
              <a:gd name="connsiteX3812" fmla="*/ 3034380 w 12187340"/>
              <a:gd name="connsiteY3812" fmla="*/ 1647652 h 1972748"/>
              <a:gd name="connsiteX3813" fmla="*/ 3025778 w 12187340"/>
              <a:gd name="connsiteY3813" fmla="*/ 1649802 h 1972748"/>
              <a:gd name="connsiteX3814" fmla="*/ 3055885 w 12187340"/>
              <a:gd name="connsiteY3814" fmla="*/ 1642993 h 1972748"/>
              <a:gd name="connsiteX3815" fmla="*/ 3055885 w 12187340"/>
              <a:gd name="connsiteY3815" fmla="*/ 1650161 h 1972748"/>
              <a:gd name="connsiteX3816" fmla="*/ 3047641 w 12187340"/>
              <a:gd name="connsiteY3816" fmla="*/ 1647652 h 1972748"/>
              <a:gd name="connsiteX3817" fmla="*/ 3047641 w 12187340"/>
              <a:gd name="connsiteY3817" fmla="*/ 1645143 h 1972748"/>
              <a:gd name="connsiteX3818" fmla="*/ 4832571 w 12187340"/>
              <a:gd name="connsiteY3818" fmla="*/ 1643350 h 1972748"/>
              <a:gd name="connsiteX3819" fmla="*/ 4838306 w 12187340"/>
              <a:gd name="connsiteY3819" fmla="*/ 1644067 h 1972748"/>
              <a:gd name="connsiteX3820" fmla="*/ 4858019 w 12187340"/>
              <a:gd name="connsiteY3820" fmla="*/ 1691379 h 1972748"/>
              <a:gd name="connsiteX3821" fmla="*/ 4868413 w 12187340"/>
              <a:gd name="connsiteY3821" fmla="*/ 1742274 h 1972748"/>
              <a:gd name="connsiteX3822" fmla="*/ 4839381 w 12187340"/>
              <a:gd name="connsiteY3822" fmla="*/ 1663788 h 1972748"/>
              <a:gd name="connsiteX3823" fmla="*/ 4832571 w 12187340"/>
              <a:gd name="connsiteY3823" fmla="*/ 1643358 h 1972748"/>
              <a:gd name="connsiteX3824" fmla="*/ 1173465 w 12187340"/>
              <a:gd name="connsiteY3824" fmla="*/ 1644433 h 1972748"/>
              <a:gd name="connsiteX3825" fmla="*/ 1187085 w 12187340"/>
              <a:gd name="connsiteY3825" fmla="*/ 1656261 h 1972748"/>
              <a:gd name="connsiteX3826" fmla="*/ 1169164 w 12187340"/>
              <a:gd name="connsiteY3826" fmla="*/ 1713250 h 1972748"/>
              <a:gd name="connsiteX3827" fmla="*/ 1163429 w 12187340"/>
              <a:gd name="connsiteY3827" fmla="*/ 1721493 h 1972748"/>
              <a:gd name="connsiteX3828" fmla="*/ 1168806 w 12187340"/>
              <a:gd name="connsiteY3828" fmla="*/ 1654827 h 1972748"/>
              <a:gd name="connsiteX3829" fmla="*/ 1173465 w 12187340"/>
              <a:gd name="connsiteY3829" fmla="*/ 1644433 h 1972748"/>
              <a:gd name="connsiteX3830" fmla="*/ 3035097 w 12187340"/>
              <a:gd name="connsiteY3830" fmla="*/ 1645508 h 1972748"/>
              <a:gd name="connsiteX3831" fmla="*/ 3039039 w 12187340"/>
              <a:gd name="connsiteY3831" fmla="*/ 1646582 h 1972748"/>
              <a:gd name="connsiteX3832" fmla="*/ 3035097 w 12187340"/>
              <a:gd name="connsiteY3832" fmla="*/ 1647299 h 1972748"/>
              <a:gd name="connsiteX3833" fmla="*/ 3046566 w 12187340"/>
              <a:gd name="connsiteY3833" fmla="*/ 1645508 h 1972748"/>
              <a:gd name="connsiteX3834" fmla="*/ 3046566 w 12187340"/>
              <a:gd name="connsiteY3834" fmla="*/ 1647658 h 1972748"/>
              <a:gd name="connsiteX3835" fmla="*/ 3042623 w 12187340"/>
              <a:gd name="connsiteY3835" fmla="*/ 1646584 h 1972748"/>
              <a:gd name="connsiteX3836" fmla="*/ 3348714 w 12187340"/>
              <a:gd name="connsiteY3836" fmla="*/ 1645508 h 1972748"/>
              <a:gd name="connsiteX3837" fmla="*/ 3348356 w 12187340"/>
              <a:gd name="connsiteY3837" fmla="*/ 1655186 h 1972748"/>
              <a:gd name="connsiteX3838" fmla="*/ 3330435 w 12187340"/>
              <a:gd name="connsiteY3838" fmla="*/ 1650168 h 1972748"/>
              <a:gd name="connsiteX3839" fmla="*/ 3378104 w 12187340"/>
              <a:gd name="connsiteY3839" fmla="*/ 1645866 h 1972748"/>
              <a:gd name="connsiteX3840" fmla="*/ 3396742 w 12187340"/>
              <a:gd name="connsiteY3840" fmla="*/ 1650884 h 1972748"/>
              <a:gd name="connsiteX3841" fmla="*/ 3378463 w 12187340"/>
              <a:gd name="connsiteY3841" fmla="*/ 1655543 h 1972748"/>
              <a:gd name="connsiteX3842" fmla="*/ 2905349 w 12187340"/>
              <a:gd name="connsiteY3842" fmla="*/ 1646940 h 1972748"/>
              <a:gd name="connsiteX3843" fmla="*/ 2907499 w 12187340"/>
              <a:gd name="connsiteY3843" fmla="*/ 1660202 h 1972748"/>
              <a:gd name="connsiteX3844" fmla="*/ 2907499 w 12187340"/>
              <a:gd name="connsiteY3844" fmla="*/ 1660560 h 1972748"/>
              <a:gd name="connsiteX3845" fmla="*/ 2910008 w 12187340"/>
              <a:gd name="connsiteY3845" fmla="*/ 1677764 h 1972748"/>
              <a:gd name="connsiteX3846" fmla="*/ 2908574 w 12187340"/>
              <a:gd name="connsiteY3846" fmla="*/ 1677406 h 1972748"/>
              <a:gd name="connsiteX3847" fmla="*/ 2900331 w 12187340"/>
              <a:gd name="connsiteY3847" fmla="*/ 1677406 h 1972748"/>
              <a:gd name="connsiteX3848" fmla="*/ 2899614 w 12187340"/>
              <a:gd name="connsiteY3848" fmla="*/ 1677764 h 1972748"/>
              <a:gd name="connsiteX3849" fmla="*/ 2901764 w 12187340"/>
              <a:gd name="connsiteY3849" fmla="*/ 1666653 h 1972748"/>
              <a:gd name="connsiteX3850" fmla="*/ 2907499 w 12187340"/>
              <a:gd name="connsiteY3850" fmla="*/ 1660560 h 1972748"/>
              <a:gd name="connsiteX3851" fmla="*/ 2901764 w 12187340"/>
              <a:gd name="connsiteY3851" fmla="*/ 1665936 h 1972748"/>
              <a:gd name="connsiteX3852" fmla="*/ 3040831 w 12187340"/>
              <a:gd name="connsiteY3852" fmla="*/ 1646940 h 1972748"/>
              <a:gd name="connsiteX3853" fmla="*/ 3046566 w 12187340"/>
              <a:gd name="connsiteY3853" fmla="*/ 1648732 h 1972748"/>
              <a:gd name="connsiteX3854" fmla="*/ 3040473 w 12187340"/>
              <a:gd name="connsiteY3854" fmla="*/ 1654109 h 1972748"/>
              <a:gd name="connsiteX3855" fmla="*/ 3046566 w 12187340"/>
              <a:gd name="connsiteY3855" fmla="*/ 1649091 h 1972748"/>
              <a:gd name="connsiteX3856" fmla="*/ 3046566 w 12187340"/>
              <a:gd name="connsiteY3856" fmla="*/ 1653034 h 1972748"/>
              <a:gd name="connsiteX3857" fmla="*/ 3041190 w 12187340"/>
              <a:gd name="connsiteY3857" fmla="*/ 1654467 h 1972748"/>
              <a:gd name="connsiteX3858" fmla="*/ 3040473 w 12187340"/>
              <a:gd name="connsiteY3858" fmla="*/ 1654109 h 1972748"/>
              <a:gd name="connsiteX3859" fmla="*/ 3035097 w 12187340"/>
              <a:gd name="connsiteY3859" fmla="*/ 1652676 h 1972748"/>
              <a:gd name="connsiteX3860" fmla="*/ 3035097 w 12187340"/>
              <a:gd name="connsiteY3860" fmla="*/ 1648375 h 1972748"/>
              <a:gd name="connsiteX3861" fmla="*/ 3034380 w 12187340"/>
              <a:gd name="connsiteY3861" fmla="*/ 1648732 h 1972748"/>
              <a:gd name="connsiteX3862" fmla="*/ 3034022 w 12187340"/>
              <a:gd name="connsiteY3862" fmla="*/ 1652317 h 1972748"/>
              <a:gd name="connsiteX3863" fmla="*/ 3027570 w 12187340"/>
              <a:gd name="connsiteY3863" fmla="*/ 1650525 h 1972748"/>
              <a:gd name="connsiteX3864" fmla="*/ 3047641 w 12187340"/>
              <a:gd name="connsiteY3864" fmla="*/ 1648732 h 1972748"/>
              <a:gd name="connsiteX3865" fmla="*/ 3054810 w 12187340"/>
              <a:gd name="connsiteY3865" fmla="*/ 1650883 h 1972748"/>
              <a:gd name="connsiteX3866" fmla="*/ 3047641 w 12187340"/>
              <a:gd name="connsiteY3866" fmla="*/ 1652675 h 1972748"/>
              <a:gd name="connsiteX3867" fmla="*/ 3025778 w 12187340"/>
              <a:gd name="connsiteY3867" fmla="*/ 1651241 h 1972748"/>
              <a:gd name="connsiteX3868" fmla="*/ 3034021 w 12187340"/>
              <a:gd name="connsiteY3868" fmla="*/ 1653392 h 1972748"/>
              <a:gd name="connsiteX3869" fmla="*/ 3034021 w 12187340"/>
              <a:gd name="connsiteY3869" fmla="*/ 1656259 h 1972748"/>
              <a:gd name="connsiteX3870" fmla="*/ 3025419 w 12187340"/>
              <a:gd name="connsiteY3870" fmla="*/ 1658410 h 1972748"/>
              <a:gd name="connsiteX3871" fmla="*/ 3056243 w 12187340"/>
              <a:gd name="connsiteY3871" fmla="*/ 1651241 h 1972748"/>
              <a:gd name="connsiteX3872" fmla="*/ 3056243 w 12187340"/>
              <a:gd name="connsiteY3872" fmla="*/ 1658410 h 1972748"/>
              <a:gd name="connsiteX3873" fmla="*/ 3047641 w 12187340"/>
              <a:gd name="connsiteY3873" fmla="*/ 1656259 h 1972748"/>
              <a:gd name="connsiteX3874" fmla="*/ 3047641 w 12187340"/>
              <a:gd name="connsiteY3874" fmla="*/ 1653750 h 1972748"/>
              <a:gd name="connsiteX3875" fmla="*/ 3327209 w 12187340"/>
              <a:gd name="connsiteY3875" fmla="*/ 1651241 h 1972748"/>
              <a:gd name="connsiteX3876" fmla="*/ 3348355 w 12187340"/>
              <a:gd name="connsiteY3876" fmla="*/ 1656976 h 1972748"/>
              <a:gd name="connsiteX3877" fmla="*/ 3348355 w 12187340"/>
              <a:gd name="connsiteY3877" fmla="*/ 1663786 h 1972748"/>
              <a:gd name="connsiteX3878" fmla="*/ 3326492 w 12187340"/>
              <a:gd name="connsiteY3878" fmla="*/ 1669521 h 1972748"/>
              <a:gd name="connsiteX3879" fmla="*/ 3399968 w 12187340"/>
              <a:gd name="connsiteY3879" fmla="*/ 1651599 h 1972748"/>
              <a:gd name="connsiteX3880" fmla="*/ 3400685 w 12187340"/>
              <a:gd name="connsiteY3880" fmla="*/ 1669162 h 1972748"/>
              <a:gd name="connsiteX3881" fmla="*/ 3378463 w 12187340"/>
              <a:gd name="connsiteY3881" fmla="*/ 1663069 h 1972748"/>
              <a:gd name="connsiteX3882" fmla="*/ 3378463 w 12187340"/>
              <a:gd name="connsiteY3882" fmla="*/ 1657692 h 1972748"/>
              <a:gd name="connsiteX3883" fmla="*/ 3035097 w 12187340"/>
              <a:gd name="connsiteY3883" fmla="*/ 1653750 h 1972748"/>
              <a:gd name="connsiteX3884" fmla="*/ 3039398 w 12187340"/>
              <a:gd name="connsiteY3884" fmla="*/ 1654824 h 1972748"/>
              <a:gd name="connsiteX3885" fmla="*/ 3035097 w 12187340"/>
              <a:gd name="connsiteY3885" fmla="*/ 1655899 h 1972748"/>
              <a:gd name="connsiteX3886" fmla="*/ 3046566 w 12187340"/>
              <a:gd name="connsiteY3886" fmla="*/ 1653750 h 1972748"/>
              <a:gd name="connsiteX3887" fmla="*/ 3046566 w 12187340"/>
              <a:gd name="connsiteY3887" fmla="*/ 1655900 h 1972748"/>
              <a:gd name="connsiteX3888" fmla="*/ 3042982 w 12187340"/>
              <a:gd name="connsiteY3888" fmla="*/ 1654826 h 1972748"/>
              <a:gd name="connsiteX3889" fmla="*/ 3723621 w 12187340"/>
              <a:gd name="connsiteY3889" fmla="*/ 1653750 h 1972748"/>
              <a:gd name="connsiteX3890" fmla="*/ 3762688 w 12187340"/>
              <a:gd name="connsiteY3890" fmla="*/ 1664144 h 1972748"/>
              <a:gd name="connsiteX3891" fmla="*/ 3762688 w 12187340"/>
              <a:gd name="connsiteY3891" fmla="*/ 1676330 h 1972748"/>
              <a:gd name="connsiteX3892" fmla="*/ 3722545 w 12187340"/>
              <a:gd name="connsiteY3892" fmla="*/ 1687083 h 1972748"/>
              <a:gd name="connsiteX3893" fmla="*/ 3855877 w 12187340"/>
              <a:gd name="connsiteY3893" fmla="*/ 1654466 h 1972748"/>
              <a:gd name="connsiteX3894" fmla="*/ 3856594 w 12187340"/>
              <a:gd name="connsiteY3894" fmla="*/ 1686366 h 1972748"/>
              <a:gd name="connsiteX3895" fmla="*/ 3815376 w 12187340"/>
              <a:gd name="connsiteY3895" fmla="*/ 1674896 h 1972748"/>
              <a:gd name="connsiteX3896" fmla="*/ 3815018 w 12187340"/>
              <a:gd name="connsiteY3896" fmla="*/ 1665219 h 1972748"/>
              <a:gd name="connsiteX3897" fmla="*/ 3041548 w 12187340"/>
              <a:gd name="connsiteY3897" fmla="*/ 1655183 h 1972748"/>
              <a:gd name="connsiteX3898" fmla="*/ 3046566 w 12187340"/>
              <a:gd name="connsiteY3898" fmla="*/ 1656617 h 1972748"/>
              <a:gd name="connsiteX3899" fmla="*/ 3046566 w 12187340"/>
              <a:gd name="connsiteY3899" fmla="*/ 1661276 h 1972748"/>
              <a:gd name="connsiteX3900" fmla="*/ 3040831 w 12187340"/>
              <a:gd name="connsiteY3900" fmla="*/ 1663069 h 1972748"/>
              <a:gd name="connsiteX3901" fmla="*/ 3035097 w 12187340"/>
              <a:gd name="connsiteY3901" fmla="*/ 1661276 h 1972748"/>
              <a:gd name="connsiteX3902" fmla="*/ 3035097 w 12187340"/>
              <a:gd name="connsiteY3902" fmla="*/ 1656975 h 1972748"/>
              <a:gd name="connsiteX3903" fmla="*/ 3047641 w 12187340"/>
              <a:gd name="connsiteY3903" fmla="*/ 1656975 h 1972748"/>
              <a:gd name="connsiteX3904" fmla="*/ 3055168 w 12187340"/>
              <a:gd name="connsiteY3904" fmla="*/ 1659126 h 1972748"/>
              <a:gd name="connsiteX3905" fmla="*/ 3047641 w 12187340"/>
              <a:gd name="connsiteY3905" fmla="*/ 1660918 h 1972748"/>
              <a:gd name="connsiteX3906" fmla="*/ 3034021 w 12187340"/>
              <a:gd name="connsiteY3906" fmla="*/ 1657333 h 1972748"/>
              <a:gd name="connsiteX3907" fmla="*/ 3034379 w 12187340"/>
              <a:gd name="connsiteY3907" fmla="*/ 1657333 h 1972748"/>
              <a:gd name="connsiteX3908" fmla="*/ 3034021 w 12187340"/>
              <a:gd name="connsiteY3908" fmla="*/ 1661276 h 1972748"/>
              <a:gd name="connsiteX3909" fmla="*/ 3027211 w 12187340"/>
              <a:gd name="connsiteY3909" fmla="*/ 1659128 h 1972748"/>
              <a:gd name="connsiteX3910" fmla="*/ 3350147 w 12187340"/>
              <a:gd name="connsiteY3910" fmla="*/ 1657691 h 1972748"/>
              <a:gd name="connsiteX3911" fmla="*/ 3360900 w 12187340"/>
              <a:gd name="connsiteY3911" fmla="*/ 1660200 h 1972748"/>
              <a:gd name="connsiteX3912" fmla="*/ 3350147 w 12187340"/>
              <a:gd name="connsiteY3912" fmla="*/ 1663068 h 1972748"/>
              <a:gd name="connsiteX3913" fmla="*/ 3376670 w 12187340"/>
              <a:gd name="connsiteY3913" fmla="*/ 1658049 h 1972748"/>
              <a:gd name="connsiteX3914" fmla="*/ 3376670 w 12187340"/>
              <a:gd name="connsiteY3914" fmla="*/ 1662709 h 1972748"/>
              <a:gd name="connsiteX3915" fmla="*/ 3368068 w 12187340"/>
              <a:gd name="connsiteY3915" fmla="*/ 1660558 h 1972748"/>
              <a:gd name="connsiteX3916" fmla="*/ 3025419 w 12187340"/>
              <a:gd name="connsiteY3916" fmla="*/ 1659841 h 1972748"/>
              <a:gd name="connsiteX3917" fmla="*/ 3034021 w 12187340"/>
              <a:gd name="connsiteY3917" fmla="*/ 1661992 h 1972748"/>
              <a:gd name="connsiteX3918" fmla="*/ 3034021 w 12187340"/>
              <a:gd name="connsiteY3918" fmla="*/ 1664859 h 1972748"/>
              <a:gd name="connsiteX3919" fmla="*/ 3025419 w 12187340"/>
              <a:gd name="connsiteY3919" fmla="*/ 1667010 h 1972748"/>
              <a:gd name="connsiteX3920" fmla="*/ 3056243 w 12187340"/>
              <a:gd name="connsiteY3920" fmla="*/ 1659841 h 1972748"/>
              <a:gd name="connsiteX3921" fmla="*/ 3056601 w 12187340"/>
              <a:gd name="connsiteY3921" fmla="*/ 1667368 h 1972748"/>
              <a:gd name="connsiteX3922" fmla="*/ 3047641 w 12187340"/>
              <a:gd name="connsiteY3922" fmla="*/ 1664859 h 1972748"/>
              <a:gd name="connsiteX3923" fmla="*/ 3047641 w 12187340"/>
              <a:gd name="connsiteY3923" fmla="*/ 1661992 h 1972748"/>
              <a:gd name="connsiteX3924" fmla="*/ 1129380 w 12187340"/>
              <a:gd name="connsiteY3924" fmla="*/ 1661275 h 1972748"/>
              <a:gd name="connsiteX3925" fmla="*/ 1137982 w 12187340"/>
              <a:gd name="connsiteY3925" fmla="*/ 1708228 h 1972748"/>
              <a:gd name="connsiteX3926" fmla="*/ 1116118 w 12187340"/>
              <a:gd name="connsiteY3926" fmla="*/ 1686006 h 1972748"/>
              <a:gd name="connsiteX3927" fmla="*/ 1123645 w 12187340"/>
              <a:gd name="connsiteY3927" fmla="*/ 1670594 h 1972748"/>
              <a:gd name="connsiteX3928" fmla="*/ 1129380 w 12187340"/>
              <a:gd name="connsiteY3928" fmla="*/ 1661275 h 1972748"/>
              <a:gd name="connsiteX3929" fmla="*/ 3364484 w 12187340"/>
              <a:gd name="connsiteY3929" fmla="*/ 1661275 h 1972748"/>
              <a:gd name="connsiteX3930" fmla="*/ 3376670 w 12187340"/>
              <a:gd name="connsiteY3930" fmla="*/ 1664501 h 1972748"/>
              <a:gd name="connsiteX3931" fmla="*/ 3376670 w 12187340"/>
              <a:gd name="connsiteY3931" fmla="*/ 1675970 h 1972748"/>
              <a:gd name="connsiteX3932" fmla="*/ 3363050 w 12187340"/>
              <a:gd name="connsiteY3932" fmla="*/ 1679913 h 1972748"/>
              <a:gd name="connsiteX3933" fmla="*/ 3350147 w 12187340"/>
              <a:gd name="connsiteY3933" fmla="*/ 1676329 h 1972748"/>
              <a:gd name="connsiteX3934" fmla="*/ 3350147 w 12187340"/>
              <a:gd name="connsiteY3934" fmla="*/ 1665218 h 1972748"/>
              <a:gd name="connsiteX3935" fmla="*/ 3035097 w 12187340"/>
              <a:gd name="connsiteY3935" fmla="*/ 1662349 h 1972748"/>
              <a:gd name="connsiteX3936" fmla="*/ 3039039 w 12187340"/>
              <a:gd name="connsiteY3936" fmla="*/ 1663424 h 1972748"/>
              <a:gd name="connsiteX3937" fmla="*/ 3035097 w 12187340"/>
              <a:gd name="connsiteY3937" fmla="*/ 1664499 h 1972748"/>
              <a:gd name="connsiteX3938" fmla="*/ 3046566 w 12187340"/>
              <a:gd name="connsiteY3938" fmla="*/ 1662349 h 1972748"/>
              <a:gd name="connsiteX3939" fmla="*/ 3046566 w 12187340"/>
              <a:gd name="connsiteY3939" fmla="*/ 1664500 h 1972748"/>
              <a:gd name="connsiteX3940" fmla="*/ 3042623 w 12187340"/>
              <a:gd name="connsiteY3940" fmla="*/ 1663425 h 1972748"/>
              <a:gd name="connsiteX3941" fmla="*/ 3040831 w 12187340"/>
              <a:gd name="connsiteY3941" fmla="*/ 1663783 h 1972748"/>
              <a:gd name="connsiteX3942" fmla="*/ 3046566 w 12187340"/>
              <a:gd name="connsiteY3942" fmla="*/ 1665575 h 1972748"/>
              <a:gd name="connsiteX3943" fmla="*/ 3046924 w 12187340"/>
              <a:gd name="connsiteY3943" fmla="*/ 1670235 h 1972748"/>
              <a:gd name="connsiteX3944" fmla="*/ 3041189 w 12187340"/>
              <a:gd name="connsiteY3944" fmla="*/ 1671668 h 1972748"/>
              <a:gd name="connsiteX3945" fmla="*/ 3035096 w 12187340"/>
              <a:gd name="connsiteY3945" fmla="*/ 1669876 h 1972748"/>
              <a:gd name="connsiteX3946" fmla="*/ 3035096 w 12187340"/>
              <a:gd name="connsiteY3946" fmla="*/ 1665575 h 1972748"/>
              <a:gd name="connsiteX3947" fmla="*/ 3765556 w 12187340"/>
              <a:gd name="connsiteY3947" fmla="*/ 1664858 h 1972748"/>
              <a:gd name="connsiteX3948" fmla="*/ 3785269 w 12187340"/>
              <a:gd name="connsiteY3948" fmla="*/ 1670234 h 1972748"/>
              <a:gd name="connsiteX3949" fmla="*/ 3765556 w 12187340"/>
              <a:gd name="connsiteY3949" fmla="*/ 1675610 h 1972748"/>
              <a:gd name="connsiteX3950" fmla="*/ 2293526 w 12187340"/>
              <a:gd name="connsiteY3950" fmla="*/ 1665216 h 1972748"/>
              <a:gd name="connsiteX3951" fmla="*/ 2299261 w 12187340"/>
              <a:gd name="connsiteY3951" fmla="*/ 1665933 h 1972748"/>
              <a:gd name="connsiteX3952" fmla="*/ 2318974 w 12187340"/>
              <a:gd name="connsiteY3952" fmla="*/ 1713244 h 1972748"/>
              <a:gd name="connsiteX3953" fmla="*/ 2329368 w 12187340"/>
              <a:gd name="connsiteY3953" fmla="*/ 1764498 h 1972748"/>
              <a:gd name="connsiteX3954" fmla="*/ 2300336 w 12187340"/>
              <a:gd name="connsiteY3954" fmla="*/ 1685646 h 1972748"/>
              <a:gd name="connsiteX3955" fmla="*/ 2293526 w 12187340"/>
              <a:gd name="connsiteY3955" fmla="*/ 1665216 h 1972748"/>
              <a:gd name="connsiteX3956" fmla="*/ 3378463 w 12187340"/>
              <a:gd name="connsiteY3956" fmla="*/ 1665216 h 1972748"/>
              <a:gd name="connsiteX3957" fmla="*/ 3397100 w 12187340"/>
              <a:gd name="connsiteY3957" fmla="*/ 1670234 h 1972748"/>
              <a:gd name="connsiteX3958" fmla="*/ 3378463 w 12187340"/>
              <a:gd name="connsiteY3958" fmla="*/ 1675610 h 1972748"/>
              <a:gd name="connsiteX3959" fmla="*/ 3034021 w 12187340"/>
              <a:gd name="connsiteY3959" fmla="*/ 1665573 h 1972748"/>
              <a:gd name="connsiteX3960" fmla="*/ 3034021 w 12187340"/>
              <a:gd name="connsiteY3960" fmla="*/ 1669516 h 1972748"/>
              <a:gd name="connsiteX3961" fmla="*/ 3027211 w 12187340"/>
              <a:gd name="connsiteY3961" fmla="*/ 1667730 h 1972748"/>
              <a:gd name="connsiteX3962" fmla="*/ 3047641 w 12187340"/>
              <a:gd name="connsiteY3962" fmla="*/ 1665573 h 1972748"/>
              <a:gd name="connsiteX3963" fmla="*/ 3055168 w 12187340"/>
              <a:gd name="connsiteY3963" fmla="*/ 1667724 h 1972748"/>
              <a:gd name="connsiteX3964" fmla="*/ 3047641 w 12187340"/>
              <a:gd name="connsiteY3964" fmla="*/ 1669875 h 1972748"/>
              <a:gd name="connsiteX3965" fmla="*/ 3348355 w 12187340"/>
              <a:gd name="connsiteY3965" fmla="*/ 1665938 h 1972748"/>
              <a:gd name="connsiteX3966" fmla="*/ 3348355 w 12187340"/>
              <a:gd name="connsiteY3966" fmla="*/ 1675974 h 1972748"/>
              <a:gd name="connsiteX3967" fmla="*/ 3329717 w 12187340"/>
              <a:gd name="connsiteY3967" fmla="*/ 1670598 h 1972748"/>
              <a:gd name="connsiteX3968" fmla="*/ 3812150 w 12187340"/>
              <a:gd name="connsiteY3968" fmla="*/ 1666296 h 1972748"/>
              <a:gd name="connsiteX3969" fmla="*/ 3812508 w 12187340"/>
              <a:gd name="connsiteY3969" fmla="*/ 1674540 h 1972748"/>
              <a:gd name="connsiteX3970" fmla="*/ 3797096 w 12187340"/>
              <a:gd name="connsiteY3970" fmla="*/ 1670239 h 1972748"/>
              <a:gd name="connsiteX3971" fmla="*/ 2900689 w 12187340"/>
              <a:gd name="connsiteY3971" fmla="*/ 1667371 h 1972748"/>
              <a:gd name="connsiteX3972" fmla="*/ 2898897 w 12187340"/>
              <a:gd name="connsiteY3972" fmla="*/ 1677765 h 1972748"/>
              <a:gd name="connsiteX3973" fmla="*/ 2885277 w 12187340"/>
              <a:gd name="connsiteY3973" fmla="*/ 1679916 h 1972748"/>
              <a:gd name="connsiteX3974" fmla="*/ 2900689 w 12187340"/>
              <a:gd name="connsiteY3974" fmla="*/ 1667371 h 1972748"/>
              <a:gd name="connsiteX3975" fmla="*/ 3025061 w 12187340"/>
              <a:gd name="connsiteY3975" fmla="*/ 1668088 h 1972748"/>
              <a:gd name="connsiteX3976" fmla="*/ 3034021 w 12187340"/>
              <a:gd name="connsiteY3976" fmla="*/ 1670597 h 1972748"/>
              <a:gd name="connsiteX3977" fmla="*/ 3034021 w 12187340"/>
              <a:gd name="connsiteY3977" fmla="*/ 1673464 h 1972748"/>
              <a:gd name="connsiteX3978" fmla="*/ 3025061 w 12187340"/>
              <a:gd name="connsiteY3978" fmla="*/ 1675973 h 1972748"/>
              <a:gd name="connsiteX3979" fmla="*/ 3056602 w 12187340"/>
              <a:gd name="connsiteY3979" fmla="*/ 1668446 h 1972748"/>
              <a:gd name="connsiteX3980" fmla="*/ 3056959 w 12187340"/>
              <a:gd name="connsiteY3980" fmla="*/ 1675614 h 1972748"/>
              <a:gd name="connsiteX3981" fmla="*/ 3047641 w 12187340"/>
              <a:gd name="connsiteY3981" fmla="*/ 1673105 h 1972748"/>
              <a:gd name="connsiteX3982" fmla="*/ 3047641 w 12187340"/>
              <a:gd name="connsiteY3982" fmla="*/ 1670954 h 1972748"/>
              <a:gd name="connsiteX3983" fmla="*/ 3035097 w 12187340"/>
              <a:gd name="connsiteY3983" fmla="*/ 1670954 h 1972748"/>
              <a:gd name="connsiteX3984" fmla="*/ 3039398 w 12187340"/>
              <a:gd name="connsiteY3984" fmla="*/ 1672029 h 1972748"/>
              <a:gd name="connsiteX3985" fmla="*/ 3034738 w 12187340"/>
              <a:gd name="connsiteY3985" fmla="*/ 1673104 h 1972748"/>
              <a:gd name="connsiteX3986" fmla="*/ 3046924 w 12187340"/>
              <a:gd name="connsiteY3986" fmla="*/ 1670954 h 1972748"/>
              <a:gd name="connsiteX3987" fmla="*/ 3046924 w 12187340"/>
              <a:gd name="connsiteY3987" fmla="*/ 1673105 h 1972748"/>
              <a:gd name="connsiteX3988" fmla="*/ 3043340 w 12187340"/>
              <a:gd name="connsiteY3988" fmla="*/ 1672030 h 1972748"/>
              <a:gd name="connsiteX3989" fmla="*/ 3400685 w 12187340"/>
              <a:gd name="connsiteY3989" fmla="*/ 1671312 h 1972748"/>
              <a:gd name="connsiteX3990" fmla="*/ 3401401 w 12187340"/>
              <a:gd name="connsiteY3990" fmla="*/ 1690308 h 1972748"/>
              <a:gd name="connsiteX3991" fmla="*/ 3378463 w 12187340"/>
              <a:gd name="connsiteY3991" fmla="*/ 1684215 h 1972748"/>
              <a:gd name="connsiteX3992" fmla="*/ 3378463 w 12187340"/>
              <a:gd name="connsiteY3992" fmla="*/ 1677405 h 1972748"/>
              <a:gd name="connsiteX3993" fmla="*/ 3326492 w 12187340"/>
              <a:gd name="connsiteY3993" fmla="*/ 1671670 h 1972748"/>
              <a:gd name="connsiteX3994" fmla="*/ 3347997 w 12187340"/>
              <a:gd name="connsiteY3994" fmla="*/ 1677763 h 1972748"/>
              <a:gd name="connsiteX3995" fmla="*/ 3347997 w 12187340"/>
              <a:gd name="connsiteY3995" fmla="*/ 1683856 h 1972748"/>
              <a:gd name="connsiteX3996" fmla="*/ 3325416 w 12187340"/>
              <a:gd name="connsiteY3996" fmla="*/ 1689952 h 1972748"/>
              <a:gd name="connsiteX3997" fmla="*/ 3791003 w 12187340"/>
              <a:gd name="connsiteY3997" fmla="*/ 1671670 h 1972748"/>
              <a:gd name="connsiteX3998" fmla="*/ 3812509 w 12187340"/>
              <a:gd name="connsiteY3998" fmla="*/ 1677405 h 1972748"/>
              <a:gd name="connsiteX3999" fmla="*/ 3812509 w 12187340"/>
              <a:gd name="connsiteY3999" fmla="*/ 1698910 h 1972748"/>
              <a:gd name="connsiteX4000" fmla="*/ 3788136 w 12187340"/>
              <a:gd name="connsiteY4000" fmla="*/ 1705362 h 1972748"/>
              <a:gd name="connsiteX4001" fmla="*/ 3765556 w 12187340"/>
              <a:gd name="connsiteY4001" fmla="*/ 1699627 h 1972748"/>
              <a:gd name="connsiteX4002" fmla="*/ 3765556 w 12187340"/>
              <a:gd name="connsiteY4002" fmla="*/ 1678480 h 1972748"/>
              <a:gd name="connsiteX4003" fmla="*/ 3041548 w 12187340"/>
              <a:gd name="connsiteY4003" fmla="*/ 1672389 h 1972748"/>
              <a:gd name="connsiteX4004" fmla="*/ 3046924 w 12187340"/>
              <a:gd name="connsiteY4004" fmla="*/ 1673823 h 1972748"/>
              <a:gd name="connsiteX4005" fmla="*/ 3046924 w 12187340"/>
              <a:gd name="connsiteY4005" fmla="*/ 1678841 h 1972748"/>
              <a:gd name="connsiteX4006" fmla="*/ 3040831 w 12187340"/>
              <a:gd name="connsiteY4006" fmla="*/ 1680633 h 1972748"/>
              <a:gd name="connsiteX4007" fmla="*/ 3034738 w 12187340"/>
              <a:gd name="connsiteY4007" fmla="*/ 1678841 h 1972748"/>
              <a:gd name="connsiteX4008" fmla="*/ 3034738 w 12187340"/>
              <a:gd name="connsiteY4008" fmla="*/ 1674181 h 1972748"/>
              <a:gd name="connsiteX4009" fmla="*/ 3047641 w 12187340"/>
              <a:gd name="connsiteY4009" fmla="*/ 1674181 h 1972748"/>
              <a:gd name="connsiteX4010" fmla="*/ 3055885 w 12187340"/>
              <a:gd name="connsiteY4010" fmla="*/ 1676332 h 1972748"/>
              <a:gd name="connsiteX4011" fmla="*/ 3047641 w 12187340"/>
              <a:gd name="connsiteY4011" fmla="*/ 1678841 h 1972748"/>
              <a:gd name="connsiteX4012" fmla="*/ 3034021 w 12187340"/>
              <a:gd name="connsiteY4012" fmla="*/ 1674539 h 1972748"/>
              <a:gd name="connsiteX4013" fmla="*/ 3033663 w 12187340"/>
              <a:gd name="connsiteY4013" fmla="*/ 1678840 h 1972748"/>
              <a:gd name="connsiteX4014" fmla="*/ 3026136 w 12187340"/>
              <a:gd name="connsiteY4014" fmla="*/ 1676690 h 1972748"/>
              <a:gd name="connsiteX4015" fmla="*/ 3056960 w 12187340"/>
              <a:gd name="connsiteY4015" fmla="*/ 1677048 h 1972748"/>
              <a:gd name="connsiteX4016" fmla="*/ 3057318 w 12187340"/>
              <a:gd name="connsiteY4016" fmla="*/ 1682424 h 1972748"/>
              <a:gd name="connsiteX4017" fmla="*/ 3054451 w 12187340"/>
              <a:gd name="connsiteY4017" fmla="*/ 1684217 h 1972748"/>
              <a:gd name="connsiteX4018" fmla="*/ 3057318 w 12187340"/>
              <a:gd name="connsiteY4018" fmla="*/ 1682783 h 1972748"/>
              <a:gd name="connsiteX4019" fmla="*/ 3057318 w 12187340"/>
              <a:gd name="connsiteY4019" fmla="*/ 1685292 h 1972748"/>
              <a:gd name="connsiteX4020" fmla="*/ 3054451 w 12187340"/>
              <a:gd name="connsiteY4020" fmla="*/ 1684217 h 1972748"/>
              <a:gd name="connsiteX4021" fmla="*/ 3047999 w 12187340"/>
              <a:gd name="connsiteY4021" fmla="*/ 1682425 h 1972748"/>
              <a:gd name="connsiteX4022" fmla="*/ 3047999 w 12187340"/>
              <a:gd name="connsiteY4022" fmla="*/ 1679558 h 1972748"/>
              <a:gd name="connsiteX4023" fmla="*/ 3024702 w 12187340"/>
              <a:gd name="connsiteY4023" fmla="*/ 1677406 h 1972748"/>
              <a:gd name="connsiteX4024" fmla="*/ 3033663 w 12187340"/>
              <a:gd name="connsiteY4024" fmla="*/ 1679915 h 1972748"/>
              <a:gd name="connsiteX4025" fmla="*/ 3033663 w 12187340"/>
              <a:gd name="connsiteY4025" fmla="*/ 1682424 h 1972748"/>
              <a:gd name="connsiteX4026" fmla="*/ 3024344 w 12187340"/>
              <a:gd name="connsiteY4026" fmla="*/ 1684933 h 1972748"/>
              <a:gd name="connsiteX4027" fmla="*/ 3376670 w 12187340"/>
              <a:gd name="connsiteY4027" fmla="*/ 1677764 h 1972748"/>
              <a:gd name="connsiteX4028" fmla="*/ 3376670 w 12187340"/>
              <a:gd name="connsiteY4028" fmla="*/ 1683498 h 1972748"/>
              <a:gd name="connsiteX4029" fmla="*/ 3366276 w 12187340"/>
              <a:gd name="connsiteY4029" fmla="*/ 1680631 h 1972748"/>
              <a:gd name="connsiteX4030" fmla="*/ 2900331 w 12187340"/>
              <a:gd name="connsiteY4030" fmla="*/ 1678122 h 1972748"/>
              <a:gd name="connsiteX4031" fmla="*/ 2908574 w 12187340"/>
              <a:gd name="connsiteY4031" fmla="*/ 1678122 h 1972748"/>
              <a:gd name="connsiteX4032" fmla="*/ 2910366 w 12187340"/>
              <a:gd name="connsiteY4032" fmla="*/ 1678480 h 1972748"/>
              <a:gd name="connsiteX4033" fmla="*/ 2910724 w 12187340"/>
              <a:gd name="connsiteY4033" fmla="*/ 1682422 h 1972748"/>
              <a:gd name="connsiteX4034" fmla="*/ 2909650 w 12187340"/>
              <a:gd name="connsiteY4034" fmla="*/ 1683497 h 1972748"/>
              <a:gd name="connsiteX4035" fmla="*/ 2899614 w 12187340"/>
              <a:gd name="connsiteY4035" fmla="*/ 1683139 h 1972748"/>
              <a:gd name="connsiteX4036" fmla="*/ 2898897 w 12187340"/>
              <a:gd name="connsiteY4036" fmla="*/ 1682422 h 1972748"/>
              <a:gd name="connsiteX4037" fmla="*/ 2899614 w 12187340"/>
              <a:gd name="connsiteY4037" fmla="*/ 1678480 h 1972748"/>
              <a:gd name="connsiteX4038" fmla="*/ 3350147 w 12187340"/>
              <a:gd name="connsiteY4038" fmla="*/ 1678122 h 1972748"/>
              <a:gd name="connsiteX4039" fmla="*/ 3359466 w 12187340"/>
              <a:gd name="connsiteY4039" fmla="*/ 1680631 h 1972748"/>
              <a:gd name="connsiteX4040" fmla="*/ 3349789 w 12187340"/>
              <a:gd name="connsiteY4040" fmla="*/ 1683498 h 1972748"/>
              <a:gd name="connsiteX4041" fmla="*/ 2898897 w 12187340"/>
              <a:gd name="connsiteY4041" fmla="*/ 1678480 h 1972748"/>
              <a:gd name="connsiteX4042" fmla="*/ 2898180 w 12187340"/>
              <a:gd name="connsiteY4042" fmla="*/ 1681705 h 1972748"/>
              <a:gd name="connsiteX4043" fmla="*/ 2895313 w 12187340"/>
              <a:gd name="connsiteY4043" fmla="*/ 1679196 h 1972748"/>
              <a:gd name="connsiteX4044" fmla="*/ 2911083 w 12187340"/>
              <a:gd name="connsiteY4044" fmla="*/ 1678480 h 1972748"/>
              <a:gd name="connsiteX4045" fmla="*/ 2913951 w 12187340"/>
              <a:gd name="connsiteY4045" fmla="*/ 1679196 h 1972748"/>
              <a:gd name="connsiteX4046" fmla="*/ 2911442 w 12187340"/>
              <a:gd name="connsiteY4046" fmla="*/ 1681705 h 1972748"/>
              <a:gd name="connsiteX4047" fmla="*/ 3815376 w 12187340"/>
              <a:gd name="connsiteY4047" fmla="*/ 1678480 h 1972748"/>
              <a:gd name="connsiteX4048" fmla="*/ 3853010 w 12187340"/>
              <a:gd name="connsiteY4048" fmla="*/ 1688515 h 1972748"/>
              <a:gd name="connsiteX4049" fmla="*/ 3815376 w 12187340"/>
              <a:gd name="connsiteY4049" fmla="*/ 1698551 h 1972748"/>
              <a:gd name="connsiteX4050" fmla="*/ 2893879 w 12187340"/>
              <a:gd name="connsiteY4050" fmla="*/ 1679196 h 1972748"/>
              <a:gd name="connsiteX4051" fmla="*/ 2889936 w 12187340"/>
              <a:gd name="connsiteY4051" fmla="*/ 1682781 h 1972748"/>
              <a:gd name="connsiteX4052" fmla="*/ 2887786 w 12187340"/>
              <a:gd name="connsiteY4052" fmla="*/ 1680630 h 1972748"/>
              <a:gd name="connsiteX4053" fmla="*/ 2894596 w 12187340"/>
              <a:gd name="connsiteY4053" fmla="*/ 1679554 h 1972748"/>
              <a:gd name="connsiteX4054" fmla="*/ 2898180 w 12187340"/>
              <a:gd name="connsiteY4054" fmla="*/ 1682422 h 1972748"/>
              <a:gd name="connsiteX4055" fmla="*/ 2897822 w 12187340"/>
              <a:gd name="connsiteY4055" fmla="*/ 1683138 h 1972748"/>
              <a:gd name="connsiteX4056" fmla="*/ 2890654 w 12187340"/>
              <a:gd name="connsiteY4056" fmla="*/ 1683138 h 1972748"/>
              <a:gd name="connsiteX4057" fmla="*/ 2914667 w 12187340"/>
              <a:gd name="connsiteY4057" fmla="*/ 1679554 h 1972748"/>
              <a:gd name="connsiteX4058" fmla="*/ 2918610 w 12187340"/>
              <a:gd name="connsiteY4058" fmla="*/ 1683497 h 1972748"/>
              <a:gd name="connsiteX4059" fmla="*/ 2911800 w 12187340"/>
              <a:gd name="connsiteY4059" fmla="*/ 1683497 h 1972748"/>
              <a:gd name="connsiteX4060" fmla="*/ 2911442 w 12187340"/>
              <a:gd name="connsiteY4060" fmla="*/ 1682422 h 1972748"/>
              <a:gd name="connsiteX4061" fmla="*/ 2915384 w 12187340"/>
              <a:gd name="connsiteY4061" fmla="*/ 1679554 h 1972748"/>
              <a:gd name="connsiteX4062" fmla="*/ 2921477 w 12187340"/>
              <a:gd name="connsiteY4062" fmla="*/ 1680629 h 1972748"/>
              <a:gd name="connsiteX4063" fmla="*/ 2919327 w 12187340"/>
              <a:gd name="connsiteY4063" fmla="*/ 1683138 h 1972748"/>
              <a:gd name="connsiteX4064" fmla="*/ 3762688 w 12187340"/>
              <a:gd name="connsiteY4064" fmla="*/ 1679554 h 1972748"/>
              <a:gd name="connsiteX4065" fmla="*/ 3762330 w 12187340"/>
              <a:gd name="connsiteY4065" fmla="*/ 1698909 h 1972748"/>
              <a:gd name="connsiteX4066" fmla="*/ 3726488 w 12187340"/>
              <a:gd name="connsiteY4066" fmla="*/ 1688873 h 1972748"/>
              <a:gd name="connsiteX4067" fmla="*/ 3034738 w 12187340"/>
              <a:gd name="connsiteY4067" fmla="*/ 1679912 h 1972748"/>
              <a:gd name="connsiteX4068" fmla="*/ 3038681 w 12187340"/>
              <a:gd name="connsiteY4068" fmla="*/ 1680991 h 1972748"/>
              <a:gd name="connsiteX4069" fmla="*/ 3034738 w 12187340"/>
              <a:gd name="connsiteY4069" fmla="*/ 1682066 h 1972748"/>
              <a:gd name="connsiteX4070" fmla="*/ 3046924 w 12187340"/>
              <a:gd name="connsiteY4070" fmla="*/ 1679912 h 1972748"/>
              <a:gd name="connsiteX4071" fmla="*/ 3046924 w 12187340"/>
              <a:gd name="connsiteY4071" fmla="*/ 1682421 h 1972748"/>
              <a:gd name="connsiteX4072" fmla="*/ 3042623 w 12187340"/>
              <a:gd name="connsiteY4072" fmla="*/ 1680987 h 1972748"/>
              <a:gd name="connsiteX4073" fmla="*/ 2886352 w 12187340"/>
              <a:gd name="connsiteY4073" fmla="*/ 1680629 h 1972748"/>
              <a:gd name="connsiteX4074" fmla="*/ 2884202 w 12187340"/>
              <a:gd name="connsiteY4074" fmla="*/ 1682779 h 1972748"/>
              <a:gd name="connsiteX4075" fmla="*/ 2883127 w 12187340"/>
              <a:gd name="connsiteY4075" fmla="*/ 1681705 h 1972748"/>
              <a:gd name="connsiteX4076" fmla="*/ 2883844 w 12187340"/>
              <a:gd name="connsiteY4076" fmla="*/ 1680988 h 1972748"/>
              <a:gd name="connsiteX4077" fmla="*/ 2887069 w 12187340"/>
              <a:gd name="connsiteY4077" fmla="*/ 1680987 h 1972748"/>
              <a:gd name="connsiteX4078" fmla="*/ 2889578 w 12187340"/>
              <a:gd name="connsiteY4078" fmla="*/ 1683137 h 1972748"/>
              <a:gd name="connsiteX4079" fmla="*/ 2884560 w 12187340"/>
              <a:gd name="connsiteY4079" fmla="*/ 1683137 h 1972748"/>
              <a:gd name="connsiteX4080" fmla="*/ 2922194 w 12187340"/>
              <a:gd name="connsiteY4080" fmla="*/ 1680987 h 1972748"/>
              <a:gd name="connsiteX4081" fmla="*/ 2924703 w 12187340"/>
              <a:gd name="connsiteY4081" fmla="*/ 1683496 h 1972748"/>
              <a:gd name="connsiteX4082" fmla="*/ 2920044 w 12187340"/>
              <a:gd name="connsiteY4082" fmla="*/ 1683496 h 1972748"/>
              <a:gd name="connsiteX4083" fmla="*/ 2923269 w 12187340"/>
              <a:gd name="connsiteY4083" fmla="*/ 1680987 h 1972748"/>
              <a:gd name="connsiteX4084" fmla="*/ 2926495 w 12187340"/>
              <a:gd name="connsiteY4084" fmla="*/ 1681704 h 1972748"/>
              <a:gd name="connsiteX4085" fmla="*/ 2925420 w 12187340"/>
              <a:gd name="connsiteY4085" fmla="*/ 1683137 h 1972748"/>
              <a:gd name="connsiteX4086" fmla="*/ 2881692 w 12187340"/>
              <a:gd name="connsiteY4086" fmla="*/ 1681704 h 1972748"/>
              <a:gd name="connsiteX4087" fmla="*/ 2879900 w 12187340"/>
              <a:gd name="connsiteY4087" fmla="*/ 1683137 h 1972748"/>
              <a:gd name="connsiteX4088" fmla="*/ 2875241 w 12187340"/>
              <a:gd name="connsiteY4088" fmla="*/ 1683137 h 1972748"/>
              <a:gd name="connsiteX4089" fmla="*/ 2879900 w 12187340"/>
              <a:gd name="connsiteY4089" fmla="*/ 1682063 h 1972748"/>
              <a:gd name="connsiteX4090" fmla="*/ 3040831 w 12187340"/>
              <a:gd name="connsiteY4090" fmla="*/ 1681704 h 1972748"/>
              <a:gd name="connsiteX4091" fmla="*/ 3046924 w 12187340"/>
              <a:gd name="connsiteY4091" fmla="*/ 1683137 h 1972748"/>
              <a:gd name="connsiteX4092" fmla="*/ 3046924 w 12187340"/>
              <a:gd name="connsiteY4092" fmla="*/ 1687080 h 1972748"/>
              <a:gd name="connsiteX4093" fmla="*/ 3040472 w 12187340"/>
              <a:gd name="connsiteY4093" fmla="*/ 1689589 h 1972748"/>
              <a:gd name="connsiteX4094" fmla="*/ 3034737 w 12187340"/>
              <a:gd name="connsiteY4094" fmla="*/ 1687797 h 1972748"/>
              <a:gd name="connsiteX4095" fmla="*/ 3034737 w 12187340"/>
              <a:gd name="connsiteY4095" fmla="*/ 1683137 h 1972748"/>
              <a:gd name="connsiteX4096" fmla="*/ 3363050 w 12187340"/>
              <a:gd name="connsiteY4096" fmla="*/ 1681704 h 1972748"/>
              <a:gd name="connsiteX4097" fmla="*/ 3376670 w 12187340"/>
              <a:gd name="connsiteY4097" fmla="*/ 1685646 h 1972748"/>
              <a:gd name="connsiteX4098" fmla="*/ 3376670 w 12187340"/>
              <a:gd name="connsiteY4098" fmla="*/ 1697474 h 1972748"/>
              <a:gd name="connsiteX4099" fmla="*/ 3364125 w 12187340"/>
              <a:gd name="connsiteY4099" fmla="*/ 1700700 h 1972748"/>
              <a:gd name="connsiteX4100" fmla="*/ 3349788 w 12187340"/>
              <a:gd name="connsiteY4100" fmla="*/ 1696757 h 1972748"/>
              <a:gd name="connsiteX4101" fmla="*/ 3349788 w 12187340"/>
              <a:gd name="connsiteY4101" fmla="*/ 1685288 h 1972748"/>
              <a:gd name="connsiteX4102" fmla="*/ 2882768 w 12187340"/>
              <a:gd name="connsiteY4102" fmla="*/ 1682061 h 1972748"/>
              <a:gd name="connsiteX4103" fmla="*/ 2883484 w 12187340"/>
              <a:gd name="connsiteY4103" fmla="*/ 1683136 h 1972748"/>
              <a:gd name="connsiteX4104" fmla="*/ 2880975 w 12187340"/>
              <a:gd name="connsiteY4104" fmla="*/ 1683136 h 1972748"/>
              <a:gd name="connsiteX4105" fmla="*/ 2882768 w 12187340"/>
              <a:gd name="connsiteY4105" fmla="*/ 1682061 h 1972748"/>
              <a:gd name="connsiteX4106" fmla="*/ 2927212 w 12187340"/>
              <a:gd name="connsiteY4106" fmla="*/ 1682061 h 1972748"/>
              <a:gd name="connsiteX4107" fmla="*/ 2928286 w 12187340"/>
              <a:gd name="connsiteY4107" fmla="*/ 1683495 h 1972748"/>
              <a:gd name="connsiteX4108" fmla="*/ 2927928 w 12187340"/>
              <a:gd name="connsiteY4108" fmla="*/ 1683495 h 1972748"/>
              <a:gd name="connsiteX4109" fmla="*/ 2925778 w 12187340"/>
              <a:gd name="connsiteY4109" fmla="*/ 1683495 h 1972748"/>
              <a:gd name="connsiteX4110" fmla="*/ 2927928 w 12187340"/>
              <a:gd name="connsiteY4110" fmla="*/ 1682061 h 1972748"/>
              <a:gd name="connsiteX4111" fmla="*/ 2929721 w 12187340"/>
              <a:gd name="connsiteY4111" fmla="*/ 1682419 h 1972748"/>
              <a:gd name="connsiteX4112" fmla="*/ 2930078 w 12187340"/>
              <a:gd name="connsiteY4112" fmla="*/ 1682419 h 1972748"/>
              <a:gd name="connsiteX4113" fmla="*/ 2934021 w 12187340"/>
              <a:gd name="connsiteY4113" fmla="*/ 1683494 h 1972748"/>
              <a:gd name="connsiteX4114" fmla="*/ 2929362 w 12187340"/>
              <a:gd name="connsiteY4114" fmla="*/ 1683494 h 1972748"/>
              <a:gd name="connsiteX4115" fmla="*/ 2929004 w 12187340"/>
              <a:gd name="connsiteY4115" fmla="*/ 1683136 h 1972748"/>
              <a:gd name="connsiteX4116" fmla="*/ 2929721 w 12187340"/>
              <a:gd name="connsiteY4116" fmla="*/ 1682419 h 1972748"/>
              <a:gd name="connsiteX4117" fmla="*/ 2928646 w 12187340"/>
              <a:gd name="connsiteY4117" fmla="*/ 1682777 h 1972748"/>
              <a:gd name="connsiteX4118" fmla="*/ 4385263 w 12187340"/>
              <a:gd name="connsiteY4118" fmla="*/ 1682061 h 1972748"/>
              <a:gd name="connsiteX4119" fmla="*/ 4388130 w 12187340"/>
              <a:gd name="connsiteY4119" fmla="*/ 1718979 h 1972748"/>
              <a:gd name="connsiteX4120" fmla="*/ 4388488 w 12187340"/>
              <a:gd name="connsiteY4120" fmla="*/ 1774534 h 1972748"/>
              <a:gd name="connsiteX4121" fmla="*/ 4384545 w 12187340"/>
              <a:gd name="connsiteY4121" fmla="*/ 1754821 h 1972748"/>
              <a:gd name="connsiteX4122" fmla="*/ 4380602 w 12187340"/>
              <a:gd name="connsiteY4122" fmla="*/ 1698907 h 1972748"/>
              <a:gd name="connsiteX4123" fmla="*/ 4385262 w 12187340"/>
              <a:gd name="connsiteY4123" fmla="*/ 1682061 h 1972748"/>
              <a:gd name="connsiteX4124" fmla="*/ 3033662 w 12187340"/>
              <a:gd name="connsiteY4124" fmla="*/ 1683495 h 1972748"/>
              <a:gd name="connsiteX4125" fmla="*/ 3033662 w 12187340"/>
              <a:gd name="connsiteY4125" fmla="*/ 1687438 h 1972748"/>
              <a:gd name="connsiteX4126" fmla="*/ 3026494 w 12187340"/>
              <a:gd name="connsiteY4126" fmla="*/ 1685646 h 1972748"/>
              <a:gd name="connsiteX4127" fmla="*/ 3047999 w 12187340"/>
              <a:gd name="connsiteY4127" fmla="*/ 1683495 h 1972748"/>
              <a:gd name="connsiteX4128" fmla="*/ 3052300 w 12187340"/>
              <a:gd name="connsiteY4128" fmla="*/ 1684570 h 1972748"/>
              <a:gd name="connsiteX4129" fmla="*/ 3047999 w 12187340"/>
              <a:gd name="connsiteY4129" fmla="*/ 1686362 h 1972748"/>
              <a:gd name="connsiteX4130" fmla="*/ 2880259 w 12187340"/>
              <a:gd name="connsiteY4130" fmla="*/ 1683853 h 1972748"/>
              <a:gd name="connsiteX4131" fmla="*/ 2897821 w 12187340"/>
              <a:gd name="connsiteY4131" fmla="*/ 1683853 h 1972748"/>
              <a:gd name="connsiteX4132" fmla="*/ 2896388 w 12187340"/>
              <a:gd name="connsiteY4132" fmla="*/ 1692097 h 1972748"/>
              <a:gd name="connsiteX4133" fmla="*/ 2896030 w 12187340"/>
              <a:gd name="connsiteY4133" fmla="*/ 1692097 h 1972748"/>
              <a:gd name="connsiteX4134" fmla="*/ 2895672 w 12187340"/>
              <a:gd name="connsiteY4134" fmla="*/ 1692454 h 1972748"/>
              <a:gd name="connsiteX4135" fmla="*/ 2894955 w 12187340"/>
              <a:gd name="connsiteY4135" fmla="*/ 1692454 h 1972748"/>
              <a:gd name="connsiteX4136" fmla="*/ 2854095 w 12187340"/>
              <a:gd name="connsiteY4136" fmla="*/ 1699981 h 1972748"/>
              <a:gd name="connsiteX4137" fmla="*/ 2880260 w 12187340"/>
              <a:gd name="connsiteY4137" fmla="*/ 1683852 h 1972748"/>
              <a:gd name="connsiteX4138" fmla="*/ 2898538 w 12187340"/>
              <a:gd name="connsiteY4138" fmla="*/ 1683853 h 1972748"/>
              <a:gd name="connsiteX4139" fmla="*/ 2911083 w 12187340"/>
              <a:gd name="connsiteY4139" fmla="*/ 1683853 h 1972748"/>
              <a:gd name="connsiteX4140" fmla="*/ 2911441 w 12187340"/>
              <a:gd name="connsiteY4140" fmla="*/ 1686362 h 1972748"/>
              <a:gd name="connsiteX4141" fmla="*/ 2898179 w 12187340"/>
              <a:gd name="connsiteY4141" fmla="*/ 1686362 h 1972748"/>
              <a:gd name="connsiteX4142" fmla="*/ 3053017 w 12187340"/>
              <a:gd name="connsiteY4142" fmla="*/ 1684928 h 1972748"/>
              <a:gd name="connsiteX4143" fmla="*/ 3055884 w 12187340"/>
              <a:gd name="connsiteY4143" fmla="*/ 1685644 h 1972748"/>
              <a:gd name="connsiteX4144" fmla="*/ 3047999 w 12187340"/>
              <a:gd name="connsiteY4144" fmla="*/ 1687795 h 1972748"/>
              <a:gd name="connsiteX4145" fmla="*/ 3047999 w 12187340"/>
              <a:gd name="connsiteY4145" fmla="*/ 1686720 h 1972748"/>
              <a:gd name="connsiteX4146" fmla="*/ 3053017 w 12187340"/>
              <a:gd name="connsiteY4146" fmla="*/ 1684928 h 1972748"/>
              <a:gd name="connsiteX4147" fmla="*/ 3347996 w 12187340"/>
              <a:gd name="connsiteY4147" fmla="*/ 1685644 h 1972748"/>
              <a:gd name="connsiteX4148" fmla="*/ 3347996 w 12187340"/>
              <a:gd name="connsiteY4148" fmla="*/ 1696397 h 1972748"/>
              <a:gd name="connsiteX4149" fmla="*/ 3329358 w 12187340"/>
              <a:gd name="connsiteY4149" fmla="*/ 1691021 h 1972748"/>
              <a:gd name="connsiteX4150" fmla="*/ 3024343 w 12187340"/>
              <a:gd name="connsiteY4150" fmla="*/ 1686002 h 1972748"/>
              <a:gd name="connsiteX4151" fmla="*/ 3033662 w 12187340"/>
              <a:gd name="connsiteY4151" fmla="*/ 1688511 h 1972748"/>
              <a:gd name="connsiteX4152" fmla="*/ 3033662 w 12187340"/>
              <a:gd name="connsiteY4152" fmla="*/ 1691737 h 1972748"/>
              <a:gd name="connsiteX4153" fmla="*/ 3023985 w 12187340"/>
              <a:gd name="connsiteY4153" fmla="*/ 1694246 h 1972748"/>
              <a:gd name="connsiteX4154" fmla="*/ 3378462 w 12187340"/>
              <a:gd name="connsiteY4154" fmla="*/ 1686002 h 1972748"/>
              <a:gd name="connsiteX4155" fmla="*/ 3398533 w 12187340"/>
              <a:gd name="connsiteY4155" fmla="*/ 1691379 h 1972748"/>
              <a:gd name="connsiteX4156" fmla="*/ 3378462 w 12187340"/>
              <a:gd name="connsiteY4156" fmla="*/ 1696755 h 1972748"/>
              <a:gd name="connsiteX4157" fmla="*/ 3057318 w 12187340"/>
              <a:gd name="connsiteY4157" fmla="*/ 1686360 h 1972748"/>
              <a:gd name="connsiteX4158" fmla="*/ 3057676 w 12187340"/>
              <a:gd name="connsiteY4158" fmla="*/ 1693887 h 1972748"/>
              <a:gd name="connsiteX4159" fmla="*/ 3047998 w 12187340"/>
              <a:gd name="connsiteY4159" fmla="*/ 1691378 h 1972748"/>
              <a:gd name="connsiteX4160" fmla="*/ 3047998 w 12187340"/>
              <a:gd name="connsiteY4160" fmla="*/ 1688869 h 1972748"/>
              <a:gd name="connsiteX4161" fmla="*/ 2897821 w 12187340"/>
              <a:gd name="connsiteY4161" fmla="*/ 1687077 h 1972748"/>
              <a:gd name="connsiteX4162" fmla="*/ 2898538 w 12187340"/>
              <a:gd name="connsiteY4162" fmla="*/ 1687077 h 1972748"/>
              <a:gd name="connsiteX4163" fmla="*/ 2908574 w 12187340"/>
              <a:gd name="connsiteY4163" fmla="*/ 1687077 h 1972748"/>
              <a:gd name="connsiteX4164" fmla="*/ 2897463 w 12187340"/>
              <a:gd name="connsiteY4164" fmla="*/ 1689944 h 1972748"/>
              <a:gd name="connsiteX4165" fmla="*/ 2911441 w 12187340"/>
              <a:gd name="connsiteY4165" fmla="*/ 1687077 h 1972748"/>
              <a:gd name="connsiteX4166" fmla="*/ 2912158 w 12187340"/>
              <a:gd name="connsiteY4166" fmla="*/ 1689944 h 1972748"/>
              <a:gd name="connsiteX4167" fmla="*/ 2900330 w 12187340"/>
              <a:gd name="connsiteY4167" fmla="*/ 1689944 h 1972748"/>
              <a:gd name="connsiteX4168" fmla="*/ 3046924 w 12187340"/>
              <a:gd name="connsiteY4168" fmla="*/ 1687435 h 1972748"/>
              <a:gd name="connsiteX4169" fmla="*/ 3046924 w 12187340"/>
              <a:gd name="connsiteY4169" fmla="*/ 1688152 h 1972748"/>
              <a:gd name="connsiteX4170" fmla="*/ 3041189 w 12187340"/>
              <a:gd name="connsiteY4170" fmla="*/ 1689585 h 1972748"/>
              <a:gd name="connsiteX4171" fmla="*/ 3046924 w 12187340"/>
              <a:gd name="connsiteY4171" fmla="*/ 1687435 h 1972748"/>
              <a:gd name="connsiteX4172" fmla="*/ 3034737 w 12187340"/>
              <a:gd name="connsiteY4172" fmla="*/ 1688868 h 1972748"/>
              <a:gd name="connsiteX4173" fmla="*/ 3039397 w 12187340"/>
              <a:gd name="connsiteY4173" fmla="*/ 1689943 h 1972748"/>
              <a:gd name="connsiteX4174" fmla="*/ 3037246 w 12187340"/>
              <a:gd name="connsiteY4174" fmla="*/ 1690660 h 1972748"/>
              <a:gd name="connsiteX4175" fmla="*/ 3034737 w 12187340"/>
              <a:gd name="connsiteY4175" fmla="*/ 1691377 h 1972748"/>
              <a:gd name="connsiteX4176" fmla="*/ 3046924 w 12187340"/>
              <a:gd name="connsiteY4176" fmla="*/ 1689226 h 1972748"/>
              <a:gd name="connsiteX4177" fmla="*/ 3046924 w 12187340"/>
              <a:gd name="connsiteY4177" fmla="*/ 1691018 h 1972748"/>
              <a:gd name="connsiteX4178" fmla="*/ 3043340 w 12187340"/>
              <a:gd name="connsiteY4178" fmla="*/ 1689944 h 1972748"/>
              <a:gd name="connsiteX4179" fmla="*/ 2897104 w 12187340"/>
              <a:gd name="connsiteY4179" fmla="*/ 1690301 h 1972748"/>
              <a:gd name="connsiteX4180" fmla="*/ 2897462 w 12187340"/>
              <a:gd name="connsiteY4180" fmla="*/ 1690301 h 1972748"/>
              <a:gd name="connsiteX4181" fmla="*/ 2897462 w 12187340"/>
              <a:gd name="connsiteY4181" fmla="*/ 1690659 h 1972748"/>
              <a:gd name="connsiteX4182" fmla="*/ 2912157 w 12187340"/>
              <a:gd name="connsiteY4182" fmla="*/ 1690659 h 1972748"/>
              <a:gd name="connsiteX4183" fmla="*/ 2912518 w 12187340"/>
              <a:gd name="connsiteY4183" fmla="*/ 1692461 h 1972748"/>
              <a:gd name="connsiteX4184" fmla="*/ 2912160 w 12187340"/>
              <a:gd name="connsiteY4184" fmla="*/ 1692461 h 1972748"/>
              <a:gd name="connsiteX4185" fmla="*/ 2911802 w 12187340"/>
              <a:gd name="connsiteY4185" fmla="*/ 1692461 h 1972748"/>
              <a:gd name="connsiteX4186" fmla="*/ 2896748 w 12187340"/>
              <a:gd name="connsiteY4186" fmla="*/ 1692461 h 1972748"/>
              <a:gd name="connsiteX4187" fmla="*/ 3041547 w 12187340"/>
              <a:gd name="connsiteY4187" fmla="*/ 1690659 h 1972748"/>
              <a:gd name="connsiteX4188" fmla="*/ 3046924 w 12187340"/>
              <a:gd name="connsiteY4188" fmla="*/ 1692093 h 1972748"/>
              <a:gd name="connsiteX4189" fmla="*/ 3046924 w 12187340"/>
              <a:gd name="connsiteY4189" fmla="*/ 1697111 h 1972748"/>
              <a:gd name="connsiteX4190" fmla="*/ 3040831 w 12187340"/>
              <a:gd name="connsiteY4190" fmla="*/ 1698903 h 1972748"/>
              <a:gd name="connsiteX4191" fmla="*/ 3034737 w 12187340"/>
              <a:gd name="connsiteY4191" fmla="*/ 1697111 h 1972748"/>
              <a:gd name="connsiteX4192" fmla="*/ 3034737 w 12187340"/>
              <a:gd name="connsiteY4192" fmla="*/ 1692451 h 1972748"/>
              <a:gd name="connsiteX4193" fmla="*/ 3856952 w 12187340"/>
              <a:gd name="connsiteY4193" fmla="*/ 1690659 h 1972748"/>
              <a:gd name="connsiteX4194" fmla="*/ 3858027 w 12187340"/>
              <a:gd name="connsiteY4194" fmla="*/ 1724709 h 1972748"/>
              <a:gd name="connsiteX4195" fmla="*/ 3857669 w 12187340"/>
              <a:gd name="connsiteY4195" fmla="*/ 1724709 h 1972748"/>
              <a:gd name="connsiteX4196" fmla="*/ 3815734 w 12187340"/>
              <a:gd name="connsiteY4196" fmla="*/ 1713239 h 1972748"/>
              <a:gd name="connsiteX4197" fmla="*/ 3815376 w 12187340"/>
              <a:gd name="connsiteY4197" fmla="*/ 1701412 h 1972748"/>
              <a:gd name="connsiteX4198" fmla="*/ 3722186 w 12187340"/>
              <a:gd name="connsiteY4198" fmla="*/ 1691017 h 1972748"/>
              <a:gd name="connsiteX4199" fmla="*/ 3762329 w 12187340"/>
              <a:gd name="connsiteY4199" fmla="*/ 1701769 h 1972748"/>
              <a:gd name="connsiteX4200" fmla="*/ 3761971 w 12187340"/>
              <a:gd name="connsiteY4200" fmla="*/ 1712522 h 1972748"/>
              <a:gd name="connsiteX4201" fmla="*/ 3720395 w 12187340"/>
              <a:gd name="connsiteY4201" fmla="*/ 1723274 h 1972748"/>
              <a:gd name="connsiteX4202" fmla="*/ 3325416 w 12187340"/>
              <a:gd name="connsiteY4202" fmla="*/ 1692103 h 1972748"/>
              <a:gd name="connsiteX4203" fmla="*/ 3347997 w 12187340"/>
              <a:gd name="connsiteY4203" fmla="*/ 1698196 h 1972748"/>
              <a:gd name="connsiteX4204" fmla="*/ 3347639 w 12187340"/>
              <a:gd name="connsiteY4204" fmla="*/ 1705365 h 1972748"/>
              <a:gd name="connsiteX4205" fmla="*/ 3324700 w 12187340"/>
              <a:gd name="connsiteY4205" fmla="*/ 1711458 h 1972748"/>
              <a:gd name="connsiteX4206" fmla="*/ 4406410 w 12187340"/>
              <a:gd name="connsiteY4206" fmla="*/ 1692103 h 1972748"/>
              <a:gd name="connsiteX4207" fmla="*/ 4419671 w 12187340"/>
              <a:gd name="connsiteY4207" fmla="*/ 1703572 h 1972748"/>
              <a:gd name="connsiteX4208" fmla="*/ 4402109 w 12187340"/>
              <a:gd name="connsiteY4208" fmla="*/ 1758052 h 1972748"/>
              <a:gd name="connsiteX4209" fmla="*/ 4397091 w 12187340"/>
              <a:gd name="connsiteY4209" fmla="*/ 1765937 h 1972748"/>
              <a:gd name="connsiteX4210" fmla="*/ 4402109 w 12187340"/>
              <a:gd name="connsiteY4210" fmla="*/ 1702139 h 1972748"/>
              <a:gd name="connsiteX4211" fmla="*/ 4406410 w 12187340"/>
              <a:gd name="connsiteY4211" fmla="*/ 1692103 h 1972748"/>
              <a:gd name="connsiteX4212" fmla="*/ 3048000 w 12187340"/>
              <a:gd name="connsiteY4212" fmla="*/ 1692461 h 1972748"/>
              <a:gd name="connsiteX4213" fmla="*/ 3056243 w 12187340"/>
              <a:gd name="connsiteY4213" fmla="*/ 1694611 h 1972748"/>
              <a:gd name="connsiteX4214" fmla="*/ 3048000 w 12187340"/>
              <a:gd name="connsiteY4214" fmla="*/ 1696762 h 1972748"/>
              <a:gd name="connsiteX4215" fmla="*/ 3401401 w 12187340"/>
              <a:gd name="connsiteY4215" fmla="*/ 1692461 h 1972748"/>
              <a:gd name="connsiteX4216" fmla="*/ 3402118 w 12187340"/>
              <a:gd name="connsiteY4216" fmla="*/ 1711457 h 1972748"/>
              <a:gd name="connsiteX4217" fmla="*/ 3378463 w 12187340"/>
              <a:gd name="connsiteY4217" fmla="*/ 1704647 h 1972748"/>
              <a:gd name="connsiteX4218" fmla="*/ 3378463 w 12187340"/>
              <a:gd name="connsiteY4218" fmla="*/ 1698912 h 1972748"/>
              <a:gd name="connsiteX4219" fmla="*/ 3033663 w 12187340"/>
              <a:gd name="connsiteY4219" fmla="*/ 1692819 h 1972748"/>
              <a:gd name="connsiteX4220" fmla="*/ 3033663 w 12187340"/>
              <a:gd name="connsiteY4220" fmla="*/ 1696761 h 1972748"/>
              <a:gd name="connsiteX4221" fmla="*/ 3026495 w 12187340"/>
              <a:gd name="connsiteY4221" fmla="*/ 1694969 h 1972748"/>
              <a:gd name="connsiteX4222" fmla="*/ 3029720 w 12187340"/>
              <a:gd name="connsiteY4222" fmla="*/ 1693894 h 1972748"/>
              <a:gd name="connsiteX4223" fmla="*/ 2894954 w 12187340"/>
              <a:gd name="connsiteY4223" fmla="*/ 1693177 h 1972748"/>
              <a:gd name="connsiteX4224" fmla="*/ 2896029 w 12187340"/>
              <a:gd name="connsiteY4224" fmla="*/ 1693177 h 1972748"/>
              <a:gd name="connsiteX4225" fmla="*/ 2896029 w 12187340"/>
              <a:gd name="connsiteY4225" fmla="*/ 1694251 h 1972748"/>
              <a:gd name="connsiteX4226" fmla="*/ 2896029 w 12187340"/>
              <a:gd name="connsiteY4226" fmla="*/ 1694609 h 1972748"/>
              <a:gd name="connsiteX4227" fmla="*/ 2895312 w 12187340"/>
              <a:gd name="connsiteY4227" fmla="*/ 1706078 h 1972748"/>
              <a:gd name="connsiteX4228" fmla="*/ 2893162 w 12187340"/>
              <a:gd name="connsiteY4228" fmla="*/ 1706078 h 1972748"/>
              <a:gd name="connsiteX4229" fmla="*/ 2893162 w 12187340"/>
              <a:gd name="connsiteY4229" fmla="*/ 1705720 h 1972748"/>
              <a:gd name="connsiteX4230" fmla="*/ 2893162 w 12187340"/>
              <a:gd name="connsiteY4230" fmla="*/ 1705363 h 1972748"/>
              <a:gd name="connsiteX4231" fmla="*/ 2888861 w 12187340"/>
              <a:gd name="connsiteY4231" fmla="*/ 1702137 h 1972748"/>
              <a:gd name="connsiteX4232" fmla="*/ 2880617 w 12187340"/>
              <a:gd name="connsiteY4232" fmla="*/ 1705721 h 1972748"/>
              <a:gd name="connsiteX4233" fmla="*/ 2871657 w 12187340"/>
              <a:gd name="connsiteY4233" fmla="*/ 1705721 h 1972748"/>
              <a:gd name="connsiteX4234" fmla="*/ 2882051 w 12187340"/>
              <a:gd name="connsiteY4234" fmla="*/ 1696044 h 1972748"/>
              <a:gd name="connsiteX4235" fmla="*/ 2888861 w 12187340"/>
              <a:gd name="connsiteY4235" fmla="*/ 1702137 h 1972748"/>
              <a:gd name="connsiteX4236" fmla="*/ 2882409 w 12187340"/>
              <a:gd name="connsiteY4236" fmla="*/ 1695685 h 1972748"/>
              <a:gd name="connsiteX4237" fmla="*/ 2896746 w 12187340"/>
              <a:gd name="connsiteY4237" fmla="*/ 1693177 h 1972748"/>
              <a:gd name="connsiteX4238" fmla="*/ 2897104 w 12187340"/>
              <a:gd name="connsiteY4238" fmla="*/ 1693177 h 1972748"/>
              <a:gd name="connsiteX4239" fmla="*/ 2900689 w 12187340"/>
              <a:gd name="connsiteY4239" fmla="*/ 1694969 h 1972748"/>
              <a:gd name="connsiteX4240" fmla="*/ 2900689 w 12187340"/>
              <a:gd name="connsiteY4240" fmla="*/ 1697836 h 1972748"/>
              <a:gd name="connsiteX4241" fmla="*/ 2896388 w 12187340"/>
              <a:gd name="connsiteY4241" fmla="*/ 1699986 h 1972748"/>
              <a:gd name="connsiteX4242" fmla="*/ 2896388 w 12187340"/>
              <a:gd name="connsiteY4242" fmla="*/ 1694610 h 1972748"/>
              <a:gd name="connsiteX4243" fmla="*/ 2898539 w 12187340"/>
              <a:gd name="connsiteY4243" fmla="*/ 1693177 h 1972748"/>
              <a:gd name="connsiteX4244" fmla="*/ 2900689 w 12187340"/>
              <a:gd name="connsiteY4244" fmla="*/ 1693177 h 1972748"/>
              <a:gd name="connsiteX4245" fmla="*/ 2900689 w 12187340"/>
              <a:gd name="connsiteY4245" fmla="*/ 1694251 h 1972748"/>
              <a:gd name="connsiteX4246" fmla="*/ 2901406 w 12187340"/>
              <a:gd name="connsiteY4246" fmla="*/ 1693177 h 1972748"/>
              <a:gd name="connsiteX4247" fmla="*/ 2907857 w 12187340"/>
              <a:gd name="connsiteY4247" fmla="*/ 1693177 h 1972748"/>
              <a:gd name="connsiteX4248" fmla="*/ 2907857 w 12187340"/>
              <a:gd name="connsiteY4248" fmla="*/ 1694251 h 1972748"/>
              <a:gd name="connsiteX4249" fmla="*/ 2904273 w 12187340"/>
              <a:gd name="connsiteY4249" fmla="*/ 1696043 h 1972748"/>
              <a:gd name="connsiteX4250" fmla="*/ 2901406 w 12187340"/>
              <a:gd name="connsiteY4250" fmla="*/ 1694609 h 1972748"/>
              <a:gd name="connsiteX4251" fmla="*/ 2908216 w 12187340"/>
              <a:gd name="connsiteY4251" fmla="*/ 1693177 h 1972748"/>
              <a:gd name="connsiteX4252" fmla="*/ 2909291 w 12187340"/>
              <a:gd name="connsiteY4252" fmla="*/ 1693177 h 1972748"/>
              <a:gd name="connsiteX4253" fmla="*/ 2908216 w 12187340"/>
              <a:gd name="connsiteY4253" fmla="*/ 1693893 h 1972748"/>
              <a:gd name="connsiteX4254" fmla="*/ 2911442 w 12187340"/>
              <a:gd name="connsiteY4254" fmla="*/ 1693177 h 1972748"/>
              <a:gd name="connsiteX4255" fmla="*/ 2912516 w 12187340"/>
              <a:gd name="connsiteY4255" fmla="*/ 1693177 h 1972748"/>
              <a:gd name="connsiteX4256" fmla="*/ 2912874 w 12187340"/>
              <a:gd name="connsiteY4256" fmla="*/ 1700703 h 1972748"/>
              <a:gd name="connsiteX4257" fmla="*/ 2908573 w 12187340"/>
              <a:gd name="connsiteY4257" fmla="*/ 1698194 h 1972748"/>
              <a:gd name="connsiteX4258" fmla="*/ 2908215 w 12187340"/>
              <a:gd name="connsiteY4258" fmla="*/ 1694610 h 1972748"/>
              <a:gd name="connsiteX4259" fmla="*/ 2913234 w 12187340"/>
              <a:gd name="connsiteY4259" fmla="*/ 1693177 h 1972748"/>
              <a:gd name="connsiteX4260" fmla="*/ 2913951 w 12187340"/>
              <a:gd name="connsiteY4260" fmla="*/ 1693177 h 1972748"/>
              <a:gd name="connsiteX4261" fmla="*/ 2927571 w 12187340"/>
              <a:gd name="connsiteY4261" fmla="*/ 1696044 h 1972748"/>
              <a:gd name="connsiteX4262" fmla="*/ 2916818 w 12187340"/>
              <a:gd name="connsiteY4262" fmla="*/ 1706080 h 1972748"/>
              <a:gd name="connsiteX4263" fmla="*/ 2913592 w 12187340"/>
              <a:gd name="connsiteY4263" fmla="*/ 1706080 h 1972748"/>
              <a:gd name="connsiteX4264" fmla="*/ 2907857 w 12187340"/>
              <a:gd name="connsiteY4264" fmla="*/ 1694969 h 1972748"/>
              <a:gd name="connsiteX4265" fmla="*/ 2907857 w 12187340"/>
              <a:gd name="connsiteY4265" fmla="*/ 1697836 h 1972748"/>
              <a:gd name="connsiteX4266" fmla="*/ 2904990 w 12187340"/>
              <a:gd name="connsiteY4266" fmla="*/ 1696402 h 1972748"/>
              <a:gd name="connsiteX4267" fmla="*/ 2901406 w 12187340"/>
              <a:gd name="connsiteY4267" fmla="*/ 1695326 h 1972748"/>
              <a:gd name="connsiteX4268" fmla="*/ 2903556 w 12187340"/>
              <a:gd name="connsiteY4268" fmla="*/ 1696401 h 1972748"/>
              <a:gd name="connsiteX4269" fmla="*/ 2901047 w 12187340"/>
              <a:gd name="connsiteY4269" fmla="*/ 1697479 h 1972748"/>
              <a:gd name="connsiteX4270" fmla="*/ 3024344 w 12187340"/>
              <a:gd name="connsiteY4270" fmla="*/ 1695326 h 1972748"/>
              <a:gd name="connsiteX4271" fmla="*/ 3033663 w 12187340"/>
              <a:gd name="connsiteY4271" fmla="*/ 1697835 h 1972748"/>
              <a:gd name="connsiteX4272" fmla="*/ 3033663 w 12187340"/>
              <a:gd name="connsiteY4272" fmla="*/ 1700703 h 1972748"/>
              <a:gd name="connsiteX4273" fmla="*/ 3023986 w 12187340"/>
              <a:gd name="connsiteY4273" fmla="*/ 1703212 h 1972748"/>
              <a:gd name="connsiteX4274" fmla="*/ 3023986 w 12187340"/>
              <a:gd name="connsiteY4274" fmla="*/ 1703569 h 1972748"/>
              <a:gd name="connsiteX4275" fmla="*/ 3023628 w 12187340"/>
              <a:gd name="connsiteY4275" fmla="*/ 1703569 h 1972748"/>
              <a:gd name="connsiteX4276" fmla="*/ 3023986 w 12187340"/>
              <a:gd name="connsiteY4276" fmla="*/ 1695684 h 1972748"/>
              <a:gd name="connsiteX4277" fmla="*/ 3024343 w 12187340"/>
              <a:gd name="connsiteY4277" fmla="*/ 1695326 h 1972748"/>
              <a:gd name="connsiteX4278" fmla="*/ 3057677 w 12187340"/>
              <a:gd name="connsiteY4278" fmla="*/ 1695326 h 1972748"/>
              <a:gd name="connsiteX4279" fmla="*/ 3058035 w 12187340"/>
              <a:gd name="connsiteY4279" fmla="*/ 1703570 h 1972748"/>
              <a:gd name="connsiteX4280" fmla="*/ 3047999 w 12187340"/>
              <a:gd name="connsiteY4280" fmla="*/ 1700703 h 1972748"/>
              <a:gd name="connsiteX4281" fmla="*/ 3047999 w 12187340"/>
              <a:gd name="connsiteY4281" fmla="*/ 1697835 h 1972748"/>
              <a:gd name="connsiteX4282" fmla="*/ 2881334 w 12187340"/>
              <a:gd name="connsiteY4282" fmla="*/ 1695684 h 1972748"/>
              <a:gd name="connsiteX4283" fmla="*/ 2871299 w 12187340"/>
              <a:gd name="connsiteY4283" fmla="*/ 1705003 h 1972748"/>
              <a:gd name="connsiteX4284" fmla="*/ 2864847 w 12187340"/>
              <a:gd name="connsiteY4284" fmla="*/ 1698910 h 1972748"/>
              <a:gd name="connsiteX4285" fmla="*/ 3023269 w 12187340"/>
              <a:gd name="connsiteY4285" fmla="*/ 1695684 h 1972748"/>
              <a:gd name="connsiteX4286" fmla="*/ 3015384 w 12187340"/>
              <a:gd name="connsiteY4286" fmla="*/ 1875611 h 1972748"/>
              <a:gd name="connsiteX4287" fmla="*/ 2919685 w 12187340"/>
              <a:gd name="connsiteY4287" fmla="*/ 1875611 h 1972748"/>
              <a:gd name="connsiteX4288" fmla="*/ 2918252 w 12187340"/>
              <a:gd name="connsiteY4288" fmla="*/ 1838697 h 1972748"/>
              <a:gd name="connsiteX4289" fmla="*/ 2918252 w 12187340"/>
              <a:gd name="connsiteY4289" fmla="*/ 1838339 h 1972748"/>
              <a:gd name="connsiteX4290" fmla="*/ 2917894 w 12187340"/>
              <a:gd name="connsiteY4290" fmla="*/ 1831170 h 1972748"/>
              <a:gd name="connsiteX4291" fmla="*/ 2916819 w 12187340"/>
              <a:gd name="connsiteY4291" fmla="*/ 1796404 h 1972748"/>
              <a:gd name="connsiteX4292" fmla="*/ 2916819 w 12187340"/>
              <a:gd name="connsiteY4292" fmla="*/ 1796046 h 1972748"/>
              <a:gd name="connsiteX4293" fmla="*/ 2916461 w 12187340"/>
              <a:gd name="connsiteY4293" fmla="*/ 1790311 h 1972748"/>
              <a:gd name="connsiteX4294" fmla="*/ 2916461 w 12187340"/>
              <a:gd name="connsiteY4294" fmla="*/ 1789953 h 1972748"/>
              <a:gd name="connsiteX4295" fmla="*/ 2916819 w 12187340"/>
              <a:gd name="connsiteY4295" fmla="*/ 1789953 h 1972748"/>
              <a:gd name="connsiteX4296" fmla="*/ 2916819 w 12187340"/>
              <a:gd name="connsiteY4296" fmla="*/ 1789595 h 1972748"/>
              <a:gd name="connsiteX4297" fmla="*/ 2916461 w 12187340"/>
              <a:gd name="connsiteY4297" fmla="*/ 1789595 h 1972748"/>
              <a:gd name="connsiteX4298" fmla="*/ 2915744 w 12187340"/>
              <a:gd name="connsiteY4298" fmla="*/ 1771316 h 1972748"/>
              <a:gd name="connsiteX4299" fmla="*/ 2915387 w 12187340"/>
              <a:gd name="connsiteY4299" fmla="*/ 1759847 h 1972748"/>
              <a:gd name="connsiteX4300" fmla="*/ 2915744 w 12187340"/>
              <a:gd name="connsiteY4300" fmla="*/ 1759489 h 1972748"/>
              <a:gd name="connsiteX4301" fmla="*/ 2915744 w 12187340"/>
              <a:gd name="connsiteY4301" fmla="*/ 1759131 h 1972748"/>
              <a:gd name="connsiteX4302" fmla="*/ 2915387 w 12187340"/>
              <a:gd name="connsiteY4302" fmla="*/ 1759131 h 1972748"/>
              <a:gd name="connsiteX4303" fmla="*/ 2915029 w 12187340"/>
              <a:gd name="connsiteY4303" fmla="*/ 1751604 h 1972748"/>
              <a:gd name="connsiteX4304" fmla="*/ 2976677 w 12187340"/>
              <a:gd name="connsiteY4304" fmla="*/ 1706802 h 1972748"/>
              <a:gd name="connsiteX4305" fmla="*/ 2979544 w 12187340"/>
              <a:gd name="connsiteY4305" fmla="*/ 1706802 h 1972748"/>
              <a:gd name="connsiteX4306" fmla="*/ 2979902 w 12187340"/>
              <a:gd name="connsiteY4306" fmla="*/ 1706802 h 1972748"/>
              <a:gd name="connsiteX4307" fmla="*/ 2979902 w 12187340"/>
              <a:gd name="connsiteY4307" fmla="*/ 1706444 h 1972748"/>
              <a:gd name="connsiteX4308" fmla="*/ 2979902 w 12187340"/>
              <a:gd name="connsiteY4308" fmla="*/ 1706086 h 1972748"/>
              <a:gd name="connsiteX4309" fmla="*/ 3023271 w 12187340"/>
              <a:gd name="connsiteY4309" fmla="*/ 1695692 h 1972748"/>
              <a:gd name="connsiteX4310" fmla="*/ 2928287 w 12187340"/>
              <a:gd name="connsiteY4310" fmla="*/ 1696042 h 1972748"/>
              <a:gd name="connsiteX4311" fmla="*/ 2944775 w 12187340"/>
              <a:gd name="connsiteY4311" fmla="*/ 1699626 h 1972748"/>
              <a:gd name="connsiteX4312" fmla="*/ 2940832 w 12187340"/>
              <a:gd name="connsiteY4312" fmla="*/ 1703569 h 1972748"/>
              <a:gd name="connsiteX4313" fmla="*/ 2937606 w 12187340"/>
              <a:gd name="connsiteY4313" fmla="*/ 1704644 h 1972748"/>
              <a:gd name="connsiteX4314" fmla="*/ 2927930 w 12187340"/>
              <a:gd name="connsiteY4314" fmla="*/ 1696400 h 1972748"/>
              <a:gd name="connsiteX4315" fmla="*/ 2936890 w 12187340"/>
              <a:gd name="connsiteY4315" fmla="*/ 1705002 h 1972748"/>
              <a:gd name="connsiteX4316" fmla="*/ 2933664 w 12187340"/>
              <a:gd name="connsiteY4316" fmla="*/ 1706077 h 1972748"/>
              <a:gd name="connsiteX4317" fmla="*/ 2917535 w 12187340"/>
              <a:gd name="connsiteY4317" fmla="*/ 1706077 h 1972748"/>
              <a:gd name="connsiteX4318" fmla="*/ 2904274 w 12187340"/>
              <a:gd name="connsiteY4318" fmla="*/ 1696758 h 1972748"/>
              <a:gd name="connsiteX4319" fmla="*/ 2907858 w 12187340"/>
              <a:gd name="connsiteY4319" fmla="*/ 1698908 h 1972748"/>
              <a:gd name="connsiteX4320" fmla="*/ 2907858 w 12187340"/>
              <a:gd name="connsiteY4320" fmla="*/ 1702492 h 1972748"/>
              <a:gd name="connsiteX4321" fmla="*/ 2904991 w 12187340"/>
              <a:gd name="connsiteY4321" fmla="*/ 1703567 h 1972748"/>
              <a:gd name="connsiteX4322" fmla="*/ 2901047 w 12187340"/>
              <a:gd name="connsiteY4322" fmla="*/ 1702139 h 1972748"/>
              <a:gd name="connsiteX4323" fmla="*/ 2901047 w 12187340"/>
              <a:gd name="connsiteY4323" fmla="*/ 1698196 h 1972748"/>
              <a:gd name="connsiteX4324" fmla="*/ 3034380 w 12187340"/>
              <a:gd name="connsiteY4324" fmla="*/ 1698196 h 1972748"/>
              <a:gd name="connsiteX4325" fmla="*/ 3039039 w 12187340"/>
              <a:gd name="connsiteY4325" fmla="*/ 1699271 h 1972748"/>
              <a:gd name="connsiteX4326" fmla="*/ 3034380 w 12187340"/>
              <a:gd name="connsiteY4326" fmla="*/ 1700345 h 1972748"/>
              <a:gd name="connsiteX4327" fmla="*/ 3046924 w 12187340"/>
              <a:gd name="connsiteY4327" fmla="*/ 1698196 h 1972748"/>
              <a:gd name="connsiteX4328" fmla="*/ 3046924 w 12187340"/>
              <a:gd name="connsiteY4328" fmla="*/ 1700347 h 1972748"/>
              <a:gd name="connsiteX4329" fmla="*/ 3042623 w 12187340"/>
              <a:gd name="connsiteY4329" fmla="*/ 1699272 h 1972748"/>
              <a:gd name="connsiteX4330" fmla="*/ 2900689 w 12187340"/>
              <a:gd name="connsiteY4330" fmla="*/ 1698554 h 1972748"/>
              <a:gd name="connsiteX4331" fmla="*/ 2900689 w 12187340"/>
              <a:gd name="connsiteY4331" fmla="*/ 1701780 h 1972748"/>
              <a:gd name="connsiteX4332" fmla="*/ 2897105 w 12187340"/>
              <a:gd name="connsiteY4332" fmla="*/ 1700346 h 1972748"/>
              <a:gd name="connsiteX4333" fmla="*/ 2864130 w 12187340"/>
              <a:gd name="connsiteY4333" fmla="*/ 1698912 h 1972748"/>
              <a:gd name="connsiteX4334" fmla="*/ 2857320 w 12187340"/>
              <a:gd name="connsiteY4334" fmla="*/ 1705363 h 1972748"/>
              <a:gd name="connsiteX4335" fmla="*/ 2853736 w 12187340"/>
              <a:gd name="connsiteY4335" fmla="*/ 1701062 h 1972748"/>
              <a:gd name="connsiteX4336" fmla="*/ 2908574 w 12187340"/>
              <a:gd name="connsiteY4336" fmla="*/ 1698912 h 1972748"/>
              <a:gd name="connsiteX4337" fmla="*/ 2912158 w 12187340"/>
              <a:gd name="connsiteY4337" fmla="*/ 1701062 h 1972748"/>
              <a:gd name="connsiteX4338" fmla="*/ 2908574 w 12187340"/>
              <a:gd name="connsiteY4338" fmla="*/ 1702496 h 1972748"/>
              <a:gd name="connsiteX4339" fmla="*/ 3349789 w 12187340"/>
              <a:gd name="connsiteY4339" fmla="*/ 1698912 h 1972748"/>
              <a:gd name="connsiteX4340" fmla="*/ 3360900 w 12187340"/>
              <a:gd name="connsiteY4340" fmla="*/ 1701779 h 1972748"/>
              <a:gd name="connsiteX4341" fmla="*/ 3349431 w 12187340"/>
              <a:gd name="connsiteY4341" fmla="*/ 1704646 h 1972748"/>
              <a:gd name="connsiteX4342" fmla="*/ 2864489 w 12187340"/>
              <a:gd name="connsiteY4342" fmla="*/ 1699270 h 1972748"/>
              <a:gd name="connsiteX4343" fmla="*/ 2870940 w 12187340"/>
              <a:gd name="connsiteY4343" fmla="*/ 1705721 h 1972748"/>
              <a:gd name="connsiteX4344" fmla="*/ 2857679 w 12187340"/>
              <a:gd name="connsiteY4344" fmla="*/ 1705721 h 1972748"/>
              <a:gd name="connsiteX4345" fmla="*/ 3376670 w 12187340"/>
              <a:gd name="connsiteY4345" fmla="*/ 1699270 h 1972748"/>
              <a:gd name="connsiteX4346" fmla="*/ 3376670 w 12187340"/>
              <a:gd name="connsiteY4346" fmla="*/ 1704288 h 1972748"/>
              <a:gd name="connsiteX4347" fmla="*/ 3367352 w 12187340"/>
              <a:gd name="connsiteY4347" fmla="*/ 1701779 h 1972748"/>
              <a:gd name="connsiteX4348" fmla="*/ 2945492 w 12187340"/>
              <a:gd name="connsiteY4348" fmla="*/ 1699986 h 1972748"/>
              <a:gd name="connsiteX4349" fmla="*/ 2947284 w 12187340"/>
              <a:gd name="connsiteY4349" fmla="*/ 1701420 h 1972748"/>
              <a:gd name="connsiteX4350" fmla="*/ 2941907 w 12187340"/>
              <a:gd name="connsiteY4350" fmla="*/ 1703212 h 1972748"/>
              <a:gd name="connsiteX4351" fmla="*/ 3040831 w 12187340"/>
              <a:gd name="connsiteY4351" fmla="*/ 1699986 h 1972748"/>
              <a:gd name="connsiteX4352" fmla="*/ 3046924 w 12187340"/>
              <a:gd name="connsiteY4352" fmla="*/ 1701420 h 1972748"/>
              <a:gd name="connsiteX4353" fmla="*/ 3046924 w 12187340"/>
              <a:gd name="connsiteY4353" fmla="*/ 1706438 h 1972748"/>
              <a:gd name="connsiteX4354" fmla="*/ 3041548 w 12187340"/>
              <a:gd name="connsiteY4354" fmla="*/ 1707872 h 1972748"/>
              <a:gd name="connsiteX4355" fmla="*/ 3034380 w 12187340"/>
              <a:gd name="connsiteY4355" fmla="*/ 1706080 h 1972748"/>
              <a:gd name="connsiteX4356" fmla="*/ 3034380 w 12187340"/>
              <a:gd name="connsiteY4356" fmla="*/ 1701420 h 1972748"/>
              <a:gd name="connsiteX4357" fmla="*/ 2896388 w 12187340"/>
              <a:gd name="connsiteY4357" fmla="*/ 1700703 h 1972748"/>
              <a:gd name="connsiteX4358" fmla="*/ 2900689 w 12187340"/>
              <a:gd name="connsiteY4358" fmla="*/ 1702495 h 1972748"/>
              <a:gd name="connsiteX4359" fmla="*/ 2900331 w 12187340"/>
              <a:gd name="connsiteY4359" fmla="*/ 1705004 h 1972748"/>
              <a:gd name="connsiteX4360" fmla="*/ 2898181 w 12187340"/>
              <a:gd name="connsiteY4360" fmla="*/ 1706079 h 1972748"/>
              <a:gd name="connsiteX4361" fmla="*/ 2896030 w 12187340"/>
              <a:gd name="connsiteY4361" fmla="*/ 1706079 h 1972748"/>
              <a:gd name="connsiteX4362" fmla="*/ 2950868 w 12187340"/>
              <a:gd name="connsiteY4362" fmla="*/ 1700703 h 1972748"/>
              <a:gd name="connsiteX4363" fmla="*/ 2955886 w 12187340"/>
              <a:gd name="connsiteY4363" fmla="*/ 1701778 h 1972748"/>
              <a:gd name="connsiteX4364" fmla="*/ 2952302 w 12187340"/>
              <a:gd name="connsiteY4364" fmla="*/ 1705720 h 1972748"/>
              <a:gd name="connsiteX4365" fmla="*/ 2948359 w 12187340"/>
              <a:gd name="connsiteY4365" fmla="*/ 1701778 h 1972748"/>
              <a:gd name="connsiteX4366" fmla="*/ 2950868 w 12187340"/>
              <a:gd name="connsiteY4366" fmla="*/ 1700703 h 1972748"/>
              <a:gd name="connsiteX4367" fmla="*/ 2853019 w 12187340"/>
              <a:gd name="connsiteY4367" fmla="*/ 1701061 h 1972748"/>
              <a:gd name="connsiteX4368" fmla="*/ 2848360 w 12187340"/>
              <a:gd name="connsiteY4368" fmla="*/ 1705720 h 1972748"/>
              <a:gd name="connsiteX4369" fmla="*/ 2843700 w 12187340"/>
              <a:gd name="connsiteY4369" fmla="*/ 1705720 h 1972748"/>
              <a:gd name="connsiteX4370" fmla="*/ 2851586 w 12187340"/>
              <a:gd name="connsiteY4370" fmla="*/ 1701419 h 1972748"/>
              <a:gd name="connsiteX4371" fmla="*/ 2850510 w 12187340"/>
              <a:gd name="connsiteY4371" fmla="*/ 1701419 h 1972748"/>
              <a:gd name="connsiteX4372" fmla="*/ 2842625 w 12187340"/>
              <a:gd name="connsiteY4372" fmla="*/ 1705720 h 1972748"/>
              <a:gd name="connsiteX4373" fmla="*/ 2834023 w 12187340"/>
              <a:gd name="connsiteY4373" fmla="*/ 1705720 h 1972748"/>
              <a:gd name="connsiteX4374" fmla="*/ 2848001 w 12187340"/>
              <a:gd name="connsiteY4374" fmla="*/ 1701777 h 1972748"/>
              <a:gd name="connsiteX4375" fmla="*/ 2853378 w 12187340"/>
              <a:gd name="connsiteY4375" fmla="*/ 1701419 h 1972748"/>
              <a:gd name="connsiteX4376" fmla="*/ 2856962 w 12187340"/>
              <a:gd name="connsiteY4376" fmla="*/ 1705720 h 1972748"/>
              <a:gd name="connsiteX4377" fmla="*/ 2849077 w 12187340"/>
              <a:gd name="connsiteY4377" fmla="*/ 1705720 h 1972748"/>
              <a:gd name="connsiteX4378" fmla="*/ 2912875 w 12187340"/>
              <a:gd name="connsiteY4378" fmla="*/ 1701419 h 1972748"/>
              <a:gd name="connsiteX4379" fmla="*/ 2912875 w 12187340"/>
              <a:gd name="connsiteY4379" fmla="*/ 1706078 h 1972748"/>
              <a:gd name="connsiteX4380" fmla="*/ 2911083 w 12187340"/>
              <a:gd name="connsiteY4380" fmla="*/ 1706078 h 1972748"/>
              <a:gd name="connsiteX4381" fmla="*/ 2908574 w 12187340"/>
              <a:gd name="connsiteY4381" fmla="*/ 1705004 h 1972748"/>
              <a:gd name="connsiteX4382" fmla="*/ 2908574 w 12187340"/>
              <a:gd name="connsiteY4382" fmla="*/ 1702853 h 1972748"/>
              <a:gd name="connsiteX4383" fmla="*/ 2947642 w 12187340"/>
              <a:gd name="connsiteY4383" fmla="*/ 1701777 h 1972748"/>
              <a:gd name="connsiteX4384" fmla="*/ 2951943 w 12187340"/>
              <a:gd name="connsiteY4384" fmla="*/ 1706078 h 1972748"/>
              <a:gd name="connsiteX4385" fmla="*/ 2939040 w 12187340"/>
              <a:gd name="connsiteY4385" fmla="*/ 1706078 h 1972748"/>
              <a:gd name="connsiteX4386" fmla="*/ 2941191 w 12187340"/>
              <a:gd name="connsiteY4386" fmla="*/ 1703931 h 1972748"/>
              <a:gd name="connsiteX4387" fmla="*/ 2947642 w 12187340"/>
              <a:gd name="connsiteY4387" fmla="*/ 1701780 h 1972748"/>
              <a:gd name="connsiteX4388" fmla="*/ 3033663 w 12187340"/>
              <a:gd name="connsiteY4388" fmla="*/ 1701777 h 1972748"/>
              <a:gd name="connsiteX4389" fmla="*/ 3033305 w 12187340"/>
              <a:gd name="connsiteY4389" fmla="*/ 1705719 h 1972748"/>
              <a:gd name="connsiteX4390" fmla="*/ 3025778 w 12187340"/>
              <a:gd name="connsiteY4390" fmla="*/ 1703931 h 1972748"/>
              <a:gd name="connsiteX4391" fmla="*/ 3048000 w 12187340"/>
              <a:gd name="connsiteY4391" fmla="*/ 1701777 h 1972748"/>
              <a:gd name="connsiteX4392" fmla="*/ 3056243 w 12187340"/>
              <a:gd name="connsiteY4392" fmla="*/ 1703927 h 1972748"/>
              <a:gd name="connsiteX4393" fmla="*/ 3048000 w 12187340"/>
              <a:gd name="connsiteY4393" fmla="*/ 1706078 h 1972748"/>
              <a:gd name="connsiteX4394" fmla="*/ 2956603 w 12187340"/>
              <a:gd name="connsiteY4394" fmla="*/ 1702135 h 1972748"/>
              <a:gd name="connsiteX4395" fmla="*/ 2960545 w 12187340"/>
              <a:gd name="connsiteY4395" fmla="*/ 1706077 h 1972748"/>
              <a:gd name="connsiteX4396" fmla="*/ 2953019 w 12187340"/>
              <a:gd name="connsiteY4396" fmla="*/ 1706077 h 1972748"/>
              <a:gd name="connsiteX4397" fmla="*/ 2957320 w 12187340"/>
              <a:gd name="connsiteY4397" fmla="*/ 1702135 h 1972748"/>
              <a:gd name="connsiteX4398" fmla="*/ 2963413 w 12187340"/>
              <a:gd name="connsiteY4398" fmla="*/ 1703209 h 1972748"/>
              <a:gd name="connsiteX4399" fmla="*/ 2976674 w 12187340"/>
              <a:gd name="connsiteY4399" fmla="*/ 1706077 h 1972748"/>
              <a:gd name="connsiteX4400" fmla="*/ 2961621 w 12187340"/>
              <a:gd name="connsiteY4400" fmla="*/ 1706077 h 1972748"/>
              <a:gd name="connsiteX4401" fmla="*/ 2888861 w 12187340"/>
              <a:gd name="connsiteY4401" fmla="*/ 1702492 h 1972748"/>
              <a:gd name="connsiteX4402" fmla="*/ 2892804 w 12187340"/>
              <a:gd name="connsiteY4402" fmla="*/ 1706077 h 1972748"/>
              <a:gd name="connsiteX4403" fmla="*/ 2881693 w 12187340"/>
              <a:gd name="connsiteY4403" fmla="*/ 1705719 h 1972748"/>
              <a:gd name="connsiteX4404" fmla="*/ 2888861 w 12187340"/>
              <a:gd name="connsiteY4404" fmla="*/ 1702493 h 1972748"/>
              <a:gd name="connsiteX4405" fmla="*/ 3812509 w 12187340"/>
              <a:gd name="connsiteY4405" fmla="*/ 1702492 h 1972748"/>
              <a:gd name="connsiteX4406" fmla="*/ 3812509 w 12187340"/>
              <a:gd name="connsiteY4406" fmla="*/ 1712170 h 1972748"/>
              <a:gd name="connsiteX4407" fmla="*/ 3793871 w 12187340"/>
              <a:gd name="connsiteY4407" fmla="*/ 1707152 h 1972748"/>
              <a:gd name="connsiteX4408" fmla="*/ 2901047 w 12187340"/>
              <a:gd name="connsiteY4408" fmla="*/ 1702856 h 1972748"/>
              <a:gd name="connsiteX4409" fmla="*/ 2904273 w 12187340"/>
              <a:gd name="connsiteY4409" fmla="*/ 1703931 h 1972748"/>
              <a:gd name="connsiteX4410" fmla="*/ 2901047 w 12187340"/>
              <a:gd name="connsiteY4410" fmla="*/ 1705005 h 1972748"/>
              <a:gd name="connsiteX4411" fmla="*/ 3364126 w 12187340"/>
              <a:gd name="connsiteY4411" fmla="*/ 1702856 h 1972748"/>
              <a:gd name="connsiteX4412" fmla="*/ 3376670 w 12187340"/>
              <a:gd name="connsiteY4412" fmla="*/ 1706082 h 1972748"/>
              <a:gd name="connsiteX4413" fmla="*/ 3376670 w 12187340"/>
              <a:gd name="connsiteY4413" fmla="*/ 1718627 h 1972748"/>
              <a:gd name="connsiteX4414" fmla="*/ 3362692 w 12187340"/>
              <a:gd name="connsiteY4414" fmla="*/ 1722211 h 1972748"/>
              <a:gd name="connsiteX4415" fmla="*/ 3349431 w 12187340"/>
              <a:gd name="connsiteY4415" fmla="*/ 1718627 h 1972748"/>
              <a:gd name="connsiteX4416" fmla="*/ 3349431 w 12187340"/>
              <a:gd name="connsiteY4416" fmla="*/ 1706440 h 1972748"/>
              <a:gd name="connsiteX4417" fmla="*/ 3765556 w 12187340"/>
              <a:gd name="connsiteY4417" fmla="*/ 1702856 h 1972748"/>
              <a:gd name="connsiteX4418" fmla="*/ 3782043 w 12187340"/>
              <a:gd name="connsiteY4418" fmla="*/ 1707157 h 1972748"/>
              <a:gd name="connsiteX4419" fmla="*/ 3765197 w 12187340"/>
              <a:gd name="connsiteY4419" fmla="*/ 1711458 h 1972748"/>
              <a:gd name="connsiteX4420" fmla="*/ 2907857 w 12187340"/>
              <a:gd name="connsiteY4420" fmla="*/ 1703214 h 1972748"/>
              <a:gd name="connsiteX4421" fmla="*/ 2907857 w 12187340"/>
              <a:gd name="connsiteY4421" fmla="*/ 1704648 h 1972748"/>
              <a:gd name="connsiteX4422" fmla="*/ 2905707 w 12187340"/>
              <a:gd name="connsiteY4422" fmla="*/ 1703931 h 1972748"/>
              <a:gd name="connsiteX4423" fmla="*/ 2904990 w 12187340"/>
              <a:gd name="connsiteY4423" fmla="*/ 1704289 h 1972748"/>
              <a:gd name="connsiteX4424" fmla="*/ 2907857 w 12187340"/>
              <a:gd name="connsiteY4424" fmla="*/ 1705363 h 1972748"/>
              <a:gd name="connsiteX4425" fmla="*/ 2907857 w 12187340"/>
              <a:gd name="connsiteY4425" fmla="*/ 1706080 h 1972748"/>
              <a:gd name="connsiteX4426" fmla="*/ 2901047 w 12187340"/>
              <a:gd name="connsiteY4426" fmla="*/ 1706080 h 1972748"/>
              <a:gd name="connsiteX4427" fmla="*/ 2901047 w 12187340"/>
              <a:gd name="connsiteY4427" fmla="*/ 1705722 h 1972748"/>
              <a:gd name="connsiteX4428" fmla="*/ 2940115 w 12187340"/>
              <a:gd name="connsiteY4428" fmla="*/ 1704289 h 1972748"/>
              <a:gd name="connsiteX4429" fmla="*/ 2938682 w 12187340"/>
              <a:gd name="connsiteY4429" fmla="*/ 1705722 h 1972748"/>
              <a:gd name="connsiteX4430" fmla="*/ 2937965 w 12187340"/>
              <a:gd name="connsiteY4430" fmla="*/ 1705005 h 1972748"/>
              <a:gd name="connsiteX4431" fmla="*/ 2940115 w 12187340"/>
              <a:gd name="connsiteY4431" fmla="*/ 1704289 h 1972748"/>
              <a:gd name="connsiteX4432" fmla="*/ 3023627 w 12187340"/>
              <a:gd name="connsiteY4432" fmla="*/ 1704289 h 1972748"/>
              <a:gd name="connsiteX4433" fmla="*/ 3023985 w 12187340"/>
              <a:gd name="connsiteY4433" fmla="*/ 1704289 h 1972748"/>
              <a:gd name="connsiteX4434" fmla="*/ 3033304 w 12187340"/>
              <a:gd name="connsiteY4434" fmla="*/ 1706798 h 1972748"/>
              <a:gd name="connsiteX4435" fmla="*/ 3033304 w 12187340"/>
              <a:gd name="connsiteY4435" fmla="*/ 1710023 h 1972748"/>
              <a:gd name="connsiteX4436" fmla="*/ 3023268 w 12187340"/>
              <a:gd name="connsiteY4436" fmla="*/ 1712891 h 1972748"/>
              <a:gd name="connsiteX4437" fmla="*/ 3058035 w 12187340"/>
              <a:gd name="connsiteY4437" fmla="*/ 1704289 h 1972748"/>
              <a:gd name="connsiteX4438" fmla="*/ 3058393 w 12187340"/>
              <a:gd name="connsiteY4438" fmla="*/ 1712532 h 1972748"/>
              <a:gd name="connsiteX4439" fmla="*/ 3047999 w 12187340"/>
              <a:gd name="connsiteY4439" fmla="*/ 1709665 h 1972748"/>
              <a:gd name="connsiteX4440" fmla="*/ 3047999 w 12187340"/>
              <a:gd name="connsiteY4440" fmla="*/ 1707156 h 1972748"/>
              <a:gd name="connsiteX4441" fmla="*/ 2937248 w 12187340"/>
              <a:gd name="connsiteY4441" fmla="*/ 1705363 h 1972748"/>
              <a:gd name="connsiteX4442" fmla="*/ 2937965 w 12187340"/>
              <a:gd name="connsiteY4442" fmla="*/ 1706080 h 1972748"/>
              <a:gd name="connsiteX4443" fmla="*/ 2935097 w 12187340"/>
              <a:gd name="connsiteY4443" fmla="*/ 1706080 h 1972748"/>
              <a:gd name="connsiteX4444" fmla="*/ 2937248 w 12187340"/>
              <a:gd name="connsiteY4444" fmla="*/ 1705363 h 1972748"/>
              <a:gd name="connsiteX4445" fmla="*/ 2908574 w 12187340"/>
              <a:gd name="connsiteY4445" fmla="*/ 1705721 h 1972748"/>
              <a:gd name="connsiteX4446" fmla="*/ 2909291 w 12187340"/>
              <a:gd name="connsiteY4446" fmla="*/ 1706079 h 1972748"/>
              <a:gd name="connsiteX4447" fmla="*/ 2908574 w 12187340"/>
              <a:gd name="connsiteY4447" fmla="*/ 1706079 h 1972748"/>
              <a:gd name="connsiteX4448" fmla="*/ 2896030 w 12187340"/>
              <a:gd name="connsiteY4448" fmla="*/ 1706438 h 1972748"/>
              <a:gd name="connsiteX4449" fmla="*/ 2896746 w 12187340"/>
              <a:gd name="connsiteY4449" fmla="*/ 1706438 h 1972748"/>
              <a:gd name="connsiteX4450" fmla="*/ 2896030 w 12187340"/>
              <a:gd name="connsiteY4450" fmla="*/ 1706796 h 1972748"/>
              <a:gd name="connsiteX4451" fmla="*/ 2898539 w 12187340"/>
              <a:gd name="connsiteY4451" fmla="*/ 1706438 h 1972748"/>
              <a:gd name="connsiteX4452" fmla="*/ 2900331 w 12187340"/>
              <a:gd name="connsiteY4452" fmla="*/ 1706438 h 1972748"/>
              <a:gd name="connsiteX4453" fmla="*/ 2900331 w 12187340"/>
              <a:gd name="connsiteY4453" fmla="*/ 1707872 h 1972748"/>
              <a:gd name="connsiteX4454" fmla="*/ 2897105 w 12187340"/>
              <a:gd name="connsiteY4454" fmla="*/ 1707155 h 1972748"/>
              <a:gd name="connsiteX4455" fmla="*/ 2901047 w 12187340"/>
              <a:gd name="connsiteY4455" fmla="*/ 1706438 h 1972748"/>
              <a:gd name="connsiteX4456" fmla="*/ 2907857 w 12187340"/>
              <a:gd name="connsiteY4456" fmla="*/ 1706796 h 1972748"/>
              <a:gd name="connsiteX4457" fmla="*/ 2907857 w 12187340"/>
              <a:gd name="connsiteY4457" fmla="*/ 1707870 h 1972748"/>
              <a:gd name="connsiteX4458" fmla="*/ 2904273 w 12187340"/>
              <a:gd name="connsiteY4458" fmla="*/ 1708945 h 1972748"/>
              <a:gd name="connsiteX4459" fmla="*/ 2901047 w 12187340"/>
              <a:gd name="connsiteY4459" fmla="*/ 1708232 h 1972748"/>
              <a:gd name="connsiteX4460" fmla="*/ 3378821 w 12187340"/>
              <a:gd name="connsiteY4460" fmla="*/ 1706438 h 1972748"/>
              <a:gd name="connsiteX4461" fmla="*/ 3399251 w 12187340"/>
              <a:gd name="connsiteY4461" fmla="*/ 1712173 h 1972748"/>
              <a:gd name="connsiteX4462" fmla="*/ 3378821 w 12187340"/>
              <a:gd name="connsiteY4462" fmla="*/ 1717907 h 1972748"/>
              <a:gd name="connsiteX4463" fmla="*/ 2908574 w 12187340"/>
              <a:gd name="connsiteY4463" fmla="*/ 1706796 h 1972748"/>
              <a:gd name="connsiteX4464" fmla="*/ 2911083 w 12187340"/>
              <a:gd name="connsiteY4464" fmla="*/ 1706796 h 1972748"/>
              <a:gd name="connsiteX4465" fmla="*/ 2908574 w 12187340"/>
              <a:gd name="connsiteY4465" fmla="*/ 1707870 h 1972748"/>
              <a:gd name="connsiteX4466" fmla="*/ 2913592 w 12187340"/>
              <a:gd name="connsiteY4466" fmla="*/ 1706796 h 1972748"/>
              <a:gd name="connsiteX4467" fmla="*/ 2932230 w 12187340"/>
              <a:gd name="connsiteY4467" fmla="*/ 1706796 h 1972748"/>
              <a:gd name="connsiteX4468" fmla="*/ 2914309 w 12187340"/>
              <a:gd name="connsiteY4468" fmla="*/ 1721133 h 1972748"/>
              <a:gd name="connsiteX4469" fmla="*/ 2932947 w 12187340"/>
              <a:gd name="connsiteY4469" fmla="*/ 1706796 h 1972748"/>
              <a:gd name="connsiteX4470" fmla="*/ 2975957 w 12187340"/>
              <a:gd name="connsiteY4470" fmla="*/ 1706796 h 1972748"/>
              <a:gd name="connsiteX4471" fmla="*/ 2915026 w 12187340"/>
              <a:gd name="connsiteY4471" fmla="*/ 1750881 h 1972748"/>
              <a:gd name="connsiteX4472" fmla="*/ 2915026 w 12187340"/>
              <a:gd name="connsiteY4472" fmla="*/ 1748014 h 1972748"/>
              <a:gd name="connsiteX4473" fmla="*/ 2915026 w 12187340"/>
              <a:gd name="connsiteY4473" fmla="*/ 1742638 h 1972748"/>
              <a:gd name="connsiteX4474" fmla="*/ 2914668 w 12187340"/>
              <a:gd name="connsiteY4474" fmla="*/ 1737261 h 1972748"/>
              <a:gd name="connsiteX4475" fmla="*/ 2914668 w 12187340"/>
              <a:gd name="connsiteY4475" fmla="*/ 1736904 h 1972748"/>
              <a:gd name="connsiteX4476" fmla="*/ 2914668 w 12187340"/>
              <a:gd name="connsiteY4476" fmla="*/ 1731886 h 1972748"/>
              <a:gd name="connsiteX4477" fmla="*/ 2914668 w 12187340"/>
              <a:gd name="connsiteY4477" fmla="*/ 1731528 h 1972748"/>
              <a:gd name="connsiteX4478" fmla="*/ 2914310 w 12187340"/>
              <a:gd name="connsiteY4478" fmla="*/ 1721492 h 1972748"/>
              <a:gd name="connsiteX4479" fmla="*/ 2914310 w 12187340"/>
              <a:gd name="connsiteY4479" fmla="*/ 1721134 h 1972748"/>
              <a:gd name="connsiteX4480" fmla="*/ 2913952 w 12187340"/>
              <a:gd name="connsiteY4480" fmla="*/ 1721134 h 1972748"/>
              <a:gd name="connsiteX4481" fmla="*/ 2912875 w 12187340"/>
              <a:gd name="connsiteY4481" fmla="*/ 1707154 h 1972748"/>
              <a:gd name="connsiteX4482" fmla="*/ 2913233 w 12187340"/>
              <a:gd name="connsiteY4482" fmla="*/ 1711455 h 1972748"/>
              <a:gd name="connsiteX4483" fmla="*/ 2908574 w 12187340"/>
              <a:gd name="connsiteY4483" fmla="*/ 1710021 h 1972748"/>
              <a:gd name="connsiteX4484" fmla="*/ 2908574 w 12187340"/>
              <a:gd name="connsiteY4484" fmla="*/ 1708587 h 1972748"/>
              <a:gd name="connsiteX4485" fmla="*/ 3034380 w 12187340"/>
              <a:gd name="connsiteY4485" fmla="*/ 1707154 h 1972748"/>
              <a:gd name="connsiteX4486" fmla="*/ 3039398 w 12187340"/>
              <a:gd name="connsiteY4486" fmla="*/ 1708587 h 1972748"/>
              <a:gd name="connsiteX4487" fmla="*/ 3034380 w 12187340"/>
              <a:gd name="connsiteY4487" fmla="*/ 1710021 h 1972748"/>
              <a:gd name="connsiteX4488" fmla="*/ 3347638 w 12187340"/>
              <a:gd name="connsiteY4488" fmla="*/ 1707154 h 1972748"/>
              <a:gd name="connsiteX4489" fmla="*/ 3347638 w 12187340"/>
              <a:gd name="connsiteY4489" fmla="*/ 1718265 h 1972748"/>
              <a:gd name="connsiteX4490" fmla="*/ 3327567 w 12187340"/>
              <a:gd name="connsiteY4490" fmla="*/ 1712888 h 1972748"/>
              <a:gd name="connsiteX4491" fmla="*/ 2896030 w 12187340"/>
              <a:gd name="connsiteY4491" fmla="*/ 1707512 h 1972748"/>
              <a:gd name="connsiteX4492" fmla="*/ 2900331 w 12187340"/>
              <a:gd name="connsiteY4492" fmla="*/ 1708586 h 1972748"/>
              <a:gd name="connsiteX4493" fmla="*/ 2900331 w 12187340"/>
              <a:gd name="connsiteY4493" fmla="*/ 1710020 h 1972748"/>
              <a:gd name="connsiteX4494" fmla="*/ 2895671 w 12187340"/>
              <a:gd name="connsiteY4494" fmla="*/ 1711095 h 1972748"/>
              <a:gd name="connsiteX4495" fmla="*/ 3046924 w 12187340"/>
              <a:gd name="connsiteY4495" fmla="*/ 1707512 h 1972748"/>
              <a:gd name="connsiteX4496" fmla="*/ 3046924 w 12187340"/>
              <a:gd name="connsiteY4496" fmla="*/ 1709662 h 1972748"/>
              <a:gd name="connsiteX4497" fmla="*/ 3043340 w 12187340"/>
              <a:gd name="connsiteY4497" fmla="*/ 1708587 h 1972748"/>
              <a:gd name="connsiteX4498" fmla="*/ 4364475 w 12187340"/>
              <a:gd name="connsiteY4498" fmla="*/ 1708228 h 1972748"/>
              <a:gd name="connsiteX4499" fmla="*/ 4372719 w 12187340"/>
              <a:gd name="connsiteY4499" fmla="*/ 1753389 h 1972748"/>
              <a:gd name="connsiteX4500" fmla="*/ 4351930 w 12187340"/>
              <a:gd name="connsiteY4500" fmla="*/ 1732242 h 1972748"/>
              <a:gd name="connsiteX4501" fmla="*/ 4358740 w 12187340"/>
              <a:gd name="connsiteY4501" fmla="*/ 1717189 h 1972748"/>
              <a:gd name="connsiteX4502" fmla="*/ 4364475 w 12187340"/>
              <a:gd name="connsiteY4502" fmla="*/ 1708228 h 1972748"/>
              <a:gd name="connsiteX4503" fmla="*/ 2907857 w 12187340"/>
              <a:gd name="connsiteY4503" fmla="*/ 1708586 h 1972748"/>
              <a:gd name="connsiteX4504" fmla="*/ 2907857 w 12187340"/>
              <a:gd name="connsiteY4504" fmla="*/ 1710020 h 1972748"/>
              <a:gd name="connsiteX4505" fmla="*/ 2905349 w 12187340"/>
              <a:gd name="connsiteY4505" fmla="*/ 1709303 h 1972748"/>
              <a:gd name="connsiteX4506" fmla="*/ 2901047 w 12187340"/>
              <a:gd name="connsiteY4506" fmla="*/ 1708950 h 1972748"/>
              <a:gd name="connsiteX4507" fmla="*/ 2902840 w 12187340"/>
              <a:gd name="connsiteY4507" fmla="*/ 1709308 h 1972748"/>
              <a:gd name="connsiteX4508" fmla="*/ 2901047 w 12187340"/>
              <a:gd name="connsiteY4508" fmla="*/ 1710025 h 1972748"/>
              <a:gd name="connsiteX4509" fmla="*/ 3041190 w 12187340"/>
              <a:gd name="connsiteY4509" fmla="*/ 1708950 h 1972748"/>
              <a:gd name="connsiteX4510" fmla="*/ 3046924 w 12187340"/>
              <a:gd name="connsiteY4510" fmla="*/ 1710742 h 1972748"/>
              <a:gd name="connsiteX4511" fmla="*/ 3046924 w 12187340"/>
              <a:gd name="connsiteY4511" fmla="*/ 1715760 h 1972748"/>
              <a:gd name="connsiteX4512" fmla="*/ 3040831 w 12187340"/>
              <a:gd name="connsiteY4512" fmla="*/ 1717552 h 1972748"/>
              <a:gd name="connsiteX4513" fmla="*/ 3034380 w 12187340"/>
              <a:gd name="connsiteY4513" fmla="*/ 1715760 h 1972748"/>
              <a:gd name="connsiteX4514" fmla="*/ 3034380 w 12187340"/>
              <a:gd name="connsiteY4514" fmla="*/ 1711100 h 1972748"/>
              <a:gd name="connsiteX4515" fmla="*/ 3788136 w 12187340"/>
              <a:gd name="connsiteY4515" fmla="*/ 1708950 h 1972748"/>
              <a:gd name="connsiteX4516" fmla="*/ 3812509 w 12187340"/>
              <a:gd name="connsiteY4516" fmla="*/ 1715401 h 1972748"/>
              <a:gd name="connsiteX4517" fmla="*/ 3812866 w 12187340"/>
              <a:gd name="connsiteY4517" fmla="*/ 1736190 h 1972748"/>
              <a:gd name="connsiteX4518" fmla="*/ 3790286 w 12187340"/>
              <a:gd name="connsiteY4518" fmla="*/ 1742641 h 1972748"/>
              <a:gd name="connsiteX4519" fmla="*/ 3764838 w 12187340"/>
              <a:gd name="connsiteY4519" fmla="*/ 1735831 h 1972748"/>
              <a:gd name="connsiteX4520" fmla="*/ 3765196 w 12187340"/>
              <a:gd name="connsiteY4520" fmla="*/ 1714684 h 1972748"/>
              <a:gd name="connsiteX4521" fmla="*/ 2904273 w 12187340"/>
              <a:gd name="connsiteY4521" fmla="*/ 1709667 h 1972748"/>
              <a:gd name="connsiteX4522" fmla="*/ 2907857 w 12187340"/>
              <a:gd name="connsiteY4522" fmla="*/ 1710741 h 1972748"/>
              <a:gd name="connsiteX4523" fmla="*/ 2907857 w 12187340"/>
              <a:gd name="connsiteY4523" fmla="*/ 1712892 h 1972748"/>
              <a:gd name="connsiteX4524" fmla="*/ 2904632 w 12187340"/>
              <a:gd name="connsiteY4524" fmla="*/ 1713609 h 1972748"/>
              <a:gd name="connsiteX4525" fmla="*/ 2901047 w 12187340"/>
              <a:gd name="connsiteY4525" fmla="*/ 1712892 h 1972748"/>
              <a:gd name="connsiteX4526" fmla="*/ 2901047 w 12187340"/>
              <a:gd name="connsiteY4526" fmla="*/ 1710383 h 1972748"/>
              <a:gd name="connsiteX4527" fmla="*/ 2900331 w 12187340"/>
              <a:gd name="connsiteY4527" fmla="*/ 1710741 h 1972748"/>
              <a:gd name="connsiteX4528" fmla="*/ 2900331 w 12187340"/>
              <a:gd name="connsiteY4528" fmla="*/ 1712533 h 1972748"/>
              <a:gd name="connsiteX4529" fmla="*/ 2896746 w 12187340"/>
              <a:gd name="connsiteY4529" fmla="*/ 1711817 h 1972748"/>
              <a:gd name="connsiteX4530" fmla="*/ 2908574 w 12187340"/>
              <a:gd name="connsiteY4530" fmla="*/ 1710741 h 1972748"/>
              <a:gd name="connsiteX4531" fmla="*/ 2911800 w 12187340"/>
              <a:gd name="connsiteY4531" fmla="*/ 1711816 h 1972748"/>
              <a:gd name="connsiteX4532" fmla="*/ 2908574 w 12187340"/>
              <a:gd name="connsiteY4532" fmla="*/ 1712533 h 1972748"/>
              <a:gd name="connsiteX4533" fmla="*/ 3048000 w 12187340"/>
              <a:gd name="connsiteY4533" fmla="*/ 1710741 h 1972748"/>
              <a:gd name="connsiteX4534" fmla="*/ 3056602 w 12187340"/>
              <a:gd name="connsiteY4534" fmla="*/ 1713250 h 1972748"/>
              <a:gd name="connsiteX4535" fmla="*/ 3048000 w 12187340"/>
              <a:gd name="connsiteY4535" fmla="*/ 1715401 h 1972748"/>
              <a:gd name="connsiteX4536" fmla="*/ 3033304 w 12187340"/>
              <a:gd name="connsiteY4536" fmla="*/ 1711099 h 1972748"/>
              <a:gd name="connsiteX4537" fmla="*/ 3033304 w 12187340"/>
              <a:gd name="connsiteY4537" fmla="*/ 1715400 h 1972748"/>
              <a:gd name="connsiteX4538" fmla="*/ 3025419 w 12187340"/>
              <a:gd name="connsiteY4538" fmla="*/ 1713250 h 1972748"/>
              <a:gd name="connsiteX4539" fmla="*/ 2895671 w 12187340"/>
              <a:gd name="connsiteY4539" fmla="*/ 1711816 h 1972748"/>
              <a:gd name="connsiteX4540" fmla="*/ 2900331 w 12187340"/>
              <a:gd name="connsiteY4540" fmla="*/ 1713250 h 1972748"/>
              <a:gd name="connsiteX4541" fmla="*/ 2900331 w 12187340"/>
              <a:gd name="connsiteY4541" fmla="*/ 1715042 h 1972748"/>
              <a:gd name="connsiteX4542" fmla="*/ 2895671 w 12187340"/>
              <a:gd name="connsiteY4542" fmla="*/ 1716116 h 1972748"/>
              <a:gd name="connsiteX4543" fmla="*/ 2913234 w 12187340"/>
              <a:gd name="connsiteY4543" fmla="*/ 1712174 h 1972748"/>
              <a:gd name="connsiteX4544" fmla="*/ 2913234 w 12187340"/>
              <a:gd name="connsiteY4544" fmla="*/ 1716116 h 1972748"/>
              <a:gd name="connsiteX4545" fmla="*/ 2908574 w 12187340"/>
              <a:gd name="connsiteY4545" fmla="*/ 1714683 h 1972748"/>
              <a:gd name="connsiteX4546" fmla="*/ 2908574 w 12187340"/>
              <a:gd name="connsiteY4546" fmla="*/ 1713249 h 1972748"/>
              <a:gd name="connsiteX4547" fmla="*/ 481357 w 12187340"/>
              <a:gd name="connsiteY4547" fmla="*/ 1712534 h 1972748"/>
              <a:gd name="connsiteX4548" fmla="*/ 498919 w 12187340"/>
              <a:gd name="connsiteY4548" fmla="*/ 1733681 h 1972748"/>
              <a:gd name="connsiteX4549" fmla="*/ 502145 w 12187340"/>
              <a:gd name="connsiteY4549" fmla="*/ 1765938 h 1972748"/>
              <a:gd name="connsiteX4550" fmla="*/ 554116 w 12187340"/>
              <a:gd name="connsiteY4550" fmla="*/ 1762713 h 1972748"/>
              <a:gd name="connsiteX4551" fmla="*/ 546948 w 12187340"/>
              <a:gd name="connsiteY4551" fmla="*/ 1777766 h 1972748"/>
              <a:gd name="connsiteX4552" fmla="*/ 511106 w 12187340"/>
              <a:gd name="connsiteY4552" fmla="*/ 1825795 h 1972748"/>
              <a:gd name="connsiteX4553" fmla="*/ 507880 w 12187340"/>
              <a:gd name="connsiteY4553" fmla="*/ 1824720 h 1972748"/>
              <a:gd name="connsiteX4554" fmla="*/ 506088 w 12187340"/>
              <a:gd name="connsiteY4554" fmla="*/ 1822928 h 1972748"/>
              <a:gd name="connsiteX4555" fmla="*/ 490317 w 12187340"/>
              <a:gd name="connsiteY4555" fmla="*/ 1759129 h 1972748"/>
              <a:gd name="connsiteX4556" fmla="*/ 480282 w 12187340"/>
              <a:gd name="connsiteY4556" fmla="*/ 1720061 h 1972748"/>
              <a:gd name="connsiteX4557" fmla="*/ 481357 w 12187340"/>
              <a:gd name="connsiteY4557" fmla="*/ 1712534 h 1972748"/>
              <a:gd name="connsiteX4558" fmla="*/ 2901047 w 12187340"/>
              <a:gd name="connsiteY4558" fmla="*/ 1713251 h 1972748"/>
              <a:gd name="connsiteX4559" fmla="*/ 2903556 w 12187340"/>
              <a:gd name="connsiteY4559" fmla="*/ 1713968 h 1972748"/>
              <a:gd name="connsiteX4560" fmla="*/ 2901047 w 12187340"/>
              <a:gd name="connsiteY4560" fmla="*/ 1714684 h 1972748"/>
              <a:gd name="connsiteX4561" fmla="*/ 3402118 w 12187340"/>
              <a:gd name="connsiteY4561" fmla="*/ 1713251 h 1972748"/>
              <a:gd name="connsiteX4562" fmla="*/ 3402835 w 12187340"/>
              <a:gd name="connsiteY4562" fmla="*/ 1733322 h 1972748"/>
              <a:gd name="connsiteX4563" fmla="*/ 3378821 w 12187340"/>
              <a:gd name="connsiteY4563" fmla="*/ 1726512 h 1972748"/>
              <a:gd name="connsiteX4564" fmla="*/ 3378821 w 12187340"/>
              <a:gd name="connsiteY4564" fmla="*/ 1720061 h 1972748"/>
              <a:gd name="connsiteX4565" fmla="*/ 2907857 w 12187340"/>
              <a:gd name="connsiteY4565" fmla="*/ 1713609 h 1972748"/>
              <a:gd name="connsiteX4566" fmla="*/ 2907857 w 12187340"/>
              <a:gd name="connsiteY4566" fmla="*/ 1714683 h 1972748"/>
              <a:gd name="connsiteX4567" fmla="*/ 2905707 w 12187340"/>
              <a:gd name="connsiteY4567" fmla="*/ 1713967 h 1972748"/>
              <a:gd name="connsiteX4568" fmla="*/ 3023269 w 12187340"/>
              <a:gd name="connsiteY4568" fmla="*/ 1713609 h 1972748"/>
              <a:gd name="connsiteX4569" fmla="*/ 3033304 w 12187340"/>
              <a:gd name="connsiteY4569" fmla="*/ 1716476 h 1972748"/>
              <a:gd name="connsiteX4570" fmla="*/ 3033304 w 12187340"/>
              <a:gd name="connsiteY4570" fmla="*/ 1719343 h 1972748"/>
              <a:gd name="connsiteX4571" fmla="*/ 3022910 w 12187340"/>
              <a:gd name="connsiteY4571" fmla="*/ 1722211 h 1972748"/>
              <a:gd name="connsiteX4572" fmla="*/ 3058394 w 12187340"/>
              <a:gd name="connsiteY4572" fmla="*/ 1713609 h 1972748"/>
              <a:gd name="connsiteX4573" fmla="*/ 3058752 w 12187340"/>
              <a:gd name="connsiteY4573" fmla="*/ 1722211 h 1972748"/>
              <a:gd name="connsiteX4574" fmla="*/ 3047999 w 12187340"/>
              <a:gd name="connsiteY4574" fmla="*/ 1719343 h 1972748"/>
              <a:gd name="connsiteX4575" fmla="*/ 3047999 w 12187340"/>
              <a:gd name="connsiteY4575" fmla="*/ 1716476 h 1972748"/>
              <a:gd name="connsiteX4576" fmla="*/ 3324700 w 12187340"/>
              <a:gd name="connsiteY4576" fmla="*/ 1713967 h 1972748"/>
              <a:gd name="connsiteX4577" fmla="*/ 3347638 w 12187340"/>
              <a:gd name="connsiteY4577" fmla="*/ 1720060 h 1972748"/>
              <a:gd name="connsiteX4578" fmla="*/ 3347638 w 12187340"/>
              <a:gd name="connsiteY4578" fmla="*/ 1726511 h 1972748"/>
              <a:gd name="connsiteX4579" fmla="*/ 3323983 w 12187340"/>
              <a:gd name="connsiteY4579" fmla="*/ 1732963 h 1972748"/>
              <a:gd name="connsiteX4580" fmla="*/ 2904632 w 12187340"/>
              <a:gd name="connsiteY4580" fmla="*/ 1714324 h 1972748"/>
              <a:gd name="connsiteX4581" fmla="*/ 2907857 w 12187340"/>
              <a:gd name="connsiteY4581" fmla="*/ 1715399 h 1972748"/>
              <a:gd name="connsiteX4582" fmla="*/ 2907857 w 12187340"/>
              <a:gd name="connsiteY4582" fmla="*/ 1717550 h 1972748"/>
              <a:gd name="connsiteX4583" fmla="*/ 2904273 w 12187340"/>
              <a:gd name="connsiteY4583" fmla="*/ 1718266 h 1972748"/>
              <a:gd name="connsiteX4584" fmla="*/ 2901047 w 12187340"/>
              <a:gd name="connsiteY4584" fmla="*/ 1717552 h 1972748"/>
              <a:gd name="connsiteX4585" fmla="*/ 2901047 w 12187340"/>
              <a:gd name="connsiteY4585" fmla="*/ 1715401 h 1972748"/>
              <a:gd name="connsiteX4586" fmla="*/ 2900331 w 12187340"/>
              <a:gd name="connsiteY4586" fmla="*/ 1715399 h 1972748"/>
              <a:gd name="connsiteX4587" fmla="*/ 2900331 w 12187340"/>
              <a:gd name="connsiteY4587" fmla="*/ 1717550 h 1972748"/>
              <a:gd name="connsiteX4588" fmla="*/ 2896746 w 12187340"/>
              <a:gd name="connsiteY4588" fmla="*/ 1716475 h 1972748"/>
              <a:gd name="connsiteX4589" fmla="*/ 2908574 w 12187340"/>
              <a:gd name="connsiteY4589" fmla="*/ 1715399 h 1972748"/>
              <a:gd name="connsiteX4590" fmla="*/ 2911800 w 12187340"/>
              <a:gd name="connsiteY4590" fmla="*/ 1716474 h 1972748"/>
              <a:gd name="connsiteX4591" fmla="*/ 2908574 w 12187340"/>
              <a:gd name="connsiteY4591" fmla="*/ 1717191 h 1972748"/>
              <a:gd name="connsiteX4592" fmla="*/ 3761971 w 12187340"/>
              <a:gd name="connsiteY4592" fmla="*/ 1715399 h 1972748"/>
              <a:gd name="connsiteX4593" fmla="*/ 3761613 w 12187340"/>
              <a:gd name="connsiteY4593" fmla="*/ 1735112 h 1972748"/>
              <a:gd name="connsiteX4594" fmla="*/ 3725771 w 12187340"/>
              <a:gd name="connsiteY4594" fmla="*/ 1725435 h 1972748"/>
              <a:gd name="connsiteX4595" fmla="*/ 2913234 w 12187340"/>
              <a:gd name="connsiteY4595" fmla="*/ 1716474 h 1972748"/>
              <a:gd name="connsiteX4596" fmla="*/ 2913592 w 12187340"/>
              <a:gd name="connsiteY4596" fmla="*/ 1720775 h 1972748"/>
              <a:gd name="connsiteX4597" fmla="*/ 2908574 w 12187340"/>
              <a:gd name="connsiteY4597" fmla="*/ 1719700 h 1972748"/>
              <a:gd name="connsiteX4598" fmla="*/ 2908574 w 12187340"/>
              <a:gd name="connsiteY4598" fmla="*/ 1717908 h 1972748"/>
              <a:gd name="connsiteX4599" fmla="*/ 3815734 w 12187340"/>
              <a:gd name="connsiteY4599" fmla="*/ 1716474 h 1972748"/>
              <a:gd name="connsiteX4600" fmla="*/ 3851576 w 12187340"/>
              <a:gd name="connsiteY4600" fmla="*/ 1725793 h 1972748"/>
              <a:gd name="connsiteX4601" fmla="*/ 3815734 w 12187340"/>
              <a:gd name="connsiteY4601" fmla="*/ 1735828 h 1972748"/>
              <a:gd name="connsiteX4602" fmla="*/ 2895671 w 12187340"/>
              <a:gd name="connsiteY4602" fmla="*/ 1716832 h 1972748"/>
              <a:gd name="connsiteX4603" fmla="*/ 2900331 w 12187340"/>
              <a:gd name="connsiteY4603" fmla="*/ 1717906 h 1972748"/>
              <a:gd name="connsiteX4604" fmla="*/ 2900331 w 12187340"/>
              <a:gd name="connsiteY4604" fmla="*/ 1719698 h 1972748"/>
              <a:gd name="connsiteX4605" fmla="*/ 2895313 w 12187340"/>
              <a:gd name="connsiteY4605" fmla="*/ 1720773 h 1972748"/>
              <a:gd name="connsiteX4606" fmla="*/ 3034380 w 12187340"/>
              <a:gd name="connsiteY4606" fmla="*/ 1716832 h 1972748"/>
              <a:gd name="connsiteX4607" fmla="*/ 3039039 w 12187340"/>
              <a:gd name="connsiteY4607" fmla="*/ 1717906 h 1972748"/>
              <a:gd name="connsiteX4608" fmla="*/ 3034021 w 12187340"/>
              <a:gd name="connsiteY4608" fmla="*/ 1719340 h 1972748"/>
              <a:gd name="connsiteX4609" fmla="*/ 3046924 w 12187340"/>
              <a:gd name="connsiteY4609" fmla="*/ 1716832 h 1972748"/>
              <a:gd name="connsiteX4610" fmla="*/ 3046924 w 12187340"/>
              <a:gd name="connsiteY4610" fmla="*/ 1719340 h 1972748"/>
              <a:gd name="connsiteX4611" fmla="*/ 3042623 w 12187340"/>
              <a:gd name="connsiteY4611" fmla="*/ 1717907 h 1972748"/>
              <a:gd name="connsiteX4612" fmla="*/ 2907857 w 12187340"/>
              <a:gd name="connsiteY4612" fmla="*/ 1717906 h 1972748"/>
              <a:gd name="connsiteX4613" fmla="*/ 2907857 w 12187340"/>
              <a:gd name="connsiteY4613" fmla="*/ 1719340 h 1972748"/>
              <a:gd name="connsiteX4614" fmla="*/ 2905349 w 12187340"/>
              <a:gd name="connsiteY4614" fmla="*/ 1718623 h 1972748"/>
              <a:gd name="connsiteX4615" fmla="*/ 2901047 w 12187340"/>
              <a:gd name="connsiteY4615" fmla="*/ 1718269 h 1972748"/>
              <a:gd name="connsiteX4616" fmla="*/ 2902840 w 12187340"/>
              <a:gd name="connsiteY4616" fmla="*/ 1718627 h 1972748"/>
              <a:gd name="connsiteX4617" fmla="*/ 2901047 w 12187340"/>
              <a:gd name="connsiteY4617" fmla="*/ 1719343 h 1972748"/>
              <a:gd name="connsiteX4618" fmla="*/ 3040831 w 12187340"/>
              <a:gd name="connsiteY4618" fmla="*/ 1718627 h 1972748"/>
              <a:gd name="connsiteX4619" fmla="*/ 3046924 w 12187340"/>
              <a:gd name="connsiteY4619" fmla="*/ 1720060 h 1972748"/>
              <a:gd name="connsiteX4620" fmla="*/ 3046924 w 12187340"/>
              <a:gd name="connsiteY4620" fmla="*/ 1725795 h 1972748"/>
              <a:gd name="connsiteX4621" fmla="*/ 3041190 w 12187340"/>
              <a:gd name="connsiteY4621" fmla="*/ 1727587 h 1972748"/>
              <a:gd name="connsiteX4622" fmla="*/ 3034021 w 12187340"/>
              <a:gd name="connsiteY4622" fmla="*/ 1725437 h 1972748"/>
              <a:gd name="connsiteX4623" fmla="*/ 3034021 w 12187340"/>
              <a:gd name="connsiteY4623" fmla="*/ 1720060 h 1972748"/>
              <a:gd name="connsiteX4624" fmla="*/ 2904273 w 12187340"/>
              <a:gd name="connsiteY4624" fmla="*/ 1718984 h 1972748"/>
              <a:gd name="connsiteX4625" fmla="*/ 2907857 w 12187340"/>
              <a:gd name="connsiteY4625" fmla="*/ 1720059 h 1972748"/>
              <a:gd name="connsiteX4626" fmla="*/ 2907857 w 12187340"/>
              <a:gd name="connsiteY4626" fmla="*/ 1722568 h 1972748"/>
              <a:gd name="connsiteX4627" fmla="*/ 2904632 w 12187340"/>
              <a:gd name="connsiteY4627" fmla="*/ 1723643 h 1972748"/>
              <a:gd name="connsiteX4628" fmla="*/ 2900689 w 12187340"/>
              <a:gd name="connsiteY4628" fmla="*/ 1722568 h 1972748"/>
              <a:gd name="connsiteX4629" fmla="*/ 2901047 w 12187340"/>
              <a:gd name="connsiteY4629" fmla="*/ 1720059 h 1972748"/>
              <a:gd name="connsiteX4630" fmla="*/ 2900331 w 12187340"/>
              <a:gd name="connsiteY4630" fmla="*/ 1720059 h 1972748"/>
              <a:gd name="connsiteX4631" fmla="*/ 2900331 w 12187340"/>
              <a:gd name="connsiteY4631" fmla="*/ 1722210 h 1972748"/>
              <a:gd name="connsiteX4632" fmla="*/ 2896030 w 12187340"/>
              <a:gd name="connsiteY4632" fmla="*/ 1721135 h 1972748"/>
              <a:gd name="connsiteX4633" fmla="*/ 2908574 w 12187340"/>
              <a:gd name="connsiteY4633" fmla="*/ 1720417 h 1972748"/>
              <a:gd name="connsiteX4634" fmla="*/ 2912875 w 12187340"/>
              <a:gd name="connsiteY4634" fmla="*/ 1721492 h 1972748"/>
              <a:gd name="connsiteX4635" fmla="*/ 2908574 w 12187340"/>
              <a:gd name="connsiteY4635" fmla="*/ 1722566 h 1972748"/>
              <a:gd name="connsiteX4636" fmla="*/ 3033304 w 12187340"/>
              <a:gd name="connsiteY4636" fmla="*/ 1720417 h 1972748"/>
              <a:gd name="connsiteX4637" fmla="*/ 3033304 w 12187340"/>
              <a:gd name="connsiteY4637" fmla="*/ 1725076 h 1972748"/>
              <a:gd name="connsiteX4638" fmla="*/ 3024702 w 12187340"/>
              <a:gd name="connsiteY4638" fmla="*/ 1722926 h 1972748"/>
              <a:gd name="connsiteX4639" fmla="*/ 3048000 w 12187340"/>
              <a:gd name="connsiteY4639" fmla="*/ 1720417 h 1972748"/>
              <a:gd name="connsiteX4640" fmla="*/ 3057677 w 12187340"/>
              <a:gd name="connsiteY4640" fmla="*/ 1722926 h 1972748"/>
              <a:gd name="connsiteX4641" fmla="*/ 3048000 w 12187340"/>
              <a:gd name="connsiteY4641" fmla="*/ 1725435 h 1972748"/>
              <a:gd name="connsiteX4642" fmla="*/ 3377029 w 12187340"/>
              <a:gd name="connsiteY4642" fmla="*/ 1720417 h 1972748"/>
              <a:gd name="connsiteX4643" fmla="*/ 3377029 w 12187340"/>
              <a:gd name="connsiteY4643" fmla="*/ 1726152 h 1972748"/>
              <a:gd name="connsiteX4644" fmla="*/ 3366276 w 12187340"/>
              <a:gd name="connsiteY4644" fmla="*/ 1723284 h 1972748"/>
              <a:gd name="connsiteX4645" fmla="*/ 3349431 w 12187340"/>
              <a:gd name="connsiteY4645" fmla="*/ 1720775 h 1972748"/>
              <a:gd name="connsiteX4646" fmla="*/ 3359466 w 12187340"/>
              <a:gd name="connsiteY4646" fmla="*/ 1723284 h 1972748"/>
              <a:gd name="connsiteX4647" fmla="*/ 3349431 w 12187340"/>
              <a:gd name="connsiteY4647" fmla="*/ 1725793 h 1972748"/>
              <a:gd name="connsiteX4648" fmla="*/ 2895313 w 12187340"/>
              <a:gd name="connsiteY4648" fmla="*/ 1721849 h 1972748"/>
              <a:gd name="connsiteX4649" fmla="*/ 2900331 w 12187340"/>
              <a:gd name="connsiteY4649" fmla="*/ 1722924 h 1972748"/>
              <a:gd name="connsiteX4650" fmla="*/ 2900331 w 12187340"/>
              <a:gd name="connsiteY4650" fmla="*/ 1724716 h 1972748"/>
              <a:gd name="connsiteX4651" fmla="*/ 2895313 w 12187340"/>
              <a:gd name="connsiteY4651" fmla="*/ 1726150 h 1972748"/>
              <a:gd name="connsiteX4652" fmla="*/ 2913234 w 12187340"/>
              <a:gd name="connsiteY4652" fmla="*/ 1721849 h 1972748"/>
              <a:gd name="connsiteX4653" fmla="*/ 2913592 w 12187340"/>
              <a:gd name="connsiteY4653" fmla="*/ 1721849 h 1972748"/>
              <a:gd name="connsiteX4654" fmla="*/ 2913592 w 12187340"/>
              <a:gd name="connsiteY4654" fmla="*/ 1726150 h 1972748"/>
              <a:gd name="connsiteX4655" fmla="*/ 2908574 w 12187340"/>
              <a:gd name="connsiteY4655" fmla="*/ 1724717 h 1972748"/>
              <a:gd name="connsiteX4656" fmla="*/ 2908574 w 12187340"/>
              <a:gd name="connsiteY4656" fmla="*/ 1723283 h 1972748"/>
              <a:gd name="connsiteX4657" fmla="*/ 2900689 w 12187340"/>
              <a:gd name="connsiteY4657" fmla="*/ 1723283 h 1972748"/>
              <a:gd name="connsiteX4658" fmla="*/ 2903556 w 12187340"/>
              <a:gd name="connsiteY4658" fmla="*/ 1724000 h 1972748"/>
              <a:gd name="connsiteX4659" fmla="*/ 2900689 w 12187340"/>
              <a:gd name="connsiteY4659" fmla="*/ 1724717 h 1972748"/>
              <a:gd name="connsiteX4660" fmla="*/ 2907857 w 12187340"/>
              <a:gd name="connsiteY4660" fmla="*/ 1723283 h 1972748"/>
              <a:gd name="connsiteX4661" fmla="*/ 2907857 w 12187340"/>
              <a:gd name="connsiteY4661" fmla="*/ 1724358 h 1972748"/>
              <a:gd name="connsiteX4662" fmla="*/ 2905707 w 12187340"/>
              <a:gd name="connsiteY4662" fmla="*/ 1724000 h 1972748"/>
              <a:gd name="connsiteX4663" fmla="*/ 3022910 w 12187340"/>
              <a:gd name="connsiteY4663" fmla="*/ 1723283 h 1972748"/>
              <a:gd name="connsiteX4664" fmla="*/ 3033304 w 12187340"/>
              <a:gd name="connsiteY4664" fmla="*/ 1726150 h 1972748"/>
              <a:gd name="connsiteX4665" fmla="*/ 3033304 w 12187340"/>
              <a:gd name="connsiteY4665" fmla="*/ 1729735 h 1972748"/>
              <a:gd name="connsiteX4666" fmla="*/ 3022552 w 12187340"/>
              <a:gd name="connsiteY4666" fmla="*/ 1732602 h 1972748"/>
              <a:gd name="connsiteX4667" fmla="*/ 3058752 w 12187340"/>
              <a:gd name="connsiteY4667" fmla="*/ 1723641 h 1972748"/>
              <a:gd name="connsiteX4668" fmla="*/ 3059110 w 12187340"/>
              <a:gd name="connsiteY4668" fmla="*/ 1732243 h 1972748"/>
              <a:gd name="connsiteX4669" fmla="*/ 3047999 w 12187340"/>
              <a:gd name="connsiteY4669" fmla="*/ 1729376 h 1972748"/>
              <a:gd name="connsiteX4670" fmla="*/ 3047999 w 12187340"/>
              <a:gd name="connsiteY4670" fmla="*/ 1726508 h 1972748"/>
              <a:gd name="connsiteX4671" fmla="*/ 2904632 w 12187340"/>
              <a:gd name="connsiteY4671" fmla="*/ 1724358 h 1972748"/>
              <a:gd name="connsiteX4672" fmla="*/ 2907857 w 12187340"/>
              <a:gd name="connsiteY4672" fmla="*/ 1725075 h 1972748"/>
              <a:gd name="connsiteX4673" fmla="*/ 2907857 w 12187340"/>
              <a:gd name="connsiteY4673" fmla="*/ 1727584 h 1972748"/>
              <a:gd name="connsiteX4674" fmla="*/ 2904632 w 12187340"/>
              <a:gd name="connsiteY4674" fmla="*/ 1728658 h 1972748"/>
              <a:gd name="connsiteX4675" fmla="*/ 2904274 w 12187340"/>
              <a:gd name="connsiteY4675" fmla="*/ 1728658 h 1972748"/>
              <a:gd name="connsiteX4676" fmla="*/ 2900690 w 12187340"/>
              <a:gd name="connsiteY4676" fmla="*/ 1727941 h 1972748"/>
              <a:gd name="connsiteX4677" fmla="*/ 2900690 w 12187340"/>
              <a:gd name="connsiteY4677" fmla="*/ 1725074 h 1972748"/>
              <a:gd name="connsiteX4678" fmla="*/ 3363050 w 12187340"/>
              <a:gd name="connsiteY4678" fmla="*/ 1724358 h 1972748"/>
              <a:gd name="connsiteX4679" fmla="*/ 3377029 w 12187340"/>
              <a:gd name="connsiteY4679" fmla="*/ 1727942 h 1972748"/>
              <a:gd name="connsiteX4680" fmla="*/ 3377029 w 12187340"/>
              <a:gd name="connsiteY4680" fmla="*/ 1740845 h 1972748"/>
              <a:gd name="connsiteX4681" fmla="*/ 3364484 w 12187340"/>
              <a:gd name="connsiteY4681" fmla="*/ 1744071 h 1972748"/>
              <a:gd name="connsiteX4682" fmla="*/ 3349072 w 12187340"/>
              <a:gd name="connsiteY4682" fmla="*/ 1739770 h 1972748"/>
              <a:gd name="connsiteX4683" fmla="*/ 3349430 w 12187340"/>
              <a:gd name="connsiteY4683" fmla="*/ 1727942 h 1972748"/>
              <a:gd name="connsiteX4684" fmla="*/ 2900331 w 12187340"/>
              <a:gd name="connsiteY4684" fmla="*/ 1725433 h 1972748"/>
              <a:gd name="connsiteX4685" fmla="*/ 2900331 w 12187340"/>
              <a:gd name="connsiteY4685" fmla="*/ 1727583 h 1972748"/>
              <a:gd name="connsiteX4686" fmla="*/ 2896030 w 12187340"/>
              <a:gd name="connsiteY4686" fmla="*/ 1726508 h 1972748"/>
              <a:gd name="connsiteX4687" fmla="*/ 2908574 w 12187340"/>
              <a:gd name="connsiteY4687" fmla="*/ 1725433 h 1972748"/>
              <a:gd name="connsiteX4688" fmla="*/ 2908932 w 12187340"/>
              <a:gd name="connsiteY4688" fmla="*/ 1725433 h 1972748"/>
              <a:gd name="connsiteX4689" fmla="*/ 2912875 w 12187340"/>
              <a:gd name="connsiteY4689" fmla="*/ 1726507 h 1972748"/>
              <a:gd name="connsiteX4690" fmla="*/ 2908574 w 12187340"/>
              <a:gd name="connsiteY4690" fmla="*/ 1727582 h 1972748"/>
              <a:gd name="connsiteX4691" fmla="*/ 3034021 w 12187340"/>
              <a:gd name="connsiteY4691" fmla="*/ 1726507 h 1972748"/>
              <a:gd name="connsiteX4692" fmla="*/ 3039398 w 12187340"/>
              <a:gd name="connsiteY4692" fmla="*/ 1727941 h 1972748"/>
              <a:gd name="connsiteX4693" fmla="*/ 3034021 w 12187340"/>
              <a:gd name="connsiteY4693" fmla="*/ 1729375 h 1972748"/>
              <a:gd name="connsiteX4694" fmla="*/ 2895313 w 12187340"/>
              <a:gd name="connsiteY4694" fmla="*/ 1726871 h 1972748"/>
              <a:gd name="connsiteX4695" fmla="*/ 2900331 w 12187340"/>
              <a:gd name="connsiteY4695" fmla="*/ 1728304 h 1972748"/>
              <a:gd name="connsiteX4696" fmla="*/ 2899973 w 12187340"/>
              <a:gd name="connsiteY4696" fmla="*/ 1729738 h 1972748"/>
              <a:gd name="connsiteX4697" fmla="*/ 2894955 w 12187340"/>
              <a:gd name="connsiteY4697" fmla="*/ 1731172 h 1972748"/>
              <a:gd name="connsiteX4698" fmla="*/ 2913592 w 12187340"/>
              <a:gd name="connsiteY4698" fmla="*/ 1726871 h 1972748"/>
              <a:gd name="connsiteX4699" fmla="*/ 2913950 w 12187340"/>
              <a:gd name="connsiteY4699" fmla="*/ 1731172 h 1972748"/>
              <a:gd name="connsiteX4700" fmla="*/ 2908574 w 12187340"/>
              <a:gd name="connsiteY4700" fmla="*/ 1729738 h 1972748"/>
              <a:gd name="connsiteX4701" fmla="*/ 2908574 w 12187340"/>
              <a:gd name="connsiteY4701" fmla="*/ 1728304 h 1972748"/>
              <a:gd name="connsiteX4702" fmla="*/ 3046924 w 12187340"/>
              <a:gd name="connsiteY4702" fmla="*/ 1726871 h 1972748"/>
              <a:gd name="connsiteX4703" fmla="*/ 3046924 w 12187340"/>
              <a:gd name="connsiteY4703" fmla="*/ 1729021 h 1972748"/>
              <a:gd name="connsiteX4704" fmla="*/ 3043340 w 12187340"/>
              <a:gd name="connsiteY4704" fmla="*/ 1727947 h 1972748"/>
              <a:gd name="connsiteX4705" fmla="*/ 3720395 w 12187340"/>
              <a:gd name="connsiteY4705" fmla="*/ 1727229 h 1972748"/>
              <a:gd name="connsiteX4706" fmla="*/ 3761613 w 12187340"/>
              <a:gd name="connsiteY4706" fmla="*/ 1737981 h 1972748"/>
              <a:gd name="connsiteX4707" fmla="*/ 3761613 w 12187340"/>
              <a:gd name="connsiteY4707" fmla="*/ 1750168 h 1972748"/>
              <a:gd name="connsiteX4708" fmla="*/ 3719678 w 12187340"/>
              <a:gd name="connsiteY4708" fmla="*/ 1761637 h 1972748"/>
              <a:gd name="connsiteX4709" fmla="*/ 3719320 w 12187340"/>
              <a:gd name="connsiteY4709" fmla="*/ 1761637 h 1972748"/>
              <a:gd name="connsiteX4710" fmla="*/ 3718962 w 12187340"/>
              <a:gd name="connsiteY4710" fmla="*/ 1761637 h 1972748"/>
              <a:gd name="connsiteX4711" fmla="*/ 3857669 w 12187340"/>
              <a:gd name="connsiteY4711" fmla="*/ 1727587 h 1972748"/>
              <a:gd name="connsiteX4712" fmla="*/ 3858027 w 12187340"/>
              <a:gd name="connsiteY4712" fmla="*/ 1727587 h 1972748"/>
              <a:gd name="connsiteX4713" fmla="*/ 3859461 w 12187340"/>
              <a:gd name="connsiteY4713" fmla="*/ 1761278 h 1972748"/>
              <a:gd name="connsiteX4714" fmla="*/ 3859103 w 12187340"/>
              <a:gd name="connsiteY4714" fmla="*/ 1761278 h 1972748"/>
              <a:gd name="connsiteX4715" fmla="*/ 3858745 w 12187340"/>
              <a:gd name="connsiteY4715" fmla="*/ 1760920 h 1972748"/>
              <a:gd name="connsiteX4716" fmla="*/ 3815735 w 12187340"/>
              <a:gd name="connsiteY4716" fmla="*/ 1749451 h 1972748"/>
              <a:gd name="connsiteX4717" fmla="*/ 3815735 w 12187340"/>
              <a:gd name="connsiteY4717" fmla="*/ 1738698 h 1972748"/>
              <a:gd name="connsiteX4718" fmla="*/ 2900689 w 12187340"/>
              <a:gd name="connsiteY4718" fmla="*/ 1728303 h 1972748"/>
              <a:gd name="connsiteX4719" fmla="*/ 2902840 w 12187340"/>
              <a:gd name="connsiteY4719" fmla="*/ 1729020 h 1972748"/>
              <a:gd name="connsiteX4720" fmla="*/ 2900689 w 12187340"/>
              <a:gd name="connsiteY4720" fmla="*/ 1729737 h 1972748"/>
              <a:gd name="connsiteX4721" fmla="*/ 2907857 w 12187340"/>
              <a:gd name="connsiteY4721" fmla="*/ 1728303 h 1972748"/>
              <a:gd name="connsiteX4722" fmla="*/ 2907857 w 12187340"/>
              <a:gd name="connsiteY4722" fmla="*/ 1729737 h 1972748"/>
              <a:gd name="connsiteX4723" fmla="*/ 2905349 w 12187340"/>
              <a:gd name="connsiteY4723" fmla="*/ 1729020 h 1972748"/>
              <a:gd name="connsiteX4724" fmla="*/ 3041548 w 12187340"/>
              <a:gd name="connsiteY4724" fmla="*/ 1728303 h 1972748"/>
              <a:gd name="connsiteX4725" fmla="*/ 3047283 w 12187340"/>
              <a:gd name="connsiteY4725" fmla="*/ 1730095 h 1972748"/>
              <a:gd name="connsiteX4726" fmla="*/ 3047283 w 12187340"/>
              <a:gd name="connsiteY4726" fmla="*/ 1735472 h 1972748"/>
              <a:gd name="connsiteX4727" fmla="*/ 3040473 w 12187340"/>
              <a:gd name="connsiteY4727" fmla="*/ 1737264 h 1972748"/>
              <a:gd name="connsiteX4728" fmla="*/ 3034021 w 12187340"/>
              <a:gd name="connsiteY4728" fmla="*/ 1735830 h 1972748"/>
              <a:gd name="connsiteX4729" fmla="*/ 3034021 w 12187340"/>
              <a:gd name="connsiteY4729" fmla="*/ 1730454 h 1972748"/>
              <a:gd name="connsiteX4730" fmla="*/ 3347638 w 12187340"/>
              <a:gd name="connsiteY4730" fmla="*/ 1728303 h 1972748"/>
              <a:gd name="connsiteX4731" fmla="*/ 3347280 w 12187340"/>
              <a:gd name="connsiteY4731" fmla="*/ 1739414 h 1972748"/>
              <a:gd name="connsiteX4732" fmla="*/ 3327209 w 12187340"/>
              <a:gd name="connsiteY4732" fmla="*/ 1734038 h 1972748"/>
              <a:gd name="connsiteX4733" fmla="*/ 3378821 w 12187340"/>
              <a:gd name="connsiteY4733" fmla="*/ 1728661 h 1972748"/>
              <a:gd name="connsiteX4734" fmla="*/ 3400326 w 12187340"/>
              <a:gd name="connsiteY4734" fmla="*/ 1734396 h 1972748"/>
              <a:gd name="connsiteX4735" fmla="*/ 3378821 w 12187340"/>
              <a:gd name="connsiteY4735" fmla="*/ 1740131 h 1972748"/>
              <a:gd name="connsiteX4736" fmla="*/ 2904273 w 12187340"/>
              <a:gd name="connsiteY4736" fmla="*/ 1729378 h 1972748"/>
              <a:gd name="connsiteX4737" fmla="*/ 2907857 w 12187340"/>
              <a:gd name="connsiteY4737" fmla="*/ 1730453 h 1972748"/>
              <a:gd name="connsiteX4738" fmla="*/ 2907857 w 12187340"/>
              <a:gd name="connsiteY4738" fmla="*/ 1732962 h 1972748"/>
              <a:gd name="connsiteX4739" fmla="*/ 2904632 w 12187340"/>
              <a:gd name="connsiteY4739" fmla="*/ 1734036 h 1972748"/>
              <a:gd name="connsiteX4740" fmla="*/ 2900689 w 12187340"/>
              <a:gd name="connsiteY4740" fmla="*/ 1732962 h 1972748"/>
              <a:gd name="connsiteX4741" fmla="*/ 2900689 w 12187340"/>
              <a:gd name="connsiteY4741" fmla="*/ 1731528 h 1972748"/>
              <a:gd name="connsiteX4742" fmla="*/ 2902840 w 12187340"/>
              <a:gd name="connsiteY4742" fmla="*/ 1729736 h 1972748"/>
              <a:gd name="connsiteX4743" fmla="*/ 2900689 w 12187340"/>
              <a:gd name="connsiteY4743" fmla="*/ 1731170 h 1972748"/>
              <a:gd name="connsiteX4744" fmla="*/ 2900689 w 12187340"/>
              <a:gd name="connsiteY4744" fmla="*/ 1730453 h 1972748"/>
              <a:gd name="connsiteX4745" fmla="*/ 2902840 w 12187340"/>
              <a:gd name="connsiteY4745" fmla="*/ 1729736 h 1972748"/>
              <a:gd name="connsiteX4746" fmla="*/ 3048000 w 12187340"/>
              <a:gd name="connsiteY4746" fmla="*/ 1730095 h 1972748"/>
              <a:gd name="connsiteX4747" fmla="*/ 3057677 w 12187340"/>
              <a:gd name="connsiteY4747" fmla="*/ 1732962 h 1972748"/>
              <a:gd name="connsiteX4748" fmla="*/ 3048000 w 12187340"/>
              <a:gd name="connsiteY4748" fmla="*/ 1735471 h 1972748"/>
              <a:gd name="connsiteX4749" fmla="*/ 2899972 w 12187340"/>
              <a:gd name="connsiteY4749" fmla="*/ 1730453 h 1972748"/>
              <a:gd name="connsiteX4750" fmla="*/ 2899972 w 12187340"/>
              <a:gd name="connsiteY4750" fmla="*/ 1731886 h 1972748"/>
              <a:gd name="connsiteX4751" fmla="*/ 2899255 w 12187340"/>
              <a:gd name="connsiteY4751" fmla="*/ 1732244 h 1972748"/>
              <a:gd name="connsiteX4752" fmla="*/ 2895671 w 12187340"/>
              <a:gd name="connsiteY4752" fmla="*/ 1731527 h 1972748"/>
              <a:gd name="connsiteX4753" fmla="*/ 2908574 w 12187340"/>
              <a:gd name="connsiteY4753" fmla="*/ 1730453 h 1972748"/>
              <a:gd name="connsiteX4754" fmla="*/ 2912875 w 12187340"/>
              <a:gd name="connsiteY4754" fmla="*/ 1731886 h 1972748"/>
              <a:gd name="connsiteX4755" fmla="*/ 2908574 w 12187340"/>
              <a:gd name="connsiteY4755" fmla="*/ 1732961 h 1972748"/>
              <a:gd name="connsiteX4756" fmla="*/ 3033304 w 12187340"/>
              <a:gd name="connsiteY4756" fmla="*/ 1730453 h 1972748"/>
              <a:gd name="connsiteX4757" fmla="*/ 3032946 w 12187340"/>
              <a:gd name="connsiteY4757" fmla="*/ 1735471 h 1972748"/>
              <a:gd name="connsiteX4758" fmla="*/ 3023986 w 12187340"/>
              <a:gd name="connsiteY4758" fmla="*/ 1732962 h 1972748"/>
              <a:gd name="connsiteX4759" fmla="*/ 2894954 w 12187340"/>
              <a:gd name="connsiteY4759" fmla="*/ 1731886 h 1972748"/>
              <a:gd name="connsiteX4760" fmla="*/ 2898539 w 12187340"/>
              <a:gd name="connsiteY4760" fmla="*/ 1732961 h 1972748"/>
              <a:gd name="connsiteX4761" fmla="*/ 2899972 w 12187340"/>
              <a:gd name="connsiteY4761" fmla="*/ 1733319 h 1972748"/>
              <a:gd name="connsiteX4762" fmla="*/ 2899972 w 12187340"/>
              <a:gd name="connsiteY4762" fmla="*/ 1735111 h 1972748"/>
              <a:gd name="connsiteX4763" fmla="*/ 2894596 w 12187340"/>
              <a:gd name="connsiteY4763" fmla="*/ 1736545 h 1972748"/>
              <a:gd name="connsiteX4764" fmla="*/ 2898539 w 12187340"/>
              <a:gd name="connsiteY4764" fmla="*/ 1732960 h 1972748"/>
              <a:gd name="connsiteX4765" fmla="*/ 2894596 w 12187340"/>
              <a:gd name="connsiteY4765" fmla="*/ 1735828 h 1972748"/>
              <a:gd name="connsiteX4766" fmla="*/ 2913951 w 12187340"/>
              <a:gd name="connsiteY4766" fmla="*/ 1732244 h 1972748"/>
              <a:gd name="connsiteX4767" fmla="*/ 2913951 w 12187340"/>
              <a:gd name="connsiteY4767" fmla="*/ 1736545 h 1972748"/>
              <a:gd name="connsiteX4768" fmla="*/ 2908574 w 12187340"/>
              <a:gd name="connsiteY4768" fmla="*/ 1735112 h 1972748"/>
              <a:gd name="connsiteX4769" fmla="*/ 2908574 w 12187340"/>
              <a:gd name="connsiteY4769" fmla="*/ 1733678 h 1972748"/>
              <a:gd name="connsiteX4770" fmla="*/ 2900689 w 12187340"/>
              <a:gd name="connsiteY4770" fmla="*/ 1733678 h 1972748"/>
              <a:gd name="connsiteX4771" fmla="*/ 2903556 w 12187340"/>
              <a:gd name="connsiteY4771" fmla="*/ 1734395 h 1972748"/>
              <a:gd name="connsiteX4772" fmla="*/ 2900689 w 12187340"/>
              <a:gd name="connsiteY4772" fmla="*/ 1735112 h 1972748"/>
              <a:gd name="connsiteX4773" fmla="*/ 2907857 w 12187340"/>
              <a:gd name="connsiteY4773" fmla="*/ 1733678 h 1972748"/>
              <a:gd name="connsiteX4774" fmla="*/ 2907857 w 12187340"/>
              <a:gd name="connsiteY4774" fmla="*/ 1735112 h 1972748"/>
              <a:gd name="connsiteX4775" fmla="*/ 2905707 w 12187340"/>
              <a:gd name="connsiteY4775" fmla="*/ 1734395 h 1972748"/>
              <a:gd name="connsiteX4776" fmla="*/ 3022552 w 12187340"/>
              <a:gd name="connsiteY4776" fmla="*/ 1733678 h 1972748"/>
              <a:gd name="connsiteX4777" fmla="*/ 3032946 w 12187340"/>
              <a:gd name="connsiteY4777" fmla="*/ 1736187 h 1972748"/>
              <a:gd name="connsiteX4778" fmla="*/ 3032946 w 12187340"/>
              <a:gd name="connsiteY4778" fmla="*/ 1739413 h 1972748"/>
              <a:gd name="connsiteX4779" fmla="*/ 3022193 w 12187340"/>
              <a:gd name="connsiteY4779" fmla="*/ 1742280 h 1972748"/>
              <a:gd name="connsiteX4780" fmla="*/ 3059111 w 12187340"/>
              <a:gd name="connsiteY4780" fmla="*/ 1733678 h 1972748"/>
              <a:gd name="connsiteX4781" fmla="*/ 3059468 w 12187340"/>
              <a:gd name="connsiteY4781" fmla="*/ 1742638 h 1972748"/>
              <a:gd name="connsiteX4782" fmla="*/ 3047999 w 12187340"/>
              <a:gd name="connsiteY4782" fmla="*/ 1739413 h 1972748"/>
              <a:gd name="connsiteX4783" fmla="*/ 3047999 w 12187340"/>
              <a:gd name="connsiteY4783" fmla="*/ 1736187 h 1972748"/>
              <a:gd name="connsiteX4784" fmla="*/ 2904632 w 12187340"/>
              <a:gd name="connsiteY4784" fmla="*/ 1734752 h 1972748"/>
              <a:gd name="connsiteX4785" fmla="*/ 2907857 w 12187340"/>
              <a:gd name="connsiteY4785" fmla="*/ 1735469 h 1972748"/>
              <a:gd name="connsiteX4786" fmla="*/ 2908215 w 12187340"/>
              <a:gd name="connsiteY4786" fmla="*/ 1738337 h 1972748"/>
              <a:gd name="connsiteX4787" fmla="*/ 2904273 w 12187340"/>
              <a:gd name="connsiteY4787" fmla="*/ 1739411 h 1972748"/>
              <a:gd name="connsiteX4788" fmla="*/ 2900689 w 12187340"/>
              <a:gd name="connsiteY4788" fmla="*/ 1738337 h 1972748"/>
              <a:gd name="connsiteX4789" fmla="*/ 2900689 w 12187340"/>
              <a:gd name="connsiteY4789" fmla="*/ 1735828 h 1972748"/>
              <a:gd name="connsiteX4790" fmla="*/ 3323624 w 12187340"/>
              <a:gd name="connsiteY4790" fmla="*/ 1735110 h 1972748"/>
              <a:gd name="connsiteX4791" fmla="*/ 3347280 w 12187340"/>
              <a:gd name="connsiteY4791" fmla="*/ 1741562 h 1972748"/>
              <a:gd name="connsiteX4792" fmla="*/ 3347280 w 12187340"/>
              <a:gd name="connsiteY4792" fmla="*/ 1749089 h 1972748"/>
              <a:gd name="connsiteX4793" fmla="*/ 3322907 w 12187340"/>
              <a:gd name="connsiteY4793" fmla="*/ 1755182 h 1972748"/>
              <a:gd name="connsiteX4794" fmla="*/ 2899972 w 12187340"/>
              <a:gd name="connsiteY4794" fmla="*/ 1735827 h 1972748"/>
              <a:gd name="connsiteX4795" fmla="*/ 2899972 w 12187340"/>
              <a:gd name="connsiteY4795" fmla="*/ 1738336 h 1972748"/>
              <a:gd name="connsiteX4796" fmla="*/ 2895671 w 12187340"/>
              <a:gd name="connsiteY4796" fmla="*/ 1737261 h 1972748"/>
              <a:gd name="connsiteX4797" fmla="*/ 2908574 w 12187340"/>
              <a:gd name="connsiteY4797" fmla="*/ 1735827 h 1972748"/>
              <a:gd name="connsiteX4798" fmla="*/ 2913234 w 12187340"/>
              <a:gd name="connsiteY4798" fmla="*/ 1736902 h 1972748"/>
              <a:gd name="connsiteX4799" fmla="*/ 2908574 w 12187340"/>
              <a:gd name="connsiteY4799" fmla="*/ 1738336 h 1972748"/>
              <a:gd name="connsiteX4800" fmla="*/ 3403193 w 12187340"/>
              <a:gd name="connsiteY4800" fmla="*/ 1735827 h 1972748"/>
              <a:gd name="connsiteX4801" fmla="*/ 3403551 w 12187340"/>
              <a:gd name="connsiteY4801" fmla="*/ 1754823 h 1972748"/>
              <a:gd name="connsiteX4802" fmla="*/ 3378820 w 12187340"/>
              <a:gd name="connsiteY4802" fmla="*/ 1748013 h 1972748"/>
              <a:gd name="connsiteX4803" fmla="*/ 3378820 w 12187340"/>
              <a:gd name="connsiteY4803" fmla="*/ 1742279 h 1972748"/>
              <a:gd name="connsiteX4804" fmla="*/ 3034021 w 12187340"/>
              <a:gd name="connsiteY4804" fmla="*/ 1736544 h 1972748"/>
              <a:gd name="connsiteX4805" fmla="*/ 3038681 w 12187340"/>
              <a:gd name="connsiteY4805" fmla="*/ 1737978 h 1972748"/>
              <a:gd name="connsiteX4806" fmla="*/ 3034021 w 12187340"/>
              <a:gd name="connsiteY4806" fmla="*/ 1739052 h 1972748"/>
              <a:gd name="connsiteX4807" fmla="*/ 3047283 w 12187340"/>
              <a:gd name="connsiteY4807" fmla="*/ 1736544 h 1972748"/>
              <a:gd name="connsiteX4808" fmla="*/ 3047283 w 12187340"/>
              <a:gd name="connsiteY4808" fmla="*/ 1739053 h 1972748"/>
              <a:gd name="connsiteX4809" fmla="*/ 3042265 w 12187340"/>
              <a:gd name="connsiteY4809" fmla="*/ 1737978 h 1972748"/>
              <a:gd name="connsiteX4810" fmla="*/ 2913951 w 12187340"/>
              <a:gd name="connsiteY4810" fmla="*/ 1737261 h 1972748"/>
              <a:gd name="connsiteX4811" fmla="*/ 2914308 w 12187340"/>
              <a:gd name="connsiteY4811" fmla="*/ 1742279 h 1972748"/>
              <a:gd name="connsiteX4812" fmla="*/ 2908574 w 12187340"/>
              <a:gd name="connsiteY4812" fmla="*/ 1740487 h 1972748"/>
              <a:gd name="connsiteX4813" fmla="*/ 2908574 w 12187340"/>
              <a:gd name="connsiteY4813" fmla="*/ 1738695 h 1972748"/>
              <a:gd name="connsiteX4814" fmla="*/ 2894596 w 12187340"/>
              <a:gd name="connsiteY4814" fmla="*/ 1737619 h 1972748"/>
              <a:gd name="connsiteX4815" fmla="*/ 2899972 w 12187340"/>
              <a:gd name="connsiteY4815" fmla="*/ 1739052 h 1972748"/>
              <a:gd name="connsiteX4816" fmla="*/ 2899972 w 12187340"/>
              <a:gd name="connsiteY4816" fmla="*/ 1740486 h 1972748"/>
              <a:gd name="connsiteX4817" fmla="*/ 2894596 w 12187340"/>
              <a:gd name="connsiteY4817" fmla="*/ 1741920 h 1972748"/>
              <a:gd name="connsiteX4818" fmla="*/ 3040473 w 12187340"/>
              <a:gd name="connsiteY4818" fmla="*/ 1738336 h 1972748"/>
              <a:gd name="connsiteX4819" fmla="*/ 3047283 w 12187340"/>
              <a:gd name="connsiteY4819" fmla="*/ 1740128 h 1972748"/>
              <a:gd name="connsiteX4820" fmla="*/ 3047283 w 12187340"/>
              <a:gd name="connsiteY4820" fmla="*/ 1745862 h 1972748"/>
              <a:gd name="connsiteX4821" fmla="*/ 3040831 w 12187340"/>
              <a:gd name="connsiteY4821" fmla="*/ 1747296 h 1972748"/>
              <a:gd name="connsiteX4822" fmla="*/ 3034021 w 12187340"/>
              <a:gd name="connsiteY4822" fmla="*/ 1745504 h 1972748"/>
              <a:gd name="connsiteX4823" fmla="*/ 3034021 w 12187340"/>
              <a:gd name="connsiteY4823" fmla="*/ 1740128 h 1972748"/>
              <a:gd name="connsiteX4824" fmla="*/ 3764839 w 12187340"/>
              <a:gd name="connsiteY4824" fmla="*/ 1738694 h 1972748"/>
              <a:gd name="connsiteX4825" fmla="*/ 3783835 w 12187340"/>
              <a:gd name="connsiteY4825" fmla="*/ 1744070 h 1972748"/>
              <a:gd name="connsiteX4826" fmla="*/ 3764839 w 12187340"/>
              <a:gd name="connsiteY4826" fmla="*/ 1749446 h 1972748"/>
              <a:gd name="connsiteX4827" fmla="*/ 2900689 w 12187340"/>
              <a:gd name="connsiteY4827" fmla="*/ 1739051 h 1972748"/>
              <a:gd name="connsiteX4828" fmla="*/ 2902840 w 12187340"/>
              <a:gd name="connsiteY4828" fmla="*/ 1739768 h 1972748"/>
              <a:gd name="connsiteX4829" fmla="*/ 2900689 w 12187340"/>
              <a:gd name="connsiteY4829" fmla="*/ 1740485 h 1972748"/>
              <a:gd name="connsiteX4830" fmla="*/ 2908216 w 12187340"/>
              <a:gd name="connsiteY4830" fmla="*/ 1739051 h 1972748"/>
              <a:gd name="connsiteX4831" fmla="*/ 2908216 w 12187340"/>
              <a:gd name="connsiteY4831" fmla="*/ 1740485 h 1972748"/>
              <a:gd name="connsiteX4832" fmla="*/ 2905349 w 12187340"/>
              <a:gd name="connsiteY4832" fmla="*/ 1739768 h 1972748"/>
              <a:gd name="connsiteX4833" fmla="*/ 3812867 w 12187340"/>
              <a:gd name="connsiteY4833" fmla="*/ 1739768 h 1972748"/>
              <a:gd name="connsiteX4834" fmla="*/ 3812867 w 12187340"/>
              <a:gd name="connsiteY4834" fmla="*/ 1748729 h 1972748"/>
              <a:gd name="connsiteX4835" fmla="*/ 3796380 w 12187340"/>
              <a:gd name="connsiteY4835" fmla="*/ 1744075 h 1972748"/>
              <a:gd name="connsiteX4836" fmla="*/ 2904273 w 12187340"/>
              <a:gd name="connsiteY4836" fmla="*/ 1740126 h 1972748"/>
              <a:gd name="connsiteX4837" fmla="*/ 2908216 w 12187340"/>
              <a:gd name="connsiteY4837" fmla="*/ 1741201 h 1972748"/>
              <a:gd name="connsiteX4838" fmla="*/ 2908216 w 12187340"/>
              <a:gd name="connsiteY4838" fmla="*/ 1744068 h 1972748"/>
              <a:gd name="connsiteX4839" fmla="*/ 2904632 w 12187340"/>
              <a:gd name="connsiteY4839" fmla="*/ 1744785 h 1972748"/>
              <a:gd name="connsiteX4840" fmla="*/ 2900689 w 12187340"/>
              <a:gd name="connsiteY4840" fmla="*/ 1743710 h 1972748"/>
              <a:gd name="connsiteX4841" fmla="*/ 2900689 w 12187340"/>
              <a:gd name="connsiteY4841" fmla="*/ 1741201 h 1972748"/>
              <a:gd name="connsiteX4842" fmla="*/ 3032946 w 12187340"/>
              <a:gd name="connsiteY4842" fmla="*/ 1740484 h 1972748"/>
              <a:gd name="connsiteX4843" fmla="*/ 3032946 w 12187340"/>
              <a:gd name="connsiteY4843" fmla="*/ 1745143 h 1972748"/>
              <a:gd name="connsiteX4844" fmla="*/ 3023627 w 12187340"/>
              <a:gd name="connsiteY4844" fmla="*/ 1742634 h 1972748"/>
              <a:gd name="connsiteX4845" fmla="*/ 3048000 w 12187340"/>
              <a:gd name="connsiteY4845" fmla="*/ 1740484 h 1972748"/>
              <a:gd name="connsiteX4846" fmla="*/ 3057677 w 12187340"/>
              <a:gd name="connsiteY4846" fmla="*/ 1742993 h 1972748"/>
              <a:gd name="connsiteX4847" fmla="*/ 3048358 w 12187340"/>
              <a:gd name="connsiteY4847" fmla="*/ 1745502 h 1972748"/>
              <a:gd name="connsiteX4848" fmla="*/ 458060 w 12187340"/>
              <a:gd name="connsiteY4848" fmla="*/ 1740850 h 1972748"/>
              <a:gd name="connsiteX4849" fmla="*/ 464153 w 12187340"/>
              <a:gd name="connsiteY4849" fmla="*/ 1741566 h 1972748"/>
              <a:gd name="connsiteX4850" fmla="*/ 485658 w 12187340"/>
              <a:gd name="connsiteY4850" fmla="*/ 1786011 h 1972748"/>
              <a:gd name="connsiteX4851" fmla="*/ 496769 w 12187340"/>
              <a:gd name="connsiteY4851" fmla="*/ 1834039 h 1972748"/>
              <a:gd name="connsiteX4852" fmla="*/ 465228 w 12187340"/>
              <a:gd name="connsiteY4852" fmla="*/ 1760204 h 1972748"/>
              <a:gd name="connsiteX4853" fmla="*/ 458060 w 12187340"/>
              <a:gd name="connsiteY4853" fmla="*/ 1740850 h 1972748"/>
              <a:gd name="connsiteX4854" fmla="*/ 2899972 w 12187340"/>
              <a:gd name="connsiteY4854" fmla="*/ 1741208 h 1972748"/>
              <a:gd name="connsiteX4855" fmla="*/ 2899972 w 12187340"/>
              <a:gd name="connsiteY4855" fmla="*/ 1743716 h 1972748"/>
              <a:gd name="connsiteX4856" fmla="*/ 2895313 w 12187340"/>
              <a:gd name="connsiteY4856" fmla="*/ 1742283 h 1972748"/>
              <a:gd name="connsiteX4857" fmla="*/ 2908574 w 12187340"/>
              <a:gd name="connsiteY4857" fmla="*/ 1741208 h 1972748"/>
              <a:gd name="connsiteX4858" fmla="*/ 2913234 w 12187340"/>
              <a:gd name="connsiteY4858" fmla="*/ 1742641 h 1972748"/>
              <a:gd name="connsiteX4859" fmla="*/ 2908574 w 12187340"/>
              <a:gd name="connsiteY4859" fmla="*/ 1743716 h 1972748"/>
              <a:gd name="connsiteX4860" fmla="*/ 3349072 w 12187340"/>
              <a:gd name="connsiteY4860" fmla="*/ 1741924 h 1972748"/>
              <a:gd name="connsiteX4861" fmla="*/ 3360900 w 12187340"/>
              <a:gd name="connsiteY4861" fmla="*/ 1745150 h 1972748"/>
              <a:gd name="connsiteX4862" fmla="*/ 3349072 w 12187340"/>
              <a:gd name="connsiteY4862" fmla="*/ 1748376 h 1972748"/>
              <a:gd name="connsiteX4863" fmla="*/ 2894596 w 12187340"/>
              <a:gd name="connsiteY4863" fmla="*/ 1742641 h 1972748"/>
              <a:gd name="connsiteX4864" fmla="*/ 2899972 w 12187340"/>
              <a:gd name="connsiteY4864" fmla="*/ 1744433 h 1972748"/>
              <a:gd name="connsiteX4865" fmla="*/ 2899972 w 12187340"/>
              <a:gd name="connsiteY4865" fmla="*/ 1746225 h 1972748"/>
              <a:gd name="connsiteX4866" fmla="*/ 2894238 w 12187340"/>
              <a:gd name="connsiteY4866" fmla="*/ 1747659 h 1972748"/>
              <a:gd name="connsiteX4867" fmla="*/ 3377029 w 12187340"/>
              <a:gd name="connsiteY4867" fmla="*/ 1742641 h 1972748"/>
              <a:gd name="connsiteX4868" fmla="*/ 3377029 w 12187340"/>
              <a:gd name="connsiteY4868" fmla="*/ 1747659 h 1972748"/>
              <a:gd name="connsiteX4869" fmla="*/ 3368068 w 12187340"/>
              <a:gd name="connsiteY4869" fmla="*/ 1745150 h 1972748"/>
              <a:gd name="connsiteX4870" fmla="*/ 2914309 w 12187340"/>
              <a:gd name="connsiteY4870" fmla="*/ 1742999 h 1972748"/>
              <a:gd name="connsiteX4871" fmla="*/ 2914309 w 12187340"/>
              <a:gd name="connsiteY4871" fmla="*/ 1747659 h 1972748"/>
              <a:gd name="connsiteX4872" fmla="*/ 2908574 w 12187340"/>
              <a:gd name="connsiteY4872" fmla="*/ 1746225 h 1972748"/>
              <a:gd name="connsiteX4873" fmla="*/ 2908574 w 12187340"/>
              <a:gd name="connsiteY4873" fmla="*/ 1744433 h 1972748"/>
              <a:gd name="connsiteX4874" fmla="*/ 3021835 w 12187340"/>
              <a:gd name="connsiteY4874" fmla="*/ 1743357 h 1972748"/>
              <a:gd name="connsiteX4875" fmla="*/ 3032946 w 12187340"/>
              <a:gd name="connsiteY4875" fmla="*/ 1746224 h 1972748"/>
              <a:gd name="connsiteX4876" fmla="*/ 3032946 w 12187340"/>
              <a:gd name="connsiteY4876" fmla="*/ 1749809 h 1972748"/>
              <a:gd name="connsiteX4877" fmla="*/ 3021477 w 12187340"/>
              <a:gd name="connsiteY4877" fmla="*/ 1752676 h 1972748"/>
              <a:gd name="connsiteX4878" fmla="*/ 3059469 w 12187340"/>
              <a:gd name="connsiteY4878" fmla="*/ 1743357 h 1972748"/>
              <a:gd name="connsiteX4879" fmla="*/ 3059827 w 12187340"/>
              <a:gd name="connsiteY4879" fmla="*/ 1752676 h 1972748"/>
              <a:gd name="connsiteX4880" fmla="*/ 3048357 w 12187340"/>
              <a:gd name="connsiteY4880" fmla="*/ 1749450 h 1972748"/>
              <a:gd name="connsiteX4881" fmla="*/ 3048357 w 12187340"/>
              <a:gd name="connsiteY4881" fmla="*/ 1746583 h 1972748"/>
              <a:gd name="connsiteX4882" fmla="*/ 2900689 w 12187340"/>
              <a:gd name="connsiteY4882" fmla="*/ 1744432 h 1972748"/>
              <a:gd name="connsiteX4883" fmla="*/ 2903556 w 12187340"/>
              <a:gd name="connsiteY4883" fmla="*/ 1745148 h 1972748"/>
              <a:gd name="connsiteX4884" fmla="*/ 2900689 w 12187340"/>
              <a:gd name="connsiteY4884" fmla="*/ 1745865 h 1972748"/>
              <a:gd name="connsiteX4885" fmla="*/ 2908216 w 12187340"/>
              <a:gd name="connsiteY4885" fmla="*/ 1744432 h 1972748"/>
              <a:gd name="connsiteX4886" fmla="*/ 2908216 w 12187340"/>
              <a:gd name="connsiteY4886" fmla="*/ 1745865 h 1972748"/>
              <a:gd name="connsiteX4887" fmla="*/ 2905707 w 12187340"/>
              <a:gd name="connsiteY4887" fmla="*/ 1745148 h 1972748"/>
              <a:gd name="connsiteX4888" fmla="*/ 2904632 w 12187340"/>
              <a:gd name="connsiteY4888" fmla="*/ 1745506 h 1972748"/>
              <a:gd name="connsiteX4889" fmla="*/ 2908216 w 12187340"/>
              <a:gd name="connsiteY4889" fmla="*/ 1746581 h 1972748"/>
              <a:gd name="connsiteX4890" fmla="*/ 2908216 w 12187340"/>
              <a:gd name="connsiteY4890" fmla="*/ 1749448 h 1972748"/>
              <a:gd name="connsiteX4891" fmla="*/ 2904273 w 12187340"/>
              <a:gd name="connsiteY4891" fmla="*/ 1750523 h 1972748"/>
              <a:gd name="connsiteX4892" fmla="*/ 2900331 w 12187340"/>
              <a:gd name="connsiteY4892" fmla="*/ 1749448 h 1972748"/>
              <a:gd name="connsiteX4893" fmla="*/ 2900689 w 12187340"/>
              <a:gd name="connsiteY4893" fmla="*/ 1746581 h 1972748"/>
              <a:gd name="connsiteX4894" fmla="*/ 3364126 w 12187340"/>
              <a:gd name="connsiteY4894" fmla="*/ 1745864 h 1972748"/>
              <a:gd name="connsiteX4895" fmla="*/ 3377029 w 12187340"/>
              <a:gd name="connsiteY4895" fmla="*/ 1749448 h 1972748"/>
              <a:gd name="connsiteX4896" fmla="*/ 3377029 w 12187340"/>
              <a:gd name="connsiteY4896" fmla="*/ 1762351 h 1972748"/>
              <a:gd name="connsiteX4897" fmla="*/ 3362334 w 12187340"/>
              <a:gd name="connsiteY4897" fmla="*/ 1766294 h 1972748"/>
              <a:gd name="connsiteX4898" fmla="*/ 3348714 w 12187340"/>
              <a:gd name="connsiteY4898" fmla="*/ 1762710 h 1972748"/>
              <a:gd name="connsiteX4899" fmla="*/ 3349071 w 12187340"/>
              <a:gd name="connsiteY4899" fmla="*/ 1750165 h 1972748"/>
              <a:gd name="connsiteX4900" fmla="*/ 3790287 w 12187340"/>
              <a:gd name="connsiteY4900" fmla="*/ 1745864 h 1972748"/>
              <a:gd name="connsiteX4901" fmla="*/ 3812867 w 12187340"/>
              <a:gd name="connsiteY4901" fmla="*/ 1751957 h 1972748"/>
              <a:gd name="connsiteX4902" fmla="*/ 3812867 w 12187340"/>
              <a:gd name="connsiteY4902" fmla="*/ 1773463 h 1972748"/>
              <a:gd name="connsiteX4903" fmla="*/ 3788495 w 12187340"/>
              <a:gd name="connsiteY4903" fmla="*/ 1779914 h 1972748"/>
              <a:gd name="connsiteX4904" fmla="*/ 3764480 w 12187340"/>
              <a:gd name="connsiteY4904" fmla="*/ 1773463 h 1972748"/>
              <a:gd name="connsiteX4905" fmla="*/ 3764838 w 12187340"/>
              <a:gd name="connsiteY4905" fmla="*/ 1752674 h 1972748"/>
              <a:gd name="connsiteX4906" fmla="*/ 2908574 w 12187340"/>
              <a:gd name="connsiteY4906" fmla="*/ 1746581 h 1972748"/>
              <a:gd name="connsiteX4907" fmla="*/ 2913592 w 12187340"/>
              <a:gd name="connsiteY4907" fmla="*/ 1748015 h 1972748"/>
              <a:gd name="connsiteX4908" fmla="*/ 2908574 w 12187340"/>
              <a:gd name="connsiteY4908" fmla="*/ 1749448 h 1972748"/>
              <a:gd name="connsiteX4909" fmla="*/ 3033663 w 12187340"/>
              <a:gd name="connsiteY4909" fmla="*/ 1746581 h 1972748"/>
              <a:gd name="connsiteX4910" fmla="*/ 3039039 w 12187340"/>
              <a:gd name="connsiteY4910" fmla="*/ 1748015 h 1972748"/>
              <a:gd name="connsiteX4911" fmla="*/ 3033663 w 12187340"/>
              <a:gd name="connsiteY4911" fmla="*/ 1749448 h 1972748"/>
              <a:gd name="connsiteX4912" fmla="*/ 2899972 w 12187340"/>
              <a:gd name="connsiteY4912" fmla="*/ 1746939 h 1972748"/>
              <a:gd name="connsiteX4913" fmla="*/ 2899972 w 12187340"/>
              <a:gd name="connsiteY4913" fmla="*/ 1749448 h 1972748"/>
              <a:gd name="connsiteX4914" fmla="*/ 2895313 w 12187340"/>
              <a:gd name="connsiteY4914" fmla="*/ 1748014 h 1972748"/>
              <a:gd name="connsiteX4915" fmla="*/ 3047283 w 12187340"/>
              <a:gd name="connsiteY4915" fmla="*/ 1746939 h 1972748"/>
              <a:gd name="connsiteX4916" fmla="*/ 3047283 w 12187340"/>
              <a:gd name="connsiteY4916" fmla="*/ 1749089 h 1972748"/>
              <a:gd name="connsiteX4917" fmla="*/ 3042982 w 12187340"/>
              <a:gd name="connsiteY4917" fmla="*/ 1748015 h 1972748"/>
              <a:gd name="connsiteX4918" fmla="*/ 2894238 w 12187340"/>
              <a:gd name="connsiteY4918" fmla="*/ 1748372 h 1972748"/>
              <a:gd name="connsiteX4919" fmla="*/ 2899972 w 12187340"/>
              <a:gd name="connsiteY4919" fmla="*/ 1749806 h 1972748"/>
              <a:gd name="connsiteX4920" fmla="*/ 2899972 w 12187340"/>
              <a:gd name="connsiteY4920" fmla="*/ 1751598 h 1972748"/>
              <a:gd name="connsiteX4921" fmla="*/ 2893879 w 12187340"/>
              <a:gd name="connsiteY4921" fmla="*/ 1753390 h 1972748"/>
              <a:gd name="connsiteX4922" fmla="*/ 2914667 w 12187340"/>
              <a:gd name="connsiteY4922" fmla="*/ 1748372 h 1972748"/>
              <a:gd name="connsiteX4923" fmla="*/ 2914667 w 12187340"/>
              <a:gd name="connsiteY4923" fmla="*/ 1751240 h 1972748"/>
              <a:gd name="connsiteX4924" fmla="*/ 2912517 w 12187340"/>
              <a:gd name="connsiteY4924" fmla="*/ 1752673 h 1972748"/>
              <a:gd name="connsiteX4925" fmla="*/ 2908574 w 12187340"/>
              <a:gd name="connsiteY4925" fmla="*/ 1751599 h 1972748"/>
              <a:gd name="connsiteX4926" fmla="*/ 2908574 w 12187340"/>
              <a:gd name="connsiteY4926" fmla="*/ 1749807 h 1972748"/>
              <a:gd name="connsiteX4927" fmla="*/ 3041190 w 12187340"/>
              <a:gd name="connsiteY4927" fmla="*/ 1748372 h 1972748"/>
              <a:gd name="connsiteX4928" fmla="*/ 3047283 w 12187340"/>
              <a:gd name="connsiteY4928" fmla="*/ 1750165 h 1972748"/>
              <a:gd name="connsiteX4929" fmla="*/ 3047283 w 12187340"/>
              <a:gd name="connsiteY4929" fmla="*/ 1755899 h 1972748"/>
              <a:gd name="connsiteX4930" fmla="*/ 3040473 w 12187340"/>
              <a:gd name="connsiteY4930" fmla="*/ 1758050 h 1972748"/>
              <a:gd name="connsiteX4931" fmla="*/ 3033663 w 12187340"/>
              <a:gd name="connsiteY4931" fmla="*/ 1756258 h 1972748"/>
              <a:gd name="connsiteX4932" fmla="*/ 3033663 w 12187340"/>
              <a:gd name="connsiteY4932" fmla="*/ 1750523 h 1972748"/>
              <a:gd name="connsiteX4933" fmla="*/ 2834023 w 12187340"/>
              <a:gd name="connsiteY4933" fmla="*/ 1750165 h 1972748"/>
              <a:gd name="connsiteX4934" fmla="*/ 2807858 w 12187340"/>
              <a:gd name="connsiteY4934" fmla="*/ 1768444 h 1972748"/>
              <a:gd name="connsiteX4935" fmla="*/ 2834023 w 12187340"/>
              <a:gd name="connsiteY4935" fmla="*/ 1750165 h 1972748"/>
              <a:gd name="connsiteX4936" fmla="*/ 2900331 w 12187340"/>
              <a:gd name="connsiteY4936" fmla="*/ 1750165 h 1972748"/>
              <a:gd name="connsiteX4937" fmla="*/ 2902840 w 12187340"/>
              <a:gd name="connsiteY4937" fmla="*/ 1750881 h 1972748"/>
              <a:gd name="connsiteX4938" fmla="*/ 2900331 w 12187340"/>
              <a:gd name="connsiteY4938" fmla="*/ 1751598 h 1972748"/>
              <a:gd name="connsiteX4939" fmla="*/ 2908216 w 12187340"/>
              <a:gd name="connsiteY4939" fmla="*/ 1750165 h 1972748"/>
              <a:gd name="connsiteX4940" fmla="*/ 2908216 w 12187340"/>
              <a:gd name="connsiteY4940" fmla="*/ 1751598 h 1972748"/>
              <a:gd name="connsiteX4941" fmla="*/ 2905349 w 12187340"/>
              <a:gd name="connsiteY4941" fmla="*/ 1750881 h 1972748"/>
              <a:gd name="connsiteX4942" fmla="*/ 3378821 w 12187340"/>
              <a:gd name="connsiteY4942" fmla="*/ 1750165 h 1972748"/>
              <a:gd name="connsiteX4943" fmla="*/ 3401401 w 12187340"/>
              <a:gd name="connsiteY4943" fmla="*/ 1755899 h 1972748"/>
              <a:gd name="connsiteX4944" fmla="*/ 3378821 w 12187340"/>
              <a:gd name="connsiteY4944" fmla="*/ 1761992 h 1972748"/>
              <a:gd name="connsiteX4945" fmla="*/ 3048358 w 12187340"/>
              <a:gd name="connsiteY4945" fmla="*/ 1750522 h 1972748"/>
              <a:gd name="connsiteX4946" fmla="*/ 3058035 w 12187340"/>
              <a:gd name="connsiteY4946" fmla="*/ 1753031 h 1972748"/>
              <a:gd name="connsiteX4947" fmla="*/ 3048358 w 12187340"/>
              <a:gd name="connsiteY4947" fmla="*/ 1755899 h 1972748"/>
              <a:gd name="connsiteX4948" fmla="*/ 3032946 w 12187340"/>
              <a:gd name="connsiteY4948" fmla="*/ 1750880 h 1972748"/>
              <a:gd name="connsiteX4949" fmla="*/ 3032946 w 12187340"/>
              <a:gd name="connsiteY4949" fmla="*/ 1755898 h 1972748"/>
              <a:gd name="connsiteX4950" fmla="*/ 3023269 w 12187340"/>
              <a:gd name="connsiteY4950" fmla="*/ 1753389 h 1972748"/>
              <a:gd name="connsiteX4951" fmla="*/ 3347280 w 12187340"/>
              <a:gd name="connsiteY4951" fmla="*/ 1750880 h 1972748"/>
              <a:gd name="connsiteX4952" fmla="*/ 3346922 w 12187340"/>
              <a:gd name="connsiteY4952" fmla="*/ 1762350 h 1972748"/>
              <a:gd name="connsiteX4953" fmla="*/ 3325416 w 12187340"/>
              <a:gd name="connsiteY4953" fmla="*/ 1756262 h 1972748"/>
              <a:gd name="connsiteX4954" fmla="*/ 2904273 w 12187340"/>
              <a:gd name="connsiteY4954" fmla="*/ 1751238 h 1972748"/>
              <a:gd name="connsiteX4955" fmla="*/ 2908216 w 12187340"/>
              <a:gd name="connsiteY4955" fmla="*/ 1752313 h 1972748"/>
              <a:gd name="connsiteX4956" fmla="*/ 2908216 w 12187340"/>
              <a:gd name="connsiteY4956" fmla="*/ 1755180 h 1972748"/>
              <a:gd name="connsiteX4957" fmla="*/ 2904632 w 12187340"/>
              <a:gd name="connsiteY4957" fmla="*/ 1756255 h 1972748"/>
              <a:gd name="connsiteX4958" fmla="*/ 2900331 w 12187340"/>
              <a:gd name="connsiteY4958" fmla="*/ 1755180 h 1972748"/>
              <a:gd name="connsiteX4959" fmla="*/ 2900331 w 12187340"/>
              <a:gd name="connsiteY4959" fmla="*/ 1752313 h 1972748"/>
              <a:gd name="connsiteX4960" fmla="*/ 2914667 w 12187340"/>
              <a:gd name="connsiteY4960" fmla="*/ 1751955 h 1972748"/>
              <a:gd name="connsiteX4961" fmla="*/ 2914667 w 12187340"/>
              <a:gd name="connsiteY4961" fmla="*/ 1753389 h 1972748"/>
              <a:gd name="connsiteX4962" fmla="*/ 2912875 w 12187340"/>
              <a:gd name="connsiteY4962" fmla="*/ 1753031 h 1972748"/>
              <a:gd name="connsiteX4963" fmla="*/ 2914667 w 12187340"/>
              <a:gd name="connsiteY4963" fmla="*/ 1751956 h 1972748"/>
              <a:gd name="connsiteX4964" fmla="*/ 2899972 w 12187340"/>
              <a:gd name="connsiteY4964" fmla="*/ 1752313 h 1972748"/>
              <a:gd name="connsiteX4965" fmla="*/ 2899972 w 12187340"/>
              <a:gd name="connsiteY4965" fmla="*/ 1754822 h 1972748"/>
              <a:gd name="connsiteX4966" fmla="*/ 2895313 w 12187340"/>
              <a:gd name="connsiteY4966" fmla="*/ 1753747 h 1972748"/>
              <a:gd name="connsiteX4967" fmla="*/ 2908574 w 12187340"/>
              <a:gd name="connsiteY4967" fmla="*/ 1752313 h 1972748"/>
              <a:gd name="connsiteX4968" fmla="*/ 2911800 w 12187340"/>
              <a:gd name="connsiteY4968" fmla="*/ 1753388 h 1972748"/>
              <a:gd name="connsiteX4969" fmla="*/ 2913592 w 12187340"/>
              <a:gd name="connsiteY4969" fmla="*/ 1753745 h 1972748"/>
              <a:gd name="connsiteX4970" fmla="*/ 2910008 w 12187340"/>
              <a:gd name="connsiteY4970" fmla="*/ 1754820 h 1972748"/>
              <a:gd name="connsiteX4971" fmla="*/ 2911800 w 12187340"/>
              <a:gd name="connsiteY4971" fmla="*/ 1753386 h 1972748"/>
              <a:gd name="connsiteX4972" fmla="*/ 2908933 w 12187340"/>
              <a:gd name="connsiteY4972" fmla="*/ 1755178 h 1972748"/>
              <a:gd name="connsiteX4973" fmla="*/ 3815734 w 12187340"/>
              <a:gd name="connsiteY4973" fmla="*/ 1752671 h 1972748"/>
              <a:gd name="connsiteX4974" fmla="*/ 3852293 w 12187340"/>
              <a:gd name="connsiteY4974" fmla="*/ 1762706 h 1972748"/>
              <a:gd name="connsiteX4975" fmla="*/ 3815734 w 12187340"/>
              <a:gd name="connsiteY4975" fmla="*/ 1772742 h 1972748"/>
              <a:gd name="connsiteX4976" fmla="*/ 3021477 w 12187340"/>
              <a:gd name="connsiteY4976" fmla="*/ 1753745 h 1972748"/>
              <a:gd name="connsiteX4977" fmla="*/ 3032588 w 12187340"/>
              <a:gd name="connsiteY4977" fmla="*/ 1756971 h 1972748"/>
              <a:gd name="connsiteX4978" fmla="*/ 3032588 w 12187340"/>
              <a:gd name="connsiteY4978" fmla="*/ 1760197 h 1972748"/>
              <a:gd name="connsiteX4979" fmla="*/ 3021118 w 12187340"/>
              <a:gd name="connsiteY4979" fmla="*/ 1763423 h 1972748"/>
              <a:gd name="connsiteX4980" fmla="*/ 3059828 w 12187340"/>
              <a:gd name="connsiteY4980" fmla="*/ 1753745 h 1972748"/>
              <a:gd name="connsiteX4981" fmla="*/ 3060185 w 12187340"/>
              <a:gd name="connsiteY4981" fmla="*/ 1763423 h 1972748"/>
              <a:gd name="connsiteX4982" fmla="*/ 3048357 w 12187340"/>
              <a:gd name="connsiteY4982" fmla="*/ 1760197 h 1972748"/>
              <a:gd name="connsiteX4983" fmla="*/ 3048357 w 12187340"/>
              <a:gd name="connsiteY4983" fmla="*/ 1756613 h 1972748"/>
              <a:gd name="connsiteX4984" fmla="*/ 3761613 w 12187340"/>
              <a:gd name="connsiteY4984" fmla="*/ 1753745 h 1972748"/>
              <a:gd name="connsiteX4985" fmla="*/ 3761255 w 12187340"/>
              <a:gd name="connsiteY4985" fmla="*/ 1772749 h 1972748"/>
              <a:gd name="connsiteX4986" fmla="*/ 3726130 w 12187340"/>
              <a:gd name="connsiteY4986" fmla="*/ 1763072 h 1972748"/>
              <a:gd name="connsiteX4987" fmla="*/ 2893879 w 12187340"/>
              <a:gd name="connsiteY4987" fmla="*/ 1754103 h 1972748"/>
              <a:gd name="connsiteX4988" fmla="*/ 2899614 w 12187340"/>
              <a:gd name="connsiteY4988" fmla="*/ 1755537 h 1972748"/>
              <a:gd name="connsiteX4989" fmla="*/ 2899614 w 12187340"/>
              <a:gd name="connsiteY4989" fmla="*/ 1757329 h 1972748"/>
              <a:gd name="connsiteX4990" fmla="*/ 2893879 w 12187340"/>
              <a:gd name="connsiteY4990" fmla="*/ 1759121 h 1972748"/>
              <a:gd name="connsiteX4991" fmla="*/ 2914667 w 12187340"/>
              <a:gd name="connsiteY4991" fmla="*/ 1754103 h 1972748"/>
              <a:gd name="connsiteX4992" fmla="*/ 2915025 w 12187340"/>
              <a:gd name="connsiteY4992" fmla="*/ 1758763 h 1972748"/>
              <a:gd name="connsiteX4993" fmla="*/ 2908932 w 12187340"/>
              <a:gd name="connsiteY4993" fmla="*/ 1757329 h 1972748"/>
              <a:gd name="connsiteX4994" fmla="*/ 2908932 w 12187340"/>
              <a:gd name="connsiteY4994" fmla="*/ 1755537 h 1972748"/>
              <a:gd name="connsiteX4995" fmla="*/ 2900331 w 12187340"/>
              <a:gd name="connsiteY4995" fmla="*/ 1755537 h 1972748"/>
              <a:gd name="connsiteX4996" fmla="*/ 2903556 w 12187340"/>
              <a:gd name="connsiteY4996" fmla="*/ 1756612 h 1972748"/>
              <a:gd name="connsiteX4997" fmla="*/ 2900331 w 12187340"/>
              <a:gd name="connsiteY4997" fmla="*/ 1757328 h 1972748"/>
              <a:gd name="connsiteX4998" fmla="*/ 2907857 w 12187340"/>
              <a:gd name="connsiteY4998" fmla="*/ 1755895 h 1972748"/>
              <a:gd name="connsiteX4999" fmla="*/ 2908215 w 12187340"/>
              <a:gd name="connsiteY4999" fmla="*/ 1755895 h 1972748"/>
              <a:gd name="connsiteX5000" fmla="*/ 2908215 w 12187340"/>
              <a:gd name="connsiteY5000" fmla="*/ 1756969 h 1972748"/>
              <a:gd name="connsiteX5001" fmla="*/ 2906782 w 12187340"/>
              <a:gd name="connsiteY5001" fmla="*/ 1756612 h 1972748"/>
              <a:gd name="connsiteX5002" fmla="*/ 2907856 w 12187340"/>
              <a:gd name="connsiteY5002" fmla="*/ 1755895 h 1972748"/>
              <a:gd name="connsiteX5003" fmla="*/ 2904632 w 12187340"/>
              <a:gd name="connsiteY5003" fmla="*/ 1756969 h 1972748"/>
              <a:gd name="connsiteX5004" fmla="*/ 2905349 w 12187340"/>
              <a:gd name="connsiteY5004" fmla="*/ 1756969 h 1972748"/>
              <a:gd name="connsiteX5005" fmla="*/ 2900331 w 12187340"/>
              <a:gd name="connsiteY5005" fmla="*/ 1759837 h 1972748"/>
              <a:gd name="connsiteX5006" fmla="*/ 2900331 w 12187340"/>
              <a:gd name="connsiteY5006" fmla="*/ 1758045 h 1972748"/>
              <a:gd name="connsiteX5007" fmla="*/ 3047283 w 12187340"/>
              <a:gd name="connsiteY5007" fmla="*/ 1756969 h 1972748"/>
              <a:gd name="connsiteX5008" fmla="*/ 3047283 w 12187340"/>
              <a:gd name="connsiteY5008" fmla="*/ 1759837 h 1972748"/>
              <a:gd name="connsiteX5009" fmla="*/ 3042265 w 12187340"/>
              <a:gd name="connsiteY5009" fmla="*/ 1758403 h 1972748"/>
              <a:gd name="connsiteX5010" fmla="*/ 2905707 w 12187340"/>
              <a:gd name="connsiteY5010" fmla="*/ 1757327 h 1972748"/>
              <a:gd name="connsiteX5011" fmla="*/ 2908216 w 12187340"/>
              <a:gd name="connsiteY5011" fmla="*/ 1757685 h 1972748"/>
              <a:gd name="connsiteX5012" fmla="*/ 2908216 w 12187340"/>
              <a:gd name="connsiteY5012" fmla="*/ 1760911 h 1972748"/>
              <a:gd name="connsiteX5013" fmla="*/ 2904273 w 12187340"/>
              <a:gd name="connsiteY5013" fmla="*/ 1761986 h 1972748"/>
              <a:gd name="connsiteX5014" fmla="*/ 2900331 w 12187340"/>
              <a:gd name="connsiteY5014" fmla="*/ 1760911 h 1972748"/>
              <a:gd name="connsiteX5015" fmla="*/ 2900331 w 12187340"/>
              <a:gd name="connsiteY5015" fmla="*/ 1760194 h 1972748"/>
              <a:gd name="connsiteX5016" fmla="*/ 2905707 w 12187340"/>
              <a:gd name="connsiteY5016" fmla="*/ 1757327 h 1972748"/>
              <a:gd name="connsiteX5017" fmla="*/ 3033663 w 12187340"/>
              <a:gd name="connsiteY5017" fmla="*/ 1757327 h 1972748"/>
              <a:gd name="connsiteX5018" fmla="*/ 3038681 w 12187340"/>
              <a:gd name="connsiteY5018" fmla="*/ 1758402 h 1972748"/>
              <a:gd name="connsiteX5019" fmla="*/ 3033663 w 12187340"/>
              <a:gd name="connsiteY5019" fmla="*/ 1759836 h 1972748"/>
              <a:gd name="connsiteX5020" fmla="*/ 3403910 w 12187340"/>
              <a:gd name="connsiteY5020" fmla="*/ 1757327 h 1972748"/>
              <a:gd name="connsiteX5021" fmla="*/ 3404627 w 12187340"/>
              <a:gd name="connsiteY5021" fmla="*/ 1777757 h 1972748"/>
              <a:gd name="connsiteX5022" fmla="*/ 3404269 w 12187340"/>
              <a:gd name="connsiteY5022" fmla="*/ 1777757 h 1972748"/>
              <a:gd name="connsiteX5023" fmla="*/ 3379180 w 12187340"/>
              <a:gd name="connsiteY5023" fmla="*/ 1770947 h 1972748"/>
              <a:gd name="connsiteX5024" fmla="*/ 3378822 w 12187340"/>
              <a:gd name="connsiteY5024" fmla="*/ 1763779 h 1972748"/>
              <a:gd name="connsiteX5025" fmla="*/ 3322907 w 12187340"/>
              <a:gd name="connsiteY5025" fmla="*/ 1757685 h 1972748"/>
              <a:gd name="connsiteX5026" fmla="*/ 3346922 w 12187340"/>
              <a:gd name="connsiteY5026" fmla="*/ 1764137 h 1972748"/>
              <a:gd name="connsiteX5027" fmla="*/ 3346922 w 12187340"/>
              <a:gd name="connsiteY5027" fmla="*/ 1770588 h 1972748"/>
              <a:gd name="connsiteX5028" fmla="*/ 3321832 w 12187340"/>
              <a:gd name="connsiteY5028" fmla="*/ 1777040 h 1972748"/>
              <a:gd name="connsiteX5029" fmla="*/ 2899614 w 12187340"/>
              <a:gd name="connsiteY5029" fmla="*/ 1758043 h 1972748"/>
              <a:gd name="connsiteX5030" fmla="*/ 2899614 w 12187340"/>
              <a:gd name="connsiteY5030" fmla="*/ 1760193 h 1972748"/>
              <a:gd name="connsiteX5031" fmla="*/ 2898897 w 12187340"/>
              <a:gd name="connsiteY5031" fmla="*/ 1760551 h 1972748"/>
              <a:gd name="connsiteX5032" fmla="*/ 2894596 w 12187340"/>
              <a:gd name="connsiteY5032" fmla="*/ 1759477 h 1972748"/>
              <a:gd name="connsiteX5033" fmla="*/ 2908933 w 12187340"/>
              <a:gd name="connsiteY5033" fmla="*/ 1758043 h 1972748"/>
              <a:gd name="connsiteX5034" fmla="*/ 2914309 w 12187340"/>
              <a:gd name="connsiteY5034" fmla="*/ 1759477 h 1972748"/>
              <a:gd name="connsiteX5035" fmla="*/ 2908933 w 12187340"/>
              <a:gd name="connsiteY5035" fmla="*/ 1760910 h 1972748"/>
              <a:gd name="connsiteX5036" fmla="*/ 3040473 w 12187340"/>
              <a:gd name="connsiteY5036" fmla="*/ 1759118 h 1972748"/>
              <a:gd name="connsiteX5037" fmla="*/ 3047283 w 12187340"/>
              <a:gd name="connsiteY5037" fmla="*/ 1760910 h 1972748"/>
              <a:gd name="connsiteX5038" fmla="*/ 3047283 w 12187340"/>
              <a:gd name="connsiteY5038" fmla="*/ 1767003 h 1972748"/>
              <a:gd name="connsiteX5039" fmla="*/ 3040831 w 12187340"/>
              <a:gd name="connsiteY5039" fmla="*/ 1768795 h 1972748"/>
              <a:gd name="connsiteX5040" fmla="*/ 3033663 w 12187340"/>
              <a:gd name="connsiteY5040" fmla="*/ 1766644 h 1972748"/>
              <a:gd name="connsiteX5041" fmla="*/ 3033663 w 12187340"/>
              <a:gd name="connsiteY5041" fmla="*/ 1760910 h 1972748"/>
              <a:gd name="connsiteX5042" fmla="*/ 2893879 w 12187340"/>
              <a:gd name="connsiteY5042" fmla="*/ 1759835 h 1972748"/>
              <a:gd name="connsiteX5043" fmla="*/ 2898180 w 12187340"/>
              <a:gd name="connsiteY5043" fmla="*/ 1761268 h 1972748"/>
              <a:gd name="connsiteX5044" fmla="*/ 2899614 w 12187340"/>
              <a:gd name="connsiteY5044" fmla="*/ 1761626 h 1972748"/>
              <a:gd name="connsiteX5045" fmla="*/ 2899614 w 12187340"/>
              <a:gd name="connsiteY5045" fmla="*/ 1763418 h 1972748"/>
              <a:gd name="connsiteX5046" fmla="*/ 2893521 w 12187340"/>
              <a:gd name="connsiteY5046" fmla="*/ 1764852 h 1972748"/>
              <a:gd name="connsiteX5047" fmla="*/ 2893521 w 12187340"/>
              <a:gd name="connsiteY5047" fmla="*/ 1764135 h 1972748"/>
              <a:gd name="connsiteX5048" fmla="*/ 2898180 w 12187340"/>
              <a:gd name="connsiteY5048" fmla="*/ 1761268 h 1972748"/>
              <a:gd name="connsiteX5049" fmla="*/ 2893521 w 12187340"/>
              <a:gd name="connsiteY5049" fmla="*/ 1763777 h 1972748"/>
              <a:gd name="connsiteX5050" fmla="*/ 2915026 w 12187340"/>
              <a:gd name="connsiteY5050" fmla="*/ 1759835 h 1972748"/>
              <a:gd name="connsiteX5051" fmla="*/ 2915026 w 12187340"/>
              <a:gd name="connsiteY5051" fmla="*/ 1765211 h 1972748"/>
              <a:gd name="connsiteX5052" fmla="*/ 2908933 w 12187340"/>
              <a:gd name="connsiteY5052" fmla="*/ 1763419 h 1972748"/>
              <a:gd name="connsiteX5053" fmla="*/ 2908933 w 12187340"/>
              <a:gd name="connsiteY5053" fmla="*/ 1761627 h 1972748"/>
              <a:gd name="connsiteX5054" fmla="*/ 3032588 w 12187340"/>
              <a:gd name="connsiteY5054" fmla="*/ 1760909 h 1972748"/>
              <a:gd name="connsiteX5055" fmla="*/ 3032588 w 12187340"/>
              <a:gd name="connsiteY5055" fmla="*/ 1766644 h 1972748"/>
              <a:gd name="connsiteX5056" fmla="*/ 3022910 w 12187340"/>
              <a:gd name="connsiteY5056" fmla="*/ 1763777 h 1972748"/>
              <a:gd name="connsiteX5057" fmla="*/ 3048358 w 12187340"/>
              <a:gd name="connsiteY5057" fmla="*/ 1761267 h 1972748"/>
              <a:gd name="connsiteX5058" fmla="*/ 3058752 w 12187340"/>
              <a:gd name="connsiteY5058" fmla="*/ 1763776 h 1972748"/>
              <a:gd name="connsiteX5059" fmla="*/ 3048358 w 12187340"/>
              <a:gd name="connsiteY5059" fmla="*/ 1766643 h 1972748"/>
              <a:gd name="connsiteX5060" fmla="*/ 2900331 w 12187340"/>
              <a:gd name="connsiteY5060" fmla="*/ 1761625 h 1972748"/>
              <a:gd name="connsiteX5061" fmla="*/ 2902840 w 12187340"/>
              <a:gd name="connsiteY5061" fmla="*/ 1762342 h 1972748"/>
              <a:gd name="connsiteX5062" fmla="*/ 2900331 w 12187340"/>
              <a:gd name="connsiteY5062" fmla="*/ 1763059 h 1972748"/>
              <a:gd name="connsiteX5063" fmla="*/ 2908216 w 12187340"/>
              <a:gd name="connsiteY5063" fmla="*/ 1761625 h 1972748"/>
              <a:gd name="connsiteX5064" fmla="*/ 2908216 w 12187340"/>
              <a:gd name="connsiteY5064" fmla="*/ 1763059 h 1972748"/>
              <a:gd name="connsiteX5065" fmla="*/ 2905349 w 12187340"/>
              <a:gd name="connsiteY5065" fmla="*/ 1762342 h 1972748"/>
              <a:gd name="connsiteX5066" fmla="*/ 2904273 w 12187340"/>
              <a:gd name="connsiteY5066" fmla="*/ 1762700 h 1972748"/>
              <a:gd name="connsiteX5067" fmla="*/ 2908216 w 12187340"/>
              <a:gd name="connsiteY5067" fmla="*/ 1763774 h 1972748"/>
              <a:gd name="connsiteX5068" fmla="*/ 2908216 w 12187340"/>
              <a:gd name="connsiteY5068" fmla="*/ 1767000 h 1972748"/>
              <a:gd name="connsiteX5069" fmla="*/ 2904632 w 12187340"/>
              <a:gd name="connsiteY5069" fmla="*/ 1768075 h 1972748"/>
              <a:gd name="connsiteX5070" fmla="*/ 2900331 w 12187340"/>
              <a:gd name="connsiteY5070" fmla="*/ 1766641 h 1972748"/>
              <a:gd name="connsiteX5071" fmla="*/ 2900331 w 12187340"/>
              <a:gd name="connsiteY5071" fmla="*/ 1763774 h 1972748"/>
              <a:gd name="connsiteX5072" fmla="*/ 3859103 w 12187340"/>
              <a:gd name="connsiteY5072" fmla="*/ 1763774 h 1972748"/>
              <a:gd name="connsiteX5073" fmla="*/ 3859461 w 12187340"/>
              <a:gd name="connsiteY5073" fmla="*/ 1763774 h 1972748"/>
              <a:gd name="connsiteX5074" fmla="*/ 3860895 w 12187340"/>
              <a:gd name="connsiteY5074" fmla="*/ 1799616 h 1972748"/>
              <a:gd name="connsiteX5075" fmla="*/ 3816092 w 12187340"/>
              <a:gd name="connsiteY5075" fmla="*/ 1787430 h 1972748"/>
              <a:gd name="connsiteX5076" fmla="*/ 3816092 w 12187340"/>
              <a:gd name="connsiteY5076" fmla="*/ 1775602 h 1972748"/>
              <a:gd name="connsiteX5077" fmla="*/ 3858744 w 12187340"/>
              <a:gd name="connsiteY5077" fmla="*/ 1764133 h 1972748"/>
              <a:gd name="connsiteX5078" fmla="*/ 3859102 w 12187340"/>
              <a:gd name="connsiteY5078" fmla="*/ 1763775 h 1972748"/>
              <a:gd name="connsiteX5079" fmla="*/ 2899614 w 12187340"/>
              <a:gd name="connsiteY5079" fmla="*/ 1764132 h 1972748"/>
              <a:gd name="connsiteX5080" fmla="*/ 2899614 w 12187340"/>
              <a:gd name="connsiteY5080" fmla="*/ 1766641 h 1972748"/>
              <a:gd name="connsiteX5081" fmla="*/ 2894954 w 12187340"/>
              <a:gd name="connsiteY5081" fmla="*/ 1765207 h 1972748"/>
              <a:gd name="connsiteX5082" fmla="*/ 2908933 w 12187340"/>
              <a:gd name="connsiteY5082" fmla="*/ 1764132 h 1972748"/>
              <a:gd name="connsiteX5083" fmla="*/ 2913951 w 12187340"/>
              <a:gd name="connsiteY5083" fmla="*/ 1765566 h 1972748"/>
              <a:gd name="connsiteX5084" fmla="*/ 2908933 w 12187340"/>
              <a:gd name="connsiteY5084" fmla="*/ 1766640 h 1972748"/>
              <a:gd name="connsiteX5085" fmla="*/ 3021118 w 12187340"/>
              <a:gd name="connsiteY5085" fmla="*/ 1764132 h 1972748"/>
              <a:gd name="connsiteX5086" fmla="*/ 3032588 w 12187340"/>
              <a:gd name="connsiteY5086" fmla="*/ 1767358 h 1972748"/>
              <a:gd name="connsiteX5087" fmla="*/ 3032588 w 12187340"/>
              <a:gd name="connsiteY5087" fmla="*/ 1770942 h 1972748"/>
              <a:gd name="connsiteX5088" fmla="*/ 3020760 w 12187340"/>
              <a:gd name="connsiteY5088" fmla="*/ 1774168 h 1972748"/>
              <a:gd name="connsiteX5089" fmla="*/ 3060186 w 12187340"/>
              <a:gd name="connsiteY5089" fmla="*/ 1764490 h 1972748"/>
              <a:gd name="connsiteX5090" fmla="*/ 3060544 w 12187340"/>
              <a:gd name="connsiteY5090" fmla="*/ 1774167 h 1972748"/>
              <a:gd name="connsiteX5091" fmla="*/ 3048357 w 12187340"/>
              <a:gd name="connsiteY5091" fmla="*/ 1770941 h 1972748"/>
              <a:gd name="connsiteX5092" fmla="*/ 3048357 w 12187340"/>
              <a:gd name="connsiteY5092" fmla="*/ 1767716 h 1972748"/>
              <a:gd name="connsiteX5093" fmla="*/ 3348714 w 12187340"/>
              <a:gd name="connsiteY5093" fmla="*/ 1764490 h 1972748"/>
              <a:gd name="connsiteX5094" fmla="*/ 3358749 w 12187340"/>
              <a:gd name="connsiteY5094" fmla="*/ 1767357 h 1972748"/>
              <a:gd name="connsiteX5095" fmla="*/ 3348714 w 12187340"/>
              <a:gd name="connsiteY5095" fmla="*/ 1769866 h 1972748"/>
              <a:gd name="connsiteX5096" fmla="*/ 3377029 w 12187340"/>
              <a:gd name="connsiteY5096" fmla="*/ 1764490 h 1972748"/>
              <a:gd name="connsiteX5097" fmla="*/ 3377029 w 12187340"/>
              <a:gd name="connsiteY5097" fmla="*/ 1770225 h 1972748"/>
              <a:gd name="connsiteX5098" fmla="*/ 3365918 w 12187340"/>
              <a:gd name="connsiteY5098" fmla="*/ 1767357 h 1972748"/>
              <a:gd name="connsiteX5099" fmla="*/ 3718961 w 12187340"/>
              <a:gd name="connsiteY5099" fmla="*/ 1764490 h 1972748"/>
              <a:gd name="connsiteX5100" fmla="*/ 3719319 w 12187340"/>
              <a:gd name="connsiteY5100" fmla="*/ 1764490 h 1972748"/>
              <a:gd name="connsiteX5101" fmla="*/ 3719677 w 12187340"/>
              <a:gd name="connsiteY5101" fmla="*/ 1764490 h 1972748"/>
              <a:gd name="connsiteX5102" fmla="*/ 3761253 w 12187340"/>
              <a:gd name="connsiteY5102" fmla="*/ 1775959 h 1972748"/>
              <a:gd name="connsiteX5103" fmla="*/ 3761253 w 12187340"/>
              <a:gd name="connsiteY5103" fmla="*/ 1787429 h 1972748"/>
              <a:gd name="connsiteX5104" fmla="*/ 3718960 w 12187340"/>
              <a:gd name="connsiteY5104" fmla="*/ 1799257 h 1972748"/>
              <a:gd name="connsiteX5105" fmla="*/ 3718602 w 12187340"/>
              <a:gd name="connsiteY5105" fmla="*/ 1799257 h 1972748"/>
              <a:gd name="connsiteX5106" fmla="*/ 3718244 w 12187340"/>
              <a:gd name="connsiteY5106" fmla="*/ 1799615 h 1972748"/>
              <a:gd name="connsiteX5107" fmla="*/ 3717886 w 12187340"/>
              <a:gd name="connsiteY5107" fmla="*/ 1799972 h 1972748"/>
              <a:gd name="connsiteX5108" fmla="*/ 3717886 w 12187340"/>
              <a:gd name="connsiteY5108" fmla="*/ 1800330 h 1972748"/>
              <a:gd name="connsiteX5109" fmla="*/ 3717886 w 12187340"/>
              <a:gd name="connsiteY5109" fmla="*/ 1800688 h 1972748"/>
              <a:gd name="connsiteX5110" fmla="*/ 3717886 w 12187340"/>
              <a:gd name="connsiteY5110" fmla="*/ 1801046 h 1972748"/>
              <a:gd name="connsiteX5111" fmla="*/ 3717886 w 12187340"/>
              <a:gd name="connsiteY5111" fmla="*/ 1801404 h 1972748"/>
              <a:gd name="connsiteX5112" fmla="*/ 3718244 w 12187340"/>
              <a:gd name="connsiteY5112" fmla="*/ 1801404 h 1972748"/>
              <a:gd name="connsiteX5113" fmla="*/ 3718244 w 12187340"/>
              <a:gd name="connsiteY5113" fmla="*/ 1801762 h 1972748"/>
              <a:gd name="connsiteX5114" fmla="*/ 3718602 w 12187340"/>
              <a:gd name="connsiteY5114" fmla="*/ 1801762 h 1972748"/>
              <a:gd name="connsiteX5115" fmla="*/ 3718960 w 12187340"/>
              <a:gd name="connsiteY5115" fmla="*/ 1802119 h 1972748"/>
              <a:gd name="connsiteX5116" fmla="*/ 3760895 w 12187340"/>
              <a:gd name="connsiteY5116" fmla="*/ 1813947 h 1972748"/>
              <a:gd name="connsiteX5117" fmla="*/ 3760537 w 12187340"/>
              <a:gd name="connsiteY5117" fmla="*/ 1826850 h 1972748"/>
              <a:gd name="connsiteX5118" fmla="*/ 3715735 w 12187340"/>
              <a:gd name="connsiteY5118" fmla="*/ 1838678 h 1972748"/>
              <a:gd name="connsiteX5119" fmla="*/ 2893521 w 12187340"/>
              <a:gd name="connsiteY5119" fmla="*/ 1765565 h 1972748"/>
              <a:gd name="connsiteX5120" fmla="*/ 2899614 w 12187340"/>
              <a:gd name="connsiteY5120" fmla="*/ 1767357 h 1972748"/>
              <a:gd name="connsiteX5121" fmla="*/ 2899614 w 12187340"/>
              <a:gd name="connsiteY5121" fmla="*/ 1769507 h 1972748"/>
              <a:gd name="connsiteX5122" fmla="*/ 2893162 w 12187340"/>
              <a:gd name="connsiteY5122" fmla="*/ 1770941 h 1972748"/>
              <a:gd name="connsiteX5123" fmla="*/ 2915026 w 12187340"/>
              <a:gd name="connsiteY5123" fmla="*/ 1765922 h 1972748"/>
              <a:gd name="connsiteX5124" fmla="*/ 2915384 w 12187340"/>
              <a:gd name="connsiteY5124" fmla="*/ 1770940 h 1972748"/>
              <a:gd name="connsiteX5125" fmla="*/ 2908932 w 12187340"/>
              <a:gd name="connsiteY5125" fmla="*/ 1769148 h 1972748"/>
              <a:gd name="connsiteX5126" fmla="*/ 2908932 w 12187340"/>
              <a:gd name="connsiteY5126" fmla="*/ 1767356 h 1972748"/>
              <a:gd name="connsiteX5127" fmla="*/ 2900331 w 12187340"/>
              <a:gd name="connsiteY5127" fmla="*/ 1767356 h 1972748"/>
              <a:gd name="connsiteX5128" fmla="*/ 2903556 w 12187340"/>
              <a:gd name="connsiteY5128" fmla="*/ 1768431 h 1972748"/>
              <a:gd name="connsiteX5129" fmla="*/ 2900331 w 12187340"/>
              <a:gd name="connsiteY5129" fmla="*/ 1769148 h 1972748"/>
              <a:gd name="connsiteX5130" fmla="*/ 2908216 w 12187340"/>
              <a:gd name="connsiteY5130" fmla="*/ 1767714 h 1972748"/>
              <a:gd name="connsiteX5131" fmla="*/ 2908216 w 12187340"/>
              <a:gd name="connsiteY5131" fmla="*/ 1768789 h 1972748"/>
              <a:gd name="connsiteX5132" fmla="*/ 2905707 w 12187340"/>
              <a:gd name="connsiteY5132" fmla="*/ 1768431 h 1972748"/>
              <a:gd name="connsiteX5133" fmla="*/ 3033663 w 12187340"/>
              <a:gd name="connsiteY5133" fmla="*/ 1767714 h 1972748"/>
              <a:gd name="connsiteX5134" fmla="*/ 3039398 w 12187340"/>
              <a:gd name="connsiteY5134" fmla="*/ 1769148 h 1972748"/>
              <a:gd name="connsiteX5135" fmla="*/ 3033304 w 12187340"/>
              <a:gd name="connsiteY5135" fmla="*/ 1770940 h 1972748"/>
              <a:gd name="connsiteX5136" fmla="*/ 3047283 w 12187340"/>
              <a:gd name="connsiteY5136" fmla="*/ 1768072 h 1972748"/>
              <a:gd name="connsiteX5137" fmla="*/ 3047283 w 12187340"/>
              <a:gd name="connsiteY5137" fmla="*/ 1770581 h 1972748"/>
              <a:gd name="connsiteX5138" fmla="*/ 3042623 w 12187340"/>
              <a:gd name="connsiteY5138" fmla="*/ 1769147 h 1972748"/>
              <a:gd name="connsiteX5139" fmla="*/ 2904632 w 12187340"/>
              <a:gd name="connsiteY5139" fmla="*/ 1768430 h 1972748"/>
              <a:gd name="connsiteX5140" fmla="*/ 2908216 w 12187340"/>
              <a:gd name="connsiteY5140" fmla="*/ 1769504 h 1972748"/>
              <a:gd name="connsiteX5141" fmla="*/ 2908216 w 12187340"/>
              <a:gd name="connsiteY5141" fmla="*/ 1773089 h 1972748"/>
              <a:gd name="connsiteX5142" fmla="*/ 2904273 w 12187340"/>
              <a:gd name="connsiteY5142" fmla="*/ 1774163 h 1972748"/>
              <a:gd name="connsiteX5143" fmla="*/ 2900331 w 12187340"/>
              <a:gd name="connsiteY5143" fmla="*/ 1773089 h 1972748"/>
              <a:gd name="connsiteX5144" fmla="*/ 2900331 w 12187340"/>
              <a:gd name="connsiteY5144" fmla="*/ 1769863 h 1972748"/>
              <a:gd name="connsiteX5145" fmla="*/ 3362334 w 12187340"/>
              <a:gd name="connsiteY5145" fmla="*/ 1768430 h 1972748"/>
              <a:gd name="connsiteX5146" fmla="*/ 3377029 w 12187340"/>
              <a:gd name="connsiteY5146" fmla="*/ 1772372 h 1972748"/>
              <a:gd name="connsiteX5147" fmla="*/ 3377387 w 12187340"/>
              <a:gd name="connsiteY5147" fmla="*/ 1784917 h 1972748"/>
              <a:gd name="connsiteX5148" fmla="*/ 3363767 w 12187340"/>
              <a:gd name="connsiteY5148" fmla="*/ 1788501 h 1972748"/>
              <a:gd name="connsiteX5149" fmla="*/ 3348355 w 12187340"/>
              <a:gd name="connsiteY5149" fmla="*/ 1784559 h 1972748"/>
              <a:gd name="connsiteX5150" fmla="*/ 3348712 w 12187340"/>
              <a:gd name="connsiteY5150" fmla="*/ 1771656 h 1972748"/>
              <a:gd name="connsiteX5151" fmla="*/ 2899614 w 12187340"/>
              <a:gd name="connsiteY5151" fmla="*/ 1769863 h 1972748"/>
              <a:gd name="connsiteX5152" fmla="*/ 2899614 w 12187340"/>
              <a:gd name="connsiteY5152" fmla="*/ 1772731 h 1972748"/>
              <a:gd name="connsiteX5153" fmla="*/ 2894238 w 12187340"/>
              <a:gd name="connsiteY5153" fmla="*/ 1771297 h 1972748"/>
              <a:gd name="connsiteX5154" fmla="*/ 2908933 w 12187340"/>
              <a:gd name="connsiteY5154" fmla="*/ 1769863 h 1972748"/>
              <a:gd name="connsiteX5155" fmla="*/ 2914309 w 12187340"/>
              <a:gd name="connsiteY5155" fmla="*/ 1771297 h 1972748"/>
              <a:gd name="connsiteX5156" fmla="*/ 2908933 w 12187340"/>
              <a:gd name="connsiteY5156" fmla="*/ 1772731 h 1972748"/>
              <a:gd name="connsiteX5157" fmla="*/ 3040831 w 12187340"/>
              <a:gd name="connsiteY5157" fmla="*/ 1769863 h 1972748"/>
              <a:gd name="connsiteX5158" fmla="*/ 3047283 w 12187340"/>
              <a:gd name="connsiteY5158" fmla="*/ 1771656 h 1972748"/>
              <a:gd name="connsiteX5159" fmla="*/ 3047283 w 12187340"/>
              <a:gd name="connsiteY5159" fmla="*/ 1777749 h 1972748"/>
              <a:gd name="connsiteX5160" fmla="*/ 3040114 w 12187340"/>
              <a:gd name="connsiteY5160" fmla="*/ 1779899 h 1972748"/>
              <a:gd name="connsiteX5161" fmla="*/ 3033304 w 12187340"/>
              <a:gd name="connsiteY5161" fmla="*/ 1778107 h 1972748"/>
              <a:gd name="connsiteX5162" fmla="*/ 3033304 w 12187340"/>
              <a:gd name="connsiteY5162" fmla="*/ 1771656 h 1972748"/>
              <a:gd name="connsiteX5163" fmla="*/ 2893162 w 12187340"/>
              <a:gd name="connsiteY5163" fmla="*/ 1771656 h 1972748"/>
              <a:gd name="connsiteX5164" fmla="*/ 2899614 w 12187340"/>
              <a:gd name="connsiteY5164" fmla="*/ 1773448 h 1972748"/>
              <a:gd name="connsiteX5165" fmla="*/ 2899614 w 12187340"/>
              <a:gd name="connsiteY5165" fmla="*/ 1775240 h 1972748"/>
              <a:gd name="connsiteX5166" fmla="*/ 2893162 w 12187340"/>
              <a:gd name="connsiteY5166" fmla="*/ 1777032 h 1972748"/>
              <a:gd name="connsiteX5167" fmla="*/ 2915384 w 12187340"/>
              <a:gd name="connsiteY5167" fmla="*/ 1771656 h 1972748"/>
              <a:gd name="connsiteX5168" fmla="*/ 2915384 w 12187340"/>
              <a:gd name="connsiteY5168" fmla="*/ 1777032 h 1972748"/>
              <a:gd name="connsiteX5169" fmla="*/ 2908933 w 12187340"/>
              <a:gd name="connsiteY5169" fmla="*/ 1775240 h 1972748"/>
              <a:gd name="connsiteX5170" fmla="*/ 2908933 w 12187340"/>
              <a:gd name="connsiteY5170" fmla="*/ 1773448 h 1972748"/>
              <a:gd name="connsiteX5171" fmla="*/ 3048358 w 12187340"/>
              <a:gd name="connsiteY5171" fmla="*/ 1771656 h 1972748"/>
              <a:gd name="connsiteX5172" fmla="*/ 3059111 w 12187340"/>
              <a:gd name="connsiteY5172" fmla="*/ 1774523 h 1972748"/>
              <a:gd name="connsiteX5173" fmla="*/ 3048358 w 12187340"/>
              <a:gd name="connsiteY5173" fmla="*/ 1777749 h 1972748"/>
              <a:gd name="connsiteX5174" fmla="*/ 3032588 w 12187340"/>
              <a:gd name="connsiteY5174" fmla="*/ 1772013 h 1972748"/>
              <a:gd name="connsiteX5175" fmla="*/ 3032588 w 12187340"/>
              <a:gd name="connsiteY5175" fmla="*/ 1777748 h 1972748"/>
              <a:gd name="connsiteX5176" fmla="*/ 3022193 w 12187340"/>
              <a:gd name="connsiteY5176" fmla="*/ 1774881 h 1972748"/>
              <a:gd name="connsiteX5177" fmla="*/ 3346922 w 12187340"/>
              <a:gd name="connsiteY5177" fmla="*/ 1772371 h 1972748"/>
              <a:gd name="connsiteX5178" fmla="*/ 3346564 w 12187340"/>
              <a:gd name="connsiteY5178" fmla="*/ 1784199 h 1972748"/>
              <a:gd name="connsiteX5179" fmla="*/ 3325058 w 12187340"/>
              <a:gd name="connsiteY5179" fmla="*/ 1778106 h 1972748"/>
              <a:gd name="connsiteX5180" fmla="*/ 3379179 w 12187340"/>
              <a:gd name="connsiteY5180" fmla="*/ 1772729 h 1972748"/>
              <a:gd name="connsiteX5181" fmla="*/ 3400685 w 12187340"/>
              <a:gd name="connsiteY5181" fmla="*/ 1778464 h 1972748"/>
              <a:gd name="connsiteX5182" fmla="*/ 3379179 w 12187340"/>
              <a:gd name="connsiteY5182" fmla="*/ 1784557 h 1972748"/>
              <a:gd name="connsiteX5183" fmla="*/ 2779902 w 12187340"/>
              <a:gd name="connsiteY5183" fmla="*/ 1773087 h 1972748"/>
              <a:gd name="connsiteX5184" fmla="*/ 2792088 w 12187340"/>
              <a:gd name="connsiteY5184" fmla="*/ 1773087 h 1972748"/>
              <a:gd name="connsiteX5185" fmla="*/ 2792088 w 12187340"/>
              <a:gd name="connsiteY5185" fmla="*/ 1774161 h 1972748"/>
              <a:gd name="connsiteX5186" fmla="*/ 2792446 w 12187340"/>
              <a:gd name="connsiteY5186" fmla="*/ 1773087 h 1972748"/>
              <a:gd name="connsiteX5187" fmla="*/ 2798897 w 12187340"/>
              <a:gd name="connsiteY5187" fmla="*/ 1773087 h 1972748"/>
              <a:gd name="connsiteX5188" fmla="*/ 2798897 w 12187340"/>
              <a:gd name="connsiteY5188" fmla="*/ 1774161 h 1972748"/>
              <a:gd name="connsiteX5189" fmla="*/ 2792087 w 12187340"/>
              <a:gd name="connsiteY5189" fmla="*/ 1774161 h 1972748"/>
              <a:gd name="connsiteX5190" fmla="*/ 2792087 w 12187340"/>
              <a:gd name="connsiteY5190" fmla="*/ 1774519 h 1972748"/>
              <a:gd name="connsiteX5191" fmla="*/ 2792445 w 12187340"/>
              <a:gd name="connsiteY5191" fmla="*/ 1774519 h 1972748"/>
              <a:gd name="connsiteX5192" fmla="*/ 2797463 w 12187340"/>
              <a:gd name="connsiteY5192" fmla="*/ 1774519 h 1972748"/>
              <a:gd name="connsiteX5193" fmla="*/ 2791728 w 12187340"/>
              <a:gd name="connsiteY5193" fmla="*/ 1775953 h 1972748"/>
              <a:gd name="connsiteX5194" fmla="*/ 2791728 w 12187340"/>
              <a:gd name="connsiteY5194" fmla="*/ 1776311 h 1972748"/>
              <a:gd name="connsiteX5195" fmla="*/ 2799255 w 12187340"/>
              <a:gd name="connsiteY5195" fmla="*/ 1776311 h 1972748"/>
              <a:gd name="connsiteX5196" fmla="*/ 2799613 w 12187340"/>
              <a:gd name="connsiteY5196" fmla="*/ 1777386 h 1972748"/>
              <a:gd name="connsiteX5197" fmla="*/ 2799255 w 12187340"/>
              <a:gd name="connsiteY5197" fmla="*/ 1777386 h 1972748"/>
              <a:gd name="connsiteX5198" fmla="*/ 2791370 w 12187340"/>
              <a:gd name="connsiteY5198" fmla="*/ 1777386 h 1972748"/>
              <a:gd name="connsiteX5199" fmla="*/ 2791012 w 12187340"/>
              <a:gd name="connsiteY5199" fmla="*/ 1777386 h 1972748"/>
              <a:gd name="connsiteX5200" fmla="*/ 2790654 w 12187340"/>
              <a:gd name="connsiteY5200" fmla="*/ 1777386 h 1972748"/>
              <a:gd name="connsiteX5201" fmla="*/ 2784203 w 12187340"/>
              <a:gd name="connsiteY5201" fmla="*/ 1778819 h 1972748"/>
              <a:gd name="connsiteX5202" fmla="*/ 2790654 w 12187340"/>
              <a:gd name="connsiteY5202" fmla="*/ 1777745 h 1972748"/>
              <a:gd name="connsiteX5203" fmla="*/ 2791012 w 12187340"/>
              <a:gd name="connsiteY5203" fmla="*/ 1777745 h 1972748"/>
              <a:gd name="connsiteX5204" fmla="*/ 2791012 w 12187340"/>
              <a:gd name="connsiteY5204" fmla="*/ 1778461 h 1972748"/>
              <a:gd name="connsiteX5205" fmla="*/ 2790654 w 12187340"/>
              <a:gd name="connsiteY5205" fmla="*/ 1784196 h 1972748"/>
              <a:gd name="connsiteX5206" fmla="*/ 2789580 w 12187340"/>
              <a:gd name="connsiteY5206" fmla="*/ 1784196 h 1972748"/>
              <a:gd name="connsiteX5207" fmla="*/ 2780619 w 12187340"/>
              <a:gd name="connsiteY5207" fmla="*/ 1784196 h 1972748"/>
              <a:gd name="connsiteX5208" fmla="*/ 2785996 w 12187340"/>
              <a:gd name="connsiteY5208" fmla="*/ 1780970 h 1972748"/>
              <a:gd name="connsiteX5209" fmla="*/ 2779902 w 12187340"/>
              <a:gd name="connsiteY5209" fmla="*/ 1784196 h 1972748"/>
              <a:gd name="connsiteX5210" fmla="*/ 2778469 w 12187340"/>
              <a:gd name="connsiteY5210" fmla="*/ 1784196 h 1972748"/>
              <a:gd name="connsiteX5211" fmla="*/ 2778469 w 12187340"/>
              <a:gd name="connsiteY5211" fmla="*/ 1783838 h 1972748"/>
              <a:gd name="connsiteX5212" fmla="*/ 2775243 w 12187340"/>
              <a:gd name="connsiteY5212" fmla="*/ 1780613 h 1972748"/>
              <a:gd name="connsiteX5213" fmla="*/ 2774526 w 12187340"/>
              <a:gd name="connsiteY5213" fmla="*/ 1780613 h 1972748"/>
              <a:gd name="connsiteX5214" fmla="*/ 2771300 w 12187340"/>
              <a:gd name="connsiteY5214" fmla="*/ 1783838 h 1972748"/>
              <a:gd name="connsiteX5215" fmla="*/ 2769150 w 12187340"/>
              <a:gd name="connsiteY5215" fmla="*/ 1782046 h 1972748"/>
              <a:gd name="connsiteX5216" fmla="*/ 2770942 w 12187340"/>
              <a:gd name="connsiteY5216" fmla="*/ 1784197 h 1972748"/>
              <a:gd name="connsiteX5217" fmla="*/ 2766999 w 12187340"/>
              <a:gd name="connsiteY5217" fmla="*/ 1784197 h 1972748"/>
              <a:gd name="connsiteX5218" fmla="*/ 2766641 w 12187340"/>
              <a:gd name="connsiteY5218" fmla="*/ 1784197 h 1972748"/>
              <a:gd name="connsiteX5219" fmla="*/ 2762340 w 12187340"/>
              <a:gd name="connsiteY5219" fmla="*/ 1784197 h 1972748"/>
              <a:gd name="connsiteX5220" fmla="*/ 2779903 w 12187340"/>
              <a:gd name="connsiteY5220" fmla="*/ 1773086 h 1972748"/>
              <a:gd name="connsiteX5221" fmla="*/ 2785995 w 12187340"/>
              <a:gd name="connsiteY5221" fmla="*/ 1780972 h 1972748"/>
              <a:gd name="connsiteX5222" fmla="*/ 2784203 w 12187340"/>
              <a:gd name="connsiteY5222" fmla="*/ 1778821 h 1972748"/>
              <a:gd name="connsiteX5223" fmla="*/ 2783845 w 12187340"/>
              <a:gd name="connsiteY5223" fmla="*/ 1779179 h 1972748"/>
              <a:gd name="connsiteX5224" fmla="*/ 2899972 w 12187340"/>
              <a:gd name="connsiteY5224" fmla="*/ 1773445 h 1972748"/>
              <a:gd name="connsiteX5225" fmla="*/ 2902840 w 12187340"/>
              <a:gd name="connsiteY5225" fmla="*/ 1774520 h 1972748"/>
              <a:gd name="connsiteX5226" fmla="*/ 2899972 w 12187340"/>
              <a:gd name="connsiteY5226" fmla="*/ 1775237 h 1972748"/>
              <a:gd name="connsiteX5227" fmla="*/ 2908216 w 12187340"/>
              <a:gd name="connsiteY5227" fmla="*/ 1773445 h 1972748"/>
              <a:gd name="connsiteX5228" fmla="*/ 2908216 w 12187340"/>
              <a:gd name="connsiteY5228" fmla="*/ 1775237 h 1972748"/>
              <a:gd name="connsiteX5229" fmla="*/ 2905349 w 12187340"/>
              <a:gd name="connsiteY5229" fmla="*/ 1774520 h 1972748"/>
              <a:gd name="connsiteX5230" fmla="*/ 2798898 w 12187340"/>
              <a:gd name="connsiteY5230" fmla="*/ 1774520 h 1972748"/>
              <a:gd name="connsiteX5231" fmla="*/ 2799256 w 12187340"/>
              <a:gd name="connsiteY5231" fmla="*/ 1775954 h 1972748"/>
              <a:gd name="connsiteX5232" fmla="*/ 2793163 w 12187340"/>
              <a:gd name="connsiteY5232" fmla="*/ 1775954 h 1972748"/>
              <a:gd name="connsiteX5233" fmla="*/ 2904273 w 12187340"/>
              <a:gd name="connsiteY5233" fmla="*/ 1774520 h 1972748"/>
              <a:gd name="connsiteX5234" fmla="*/ 2908216 w 12187340"/>
              <a:gd name="connsiteY5234" fmla="*/ 1775954 h 1972748"/>
              <a:gd name="connsiteX5235" fmla="*/ 2908216 w 12187340"/>
              <a:gd name="connsiteY5235" fmla="*/ 1779179 h 1972748"/>
              <a:gd name="connsiteX5236" fmla="*/ 2904632 w 12187340"/>
              <a:gd name="connsiteY5236" fmla="*/ 1779896 h 1972748"/>
              <a:gd name="connsiteX5237" fmla="*/ 2899972 w 12187340"/>
              <a:gd name="connsiteY5237" fmla="*/ 1778821 h 1972748"/>
              <a:gd name="connsiteX5238" fmla="*/ 2899972 w 12187340"/>
              <a:gd name="connsiteY5238" fmla="*/ 1775954 h 1972748"/>
              <a:gd name="connsiteX5239" fmla="*/ 3060544 w 12187340"/>
              <a:gd name="connsiteY5239" fmla="*/ 1775237 h 1972748"/>
              <a:gd name="connsiteX5240" fmla="*/ 3060902 w 12187340"/>
              <a:gd name="connsiteY5240" fmla="*/ 1785272 h 1972748"/>
              <a:gd name="connsiteX5241" fmla="*/ 3048357 w 12187340"/>
              <a:gd name="connsiteY5241" fmla="*/ 1782047 h 1972748"/>
              <a:gd name="connsiteX5242" fmla="*/ 3048357 w 12187340"/>
              <a:gd name="connsiteY5242" fmla="*/ 1778463 h 1972748"/>
              <a:gd name="connsiteX5243" fmla="*/ 3020760 w 12187340"/>
              <a:gd name="connsiteY5243" fmla="*/ 1775595 h 1972748"/>
              <a:gd name="connsiteX5244" fmla="*/ 3032588 w 12187340"/>
              <a:gd name="connsiteY5244" fmla="*/ 1778820 h 1972748"/>
              <a:gd name="connsiteX5245" fmla="*/ 3032588 w 12187340"/>
              <a:gd name="connsiteY5245" fmla="*/ 1782046 h 1972748"/>
              <a:gd name="connsiteX5246" fmla="*/ 3020401 w 12187340"/>
              <a:gd name="connsiteY5246" fmla="*/ 1785272 h 1972748"/>
              <a:gd name="connsiteX5247" fmla="*/ 2899614 w 12187340"/>
              <a:gd name="connsiteY5247" fmla="*/ 1775953 h 1972748"/>
              <a:gd name="connsiteX5248" fmla="*/ 2899256 w 12187340"/>
              <a:gd name="connsiteY5248" fmla="*/ 1778820 h 1972748"/>
              <a:gd name="connsiteX5249" fmla="*/ 2894597 w 12187340"/>
              <a:gd name="connsiteY5249" fmla="*/ 1777386 h 1972748"/>
              <a:gd name="connsiteX5250" fmla="*/ 2908933 w 12187340"/>
              <a:gd name="connsiteY5250" fmla="*/ 1775953 h 1972748"/>
              <a:gd name="connsiteX5251" fmla="*/ 2914309 w 12187340"/>
              <a:gd name="connsiteY5251" fmla="*/ 1777386 h 1972748"/>
              <a:gd name="connsiteX5252" fmla="*/ 2908933 w 12187340"/>
              <a:gd name="connsiteY5252" fmla="*/ 1778820 h 1972748"/>
              <a:gd name="connsiteX5253" fmla="*/ 3812867 w 12187340"/>
              <a:gd name="connsiteY5253" fmla="*/ 1776669 h 1972748"/>
              <a:gd name="connsiteX5254" fmla="*/ 3812867 w 12187340"/>
              <a:gd name="connsiteY5254" fmla="*/ 1786705 h 1972748"/>
              <a:gd name="connsiteX5255" fmla="*/ 3794588 w 12187340"/>
              <a:gd name="connsiteY5255" fmla="*/ 1781329 h 1972748"/>
              <a:gd name="connsiteX5256" fmla="*/ 3764122 w 12187340"/>
              <a:gd name="connsiteY5256" fmla="*/ 1777027 h 1972748"/>
              <a:gd name="connsiteX5257" fmla="*/ 3782401 w 12187340"/>
              <a:gd name="connsiteY5257" fmla="*/ 1781687 h 1972748"/>
              <a:gd name="connsiteX5258" fmla="*/ 3764122 w 12187340"/>
              <a:gd name="connsiteY5258" fmla="*/ 1786704 h 1972748"/>
              <a:gd name="connsiteX5259" fmla="*/ 2791730 w 12187340"/>
              <a:gd name="connsiteY5259" fmla="*/ 1777744 h 1972748"/>
              <a:gd name="connsiteX5260" fmla="*/ 2792087 w 12187340"/>
              <a:gd name="connsiteY5260" fmla="*/ 1777744 h 1972748"/>
              <a:gd name="connsiteX5261" fmla="*/ 2792445 w 12187340"/>
              <a:gd name="connsiteY5261" fmla="*/ 1777744 h 1972748"/>
              <a:gd name="connsiteX5262" fmla="*/ 2793520 w 12187340"/>
              <a:gd name="connsiteY5262" fmla="*/ 1777744 h 1972748"/>
              <a:gd name="connsiteX5263" fmla="*/ 2793520 w 12187340"/>
              <a:gd name="connsiteY5263" fmla="*/ 1778102 h 1972748"/>
              <a:gd name="connsiteX5264" fmla="*/ 2792445 w 12187340"/>
              <a:gd name="connsiteY5264" fmla="*/ 1777744 h 1972748"/>
              <a:gd name="connsiteX5265" fmla="*/ 2793520 w 12187340"/>
              <a:gd name="connsiteY5265" fmla="*/ 1778461 h 1972748"/>
              <a:gd name="connsiteX5266" fmla="*/ 2793520 w 12187340"/>
              <a:gd name="connsiteY5266" fmla="*/ 1780253 h 1972748"/>
              <a:gd name="connsiteX5267" fmla="*/ 2791728 w 12187340"/>
              <a:gd name="connsiteY5267" fmla="*/ 1781328 h 1972748"/>
              <a:gd name="connsiteX5268" fmla="*/ 2793520 w 12187340"/>
              <a:gd name="connsiteY5268" fmla="*/ 1780611 h 1972748"/>
              <a:gd name="connsiteX5269" fmla="*/ 2793520 w 12187340"/>
              <a:gd name="connsiteY5269" fmla="*/ 1782044 h 1972748"/>
              <a:gd name="connsiteX5270" fmla="*/ 2791728 w 12187340"/>
              <a:gd name="connsiteY5270" fmla="*/ 1781328 h 1972748"/>
              <a:gd name="connsiteX5271" fmla="*/ 2791370 w 12187340"/>
              <a:gd name="connsiteY5271" fmla="*/ 1781328 h 1972748"/>
              <a:gd name="connsiteX5272" fmla="*/ 2791370 w 12187340"/>
              <a:gd name="connsiteY5272" fmla="*/ 1778460 h 1972748"/>
              <a:gd name="connsiteX5273" fmla="*/ 2791370 w 12187340"/>
              <a:gd name="connsiteY5273" fmla="*/ 1778102 h 1972748"/>
              <a:gd name="connsiteX5274" fmla="*/ 2791728 w 12187340"/>
              <a:gd name="connsiteY5274" fmla="*/ 1777745 h 1972748"/>
              <a:gd name="connsiteX5275" fmla="*/ 2793880 w 12187340"/>
              <a:gd name="connsiteY5275" fmla="*/ 1777744 h 1972748"/>
              <a:gd name="connsiteX5276" fmla="*/ 2797106 w 12187340"/>
              <a:gd name="connsiteY5276" fmla="*/ 1777744 h 1972748"/>
              <a:gd name="connsiteX5277" fmla="*/ 2797106 w 12187340"/>
              <a:gd name="connsiteY5277" fmla="*/ 1778102 h 1972748"/>
              <a:gd name="connsiteX5278" fmla="*/ 2795314 w 12187340"/>
              <a:gd name="connsiteY5278" fmla="*/ 1779177 h 1972748"/>
              <a:gd name="connsiteX5279" fmla="*/ 2793880 w 12187340"/>
              <a:gd name="connsiteY5279" fmla="*/ 1778460 h 1972748"/>
              <a:gd name="connsiteX5280" fmla="*/ 2797464 w 12187340"/>
              <a:gd name="connsiteY5280" fmla="*/ 1777744 h 1972748"/>
              <a:gd name="connsiteX5281" fmla="*/ 2798181 w 12187340"/>
              <a:gd name="connsiteY5281" fmla="*/ 1777744 h 1972748"/>
              <a:gd name="connsiteX5282" fmla="*/ 2797464 w 12187340"/>
              <a:gd name="connsiteY5282" fmla="*/ 1778102 h 1972748"/>
              <a:gd name="connsiteX5283" fmla="*/ 2798898 w 12187340"/>
              <a:gd name="connsiteY5283" fmla="*/ 1777744 h 1972748"/>
              <a:gd name="connsiteX5284" fmla="*/ 2799615 w 12187340"/>
              <a:gd name="connsiteY5284" fmla="*/ 1777744 h 1972748"/>
              <a:gd name="connsiteX5285" fmla="*/ 2799615 w 12187340"/>
              <a:gd name="connsiteY5285" fmla="*/ 1781328 h 1972748"/>
              <a:gd name="connsiteX5286" fmla="*/ 2797464 w 12187340"/>
              <a:gd name="connsiteY5286" fmla="*/ 1780254 h 1972748"/>
              <a:gd name="connsiteX5287" fmla="*/ 2797464 w 12187340"/>
              <a:gd name="connsiteY5287" fmla="*/ 1778461 h 1972748"/>
              <a:gd name="connsiteX5288" fmla="*/ 2799973 w 12187340"/>
              <a:gd name="connsiteY5288" fmla="*/ 1777744 h 1972748"/>
              <a:gd name="connsiteX5289" fmla="*/ 2800331 w 12187340"/>
              <a:gd name="connsiteY5289" fmla="*/ 1777744 h 1972748"/>
              <a:gd name="connsiteX5290" fmla="*/ 2807141 w 12187340"/>
              <a:gd name="connsiteY5290" fmla="*/ 1779178 h 1972748"/>
              <a:gd name="connsiteX5291" fmla="*/ 2802123 w 12187340"/>
              <a:gd name="connsiteY5291" fmla="*/ 1784195 h 1972748"/>
              <a:gd name="connsiteX5292" fmla="*/ 2807499 w 12187340"/>
              <a:gd name="connsiteY5292" fmla="*/ 1779536 h 1972748"/>
              <a:gd name="connsiteX5293" fmla="*/ 2812875 w 12187340"/>
              <a:gd name="connsiteY5293" fmla="*/ 1784195 h 1972748"/>
              <a:gd name="connsiteX5294" fmla="*/ 2807857 w 12187340"/>
              <a:gd name="connsiteY5294" fmla="*/ 1779178 h 1972748"/>
              <a:gd name="connsiteX5295" fmla="*/ 2816101 w 12187340"/>
              <a:gd name="connsiteY5295" fmla="*/ 1780970 h 1972748"/>
              <a:gd name="connsiteX5296" fmla="*/ 2816459 w 12187340"/>
              <a:gd name="connsiteY5296" fmla="*/ 1780970 h 1972748"/>
              <a:gd name="connsiteX5297" fmla="*/ 2816817 w 12187340"/>
              <a:gd name="connsiteY5297" fmla="*/ 1780970 h 1972748"/>
              <a:gd name="connsiteX5298" fmla="*/ 2821834 w 12187340"/>
              <a:gd name="connsiteY5298" fmla="*/ 1782044 h 1972748"/>
              <a:gd name="connsiteX5299" fmla="*/ 2820042 w 12187340"/>
              <a:gd name="connsiteY5299" fmla="*/ 1784195 h 1972748"/>
              <a:gd name="connsiteX5300" fmla="*/ 2819685 w 12187340"/>
              <a:gd name="connsiteY5300" fmla="*/ 1784195 h 1972748"/>
              <a:gd name="connsiteX5301" fmla="*/ 2813233 w 12187340"/>
              <a:gd name="connsiteY5301" fmla="*/ 1784195 h 1972748"/>
              <a:gd name="connsiteX5302" fmla="*/ 2812875 w 12187340"/>
              <a:gd name="connsiteY5302" fmla="*/ 1784195 h 1972748"/>
              <a:gd name="connsiteX5303" fmla="*/ 2802123 w 12187340"/>
              <a:gd name="connsiteY5303" fmla="*/ 1784195 h 1972748"/>
              <a:gd name="connsiteX5304" fmla="*/ 2801765 w 12187340"/>
              <a:gd name="connsiteY5304" fmla="*/ 1784195 h 1972748"/>
              <a:gd name="connsiteX5305" fmla="*/ 2799973 w 12187340"/>
              <a:gd name="connsiteY5305" fmla="*/ 1784195 h 1972748"/>
              <a:gd name="connsiteX5306" fmla="*/ 2798898 w 12187340"/>
              <a:gd name="connsiteY5306" fmla="*/ 1784195 h 1972748"/>
              <a:gd name="connsiteX5307" fmla="*/ 2797464 w 12187340"/>
              <a:gd name="connsiteY5307" fmla="*/ 1783837 h 1972748"/>
              <a:gd name="connsiteX5308" fmla="*/ 2797464 w 12187340"/>
              <a:gd name="connsiteY5308" fmla="*/ 1782763 h 1972748"/>
              <a:gd name="connsiteX5309" fmla="*/ 2799615 w 12187340"/>
              <a:gd name="connsiteY5309" fmla="*/ 1782046 h 1972748"/>
              <a:gd name="connsiteX5310" fmla="*/ 2799973 w 12187340"/>
              <a:gd name="connsiteY5310" fmla="*/ 1784196 h 1972748"/>
              <a:gd name="connsiteX5311" fmla="*/ 2893162 w 12187340"/>
              <a:gd name="connsiteY5311" fmla="*/ 1777744 h 1972748"/>
              <a:gd name="connsiteX5312" fmla="*/ 2899255 w 12187340"/>
              <a:gd name="connsiteY5312" fmla="*/ 1779178 h 1972748"/>
              <a:gd name="connsiteX5313" fmla="*/ 2899255 w 12187340"/>
              <a:gd name="connsiteY5313" fmla="*/ 1781328 h 1972748"/>
              <a:gd name="connsiteX5314" fmla="*/ 2892803 w 12187340"/>
              <a:gd name="connsiteY5314" fmla="*/ 1783120 h 1972748"/>
              <a:gd name="connsiteX5315" fmla="*/ 2915384 w 12187340"/>
              <a:gd name="connsiteY5315" fmla="*/ 1777744 h 1972748"/>
              <a:gd name="connsiteX5316" fmla="*/ 2915742 w 12187340"/>
              <a:gd name="connsiteY5316" fmla="*/ 1783120 h 1972748"/>
              <a:gd name="connsiteX5317" fmla="*/ 2908932 w 12187340"/>
              <a:gd name="connsiteY5317" fmla="*/ 1781328 h 1972748"/>
              <a:gd name="connsiteX5318" fmla="*/ 2908932 w 12187340"/>
              <a:gd name="connsiteY5318" fmla="*/ 1779536 h 1972748"/>
              <a:gd name="connsiteX5319" fmla="*/ 2797106 w 12187340"/>
              <a:gd name="connsiteY5319" fmla="*/ 1778484 h 1972748"/>
              <a:gd name="connsiteX5320" fmla="*/ 2797106 w 12187340"/>
              <a:gd name="connsiteY5320" fmla="*/ 1780276 h 1972748"/>
              <a:gd name="connsiteX5321" fmla="*/ 2795672 w 12187340"/>
              <a:gd name="connsiteY5321" fmla="*/ 1779559 h 1972748"/>
              <a:gd name="connsiteX5322" fmla="*/ 2797106 w 12187340"/>
              <a:gd name="connsiteY5322" fmla="*/ 1780634 h 1972748"/>
              <a:gd name="connsiteX5323" fmla="*/ 2797106 w 12187340"/>
              <a:gd name="connsiteY5323" fmla="*/ 1782426 h 1972748"/>
              <a:gd name="connsiteX5324" fmla="*/ 2796031 w 12187340"/>
              <a:gd name="connsiteY5324" fmla="*/ 1783143 h 1972748"/>
              <a:gd name="connsiteX5325" fmla="*/ 2797106 w 12187340"/>
              <a:gd name="connsiteY5325" fmla="*/ 1782785 h 1972748"/>
              <a:gd name="connsiteX5326" fmla="*/ 2797106 w 12187340"/>
              <a:gd name="connsiteY5326" fmla="*/ 1783502 h 1972748"/>
              <a:gd name="connsiteX5327" fmla="*/ 2796031 w 12187340"/>
              <a:gd name="connsiteY5327" fmla="*/ 1783144 h 1972748"/>
              <a:gd name="connsiteX5328" fmla="*/ 2795673 w 12187340"/>
              <a:gd name="connsiteY5328" fmla="*/ 1783144 h 1972748"/>
              <a:gd name="connsiteX5329" fmla="*/ 2795315 w 12187340"/>
              <a:gd name="connsiteY5329" fmla="*/ 1783144 h 1972748"/>
              <a:gd name="connsiteX5330" fmla="*/ 2793523 w 12187340"/>
              <a:gd name="connsiteY5330" fmla="*/ 1783861 h 1972748"/>
              <a:gd name="connsiteX5331" fmla="*/ 2793523 w 12187340"/>
              <a:gd name="connsiteY5331" fmla="*/ 1784218 h 1972748"/>
              <a:gd name="connsiteX5332" fmla="*/ 2795674 w 12187340"/>
              <a:gd name="connsiteY5332" fmla="*/ 1783502 h 1972748"/>
              <a:gd name="connsiteX5333" fmla="*/ 2797108 w 12187340"/>
              <a:gd name="connsiteY5333" fmla="*/ 1783859 h 1972748"/>
              <a:gd name="connsiteX5334" fmla="*/ 2797108 w 12187340"/>
              <a:gd name="connsiteY5334" fmla="*/ 1784217 h 1972748"/>
              <a:gd name="connsiteX5335" fmla="*/ 2793523 w 12187340"/>
              <a:gd name="connsiteY5335" fmla="*/ 1784217 h 1972748"/>
              <a:gd name="connsiteX5336" fmla="*/ 2792449 w 12187340"/>
              <a:gd name="connsiteY5336" fmla="*/ 1784217 h 1972748"/>
              <a:gd name="connsiteX5337" fmla="*/ 2791015 w 12187340"/>
              <a:gd name="connsiteY5337" fmla="*/ 1784217 h 1972748"/>
              <a:gd name="connsiteX5338" fmla="*/ 2791015 w 12187340"/>
              <a:gd name="connsiteY5338" fmla="*/ 1781708 h 1972748"/>
              <a:gd name="connsiteX5339" fmla="*/ 2791373 w 12187340"/>
              <a:gd name="connsiteY5339" fmla="*/ 1781708 h 1972748"/>
              <a:gd name="connsiteX5340" fmla="*/ 2793523 w 12187340"/>
              <a:gd name="connsiteY5340" fmla="*/ 1782425 h 1972748"/>
              <a:gd name="connsiteX5341" fmla="*/ 2793523 w 12187340"/>
              <a:gd name="connsiteY5341" fmla="*/ 1783859 h 1972748"/>
              <a:gd name="connsiteX5342" fmla="*/ 2793881 w 12187340"/>
              <a:gd name="connsiteY5342" fmla="*/ 1782425 h 1972748"/>
              <a:gd name="connsiteX5343" fmla="*/ 2793881 w 12187340"/>
              <a:gd name="connsiteY5343" fmla="*/ 1780275 h 1972748"/>
              <a:gd name="connsiteX5344" fmla="*/ 2794956 w 12187340"/>
              <a:gd name="connsiteY5344" fmla="*/ 1779558 h 1972748"/>
              <a:gd name="connsiteX5345" fmla="*/ 2793881 w 12187340"/>
              <a:gd name="connsiteY5345" fmla="*/ 1779916 h 1972748"/>
              <a:gd name="connsiteX5346" fmla="*/ 2793881 w 12187340"/>
              <a:gd name="connsiteY5346" fmla="*/ 1778841 h 1972748"/>
              <a:gd name="connsiteX5347" fmla="*/ 2794956 w 12187340"/>
              <a:gd name="connsiteY5347" fmla="*/ 1779558 h 1972748"/>
              <a:gd name="connsiteX5348" fmla="*/ 2795314 w 12187340"/>
              <a:gd name="connsiteY5348" fmla="*/ 1779558 h 1972748"/>
              <a:gd name="connsiteX5349" fmla="*/ 2795672 w 12187340"/>
              <a:gd name="connsiteY5349" fmla="*/ 1779558 h 1972748"/>
              <a:gd name="connsiteX5350" fmla="*/ 3033304 w 12187340"/>
              <a:gd name="connsiteY5350" fmla="*/ 1778842 h 1972748"/>
              <a:gd name="connsiteX5351" fmla="*/ 3038322 w 12187340"/>
              <a:gd name="connsiteY5351" fmla="*/ 1780275 h 1972748"/>
              <a:gd name="connsiteX5352" fmla="*/ 3033304 w 12187340"/>
              <a:gd name="connsiteY5352" fmla="*/ 1781709 h 1972748"/>
              <a:gd name="connsiteX5353" fmla="*/ 3047641 w 12187340"/>
              <a:gd name="connsiteY5353" fmla="*/ 1778842 h 1972748"/>
              <a:gd name="connsiteX5354" fmla="*/ 3047641 w 12187340"/>
              <a:gd name="connsiteY5354" fmla="*/ 1781709 h 1972748"/>
              <a:gd name="connsiteX5355" fmla="*/ 3042265 w 12187340"/>
              <a:gd name="connsiteY5355" fmla="*/ 1780275 h 1972748"/>
              <a:gd name="connsiteX5356" fmla="*/ 3321832 w 12187340"/>
              <a:gd name="connsiteY5356" fmla="*/ 1779199 h 1972748"/>
              <a:gd name="connsiteX5357" fmla="*/ 3346563 w 12187340"/>
              <a:gd name="connsiteY5357" fmla="*/ 1786009 h 1972748"/>
              <a:gd name="connsiteX5358" fmla="*/ 3346563 w 12187340"/>
              <a:gd name="connsiteY5358" fmla="*/ 1793178 h 1972748"/>
              <a:gd name="connsiteX5359" fmla="*/ 3321474 w 12187340"/>
              <a:gd name="connsiteY5359" fmla="*/ 1799988 h 1972748"/>
              <a:gd name="connsiteX5360" fmla="*/ 3321116 w 12187340"/>
              <a:gd name="connsiteY5360" fmla="*/ 1799988 h 1972748"/>
              <a:gd name="connsiteX5361" fmla="*/ 2899972 w 12187340"/>
              <a:gd name="connsiteY5361" fmla="*/ 1779557 h 1972748"/>
              <a:gd name="connsiteX5362" fmla="*/ 2903556 w 12187340"/>
              <a:gd name="connsiteY5362" fmla="*/ 1780274 h 1972748"/>
              <a:gd name="connsiteX5363" fmla="*/ 2899972 w 12187340"/>
              <a:gd name="connsiteY5363" fmla="*/ 1781349 h 1972748"/>
              <a:gd name="connsiteX5364" fmla="*/ 2908216 w 12187340"/>
              <a:gd name="connsiteY5364" fmla="*/ 1779557 h 1972748"/>
              <a:gd name="connsiteX5365" fmla="*/ 2908216 w 12187340"/>
              <a:gd name="connsiteY5365" fmla="*/ 1780991 h 1972748"/>
              <a:gd name="connsiteX5366" fmla="*/ 2905707 w 12187340"/>
              <a:gd name="connsiteY5366" fmla="*/ 1780274 h 1972748"/>
              <a:gd name="connsiteX5367" fmla="*/ 3404269 w 12187340"/>
              <a:gd name="connsiteY5367" fmla="*/ 1779557 h 1972748"/>
              <a:gd name="connsiteX5368" fmla="*/ 3404626 w 12187340"/>
              <a:gd name="connsiteY5368" fmla="*/ 1779557 h 1972748"/>
              <a:gd name="connsiteX5369" fmla="*/ 3405343 w 12187340"/>
              <a:gd name="connsiteY5369" fmla="*/ 1799987 h 1972748"/>
              <a:gd name="connsiteX5370" fmla="*/ 3404986 w 12187340"/>
              <a:gd name="connsiteY5370" fmla="*/ 1799987 h 1972748"/>
              <a:gd name="connsiteX5371" fmla="*/ 3404986 w 12187340"/>
              <a:gd name="connsiteY5371" fmla="*/ 1799629 h 1972748"/>
              <a:gd name="connsiteX5372" fmla="*/ 3379179 w 12187340"/>
              <a:gd name="connsiteY5372" fmla="*/ 1792819 h 1972748"/>
              <a:gd name="connsiteX5373" fmla="*/ 3379179 w 12187340"/>
              <a:gd name="connsiteY5373" fmla="*/ 1786368 h 1972748"/>
              <a:gd name="connsiteX5374" fmla="*/ 2797464 w 12187340"/>
              <a:gd name="connsiteY5374" fmla="*/ 1780632 h 1972748"/>
              <a:gd name="connsiteX5375" fmla="*/ 2799256 w 12187340"/>
              <a:gd name="connsiteY5375" fmla="*/ 1781707 h 1972748"/>
              <a:gd name="connsiteX5376" fmla="*/ 2797464 w 12187340"/>
              <a:gd name="connsiteY5376" fmla="*/ 1782424 h 1972748"/>
              <a:gd name="connsiteX5377" fmla="*/ 2904632 w 12187340"/>
              <a:gd name="connsiteY5377" fmla="*/ 1780632 h 1972748"/>
              <a:gd name="connsiteX5378" fmla="*/ 2908216 w 12187340"/>
              <a:gd name="connsiteY5378" fmla="*/ 1781707 h 1972748"/>
              <a:gd name="connsiteX5379" fmla="*/ 2908216 w 12187340"/>
              <a:gd name="connsiteY5379" fmla="*/ 1785291 h 1972748"/>
              <a:gd name="connsiteX5380" fmla="*/ 2904273 w 12187340"/>
              <a:gd name="connsiteY5380" fmla="*/ 1786366 h 1972748"/>
              <a:gd name="connsiteX5381" fmla="*/ 2899972 w 12187340"/>
              <a:gd name="connsiteY5381" fmla="*/ 1785291 h 1972748"/>
              <a:gd name="connsiteX5382" fmla="*/ 2899972 w 12187340"/>
              <a:gd name="connsiteY5382" fmla="*/ 1782065 h 1972748"/>
              <a:gd name="connsiteX5383" fmla="*/ 3040473 w 12187340"/>
              <a:gd name="connsiteY5383" fmla="*/ 1780632 h 1972748"/>
              <a:gd name="connsiteX5384" fmla="*/ 3047283 w 12187340"/>
              <a:gd name="connsiteY5384" fmla="*/ 1782782 h 1972748"/>
              <a:gd name="connsiteX5385" fmla="*/ 3047283 w 12187340"/>
              <a:gd name="connsiteY5385" fmla="*/ 1789234 h 1972748"/>
              <a:gd name="connsiteX5386" fmla="*/ 3041190 w 12187340"/>
              <a:gd name="connsiteY5386" fmla="*/ 1791026 h 1972748"/>
              <a:gd name="connsiteX5387" fmla="*/ 3033304 w 12187340"/>
              <a:gd name="connsiteY5387" fmla="*/ 1788876 h 1972748"/>
              <a:gd name="connsiteX5388" fmla="*/ 3033304 w 12187340"/>
              <a:gd name="connsiteY5388" fmla="*/ 1782782 h 1972748"/>
              <a:gd name="connsiteX5389" fmla="*/ 2774884 w 12187340"/>
              <a:gd name="connsiteY5389" fmla="*/ 1780993 h 1972748"/>
              <a:gd name="connsiteX5390" fmla="*/ 2778110 w 12187340"/>
              <a:gd name="connsiteY5390" fmla="*/ 1784219 h 1972748"/>
              <a:gd name="connsiteX5391" fmla="*/ 2771300 w 12187340"/>
              <a:gd name="connsiteY5391" fmla="*/ 1784219 h 1972748"/>
              <a:gd name="connsiteX5392" fmla="*/ 2908933 w 12187340"/>
              <a:gd name="connsiteY5392" fmla="*/ 1781710 h 1972748"/>
              <a:gd name="connsiteX5393" fmla="*/ 2914667 w 12187340"/>
              <a:gd name="connsiteY5393" fmla="*/ 1783502 h 1972748"/>
              <a:gd name="connsiteX5394" fmla="*/ 2908933 w 12187340"/>
              <a:gd name="connsiteY5394" fmla="*/ 1784936 h 1972748"/>
              <a:gd name="connsiteX5395" fmla="*/ 2899255 w 12187340"/>
              <a:gd name="connsiteY5395" fmla="*/ 1782068 h 1972748"/>
              <a:gd name="connsiteX5396" fmla="*/ 2899255 w 12187340"/>
              <a:gd name="connsiteY5396" fmla="*/ 1784935 h 1972748"/>
              <a:gd name="connsiteX5397" fmla="*/ 2894238 w 12187340"/>
              <a:gd name="connsiteY5397" fmla="*/ 1783502 h 1972748"/>
              <a:gd name="connsiteX5398" fmla="*/ 3032588 w 12187340"/>
              <a:gd name="connsiteY5398" fmla="*/ 1782785 h 1972748"/>
              <a:gd name="connsiteX5399" fmla="*/ 3032230 w 12187340"/>
              <a:gd name="connsiteY5399" fmla="*/ 1788878 h 1972748"/>
              <a:gd name="connsiteX5400" fmla="*/ 3021835 w 12187340"/>
              <a:gd name="connsiteY5400" fmla="*/ 1786011 h 1972748"/>
              <a:gd name="connsiteX5401" fmla="*/ 3048358 w 12187340"/>
              <a:gd name="connsiteY5401" fmla="*/ 1783143 h 1972748"/>
              <a:gd name="connsiteX5402" fmla="*/ 3059469 w 12187340"/>
              <a:gd name="connsiteY5402" fmla="*/ 1786010 h 1972748"/>
              <a:gd name="connsiteX5403" fmla="*/ 3048358 w 12187340"/>
              <a:gd name="connsiteY5403" fmla="*/ 1789236 h 1972748"/>
              <a:gd name="connsiteX5404" fmla="*/ 3788136 w 12187340"/>
              <a:gd name="connsiteY5404" fmla="*/ 1783143 h 1972748"/>
              <a:gd name="connsiteX5405" fmla="*/ 3812867 w 12187340"/>
              <a:gd name="connsiteY5405" fmla="*/ 1789954 h 1972748"/>
              <a:gd name="connsiteX5406" fmla="*/ 3812867 w 12187340"/>
              <a:gd name="connsiteY5406" fmla="*/ 1812534 h 1972748"/>
              <a:gd name="connsiteX5407" fmla="*/ 3790645 w 12187340"/>
              <a:gd name="connsiteY5407" fmla="*/ 1818627 h 1972748"/>
              <a:gd name="connsiteX5408" fmla="*/ 3763764 w 12187340"/>
              <a:gd name="connsiteY5408" fmla="*/ 1811459 h 1972748"/>
              <a:gd name="connsiteX5409" fmla="*/ 3764121 w 12187340"/>
              <a:gd name="connsiteY5409" fmla="*/ 1789954 h 1972748"/>
              <a:gd name="connsiteX5410" fmla="*/ 2892804 w 12187340"/>
              <a:gd name="connsiteY5410" fmla="*/ 1783859 h 1972748"/>
              <a:gd name="connsiteX5411" fmla="*/ 2899255 w 12187340"/>
              <a:gd name="connsiteY5411" fmla="*/ 1785652 h 1972748"/>
              <a:gd name="connsiteX5412" fmla="*/ 2899255 w 12187340"/>
              <a:gd name="connsiteY5412" fmla="*/ 1787444 h 1972748"/>
              <a:gd name="connsiteX5413" fmla="*/ 2892445 w 12187340"/>
              <a:gd name="connsiteY5413" fmla="*/ 1789594 h 1972748"/>
              <a:gd name="connsiteX5414" fmla="*/ 2915743 w 12187340"/>
              <a:gd name="connsiteY5414" fmla="*/ 1783859 h 1972748"/>
              <a:gd name="connsiteX5415" fmla="*/ 2916101 w 12187340"/>
              <a:gd name="connsiteY5415" fmla="*/ 1789594 h 1972748"/>
              <a:gd name="connsiteX5416" fmla="*/ 2908932 w 12187340"/>
              <a:gd name="connsiteY5416" fmla="*/ 1787444 h 1972748"/>
              <a:gd name="connsiteX5417" fmla="*/ 2908932 w 12187340"/>
              <a:gd name="connsiteY5417" fmla="*/ 1785652 h 1972748"/>
              <a:gd name="connsiteX5418" fmla="*/ 2792446 w 12187340"/>
              <a:gd name="connsiteY5418" fmla="*/ 1784576 h 1972748"/>
              <a:gd name="connsiteX5419" fmla="*/ 2793521 w 12187340"/>
              <a:gd name="connsiteY5419" fmla="*/ 1784576 h 1972748"/>
              <a:gd name="connsiteX5420" fmla="*/ 2797105 w 12187340"/>
              <a:gd name="connsiteY5420" fmla="*/ 1784576 h 1972748"/>
              <a:gd name="connsiteX5421" fmla="*/ 2797105 w 12187340"/>
              <a:gd name="connsiteY5421" fmla="*/ 1785293 h 1972748"/>
              <a:gd name="connsiteX5422" fmla="*/ 2795313 w 12187340"/>
              <a:gd name="connsiteY5422" fmla="*/ 1785651 h 1972748"/>
              <a:gd name="connsiteX5423" fmla="*/ 2793521 w 12187340"/>
              <a:gd name="connsiteY5423" fmla="*/ 1785293 h 1972748"/>
              <a:gd name="connsiteX5424" fmla="*/ 2791729 w 12187340"/>
              <a:gd name="connsiteY5424" fmla="*/ 1784935 h 1972748"/>
              <a:gd name="connsiteX5425" fmla="*/ 2793521 w 12187340"/>
              <a:gd name="connsiteY5425" fmla="*/ 1785652 h 1972748"/>
              <a:gd name="connsiteX5426" fmla="*/ 2794596 w 12187340"/>
              <a:gd name="connsiteY5426" fmla="*/ 1786010 h 1972748"/>
              <a:gd name="connsiteX5427" fmla="*/ 2793521 w 12187340"/>
              <a:gd name="connsiteY5427" fmla="*/ 1786368 h 1972748"/>
              <a:gd name="connsiteX5428" fmla="*/ 2791371 w 12187340"/>
              <a:gd name="connsiteY5428" fmla="*/ 1787085 h 1972748"/>
              <a:gd name="connsiteX5429" fmla="*/ 2793521 w 12187340"/>
              <a:gd name="connsiteY5429" fmla="*/ 1786727 h 1972748"/>
              <a:gd name="connsiteX5430" fmla="*/ 2795313 w 12187340"/>
              <a:gd name="connsiteY5430" fmla="*/ 1786010 h 1972748"/>
              <a:gd name="connsiteX5431" fmla="*/ 2797105 w 12187340"/>
              <a:gd name="connsiteY5431" fmla="*/ 1786727 h 1972748"/>
              <a:gd name="connsiteX5432" fmla="*/ 2797105 w 12187340"/>
              <a:gd name="connsiteY5432" fmla="*/ 1787802 h 1972748"/>
              <a:gd name="connsiteX5433" fmla="*/ 2795672 w 12187340"/>
              <a:gd name="connsiteY5433" fmla="*/ 1788159 h 1972748"/>
              <a:gd name="connsiteX5434" fmla="*/ 2793521 w 12187340"/>
              <a:gd name="connsiteY5434" fmla="*/ 1787802 h 1972748"/>
              <a:gd name="connsiteX5435" fmla="*/ 2793521 w 12187340"/>
              <a:gd name="connsiteY5435" fmla="*/ 1786727 h 1972748"/>
              <a:gd name="connsiteX5436" fmla="*/ 2793163 w 12187340"/>
              <a:gd name="connsiteY5436" fmla="*/ 1787802 h 1972748"/>
              <a:gd name="connsiteX5437" fmla="*/ 2793163 w 12187340"/>
              <a:gd name="connsiteY5437" fmla="*/ 1788876 h 1972748"/>
              <a:gd name="connsiteX5438" fmla="*/ 2791371 w 12187340"/>
              <a:gd name="connsiteY5438" fmla="*/ 1789593 h 1972748"/>
              <a:gd name="connsiteX5439" fmla="*/ 2793163 w 12187340"/>
              <a:gd name="connsiteY5439" fmla="*/ 1789235 h 1972748"/>
              <a:gd name="connsiteX5440" fmla="*/ 2793163 w 12187340"/>
              <a:gd name="connsiteY5440" fmla="*/ 1790310 h 1972748"/>
              <a:gd name="connsiteX5441" fmla="*/ 2793163 w 12187340"/>
              <a:gd name="connsiteY5441" fmla="*/ 1791385 h 1972748"/>
              <a:gd name="connsiteX5442" fmla="*/ 2793163 w 12187340"/>
              <a:gd name="connsiteY5442" fmla="*/ 1792818 h 1972748"/>
              <a:gd name="connsiteX5443" fmla="*/ 2791013 w 12187340"/>
              <a:gd name="connsiteY5443" fmla="*/ 1792101 h 1972748"/>
              <a:gd name="connsiteX5444" fmla="*/ 2793163 w 12187340"/>
              <a:gd name="connsiteY5444" fmla="*/ 1791385 h 1972748"/>
              <a:gd name="connsiteX5445" fmla="*/ 2790654 w 12187340"/>
              <a:gd name="connsiteY5445" fmla="*/ 1791742 h 1972748"/>
              <a:gd name="connsiteX5446" fmla="*/ 2791012 w 12187340"/>
              <a:gd name="connsiteY5446" fmla="*/ 1789950 h 1972748"/>
              <a:gd name="connsiteX5447" fmla="*/ 2793163 w 12187340"/>
              <a:gd name="connsiteY5447" fmla="*/ 1790308 h 1972748"/>
              <a:gd name="connsiteX5448" fmla="*/ 2791371 w 12187340"/>
              <a:gd name="connsiteY5448" fmla="*/ 1789591 h 1972748"/>
              <a:gd name="connsiteX5449" fmla="*/ 2791013 w 12187340"/>
              <a:gd name="connsiteY5449" fmla="*/ 1789591 h 1972748"/>
              <a:gd name="connsiteX5450" fmla="*/ 2791013 w 12187340"/>
              <a:gd name="connsiteY5450" fmla="*/ 1787441 h 1972748"/>
              <a:gd name="connsiteX5451" fmla="*/ 2793163 w 12187340"/>
              <a:gd name="connsiteY5451" fmla="*/ 1787799 h 1972748"/>
              <a:gd name="connsiteX5452" fmla="*/ 2791371 w 12187340"/>
              <a:gd name="connsiteY5452" fmla="*/ 1787082 h 1972748"/>
              <a:gd name="connsiteX5453" fmla="*/ 2791013 w 12187340"/>
              <a:gd name="connsiteY5453" fmla="*/ 1787082 h 1972748"/>
              <a:gd name="connsiteX5454" fmla="*/ 2791013 w 12187340"/>
              <a:gd name="connsiteY5454" fmla="*/ 1784931 h 1972748"/>
              <a:gd name="connsiteX5455" fmla="*/ 2791730 w 12187340"/>
              <a:gd name="connsiteY5455" fmla="*/ 1784931 h 1972748"/>
              <a:gd name="connsiteX5456" fmla="*/ 2797106 w 12187340"/>
              <a:gd name="connsiteY5456" fmla="*/ 1785651 h 1972748"/>
              <a:gd name="connsiteX5457" fmla="*/ 2797106 w 12187340"/>
              <a:gd name="connsiteY5457" fmla="*/ 1786368 h 1972748"/>
              <a:gd name="connsiteX5458" fmla="*/ 2796031 w 12187340"/>
              <a:gd name="connsiteY5458" fmla="*/ 1786010 h 1972748"/>
              <a:gd name="connsiteX5459" fmla="*/ 2899972 w 12187340"/>
              <a:gd name="connsiteY5459" fmla="*/ 1785651 h 1972748"/>
              <a:gd name="connsiteX5460" fmla="*/ 2902840 w 12187340"/>
              <a:gd name="connsiteY5460" fmla="*/ 1786726 h 1972748"/>
              <a:gd name="connsiteX5461" fmla="*/ 2899972 w 12187340"/>
              <a:gd name="connsiteY5461" fmla="*/ 1787443 h 1972748"/>
              <a:gd name="connsiteX5462" fmla="*/ 2908216 w 12187340"/>
              <a:gd name="connsiteY5462" fmla="*/ 1785651 h 1972748"/>
              <a:gd name="connsiteX5463" fmla="*/ 2908216 w 12187340"/>
              <a:gd name="connsiteY5463" fmla="*/ 1787443 h 1972748"/>
              <a:gd name="connsiteX5464" fmla="*/ 2905349 w 12187340"/>
              <a:gd name="connsiteY5464" fmla="*/ 1786726 h 1972748"/>
              <a:gd name="connsiteX5465" fmla="*/ 3020043 w 12187340"/>
              <a:gd name="connsiteY5465" fmla="*/ 1786368 h 1972748"/>
              <a:gd name="connsiteX5466" fmla="*/ 3032229 w 12187340"/>
              <a:gd name="connsiteY5466" fmla="*/ 1789594 h 1972748"/>
              <a:gd name="connsiteX5467" fmla="*/ 3032229 w 12187340"/>
              <a:gd name="connsiteY5467" fmla="*/ 1793536 h 1972748"/>
              <a:gd name="connsiteX5468" fmla="*/ 3019685 w 12187340"/>
              <a:gd name="connsiteY5468" fmla="*/ 1796762 h 1972748"/>
              <a:gd name="connsiteX5469" fmla="*/ 3348355 w 12187340"/>
              <a:gd name="connsiteY5469" fmla="*/ 1786368 h 1972748"/>
              <a:gd name="connsiteX5470" fmla="*/ 3360183 w 12187340"/>
              <a:gd name="connsiteY5470" fmla="*/ 1789594 h 1972748"/>
              <a:gd name="connsiteX5471" fmla="*/ 3348355 w 12187340"/>
              <a:gd name="connsiteY5471" fmla="*/ 1792821 h 1972748"/>
              <a:gd name="connsiteX5472" fmla="*/ 3060903 w 12187340"/>
              <a:gd name="connsiteY5472" fmla="*/ 1786726 h 1972748"/>
              <a:gd name="connsiteX5473" fmla="*/ 3061261 w 12187340"/>
              <a:gd name="connsiteY5473" fmla="*/ 1796403 h 1972748"/>
              <a:gd name="connsiteX5474" fmla="*/ 3048357 w 12187340"/>
              <a:gd name="connsiteY5474" fmla="*/ 1793177 h 1972748"/>
              <a:gd name="connsiteX5475" fmla="*/ 3048357 w 12187340"/>
              <a:gd name="connsiteY5475" fmla="*/ 1789952 h 1972748"/>
              <a:gd name="connsiteX5476" fmla="*/ 3377387 w 12187340"/>
              <a:gd name="connsiteY5476" fmla="*/ 1786726 h 1972748"/>
              <a:gd name="connsiteX5477" fmla="*/ 3377387 w 12187340"/>
              <a:gd name="connsiteY5477" fmla="*/ 1792460 h 1972748"/>
              <a:gd name="connsiteX5478" fmla="*/ 3367352 w 12187340"/>
              <a:gd name="connsiteY5478" fmla="*/ 1789593 h 1972748"/>
              <a:gd name="connsiteX5479" fmla="*/ 2904273 w 12187340"/>
              <a:gd name="connsiteY5479" fmla="*/ 1787083 h 1972748"/>
              <a:gd name="connsiteX5480" fmla="*/ 2908216 w 12187340"/>
              <a:gd name="connsiteY5480" fmla="*/ 1788158 h 1972748"/>
              <a:gd name="connsiteX5481" fmla="*/ 2908216 w 12187340"/>
              <a:gd name="connsiteY5481" fmla="*/ 1791742 h 1972748"/>
              <a:gd name="connsiteX5482" fmla="*/ 2904632 w 12187340"/>
              <a:gd name="connsiteY5482" fmla="*/ 1792817 h 1972748"/>
              <a:gd name="connsiteX5483" fmla="*/ 2899972 w 12187340"/>
              <a:gd name="connsiteY5483" fmla="*/ 1791383 h 1972748"/>
              <a:gd name="connsiteX5484" fmla="*/ 2899972 w 12187340"/>
              <a:gd name="connsiteY5484" fmla="*/ 1788158 h 1972748"/>
              <a:gd name="connsiteX5485" fmla="*/ 2793522 w 12187340"/>
              <a:gd name="connsiteY5485" fmla="*/ 1788158 h 1972748"/>
              <a:gd name="connsiteX5486" fmla="*/ 2794955 w 12187340"/>
              <a:gd name="connsiteY5486" fmla="*/ 1788516 h 1972748"/>
              <a:gd name="connsiteX5487" fmla="*/ 2795672 w 12187340"/>
              <a:gd name="connsiteY5487" fmla="*/ 1788516 h 1972748"/>
              <a:gd name="connsiteX5488" fmla="*/ 2796030 w 12187340"/>
              <a:gd name="connsiteY5488" fmla="*/ 1788516 h 1972748"/>
              <a:gd name="connsiteX5489" fmla="*/ 2797105 w 12187340"/>
              <a:gd name="connsiteY5489" fmla="*/ 1788158 h 1972748"/>
              <a:gd name="connsiteX5490" fmla="*/ 2797105 w 12187340"/>
              <a:gd name="connsiteY5490" fmla="*/ 1788875 h 1972748"/>
              <a:gd name="connsiteX5491" fmla="*/ 2797105 w 12187340"/>
              <a:gd name="connsiteY5491" fmla="*/ 1790309 h 1972748"/>
              <a:gd name="connsiteX5492" fmla="*/ 2797105 w 12187340"/>
              <a:gd name="connsiteY5492" fmla="*/ 1791383 h 1972748"/>
              <a:gd name="connsiteX5493" fmla="*/ 2797105 w 12187340"/>
              <a:gd name="connsiteY5493" fmla="*/ 1792817 h 1972748"/>
              <a:gd name="connsiteX5494" fmla="*/ 2795671 w 12187340"/>
              <a:gd name="connsiteY5494" fmla="*/ 1793175 h 1972748"/>
              <a:gd name="connsiteX5495" fmla="*/ 2793521 w 12187340"/>
              <a:gd name="connsiteY5495" fmla="*/ 1792817 h 1972748"/>
              <a:gd name="connsiteX5496" fmla="*/ 2793521 w 12187340"/>
              <a:gd name="connsiteY5496" fmla="*/ 1791383 h 1972748"/>
              <a:gd name="connsiteX5497" fmla="*/ 2794595 w 12187340"/>
              <a:gd name="connsiteY5497" fmla="*/ 1791026 h 1972748"/>
              <a:gd name="connsiteX5498" fmla="*/ 2793521 w 12187340"/>
              <a:gd name="connsiteY5498" fmla="*/ 1791026 h 1972748"/>
              <a:gd name="connsiteX5499" fmla="*/ 2793521 w 12187340"/>
              <a:gd name="connsiteY5499" fmla="*/ 1790668 h 1972748"/>
              <a:gd name="connsiteX5500" fmla="*/ 2794595 w 12187340"/>
              <a:gd name="connsiteY5500" fmla="*/ 1791026 h 1972748"/>
              <a:gd name="connsiteX5501" fmla="*/ 2795312 w 12187340"/>
              <a:gd name="connsiteY5501" fmla="*/ 1791026 h 1972748"/>
              <a:gd name="connsiteX5502" fmla="*/ 2797104 w 12187340"/>
              <a:gd name="connsiteY5502" fmla="*/ 1791383 h 1972748"/>
              <a:gd name="connsiteX5503" fmla="*/ 2796030 w 12187340"/>
              <a:gd name="connsiteY5503" fmla="*/ 1790667 h 1972748"/>
              <a:gd name="connsiteX5504" fmla="*/ 2795313 w 12187340"/>
              <a:gd name="connsiteY5504" fmla="*/ 1790667 h 1972748"/>
              <a:gd name="connsiteX5505" fmla="*/ 2793521 w 12187340"/>
              <a:gd name="connsiteY5505" fmla="*/ 1790309 h 1972748"/>
              <a:gd name="connsiteX5506" fmla="*/ 2793521 w 12187340"/>
              <a:gd name="connsiteY5506" fmla="*/ 1789234 h 1972748"/>
              <a:gd name="connsiteX5507" fmla="*/ 2794954 w 12187340"/>
              <a:gd name="connsiteY5507" fmla="*/ 1788517 h 1972748"/>
              <a:gd name="connsiteX5508" fmla="*/ 2793521 w 12187340"/>
              <a:gd name="connsiteY5508" fmla="*/ 1788875 h 1972748"/>
              <a:gd name="connsiteX5509" fmla="*/ 2899255 w 12187340"/>
              <a:gd name="connsiteY5509" fmla="*/ 1788158 h 1972748"/>
              <a:gd name="connsiteX5510" fmla="*/ 2899255 w 12187340"/>
              <a:gd name="connsiteY5510" fmla="*/ 1791384 h 1972748"/>
              <a:gd name="connsiteX5511" fmla="*/ 2893521 w 12187340"/>
              <a:gd name="connsiteY5511" fmla="*/ 1789592 h 1972748"/>
              <a:gd name="connsiteX5512" fmla="*/ 2908933 w 12187340"/>
              <a:gd name="connsiteY5512" fmla="*/ 1788158 h 1972748"/>
              <a:gd name="connsiteX5513" fmla="*/ 2915384 w 12187340"/>
              <a:gd name="connsiteY5513" fmla="*/ 1789950 h 1972748"/>
              <a:gd name="connsiteX5514" fmla="*/ 2908933 w 12187340"/>
              <a:gd name="connsiteY5514" fmla="*/ 1791384 h 1972748"/>
              <a:gd name="connsiteX5515" fmla="*/ 2892445 w 12187340"/>
              <a:gd name="connsiteY5515" fmla="*/ 1789954 h 1972748"/>
              <a:gd name="connsiteX5516" fmla="*/ 2899255 w 12187340"/>
              <a:gd name="connsiteY5516" fmla="*/ 1792104 h 1972748"/>
              <a:gd name="connsiteX5517" fmla="*/ 2899255 w 12187340"/>
              <a:gd name="connsiteY5517" fmla="*/ 1794255 h 1972748"/>
              <a:gd name="connsiteX5518" fmla="*/ 2892087 w 12187340"/>
              <a:gd name="connsiteY5518" fmla="*/ 1796047 h 1972748"/>
              <a:gd name="connsiteX5519" fmla="*/ 3033304 w 12187340"/>
              <a:gd name="connsiteY5519" fmla="*/ 1789954 h 1972748"/>
              <a:gd name="connsiteX5520" fmla="*/ 3039039 w 12187340"/>
              <a:gd name="connsiteY5520" fmla="*/ 1791388 h 1972748"/>
              <a:gd name="connsiteX5521" fmla="*/ 3033304 w 12187340"/>
              <a:gd name="connsiteY5521" fmla="*/ 1793180 h 1972748"/>
              <a:gd name="connsiteX5522" fmla="*/ 2916101 w 12187340"/>
              <a:gd name="connsiteY5522" fmla="*/ 1790312 h 1972748"/>
              <a:gd name="connsiteX5523" fmla="*/ 2916101 w 12187340"/>
              <a:gd name="connsiteY5523" fmla="*/ 1796046 h 1972748"/>
              <a:gd name="connsiteX5524" fmla="*/ 2908933 w 12187340"/>
              <a:gd name="connsiteY5524" fmla="*/ 1793896 h 1972748"/>
              <a:gd name="connsiteX5525" fmla="*/ 2908933 w 12187340"/>
              <a:gd name="connsiteY5525" fmla="*/ 1792104 h 1972748"/>
              <a:gd name="connsiteX5526" fmla="*/ 3363767 w 12187340"/>
              <a:gd name="connsiteY5526" fmla="*/ 1790312 h 1972748"/>
              <a:gd name="connsiteX5527" fmla="*/ 3377387 w 12187340"/>
              <a:gd name="connsiteY5527" fmla="*/ 1794254 h 1972748"/>
              <a:gd name="connsiteX5528" fmla="*/ 3377387 w 12187340"/>
              <a:gd name="connsiteY5528" fmla="*/ 1807157 h 1972748"/>
              <a:gd name="connsiteX5529" fmla="*/ 3362692 w 12187340"/>
              <a:gd name="connsiteY5529" fmla="*/ 1811101 h 1972748"/>
              <a:gd name="connsiteX5530" fmla="*/ 3348355 w 12187340"/>
              <a:gd name="connsiteY5530" fmla="*/ 1807158 h 1972748"/>
              <a:gd name="connsiteX5531" fmla="*/ 3348355 w 12187340"/>
              <a:gd name="connsiteY5531" fmla="*/ 1794613 h 1972748"/>
              <a:gd name="connsiteX5532" fmla="*/ 3816093 w 12187340"/>
              <a:gd name="connsiteY5532" fmla="*/ 1790669 h 1972748"/>
              <a:gd name="connsiteX5533" fmla="*/ 3855161 w 12187340"/>
              <a:gd name="connsiteY5533" fmla="*/ 1801422 h 1972748"/>
              <a:gd name="connsiteX5534" fmla="*/ 3816451 w 12187340"/>
              <a:gd name="connsiteY5534" fmla="*/ 1811816 h 1972748"/>
              <a:gd name="connsiteX5535" fmla="*/ 3761255 w 12187340"/>
              <a:gd name="connsiteY5535" fmla="*/ 1791027 h 1972748"/>
              <a:gd name="connsiteX5536" fmla="*/ 3760897 w 12187340"/>
              <a:gd name="connsiteY5536" fmla="*/ 1810382 h 1972748"/>
              <a:gd name="connsiteX5537" fmla="*/ 3725055 w 12187340"/>
              <a:gd name="connsiteY5537" fmla="*/ 1800705 h 1972748"/>
              <a:gd name="connsiteX5538" fmla="*/ 2899972 w 12187340"/>
              <a:gd name="connsiteY5538" fmla="*/ 1792102 h 1972748"/>
              <a:gd name="connsiteX5539" fmla="*/ 2903556 w 12187340"/>
              <a:gd name="connsiteY5539" fmla="*/ 1793177 h 1972748"/>
              <a:gd name="connsiteX5540" fmla="*/ 2899972 w 12187340"/>
              <a:gd name="connsiteY5540" fmla="*/ 1793893 h 1972748"/>
              <a:gd name="connsiteX5541" fmla="*/ 3040831 w 12187340"/>
              <a:gd name="connsiteY5541" fmla="*/ 1792102 h 1972748"/>
              <a:gd name="connsiteX5542" fmla="*/ 3047641 w 12187340"/>
              <a:gd name="connsiteY5542" fmla="*/ 1793894 h 1972748"/>
              <a:gd name="connsiteX5543" fmla="*/ 3047641 w 12187340"/>
              <a:gd name="connsiteY5543" fmla="*/ 1800346 h 1972748"/>
              <a:gd name="connsiteX5544" fmla="*/ 3040114 w 12187340"/>
              <a:gd name="connsiteY5544" fmla="*/ 1802496 h 1972748"/>
              <a:gd name="connsiteX5545" fmla="*/ 3032946 w 12187340"/>
              <a:gd name="connsiteY5545" fmla="*/ 1800704 h 1972748"/>
              <a:gd name="connsiteX5546" fmla="*/ 3033304 w 12187340"/>
              <a:gd name="connsiteY5546" fmla="*/ 1794253 h 1972748"/>
              <a:gd name="connsiteX5547" fmla="*/ 2790654 w 12187340"/>
              <a:gd name="connsiteY5547" fmla="*/ 1792460 h 1972748"/>
              <a:gd name="connsiteX5548" fmla="*/ 2793163 w 12187340"/>
              <a:gd name="connsiteY5548" fmla="*/ 1793177 h 1972748"/>
              <a:gd name="connsiteX5549" fmla="*/ 2793163 w 12187340"/>
              <a:gd name="connsiteY5549" fmla="*/ 1793893 h 1972748"/>
              <a:gd name="connsiteX5550" fmla="*/ 2790654 w 12187340"/>
              <a:gd name="connsiteY5550" fmla="*/ 1794610 h 1972748"/>
              <a:gd name="connsiteX5551" fmla="*/ 2908216 w 12187340"/>
              <a:gd name="connsiteY5551" fmla="*/ 1792460 h 1972748"/>
              <a:gd name="connsiteX5552" fmla="*/ 2908216 w 12187340"/>
              <a:gd name="connsiteY5552" fmla="*/ 1793893 h 1972748"/>
              <a:gd name="connsiteX5553" fmla="*/ 2905707 w 12187340"/>
              <a:gd name="connsiteY5553" fmla="*/ 1793177 h 1972748"/>
              <a:gd name="connsiteX5554" fmla="*/ 2793522 w 12187340"/>
              <a:gd name="connsiteY5554" fmla="*/ 1793177 h 1972748"/>
              <a:gd name="connsiteX5555" fmla="*/ 2794955 w 12187340"/>
              <a:gd name="connsiteY5555" fmla="*/ 1793535 h 1972748"/>
              <a:gd name="connsiteX5556" fmla="*/ 2795672 w 12187340"/>
              <a:gd name="connsiteY5556" fmla="*/ 1793535 h 1972748"/>
              <a:gd name="connsiteX5557" fmla="*/ 2796030 w 12187340"/>
              <a:gd name="connsiteY5557" fmla="*/ 1793535 h 1972748"/>
              <a:gd name="connsiteX5558" fmla="*/ 2797105 w 12187340"/>
              <a:gd name="connsiteY5558" fmla="*/ 1793177 h 1972748"/>
              <a:gd name="connsiteX5559" fmla="*/ 2797105 w 12187340"/>
              <a:gd name="connsiteY5559" fmla="*/ 1793893 h 1972748"/>
              <a:gd name="connsiteX5560" fmla="*/ 2796030 w 12187340"/>
              <a:gd name="connsiteY5560" fmla="*/ 1793536 h 1972748"/>
              <a:gd name="connsiteX5561" fmla="*/ 2797105 w 12187340"/>
              <a:gd name="connsiteY5561" fmla="*/ 1794253 h 1972748"/>
              <a:gd name="connsiteX5562" fmla="*/ 2797105 w 12187340"/>
              <a:gd name="connsiteY5562" fmla="*/ 1795327 h 1972748"/>
              <a:gd name="connsiteX5563" fmla="*/ 2795313 w 12187340"/>
              <a:gd name="connsiteY5563" fmla="*/ 1796044 h 1972748"/>
              <a:gd name="connsiteX5564" fmla="*/ 2794596 w 12187340"/>
              <a:gd name="connsiteY5564" fmla="*/ 1796044 h 1972748"/>
              <a:gd name="connsiteX5565" fmla="*/ 2793521 w 12187340"/>
              <a:gd name="connsiteY5565" fmla="*/ 1796402 h 1972748"/>
              <a:gd name="connsiteX5566" fmla="*/ 2793521 w 12187340"/>
              <a:gd name="connsiteY5566" fmla="*/ 1795685 h 1972748"/>
              <a:gd name="connsiteX5567" fmla="*/ 2793521 w 12187340"/>
              <a:gd name="connsiteY5567" fmla="*/ 1794251 h 1972748"/>
              <a:gd name="connsiteX5568" fmla="*/ 2794955 w 12187340"/>
              <a:gd name="connsiteY5568" fmla="*/ 1793535 h 1972748"/>
              <a:gd name="connsiteX5569" fmla="*/ 2793521 w 12187340"/>
              <a:gd name="connsiteY5569" fmla="*/ 1793892 h 1972748"/>
              <a:gd name="connsiteX5570" fmla="*/ 2904632 w 12187340"/>
              <a:gd name="connsiteY5570" fmla="*/ 1793535 h 1972748"/>
              <a:gd name="connsiteX5571" fmla="*/ 2908574 w 12187340"/>
              <a:gd name="connsiteY5571" fmla="*/ 1794609 h 1972748"/>
              <a:gd name="connsiteX5572" fmla="*/ 2908574 w 12187340"/>
              <a:gd name="connsiteY5572" fmla="*/ 1798193 h 1972748"/>
              <a:gd name="connsiteX5573" fmla="*/ 2903915 w 12187340"/>
              <a:gd name="connsiteY5573" fmla="*/ 1799268 h 1972748"/>
              <a:gd name="connsiteX5574" fmla="*/ 2899972 w 12187340"/>
              <a:gd name="connsiteY5574" fmla="*/ 1798193 h 1972748"/>
              <a:gd name="connsiteX5575" fmla="*/ 2899972 w 12187340"/>
              <a:gd name="connsiteY5575" fmla="*/ 1794609 h 1972748"/>
              <a:gd name="connsiteX5576" fmla="*/ 3048358 w 12187340"/>
              <a:gd name="connsiteY5576" fmla="*/ 1793892 h 1972748"/>
              <a:gd name="connsiteX5577" fmla="*/ 3060186 w 12187340"/>
              <a:gd name="connsiteY5577" fmla="*/ 1797118 h 1972748"/>
              <a:gd name="connsiteX5578" fmla="*/ 3048358 w 12187340"/>
              <a:gd name="connsiteY5578" fmla="*/ 1800344 h 1972748"/>
              <a:gd name="connsiteX5579" fmla="*/ 2793163 w 12187340"/>
              <a:gd name="connsiteY5579" fmla="*/ 1794250 h 1972748"/>
              <a:gd name="connsiteX5580" fmla="*/ 2793163 w 12187340"/>
              <a:gd name="connsiteY5580" fmla="*/ 1795325 h 1972748"/>
              <a:gd name="connsiteX5581" fmla="*/ 2791013 w 12187340"/>
              <a:gd name="connsiteY5581" fmla="*/ 1794967 h 1972748"/>
              <a:gd name="connsiteX5582" fmla="*/ 2793163 w 12187340"/>
              <a:gd name="connsiteY5582" fmla="*/ 1795684 h 1972748"/>
              <a:gd name="connsiteX5583" fmla="*/ 2793163 w 12187340"/>
              <a:gd name="connsiteY5583" fmla="*/ 1796401 h 1972748"/>
              <a:gd name="connsiteX5584" fmla="*/ 2790654 w 12187340"/>
              <a:gd name="connsiteY5584" fmla="*/ 1797117 h 1972748"/>
              <a:gd name="connsiteX5585" fmla="*/ 2790654 w 12187340"/>
              <a:gd name="connsiteY5585" fmla="*/ 1794967 h 1972748"/>
              <a:gd name="connsiteX5586" fmla="*/ 2791012 w 12187340"/>
              <a:gd name="connsiteY5586" fmla="*/ 1794967 h 1972748"/>
              <a:gd name="connsiteX5587" fmla="*/ 2908933 w 12187340"/>
              <a:gd name="connsiteY5587" fmla="*/ 1794608 h 1972748"/>
              <a:gd name="connsiteX5588" fmla="*/ 2915384 w 12187340"/>
              <a:gd name="connsiteY5588" fmla="*/ 1796400 h 1972748"/>
              <a:gd name="connsiteX5589" fmla="*/ 2908933 w 12187340"/>
              <a:gd name="connsiteY5589" fmla="*/ 1797834 h 1972748"/>
              <a:gd name="connsiteX5590" fmla="*/ 3032229 w 12187340"/>
              <a:gd name="connsiteY5590" fmla="*/ 1794608 h 1972748"/>
              <a:gd name="connsiteX5591" fmla="*/ 3032229 w 12187340"/>
              <a:gd name="connsiteY5591" fmla="*/ 1800343 h 1972748"/>
              <a:gd name="connsiteX5592" fmla="*/ 3021118 w 12187340"/>
              <a:gd name="connsiteY5592" fmla="*/ 1797475 h 1972748"/>
              <a:gd name="connsiteX5593" fmla="*/ 3379179 w 12187340"/>
              <a:gd name="connsiteY5593" fmla="*/ 1794608 h 1972748"/>
              <a:gd name="connsiteX5594" fmla="*/ 3401043 w 12187340"/>
              <a:gd name="connsiteY5594" fmla="*/ 1800701 h 1972748"/>
              <a:gd name="connsiteX5595" fmla="*/ 3379179 w 12187340"/>
              <a:gd name="connsiteY5595" fmla="*/ 1806436 h 1972748"/>
              <a:gd name="connsiteX5596" fmla="*/ 2899255 w 12187340"/>
              <a:gd name="connsiteY5596" fmla="*/ 1794966 h 1972748"/>
              <a:gd name="connsiteX5597" fmla="*/ 2899255 w 12187340"/>
              <a:gd name="connsiteY5597" fmla="*/ 1798192 h 1972748"/>
              <a:gd name="connsiteX5598" fmla="*/ 2893162 w 12187340"/>
              <a:gd name="connsiteY5598" fmla="*/ 1796400 h 1972748"/>
              <a:gd name="connsiteX5599" fmla="*/ 3346563 w 12187340"/>
              <a:gd name="connsiteY5599" fmla="*/ 1795324 h 1972748"/>
              <a:gd name="connsiteX5600" fmla="*/ 3346563 w 12187340"/>
              <a:gd name="connsiteY5600" fmla="*/ 1806435 h 1972748"/>
              <a:gd name="connsiteX5601" fmla="*/ 3325058 w 12187340"/>
              <a:gd name="connsiteY5601" fmla="*/ 1801059 h 1972748"/>
              <a:gd name="connsiteX5602" fmla="*/ 2797106 w 12187340"/>
              <a:gd name="connsiteY5602" fmla="*/ 1795682 h 1972748"/>
              <a:gd name="connsiteX5603" fmla="*/ 2797106 w 12187340"/>
              <a:gd name="connsiteY5603" fmla="*/ 1796398 h 1972748"/>
              <a:gd name="connsiteX5604" fmla="*/ 2796031 w 12187340"/>
              <a:gd name="connsiteY5604" fmla="*/ 1796041 h 1972748"/>
              <a:gd name="connsiteX5605" fmla="*/ 2795314 w 12187340"/>
              <a:gd name="connsiteY5605" fmla="*/ 1796398 h 1972748"/>
              <a:gd name="connsiteX5606" fmla="*/ 2797106 w 12187340"/>
              <a:gd name="connsiteY5606" fmla="*/ 1796756 h 1972748"/>
              <a:gd name="connsiteX5607" fmla="*/ 2797106 w 12187340"/>
              <a:gd name="connsiteY5607" fmla="*/ 1798190 h 1972748"/>
              <a:gd name="connsiteX5608" fmla="*/ 2795672 w 12187340"/>
              <a:gd name="connsiteY5608" fmla="*/ 1798548 h 1972748"/>
              <a:gd name="connsiteX5609" fmla="*/ 2793522 w 12187340"/>
              <a:gd name="connsiteY5609" fmla="*/ 1798190 h 1972748"/>
              <a:gd name="connsiteX5610" fmla="*/ 2793522 w 12187340"/>
              <a:gd name="connsiteY5610" fmla="*/ 1796756 h 1972748"/>
              <a:gd name="connsiteX5611" fmla="*/ 2793163 w 12187340"/>
              <a:gd name="connsiteY5611" fmla="*/ 1796756 h 1972748"/>
              <a:gd name="connsiteX5612" fmla="*/ 2793163 w 12187340"/>
              <a:gd name="connsiteY5612" fmla="*/ 1798190 h 1972748"/>
              <a:gd name="connsiteX5613" fmla="*/ 2791013 w 12187340"/>
              <a:gd name="connsiteY5613" fmla="*/ 1797473 h 1972748"/>
              <a:gd name="connsiteX5614" fmla="*/ 2892087 w 12187340"/>
              <a:gd name="connsiteY5614" fmla="*/ 1796756 h 1972748"/>
              <a:gd name="connsiteX5615" fmla="*/ 2899255 w 12187340"/>
              <a:gd name="connsiteY5615" fmla="*/ 1798548 h 1972748"/>
              <a:gd name="connsiteX5616" fmla="*/ 2899255 w 12187340"/>
              <a:gd name="connsiteY5616" fmla="*/ 1800699 h 1972748"/>
              <a:gd name="connsiteX5617" fmla="*/ 2892087 w 12187340"/>
              <a:gd name="connsiteY5617" fmla="*/ 1802491 h 1972748"/>
              <a:gd name="connsiteX5618" fmla="*/ 2916101 w 12187340"/>
              <a:gd name="connsiteY5618" fmla="*/ 1796756 h 1972748"/>
              <a:gd name="connsiteX5619" fmla="*/ 2916459 w 12187340"/>
              <a:gd name="connsiteY5619" fmla="*/ 1802849 h 1972748"/>
              <a:gd name="connsiteX5620" fmla="*/ 2908932 w 12187340"/>
              <a:gd name="connsiteY5620" fmla="*/ 1800699 h 1972748"/>
              <a:gd name="connsiteX5621" fmla="*/ 2908932 w 12187340"/>
              <a:gd name="connsiteY5621" fmla="*/ 1798548 h 1972748"/>
              <a:gd name="connsiteX5622" fmla="*/ 2790654 w 12187340"/>
              <a:gd name="connsiteY5622" fmla="*/ 1797831 h 1972748"/>
              <a:gd name="connsiteX5623" fmla="*/ 2793163 w 12187340"/>
              <a:gd name="connsiteY5623" fmla="*/ 1798548 h 1972748"/>
              <a:gd name="connsiteX5624" fmla="*/ 2793163 w 12187340"/>
              <a:gd name="connsiteY5624" fmla="*/ 1799265 h 1972748"/>
              <a:gd name="connsiteX5625" fmla="*/ 2790296 w 12187340"/>
              <a:gd name="connsiteY5625" fmla="*/ 1799982 h 1972748"/>
              <a:gd name="connsiteX5626" fmla="*/ 2800332 w 12187340"/>
              <a:gd name="connsiteY5626" fmla="*/ 1797831 h 1972748"/>
              <a:gd name="connsiteX5627" fmla="*/ 2800332 w 12187340"/>
              <a:gd name="connsiteY5627" fmla="*/ 1799982 h 1972748"/>
              <a:gd name="connsiteX5628" fmla="*/ 2797464 w 12187340"/>
              <a:gd name="connsiteY5628" fmla="*/ 1799265 h 1972748"/>
              <a:gd name="connsiteX5629" fmla="*/ 2797464 w 12187340"/>
              <a:gd name="connsiteY5629" fmla="*/ 1798548 h 1972748"/>
              <a:gd name="connsiteX5630" fmla="*/ 3061261 w 12187340"/>
              <a:gd name="connsiteY5630" fmla="*/ 1797831 h 1972748"/>
              <a:gd name="connsiteX5631" fmla="*/ 3061619 w 12187340"/>
              <a:gd name="connsiteY5631" fmla="*/ 1808225 h 1972748"/>
              <a:gd name="connsiteX5632" fmla="*/ 3048716 w 12187340"/>
              <a:gd name="connsiteY5632" fmla="*/ 1804641 h 1972748"/>
              <a:gd name="connsiteX5633" fmla="*/ 3048358 w 12187340"/>
              <a:gd name="connsiteY5633" fmla="*/ 1801057 h 1972748"/>
              <a:gd name="connsiteX5634" fmla="*/ 3019685 w 12187340"/>
              <a:gd name="connsiteY5634" fmla="*/ 1798189 h 1972748"/>
              <a:gd name="connsiteX5635" fmla="*/ 3032229 w 12187340"/>
              <a:gd name="connsiteY5635" fmla="*/ 1801415 h 1972748"/>
              <a:gd name="connsiteX5636" fmla="*/ 3031871 w 12187340"/>
              <a:gd name="connsiteY5636" fmla="*/ 1804640 h 1972748"/>
              <a:gd name="connsiteX5637" fmla="*/ 3019326 w 12187340"/>
              <a:gd name="connsiteY5637" fmla="*/ 1807866 h 1972748"/>
              <a:gd name="connsiteX5638" fmla="*/ 2793522 w 12187340"/>
              <a:gd name="connsiteY5638" fmla="*/ 1798547 h 1972748"/>
              <a:gd name="connsiteX5639" fmla="*/ 2794955 w 12187340"/>
              <a:gd name="connsiteY5639" fmla="*/ 1798905 h 1972748"/>
              <a:gd name="connsiteX5640" fmla="*/ 2795672 w 12187340"/>
              <a:gd name="connsiteY5640" fmla="*/ 1798905 h 1972748"/>
              <a:gd name="connsiteX5641" fmla="*/ 2796030 w 12187340"/>
              <a:gd name="connsiteY5641" fmla="*/ 1798905 h 1972748"/>
              <a:gd name="connsiteX5642" fmla="*/ 2797105 w 12187340"/>
              <a:gd name="connsiteY5642" fmla="*/ 1798547 h 1972748"/>
              <a:gd name="connsiteX5643" fmla="*/ 2797105 w 12187340"/>
              <a:gd name="connsiteY5643" fmla="*/ 1799263 h 1972748"/>
              <a:gd name="connsiteX5644" fmla="*/ 2796030 w 12187340"/>
              <a:gd name="connsiteY5644" fmla="*/ 1798906 h 1972748"/>
              <a:gd name="connsiteX5645" fmla="*/ 2797105 w 12187340"/>
              <a:gd name="connsiteY5645" fmla="*/ 1799622 h 1972748"/>
              <a:gd name="connsiteX5646" fmla="*/ 2797105 w 12187340"/>
              <a:gd name="connsiteY5646" fmla="*/ 1801056 h 1972748"/>
              <a:gd name="connsiteX5647" fmla="*/ 2795313 w 12187340"/>
              <a:gd name="connsiteY5647" fmla="*/ 1801414 h 1972748"/>
              <a:gd name="connsiteX5648" fmla="*/ 2793521 w 12187340"/>
              <a:gd name="connsiteY5648" fmla="*/ 1801056 h 1972748"/>
              <a:gd name="connsiteX5649" fmla="*/ 2793521 w 12187340"/>
              <a:gd name="connsiteY5649" fmla="*/ 1799622 h 1972748"/>
              <a:gd name="connsiteX5650" fmla="*/ 2794954 w 12187340"/>
              <a:gd name="connsiteY5650" fmla="*/ 1798906 h 1972748"/>
              <a:gd name="connsiteX5651" fmla="*/ 2793521 w 12187340"/>
              <a:gd name="connsiteY5651" fmla="*/ 1799263 h 1972748"/>
              <a:gd name="connsiteX5652" fmla="*/ 2899972 w 12187340"/>
              <a:gd name="connsiteY5652" fmla="*/ 1798905 h 1972748"/>
              <a:gd name="connsiteX5653" fmla="*/ 2902840 w 12187340"/>
              <a:gd name="connsiteY5653" fmla="*/ 1799621 h 1972748"/>
              <a:gd name="connsiteX5654" fmla="*/ 2899972 w 12187340"/>
              <a:gd name="connsiteY5654" fmla="*/ 1800338 h 1972748"/>
              <a:gd name="connsiteX5655" fmla="*/ 2908574 w 12187340"/>
              <a:gd name="connsiteY5655" fmla="*/ 1798905 h 1972748"/>
              <a:gd name="connsiteX5656" fmla="*/ 2908574 w 12187340"/>
              <a:gd name="connsiteY5656" fmla="*/ 1800338 h 1972748"/>
              <a:gd name="connsiteX5657" fmla="*/ 2904990 w 12187340"/>
              <a:gd name="connsiteY5657" fmla="*/ 1799621 h 1972748"/>
              <a:gd name="connsiteX5658" fmla="*/ 2793163 w 12187340"/>
              <a:gd name="connsiteY5658" fmla="*/ 1799621 h 1972748"/>
              <a:gd name="connsiteX5659" fmla="*/ 2793163 w 12187340"/>
              <a:gd name="connsiteY5659" fmla="*/ 1801055 h 1972748"/>
              <a:gd name="connsiteX5660" fmla="*/ 2791013 w 12187340"/>
              <a:gd name="connsiteY5660" fmla="*/ 1800338 h 1972748"/>
              <a:gd name="connsiteX5661" fmla="*/ 2797464 w 12187340"/>
              <a:gd name="connsiteY5661" fmla="*/ 1799621 h 1972748"/>
              <a:gd name="connsiteX5662" fmla="*/ 2799973 w 12187340"/>
              <a:gd name="connsiteY5662" fmla="*/ 1800338 h 1972748"/>
              <a:gd name="connsiteX5663" fmla="*/ 2800331 w 12187340"/>
              <a:gd name="connsiteY5663" fmla="*/ 1800338 h 1972748"/>
              <a:gd name="connsiteX5664" fmla="*/ 2800331 w 12187340"/>
              <a:gd name="connsiteY5664" fmla="*/ 1802847 h 1972748"/>
              <a:gd name="connsiteX5665" fmla="*/ 2797464 w 12187340"/>
              <a:gd name="connsiteY5665" fmla="*/ 1802130 h 1972748"/>
              <a:gd name="connsiteX5666" fmla="*/ 2797464 w 12187340"/>
              <a:gd name="connsiteY5666" fmla="*/ 1801056 h 1972748"/>
              <a:gd name="connsiteX5667" fmla="*/ 2799973 w 12187340"/>
              <a:gd name="connsiteY5667" fmla="*/ 1800339 h 1972748"/>
              <a:gd name="connsiteX5668" fmla="*/ 2797464 w 12187340"/>
              <a:gd name="connsiteY5668" fmla="*/ 1800697 h 1972748"/>
              <a:gd name="connsiteX5669" fmla="*/ 2903915 w 12187340"/>
              <a:gd name="connsiteY5669" fmla="*/ 1799979 h 1972748"/>
              <a:gd name="connsiteX5670" fmla="*/ 2908574 w 12187340"/>
              <a:gd name="connsiteY5670" fmla="*/ 1801054 h 1972748"/>
              <a:gd name="connsiteX5671" fmla="*/ 2908574 w 12187340"/>
              <a:gd name="connsiteY5671" fmla="*/ 1804996 h 1972748"/>
              <a:gd name="connsiteX5672" fmla="*/ 2904273 w 12187340"/>
              <a:gd name="connsiteY5672" fmla="*/ 1806071 h 1972748"/>
              <a:gd name="connsiteX5673" fmla="*/ 2899614 w 12187340"/>
              <a:gd name="connsiteY5673" fmla="*/ 1804637 h 1972748"/>
              <a:gd name="connsiteX5674" fmla="*/ 2899972 w 12187340"/>
              <a:gd name="connsiteY5674" fmla="*/ 1801053 h 1972748"/>
              <a:gd name="connsiteX5675" fmla="*/ 2790296 w 12187340"/>
              <a:gd name="connsiteY5675" fmla="*/ 1800696 h 1972748"/>
              <a:gd name="connsiteX5676" fmla="*/ 2793163 w 12187340"/>
              <a:gd name="connsiteY5676" fmla="*/ 1801413 h 1972748"/>
              <a:gd name="connsiteX5677" fmla="*/ 2793163 w 12187340"/>
              <a:gd name="connsiteY5677" fmla="*/ 1802130 h 1972748"/>
              <a:gd name="connsiteX5678" fmla="*/ 2790296 w 12187340"/>
              <a:gd name="connsiteY5678" fmla="*/ 1802847 h 1972748"/>
              <a:gd name="connsiteX5679" fmla="*/ 2793522 w 12187340"/>
              <a:gd name="connsiteY5679" fmla="*/ 1801423 h 1972748"/>
              <a:gd name="connsiteX5680" fmla="*/ 2794596 w 12187340"/>
              <a:gd name="connsiteY5680" fmla="*/ 1801781 h 1972748"/>
              <a:gd name="connsiteX5681" fmla="*/ 2793522 w 12187340"/>
              <a:gd name="connsiteY5681" fmla="*/ 1802139 h 1972748"/>
              <a:gd name="connsiteX5682" fmla="*/ 2797106 w 12187340"/>
              <a:gd name="connsiteY5682" fmla="*/ 1801423 h 1972748"/>
              <a:gd name="connsiteX5683" fmla="*/ 2797106 w 12187340"/>
              <a:gd name="connsiteY5683" fmla="*/ 1802140 h 1972748"/>
              <a:gd name="connsiteX5684" fmla="*/ 2796031 w 12187340"/>
              <a:gd name="connsiteY5684" fmla="*/ 1801782 h 1972748"/>
              <a:gd name="connsiteX5685" fmla="*/ 2899255 w 12187340"/>
              <a:gd name="connsiteY5685" fmla="*/ 1801423 h 1972748"/>
              <a:gd name="connsiteX5686" fmla="*/ 2898898 w 12187340"/>
              <a:gd name="connsiteY5686" fmla="*/ 1804649 h 1972748"/>
              <a:gd name="connsiteX5687" fmla="*/ 2892805 w 12187340"/>
              <a:gd name="connsiteY5687" fmla="*/ 1802857 h 1972748"/>
              <a:gd name="connsiteX5688" fmla="*/ 2908933 w 12187340"/>
              <a:gd name="connsiteY5688" fmla="*/ 1801423 h 1972748"/>
              <a:gd name="connsiteX5689" fmla="*/ 2915384 w 12187340"/>
              <a:gd name="connsiteY5689" fmla="*/ 1803215 h 1972748"/>
              <a:gd name="connsiteX5690" fmla="*/ 2909291 w 12187340"/>
              <a:gd name="connsiteY5690" fmla="*/ 1804649 h 1972748"/>
              <a:gd name="connsiteX5691" fmla="*/ 3047641 w 12187340"/>
              <a:gd name="connsiteY5691" fmla="*/ 1801423 h 1972748"/>
              <a:gd name="connsiteX5692" fmla="*/ 3047641 w 12187340"/>
              <a:gd name="connsiteY5692" fmla="*/ 1804649 h 1972748"/>
              <a:gd name="connsiteX5693" fmla="*/ 3041907 w 12187340"/>
              <a:gd name="connsiteY5693" fmla="*/ 1802857 h 1972748"/>
              <a:gd name="connsiteX5694" fmla="*/ 3404986 w 12187340"/>
              <a:gd name="connsiteY5694" fmla="*/ 1801423 h 1972748"/>
              <a:gd name="connsiteX5695" fmla="*/ 3405343 w 12187340"/>
              <a:gd name="connsiteY5695" fmla="*/ 1801423 h 1972748"/>
              <a:gd name="connsiteX5696" fmla="*/ 3406060 w 12187340"/>
              <a:gd name="connsiteY5696" fmla="*/ 1822570 h 1972748"/>
              <a:gd name="connsiteX5697" fmla="*/ 3379179 w 12187340"/>
              <a:gd name="connsiteY5697" fmla="*/ 1815402 h 1972748"/>
              <a:gd name="connsiteX5698" fmla="*/ 3379179 w 12187340"/>
              <a:gd name="connsiteY5698" fmla="*/ 1808592 h 1972748"/>
              <a:gd name="connsiteX5699" fmla="*/ 2795314 w 12187340"/>
              <a:gd name="connsiteY5699" fmla="*/ 1801781 h 1972748"/>
              <a:gd name="connsiteX5700" fmla="*/ 2797106 w 12187340"/>
              <a:gd name="connsiteY5700" fmla="*/ 1802498 h 1972748"/>
              <a:gd name="connsiteX5701" fmla="*/ 2797106 w 12187340"/>
              <a:gd name="connsiteY5701" fmla="*/ 1803931 h 1972748"/>
              <a:gd name="connsiteX5702" fmla="*/ 2795672 w 12187340"/>
              <a:gd name="connsiteY5702" fmla="*/ 1804289 h 1972748"/>
              <a:gd name="connsiteX5703" fmla="*/ 2793522 w 12187340"/>
              <a:gd name="connsiteY5703" fmla="*/ 1803931 h 1972748"/>
              <a:gd name="connsiteX5704" fmla="*/ 2793522 w 12187340"/>
              <a:gd name="connsiteY5704" fmla="*/ 1802498 h 1972748"/>
              <a:gd name="connsiteX5705" fmla="*/ 3032946 w 12187340"/>
              <a:gd name="connsiteY5705" fmla="*/ 1801781 h 1972748"/>
              <a:gd name="connsiteX5706" fmla="*/ 3038322 w 12187340"/>
              <a:gd name="connsiteY5706" fmla="*/ 1802856 h 1972748"/>
              <a:gd name="connsiteX5707" fmla="*/ 3032946 w 12187340"/>
              <a:gd name="connsiteY5707" fmla="*/ 1804289 h 1972748"/>
              <a:gd name="connsiteX5708" fmla="*/ 3321115 w 12187340"/>
              <a:gd name="connsiteY5708" fmla="*/ 1801781 h 1972748"/>
              <a:gd name="connsiteX5709" fmla="*/ 3321473 w 12187340"/>
              <a:gd name="connsiteY5709" fmla="*/ 1801781 h 1972748"/>
              <a:gd name="connsiteX5710" fmla="*/ 3346204 w 12187340"/>
              <a:gd name="connsiteY5710" fmla="*/ 1808591 h 1972748"/>
              <a:gd name="connsiteX5711" fmla="*/ 3346204 w 12187340"/>
              <a:gd name="connsiteY5711" fmla="*/ 1815759 h 1972748"/>
              <a:gd name="connsiteX5712" fmla="*/ 3321115 w 12187340"/>
              <a:gd name="connsiteY5712" fmla="*/ 1822569 h 1972748"/>
              <a:gd name="connsiteX5713" fmla="*/ 3320757 w 12187340"/>
              <a:gd name="connsiteY5713" fmla="*/ 1822569 h 1972748"/>
              <a:gd name="connsiteX5714" fmla="*/ 3320399 w 12187340"/>
              <a:gd name="connsiteY5714" fmla="*/ 1822927 h 1972748"/>
              <a:gd name="connsiteX5715" fmla="*/ 3320399 w 12187340"/>
              <a:gd name="connsiteY5715" fmla="*/ 1823285 h 1972748"/>
              <a:gd name="connsiteX5716" fmla="*/ 3320399 w 12187340"/>
              <a:gd name="connsiteY5716" fmla="*/ 1823643 h 1972748"/>
              <a:gd name="connsiteX5717" fmla="*/ 3320399 w 12187340"/>
              <a:gd name="connsiteY5717" fmla="*/ 1824001 h 1972748"/>
              <a:gd name="connsiteX5718" fmla="*/ 3320757 w 12187340"/>
              <a:gd name="connsiteY5718" fmla="*/ 1824359 h 1972748"/>
              <a:gd name="connsiteX5719" fmla="*/ 3321115 w 12187340"/>
              <a:gd name="connsiteY5719" fmla="*/ 1824359 h 1972748"/>
              <a:gd name="connsiteX5720" fmla="*/ 3346204 w 12187340"/>
              <a:gd name="connsiteY5720" fmla="*/ 1831169 h 1972748"/>
              <a:gd name="connsiteX5721" fmla="*/ 3345846 w 12187340"/>
              <a:gd name="connsiteY5721" fmla="*/ 1839054 h 1972748"/>
              <a:gd name="connsiteX5722" fmla="*/ 3318965 w 12187340"/>
              <a:gd name="connsiteY5722" fmla="*/ 1846222 h 1972748"/>
              <a:gd name="connsiteX5723" fmla="*/ 2793163 w 12187340"/>
              <a:gd name="connsiteY5723" fmla="*/ 1802498 h 1972748"/>
              <a:gd name="connsiteX5724" fmla="*/ 2793163 w 12187340"/>
              <a:gd name="connsiteY5724" fmla="*/ 1803573 h 1972748"/>
              <a:gd name="connsiteX5725" fmla="*/ 2790654 w 12187340"/>
              <a:gd name="connsiteY5725" fmla="*/ 1803215 h 1972748"/>
              <a:gd name="connsiteX5726" fmla="*/ 2793163 w 12187340"/>
              <a:gd name="connsiteY5726" fmla="*/ 1803931 h 1972748"/>
              <a:gd name="connsiteX5727" fmla="*/ 2793163 w 12187340"/>
              <a:gd name="connsiteY5727" fmla="*/ 1805006 h 1972748"/>
              <a:gd name="connsiteX5728" fmla="*/ 2790296 w 12187340"/>
              <a:gd name="connsiteY5728" fmla="*/ 1805723 h 1972748"/>
              <a:gd name="connsiteX5729" fmla="*/ 2790296 w 12187340"/>
              <a:gd name="connsiteY5729" fmla="*/ 1803214 h 1972748"/>
              <a:gd name="connsiteX5730" fmla="*/ 2790654 w 12187340"/>
              <a:gd name="connsiteY5730" fmla="*/ 1803214 h 1972748"/>
              <a:gd name="connsiteX5731" fmla="*/ 2797464 w 12187340"/>
              <a:gd name="connsiteY5731" fmla="*/ 1802498 h 1972748"/>
              <a:gd name="connsiteX5732" fmla="*/ 2799973 w 12187340"/>
              <a:gd name="connsiteY5732" fmla="*/ 1803215 h 1972748"/>
              <a:gd name="connsiteX5733" fmla="*/ 2800331 w 12187340"/>
              <a:gd name="connsiteY5733" fmla="*/ 1803215 h 1972748"/>
              <a:gd name="connsiteX5734" fmla="*/ 2800689 w 12187340"/>
              <a:gd name="connsiteY5734" fmla="*/ 1805724 h 1972748"/>
              <a:gd name="connsiteX5735" fmla="*/ 2797463 w 12187340"/>
              <a:gd name="connsiteY5735" fmla="*/ 1805007 h 1972748"/>
              <a:gd name="connsiteX5736" fmla="*/ 2797463 w 12187340"/>
              <a:gd name="connsiteY5736" fmla="*/ 1805365 h 1972748"/>
              <a:gd name="connsiteX5737" fmla="*/ 2799972 w 12187340"/>
              <a:gd name="connsiteY5737" fmla="*/ 1806081 h 1972748"/>
              <a:gd name="connsiteX5738" fmla="*/ 2800689 w 12187340"/>
              <a:gd name="connsiteY5738" fmla="*/ 1806081 h 1972748"/>
              <a:gd name="connsiteX5739" fmla="*/ 2800689 w 12187340"/>
              <a:gd name="connsiteY5739" fmla="*/ 1808590 h 1972748"/>
              <a:gd name="connsiteX5740" fmla="*/ 2797463 w 12187340"/>
              <a:gd name="connsiteY5740" fmla="*/ 1807874 h 1972748"/>
              <a:gd name="connsiteX5741" fmla="*/ 2796030 w 12187340"/>
              <a:gd name="connsiteY5741" fmla="*/ 1807516 h 1972748"/>
              <a:gd name="connsiteX5742" fmla="*/ 2797463 w 12187340"/>
              <a:gd name="connsiteY5742" fmla="*/ 1808233 h 1972748"/>
              <a:gd name="connsiteX5743" fmla="*/ 2800331 w 12187340"/>
              <a:gd name="connsiteY5743" fmla="*/ 1808949 h 1972748"/>
              <a:gd name="connsiteX5744" fmla="*/ 2800688 w 12187340"/>
              <a:gd name="connsiteY5744" fmla="*/ 1808949 h 1972748"/>
              <a:gd name="connsiteX5745" fmla="*/ 2800688 w 12187340"/>
              <a:gd name="connsiteY5745" fmla="*/ 1811458 h 1972748"/>
              <a:gd name="connsiteX5746" fmla="*/ 2797821 w 12187340"/>
              <a:gd name="connsiteY5746" fmla="*/ 1810741 h 1972748"/>
              <a:gd name="connsiteX5747" fmla="*/ 2797821 w 12187340"/>
              <a:gd name="connsiteY5747" fmla="*/ 1810025 h 1972748"/>
              <a:gd name="connsiteX5748" fmla="*/ 2800330 w 12187340"/>
              <a:gd name="connsiteY5748" fmla="*/ 1808950 h 1972748"/>
              <a:gd name="connsiteX5749" fmla="*/ 2797821 w 12187340"/>
              <a:gd name="connsiteY5749" fmla="*/ 1809667 h 1972748"/>
              <a:gd name="connsiteX5750" fmla="*/ 2797463 w 12187340"/>
              <a:gd name="connsiteY5750" fmla="*/ 1808233 h 1972748"/>
              <a:gd name="connsiteX5751" fmla="*/ 2797463 w 12187340"/>
              <a:gd name="connsiteY5751" fmla="*/ 1809667 h 1972748"/>
              <a:gd name="connsiteX5752" fmla="*/ 2795671 w 12187340"/>
              <a:gd name="connsiteY5752" fmla="*/ 1810025 h 1972748"/>
              <a:gd name="connsiteX5753" fmla="*/ 2793521 w 12187340"/>
              <a:gd name="connsiteY5753" fmla="*/ 1809667 h 1972748"/>
              <a:gd name="connsiteX5754" fmla="*/ 2793521 w 12187340"/>
              <a:gd name="connsiteY5754" fmla="*/ 1808233 h 1972748"/>
              <a:gd name="connsiteX5755" fmla="*/ 2795313 w 12187340"/>
              <a:gd name="connsiteY5755" fmla="*/ 1807516 h 1972748"/>
              <a:gd name="connsiteX5756" fmla="*/ 2796030 w 12187340"/>
              <a:gd name="connsiteY5756" fmla="*/ 1807516 h 1972748"/>
              <a:gd name="connsiteX5757" fmla="*/ 2797463 w 12187340"/>
              <a:gd name="connsiteY5757" fmla="*/ 1807158 h 1972748"/>
              <a:gd name="connsiteX5758" fmla="*/ 2797463 w 12187340"/>
              <a:gd name="connsiteY5758" fmla="*/ 1806801 h 1972748"/>
              <a:gd name="connsiteX5759" fmla="*/ 2795313 w 12187340"/>
              <a:gd name="connsiteY5759" fmla="*/ 1807158 h 1972748"/>
              <a:gd name="connsiteX5760" fmla="*/ 2793521 w 12187340"/>
              <a:gd name="connsiteY5760" fmla="*/ 1806801 h 1972748"/>
              <a:gd name="connsiteX5761" fmla="*/ 2793521 w 12187340"/>
              <a:gd name="connsiteY5761" fmla="*/ 1805367 h 1972748"/>
              <a:gd name="connsiteX5762" fmla="*/ 2794954 w 12187340"/>
              <a:gd name="connsiteY5762" fmla="*/ 1804650 h 1972748"/>
              <a:gd name="connsiteX5763" fmla="*/ 2793521 w 12187340"/>
              <a:gd name="connsiteY5763" fmla="*/ 1805008 h 1972748"/>
              <a:gd name="connsiteX5764" fmla="*/ 2793521 w 12187340"/>
              <a:gd name="connsiteY5764" fmla="*/ 1804291 h 1972748"/>
              <a:gd name="connsiteX5765" fmla="*/ 2794954 w 12187340"/>
              <a:gd name="connsiteY5765" fmla="*/ 1804649 h 1972748"/>
              <a:gd name="connsiteX5766" fmla="*/ 2795671 w 12187340"/>
              <a:gd name="connsiteY5766" fmla="*/ 1804649 h 1972748"/>
              <a:gd name="connsiteX5767" fmla="*/ 2796029 w 12187340"/>
              <a:gd name="connsiteY5767" fmla="*/ 1804649 h 1972748"/>
              <a:gd name="connsiteX5768" fmla="*/ 2797104 w 12187340"/>
              <a:gd name="connsiteY5768" fmla="*/ 1804291 h 1972748"/>
              <a:gd name="connsiteX5769" fmla="*/ 2797104 w 12187340"/>
              <a:gd name="connsiteY5769" fmla="*/ 1805008 h 1972748"/>
              <a:gd name="connsiteX5770" fmla="*/ 2797461 w 12187340"/>
              <a:gd name="connsiteY5770" fmla="*/ 1805008 h 1972748"/>
              <a:gd name="connsiteX5771" fmla="*/ 2797461 w 12187340"/>
              <a:gd name="connsiteY5771" fmla="*/ 1804291 h 1972748"/>
              <a:gd name="connsiteX5772" fmla="*/ 2799970 w 12187340"/>
              <a:gd name="connsiteY5772" fmla="*/ 1803216 h 1972748"/>
              <a:gd name="connsiteX5773" fmla="*/ 2797461 w 12187340"/>
              <a:gd name="connsiteY5773" fmla="*/ 1803933 h 1972748"/>
              <a:gd name="connsiteX5774" fmla="*/ 2797464 w 12187340"/>
              <a:gd name="connsiteY5774" fmla="*/ 1806799 h 1972748"/>
              <a:gd name="connsiteX5775" fmla="*/ 2799973 w 12187340"/>
              <a:gd name="connsiteY5775" fmla="*/ 1806082 h 1972748"/>
              <a:gd name="connsiteX5776" fmla="*/ 2797464 w 12187340"/>
              <a:gd name="connsiteY5776" fmla="*/ 1806440 h 1972748"/>
              <a:gd name="connsiteX5777" fmla="*/ 3860895 w 12187340"/>
              <a:gd name="connsiteY5777" fmla="*/ 1802856 h 1972748"/>
              <a:gd name="connsiteX5778" fmla="*/ 3861970 w 12187340"/>
              <a:gd name="connsiteY5778" fmla="*/ 1838340 h 1972748"/>
              <a:gd name="connsiteX5779" fmla="*/ 3816451 w 12187340"/>
              <a:gd name="connsiteY5779" fmla="*/ 1825795 h 1972748"/>
              <a:gd name="connsiteX5780" fmla="*/ 3816451 w 12187340"/>
              <a:gd name="connsiteY5780" fmla="*/ 1815042 h 1972748"/>
              <a:gd name="connsiteX5781" fmla="*/ 2891729 w 12187340"/>
              <a:gd name="connsiteY5781" fmla="*/ 1803214 h 1972748"/>
              <a:gd name="connsiteX5782" fmla="*/ 2898897 w 12187340"/>
              <a:gd name="connsiteY5782" fmla="*/ 1805006 h 1972748"/>
              <a:gd name="connsiteX5783" fmla="*/ 2898897 w 12187340"/>
              <a:gd name="connsiteY5783" fmla="*/ 1807515 h 1972748"/>
              <a:gd name="connsiteX5784" fmla="*/ 2891729 w 12187340"/>
              <a:gd name="connsiteY5784" fmla="*/ 1809307 h 1972748"/>
              <a:gd name="connsiteX5785" fmla="*/ 2916460 w 12187340"/>
              <a:gd name="connsiteY5785" fmla="*/ 1803214 h 1972748"/>
              <a:gd name="connsiteX5786" fmla="*/ 2916817 w 12187340"/>
              <a:gd name="connsiteY5786" fmla="*/ 1809307 h 1972748"/>
              <a:gd name="connsiteX5787" fmla="*/ 2909291 w 12187340"/>
              <a:gd name="connsiteY5787" fmla="*/ 1807157 h 1972748"/>
              <a:gd name="connsiteX5788" fmla="*/ 2909291 w 12187340"/>
              <a:gd name="connsiteY5788" fmla="*/ 1805365 h 1972748"/>
              <a:gd name="connsiteX5789" fmla="*/ 3040114 w 12187340"/>
              <a:gd name="connsiteY5789" fmla="*/ 1803572 h 1972748"/>
              <a:gd name="connsiteX5790" fmla="*/ 3047641 w 12187340"/>
              <a:gd name="connsiteY5790" fmla="*/ 1805723 h 1972748"/>
              <a:gd name="connsiteX5791" fmla="*/ 3047641 w 12187340"/>
              <a:gd name="connsiteY5791" fmla="*/ 1811816 h 1972748"/>
              <a:gd name="connsiteX5792" fmla="*/ 3040831 w 12187340"/>
              <a:gd name="connsiteY5792" fmla="*/ 1813966 h 1972748"/>
              <a:gd name="connsiteX5793" fmla="*/ 3032946 w 12187340"/>
              <a:gd name="connsiteY5793" fmla="*/ 1811816 h 1972748"/>
              <a:gd name="connsiteX5794" fmla="*/ 3032946 w 12187340"/>
              <a:gd name="connsiteY5794" fmla="*/ 1805364 h 1972748"/>
              <a:gd name="connsiteX5795" fmla="*/ 2793163 w 12187340"/>
              <a:gd name="connsiteY5795" fmla="*/ 1805364 h 1972748"/>
              <a:gd name="connsiteX5796" fmla="*/ 2793163 w 12187340"/>
              <a:gd name="connsiteY5796" fmla="*/ 1806798 h 1972748"/>
              <a:gd name="connsiteX5797" fmla="*/ 2793163 w 12187340"/>
              <a:gd name="connsiteY5797" fmla="*/ 1807873 h 1972748"/>
              <a:gd name="connsiteX5798" fmla="*/ 2789937 w 12187340"/>
              <a:gd name="connsiteY5798" fmla="*/ 1808589 h 1972748"/>
              <a:gd name="connsiteX5799" fmla="*/ 2790295 w 12187340"/>
              <a:gd name="connsiteY5799" fmla="*/ 1806080 h 1972748"/>
              <a:gd name="connsiteX5800" fmla="*/ 2790653 w 12187340"/>
              <a:gd name="connsiteY5800" fmla="*/ 1806080 h 1972748"/>
              <a:gd name="connsiteX5801" fmla="*/ 2899614 w 12187340"/>
              <a:gd name="connsiteY5801" fmla="*/ 1805364 h 1972748"/>
              <a:gd name="connsiteX5802" fmla="*/ 2903198 w 12187340"/>
              <a:gd name="connsiteY5802" fmla="*/ 1806081 h 1972748"/>
              <a:gd name="connsiteX5803" fmla="*/ 2899614 w 12187340"/>
              <a:gd name="connsiteY5803" fmla="*/ 1807156 h 1972748"/>
              <a:gd name="connsiteX5804" fmla="*/ 2908574 w 12187340"/>
              <a:gd name="connsiteY5804" fmla="*/ 1805364 h 1972748"/>
              <a:gd name="connsiteX5805" fmla="*/ 2908574 w 12187340"/>
              <a:gd name="connsiteY5805" fmla="*/ 1807156 h 1972748"/>
              <a:gd name="connsiteX5806" fmla="*/ 2905707 w 12187340"/>
              <a:gd name="connsiteY5806" fmla="*/ 1806439 h 1972748"/>
              <a:gd name="connsiteX5807" fmla="*/ 3031871 w 12187340"/>
              <a:gd name="connsiteY5807" fmla="*/ 1805722 h 1972748"/>
              <a:gd name="connsiteX5808" fmla="*/ 3031871 w 12187340"/>
              <a:gd name="connsiteY5808" fmla="*/ 1811457 h 1972748"/>
              <a:gd name="connsiteX5809" fmla="*/ 3020760 w 12187340"/>
              <a:gd name="connsiteY5809" fmla="*/ 1808589 h 1972748"/>
              <a:gd name="connsiteX5810" fmla="*/ 3048717 w 12187340"/>
              <a:gd name="connsiteY5810" fmla="*/ 1805722 h 1972748"/>
              <a:gd name="connsiteX5811" fmla="*/ 3059828 w 12187340"/>
              <a:gd name="connsiteY5811" fmla="*/ 1808589 h 1972748"/>
              <a:gd name="connsiteX5812" fmla="*/ 3048717 w 12187340"/>
              <a:gd name="connsiteY5812" fmla="*/ 1811815 h 1972748"/>
              <a:gd name="connsiteX5813" fmla="*/ 2904273 w 12187340"/>
              <a:gd name="connsiteY5813" fmla="*/ 1806797 h 1972748"/>
              <a:gd name="connsiteX5814" fmla="*/ 2908574 w 12187340"/>
              <a:gd name="connsiteY5814" fmla="*/ 1807871 h 1972748"/>
              <a:gd name="connsiteX5815" fmla="*/ 2908574 w 12187340"/>
              <a:gd name="connsiteY5815" fmla="*/ 1811456 h 1972748"/>
              <a:gd name="connsiteX5816" fmla="*/ 2903915 w 12187340"/>
              <a:gd name="connsiteY5816" fmla="*/ 1812889 h 1972748"/>
              <a:gd name="connsiteX5817" fmla="*/ 2899614 w 12187340"/>
              <a:gd name="connsiteY5817" fmla="*/ 1811814 h 1972748"/>
              <a:gd name="connsiteX5818" fmla="*/ 2899614 w 12187340"/>
              <a:gd name="connsiteY5818" fmla="*/ 1807872 h 1972748"/>
              <a:gd name="connsiteX5819" fmla="*/ 2793522 w 12187340"/>
              <a:gd name="connsiteY5819" fmla="*/ 1807154 h 1972748"/>
              <a:gd name="connsiteX5820" fmla="*/ 2794596 w 12187340"/>
              <a:gd name="connsiteY5820" fmla="*/ 1807512 h 1972748"/>
              <a:gd name="connsiteX5821" fmla="*/ 2793522 w 12187340"/>
              <a:gd name="connsiteY5821" fmla="*/ 1807870 h 1972748"/>
              <a:gd name="connsiteX5822" fmla="*/ 11671575 w 12187340"/>
              <a:gd name="connsiteY5822" fmla="*/ 1807154 h 1972748"/>
              <a:gd name="connsiteX5823" fmla="*/ 11675159 w 12187340"/>
              <a:gd name="connsiteY5823" fmla="*/ 1837262 h 1972748"/>
              <a:gd name="connsiteX5824" fmla="*/ 11675159 w 12187340"/>
              <a:gd name="connsiteY5824" fmla="*/ 1875613 h 1972748"/>
              <a:gd name="connsiteX5825" fmla="*/ 11671934 w 12187340"/>
              <a:gd name="connsiteY5825" fmla="*/ 1875613 h 1972748"/>
              <a:gd name="connsiteX5826" fmla="*/ 11670856 w 12187340"/>
              <a:gd name="connsiteY5826" fmla="*/ 1866652 h 1972748"/>
              <a:gd name="connsiteX5827" fmla="*/ 11666197 w 12187340"/>
              <a:gd name="connsiteY5827" fmla="*/ 1820774 h 1972748"/>
              <a:gd name="connsiteX5828" fmla="*/ 11671573 w 12187340"/>
              <a:gd name="connsiteY5828" fmla="*/ 1807154 h 1972748"/>
              <a:gd name="connsiteX5829" fmla="*/ 2909291 w 12187340"/>
              <a:gd name="connsiteY5829" fmla="*/ 1807871 h 1972748"/>
              <a:gd name="connsiteX5830" fmla="*/ 2915384 w 12187340"/>
              <a:gd name="connsiteY5830" fmla="*/ 1809663 h 1972748"/>
              <a:gd name="connsiteX5831" fmla="*/ 2909291 w 12187340"/>
              <a:gd name="connsiteY5831" fmla="*/ 1811456 h 1972748"/>
              <a:gd name="connsiteX5832" fmla="*/ 2793163 w 12187340"/>
              <a:gd name="connsiteY5832" fmla="*/ 1808229 h 1972748"/>
              <a:gd name="connsiteX5833" fmla="*/ 2793163 w 12187340"/>
              <a:gd name="connsiteY5833" fmla="*/ 1809304 h 1972748"/>
              <a:gd name="connsiteX5834" fmla="*/ 2790654 w 12187340"/>
              <a:gd name="connsiteY5834" fmla="*/ 1808946 h 1972748"/>
              <a:gd name="connsiteX5835" fmla="*/ 2793163 w 12187340"/>
              <a:gd name="connsiteY5835" fmla="*/ 1809663 h 1972748"/>
              <a:gd name="connsiteX5836" fmla="*/ 2793163 w 12187340"/>
              <a:gd name="connsiteY5836" fmla="*/ 1810737 h 1972748"/>
              <a:gd name="connsiteX5837" fmla="*/ 2793521 w 12187340"/>
              <a:gd name="connsiteY5837" fmla="*/ 1810021 h 1972748"/>
              <a:gd name="connsiteX5838" fmla="*/ 2794955 w 12187340"/>
              <a:gd name="connsiteY5838" fmla="*/ 1810378 h 1972748"/>
              <a:gd name="connsiteX5839" fmla="*/ 2795672 w 12187340"/>
              <a:gd name="connsiteY5839" fmla="*/ 1810378 h 1972748"/>
              <a:gd name="connsiteX5840" fmla="*/ 2796030 w 12187340"/>
              <a:gd name="connsiteY5840" fmla="*/ 1810378 h 1972748"/>
              <a:gd name="connsiteX5841" fmla="*/ 2797463 w 12187340"/>
              <a:gd name="connsiteY5841" fmla="*/ 1810021 h 1972748"/>
              <a:gd name="connsiteX5842" fmla="*/ 2797463 w 12187340"/>
              <a:gd name="connsiteY5842" fmla="*/ 1810737 h 1972748"/>
              <a:gd name="connsiteX5843" fmla="*/ 2796030 w 12187340"/>
              <a:gd name="connsiteY5843" fmla="*/ 1810380 h 1972748"/>
              <a:gd name="connsiteX5844" fmla="*/ 2797463 w 12187340"/>
              <a:gd name="connsiteY5844" fmla="*/ 1811097 h 1972748"/>
              <a:gd name="connsiteX5845" fmla="*/ 2797463 w 12187340"/>
              <a:gd name="connsiteY5845" fmla="*/ 1812530 h 1972748"/>
              <a:gd name="connsiteX5846" fmla="*/ 2796030 w 12187340"/>
              <a:gd name="connsiteY5846" fmla="*/ 1813247 h 1972748"/>
              <a:gd name="connsiteX5847" fmla="*/ 2797463 w 12187340"/>
              <a:gd name="connsiteY5847" fmla="*/ 1812889 h 1972748"/>
              <a:gd name="connsiteX5848" fmla="*/ 2797463 w 12187340"/>
              <a:gd name="connsiteY5848" fmla="*/ 1813964 h 1972748"/>
              <a:gd name="connsiteX5849" fmla="*/ 2797463 w 12187340"/>
              <a:gd name="connsiteY5849" fmla="*/ 1815756 h 1972748"/>
              <a:gd name="connsiteX5850" fmla="*/ 2795671 w 12187340"/>
              <a:gd name="connsiteY5850" fmla="*/ 1816114 h 1972748"/>
              <a:gd name="connsiteX5851" fmla="*/ 2793162 w 12187340"/>
              <a:gd name="connsiteY5851" fmla="*/ 1815756 h 1972748"/>
              <a:gd name="connsiteX5852" fmla="*/ 2793162 w 12187340"/>
              <a:gd name="connsiteY5852" fmla="*/ 1813964 h 1972748"/>
              <a:gd name="connsiteX5853" fmla="*/ 2795313 w 12187340"/>
              <a:gd name="connsiteY5853" fmla="*/ 1813606 h 1972748"/>
              <a:gd name="connsiteX5854" fmla="*/ 2797463 w 12187340"/>
              <a:gd name="connsiteY5854" fmla="*/ 1813964 h 1972748"/>
              <a:gd name="connsiteX5855" fmla="*/ 2796030 w 12187340"/>
              <a:gd name="connsiteY5855" fmla="*/ 1813247 h 1972748"/>
              <a:gd name="connsiteX5856" fmla="*/ 2795313 w 12187340"/>
              <a:gd name="connsiteY5856" fmla="*/ 1813247 h 1972748"/>
              <a:gd name="connsiteX5857" fmla="*/ 2794596 w 12187340"/>
              <a:gd name="connsiteY5857" fmla="*/ 1813247 h 1972748"/>
              <a:gd name="connsiteX5858" fmla="*/ 2793162 w 12187340"/>
              <a:gd name="connsiteY5858" fmla="*/ 1813605 h 1972748"/>
              <a:gd name="connsiteX5859" fmla="*/ 2793162 w 12187340"/>
              <a:gd name="connsiteY5859" fmla="*/ 1812888 h 1972748"/>
              <a:gd name="connsiteX5860" fmla="*/ 2794596 w 12187340"/>
              <a:gd name="connsiteY5860" fmla="*/ 1813246 h 1972748"/>
              <a:gd name="connsiteX5861" fmla="*/ 2793162 w 12187340"/>
              <a:gd name="connsiteY5861" fmla="*/ 1812529 h 1972748"/>
              <a:gd name="connsiteX5862" fmla="*/ 2793162 w 12187340"/>
              <a:gd name="connsiteY5862" fmla="*/ 1811095 h 1972748"/>
              <a:gd name="connsiteX5863" fmla="*/ 2792804 w 12187340"/>
              <a:gd name="connsiteY5863" fmla="*/ 1812529 h 1972748"/>
              <a:gd name="connsiteX5864" fmla="*/ 2790295 w 12187340"/>
              <a:gd name="connsiteY5864" fmla="*/ 1811812 h 1972748"/>
              <a:gd name="connsiteX5865" fmla="*/ 2789937 w 12187340"/>
              <a:gd name="connsiteY5865" fmla="*/ 1811812 h 1972748"/>
              <a:gd name="connsiteX5866" fmla="*/ 2789937 w 12187340"/>
              <a:gd name="connsiteY5866" fmla="*/ 1808945 h 1972748"/>
              <a:gd name="connsiteX5867" fmla="*/ 2790654 w 12187340"/>
              <a:gd name="connsiteY5867" fmla="*/ 1808945 h 1972748"/>
              <a:gd name="connsiteX5868" fmla="*/ 2790296 w 12187340"/>
              <a:gd name="connsiteY5868" fmla="*/ 1811813 h 1972748"/>
              <a:gd name="connsiteX5869" fmla="*/ 2793163 w 12187340"/>
              <a:gd name="connsiteY5869" fmla="*/ 1811097 h 1972748"/>
              <a:gd name="connsiteX5870" fmla="*/ 2794955 w 12187340"/>
              <a:gd name="connsiteY5870" fmla="*/ 1810380 h 1972748"/>
              <a:gd name="connsiteX5871" fmla="*/ 2793163 w 12187340"/>
              <a:gd name="connsiteY5871" fmla="*/ 1810737 h 1972748"/>
              <a:gd name="connsiteX5872" fmla="*/ 2898897 w 12187340"/>
              <a:gd name="connsiteY5872" fmla="*/ 1808229 h 1972748"/>
              <a:gd name="connsiteX5873" fmla="*/ 2898897 w 12187340"/>
              <a:gd name="connsiteY5873" fmla="*/ 1811455 h 1972748"/>
              <a:gd name="connsiteX5874" fmla="*/ 2892804 w 12187340"/>
              <a:gd name="connsiteY5874" fmla="*/ 1809663 h 1972748"/>
              <a:gd name="connsiteX5875" fmla="*/ 3377387 w 12187340"/>
              <a:gd name="connsiteY5875" fmla="*/ 1808946 h 1972748"/>
              <a:gd name="connsiteX5876" fmla="*/ 3377387 w 12187340"/>
              <a:gd name="connsiteY5876" fmla="*/ 1815039 h 1972748"/>
              <a:gd name="connsiteX5877" fmla="*/ 3366276 w 12187340"/>
              <a:gd name="connsiteY5877" fmla="*/ 1811813 h 1972748"/>
              <a:gd name="connsiteX5878" fmla="*/ 3019326 w 12187340"/>
              <a:gd name="connsiteY5878" fmla="*/ 1809304 h 1972748"/>
              <a:gd name="connsiteX5879" fmla="*/ 3031871 w 12187340"/>
              <a:gd name="connsiteY5879" fmla="*/ 1812530 h 1972748"/>
              <a:gd name="connsiteX5880" fmla="*/ 3031871 w 12187340"/>
              <a:gd name="connsiteY5880" fmla="*/ 1816114 h 1972748"/>
              <a:gd name="connsiteX5881" fmla="*/ 3018968 w 12187340"/>
              <a:gd name="connsiteY5881" fmla="*/ 1819698 h 1972748"/>
              <a:gd name="connsiteX5882" fmla="*/ 3018610 w 12187340"/>
              <a:gd name="connsiteY5882" fmla="*/ 1819698 h 1972748"/>
              <a:gd name="connsiteX5883" fmla="*/ 3061620 w 12187340"/>
              <a:gd name="connsiteY5883" fmla="*/ 1809304 h 1972748"/>
              <a:gd name="connsiteX5884" fmla="*/ 3061977 w 12187340"/>
              <a:gd name="connsiteY5884" fmla="*/ 1819698 h 1972748"/>
              <a:gd name="connsiteX5885" fmla="*/ 3048716 w 12187340"/>
              <a:gd name="connsiteY5885" fmla="*/ 1816114 h 1972748"/>
              <a:gd name="connsiteX5886" fmla="*/ 3048716 w 12187340"/>
              <a:gd name="connsiteY5886" fmla="*/ 1812888 h 1972748"/>
              <a:gd name="connsiteX5887" fmla="*/ 3347997 w 12187340"/>
              <a:gd name="connsiteY5887" fmla="*/ 1809304 h 1972748"/>
              <a:gd name="connsiteX5888" fmla="*/ 3359108 w 12187340"/>
              <a:gd name="connsiteY5888" fmla="*/ 1812171 h 1972748"/>
              <a:gd name="connsiteX5889" fmla="*/ 3347997 w 12187340"/>
              <a:gd name="connsiteY5889" fmla="*/ 1815038 h 1972748"/>
              <a:gd name="connsiteX5890" fmla="*/ 2891729 w 12187340"/>
              <a:gd name="connsiteY5890" fmla="*/ 1810021 h 1972748"/>
              <a:gd name="connsiteX5891" fmla="*/ 2898897 w 12187340"/>
              <a:gd name="connsiteY5891" fmla="*/ 1812171 h 1972748"/>
              <a:gd name="connsiteX5892" fmla="*/ 2898897 w 12187340"/>
              <a:gd name="connsiteY5892" fmla="*/ 1814322 h 1972748"/>
              <a:gd name="connsiteX5893" fmla="*/ 2891370 w 12187340"/>
              <a:gd name="connsiteY5893" fmla="*/ 1816472 h 1972748"/>
              <a:gd name="connsiteX5894" fmla="*/ 2916818 w 12187340"/>
              <a:gd name="connsiteY5894" fmla="*/ 1810021 h 1972748"/>
              <a:gd name="connsiteX5895" fmla="*/ 2916818 w 12187340"/>
              <a:gd name="connsiteY5895" fmla="*/ 1816472 h 1972748"/>
              <a:gd name="connsiteX5896" fmla="*/ 2909291 w 12187340"/>
              <a:gd name="connsiteY5896" fmla="*/ 1814322 h 1972748"/>
              <a:gd name="connsiteX5897" fmla="*/ 2909291 w 12187340"/>
              <a:gd name="connsiteY5897" fmla="*/ 1812171 h 1972748"/>
              <a:gd name="connsiteX5898" fmla="*/ 2797823 w 12187340"/>
              <a:gd name="connsiteY5898" fmla="*/ 1811095 h 1972748"/>
              <a:gd name="connsiteX5899" fmla="*/ 2800332 w 12187340"/>
              <a:gd name="connsiteY5899" fmla="*/ 1811812 h 1972748"/>
              <a:gd name="connsiteX5900" fmla="*/ 2797823 w 12187340"/>
              <a:gd name="connsiteY5900" fmla="*/ 1812529 h 1972748"/>
              <a:gd name="connsiteX5901" fmla="*/ 2789937 w 12187340"/>
              <a:gd name="connsiteY5901" fmla="*/ 1812170 h 1972748"/>
              <a:gd name="connsiteX5902" fmla="*/ 2792805 w 12187340"/>
              <a:gd name="connsiteY5902" fmla="*/ 1812887 h 1972748"/>
              <a:gd name="connsiteX5903" fmla="*/ 2792805 w 12187340"/>
              <a:gd name="connsiteY5903" fmla="*/ 1813962 h 1972748"/>
              <a:gd name="connsiteX5904" fmla="*/ 2789937 w 12187340"/>
              <a:gd name="connsiteY5904" fmla="*/ 1814678 h 1972748"/>
              <a:gd name="connsiteX5905" fmla="*/ 2899614 w 12187340"/>
              <a:gd name="connsiteY5905" fmla="*/ 1812170 h 1972748"/>
              <a:gd name="connsiteX5906" fmla="*/ 2902840 w 12187340"/>
              <a:gd name="connsiteY5906" fmla="*/ 1813245 h 1972748"/>
              <a:gd name="connsiteX5907" fmla="*/ 2899614 w 12187340"/>
              <a:gd name="connsiteY5907" fmla="*/ 1813962 h 1972748"/>
              <a:gd name="connsiteX5908" fmla="*/ 2908574 w 12187340"/>
              <a:gd name="connsiteY5908" fmla="*/ 1812170 h 1972748"/>
              <a:gd name="connsiteX5909" fmla="*/ 2908574 w 12187340"/>
              <a:gd name="connsiteY5909" fmla="*/ 1813962 h 1972748"/>
              <a:gd name="connsiteX5910" fmla="*/ 2904990 w 12187340"/>
              <a:gd name="connsiteY5910" fmla="*/ 1813245 h 1972748"/>
              <a:gd name="connsiteX5911" fmla="*/ 3032946 w 12187340"/>
              <a:gd name="connsiteY5911" fmla="*/ 1812893 h 1972748"/>
              <a:gd name="connsiteX5912" fmla="*/ 3038681 w 12187340"/>
              <a:gd name="connsiteY5912" fmla="*/ 1814326 h 1972748"/>
              <a:gd name="connsiteX5913" fmla="*/ 3032946 w 12187340"/>
              <a:gd name="connsiteY5913" fmla="*/ 1816118 h 1972748"/>
              <a:gd name="connsiteX5914" fmla="*/ 3047641 w 12187340"/>
              <a:gd name="connsiteY5914" fmla="*/ 1812893 h 1972748"/>
              <a:gd name="connsiteX5915" fmla="*/ 3047641 w 12187340"/>
              <a:gd name="connsiteY5915" fmla="*/ 1815760 h 1972748"/>
              <a:gd name="connsiteX5916" fmla="*/ 3042623 w 12187340"/>
              <a:gd name="connsiteY5916" fmla="*/ 1814326 h 1972748"/>
              <a:gd name="connsiteX5917" fmla="*/ 3362692 w 12187340"/>
              <a:gd name="connsiteY5917" fmla="*/ 1812893 h 1972748"/>
              <a:gd name="connsiteX5918" fmla="*/ 3377387 w 12187340"/>
              <a:gd name="connsiteY5918" fmla="*/ 1817194 h 1972748"/>
              <a:gd name="connsiteX5919" fmla="*/ 3377387 w 12187340"/>
              <a:gd name="connsiteY5919" fmla="*/ 1830455 h 1972748"/>
              <a:gd name="connsiteX5920" fmla="*/ 3364126 w 12187340"/>
              <a:gd name="connsiteY5920" fmla="*/ 1834398 h 1972748"/>
              <a:gd name="connsiteX5921" fmla="*/ 3347997 w 12187340"/>
              <a:gd name="connsiteY5921" fmla="*/ 1829738 h 1972748"/>
              <a:gd name="connsiteX5922" fmla="*/ 3347997 w 12187340"/>
              <a:gd name="connsiteY5922" fmla="*/ 1817194 h 1972748"/>
              <a:gd name="connsiteX5923" fmla="*/ 2903915 w 12187340"/>
              <a:gd name="connsiteY5923" fmla="*/ 1813610 h 1972748"/>
              <a:gd name="connsiteX5924" fmla="*/ 2908574 w 12187340"/>
              <a:gd name="connsiteY5924" fmla="*/ 1814684 h 1972748"/>
              <a:gd name="connsiteX5925" fmla="*/ 2908574 w 12187340"/>
              <a:gd name="connsiteY5925" fmla="*/ 1818627 h 1972748"/>
              <a:gd name="connsiteX5926" fmla="*/ 2904273 w 12187340"/>
              <a:gd name="connsiteY5926" fmla="*/ 1820060 h 1972748"/>
              <a:gd name="connsiteX5927" fmla="*/ 2899614 w 12187340"/>
              <a:gd name="connsiteY5927" fmla="*/ 1818627 h 1972748"/>
              <a:gd name="connsiteX5928" fmla="*/ 2899614 w 12187340"/>
              <a:gd name="connsiteY5928" fmla="*/ 1814684 h 1972748"/>
              <a:gd name="connsiteX5929" fmla="*/ 3763764 w 12187340"/>
              <a:gd name="connsiteY5929" fmla="*/ 1814326 h 1972748"/>
              <a:gd name="connsiteX5930" fmla="*/ 3784552 w 12187340"/>
              <a:gd name="connsiteY5930" fmla="*/ 1820061 h 1972748"/>
              <a:gd name="connsiteX5931" fmla="*/ 3763405 w 12187340"/>
              <a:gd name="connsiteY5931" fmla="*/ 1826154 h 1972748"/>
              <a:gd name="connsiteX5932" fmla="*/ 2898897 w 12187340"/>
              <a:gd name="connsiteY5932" fmla="*/ 1814684 h 1972748"/>
              <a:gd name="connsiteX5933" fmla="*/ 2898897 w 12187340"/>
              <a:gd name="connsiteY5933" fmla="*/ 1818268 h 1972748"/>
              <a:gd name="connsiteX5934" fmla="*/ 2892445 w 12187340"/>
              <a:gd name="connsiteY5934" fmla="*/ 1816476 h 1972748"/>
              <a:gd name="connsiteX5935" fmla="*/ 2909291 w 12187340"/>
              <a:gd name="connsiteY5935" fmla="*/ 1815042 h 1972748"/>
              <a:gd name="connsiteX5936" fmla="*/ 2915743 w 12187340"/>
              <a:gd name="connsiteY5936" fmla="*/ 1816834 h 1972748"/>
              <a:gd name="connsiteX5937" fmla="*/ 2909291 w 12187340"/>
              <a:gd name="connsiteY5937" fmla="*/ 1818626 h 1972748"/>
              <a:gd name="connsiteX5938" fmla="*/ 3040831 w 12187340"/>
              <a:gd name="connsiteY5938" fmla="*/ 1815042 h 1972748"/>
              <a:gd name="connsiteX5939" fmla="*/ 3047641 w 12187340"/>
              <a:gd name="connsiteY5939" fmla="*/ 1816834 h 1972748"/>
              <a:gd name="connsiteX5940" fmla="*/ 3047641 w 12187340"/>
              <a:gd name="connsiteY5940" fmla="*/ 1823286 h 1972748"/>
              <a:gd name="connsiteX5941" fmla="*/ 3040114 w 12187340"/>
              <a:gd name="connsiteY5941" fmla="*/ 1825436 h 1972748"/>
              <a:gd name="connsiteX5942" fmla="*/ 3032946 w 12187340"/>
              <a:gd name="connsiteY5942" fmla="*/ 1823286 h 1972748"/>
              <a:gd name="connsiteX5943" fmla="*/ 3032946 w 12187340"/>
              <a:gd name="connsiteY5943" fmla="*/ 1817192 h 1972748"/>
              <a:gd name="connsiteX5944" fmla="*/ 11695230 w 12187340"/>
              <a:gd name="connsiteY5944" fmla="*/ 1815400 h 1972748"/>
              <a:gd name="connsiteX5945" fmla="*/ 11709925 w 12187340"/>
              <a:gd name="connsiteY5945" fmla="*/ 1824719 h 1972748"/>
              <a:gd name="connsiteX5946" fmla="*/ 11690572 w 12187340"/>
              <a:gd name="connsiteY5946" fmla="*/ 1869521 h 1972748"/>
              <a:gd name="connsiteX5947" fmla="*/ 11685911 w 12187340"/>
              <a:gd name="connsiteY5947" fmla="*/ 1875614 h 1972748"/>
              <a:gd name="connsiteX5948" fmla="*/ 11684833 w 12187340"/>
              <a:gd name="connsiteY5948" fmla="*/ 1875614 h 1972748"/>
              <a:gd name="connsiteX5949" fmla="*/ 11690209 w 12187340"/>
              <a:gd name="connsiteY5949" fmla="*/ 1823644 h 1972748"/>
              <a:gd name="connsiteX5950" fmla="*/ 11695227 w 12187340"/>
              <a:gd name="connsiteY5950" fmla="*/ 1815400 h 1972748"/>
              <a:gd name="connsiteX5951" fmla="*/ 3813225 w 12187340"/>
              <a:gd name="connsiteY5951" fmla="*/ 1815758 h 1972748"/>
              <a:gd name="connsiteX5952" fmla="*/ 3813225 w 12187340"/>
              <a:gd name="connsiteY5952" fmla="*/ 1824718 h 1972748"/>
              <a:gd name="connsiteX5953" fmla="*/ 3796380 w 12187340"/>
              <a:gd name="connsiteY5953" fmla="*/ 1820059 h 1972748"/>
              <a:gd name="connsiteX5954" fmla="*/ 2793163 w 12187340"/>
              <a:gd name="connsiteY5954" fmla="*/ 1816115 h 1972748"/>
              <a:gd name="connsiteX5955" fmla="*/ 2794955 w 12187340"/>
              <a:gd name="connsiteY5955" fmla="*/ 1816473 h 1972748"/>
              <a:gd name="connsiteX5956" fmla="*/ 2795672 w 12187340"/>
              <a:gd name="connsiteY5956" fmla="*/ 1816473 h 1972748"/>
              <a:gd name="connsiteX5957" fmla="*/ 2796030 w 12187340"/>
              <a:gd name="connsiteY5957" fmla="*/ 1816473 h 1972748"/>
              <a:gd name="connsiteX5958" fmla="*/ 2797464 w 12187340"/>
              <a:gd name="connsiteY5958" fmla="*/ 1816115 h 1972748"/>
              <a:gd name="connsiteX5959" fmla="*/ 2797464 w 12187340"/>
              <a:gd name="connsiteY5959" fmla="*/ 1816832 h 1972748"/>
              <a:gd name="connsiteX5960" fmla="*/ 2796030 w 12187340"/>
              <a:gd name="connsiteY5960" fmla="*/ 1816475 h 1972748"/>
              <a:gd name="connsiteX5961" fmla="*/ 2797464 w 12187340"/>
              <a:gd name="connsiteY5961" fmla="*/ 1817191 h 1972748"/>
              <a:gd name="connsiteX5962" fmla="*/ 2797464 w 12187340"/>
              <a:gd name="connsiteY5962" fmla="*/ 1818984 h 1972748"/>
              <a:gd name="connsiteX5963" fmla="*/ 2797464 w 12187340"/>
              <a:gd name="connsiteY5963" fmla="*/ 1820058 h 1972748"/>
              <a:gd name="connsiteX5964" fmla="*/ 2796030 w 12187340"/>
              <a:gd name="connsiteY5964" fmla="*/ 1819700 h 1972748"/>
              <a:gd name="connsiteX5965" fmla="*/ 2797464 w 12187340"/>
              <a:gd name="connsiteY5965" fmla="*/ 1820417 h 1972748"/>
              <a:gd name="connsiteX5966" fmla="*/ 2797464 w 12187340"/>
              <a:gd name="connsiteY5966" fmla="*/ 1821851 h 1972748"/>
              <a:gd name="connsiteX5967" fmla="*/ 2796030 w 12187340"/>
              <a:gd name="connsiteY5967" fmla="*/ 1822568 h 1972748"/>
              <a:gd name="connsiteX5968" fmla="*/ 2797464 w 12187340"/>
              <a:gd name="connsiteY5968" fmla="*/ 1822210 h 1972748"/>
              <a:gd name="connsiteX5969" fmla="*/ 2797464 w 12187340"/>
              <a:gd name="connsiteY5969" fmla="*/ 1822927 h 1972748"/>
              <a:gd name="connsiteX5970" fmla="*/ 2796030 w 12187340"/>
              <a:gd name="connsiteY5970" fmla="*/ 1822569 h 1972748"/>
              <a:gd name="connsiteX5971" fmla="*/ 2795672 w 12187340"/>
              <a:gd name="connsiteY5971" fmla="*/ 1822569 h 1972748"/>
              <a:gd name="connsiteX5972" fmla="*/ 2794955 w 12187340"/>
              <a:gd name="connsiteY5972" fmla="*/ 1822569 h 1972748"/>
              <a:gd name="connsiteX5973" fmla="*/ 2793163 w 12187340"/>
              <a:gd name="connsiteY5973" fmla="*/ 1823286 h 1972748"/>
              <a:gd name="connsiteX5974" fmla="*/ 2795672 w 12187340"/>
              <a:gd name="connsiteY5974" fmla="*/ 1822928 h 1972748"/>
              <a:gd name="connsiteX5975" fmla="*/ 2797464 w 12187340"/>
              <a:gd name="connsiteY5975" fmla="*/ 1823286 h 1972748"/>
              <a:gd name="connsiteX5976" fmla="*/ 2797464 w 12187340"/>
              <a:gd name="connsiteY5976" fmla="*/ 1825078 h 1972748"/>
              <a:gd name="connsiteX5977" fmla="*/ 2796031 w 12187340"/>
              <a:gd name="connsiteY5977" fmla="*/ 1825795 h 1972748"/>
              <a:gd name="connsiteX5978" fmla="*/ 2797464 w 12187340"/>
              <a:gd name="connsiteY5978" fmla="*/ 1825437 h 1972748"/>
              <a:gd name="connsiteX5979" fmla="*/ 2797464 w 12187340"/>
              <a:gd name="connsiteY5979" fmla="*/ 1826154 h 1972748"/>
              <a:gd name="connsiteX5980" fmla="*/ 2796031 w 12187340"/>
              <a:gd name="connsiteY5980" fmla="*/ 1825796 h 1972748"/>
              <a:gd name="connsiteX5981" fmla="*/ 2795314 w 12187340"/>
              <a:gd name="connsiteY5981" fmla="*/ 1825796 h 1972748"/>
              <a:gd name="connsiteX5982" fmla="*/ 2794597 w 12187340"/>
              <a:gd name="connsiteY5982" fmla="*/ 1825796 h 1972748"/>
              <a:gd name="connsiteX5983" fmla="*/ 2793163 w 12187340"/>
              <a:gd name="connsiteY5983" fmla="*/ 1826154 h 1972748"/>
              <a:gd name="connsiteX5984" fmla="*/ 2793163 w 12187340"/>
              <a:gd name="connsiteY5984" fmla="*/ 1825437 h 1972748"/>
              <a:gd name="connsiteX5985" fmla="*/ 2794597 w 12187340"/>
              <a:gd name="connsiteY5985" fmla="*/ 1825795 h 1972748"/>
              <a:gd name="connsiteX5986" fmla="*/ 2793163 w 12187340"/>
              <a:gd name="connsiteY5986" fmla="*/ 1825078 h 1972748"/>
              <a:gd name="connsiteX5987" fmla="*/ 2793163 w 12187340"/>
              <a:gd name="connsiteY5987" fmla="*/ 1823286 h 1972748"/>
              <a:gd name="connsiteX5988" fmla="*/ 2793163 w 12187340"/>
              <a:gd name="connsiteY5988" fmla="*/ 1822211 h 1972748"/>
              <a:gd name="connsiteX5989" fmla="*/ 2794955 w 12187340"/>
              <a:gd name="connsiteY5989" fmla="*/ 1822569 h 1972748"/>
              <a:gd name="connsiteX5990" fmla="*/ 2793163 w 12187340"/>
              <a:gd name="connsiteY5990" fmla="*/ 1821852 h 1972748"/>
              <a:gd name="connsiteX5991" fmla="*/ 2793163 w 12187340"/>
              <a:gd name="connsiteY5991" fmla="*/ 1820418 h 1972748"/>
              <a:gd name="connsiteX5992" fmla="*/ 2794597 w 12187340"/>
              <a:gd name="connsiteY5992" fmla="*/ 1819701 h 1972748"/>
              <a:gd name="connsiteX5993" fmla="*/ 2793163 w 12187340"/>
              <a:gd name="connsiteY5993" fmla="*/ 1820059 h 1972748"/>
              <a:gd name="connsiteX5994" fmla="*/ 2793163 w 12187340"/>
              <a:gd name="connsiteY5994" fmla="*/ 1818985 h 1972748"/>
              <a:gd name="connsiteX5995" fmla="*/ 2793163 w 12187340"/>
              <a:gd name="connsiteY5995" fmla="*/ 1817192 h 1972748"/>
              <a:gd name="connsiteX5996" fmla="*/ 2794955 w 12187340"/>
              <a:gd name="connsiteY5996" fmla="*/ 1816476 h 1972748"/>
              <a:gd name="connsiteX5997" fmla="*/ 2793163 w 12187340"/>
              <a:gd name="connsiteY5997" fmla="*/ 1816834 h 1972748"/>
              <a:gd name="connsiteX5998" fmla="*/ 2793163 w 12187340"/>
              <a:gd name="connsiteY5998" fmla="*/ 1818983 h 1972748"/>
              <a:gd name="connsiteX5999" fmla="*/ 2794597 w 12187340"/>
              <a:gd name="connsiteY5999" fmla="*/ 1819700 h 1972748"/>
              <a:gd name="connsiteX6000" fmla="*/ 2795314 w 12187340"/>
              <a:gd name="connsiteY6000" fmla="*/ 1819700 h 1972748"/>
              <a:gd name="connsiteX6001" fmla="*/ 2796031 w 12187340"/>
              <a:gd name="connsiteY6001" fmla="*/ 1819700 h 1972748"/>
              <a:gd name="connsiteX6002" fmla="*/ 2797464 w 12187340"/>
              <a:gd name="connsiteY6002" fmla="*/ 1818983 h 1972748"/>
              <a:gd name="connsiteX6003" fmla="*/ 2795314 w 12187340"/>
              <a:gd name="connsiteY6003" fmla="*/ 1819341 h 1972748"/>
              <a:gd name="connsiteX6004" fmla="*/ 2891370 w 12187340"/>
              <a:gd name="connsiteY6004" fmla="*/ 1816832 h 1972748"/>
              <a:gd name="connsiteX6005" fmla="*/ 2898897 w 12187340"/>
              <a:gd name="connsiteY6005" fmla="*/ 1818983 h 1972748"/>
              <a:gd name="connsiteX6006" fmla="*/ 2898897 w 12187340"/>
              <a:gd name="connsiteY6006" fmla="*/ 1821492 h 1972748"/>
              <a:gd name="connsiteX6007" fmla="*/ 2891012 w 12187340"/>
              <a:gd name="connsiteY6007" fmla="*/ 1823642 h 1972748"/>
              <a:gd name="connsiteX6008" fmla="*/ 2916818 w 12187340"/>
              <a:gd name="connsiteY6008" fmla="*/ 1817190 h 1972748"/>
              <a:gd name="connsiteX6009" fmla="*/ 2917176 w 12187340"/>
              <a:gd name="connsiteY6009" fmla="*/ 1823642 h 1972748"/>
              <a:gd name="connsiteX6010" fmla="*/ 2909291 w 12187340"/>
              <a:gd name="connsiteY6010" fmla="*/ 1821133 h 1972748"/>
              <a:gd name="connsiteX6011" fmla="*/ 2909291 w 12187340"/>
              <a:gd name="connsiteY6011" fmla="*/ 1819341 h 1972748"/>
              <a:gd name="connsiteX6012" fmla="*/ 3031871 w 12187340"/>
              <a:gd name="connsiteY6012" fmla="*/ 1817190 h 1972748"/>
              <a:gd name="connsiteX6013" fmla="*/ 3031871 w 12187340"/>
              <a:gd name="connsiteY6013" fmla="*/ 1823283 h 1972748"/>
              <a:gd name="connsiteX6014" fmla="*/ 3020760 w 12187340"/>
              <a:gd name="connsiteY6014" fmla="*/ 1820416 h 1972748"/>
              <a:gd name="connsiteX6015" fmla="*/ 3048717 w 12187340"/>
              <a:gd name="connsiteY6015" fmla="*/ 1817190 h 1972748"/>
              <a:gd name="connsiteX6016" fmla="*/ 3059828 w 12187340"/>
              <a:gd name="connsiteY6016" fmla="*/ 1820058 h 1972748"/>
              <a:gd name="connsiteX6017" fmla="*/ 3048717 w 12187340"/>
              <a:gd name="connsiteY6017" fmla="*/ 1823283 h 1972748"/>
              <a:gd name="connsiteX6018" fmla="*/ 3346205 w 12187340"/>
              <a:gd name="connsiteY6018" fmla="*/ 1817548 h 1972748"/>
              <a:gd name="connsiteX6019" fmla="*/ 3346205 w 12187340"/>
              <a:gd name="connsiteY6019" fmla="*/ 1829376 h 1972748"/>
              <a:gd name="connsiteX6020" fmla="*/ 3324700 w 12187340"/>
              <a:gd name="connsiteY6020" fmla="*/ 1823283 h 1972748"/>
              <a:gd name="connsiteX6021" fmla="*/ 3379179 w 12187340"/>
              <a:gd name="connsiteY6021" fmla="*/ 1817548 h 1972748"/>
              <a:gd name="connsiteX6022" fmla="*/ 3402835 w 12187340"/>
              <a:gd name="connsiteY6022" fmla="*/ 1823641 h 1972748"/>
              <a:gd name="connsiteX6023" fmla="*/ 3379538 w 12187340"/>
              <a:gd name="connsiteY6023" fmla="*/ 1830093 h 1972748"/>
              <a:gd name="connsiteX6024" fmla="*/ 2801048 w 12187340"/>
              <a:gd name="connsiteY6024" fmla="*/ 1818265 h 1972748"/>
              <a:gd name="connsiteX6025" fmla="*/ 2801048 w 12187340"/>
              <a:gd name="connsiteY6025" fmla="*/ 1820774 h 1972748"/>
              <a:gd name="connsiteX6026" fmla="*/ 2797823 w 12187340"/>
              <a:gd name="connsiteY6026" fmla="*/ 1820060 h 1972748"/>
              <a:gd name="connsiteX6027" fmla="*/ 2797823 w 12187340"/>
              <a:gd name="connsiteY6027" fmla="*/ 1818986 h 1972748"/>
              <a:gd name="connsiteX6028" fmla="*/ 2899614 w 12187340"/>
              <a:gd name="connsiteY6028" fmla="*/ 1819340 h 1972748"/>
              <a:gd name="connsiteX6029" fmla="*/ 2903198 w 12187340"/>
              <a:gd name="connsiteY6029" fmla="*/ 1820414 h 1972748"/>
              <a:gd name="connsiteX6030" fmla="*/ 2899255 w 12187340"/>
              <a:gd name="connsiteY6030" fmla="*/ 1821131 h 1972748"/>
              <a:gd name="connsiteX6031" fmla="*/ 2908574 w 12187340"/>
              <a:gd name="connsiteY6031" fmla="*/ 1819340 h 1972748"/>
              <a:gd name="connsiteX6032" fmla="*/ 2908574 w 12187340"/>
              <a:gd name="connsiteY6032" fmla="*/ 1821132 h 1972748"/>
              <a:gd name="connsiteX6033" fmla="*/ 2905349 w 12187340"/>
              <a:gd name="connsiteY6033" fmla="*/ 1820415 h 1972748"/>
              <a:gd name="connsiteX6034" fmla="*/ 2797823 w 12187340"/>
              <a:gd name="connsiteY6034" fmla="*/ 1820414 h 1972748"/>
              <a:gd name="connsiteX6035" fmla="*/ 2800690 w 12187340"/>
              <a:gd name="connsiteY6035" fmla="*/ 1821131 h 1972748"/>
              <a:gd name="connsiteX6036" fmla="*/ 2801048 w 12187340"/>
              <a:gd name="connsiteY6036" fmla="*/ 1821131 h 1972748"/>
              <a:gd name="connsiteX6037" fmla="*/ 2801048 w 12187340"/>
              <a:gd name="connsiteY6037" fmla="*/ 1823998 h 1972748"/>
              <a:gd name="connsiteX6038" fmla="*/ 2797823 w 12187340"/>
              <a:gd name="connsiteY6038" fmla="*/ 1822928 h 1972748"/>
              <a:gd name="connsiteX6039" fmla="*/ 2797823 w 12187340"/>
              <a:gd name="connsiteY6039" fmla="*/ 1822212 h 1972748"/>
              <a:gd name="connsiteX6040" fmla="*/ 2800690 w 12187340"/>
              <a:gd name="connsiteY6040" fmla="*/ 1821137 h 1972748"/>
              <a:gd name="connsiteX6041" fmla="*/ 2797823 w 12187340"/>
              <a:gd name="connsiteY6041" fmla="*/ 1821854 h 1972748"/>
              <a:gd name="connsiteX6042" fmla="*/ 2904273 w 12187340"/>
              <a:gd name="connsiteY6042" fmla="*/ 1820414 h 1972748"/>
              <a:gd name="connsiteX6043" fmla="*/ 2908574 w 12187340"/>
              <a:gd name="connsiteY6043" fmla="*/ 1821848 h 1972748"/>
              <a:gd name="connsiteX6044" fmla="*/ 2908574 w 12187340"/>
              <a:gd name="connsiteY6044" fmla="*/ 1825791 h 1972748"/>
              <a:gd name="connsiteX6045" fmla="*/ 2903915 w 12187340"/>
              <a:gd name="connsiteY6045" fmla="*/ 1827224 h 1972748"/>
              <a:gd name="connsiteX6046" fmla="*/ 2899255 w 12187340"/>
              <a:gd name="connsiteY6046" fmla="*/ 1825791 h 1972748"/>
              <a:gd name="connsiteX6047" fmla="*/ 2899255 w 12187340"/>
              <a:gd name="connsiteY6047" fmla="*/ 1821848 h 1972748"/>
              <a:gd name="connsiteX6048" fmla="*/ 3061978 w 12187340"/>
              <a:gd name="connsiteY6048" fmla="*/ 1820414 h 1972748"/>
              <a:gd name="connsiteX6049" fmla="*/ 3062695 w 12187340"/>
              <a:gd name="connsiteY6049" fmla="*/ 1831525 h 1972748"/>
              <a:gd name="connsiteX6050" fmla="*/ 3048717 w 12187340"/>
              <a:gd name="connsiteY6050" fmla="*/ 1827941 h 1972748"/>
              <a:gd name="connsiteX6051" fmla="*/ 3048717 w 12187340"/>
              <a:gd name="connsiteY6051" fmla="*/ 1823998 h 1972748"/>
              <a:gd name="connsiteX6052" fmla="*/ 3018609 w 12187340"/>
              <a:gd name="connsiteY6052" fmla="*/ 1820772 h 1972748"/>
              <a:gd name="connsiteX6053" fmla="*/ 3018967 w 12187340"/>
              <a:gd name="connsiteY6053" fmla="*/ 1820772 h 1972748"/>
              <a:gd name="connsiteX6054" fmla="*/ 3031870 w 12187340"/>
              <a:gd name="connsiteY6054" fmla="*/ 1823998 h 1972748"/>
              <a:gd name="connsiteX6055" fmla="*/ 3031870 w 12187340"/>
              <a:gd name="connsiteY6055" fmla="*/ 1827582 h 1972748"/>
              <a:gd name="connsiteX6056" fmla="*/ 3018609 w 12187340"/>
              <a:gd name="connsiteY6056" fmla="*/ 1831166 h 1972748"/>
              <a:gd name="connsiteX6057" fmla="*/ 3018609 w 12187340"/>
              <a:gd name="connsiteY6057" fmla="*/ 1831524 h 1972748"/>
              <a:gd name="connsiteX6058" fmla="*/ 3018251 w 12187340"/>
              <a:gd name="connsiteY6058" fmla="*/ 1831524 h 1972748"/>
              <a:gd name="connsiteX6059" fmla="*/ 2909291 w 12187340"/>
              <a:gd name="connsiteY6059" fmla="*/ 1821847 h 1972748"/>
              <a:gd name="connsiteX6060" fmla="*/ 2916101 w 12187340"/>
              <a:gd name="connsiteY6060" fmla="*/ 1823639 h 1972748"/>
              <a:gd name="connsiteX6061" fmla="*/ 2909291 w 12187340"/>
              <a:gd name="connsiteY6061" fmla="*/ 1825789 h 1972748"/>
              <a:gd name="connsiteX6062" fmla="*/ 2898897 w 12187340"/>
              <a:gd name="connsiteY6062" fmla="*/ 1822205 h 1972748"/>
              <a:gd name="connsiteX6063" fmla="*/ 2898897 w 12187340"/>
              <a:gd name="connsiteY6063" fmla="*/ 1825789 h 1972748"/>
              <a:gd name="connsiteX6064" fmla="*/ 2892087 w 12187340"/>
              <a:gd name="connsiteY6064" fmla="*/ 1823997 h 1972748"/>
              <a:gd name="connsiteX6065" fmla="*/ 3790287 w 12187340"/>
              <a:gd name="connsiteY6065" fmla="*/ 1822205 h 1972748"/>
              <a:gd name="connsiteX6066" fmla="*/ 3813225 w 12187340"/>
              <a:gd name="connsiteY6066" fmla="*/ 1828298 h 1972748"/>
              <a:gd name="connsiteX6067" fmla="*/ 3813225 w 12187340"/>
              <a:gd name="connsiteY6067" fmla="*/ 1851237 h 1972748"/>
              <a:gd name="connsiteX6068" fmla="*/ 3787778 w 12187340"/>
              <a:gd name="connsiteY6068" fmla="*/ 1858405 h 1972748"/>
              <a:gd name="connsiteX6069" fmla="*/ 3763405 w 12187340"/>
              <a:gd name="connsiteY6069" fmla="*/ 1851953 h 1972748"/>
              <a:gd name="connsiteX6070" fmla="*/ 3763405 w 12187340"/>
              <a:gd name="connsiteY6070" fmla="*/ 1829015 h 1972748"/>
              <a:gd name="connsiteX6071" fmla="*/ 2797823 w 12187340"/>
              <a:gd name="connsiteY6071" fmla="*/ 1823287 h 1972748"/>
              <a:gd name="connsiteX6072" fmla="*/ 2800690 w 12187340"/>
              <a:gd name="connsiteY6072" fmla="*/ 1824362 h 1972748"/>
              <a:gd name="connsiteX6073" fmla="*/ 2801048 w 12187340"/>
              <a:gd name="connsiteY6073" fmla="*/ 1824362 h 1972748"/>
              <a:gd name="connsiteX6074" fmla="*/ 2801406 w 12187340"/>
              <a:gd name="connsiteY6074" fmla="*/ 1827229 h 1972748"/>
              <a:gd name="connsiteX6075" fmla="*/ 2797822 w 12187340"/>
              <a:gd name="connsiteY6075" fmla="*/ 1826155 h 1972748"/>
              <a:gd name="connsiteX6076" fmla="*/ 2797822 w 12187340"/>
              <a:gd name="connsiteY6076" fmla="*/ 1825438 h 1972748"/>
              <a:gd name="connsiteX6077" fmla="*/ 2800689 w 12187340"/>
              <a:gd name="connsiteY6077" fmla="*/ 1824363 h 1972748"/>
              <a:gd name="connsiteX6078" fmla="*/ 2797822 w 12187340"/>
              <a:gd name="connsiteY6078" fmla="*/ 1825080 h 1972748"/>
              <a:gd name="connsiteX6079" fmla="*/ 2917176 w 12187340"/>
              <a:gd name="connsiteY6079" fmla="*/ 1824004 h 1972748"/>
              <a:gd name="connsiteX6080" fmla="*/ 2917534 w 12187340"/>
              <a:gd name="connsiteY6080" fmla="*/ 1830814 h 1972748"/>
              <a:gd name="connsiteX6081" fmla="*/ 2909291 w 12187340"/>
              <a:gd name="connsiteY6081" fmla="*/ 1828664 h 1972748"/>
              <a:gd name="connsiteX6082" fmla="*/ 2909291 w 12187340"/>
              <a:gd name="connsiteY6082" fmla="*/ 1826513 h 1972748"/>
              <a:gd name="connsiteX6083" fmla="*/ 2891012 w 12187340"/>
              <a:gd name="connsiteY6083" fmla="*/ 1824362 h 1972748"/>
              <a:gd name="connsiteX6084" fmla="*/ 2898897 w 12187340"/>
              <a:gd name="connsiteY6084" fmla="*/ 1826513 h 1972748"/>
              <a:gd name="connsiteX6085" fmla="*/ 2898897 w 12187340"/>
              <a:gd name="connsiteY6085" fmla="*/ 1828663 h 1972748"/>
              <a:gd name="connsiteX6086" fmla="*/ 2890653 w 12187340"/>
              <a:gd name="connsiteY6086" fmla="*/ 1830814 h 1972748"/>
              <a:gd name="connsiteX6087" fmla="*/ 3032588 w 12187340"/>
              <a:gd name="connsiteY6087" fmla="*/ 1824362 h 1972748"/>
              <a:gd name="connsiteX6088" fmla="*/ 3038322 w 12187340"/>
              <a:gd name="connsiteY6088" fmla="*/ 1826154 h 1972748"/>
              <a:gd name="connsiteX6089" fmla="*/ 3032588 w 12187340"/>
              <a:gd name="connsiteY6089" fmla="*/ 1827588 h 1972748"/>
              <a:gd name="connsiteX6090" fmla="*/ 3047641 w 12187340"/>
              <a:gd name="connsiteY6090" fmla="*/ 1824362 h 1972748"/>
              <a:gd name="connsiteX6091" fmla="*/ 3047641 w 12187340"/>
              <a:gd name="connsiteY6091" fmla="*/ 1827588 h 1972748"/>
              <a:gd name="connsiteX6092" fmla="*/ 3042265 w 12187340"/>
              <a:gd name="connsiteY6092" fmla="*/ 1825796 h 1972748"/>
              <a:gd name="connsiteX6093" fmla="*/ 3406061 w 12187340"/>
              <a:gd name="connsiteY6093" fmla="*/ 1824720 h 1972748"/>
              <a:gd name="connsiteX6094" fmla="*/ 3406778 w 12187340"/>
              <a:gd name="connsiteY6094" fmla="*/ 1845867 h 1972748"/>
              <a:gd name="connsiteX6095" fmla="*/ 3379538 w 12187340"/>
              <a:gd name="connsiteY6095" fmla="*/ 1838340 h 1972748"/>
              <a:gd name="connsiteX6096" fmla="*/ 3379538 w 12187340"/>
              <a:gd name="connsiteY6096" fmla="*/ 1831888 h 1972748"/>
              <a:gd name="connsiteX6097" fmla="*/ 2795314 w 12187340"/>
              <a:gd name="connsiteY6097" fmla="*/ 1826154 h 1972748"/>
              <a:gd name="connsiteX6098" fmla="*/ 2797464 w 12187340"/>
              <a:gd name="connsiteY6098" fmla="*/ 1826511 h 1972748"/>
              <a:gd name="connsiteX6099" fmla="*/ 2797464 w 12187340"/>
              <a:gd name="connsiteY6099" fmla="*/ 1828303 h 1972748"/>
              <a:gd name="connsiteX6100" fmla="*/ 2796031 w 12187340"/>
              <a:gd name="connsiteY6100" fmla="*/ 1829020 h 1972748"/>
              <a:gd name="connsiteX6101" fmla="*/ 2797464 w 12187340"/>
              <a:gd name="connsiteY6101" fmla="*/ 1828662 h 1972748"/>
              <a:gd name="connsiteX6102" fmla="*/ 2797464 w 12187340"/>
              <a:gd name="connsiteY6102" fmla="*/ 1829379 h 1972748"/>
              <a:gd name="connsiteX6103" fmla="*/ 2796031 w 12187340"/>
              <a:gd name="connsiteY6103" fmla="*/ 1829022 h 1972748"/>
              <a:gd name="connsiteX6104" fmla="*/ 2795673 w 12187340"/>
              <a:gd name="connsiteY6104" fmla="*/ 1829022 h 1972748"/>
              <a:gd name="connsiteX6105" fmla="*/ 2794956 w 12187340"/>
              <a:gd name="connsiteY6105" fmla="*/ 1829022 h 1972748"/>
              <a:gd name="connsiteX6106" fmla="*/ 2793164 w 12187340"/>
              <a:gd name="connsiteY6106" fmla="*/ 1829738 h 1972748"/>
              <a:gd name="connsiteX6107" fmla="*/ 2793164 w 12187340"/>
              <a:gd name="connsiteY6107" fmla="*/ 1828664 h 1972748"/>
              <a:gd name="connsiteX6108" fmla="*/ 2794956 w 12187340"/>
              <a:gd name="connsiteY6108" fmla="*/ 1829022 h 1972748"/>
              <a:gd name="connsiteX6109" fmla="*/ 2793164 w 12187340"/>
              <a:gd name="connsiteY6109" fmla="*/ 1828305 h 1972748"/>
              <a:gd name="connsiteX6110" fmla="*/ 2793164 w 12187340"/>
              <a:gd name="connsiteY6110" fmla="*/ 1826513 h 1972748"/>
              <a:gd name="connsiteX6111" fmla="*/ 2797823 w 12187340"/>
              <a:gd name="connsiteY6111" fmla="*/ 1826511 h 1972748"/>
              <a:gd name="connsiteX6112" fmla="*/ 2801048 w 12187340"/>
              <a:gd name="connsiteY6112" fmla="*/ 1827586 h 1972748"/>
              <a:gd name="connsiteX6113" fmla="*/ 2797823 w 12187340"/>
              <a:gd name="connsiteY6113" fmla="*/ 1828303 h 1972748"/>
              <a:gd name="connsiteX6114" fmla="*/ 2899255 w 12187340"/>
              <a:gd name="connsiteY6114" fmla="*/ 1826511 h 1972748"/>
              <a:gd name="connsiteX6115" fmla="*/ 2902840 w 12187340"/>
              <a:gd name="connsiteY6115" fmla="*/ 1827586 h 1972748"/>
              <a:gd name="connsiteX6116" fmla="*/ 2899255 w 12187340"/>
              <a:gd name="connsiteY6116" fmla="*/ 1828303 h 1972748"/>
              <a:gd name="connsiteX6117" fmla="*/ 2908574 w 12187340"/>
              <a:gd name="connsiteY6117" fmla="*/ 1826511 h 1972748"/>
              <a:gd name="connsiteX6118" fmla="*/ 2908574 w 12187340"/>
              <a:gd name="connsiteY6118" fmla="*/ 1828303 h 1972748"/>
              <a:gd name="connsiteX6119" fmla="*/ 2904990 w 12187340"/>
              <a:gd name="connsiteY6119" fmla="*/ 1827587 h 1972748"/>
              <a:gd name="connsiteX6120" fmla="*/ 3040114 w 12187340"/>
              <a:gd name="connsiteY6120" fmla="*/ 1826511 h 1972748"/>
              <a:gd name="connsiteX6121" fmla="*/ 3047641 w 12187340"/>
              <a:gd name="connsiteY6121" fmla="*/ 1828662 h 1972748"/>
              <a:gd name="connsiteX6122" fmla="*/ 3047641 w 12187340"/>
              <a:gd name="connsiteY6122" fmla="*/ 1835472 h 1972748"/>
              <a:gd name="connsiteX6123" fmla="*/ 3040831 w 12187340"/>
              <a:gd name="connsiteY6123" fmla="*/ 1837264 h 1972748"/>
              <a:gd name="connsiteX6124" fmla="*/ 3032588 w 12187340"/>
              <a:gd name="connsiteY6124" fmla="*/ 1835113 h 1972748"/>
              <a:gd name="connsiteX6125" fmla="*/ 3032588 w 12187340"/>
              <a:gd name="connsiteY6125" fmla="*/ 1828662 h 1972748"/>
              <a:gd name="connsiteX6126" fmla="*/ 2801407 w 12187340"/>
              <a:gd name="connsiteY6126" fmla="*/ 1827945 h 1972748"/>
              <a:gd name="connsiteX6127" fmla="*/ 2801407 w 12187340"/>
              <a:gd name="connsiteY6127" fmla="*/ 1830812 h 1972748"/>
              <a:gd name="connsiteX6128" fmla="*/ 2801049 w 12187340"/>
              <a:gd name="connsiteY6128" fmla="*/ 1830812 h 1972748"/>
              <a:gd name="connsiteX6129" fmla="*/ 2797823 w 12187340"/>
              <a:gd name="connsiteY6129" fmla="*/ 1831529 h 1972748"/>
              <a:gd name="connsiteX6130" fmla="*/ 2797823 w 12187340"/>
              <a:gd name="connsiteY6130" fmla="*/ 1830096 h 1972748"/>
              <a:gd name="connsiteX6131" fmla="*/ 2801049 w 12187340"/>
              <a:gd name="connsiteY6131" fmla="*/ 1830812 h 1972748"/>
              <a:gd name="connsiteX6132" fmla="*/ 2797823 w 12187340"/>
              <a:gd name="connsiteY6132" fmla="*/ 1829738 h 1972748"/>
              <a:gd name="connsiteX6133" fmla="*/ 2797823 w 12187340"/>
              <a:gd name="connsiteY6133" fmla="*/ 1828663 h 1972748"/>
              <a:gd name="connsiteX6134" fmla="*/ 2903915 w 12187340"/>
              <a:gd name="connsiteY6134" fmla="*/ 1827945 h 1972748"/>
              <a:gd name="connsiteX6135" fmla="*/ 2908574 w 12187340"/>
              <a:gd name="connsiteY6135" fmla="*/ 1829020 h 1972748"/>
              <a:gd name="connsiteX6136" fmla="*/ 2908574 w 12187340"/>
              <a:gd name="connsiteY6136" fmla="*/ 1833321 h 1972748"/>
              <a:gd name="connsiteX6137" fmla="*/ 2904273 w 12187340"/>
              <a:gd name="connsiteY6137" fmla="*/ 1834396 h 1972748"/>
              <a:gd name="connsiteX6138" fmla="*/ 2899255 w 12187340"/>
              <a:gd name="connsiteY6138" fmla="*/ 1832962 h 1972748"/>
              <a:gd name="connsiteX6139" fmla="*/ 2899255 w 12187340"/>
              <a:gd name="connsiteY6139" fmla="*/ 1829019 h 1972748"/>
              <a:gd name="connsiteX6140" fmla="*/ 3031871 w 12187340"/>
              <a:gd name="connsiteY6140" fmla="*/ 1828662 h 1972748"/>
              <a:gd name="connsiteX6141" fmla="*/ 3031513 w 12187340"/>
              <a:gd name="connsiteY6141" fmla="*/ 1834755 h 1972748"/>
              <a:gd name="connsiteX6142" fmla="*/ 3020760 w 12187340"/>
              <a:gd name="connsiteY6142" fmla="*/ 1831888 h 1972748"/>
              <a:gd name="connsiteX6143" fmla="*/ 3048717 w 12187340"/>
              <a:gd name="connsiteY6143" fmla="*/ 1828662 h 1972748"/>
              <a:gd name="connsiteX6144" fmla="*/ 3060903 w 12187340"/>
              <a:gd name="connsiteY6144" fmla="*/ 1831888 h 1972748"/>
              <a:gd name="connsiteX6145" fmla="*/ 3048717 w 12187340"/>
              <a:gd name="connsiteY6145" fmla="*/ 1835113 h 1972748"/>
              <a:gd name="connsiteX6146" fmla="*/ 11648636 w 12187340"/>
              <a:gd name="connsiteY6146" fmla="*/ 1828662 h 1972748"/>
              <a:gd name="connsiteX6147" fmla="*/ 11657955 w 12187340"/>
              <a:gd name="connsiteY6147" fmla="*/ 1865579 h 1972748"/>
              <a:gd name="connsiteX6148" fmla="*/ 11634658 w 12187340"/>
              <a:gd name="connsiteY6148" fmla="*/ 1848017 h 1972748"/>
              <a:gd name="connsiteX6149" fmla="*/ 11642184 w 12187340"/>
              <a:gd name="connsiteY6149" fmla="*/ 1835830 h 1972748"/>
              <a:gd name="connsiteX6150" fmla="*/ 11648636 w 12187340"/>
              <a:gd name="connsiteY6150" fmla="*/ 1828662 h 1972748"/>
              <a:gd name="connsiteX6151" fmla="*/ 3816451 w 12187340"/>
              <a:gd name="connsiteY6151" fmla="*/ 1829020 h 1972748"/>
              <a:gd name="connsiteX6152" fmla="*/ 3855877 w 12187340"/>
              <a:gd name="connsiteY6152" fmla="*/ 1840131 h 1972748"/>
              <a:gd name="connsiteX6153" fmla="*/ 3816451 w 12187340"/>
              <a:gd name="connsiteY6153" fmla="*/ 1850883 h 1972748"/>
              <a:gd name="connsiteX6154" fmla="*/ 2795672 w 12187340"/>
              <a:gd name="connsiteY6154" fmla="*/ 1829378 h 1972748"/>
              <a:gd name="connsiteX6155" fmla="*/ 2797464 w 12187340"/>
              <a:gd name="connsiteY6155" fmla="*/ 1829735 h 1972748"/>
              <a:gd name="connsiteX6156" fmla="*/ 2797464 w 12187340"/>
              <a:gd name="connsiteY6156" fmla="*/ 1831886 h 1972748"/>
              <a:gd name="connsiteX6157" fmla="*/ 2795314 w 12187340"/>
              <a:gd name="connsiteY6157" fmla="*/ 1832244 h 1972748"/>
              <a:gd name="connsiteX6158" fmla="*/ 2793163 w 12187340"/>
              <a:gd name="connsiteY6158" fmla="*/ 1831886 h 1972748"/>
              <a:gd name="connsiteX6159" fmla="*/ 2793163 w 12187340"/>
              <a:gd name="connsiteY6159" fmla="*/ 1830094 h 1972748"/>
              <a:gd name="connsiteX6160" fmla="*/ 2898897 w 12187340"/>
              <a:gd name="connsiteY6160" fmla="*/ 1829378 h 1972748"/>
              <a:gd name="connsiteX6161" fmla="*/ 2898539 w 12187340"/>
              <a:gd name="connsiteY6161" fmla="*/ 1832962 h 1972748"/>
              <a:gd name="connsiteX6162" fmla="*/ 2891729 w 12187340"/>
              <a:gd name="connsiteY6162" fmla="*/ 1831170 h 1972748"/>
              <a:gd name="connsiteX6163" fmla="*/ 2909291 w 12187340"/>
              <a:gd name="connsiteY6163" fmla="*/ 1829378 h 1972748"/>
              <a:gd name="connsiteX6164" fmla="*/ 2916460 w 12187340"/>
              <a:gd name="connsiteY6164" fmla="*/ 1831170 h 1972748"/>
              <a:gd name="connsiteX6165" fmla="*/ 2909291 w 12187340"/>
              <a:gd name="connsiteY6165" fmla="*/ 1833320 h 1972748"/>
              <a:gd name="connsiteX6166" fmla="*/ 3760538 w 12187340"/>
              <a:gd name="connsiteY6166" fmla="*/ 1830095 h 1972748"/>
              <a:gd name="connsiteX6167" fmla="*/ 3760180 w 12187340"/>
              <a:gd name="connsiteY6167" fmla="*/ 1850883 h 1972748"/>
              <a:gd name="connsiteX6168" fmla="*/ 3721470 w 12187340"/>
              <a:gd name="connsiteY6168" fmla="*/ 1840489 h 1972748"/>
              <a:gd name="connsiteX6169" fmla="*/ 2801407 w 12187340"/>
              <a:gd name="connsiteY6169" fmla="*/ 1831169 h 1972748"/>
              <a:gd name="connsiteX6170" fmla="*/ 2801407 w 12187340"/>
              <a:gd name="connsiteY6170" fmla="*/ 1834036 h 1972748"/>
              <a:gd name="connsiteX6171" fmla="*/ 2797823 w 12187340"/>
              <a:gd name="connsiteY6171" fmla="*/ 1832964 h 1972748"/>
              <a:gd name="connsiteX6172" fmla="*/ 2797823 w 12187340"/>
              <a:gd name="connsiteY6172" fmla="*/ 1831889 h 1972748"/>
              <a:gd name="connsiteX6173" fmla="*/ 2890653 w 12187340"/>
              <a:gd name="connsiteY6173" fmla="*/ 1831527 h 1972748"/>
              <a:gd name="connsiteX6174" fmla="*/ 2898539 w 12187340"/>
              <a:gd name="connsiteY6174" fmla="*/ 1833678 h 1972748"/>
              <a:gd name="connsiteX6175" fmla="*/ 2898539 w 12187340"/>
              <a:gd name="connsiteY6175" fmla="*/ 1836186 h 1972748"/>
              <a:gd name="connsiteX6176" fmla="*/ 2890295 w 12187340"/>
              <a:gd name="connsiteY6176" fmla="*/ 1838337 h 1972748"/>
              <a:gd name="connsiteX6177" fmla="*/ 2917535 w 12187340"/>
              <a:gd name="connsiteY6177" fmla="*/ 1831527 h 1972748"/>
              <a:gd name="connsiteX6178" fmla="*/ 2917535 w 12187340"/>
              <a:gd name="connsiteY6178" fmla="*/ 1837979 h 1972748"/>
              <a:gd name="connsiteX6179" fmla="*/ 2909291 w 12187340"/>
              <a:gd name="connsiteY6179" fmla="*/ 1835828 h 1972748"/>
              <a:gd name="connsiteX6180" fmla="*/ 2909291 w 12187340"/>
              <a:gd name="connsiteY6180" fmla="*/ 1833678 h 1972748"/>
              <a:gd name="connsiteX6181" fmla="*/ 3347997 w 12187340"/>
              <a:gd name="connsiteY6181" fmla="*/ 1831527 h 1972748"/>
              <a:gd name="connsiteX6182" fmla="*/ 3360542 w 12187340"/>
              <a:gd name="connsiteY6182" fmla="*/ 1835111 h 1972748"/>
              <a:gd name="connsiteX6183" fmla="*/ 3347638 w 12187340"/>
              <a:gd name="connsiteY6183" fmla="*/ 1838695 h 1972748"/>
              <a:gd name="connsiteX6184" fmla="*/ 3018251 w 12187340"/>
              <a:gd name="connsiteY6184" fmla="*/ 1831885 h 1972748"/>
              <a:gd name="connsiteX6185" fmla="*/ 3018609 w 12187340"/>
              <a:gd name="connsiteY6185" fmla="*/ 1832243 h 1972748"/>
              <a:gd name="connsiteX6186" fmla="*/ 3031512 w 12187340"/>
              <a:gd name="connsiteY6186" fmla="*/ 1835827 h 1972748"/>
              <a:gd name="connsiteX6187" fmla="*/ 3031512 w 12187340"/>
              <a:gd name="connsiteY6187" fmla="*/ 1839769 h 1972748"/>
              <a:gd name="connsiteX6188" fmla="*/ 3017533 w 12187340"/>
              <a:gd name="connsiteY6188" fmla="*/ 1843712 h 1972748"/>
              <a:gd name="connsiteX6189" fmla="*/ 3377746 w 12187340"/>
              <a:gd name="connsiteY6189" fmla="*/ 1832243 h 1972748"/>
              <a:gd name="connsiteX6190" fmla="*/ 3377746 w 12187340"/>
              <a:gd name="connsiteY6190" fmla="*/ 1837977 h 1972748"/>
              <a:gd name="connsiteX6191" fmla="*/ 3367352 w 12187340"/>
              <a:gd name="connsiteY6191" fmla="*/ 1835110 h 1972748"/>
              <a:gd name="connsiteX6192" fmla="*/ 3062695 w 12187340"/>
              <a:gd name="connsiteY6192" fmla="*/ 1832601 h 1972748"/>
              <a:gd name="connsiteX6193" fmla="*/ 3063053 w 12187340"/>
              <a:gd name="connsiteY6193" fmla="*/ 1843353 h 1972748"/>
              <a:gd name="connsiteX6194" fmla="*/ 3048716 w 12187340"/>
              <a:gd name="connsiteY6194" fmla="*/ 1839410 h 1972748"/>
              <a:gd name="connsiteX6195" fmla="*/ 3048716 w 12187340"/>
              <a:gd name="connsiteY6195" fmla="*/ 1836185 h 1972748"/>
              <a:gd name="connsiteX6196" fmla="*/ 2899255 w 12187340"/>
              <a:gd name="connsiteY6196" fmla="*/ 1833675 h 1972748"/>
              <a:gd name="connsiteX6197" fmla="*/ 2903198 w 12187340"/>
              <a:gd name="connsiteY6197" fmla="*/ 1834750 h 1972748"/>
              <a:gd name="connsiteX6198" fmla="*/ 2899255 w 12187340"/>
              <a:gd name="connsiteY6198" fmla="*/ 1835825 h 1972748"/>
              <a:gd name="connsiteX6199" fmla="*/ 2908574 w 12187340"/>
              <a:gd name="connsiteY6199" fmla="*/ 1834033 h 1972748"/>
              <a:gd name="connsiteX6200" fmla="*/ 2908574 w 12187340"/>
              <a:gd name="connsiteY6200" fmla="*/ 1835825 h 1972748"/>
              <a:gd name="connsiteX6201" fmla="*/ 2905707 w 12187340"/>
              <a:gd name="connsiteY6201" fmla="*/ 1834750 h 1972748"/>
              <a:gd name="connsiteX6202" fmla="*/ 2904273 w 12187340"/>
              <a:gd name="connsiteY6202" fmla="*/ 1835108 h 1972748"/>
              <a:gd name="connsiteX6203" fmla="*/ 2908574 w 12187340"/>
              <a:gd name="connsiteY6203" fmla="*/ 1836182 h 1972748"/>
              <a:gd name="connsiteX6204" fmla="*/ 2908574 w 12187340"/>
              <a:gd name="connsiteY6204" fmla="*/ 1840842 h 1972748"/>
              <a:gd name="connsiteX6205" fmla="*/ 2903915 w 12187340"/>
              <a:gd name="connsiteY6205" fmla="*/ 1841917 h 1972748"/>
              <a:gd name="connsiteX6206" fmla="*/ 2899255 w 12187340"/>
              <a:gd name="connsiteY6206" fmla="*/ 1840842 h 1972748"/>
              <a:gd name="connsiteX6207" fmla="*/ 2899255 w 12187340"/>
              <a:gd name="connsiteY6207" fmla="*/ 1836541 h 1972748"/>
              <a:gd name="connsiteX6208" fmla="*/ 3032588 w 12187340"/>
              <a:gd name="connsiteY6208" fmla="*/ 1836182 h 1972748"/>
              <a:gd name="connsiteX6209" fmla="*/ 3039039 w 12187340"/>
              <a:gd name="connsiteY6209" fmla="*/ 1837975 h 1972748"/>
              <a:gd name="connsiteX6210" fmla="*/ 3032588 w 12187340"/>
              <a:gd name="connsiteY6210" fmla="*/ 1839767 h 1972748"/>
              <a:gd name="connsiteX6211" fmla="*/ 3363767 w 12187340"/>
              <a:gd name="connsiteY6211" fmla="*/ 1836182 h 1972748"/>
              <a:gd name="connsiteX6212" fmla="*/ 3377746 w 12187340"/>
              <a:gd name="connsiteY6212" fmla="*/ 1839767 h 1972748"/>
              <a:gd name="connsiteX6213" fmla="*/ 3377746 w 12187340"/>
              <a:gd name="connsiteY6213" fmla="*/ 1853745 h 1972748"/>
              <a:gd name="connsiteX6214" fmla="*/ 3362334 w 12187340"/>
              <a:gd name="connsiteY6214" fmla="*/ 1858046 h 1972748"/>
              <a:gd name="connsiteX6215" fmla="*/ 3347638 w 12187340"/>
              <a:gd name="connsiteY6215" fmla="*/ 1854103 h 1972748"/>
              <a:gd name="connsiteX6216" fmla="*/ 3347638 w 12187340"/>
              <a:gd name="connsiteY6216" fmla="*/ 1840483 h 1972748"/>
              <a:gd name="connsiteX6217" fmla="*/ 2909291 w 12187340"/>
              <a:gd name="connsiteY6217" fmla="*/ 1836540 h 1972748"/>
              <a:gd name="connsiteX6218" fmla="*/ 2916818 w 12187340"/>
              <a:gd name="connsiteY6218" fmla="*/ 1838691 h 1972748"/>
              <a:gd name="connsiteX6219" fmla="*/ 2909291 w 12187340"/>
              <a:gd name="connsiteY6219" fmla="*/ 1840483 h 1972748"/>
              <a:gd name="connsiteX6220" fmla="*/ 3048000 w 12187340"/>
              <a:gd name="connsiteY6220" fmla="*/ 1836540 h 1972748"/>
              <a:gd name="connsiteX6221" fmla="*/ 3048000 w 12187340"/>
              <a:gd name="connsiteY6221" fmla="*/ 1839408 h 1972748"/>
              <a:gd name="connsiteX6222" fmla="*/ 3042623 w 12187340"/>
              <a:gd name="connsiteY6222" fmla="*/ 1837974 h 1972748"/>
              <a:gd name="connsiteX6223" fmla="*/ 2898539 w 12187340"/>
              <a:gd name="connsiteY6223" fmla="*/ 1836898 h 1972748"/>
              <a:gd name="connsiteX6224" fmla="*/ 2898539 w 12187340"/>
              <a:gd name="connsiteY6224" fmla="*/ 1840482 h 1972748"/>
              <a:gd name="connsiteX6225" fmla="*/ 2891370 w 12187340"/>
              <a:gd name="connsiteY6225" fmla="*/ 1838690 h 1972748"/>
              <a:gd name="connsiteX6226" fmla="*/ 3040831 w 12187340"/>
              <a:gd name="connsiteY6226" fmla="*/ 1838332 h 1972748"/>
              <a:gd name="connsiteX6227" fmla="*/ 3048000 w 12187340"/>
              <a:gd name="connsiteY6227" fmla="*/ 1840482 h 1972748"/>
              <a:gd name="connsiteX6228" fmla="*/ 3048000 w 12187340"/>
              <a:gd name="connsiteY6228" fmla="*/ 1847292 h 1972748"/>
              <a:gd name="connsiteX6229" fmla="*/ 3039756 w 12187340"/>
              <a:gd name="connsiteY6229" fmla="*/ 1849801 h 1972748"/>
              <a:gd name="connsiteX6230" fmla="*/ 3032229 w 12187340"/>
              <a:gd name="connsiteY6230" fmla="*/ 1847651 h 1972748"/>
              <a:gd name="connsiteX6231" fmla="*/ 3032587 w 12187340"/>
              <a:gd name="connsiteY6231" fmla="*/ 1840482 h 1972748"/>
              <a:gd name="connsiteX6232" fmla="*/ 2890295 w 12187340"/>
              <a:gd name="connsiteY6232" fmla="*/ 1839049 h 1972748"/>
              <a:gd name="connsiteX6233" fmla="*/ 2898539 w 12187340"/>
              <a:gd name="connsiteY6233" fmla="*/ 1841199 h 1972748"/>
              <a:gd name="connsiteX6234" fmla="*/ 2898539 w 12187340"/>
              <a:gd name="connsiteY6234" fmla="*/ 1843350 h 1972748"/>
              <a:gd name="connsiteX6235" fmla="*/ 2889936 w 12187340"/>
              <a:gd name="connsiteY6235" fmla="*/ 1845500 h 1972748"/>
              <a:gd name="connsiteX6236" fmla="*/ 2917535 w 12187340"/>
              <a:gd name="connsiteY6236" fmla="*/ 1839049 h 1972748"/>
              <a:gd name="connsiteX6237" fmla="*/ 2917893 w 12187340"/>
              <a:gd name="connsiteY6237" fmla="*/ 1845859 h 1972748"/>
              <a:gd name="connsiteX6238" fmla="*/ 2909291 w 12187340"/>
              <a:gd name="connsiteY6238" fmla="*/ 1843708 h 1972748"/>
              <a:gd name="connsiteX6239" fmla="*/ 2909291 w 12187340"/>
              <a:gd name="connsiteY6239" fmla="*/ 1841199 h 1972748"/>
              <a:gd name="connsiteX6240" fmla="*/ 2795314 w 12187340"/>
              <a:gd name="connsiteY6240" fmla="*/ 1839765 h 1972748"/>
              <a:gd name="connsiteX6241" fmla="*/ 2797464 w 12187340"/>
              <a:gd name="connsiteY6241" fmla="*/ 1840482 h 1972748"/>
              <a:gd name="connsiteX6242" fmla="*/ 2797464 w 12187340"/>
              <a:gd name="connsiteY6242" fmla="*/ 1842274 h 1972748"/>
              <a:gd name="connsiteX6243" fmla="*/ 2796031 w 12187340"/>
              <a:gd name="connsiteY6243" fmla="*/ 1842991 h 1972748"/>
              <a:gd name="connsiteX6244" fmla="*/ 2797464 w 12187340"/>
              <a:gd name="connsiteY6244" fmla="*/ 1842633 h 1972748"/>
              <a:gd name="connsiteX6245" fmla="*/ 2797464 w 12187340"/>
              <a:gd name="connsiteY6245" fmla="*/ 1843708 h 1972748"/>
              <a:gd name="connsiteX6246" fmla="*/ 2796031 w 12187340"/>
              <a:gd name="connsiteY6246" fmla="*/ 1842991 h 1972748"/>
              <a:gd name="connsiteX6247" fmla="*/ 2795314 w 12187340"/>
              <a:gd name="connsiteY6247" fmla="*/ 1842991 h 1972748"/>
              <a:gd name="connsiteX6248" fmla="*/ 2794956 w 12187340"/>
              <a:gd name="connsiteY6248" fmla="*/ 1842991 h 1972748"/>
              <a:gd name="connsiteX6249" fmla="*/ 2792805 w 12187340"/>
              <a:gd name="connsiteY6249" fmla="*/ 1843708 h 1972748"/>
              <a:gd name="connsiteX6250" fmla="*/ 2792805 w 12187340"/>
              <a:gd name="connsiteY6250" fmla="*/ 1842633 h 1972748"/>
              <a:gd name="connsiteX6251" fmla="*/ 2794956 w 12187340"/>
              <a:gd name="connsiteY6251" fmla="*/ 1842991 h 1972748"/>
              <a:gd name="connsiteX6252" fmla="*/ 2792805 w 12187340"/>
              <a:gd name="connsiteY6252" fmla="*/ 1842274 h 1972748"/>
              <a:gd name="connsiteX6253" fmla="*/ 2792805 w 12187340"/>
              <a:gd name="connsiteY6253" fmla="*/ 1840124 h 1972748"/>
              <a:gd name="connsiteX6254" fmla="*/ 3048717 w 12187340"/>
              <a:gd name="connsiteY6254" fmla="*/ 1840482 h 1972748"/>
              <a:gd name="connsiteX6255" fmla="*/ 3060903 w 12187340"/>
              <a:gd name="connsiteY6255" fmla="*/ 1844066 h 1972748"/>
              <a:gd name="connsiteX6256" fmla="*/ 3048717 w 12187340"/>
              <a:gd name="connsiteY6256" fmla="*/ 1847301 h 1972748"/>
              <a:gd name="connsiteX6257" fmla="*/ 3379538 w 12187340"/>
              <a:gd name="connsiteY6257" fmla="*/ 1840482 h 1972748"/>
              <a:gd name="connsiteX6258" fmla="*/ 3403193 w 12187340"/>
              <a:gd name="connsiteY6258" fmla="*/ 1846934 h 1972748"/>
              <a:gd name="connsiteX6259" fmla="*/ 3379538 w 12187340"/>
              <a:gd name="connsiteY6259" fmla="*/ 1853385 h 1972748"/>
              <a:gd name="connsiteX6260" fmla="*/ 3031512 w 12187340"/>
              <a:gd name="connsiteY6260" fmla="*/ 1840840 h 1972748"/>
              <a:gd name="connsiteX6261" fmla="*/ 3031512 w 12187340"/>
              <a:gd name="connsiteY6261" fmla="*/ 1847292 h 1972748"/>
              <a:gd name="connsiteX6262" fmla="*/ 3019685 w 12187340"/>
              <a:gd name="connsiteY6262" fmla="*/ 1844066 h 1972748"/>
              <a:gd name="connsiteX6263" fmla="*/ 3345846 w 12187340"/>
              <a:gd name="connsiteY6263" fmla="*/ 1840840 h 1972748"/>
              <a:gd name="connsiteX6264" fmla="*/ 3345846 w 12187340"/>
              <a:gd name="connsiteY6264" fmla="*/ 1853743 h 1972748"/>
              <a:gd name="connsiteX6265" fmla="*/ 3322549 w 12187340"/>
              <a:gd name="connsiteY6265" fmla="*/ 1847301 h 1972748"/>
              <a:gd name="connsiteX6266" fmla="*/ 2908574 w 12187340"/>
              <a:gd name="connsiteY6266" fmla="*/ 1841198 h 1972748"/>
              <a:gd name="connsiteX6267" fmla="*/ 2908574 w 12187340"/>
              <a:gd name="connsiteY6267" fmla="*/ 1843349 h 1972748"/>
              <a:gd name="connsiteX6268" fmla="*/ 2904990 w 12187340"/>
              <a:gd name="connsiteY6268" fmla="*/ 1842274 h 1972748"/>
              <a:gd name="connsiteX6269" fmla="*/ 2899255 w 12187340"/>
              <a:gd name="connsiteY6269" fmla="*/ 1841556 h 1972748"/>
              <a:gd name="connsiteX6270" fmla="*/ 2902481 w 12187340"/>
              <a:gd name="connsiteY6270" fmla="*/ 1842273 h 1972748"/>
              <a:gd name="connsiteX6271" fmla="*/ 2899255 w 12187340"/>
              <a:gd name="connsiteY6271" fmla="*/ 1843347 h 1972748"/>
              <a:gd name="connsiteX6272" fmla="*/ 3862329 w 12187340"/>
              <a:gd name="connsiteY6272" fmla="*/ 1841556 h 1972748"/>
              <a:gd name="connsiteX6273" fmla="*/ 3863763 w 12187340"/>
              <a:gd name="connsiteY6273" fmla="*/ 1875606 h 1972748"/>
              <a:gd name="connsiteX6274" fmla="*/ 3851576 w 12187340"/>
              <a:gd name="connsiteY6274" fmla="*/ 1875606 h 1972748"/>
              <a:gd name="connsiteX6275" fmla="*/ 3816810 w 12187340"/>
              <a:gd name="connsiteY6275" fmla="*/ 1866287 h 1972748"/>
              <a:gd name="connsiteX6276" fmla="*/ 3816810 w 12187340"/>
              <a:gd name="connsiteY6276" fmla="*/ 1853742 h 1972748"/>
              <a:gd name="connsiteX6277" fmla="*/ 6316069 w 12187340"/>
              <a:gd name="connsiteY6277" fmla="*/ 1841914 h 1972748"/>
              <a:gd name="connsiteX6278" fmla="*/ 6318936 w 12187340"/>
              <a:gd name="connsiteY6278" fmla="*/ 1864136 h 1972748"/>
              <a:gd name="connsiteX6279" fmla="*/ 6318936 w 12187340"/>
              <a:gd name="connsiteY6279" fmla="*/ 1875605 h 1972748"/>
              <a:gd name="connsiteX6280" fmla="*/ 6313560 w 12187340"/>
              <a:gd name="connsiteY6280" fmla="*/ 1875605 h 1972748"/>
              <a:gd name="connsiteX6281" fmla="*/ 6311410 w 12187340"/>
              <a:gd name="connsiteY6281" fmla="*/ 1851949 h 1972748"/>
              <a:gd name="connsiteX6282" fmla="*/ 6316069 w 12187340"/>
              <a:gd name="connsiteY6282" fmla="*/ 1841914 h 1972748"/>
              <a:gd name="connsiteX6283" fmla="*/ 3715735 w 12187340"/>
              <a:gd name="connsiteY6283" fmla="*/ 1842272 h 1972748"/>
              <a:gd name="connsiteX6284" fmla="*/ 3760179 w 12187340"/>
              <a:gd name="connsiteY6284" fmla="*/ 1854458 h 1972748"/>
              <a:gd name="connsiteX6285" fmla="*/ 3759821 w 12187340"/>
              <a:gd name="connsiteY6285" fmla="*/ 1865927 h 1972748"/>
              <a:gd name="connsiteX6286" fmla="*/ 3724696 w 12187340"/>
              <a:gd name="connsiteY6286" fmla="*/ 1875605 h 1972748"/>
              <a:gd name="connsiteX6287" fmla="*/ 3714302 w 12187340"/>
              <a:gd name="connsiteY6287" fmla="*/ 1875605 h 1972748"/>
              <a:gd name="connsiteX6288" fmla="*/ 2903915 w 12187340"/>
              <a:gd name="connsiteY6288" fmla="*/ 1842629 h 1972748"/>
              <a:gd name="connsiteX6289" fmla="*/ 2908574 w 12187340"/>
              <a:gd name="connsiteY6289" fmla="*/ 1844063 h 1972748"/>
              <a:gd name="connsiteX6290" fmla="*/ 2908932 w 12187340"/>
              <a:gd name="connsiteY6290" fmla="*/ 1848364 h 1972748"/>
              <a:gd name="connsiteX6291" fmla="*/ 2904273 w 12187340"/>
              <a:gd name="connsiteY6291" fmla="*/ 1849439 h 1972748"/>
              <a:gd name="connsiteX6292" fmla="*/ 2898896 w 12187340"/>
              <a:gd name="connsiteY6292" fmla="*/ 1848005 h 1972748"/>
              <a:gd name="connsiteX6293" fmla="*/ 2899254 w 12187340"/>
              <a:gd name="connsiteY6293" fmla="*/ 1843704 h 1972748"/>
              <a:gd name="connsiteX6294" fmla="*/ 2795314 w 12187340"/>
              <a:gd name="connsiteY6294" fmla="*/ 1843346 h 1972748"/>
              <a:gd name="connsiteX6295" fmla="*/ 2797464 w 12187340"/>
              <a:gd name="connsiteY6295" fmla="*/ 1844063 h 1972748"/>
              <a:gd name="connsiteX6296" fmla="*/ 2797464 w 12187340"/>
              <a:gd name="connsiteY6296" fmla="*/ 1845855 h 1972748"/>
              <a:gd name="connsiteX6297" fmla="*/ 2794955 w 12187340"/>
              <a:gd name="connsiteY6297" fmla="*/ 1846572 h 1972748"/>
              <a:gd name="connsiteX6298" fmla="*/ 2792805 w 12187340"/>
              <a:gd name="connsiteY6298" fmla="*/ 1846214 h 1972748"/>
              <a:gd name="connsiteX6299" fmla="*/ 2792805 w 12187340"/>
              <a:gd name="connsiteY6299" fmla="*/ 1844064 h 1972748"/>
              <a:gd name="connsiteX6300" fmla="*/ 2898539 w 12187340"/>
              <a:gd name="connsiteY6300" fmla="*/ 1844063 h 1972748"/>
              <a:gd name="connsiteX6301" fmla="*/ 2898539 w 12187340"/>
              <a:gd name="connsiteY6301" fmla="*/ 1848006 h 1972748"/>
              <a:gd name="connsiteX6302" fmla="*/ 2891012 w 12187340"/>
              <a:gd name="connsiteY6302" fmla="*/ 1845855 h 1972748"/>
              <a:gd name="connsiteX6303" fmla="*/ 2909291 w 12187340"/>
              <a:gd name="connsiteY6303" fmla="*/ 1844063 h 1972748"/>
              <a:gd name="connsiteX6304" fmla="*/ 2916818 w 12187340"/>
              <a:gd name="connsiteY6304" fmla="*/ 1846214 h 1972748"/>
              <a:gd name="connsiteX6305" fmla="*/ 2909291 w 12187340"/>
              <a:gd name="connsiteY6305" fmla="*/ 1848006 h 1972748"/>
              <a:gd name="connsiteX6306" fmla="*/ 3063053 w 12187340"/>
              <a:gd name="connsiteY6306" fmla="*/ 1844421 h 1972748"/>
              <a:gd name="connsiteX6307" fmla="*/ 3063411 w 12187340"/>
              <a:gd name="connsiteY6307" fmla="*/ 1855890 h 1972748"/>
              <a:gd name="connsiteX6308" fmla="*/ 3048716 w 12187340"/>
              <a:gd name="connsiteY6308" fmla="*/ 1851948 h 1972748"/>
              <a:gd name="connsiteX6309" fmla="*/ 3048716 w 12187340"/>
              <a:gd name="connsiteY6309" fmla="*/ 1848364 h 1972748"/>
              <a:gd name="connsiteX6310" fmla="*/ 3017892 w 12187340"/>
              <a:gd name="connsiteY6310" fmla="*/ 1844779 h 1972748"/>
              <a:gd name="connsiteX6311" fmla="*/ 3031512 w 12187340"/>
              <a:gd name="connsiteY6311" fmla="*/ 1848363 h 1972748"/>
              <a:gd name="connsiteX6312" fmla="*/ 3031512 w 12187340"/>
              <a:gd name="connsiteY6312" fmla="*/ 1851947 h 1972748"/>
              <a:gd name="connsiteX6313" fmla="*/ 3017176 w 12187340"/>
              <a:gd name="connsiteY6313" fmla="*/ 1855890 h 1972748"/>
              <a:gd name="connsiteX6314" fmla="*/ 2797464 w 12187340"/>
              <a:gd name="connsiteY6314" fmla="*/ 1846212 h 1972748"/>
              <a:gd name="connsiteX6315" fmla="*/ 2797464 w 12187340"/>
              <a:gd name="connsiteY6315" fmla="*/ 1847287 h 1972748"/>
              <a:gd name="connsiteX6316" fmla="*/ 2795672 w 12187340"/>
              <a:gd name="connsiteY6316" fmla="*/ 1846929 h 1972748"/>
              <a:gd name="connsiteX6317" fmla="*/ 2797464 w 12187340"/>
              <a:gd name="connsiteY6317" fmla="*/ 1847646 h 1972748"/>
              <a:gd name="connsiteX6318" fmla="*/ 2797464 w 12187340"/>
              <a:gd name="connsiteY6318" fmla="*/ 1849797 h 1972748"/>
              <a:gd name="connsiteX6319" fmla="*/ 2796031 w 12187340"/>
              <a:gd name="connsiteY6319" fmla="*/ 1850513 h 1972748"/>
              <a:gd name="connsiteX6320" fmla="*/ 2797464 w 12187340"/>
              <a:gd name="connsiteY6320" fmla="*/ 1850156 h 1972748"/>
              <a:gd name="connsiteX6321" fmla="*/ 2797464 w 12187340"/>
              <a:gd name="connsiteY6321" fmla="*/ 1851230 h 1972748"/>
              <a:gd name="connsiteX6322" fmla="*/ 2797464 w 12187340"/>
              <a:gd name="connsiteY6322" fmla="*/ 1853739 h 1972748"/>
              <a:gd name="connsiteX6323" fmla="*/ 2795672 w 12187340"/>
              <a:gd name="connsiteY6323" fmla="*/ 1854456 h 1972748"/>
              <a:gd name="connsiteX6324" fmla="*/ 2797464 w 12187340"/>
              <a:gd name="connsiteY6324" fmla="*/ 1854098 h 1972748"/>
              <a:gd name="connsiteX6325" fmla="*/ 2797464 w 12187340"/>
              <a:gd name="connsiteY6325" fmla="*/ 1855173 h 1972748"/>
              <a:gd name="connsiteX6326" fmla="*/ 2795672 w 12187340"/>
              <a:gd name="connsiteY6326" fmla="*/ 1854456 h 1972748"/>
              <a:gd name="connsiteX6327" fmla="*/ 2794955 w 12187340"/>
              <a:gd name="connsiteY6327" fmla="*/ 1854456 h 1972748"/>
              <a:gd name="connsiteX6328" fmla="*/ 2794598 w 12187340"/>
              <a:gd name="connsiteY6328" fmla="*/ 1854456 h 1972748"/>
              <a:gd name="connsiteX6329" fmla="*/ 2792805 w 12187340"/>
              <a:gd name="connsiteY6329" fmla="*/ 1854814 h 1972748"/>
              <a:gd name="connsiteX6330" fmla="*/ 2792805 w 12187340"/>
              <a:gd name="connsiteY6330" fmla="*/ 1854097 h 1972748"/>
              <a:gd name="connsiteX6331" fmla="*/ 2794598 w 12187340"/>
              <a:gd name="connsiteY6331" fmla="*/ 1854455 h 1972748"/>
              <a:gd name="connsiteX6332" fmla="*/ 2792805 w 12187340"/>
              <a:gd name="connsiteY6332" fmla="*/ 1853738 h 1972748"/>
              <a:gd name="connsiteX6333" fmla="*/ 2792805 w 12187340"/>
              <a:gd name="connsiteY6333" fmla="*/ 1851588 h 1972748"/>
              <a:gd name="connsiteX6334" fmla="*/ 2795314 w 12187340"/>
              <a:gd name="connsiteY6334" fmla="*/ 1850871 h 1972748"/>
              <a:gd name="connsiteX6335" fmla="*/ 2797465 w 12187340"/>
              <a:gd name="connsiteY6335" fmla="*/ 1851229 h 1972748"/>
              <a:gd name="connsiteX6336" fmla="*/ 2796031 w 12187340"/>
              <a:gd name="connsiteY6336" fmla="*/ 1850512 h 1972748"/>
              <a:gd name="connsiteX6337" fmla="*/ 2795314 w 12187340"/>
              <a:gd name="connsiteY6337" fmla="*/ 1850512 h 1972748"/>
              <a:gd name="connsiteX6338" fmla="*/ 2794598 w 12187340"/>
              <a:gd name="connsiteY6338" fmla="*/ 1850512 h 1972748"/>
              <a:gd name="connsiteX6339" fmla="*/ 2792805 w 12187340"/>
              <a:gd name="connsiteY6339" fmla="*/ 1851229 h 1972748"/>
              <a:gd name="connsiteX6340" fmla="*/ 2792805 w 12187340"/>
              <a:gd name="connsiteY6340" fmla="*/ 1850154 h 1972748"/>
              <a:gd name="connsiteX6341" fmla="*/ 2794598 w 12187340"/>
              <a:gd name="connsiteY6341" fmla="*/ 1850512 h 1972748"/>
              <a:gd name="connsiteX6342" fmla="*/ 2792805 w 12187340"/>
              <a:gd name="connsiteY6342" fmla="*/ 1849795 h 1972748"/>
              <a:gd name="connsiteX6343" fmla="*/ 2792805 w 12187340"/>
              <a:gd name="connsiteY6343" fmla="*/ 1847644 h 1972748"/>
              <a:gd name="connsiteX6344" fmla="*/ 2794598 w 12187340"/>
              <a:gd name="connsiteY6344" fmla="*/ 1846927 h 1972748"/>
              <a:gd name="connsiteX6345" fmla="*/ 2792805 w 12187340"/>
              <a:gd name="connsiteY6345" fmla="*/ 1847285 h 1972748"/>
              <a:gd name="connsiteX6346" fmla="*/ 2792805 w 12187340"/>
              <a:gd name="connsiteY6346" fmla="*/ 1846569 h 1972748"/>
              <a:gd name="connsiteX6347" fmla="*/ 2794598 w 12187340"/>
              <a:gd name="connsiteY6347" fmla="*/ 1846926 h 1972748"/>
              <a:gd name="connsiteX6348" fmla="*/ 2795314 w 12187340"/>
              <a:gd name="connsiteY6348" fmla="*/ 1846926 h 1972748"/>
              <a:gd name="connsiteX6349" fmla="*/ 2795672 w 12187340"/>
              <a:gd name="connsiteY6349" fmla="*/ 1846926 h 1972748"/>
              <a:gd name="connsiteX6350" fmla="*/ 2889936 w 12187340"/>
              <a:gd name="connsiteY6350" fmla="*/ 1846212 h 1972748"/>
              <a:gd name="connsiteX6351" fmla="*/ 2898539 w 12187340"/>
              <a:gd name="connsiteY6351" fmla="*/ 1848721 h 1972748"/>
              <a:gd name="connsiteX6352" fmla="*/ 2898539 w 12187340"/>
              <a:gd name="connsiteY6352" fmla="*/ 1851230 h 1972748"/>
              <a:gd name="connsiteX6353" fmla="*/ 2889936 w 12187340"/>
              <a:gd name="connsiteY6353" fmla="*/ 1853381 h 1972748"/>
              <a:gd name="connsiteX6354" fmla="*/ 2917893 w 12187340"/>
              <a:gd name="connsiteY6354" fmla="*/ 1846570 h 1972748"/>
              <a:gd name="connsiteX6355" fmla="*/ 2918251 w 12187340"/>
              <a:gd name="connsiteY6355" fmla="*/ 1853380 h 1972748"/>
              <a:gd name="connsiteX6356" fmla="*/ 2909291 w 12187340"/>
              <a:gd name="connsiteY6356" fmla="*/ 1850871 h 1972748"/>
              <a:gd name="connsiteX6357" fmla="*/ 2909291 w 12187340"/>
              <a:gd name="connsiteY6357" fmla="*/ 1848721 h 1972748"/>
              <a:gd name="connsiteX6358" fmla="*/ 2792446 w 12187340"/>
              <a:gd name="connsiteY6358" fmla="*/ 1847645 h 1972748"/>
              <a:gd name="connsiteX6359" fmla="*/ 2792446 w 12187340"/>
              <a:gd name="connsiteY6359" fmla="*/ 1849796 h 1972748"/>
              <a:gd name="connsiteX6360" fmla="*/ 2788862 w 12187340"/>
              <a:gd name="connsiteY6360" fmla="*/ 1848721 h 1972748"/>
              <a:gd name="connsiteX6361" fmla="*/ 3407136 w 12187340"/>
              <a:gd name="connsiteY6361" fmla="*/ 1848003 h 1972748"/>
              <a:gd name="connsiteX6362" fmla="*/ 3407853 w 12187340"/>
              <a:gd name="connsiteY6362" fmla="*/ 1870225 h 1972748"/>
              <a:gd name="connsiteX6363" fmla="*/ 3379538 w 12187340"/>
              <a:gd name="connsiteY6363" fmla="*/ 1862698 h 1972748"/>
              <a:gd name="connsiteX6364" fmla="*/ 3379538 w 12187340"/>
              <a:gd name="connsiteY6364" fmla="*/ 1855171 h 1972748"/>
              <a:gd name="connsiteX6365" fmla="*/ 6337216 w 12187340"/>
              <a:gd name="connsiteY6365" fmla="*/ 1848003 h 1972748"/>
              <a:gd name="connsiteX6366" fmla="*/ 6350477 w 12187340"/>
              <a:gd name="connsiteY6366" fmla="*/ 1854813 h 1972748"/>
              <a:gd name="connsiteX6367" fmla="*/ 6339008 w 12187340"/>
              <a:gd name="connsiteY6367" fmla="*/ 1875601 h 1972748"/>
              <a:gd name="connsiteX6368" fmla="*/ 6332556 w 12187340"/>
              <a:gd name="connsiteY6368" fmla="*/ 1875601 h 1972748"/>
              <a:gd name="connsiteX6369" fmla="*/ 6332915 w 12187340"/>
              <a:gd name="connsiteY6369" fmla="*/ 1854096 h 1972748"/>
              <a:gd name="connsiteX6370" fmla="*/ 6337216 w 12187340"/>
              <a:gd name="connsiteY6370" fmla="*/ 1848003 h 1972748"/>
              <a:gd name="connsiteX6371" fmla="*/ 3048000 w 12187340"/>
              <a:gd name="connsiteY6371" fmla="*/ 1848361 h 1972748"/>
              <a:gd name="connsiteX6372" fmla="*/ 3048000 w 12187340"/>
              <a:gd name="connsiteY6372" fmla="*/ 1851945 h 1972748"/>
              <a:gd name="connsiteX6373" fmla="*/ 3041907 w 12187340"/>
              <a:gd name="connsiteY6373" fmla="*/ 1850153 h 1972748"/>
              <a:gd name="connsiteX6374" fmla="*/ 3318965 w 12187340"/>
              <a:gd name="connsiteY6374" fmla="*/ 1848361 h 1972748"/>
              <a:gd name="connsiteX6375" fmla="*/ 3345846 w 12187340"/>
              <a:gd name="connsiteY6375" fmla="*/ 1855529 h 1972748"/>
              <a:gd name="connsiteX6376" fmla="*/ 3345488 w 12187340"/>
              <a:gd name="connsiteY6376" fmla="*/ 1862697 h 1972748"/>
              <a:gd name="connsiteX6377" fmla="*/ 3318248 w 12187340"/>
              <a:gd name="connsiteY6377" fmla="*/ 1870240 h 1972748"/>
              <a:gd name="connsiteX6378" fmla="*/ 2898897 w 12187340"/>
              <a:gd name="connsiteY6378" fmla="*/ 1848719 h 1972748"/>
              <a:gd name="connsiteX6379" fmla="*/ 2902840 w 12187340"/>
              <a:gd name="connsiteY6379" fmla="*/ 1849793 h 1972748"/>
              <a:gd name="connsiteX6380" fmla="*/ 2898897 w 12187340"/>
              <a:gd name="connsiteY6380" fmla="*/ 1850868 h 1972748"/>
              <a:gd name="connsiteX6381" fmla="*/ 2908574 w 12187340"/>
              <a:gd name="connsiteY6381" fmla="*/ 1848719 h 1972748"/>
              <a:gd name="connsiteX6382" fmla="*/ 2908574 w 12187340"/>
              <a:gd name="connsiteY6382" fmla="*/ 1850869 h 1972748"/>
              <a:gd name="connsiteX6383" fmla="*/ 2905349 w 12187340"/>
              <a:gd name="connsiteY6383" fmla="*/ 1849794 h 1972748"/>
              <a:gd name="connsiteX6384" fmla="*/ 3032588 w 12187340"/>
              <a:gd name="connsiteY6384" fmla="*/ 1848719 h 1972748"/>
              <a:gd name="connsiteX6385" fmla="*/ 3037964 w 12187340"/>
              <a:gd name="connsiteY6385" fmla="*/ 1850152 h 1972748"/>
              <a:gd name="connsiteX6386" fmla="*/ 3032588 w 12187340"/>
              <a:gd name="connsiteY6386" fmla="*/ 1851586 h 1972748"/>
              <a:gd name="connsiteX6387" fmla="*/ 2802124 w 12187340"/>
              <a:gd name="connsiteY6387" fmla="*/ 1849076 h 1972748"/>
              <a:gd name="connsiteX6388" fmla="*/ 2802124 w 12187340"/>
              <a:gd name="connsiteY6388" fmla="*/ 1852302 h 1972748"/>
              <a:gd name="connsiteX6389" fmla="*/ 2797823 w 12187340"/>
              <a:gd name="connsiteY6389" fmla="*/ 1851227 h 1972748"/>
              <a:gd name="connsiteX6390" fmla="*/ 2797823 w 12187340"/>
              <a:gd name="connsiteY6390" fmla="*/ 1850153 h 1972748"/>
              <a:gd name="connsiteX6391" fmla="*/ 1544429 w 12187340"/>
              <a:gd name="connsiteY6391" fmla="*/ 1849434 h 1972748"/>
              <a:gd name="connsiteX6392" fmla="*/ 1553390 w 12187340"/>
              <a:gd name="connsiteY6392" fmla="*/ 1859828 h 1972748"/>
              <a:gd name="connsiteX6393" fmla="*/ 1554824 w 12187340"/>
              <a:gd name="connsiteY6393" fmla="*/ 1875599 h 1972748"/>
              <a:gd name="connsiteX6394" fmla="*/ 1550522 w 12187340"/>
              <a:gd name="connsiteY6394" fmla="*/ 1875599 h 1972748"/>
              <a:gd name="connsiteX6395" fmla="*/ 1549089 w 12187340"/>
              <a:gd name="connsiteY6395" fmla="*/ 1872373 h 1972748"/>
              <a:gd name="connsiteX6396" fmla="*/ 1544071 w 12187340"/>
              <a:gd name="connsiteY6396" fmla="*/ 1853018 h 1972748"/>
              <a:gd name="connsiteX6397" fmla="*/ 1544429 w 12187340"/>
              <a:gd name="connsiteY6397" fmla="*/ 1849434 h 1972748"/>
              <a:gd name="connsiteX6398" fmla="*/ 2904273 w 12187340"/>
              <a:gd name="connsiteY6398" fmla="*/ 1850151 h 1972748"/>
              <a:gd name="connsiteX6399" fmla="*/ 2908933 w 12187340"/>
              <a:gd name="connsiteY6399" fmla="*/ 1851226 h 1972748"/>
              <a:gd name="connsiteX6400" fmla="*/ 2908933 w 12187340"/>
              <a:gd name="connsiteY6400" fmla="*/ 1855885 h 1972748"/>
              <a:gd name="connsiteX6401" fmla="*/ 2903915 w 12187340"/>
              <a:gd name="connsiteY6401" fmla="*/ 1856960 h 1972748"/>
              <a:gd name="connsiteX6402" fmla="*/ 2898897 w 12187340"/>
              <a:gd name="connsiteY6402" fmla="*/ 1855885 h 1972748"/>
              <a:gd name="connsiteX6403" fmla="*/ 2898897 w 12187340"/>
              <a:gd name="connsiteY6403" fmla="*/ 1851584 h 1972748"/>
              <a:gd name="connsiteX6404" fmla="*/ 3039756 w 12187340"/>
              <a:gd name="connsiteY6404" fmla="*/ 1850509 h 1972748"/>
              <a:gd name="connsiteX6405" fmla="*/ 3040114 w 12187340"/>
              <a:gd name="connsiteY6405" fmla="*/ 1850509 h 1972748"/>
              <a:gd name="connsiteX6406" fmla="*/ 3047999 w 12187340"/>
              <a:gd name="connsiteY6406" fmla="*/ 1852659 h 1972748"/>
              <a:gd name="connsiteX6407" fmla="*/ 3047999 w 12187340"/>
              <a:gd name="connsiteY6407" fmla="*/ 1860186 h 1972748"/>
              <a:gd name="connsiteX6408" fmla="*/ 3040831 w 12187340"/>
              <a:gd name="connsiteY6408" fmla="*/ 1861978 h 1972748"/>
              <a:gd name="connsiteX6409" fmla="*/ 3032229 w 12187340"/>
              <a:gd name="connsiteY6409" fmla="*/ 1859828 h 1972748"/>
              <a:gd name="connsiteX6410" fmla="*/ 3032229 w 12187340"/>
              <a:gd name="connsiteY6410" fmla="*/ 1852659 h 1972748"/>
              <a:gd name="connsiteX6411" fmla="*/ 2898539 w 12187340"/>
              <a:gd name="connsiteY6411" fmla="*/ 1851584 h 1972748"/>
              <a:gd name="connsiteX6412" fmla="*/ 2898539 w 12187340"/>
              <a:gd name="connsiteY6412" fmla="*/ 1855526 h 1972748"/>
              <a:gd name="connsiteX6413" fmla="*/ 2891370 w 12187340"/>
              <a:gd name="connsiteY6413" fmla="*/ 1853734 h 1972748"/>
              <a:gd name="connsiteX6414" fmla="*/ 2909291 w 12187340"/>
              <a:gd name="connsiteY6414" fmla="*/ 1851584 h 1972748"/>
              <a:gd name="connsiteX6415" fmla="*/ 2916818 w 12187340"/>
              <a:gd name="connsiteY6415" fmla="*/ 1853376 h 1972748"/>
              <a:gd name="connsiteX6416" fmla="*/ 2909291 w 12187340"/>
              <a:gd name="connsiteY6416" fmla="*/ 1855526 h 1972748"/>
              <a:gd name="connsiteX6417" fmla="*/ 3031512 w 12187340"/>
              <a:gd name="connsiteY6417" fmla="*/ 1853017 h 1972748"/>
              <a:gd name="connsiteX6418" fmla="*/ 3031154 w 12187340"/>
              <a:gd name="connsiteY6418" fmla="*/ 1859827 h 1972748"/>
              <a:gd name="connsiteX6419" fmla="*/ 3018968 w 12187340"/>
              <a:gd name="connsiteY6419" fmla="*/ 1856243 h 1972748"/>
              <a:gd name="connsiteX6420" fmla="*/ 3048717 w 12187340"/>
              <a:gd name="connsiteY6420" fmla="*/ 1853017 h 1972748"/>
              <a:gd name="connsiteX6421" fmla="*/ 3061620 w 12187340"/>
              <a:gd name="connsiteY6421" fmla="*/ 1856601 h 1972748"/>
              <a:gd name="connsiteX6422" fmla="*/ 3048717 w 12187340"/>
              <a:gd name="connsiteY6422" fmla="*/ 1859827 h 1972748"/>
              <a:gd name="connsiteX6423" fmla="*/ 2917893 w 12187340"/>
              <a:gd name="connsiteY6423" fmla="*/ 1853734 h 1972748"/>
              <a:gd name="connsiteX6424" fmla="*/ 2918251 w 12187340"/>
              <a:gd name="connsiteY6424" fmla="*/ 1853734 h 1972748"/>
              <a:gd name="connsiteX6425" fmla="*/ 2918609 w 12187340"/>
              <a:gd name="connsiteY6425" fmla="*/ 1860903 h 1972748"/>
              <a:gd name="connsiteX6426" fmla="*/ 2909290 w 12187340"/>
              <a:gd name="connsiteY6426" fmla="*/ 1858752 h 1972748"/>
              <a:gd name="connsiteX6427" fmla="*/ 2909290 w 12187340"/>
              <a:gd name="connsiteY6427" fmla="*/ 1856243 h 1972748"/>
              <a:gd name="connsiteX6428" fmla="*/ 2889936 w 12187340"/>
              <a:gd name="connsiteY6428" fmla="*/ 1854092 h 1972748"/>
              <a:gd name="connsiteX6429" fmla="*/ 2898180 w 12187340"/>
              <a:gd name="connsiteY6429" fmla="*/ 1856243 h 1972748"/>
              <a:gd name="connsiteX6430" fmla="*/ 2898180 w 12187340"/>
              <a:gd name="connsiteY6430" fmla="*/ 1858751 h 1972748"/>
              <a:gd name="connsiteX6431" fmla="*/ 2889936 w 12187340"/>
              <a:gd name="connsiteY6431" fmla="*/ 1860902 h 1972748"/>
              <a:gd name="connsiteX6432" fmla="*/ 2889579 w 12187340"/>
              <a:gd name="connsiteY6432" fmla="*/ 1860902 h 1972748"/>
              <a:gd name="connsiteX6433" fmla="*/ 3763405 w 12187340"/>
              <a:gd name="connsiteY6433" fmla="*/ 1854809 h 1972748"/>
              <a:gd name="connsiteX6434" fmla="*/ 3781685 w 12187340"/>
              <a:gd name="connsiteY6434" fmla="*/ 1860185 h 1972748"/>
              <a:gd name="connsiteX6435" fmla="*/ 3763405 w 12187340"/>
              <a:gd name="connsiteY6435" fmla="*/ 1865203 h 1972748"/>
              <a:gd name="connsiteX6436" fmla="*/ 3813225 w 12187340"/>
              <a:gd name="connsiteY6436" fmla="*/ 1854809 h 1972748"/>
              <a:gd name="connsiteX6437" fmla="*/ 3813225 w 12187340"/>
              <a:gd name="connsiteY6437" fmla="*/ 1865203 h 1972748"/>
              <a:gd name="connsiteX6438" fmla="*/ 3793871 w 12187340"/>
              <a:gd name="connsiteY6438" fmla="*/ 1860185 h 1972748"/>
              <a:gd name="connsiteX6439" fmla="*/ 6364456 w 12187340"/>
              <a:gd name="connsiteY6439" fmla="*/ 1854809 h 1972748"/>
              <a:gd name="connsiteX6440" fmla="*/ 6391337 w 12187340"/>
              <a:gd name="connsiteY6440" fmla="*/ 1875597 h 1972748"/>
              <a:gd name="connsiteX6441" fmla="*/ 6350836 w 12187340"/>
              <a:gd name="connsiteY6441" fmla="*/ 1875597 h 1972748"/>
              <a:gd name="connsiteX6442" fmla="*/ 6360872 w 12187340"/>
              <a:gd name="connsiteY6442" fmla="*/ 1859110 h 1972748"/>
              <a:gd name="connsiteX6443" fmla="*/ 6364456 w 12187340"/>
              <a:gd name="connsiteY6443" fmla="*/ 1854809 h 1972748"/>
              <a:gd name="connsiteX6444" fmla="*/ 3347638 w 12187340"/>
              <a:gd name="connsiteY6444" fmla="*/ 1855883 h 1972748"/>
              <a:gd name="connsiteX6445" fmla="*/ 3358391 w 12187340"/>
              <a:gd name="connsiteY6445" fmla="*/ 1859109 h 1972748"/>
              <a:gd name="connsiteX6446" fmla="*/ 3347638 w 12187340"/>
              <a:gd name="connsiteY6446" fmla="*/ 1861977 h 1972748"/>
              <a:gd name="connsiteX6447" fmla="*/ 3377746 w 12187340"/>
              <a:gd name="connsiteY6447" fmla="*/ 1855883 h 1972748"/>
              <a:gd name="connsiteX6448" fmla="*/ 3377746 w 12187340"/>
              <a:gd name="connsiteY6448" fmla="*/ 1862335 h 1972748"/>
              <a:gd name="connsiteX6449" fmla="*/ 3365918 w 12187340"/>
              <a:gd name="connsiteY6449" fmla="*/ 1859109 h 1972748"/>
              <a:gd name="connsiteX6450" fmla="*/ 2898897 w 12187340"/>
              <a:gd name="connsiteY6450" fmla="*/ 1856241 h 1972748"/>
              <a:gd name="connsiteX6451" fmla="*/ 2902481 w 12187340"/>
              <a:gd name="connsiteY6451" fmla="*/ 1857316 h 1972748"/>
              <a:gd name="connsiteX6452" fmla="*/ 2898897 w 12187340"/>
              <a:gd name="connsiteY6452" fmla="*/ 1858391 h 1972748"/>
              <a:gd name="connsiteX6453" fmla="*/ 2908933 w 12187340"/>
              <a:gd name="connsiteY6453" fmla="*/ 1856241 h 1972748"/>
              <a:gd name="connsiteX6454" fmla="*/ 2908933 w 12187340"/>
              <a:gd name="connsiteY6454" fmla="*/ 1858392 h 1972748"/>
              <a:gd name="connsiteX6455" fmla="*/ 2904990 w 12187340"/>
              <a:gd name="connsiteY6455" fmla="*/ 1857317 h 1972748"/>
              <a:gd name="connsiteX6456" fmla="*/ 3017176 w 12187340"/>
              <a:gd name="connsiteY6456" fmla="*/ 1856958 h 1972748"/>
              <a:gd name="connsiteX6457" fmla="*/ 3031154 w 12187340"/>
              <a:gd name="connsiteY6457" fmla="*/ 1860542 h 1972748"/>
              <a:gd name="connsiteX6458" fmla="*/ 3031154 w 12187340"/>
              <a:gd name="connsiteY6458" fmla="*/ 1864843 h 1972748"/>
              <a:gd name="connsiteX6459" fmla="*/ 3016817 w 12187340"/>
              <a:gd name="connsiteY6459" fmla="*/ 1868786 h 1972748"/>
              <a:gd name="connsiteX6460" fmla="*/ 3063412 w 12187340"/>
              <a:gd name="connsiteY6460" fmla="*/ 1856958 h 1972748"/>
              <a:gd name="connsiteX6461" fmla="*/ 3063769 w 12187340"/>
              <a:gd name="connsiteY6461" fmla="*/ 1868428 h 1972748"/>
              <a:gd name="connsiteX6462" fmla="*/ 3048716 w 12187340"/>
              <a:gd name="connsiteY6462" fmla="*/ 1864485 h 1972748"/>
              <a:gd name="connsiteX6463" fmla="*/ 3048716 w 12187340"/>
              <a:gd name="connsiteY6463" fmla="*/ 1860901 h 1972748"/>
              <a:gd name="connsiteX6464" fmla="*/ 2903915 w 12187340"/>
              <a:gd name="connsiteY6464" fmla="*/ 1857675 h 1972748"/>
              <a:gd name="connsiteX6465" fmla="*/ 2908933 w 12187340"/>
              <a:gd name="connsiteY6465" fmla="*/ 1859109 h 1972748"/>
              <a:gd name="connsiteX6466" fmla="*/ 2908933 w 12187340"/>
              <a:gd name="connsiteY6466" fmla="*/ 1863768 h 1972748"/>
              <a:gd name="connsiteX6467" fmla="*/ 2904273 w 12187340"/>
              <a:gd name="connsiteY6467" fmla="*/ 1864843 h 1972748"/>
              <a:gd name="connsiteX6468" fmla="*/ 2898897 w 12187340"/>
              <a:gd name="connsiteY6468" fmla="*/ 1863409 h 1972748"/>
              <a:gd name="connsiteX6469" fmla="*/ 2898897 w 12187340"/>
              <a:gd name="connsiteY6469" fmla="*/ 1859108 h 1972748"/>
              <a:gd name="connsiteX6470" fmla="*/ 6295281 w 12187340"/>
              <a:gd name="connsiteY6470" fmla="*/ 1857675 h 1972748"/>
              <a:gd name="connsiteX6471" fmla="*/ 6301732 w 12187340"/>
              <a:gd name="connsiteY6471" fmla="*/ 1875596 h 1972748"/>
              <a:gd name="connsiteX6472" fmla="*/ 6287754 w 12187340"/>
              <a:gd name="connsiteY6472" fmla="*/ 1875596 h 1972748"/>
              <a:gd name="connsiteX6473" fmla="*/ 6282736 w 12187340"/>
              <a:gd name="connsiteY6473" fmla="*/ 1872012 h 1972748"/>
              <a:gd name="connsiteX6474" fmla="*/ 6289546 w 12187340"/>
              <a:gd name="connsiteY6474" fmla="*/ 1863051 h 1972748"/>
              <a:gd name="connsiteX6475" fmla="*/ 6295281 w 12187340"/>
              <a:gd name="connsiteY6475" fmla="*/ 1857675 h 1972748"/>
              <a:gd name="connsiteX6476" fmla="*/ 2898180 w 12187340"/>
              <a:gd name="connsiteY6476" fmla="*/ 1859109 h 1972748"/>
              <a:gd name="connsiteX6477" fmla="*/ 2898180 w 12187340"/>
              <a:gd name="connsiteY6477" fmla="*/ 1863051 h 1972748"/>
              <a:gd name="connsiteX6478" fmla="*/ 2891012 w 12187340"/>
              <a:gd name="connsiteY6478" fmla="*/ 1861259 h 1972748"/>
              <a:gd name="connsiteX6479" fmla="*/ 2909291 w 12187340"/>
              <a:gd name="connsiteY6479" fmla="*/ 1859109 h 1972748"/>
              <a:gd name="connsiteX6480" fmla="*/ 2917176 w 12187340"/>
              <a:gd name="connsiteY6480" fmla="*/ 1861259 h 1972748"/>
              <a:gd name="connsiteX6481" fmla="*/ 2909650 w 12187340"/>
              <a:gd name="connsiteY6481" fmla="*/ 1863410 h 1972748"/>
              <a:gd name="connsiteX6482" fmla="*/ 3362334 w 12187340"/>
              <a:gd name="connsiteY6482" fmla="*/ 1860183 h 1972748"/>
              <a:gd name="connsiteX6483" fmla="*/ 3377746 w 12187340"/>
              <a:gd name="connsiteY6483" fmla="*/ 1864126 h 1972748"/>
              <a:gd name="connsiteX6484" fmla="*/ 3377746 w 12187340"/>
              <a:gd name="connsiteY6484" fmla="*/ 1875595 h 1972748"/>
              <a:gd name="connsiteX6485" fmla="*/ 3347280 w 12187340"/>
              <a:gd name="connsiteY6485" fmla="*/ 1875595 h 1972748"/>
              <a:gd name="connsiteX6486" fmla="*/ 3347280 w 12187340"/>
              <a:gd name="connsiteY6486" fmla="*/ 1864126 h 1972748"/>
              <a:gd name="connsiteX6487" fmla="*/ 3032229 w 12187340"/>
              <a:gd name="connsiteY6487" fmla="*/ 1860921 h 1972748"/>
              <a:gd name="connsiteX6488" fmla="*/ 3038681 w 12187340"/>
              <a:gd name="connsiteY6488" fmla="*/ 1862713 h 1972748"/>
              <a:gd name="connsiteX6489" fmla="*/ 3032229 w 12187340"/>
              <a:gd name="connsiteY6489" fmla="*/ 1864505 h 1972748"/>
              <a:gd name="connsiteX6490" fmla="*/ 3048000 w 12187340"/>
              <a:gd name="connsiteY6490" fmla="*/ 1861279 h 1972748"/>
              <a:gd name="connsiteX6491" fmla="*/ 3048000 w 12187340"/>
              <a:gd name="connsiteY6491" fmla="*/ 1864146 h 1972748"/>
              <a:gd name="connsiteX6492" fmla="*/ 3042623 w 12187340"/>
              <a:gd name="connsiteY6492" fmla="*/ 1862712 h 1972748"/>
              <a:gd name="connsiteX6493" fmla="*/ 2889578 w 12187340"/>
              <a:gd name="connsiteY6493" fmla="*/ 1861638 h 1972748"/>
              <a:gd name="connsiteX6494" fmla="*/ 2889936 w 12187340"/>
              <a:gd name="connsiteY6494" fmla="*/ 1861638 h 1972748"/>
              <a:gd name="connsiteX6495" fmla="*/ 2898180 w 12187340"/>
              <a:gd name="connsiteY6495" fmla="*/ 1863788 h 1972748"/>
              <a:gd name="connsiteX6496" fmla="*/ 2898180 w 12187340"/>
              <a:gd name="connsiteY6496" fmla="*/ 1866656 h 1972748"/>
              <a:gd name="connsiteX6497" fmla="*/ 2889219 w 12187340"/>
              <a:gd name="connsiteY6497" fmla="*/ 1868806 h 1972748"/>
              <a:gd name="connsiteX6498" fmla="*/ 2918610 w 12187340"/>
              <a:gd name="connsiteY6498" fmla="*/ 1861638 h 1972748"/>
              <a:gd name="connsiteX6499" fmla="*/ 2918610 w 12187340"/>
              <a:gd name="connsiteY6499" fmla="*/ 1868806 h 1972748"/>
              <a:gd name="connsiteX6500" fmla="*/ 2909650 w 12187340"/>
              <a:gd name="connsiteY6500" fmla="*/ 1866297 h 1972748"/>
              <a:gd name="connsiteX6501" fmla="*/ 2909650 w 12187340"/>
              <a:gd name="connsiteY6501" fmla="*/ 1864147 h 1972748"/>
              <a:gd name="connsiteX6502" fmla="*/ 3787778 w 12187340"/>
              <a:gd name="connsiteY6502" fmla="*/ 1861638 h 1972748"/>
              <a:gd name="connsiteX6503" fmla="*/ 3813225 w 12187340"/>
              <a:gd name="connsiteY6503" fmla="*/ 1868806 h 1972748"/>
              <a:gd name="connsiteX6504" fmla="*/ 3813225 w 12187340"/>
              <a:gd name="connsiteY6504" fmla="*/ 1875616 h 1972748"/>
              <a:gd name="connsiteX6505" fmla="*/ 3763047 w 12187340"/>
              <a:gd name="connsiteY6505" fmla="*/ 1875616 h 1972748"/>
              <a:gd name="connsiteX6506" fmla="*/ 3763047 w 12187340"/>
              <a:gd name="connsiteY6506" fmla="*/ 1868448 h 1972748"/>
              <a:gd name="connsiteX6507" fmla="*/ 3040831 w 12187340"/>
              <a:gd name="connsiteY6507" fmla="*/ 1863071 h 1972748"/>
              <a:gd name="connsiteX6508" fmla="*/ 3048000 w 12187340"/>
              <a:gd name="connsiteY6508" fmla="*/ 1865222 h 1972748"/>
              <a:gd name="connsiteX6509" fmla="*/ 3048000 w 12187340"/>
              <a:gd name="connsiteY6509" fmla="*/ 1873107 h 1972748"/>
              <a:gd name="connsiteX6510" fmla="*/ 3040831 w 12187340"/>
              <a:gd name="connsiteY6510" fmla="*/ 1875616 h 1972748"/>
              <a:gd name="connsiteX6511" fmla="*/ 3031871 w 12187340"/>
              <a:gd name="connsiteY6511" fmla="*/ 1873107 h 1972748"/>
              <a:gd name="connsiteX6512" fmla="*/ 3032229 w 12187340"/>
              <a:gd name="connsiteY6512" fmla="*/ 1865580 h 1972748"/>
              <a:gd name="connsiteX6513" fmla="*/ 1531526 w 12187340"/>
              <a:gd name="connsiteY6513" fmla="*/ 1863429 h 1972748"/>
              <a:gd name="connsiteX6514" fmla="*/ 1532960 w 12187340"/>
              <a:gd name="connsiteY6514" fmla="*/ 1863429 h 1972748"/>
              <a:gd name="connsiteX6515" fmla="*/ 1536186 w 12187340"/>
              <a:gd name="connsiteY6515" fmla="*/ 1863787 h 1972748"/>
              <a:gd name="connsiteX6516" fmla="*/ 1540487 w 12187340"/>
              <a:gd name="connsiteY6516" fmla="*/ 1875615 h 1972748"/>
              <a:gd name="connsiteX6517" fmla="*/ 1536186 w 12187340"/>
              <a:gd name="connsiteY6517" fmla="*/ 1875615 h 1972748"/>
              <a:gd name="connsiteX6518" fmla="*/ 1536544 w 12187340"/>
              <a:gd name="connsiteY6518" fmla="*/ 1872748 h 1972748"/>
              <a:gd name="connsiteX6519" fmla="*/ 1531526 w 12187340"/>
              <a:gd name="connsiteY6519" fmla="*/ 1863429 h 1972748"/>
              <a:gd name="connsiteX6520" fmla="*/ 2898897 w 12187340"/>
              <a:gd name="connsiteY6520" fmla="*/ 1864146 h 1972748"/>
              <a:gd name="connsiteX6521" fmla="*/ 2903198 w 12187340"/>
              <a:gd name="connsiteY6521" fmla="*/ 1865221 h 1972748"/>
              <a:gd name="connsiteX6522" fmla="*/ 2898897 w 12187340"/>
              <a:gd name="connsiteY6522" fmla="*/ 1866295 h 1972748"/>
              <a:gd name="connsiteX6523" fmla="*/ 2908933 w 12187340"/>
              <a:gd name="connsiteY6523" fmla="*/ 1864146 h 1972748"/>
              <a:gd name="connsiteX6524" fmla="*/ 2908933 w 12187340"/>
              <a:gd name="connsiteY6524" fmla="*/ 1866296 h 1972748"/>
              <a:gd name="connsiteX6525" fmla="*/ 2905349 w 12187340"/>
              <a:gd name="connsiteY6525" fmla="*/ 1865222 h 1972748"/>
              <a:gd name="connsiteX6526" fmla="*/ 3345488 w 12187340"/>
              <a:gd name="connsiteY6526" fmla="*/ 1864504 h 1972748"/>
              <a:gd name="connsiteX6527" fmla="*/ 3345488 w 12187340"/>
              <a:gd name="connsiteY6527" fmla="*/ 1875615 h 1972748"/>
              <a:gd name="connsiteX6528" fmla="*/ 3337961 w 12187340"/>
              <a:gd name="connsiteY6528" fmla="*/ 1875615 h 1972748"/>
              <a:gd name="connsiteX6529" fmla="*/ 3321115 w 12187340"/>
              <a:gd name="connsiteY6529" fmla="*/ 1870955 h 1972748"/>
              <a:gd name="connsiteX6530" fmla="*/ 3379538 w 12187340"/>
              <a:gd name="connsiteY6530" fmla="*/ 1864862 h 1972748"/>
              <a:gd name="connsiteX6531" fmla="*/ 3404627 w 12187340"/>
              <a:gd name="connsiteY6531" fmla="*/ 1871313 h 1972748"/>
              <a:gd name="connsiteX6532" fmla="*/ 3388857 w 12187340"/>
              <a:gd name="connsiteY6532" fmla="*/ 1875614 h 1972748"/>
              <a:gd name="connsiteX6533" fmla="*/ 3379538 w 12187340"/>
              <a:gd name="connsiteY6533" fmla="*/ 1875614 h 1972748"/>
              <a:gd name="connsiteX6534" fmla="*/ 2792446 w 12187340"/>
              <a:gd name="connsiteY6534" fmla="*/ 1865579 h 1972748"/>
              <a:gd name="connsiteX6535" fmla="*/ 2794597 w 12187340"/>
              <a:gd name="connsiteY6535" fmla="*/ 1866295 h 1972748"/>
              <a:gd name="connsiteX6536" fmla="*/ 2795314 w 12187340"/>
              <a:gd name="connsiteY6536" fmla="*/ 1866295 h 1972748"/>
              <a:gd name="connsiteX6537" fmla="*/ 2796031 w 12187340"/>
              <a:gd name="connsiteY6537" fmla="*/ 1866295 h 1972748"/>
              <a:gd name="connsiteX6538" fmla="*/ 2797823 w 12187340"/>
              <a:gd name="connsiteY6538" fmla="*/ 1865938 h 1972748"/>
              <a:gd name="connsiteX6539" fmla="*/ 2797823 w 12187340"/>
              <a:gd name="connsiteY6539" fmla="*/ 1866654 h 1972748"/>
              <a:gd name="connsiteX6540" fmla="*/ 2796031 w 12187340"/>
              <a:gd name="connsiteY6540" fmla="*/ 1866296 h 1972748"/>
              <a:gd name="connsiteX6541" fmla="*/ 2797823 w 12187340"/>
              <a:gd name="connsiteY6541" fmla="*/ 1867013 h 1972748"/>
              <a:gd name="connsiteX6542" fmla="*/ 2797823 w 12187340"/>
              <a:gd name="connsiteY6542" fmla="*/ 1869522 h 1972748"/>
              <a:gd name="connsiteX6543" fmla="*/ 2795672 w 12187340"/>
              <a:gd name="connsiteY6543" fmla="*/ 1870239 h 1972748"/>
              <a:gd name="connsiteX6544" fmla="*/ 2797823 w 12187340"/>
              <a:gd name="connsiteY6544" fmla="*/ 1869881 h 1972748"/>
              <a:gd name="connsiteX6545" fmla="*/ 2797823 w 12187340"/>
              <a:gd name="connsiteY6545" fmla="*/ 1870956 h 1972748"/>
              <a:gd name="connsiteX6546" fmla="*/ 2795672 w 12187340"/>
              <a:gd name="connsiteY6546" fmla="*/ 1870239 h 1972748"/>
              <a:gd name="connsiteX6547" fmla="*/ 2794955 w 12187340"/>
              <a:gd name="connsiteY6547" fmla="*/ 1870239 h 1972748"/>
              <a:gd name="connsiteX6548" fmla="*/ 2794238 w 12187340"/>
              <a:gd name="connsiteY6548" fmla="*/ 1870239 h 1972748"/>
              <a:gd name="connsiteX6549" fmla="*/ 2792446 w 12187340"/>
              <a:gd name="connsiteY6549" fmla="*/ 1870956 h 1972748"/>
              <a:gd name="connsiteX6550" fmla="*/ 2792446 w 12187340"/>
              <a:gd name="connsiteY6550" fmla="*/ 1869881 h 1972748"/>
              <a:gd name="connsiteX6551" fmla="*/ 2794238 w 12187340"/>
              <a:gd name="connsiteY6551" fmla="*/ 1870239 h 1972748"/>
              <a:gd name="connsiteX6552" fmla="*/ 2792446 w 12187340"/>
              <a:gd name="connsiteY6552" fmla="*/ 1869522 h 1972748"/>
              <a:gd name="connsiteX6553" fmla="*/ 2792446 w 12187340"/>
              <a:gd name="connsiteY6553" fmla="*/ 1867013 h 1972748"/>
              <a:gd name="connsiteX6554" fmla="*/ 2904273 w 12187340"/>
              <a:gd name="connsiteY6554" fmla="*/ 1865579 h 1972748"/>
              <a:gd name="connsiteX6555" fmla="*/ 2908933 w 12187340"/>
              <a:gd name="connsiteY6555" fmla="*/ 1866653 h 1972748"/>
              <a:gd name="connsiteX6556" fmla="*/ 2908933 w 12187340"/>
              <a:gd name="connsiteY6556" fmla="*/ 1871671 h 1972748"/>
              <a:gd name="connsiteX6557" fmla="*/ 2903556 w 12187340"/>
              <a:gd name="connsiteY6557" fmla="*/ 1872746 h 1972748"/>
              <a:gd name="connsiteX6558" fmla="*/ 2898897 w 12187340"/>
              <a:gd name="connsiteY6558" fmla="*/ 1871671 h 1972748"/>
              <a:gd name="connsiteX6559" fmla="*/ 2898897 w 12187340"/>
              <a:gd name="connsiteY6559" fmla="*/ 1867012 h 1972748"/>
              <a:gd name="connsiteX6560" fmla="*/ 3031154 w 12187340"/>
              <a:gd name="connsiteY6560" fmla="*/ 1865579 h 1972748"/>
              <a:gd name="connsiteX6561" fmla="*/ 3031154 w 12187340"/>
              <a:gd name="connsiteY6561" fmla="*/ 1872747 h 1972748"/>
              <a:gd name="connsiteX6562" fmla="*/ 3018251 w 12187340"/>
              <a:gd name="connsiteY6562" fmla="*/ 1869163 h 1972748"/>
              <a:gd name="connsiteX6563" fmla="*/ 3049075 w 12187340"/>
              <a:gd name="connsiteY6563" fmla="*/ 1865579 h 1972748"/>
              <a:gd name="connsiteX6564" fmla="*/ 3062336 w 12187340"/>
              <a:gd name="connsiteY6564" fmla="*/ 1869163 h 1972748"/>
              <a:gd name="connsiteX6565" fmla="*/ 3049075 w 12187340"/>
              <a:gd name="connsiteY6565" fmla="*/ 1873105 h 1972748"/>
              <a:gd name="connsiteX6566" fmla="*/ 2898180 w 12187340"/>
              <a:gd name="connsiteY6566" fmla="*/ 1867012 h 1972748"/>
              <a:gd name="connsiteX6567" fmla="*/ 2898180 w 12187340"/>
              <a:gd name="connsiteY6567" fmla="*/ 1871313 h 1972748"/>
              <a:gd name="connsiteX6568" fmla="*/ 2890295 w 12187340"/>
              <a:gd name="connsiteY6568" fmla="*/ 1869163 h 1972748"/>
              <a:gd name="connsiteX6569" fmla="*/ 2909650 w 12187340"/>
              <a:gd name="connsiteY6569" fmla="*/ 1867012 h 1972748"/>
              <a:gd name="connsiteX6570" fmla="*/ 2917535 w 12187340"/>
              <a:gd name="connsiteY6570" fmla="*/ 1869163 h 1972748"/>
              <a:gd name="connsiteX6571" fmla="*/ 2909650 w 12187340"/>
              <a:gd name="connsiteY6571" fmla="*/ 1871313 h 1972748"/>
              <a:gd name="connsiteX6572" fmla="*/ 6229690 w 12187340"/>
              <a:gd name="connsiteY6572" fmla="*/ 1868804 h 1972748"/>
              <a:gd name="connsiteX6573" fmla="*/ 6241518 w 12187340"/>
              <a:gd name="connsiteY6573" fmla="*/ 1874539 h 1972748"/>
              <a:gd name="connsiteX6574" fmla="*/ 6265173 w 12187340"/>
              <a:gd name="connsiteY6574" fmla="*/ 1875614 h 1972748"/>
              <a:gd name="connsiteX6575" fmla="*/ 6225747 w 12187340"/>
              <a:gd name="connsiteY6575" fmla="*/ 1875614 h 1972748"/>
              <a:gd name="connsiteX6576" fmla="*/ 6229690 w 12187340"/>
              <a:gd name="connsiteY6576" fmla="*/ 1868804 h 1972748"/>
              <a:gd name="connsiteX6577" fmla="*/ 3759821 w 12187340"/>
              <a:gd name="connsiteY6577" fmla="*/ 1869162 h 1972748"/>
              <a:gd name="connsiteX6578" fmla="*/ 3759821 w 12187340"/>
              <a:gd name="connsiteY6578" fmla="*/ 1875614 h 1972748"/>
              <a:gd name="connsiteX6579" fmla="*/ 3735448 w 12187340"/>
              <a:gd name="connsiteY6579" fmla="*/ 1875614 h 1972748"/>
              <a:gd name="connsiteX6580" fmla="*/ 2889220 w 12187340"/>
              <a:gd name="connsiteY6580" fmla="*/ 1869520 h 1972748"/>
              <a:gd name="connsiteX6581" fmla="*/ 2898180 w 12187340"/>
              <a:gd name="connsiteY6581" fmla="*/ 1872029 h 1972748"/>
              <a:gd name="connsiteX6582" fmla="*/ 2898180 w 12187340"/>
              <a:gd name="connsiteY6582" fmla="*/ 1874538 h 1972748"/>
              <a:gd name="connsiteX6583" fmla="*/ 2894238 w 12187340"/>
              <a:gd name="connsiteY6583" fmla="*/ 1875613 h 1972748"/>
              <a:gd name="connsiteX6584" fmla="*/ 2888861 w 12187340"/>
              <a:gd name="connsiteY6584" fmla="*/ 1875613 h 1972748"/>
              <a:gd name="connsiteX6585" fmla="*/ 2918968 w 12187340"/>
              <a:gd name="connsiteY6585" fmla="*/ 1869520 h 1972748"/>
              <a:gd name="connsiteX6586" fmla="*/ 2918968 w 12187340"/>
              <a:gd name="connsiteY6586" fmla="*/ 1875613 h 1972748"/>
              <a:gd name="connsiteX6587" fmla="*/ 2913592 w 12187340"/>
              <a:gd name="connsiteY6587" fmla="*/ 1875613 h 1972748"/>
              <a:gd name="connsiteX6588" fmla="*/ 2909650 w 12187340"/>
              <a:gd name="connsiteY6588" fmla="*/ 1874539 h 1972748"/>
              <a:gd name="connsiteX6589" fmla="*/ 2909650 w 12187340"/>
              <a:gd name="connsiteY6589" fmla="*/ 1872030 h 1972748"/>
              <a:gd name="connsiteX6590" fmla="*/ 3063770 w 12187340"/>
              <a:gd name="connsiteY6590" fmla="*/ 1869520 h 1972748"/>
              <a:gd name="connsiteX6591" fmla="*/ 3064128 w 12187340"/>
              <a:gd name="connsiteY6591" fmla="*/ 1875613 h 1972748"/>
              <a:gd name="connsiteX6592" fmla="*/ 3049074 w 12187340"/>
              <a:gd name="connsiteY6592" fmla="*/ 1875613 h 1972748"/>
              <a:gd name="connsiteX6593" fmla="*/ 3049074 w 12187340"/>
              <a:gd name="connsiteY6593" fmla="*/ 1874179 h 1972748"/>
              <a:gd name="connsiteX6594" fmla="*/ 3816810 w 12187340"/>
              <a:gd name="connsiteY6594" fmla="*/ 1869520 h 1972748"/>
              <a:gd name="connsiteX6595" fmla="*/ 3839390 w 12187340"/>
              <a:gd name="connsiteY6595" fmla="*/ 1875613 h 1972748"/>
              <a:gd name="connsiteX6596" fmla="*/ 3816810 w 12187340"/>
              <a:gd name="connsiteY6596" fmla="*/ 1875613 h 1972748"/>
              <a:gd name="connsiteX6597" fmla="*/ 3016817 w 12187340"/>
              <a:gd name="connsiteY6597" fmla="*/ 1869878 h 1972748"/>
              <a:gd name="connsiteX6598" fmla="*/ 3031154 w 12187340"/>
              <a:gd name="connsiteY6598" fmla="*/ 1873821 h 1972748"/>
              <a:gd name="connsiteX6599" fmla="*/ 3031154 w 12187340"/>
              <a:gd name="connsiteY6599" fmla="*/ 1875613 h 1972748"/>
              <a:gd name="connsiteX6600" fmla="*/ 3016459 w 12187340"/>
              <a:gd name="connsiteY6600" fmla="*/ 1875613 h 1972748"/>
              <a:gd name="connsiteX6601" fmla="*/ 2794955 w 12187340"/>
              <a:gd name="connsiteY6601" fmla="*/ 1870595 h 1972748"/>
              <a:gd name="connsiteX6602" fmla="*/ 2797823 w 12187340"/>
              <a:gd name="connsiteY6602" fmla="*/ 1871312 h 1972748"/>
              <a:gd name="connsiteX6603" fmla="*/ 2797823 w 12187340"/>
              <a:gd name="connsiteY6603" fmla="*/ 1873821 h 1972748"/>
              <a:gd name="connsiteX6604" fmla="*/ 2796031 w 12187340"/>
              <a:gd name="connsiteY6604" fmla="*/ 1874537 h 1972748"/>
              <a:gd name="connsiteX6605" fmla="*/ 2797823 w 12187340"/>
              <a:gd name="connsiteY6605" fmla="*/ 1874179 h 1972748"/>
              <a:gd name="connsiteX6606" fmla="*/ 2797823 w 12187340"/>
              <a:gd name="connsiteY6606" fmla="*/ 1875254 h 1972748"/>
              <a:gd name="connsiteX6607" fmla="*/ 2796031 w 12187340"/>
              <a:gd name="connsiteY6607" fmla="*/ 1874537 h 1972748"/>
              <a:gd name="connsiteX6608" fmla="*/ 2795314 w 12187340"/>
              <a:gd name="connsiteY6608" fmla="*/ 1874537 h 1972748"/>
              <a:gd name="connsiteX6609" fmla="*/ 2794597 w 12187340"/>
              <a:gd name="connsiteY6609" fmla="*/ 1874537 h 1972748"/>
              <a:gd name="connsiteX6610" fmla="*/ 2792446 w 12187340"/>
              <a:gd name="connsiteY6610" fmla="*/ 1875254 h 1972748"/>
              <a:gd name="connsiteX6611" fmla="*/ 2792446 w 12187340"/>
              <a:gd name="connsiteY6611" fmla="*/ 1874179 h 1972748"/>
              <a:gd name="connsiteX6612" fmla="*/ 2794597 w 12187340"/>
              <a:gd name="connsiteY6612" fmla="*/ 1874537 h 1972748"/>
              <a:gd name="connsiteX6613" fmla="*/ 2792446 w 12187340"/>
              <a:gd name="connsiteY6613" fmla="*/ 1873821 h 1972748"/>
              <a:gd name="connsiteX6614" fmla="*/ 2792446 w 12187340"/>
              <a:gd name="connsiteY6614" fmla="*/ 1871312 h 1972748"/>
              <a:gd name="connsiteX6615" fmla="*/ 2908933 w 12187340"/>
              <a:gd name="connsiteY6615" fmla="*/ 1872028 h 1972748"/>
              <a:gd name="connsiteX6616" fmla="*/ 2908933 w 12187340"/>
              <a:gd name="connsiteY6616" fmla="*/ 1874179 h 1972748"/>
              <a:gd name="connsiteX6617" fmla="*/ 2904990 w 12187340"/>
              <a:gd name="connsiteY6617" fmla="*/ 1873462 h 1972748"/>
              <a:gd name="connsiteX6618" fmla="*/ 3318248 w 12187340"/>
              <a:gd name="connsiteY6618" fmla="*/ 1872028 h 1972748"/>
              <a:gd name="connsiteX6619" fmla="*/ 3331151 w 12187340"/>
              <a:gd name="connsiteY6619" fmla="*/ 1875613 h 1972748"/>
              <a:gd name="connsiteX6620" fmla="*/ 3317890 w 12187340"/>
              <a:gd name="connsiteY6620" fmla="*/ 1875613 h 1972748"/>
              <a:gd name="connsiteX6621" fmla="*/ 2898897 w 12187340"/>
              <a:gd name="connsiteY6621" fmla="*/ 1872386 h 1972748"/>
              <a:gd name="connsiteX6622" fmla="*/ 2902481 w 12187340"/>
              <a:gd name="connsiteY6622" fmla="*/ 1873103 h 1972748"/>
              <a:gd name="connsiteX6623" fmla="*/ 2898897 w 12187340"/>
              <a:gd name="connsiteY6623" fmla="*/ 1874178 h 1972748"/>
              <a:gd name="connsiteX6624" fmla="*/ 3407853 w 12187340"/>
              <a:gd name="connsiteY6624" fmla="*/ 1872386 h 1972748"/>
              <a:gd name="connsiteX6625" fmla="*/ 3407853 w 12187340"/>
              <a:gd name="connsiteY6625" fmla="*/ 1875612 h 1972748"/>
              <a:gd name="connsiteX6626" fmla="*/ 3396384 w 12187340"/>
              <a:gd name="connsiteY6626" fmla="*/ 1875612 h 1972748"/>
              <a:gd name="connsiteX6627" fmla="*/ 1583497 w 12187340"/>
              <a:gd name="connsiteY6627" fmla="*/ 1873461 h 1972748"/>
              <a:gd name="connsiteX6628" fmla="*/ 1584572 w 12187340"/>
              <a:gd name="connsiteY6628" fmla="*/ 1875611 h 1972748"/>
              <a:gd name="connsiteX6629" fmla="*/ 1577762 w 12187340"/>
              <a:gd name="connsiteY6629" fmla="*/ 1875611 h 1972748"/>
              <a:gd name="connsiteX6630" fmla="*/ 1580629 w 12187340"/>
              <a:gd name="connsiteY6630" fmla="*/ 1873819 h 1972748"/>
              <a:gd name="connsiteX6631" fmla="*/ 1583497 w 12187340"/>
              <a:gd name="connsiteY6631" fmla="*/ 1873462 h 1972748"/>
              <a:gd name="connsiteX6632" fmla="*/ 2903556 w 12187340"/>
              <a:gd name="connsiteY6632" fmla="*/ 1873461 h 1972748"/>
              <a:gd name="connsiteX6633" fmla="*/ 2908933 w 12187340"/>
              <a:gd name="connsiteY6633" fmla="*/ 1874895 h 1972748"/>
              <a:gd name="connsiteX6634" fmla="*/ 2908933 w 12187340"/>
              <a:gd name="connsiteY6634" fmla="*/ 1875611 h 1972748"/>
              <a:gd name="connsiteX6635" fmla="*/ 2898539 w 12187340"/>
              <a:gd name="connsiteY6635" fmla="*/ 1875611 h 1972748"/>
              <a:gd name="connsiteX6636" fmla="*/ 2898539 w 12187340"/>
              <a:gd name="connsiteY6636" fmla="*/ 1874895 h 1972748"/>
              <a:gd name="connsiteX6637" fmla="*/ 3031871 w 12187340"/>
              <a:gd name="connsiteY6637" fmla="*/ 1874178 h 1972748"/>
              <a:gd name="connsiteX6638" fmla="*/ 3037606 w 12187340"/>
              <a:gd name="connsiteY6638" fmla="*/ 1875611 h 1972748"/>
              <a:gd name="connsiteX6639" fmla="*/ 3031871 w 12187340"/>
              <a:gd name="connsiteY6639" fmla="*/ 1875611 h 1972748"/>
              <a:gd name="connsiteX6640" fmla="*/ 3048000 w 12187340"/>
              <a:gd name="connsiteY6640" fmla="*/ 1874178 h 1972748"/>
              <a:gd name="connsiteX6641" fmla="*/ 3048000 w 12187340"/>
              <a:gd name="connsiteY6641" fmla="*/ 1875611 h 1972748"/>
              <a:gd name="connsiteX6642" fmla="*/ 3043340 w 12187340"/>
              <a:gd name="connsiteY6642" fmla="*/ 1875611 h 1972748"/>
              <a:gd name="connsiteX6643" fmla="*/ 2795314 w 12187340"/>
              <a:gd name="connsiteY6643" fmla="*/ 1874895 h 1972748"/>
              <a:gd name="connsiteX6644" fmla="*/ 2797823 w 12187340"/>
              <a:gd name="connsiteY6644" fmla="*/ 1875611 h 1972748"/>
              <a:gd name="connsiteX6645" fmla="*/ 2792446 w 12187340"/>
              <a:gd name="connsiteY6645" fmla="*/ 1875611 h 1972748"/>
              <a:gd name="connsiteX6646" fmla="*/ 2898180 w 12187340"/>
              <a:gd name="connsiteY6646" fmla="*/ 1874895 h 1972748"/>
              <a:gd name="connsiteX6647" fmla="*/ 2898180 w 12187340"/>
              <a:gd name="connsiteY6647" fmla="*/ 1875611 h 1972748"/>
              <a:gd name="connsiteX6648" fmla="*/ 2895671 w 12187340"/>
              <a:gd name="connsiteY6648" fmla="*/ 1875611 h 1972748"/>
              <a:gd name="connsiteX6649" fmla="*/ 2909650 w 12187340"/>
              <a:gd name="connsiteY6649" fmla="*/ 1875252 h 1972748"/>
              <a:gd name="connsiteX6650" fmla="*/ 2911083 w 12187340"/>
              <a:gd name="connsiteY6650" fmla="*/ 1875610 h 1972748"/>
              <a:gd name="connsiteX6651" fmla="*/ 2909650 w 12187340"/>
              <a:gd name="connsiteY6651" fmla="*/ 1875610 h 1972748"/>
              <a:gd name="connsiteX0" fmla="*/ 9251832 w 13601612"/>
              <a:gd name="connsiteY0" fmla="*/ 0 h 1972742"/>
              <a:gd name="connsiteX1" fmla="*/ 9237137 w 13601612"/>
              <a:gd name="connsiteY1" fmla="*/ 21864 h 1972742"/>
              <a:gd name="connsiteX2" fmla="*/ 9138930 w 13601612"/>
              <a:gd name="connsiteY2" fmla="*/ 677055 h 1972742"/>
              <a:gd name="connsiteX3" fmla="*/ 9125668 w 13601612"/>
              <a:gd name="connsiteY3" fmla="*/ 685299 h 1972742"/>
              <a:gd name="connsiteX4" fmla="*/ 9095920 w 13601612"/>
              <a:gd name="connsiteY4" fmla="*/ 685299 h 1972742"/>
              <a:gd name="connsiteX5" fmla="*/ 9083733 w 13601612"/>
              <a:gd name="connsiteY5" fmla="*/ 686732 h 1972742"/>
              <a:gd name="connsiteX6" fmla="*/ 9077640 w 13601612"/>
              <a:gd name="connsiteY6" fmla="*/ 698202 h 1972742"/>
              <a:gd name="connsiteX7" fmla="*/ 9074056 w 13601612"/>
              <a:gd name="connsiteY7" fmla="*/ 705729 h 1972742"/>
              <a:gd name="connsiteX8" fmla="*/ 9083733 w 13601612"/>
              <a:gd name="connsiteY8" fmla="*/ 707879 h 1972742"/>
              <a:gd name="connsiteX9" fmla="*/ 9092335 w 13601612"/>
              <a:gd name="connsiteY9" fmla="*/ 712180 h 1972742"/>
              <a:gd name="connsiteX10" fmla="*/ 9090185 w 13601612"/>
              <a:gd name="connsiteY10" fmla="*/ 717915 h 1972742"/>
              <a:gd name="connsiteX11" fmla="*/ 8634992 w 13601612"/>
              <a:gd name="connsiteY11" fmla="*/ 963432 h 1972742"/>
              <a:gd name="connsiteX12" fmla="*/ 8639293 w 13601612"/>
              <a:gd name="connsiteY12" fmla="*/ 974902 h 1972742"/>
              <a:gd name="connsiteX13" fmla="*/ 9122801 w 13601612"/>
              <a:gd name="connsiteY13" fmla="*/ 735477 h 1972742"/>
              <a:gd name="connsiteX14" fmla="*/ 9137496 w 13601612"/>
              <a:gd name="connsiteY14" fmla="*/ 734761 h 1972742"/>
              <a:gd name="connsiteX15" fmla="*/ 9157209 w 13601612"/>
              <a:gd name="connsiteY15" fmla="*/ 734761 h 1972742"/>
              <a:gd name="connsiteX16" fmla="*/ 9162944 w 13601612"/>
              <a:gd name="connsiteY16" fmla="*/ 743363 h 1972742"/>
              <a:gd name="connsiteX17" fmla="*/ 9174772 w 13601612"/>
              <a:gd name="connsiteY17" fmla="*/ 754474 h 1972742"/>
              <a:gd name="connsiteX18" fmla="*/ 9144306 w 13601612"/>
              <a:gd name="connsiteY18" fmla="*/ 1875610 h 1972742"/>
              <a:gd name="connsiteX19" fmla="*/ 8958645 w 13601612"/>
              <a:gd name="connsiteY19" fmla="*/ 1875610 h 1972742"/>
              <a:gd name="connsiteX20" fmla="*/ 8958645 w 13601612"/>
              <a:gd name="connsiteY20" fmla="*/ 1861273 h 1972742"/>
              <a:gd name="connsiteX21" fmla="*/ 8987319 w 13601612"/>
              <a:gd name="connsiteY21" fmla="*/ 1861273 h 1972742"/>
              <a:gd name="connsiteX22" fmla="*/ 9090185 w 13601612"/>
              <a:gd name="connsiteY22" fmla="*/ 1742278 h 1972742"/>
              <a:gd name="connsiteX23" fmla="*/ 9092694 w 13601612"/>
              <a:gd name="connsiteY23" fmla="*/ 1734393 h 1972742"/>
              <a:gd name="connsiteX24" fmla="*/ 8915276 w 13601612"/>
              <a:gd name="connsiteY24" fmla="*/ 1752672 h 1972742"/>
              <a:gd name="connsiteX25" fmla="*/ 8814919 w 13601612"/>
              <a:gd name="connsiteY25" fmla="*/ 1860915 h 1972742"/>
              <a:gd name="connsiteX26" fmla="*/ 8942158 w 13601612"/>
              <a:gd name="connsiteY26" fmla="*/ 1860915 h 1972742"/>
              <a:gd name="connsiteX27" fmla="*/ 8942158 w 13601612"/>
              <a:gd name="connsiteY27" fmla="*/ 1869159 h 1972742"/>
              <a:gd name="connsiteX28" fmla="*/ 8947176 w 13601612"/>
              <a:gd name="connsiteY28" fmla="*/ 1870233 h 1972742"/>
              <a:gd name="connsiteX29" fmla="*/ 8947176 w 13601612"/>
              <a:gd name="connsiteY29" fmla="*/ 1875610 h 1972742"/>
              <a:gd name="connsiteX30" fmla="*/ 8666891 w 13601612"/>
              <a:gd name="connsiteY30" fmla="*/ 1875610 h 1972742"/>
              <a:gd name="connsiteX31" fmla="*/ 8656139 w 13601612"/>
              <a:gd name="connsiteY31" fmla="*/ 1203214 h 1972742"/>
              <a:gd name="connsiteX32" fmla="*/ 8674060 w 13601612"/>
              <a:gd name="connsiteY32" fmla="*/ 1203214 h 1972742"/>
              <a:gd name="connsiteX33" fmla="*/ 8679795 w 13601612"/>
              <a:gd name="connsiteY33" fmla="*/ 1206440 h 1972742"/>
              <a:gd name="connsiteX34" fmla="*/ 8695565 w 13601612"/>
              <a:gd name="connsiteY34" fmla="*/ 1206082 h 1972742"/>
              <a:gd name="connsiteX35" fmla="*/ 8710619 w 13601612"/>
              <a:gd name="connsiteY35" fmla="*/ 1205008 h 1972742"/>
              <a:gd name="connsiteX36" fmla="*/ 8712052 w 13601612"/>
              <a:gd name="connsiteY36" fmla="*/ 1201424 h 1972742"/>
              <a:gd name="connsiteX37" fmla="*/ 8713486 w 13601612"/>
              <a:gd name="connsiteY37" fmla="*/ 1196047 h 1972742"/>
              <a:gd name="connsiteX38" fmla="*/ 8716353 w 13601612"/>
              <a:gd name="connsiteY38" fmla="*/ 1187804 h 1972742"/>
              <a:gd name="connsiteX39" fmla="*/ 8902015 w 13601612"/>
              <a:gd name="connsiteY39" fmla="*/ 1170958 h 1972742"/>
              <a:gd name="connsiteX40" fmla="*/ 8903448 w 13601612"/>
              <a:gd name="connsiteY40" fmla="*/ 1157696 h 1972742"/>
              <a:gd name="connsiteX41" fmla="*/ 8646103 w 13601612"/>
              <a:gd name="connsiteY41" fmla="*/ 1173467 h 1972742"/>
              <a:gd name="connsiteX42" fmla="*/ 8622806 w 13601612"/>
              <a:gd name="connsiteY42" fmla="*/ 1171675 h 1972742"/>
              <a:gd name="connsiteX43" fmla="*/ 8618146 w 13601612"/>
              <a:gd name="connsiteY43" fmla="*/ 1168091 h 1972742"/>
              <a:gd name="connsiteX44" fmla="*/ 8474779 w 13601612"/>
              <a:gd name="connsiteY44" fmla="*/ 831176 h 1972742"/>
              <a:gd name="connsiteX45" fmla="*/ 8461875 w 13601612"/>
              <a:gd name="connsiteY45" fmla="*/ 826158 h 1972742"/>
              <a:gd name="connsiteX46" fmla="*/ 8460801 w 13601612"/>
              <a:gd name="connsiteY46" fmla="*/ 840853 h 1972742"/>
              <a:gd name="connsiteX47" fmla="*/ 8597359 w 13601612"/>
              <a:gd name="connsiteY47" fmla="*/ 1165582 h 1972742"/>
              <a:gd name="connsiteX48" fmla="*/ 8597001 w 13601612"/>
              <a:gd name="connsiteY48" fmla="*/ 1173825 h 1972742"/>
              <a:gd name="connsiteX49" fmla="*/ 8585890 w 13601612"/>
              <a:gd name="connsiteY49" fmla="*/ 1173825 h 1972742"/>
              <a:gd name="connsiteX50" fmla="*/ 8574779 w 13601612"/>
              <a:gd name="connsiteY50" fmla="*/ 1176334 h 1972742"/>
              <a:gd name="connsiteX51" fmla="*/ 8571553 w 13601612"/>
              <a:gd name="connsiteY51" fmla="*/ 1179560 h 1972742"/>
              <a:gd name="connsiteX52" fmla="*/ 8574421 w 13601612"/>
              <a:gd name="connsiteY52" fmla="*/ 1186011 h 1972742"/>
              <a:gd name="connsiteX53" fmla="*/ 8588757 w 13601612"/>
              <a:gd name="connsiteY53" fmla="*/ 1190313 h 1972742"/>
              <a:gd name="connsiteX54" fmla="*/ 8596284 w 13601612"/>
              <a:gd name="connsiteY54" fmla="*/ 1194255 h 1972742"/>
              <a:gd name="connsiteX55" fmla="*/ 8595926 w 13601612"/>
              <a:gd name="connsiteY55" fmla="*/ 1203574 h 1972742"/>
              <a:gd name="connsiteX56" fmla="*/ 8458652 w 13601612"/>
              <a:gd name="connsiteY56" fmla="*/ 1549449 h 1972742"/>
              <a:gd name="connsiteX57" fmla="*/ 8466537 w 13601612"/>
              <a:gd name="connsiteY57" fmla="*/ 1555542 h 1972742"/>
              <a:gd name="connsiteX58" fmla="*/ 8613131 w 13601612"/>
              <a:gd name="connsiteY58" fmla="*/ 1207517 h 1972742"/>
              <a:gd name="connsiteX59" fmla="*/ 8616354 w 13601612"/>
              <a:gd name="connsiteY59" fmla="*/ 1204290 h 1972742"/>
              <a:gd name="connsiteX60" fmla="*/ 8626390 w 13601612"/>
              <a:gd name="connsiteY60" fmla="*/ 1203573 h 1972742"/>
              <a:gd name="connsiteX61" fmla="*/ 8632125 w 13601612"/>
              <a:gd name="connsiteY61" fmla="*/ 1203573 h 1972742"/>
              <a:gd name="connsiteX62" fmla="*/ 8612053 w 13601612"/>
              <a:gd name="connsiteY62" fmla="*/ 1875610 h 1972742"/>
              <a:gd name="connsiteX63" fmla="*/ 8090911 w 13601612"/>
              <a:gd name="connsiteY63" fmla="*/ 1875610 h 1972742"/>
              <a:gd name="connsiteX64" fmla="*/ 8077650 w 13601612"/>
              <a:gd name="connsiteY64" fmla="*/ 1036908 h 1972742"/>
              <a:gd name="connsiteX65" fmla="*/ 8100947 w 13601612"/>
              <a:gd name="connsiteY65" fmla="*/ 1036908 h 1972742"/>
              <a:gd name="connsiteX66" fmla="*/ 8108474 w 13601612"/>
              <a:gd name="connsiteY66" fmla="*/ 1041209 h 1972742"/>
              <a:gd name="connsiteX67" fmla="*/ 8128545 w 13601612"/>
              <a:gd name="connsiteY67" fmla="*/ 1040492 h 1972742"/>
              <a:gd name="connsiteX68" fmla="*/ 8148258 w 13601612"/>
              <a:gd name="connsiteY68" fmla="*/ 1039059 h 1972742"/>
              <a:gd name="connsiteX69" fmla="*/ 8150050 w 13601612"/>
              <a:gd name="connsiteY69" fmla="*/ 1034399 h 1972742"/>
              <a:gd name="connsiteX70" fmla="*/ 8151842 w 13601612"/>
              <a:gd name="connsiteY70" fmla="*/ 1027589 h 1972742"/>
              <a:gd name="connsiteX71" fmla="*/ 8155427 w 13601612"/>
              <a:gd name="connsiteY71" fmla="*/ 1016837 h 1972742"/>
              <a:gd name="connsiteX72" fmla="*/ 8394493 w 13601612"/>
              <a:gd name="connsiteY72" fmla="*/ 995332 h 1972742"/>
              <a:gd name="connsiteX73" fmla="*/ 8396643 w 13601612"/>
              <a:gd name="connsiteY73" fmla="*/ 978127 h 1972742"/>
              <a:gd name="connsiteX74" fmla="*/ 8064747 w 13601612"/>
              <a:gd name="connsiteY74" fmla="*/ 998557 h 1972742"/>
              <a:gd name="connsiteX75" fmla="*/ 8034639 w 13601612"/>
              <a:gd name="connsiteY75" fmla="*/ 996407 h 1972742"/>
              <a:gd name="connsiteX76" fmla="*/ 8028905 w 13601612"/>
              <a:gd name="connsiteY76" fmla="*/ 991389 h 1972742"/>
              <a:gd name="connsiteX77" fmla="*/ 7843960 w 13601612"/>
              <a:gd name="connsiteY77" fmla="*/ 556984 h 1972742"/>
              <a:gd name="connsiteX78" fmla="*/ 7827114 w 13601612"/>
              <a:gd name="connsiteY78" fmla="*/ 550891 h 1972742"/>
              <a:gd name="connsiteX79" fmla="*/ 7825681 w 13601612"/>
              <a:gd name="connsiteY79" fmla="*/ 569529 h 1972742"/>
              <a:gd name="connsiteX80" fmla="*/ 8002382 w 13601612"/>
              <a:gd name="connsiteY80" fmla="*/ 988163 h 1972742"/>
              <a:gd name="connsiteX81" fmla="*/ 8001665 w 13601612"/>
              <a:gd name="connsiteY81" fmla="*/ 998916 h 1972742"/>
              <a:gd name="connsiteX82" fmla="*/ 7986969 w 13601612"/>
              <a:gd name="connsiteY82" fmla="*/ 998916 h 1972742"/>
              <a:gd name="connsiteX83" fmla="*/ 7972991 w 13601612"/>
              <a:gd name="connsiteY83" fmla="*/ 1002142 h 1972742"/>
              <a:gd name="connsiteX84" fmla="*/ 7968690 w 13601612"/>
              <a:gd name="connsiteY84" fmla="*/ 1006443 h 1972742"/>
              <a:gd name="connsiteX85" fmla="*/ 7972274 w 13601612"/>
              <a:gd name="connsiteY85" fmla="*/ 1014686 h 1972742"/>
              <a:gd name="connsiteX86" fmla="*/ 7990912 w 13601612"/>
              <a:gd name="connsiteY86" fmla="*/ 1020063 h 1972742"/>
              <a:gd name="connsiteX87" fmla="*/ 8000589 w 13601612"/>
              <a:gd name="connsiteY87" fmla="*/ 1025080 h 1972742"/>
              <a:gd name="connsiteX88" fmla="*/ 8000232 w 13601612"/>
              <a:gd name="connsiteY88" fmla="*/ 1037267 h 1972742"/>
              <a:gd name="connsiteX89" fmla="*/ 7823172 w 13601612"/>
              <a:gd name="connsiteY89" fmla="*/ 1483499 h 1972742"/>
              <a:gd name="connsiteX90" fmla="*/ 7833208 w 13601612"/>
              <a:gd name="connsiteY90" fmla="*/ 1491026 h 1972742"/>
              <a:gd name="connsiteX91" fmla="*/ 8022454 w 13601612"/>
              <a:gd name="connsiteY91" fmla="*/ 1042285 h 1972742"/>
              <a:gd name="connsiteX92" fmla="*/ 8026396 w 13601612"/>
              <a:gd name="connsiteY92" fmla="*/ 1038342 h 1972742"/>
              <a:gd name="connsiteX93" fmla="*/ 8039658 w 13601612"/>
              <a:gd name="connsiteY93" fmla="*/ 1037267 h 1972742"/>
              <a:gd name="connsiteX94" fmla="*/ 8046826 w 13601612"/>
              <a:gd name="connsiteY94" fmla="*/ 1037267 h 1972742"/>
              <a:gd name="connsiteX95" fmla="*/ 8021378 w 13601612"/>
              <a:gd name="connsiteY95" fmla="*/ 1875611 h 1972742"/>
              <a:gd name="connsiteX96" fmla="*/ 7869050 w 13601612"/>
              <a:gd name="connsiteY96" fmla="*/ 1875611 h 1972742"/>
              <a:gd name="connsiteX97" fmla="*/ 7870484 w 13601612"/>
              <a:gd name="connsiteY97" fmla="*/ 1875253 h 1972742"/>
              <a:gd name="connsiteX98" fmla="*/ 7881953 w 13601612"/>
              <a:gd name="connsiteY98" fmla="*/ 1844787 h 1972742"/>
              <a:gd name="connsiteX99" fmla="*/ 7856864 w 13601612"/>
              <a:gd name="connsiteY99" fmla="*/ 1839053 h 1972742"/>
              <a:gd name="connsiteX100" fmla="*/ 7853280 w 13601612"/>
              <a:gd name="connsiteY100" fmla="*/ 1817547 h 1972742"/>
              <a:gd name="connsiteX101" fmla="*/ 7823531 w 13601612"/>
              <a:gd name="connsiteY101" fmla="*/ 1805003 h 1972742"/>
              <a:gd name="connsiteX102" fmla="*/ 7857222 w 13601612"/>
              <a:gd name="connsiteY102" fmla="*/ 1803928 h 1972742"/>
              <a:gd name="connsiteX103" fmla="*/ 7876935 w 13601612"/>
              <a:gd name="connsiteY103" fmla="*/ 1805003 h 1972742"/>
              <a:gd name="connsiteX104" fmla="*/ 7889838 w 13601612"/>
              <a:gd name="connsiteY104" fmla="*/ 1781347 h 1972742"/>
              <a:gd name="connsiteX105" fmla="*/ 7905967 w 13601612"/>
              <a:gd name="connsiteY105" fmla="*/ 1767727 h 1972742"/>
              <a:gd name="connsiteX106" fmla="*/ 7917437 w 13601612"/>
              <a:gd name="connsiteY106" fmla="*/ 1758050 h 1972742"/>
              <a:gd name="connsiteX107" fmla="*/ 7880878 w 13601612"/>
              <a:gd name="connsiteY107" fmla="*/ 1735828 h 1972742"/>
              <a:gd name="connsiteX108" fmla="*/ 7860090 w 13601612"/>
              <a:gd name="connsiteY108" fmla="*/ 1713606 h 1972742"/>
              <a:gd name="connsiteX109" fmla="*/ 7819947 w 13601612"/>
              <a:gd name="connsiteY109" fmla="*/ 1704287 h 1972742"/>
              <a:gd name="connsiteX110" fmla="*/ 7778728 w 13601612"/>
              <a:gd name="connsiteY110" fmla="*/ 1710022 h 1972742"/>
              <a:gd name="connsiteX111" fmla="*/ 7747187 w 13601612"/>
              <a:gd name="connsiteY111" fmla="*/ 1701419 h 1972742"/>
              <a:gd name="connsiteX112" fmla="*/ 7696292 w 13601612"/>
              <a:gd name="connsiteY112" fmla="*/ 1711814 h 1972742"/>
              <a:gd name="connsiteX113" fmla="*/ 7654357 w 13601612"/>
              <a:gd name="connsiteY113" fmla="*/ 1719699 h 1972742"/>
              <a:gd name="connsiteX114" fmla="*/ 7624608 w 13601612"/>
              <a:gd name="connsiteY114" fmla="*/ 1711814 h 1972742"/>
              <a:gd name="connsiteX115" fmla="*/ 7620665 w 13601612"/>
              <a:gd name="connsiteY115" fmla="*/ 1740846 h 1972742"/>
              <a:gd name="connsiteX116" fmla="*/ 7590558 w 13601612"/>
              <a:gd name="connsiteY116" fmla="*/ 1752315 h 1972742"/>
              <a:gd name="connsiteX117" fmla="*/ 7579089 w 13601612"/>
              <a:gd name="connsiteY117" fmla="*/ 1776329 h 1972742"/>
              <a:gd name="connsiteX118" fmla="*/ 7589124 w 13601612"/>
              <a:gd name="connsiteY118" fmla="*/ 1792816 h 1972742"/>
              <a:gd name="connsiteX119" fmla="*/ 7560809 w 13601612"/>
              <a:gd name="connsiteY119" fmla="*/ 1797117 h 1972742"/>
              <a:gd name="connsiteX120" fmla="*/ 7547548 w 13601612"/>
              <a:gd name="connsiteY120" fmla="*/ 1808587 h 1972742"/>
              <a:gd name="connsiteX121" fmla="*/ 7556508 w 13601612"/>
              <a:gd name="connsiteY121" fmla="*/ 1841203 h 1972742"/>
              <a:gd name="connsiteX122" fmla="*/ 7565110 w 13601612"/>
              <a:gd name="connsiteY122" fmla="*/ 1860558 h 1972742"/>
              <a:gd name="connsiteX123" fmla="*/ 7605612 w 13601612"/>
              <a:gd name="connsiteY123" fmla="*/ 1863425 h 1972742"/>
              <a:gd name="connsiteX124" fmla="*/ 7621024 w 13601612"/>
              <a:gd name="connsiteY124" fmla="*/ 1875611 h 1972742"/>
              <a:gd name="connsiteX125" fmla="*/ 7456868 w 13601612"/>
              <a:gd name="connsiteY125" fmla="*/ 1875611 h 1972742"/>
              <a:gd name="connsiteX126" fmla="*/ 7443965 w 13601612"/>
              <a:gd name="connsiteY126" fmla="*/ 1269165 h 1972742"/>
              <a:gd name="connsiteX127" fmla="*/ 7624608 w 13601612"/>
              <a:gd name="connsiteY127" fmla="*/ 1472031 h 1972742"/>
              <a:gd name="connsiteX128" fmla="*/ 7630701 w 13601612"/>
              <a:gd name="connsiteY128" fmla="*/ 1464863 h 1972742"/>
              <a:gd name="connsiteX129" fmla="*/ 7445398 w 13601612"/>
              <a:gd name="connsiteY129" fmla="*/ 1251603 h 1972742"/>
              <a:gd name="connsiteX130" fmla="*/ 7445398 w 13601612"/>
              <a:gd name="connsiteY130" fmla="*/ 1235474 h 1972742"/>
              <a:gd name="connsiteX131" fmla="*/ 7489125 w 13601612"/>
              <a:gd name="connsiteY131" fmla="*/ 1235474 h 1972742"/>
              <a:gd name="connsiteX132" fmla="*/ 7489125 w 13601612"/>
              <a:gd name="connsiteY132" fmla="*/ 1230098 h 1972742"/>
              <a:gd name="connsiteX133" fmla="*/ 7498803 w 13601612"/>
              <a:gd name="connsiteY133" fmla="*/ 1230098 h 1972742"/>
              <a:gd name="connsiteX134" fmla="*/ 7498803 w 13601612"/>
              <a:gd name="connsiteY134" fmla="*/ 1212535 h 1972742"/>
              <a:gd name="connsiteX135" fmla="*/ 7490559 w 13601612"/>
              <a:gd name="connsiteY135" fmla="*/ 1212535 h 1972742"/>
              <a:gd name="connsiteX136" fmla="*/ 7490559 w 13601612"/>
              <a:gd name="connsiteY136" fmla="*/ 1202141 h 1972742"/>
              <a:gd name="connsiteX137" fmla="*/ 7496294 w 13601612"/>
              <a:gd name="connsiteY137" fmla="*/ 1198915 h 1972742"/>
              <a:gd name="connsiteX138" fmla="*/ 7496294 w 13601612"/>
              <a:gd name="connsiteY138" fmla="*/ 1188163 h 1972742"/>
              <a:gd name="connsiteX139" fmla="*/ 7484108 w 13601612"/>
              <a:gd name="connsiteY139" fmla="*/ 1188163 h 1972742"/>
              <a:gd name="connsiteX140" fmla="*/ 7484108 w 13601612"/>
              <a:gd name="connsiteY140" fmla="*/ 1194614 h 1972742"/>
              <a:gd name="connsiteX141" fmla="*/ 7479090 w 13601612"/>
              <a:gd name="connsiteY141" fmla="*/ 1199632 h 1972742"/>
              <a:gd name="connsiteX142" fmla="*/ 7474072 w 13601612"/>
              <a:gd name="connsiteY142" fmla="*/ 1205008 h 1972742"/>
              <a:gd name="connsiteX143" fmla="*/ 7447549 w 13601612"/>
              <a:gd name="connsiteY143" fmla="*/ 1205008 h 1972742"/>
              <a:gd name="connsiteX144" fmla="*/ 7447549 w 13601612"/>
              <a:gd name="connsiteY144" fmla="*/ 1199632 h 1972742"/>
              <a:gd name="connsiteX145" fmla="*/ 7434287 w 13601612"/>
              <a:gd name="connsiteY145" fmla="*/ 1199632 h 1972742"/>
              <a:gd name="connsiteX146" fmla="*/ 7418158 w 13601612"/>
              <a:gd name="connsiteY146" fmla="*/ 1197481 h 1972742"/>
              <a:gd name="connsiteX147" fmla="*/ 7468695 w 13601612"/>
              <a:gd name="connsiteY147" fmla="*/ 810388 h 1972742"/>
              <a:gd name="connsiteX148" fmla="*/ 7455792 w 13601612"/>
              <a:gd name="connsiteY148" fmla="*/ 809313 h 1972742"/>
              <a:gd name="connsiteX149" fmla="*/ 7397370 w 13601612"/>
              <a:gd name="connsiteY149" fmla="*/ 1196765 h 1972742"/>
              <a:gd name="connsiteX150" fmla="*/ 7389843 w 13601612"/>
              <a:gd name="connsiteY150" fmla="*/ 1201782 h 1972742"/>
              <a:gd name="connsiteX151" fmla="*/ 7371922 w 13601612"/>
              <a:gd name="connsiteY151" fmla="*/ 1201782 h 1972742"/>
              <a:gd name="connsiteX152" fmla="*/ 7364754 w 13601612"/>
              <a:gd name="connsiteY152" fmla="*/ 1202499 h 1972742"/>
              <a:gd name="connsiteX153" fmla="*/ 7361170 w 13601612"/>
              <a:gd name="connsiteY153" fmla="*/ 1209309 h 1972742"/>
              <a:gd name="connsiteX154" fmla="*/ 7359019 w 13601612"/>
              <a:gd name="connsiteY154" fmla="*/ 1213610 h 1972742"/>
              <a:gd name="connsiteX155" fmla="*/ 7364754 w 13601612"/>
              <a:gd name="connsiteY155" fmla="*/ 1215044 h 1972742"/>
              <a:gd name="connsiteX156" fmla="*/ 7369772 w 13601612"/>
              <a:gd name="connsiteY156" fmla="*/ 1217553 h 1972742"/>
              <a:gd name="connsiteX157" fmla="*/ 7368697 w 13601612"/>
              <a:gd name="connsiteY157" fmla="*/ 1221137 h 1972742"/>
              <a:gd name="connsiteX158" fmla="*/ 7099524 w 13601612"/>
              <a:gd name="connsiteY158" fmla="*/ 1366297 h 1972742"/>
              <a:gd name="connsiteX159" fmla="*/ 7102033 w 13601612"/>
              <a:gd name="connsiteY159" fmla="*/ 1373107 h 1972742"/>
              <a:gd name="connsiteX160" fmla="*/ 7388052 w 13601612"/>
              <a:gd name="connsiteY160" fmla="*/ 1231173 h 1972742"/>
              <a:gd name="connsiteX161" fmla="*/ 7396654 w 13601612"/>
              <a:gd name="connsiteY161" fmla="*/ 1230815 h 1972742"/>
              <a:gd name="connsiteX162" fmla="*/ 7408123 w 13601612"/>
              <a:gd name="connsiteY162" fmla="*/ 1230815 h 1972742"/>
              <a:gd name="connsiteX163" fmla="*/ 7411707 w 13601612"/>
              <a:gd name="connsiteY163" fmla="*/ 1236191 h 1972742"/>
              <a:gd name="connsiteX164" fmla="*/ 7418517 w 13601612"/>
              <a:gd name="connsiteY164" fmla="*/ 1242643 h 1972742"/>
              <a:gd name="connsiteX165" fmla="*/ 7401313 w 13601612"/>
              <a:gd name="connsiteY165" fmla="*/ 1875612 h 1972742"/>
              <a:gd name="connsiteX166" fmla="*/ 7313859 w 13601612"/>
              <a:gd name="connsiteY166" fmla="*/ 1875612 h 1972742"/>
              <a:gd name="connsiteX167" fmla="*/ 7301314 w 13601612"/>
              <a:gd name="connsiteY167" fmla="*/ 1861275 h 1972742"/>
              <a:gd name="connsiteX168" fmla="*/ 7286977 w 13601612"/>
              <a:gd name="connsiteY168" fmla="*/ 1812888 h 1972742"/>
              <a:gd name="connsiteX169" fmla="*/ 7255437 w 13601612"/>
              <a:gd name="connsiteY169" fmla="*/ 1803928 h 1972742"/>
              <a:gd name="connsiteX170" fmla="*/ 7253286 w 13601612"/>
              <a:gd name="connsiteY170" fmla="*/ 1777763 h 1972742"/>
              <a:gd name="connsiteX171" fmla="*/ 7217086 w 13601612"/>
              <a:gd name="connsiteY171" fmla="*/ 1782423 h 1972742"/>
              <a:gd name="connsiteX172" fmla="*/ 7178735 w 13601612"/>
              <a:gd name="connsiteY172" fmla="*/ 1768803 h 1972742"/>
              <a:gd name="connsiteX173" fmla="*/ 7153287 w 13601612"/>
              <a:gd name="connsiteY173" fmla="*/ 1759484 h 1972742"/>
              <a:gd name="connsiteX174" fmla="*/ 7138592 w 13601612"/>
              <a:gd name="connsiteY174" fmla="*/ 1768803 h 1972742"/>
              <a:gd name="connsiteX175" fmla="*/ 7125689 w 13601612"/>
              <a:gd name="connsiteY175" fmla="*/ 1777763 h 1972742"/>
              <a:gd name="connsiteX176" fmla="*/ 7096298 w 13601612"/>
              <a:gd name="connsiteY176" fmla="*/ 1765219 h 1972742"/>
              <a:gd name="connsiteX177" fmla="*/ 7062607 w 13601612"/>
              <a:gd name="connsiteY177" fmla="*/ 1779555 h 1972742"/>
              <a:gd name="connsiteX178" fmla="*/ 7027840 w 13601612"/>
              <a:gd name="connsiteY178" fmla="*/ 1791383 h 1972742"/>
              <a:gd name="connsiteX179" fmla="*/ 7020672 w 13601612"/>
              <a:gd name="connsiteY179" fmla="*/ 1812172 h 1972742"/>
              <a:gd name="connsiteX180" fmla="*/ 6997733 w 13601612"/>
              <a:gd name="connsiteY180" fmla="*/ 1850881 h 1972742"/>
              <a:gd name="connsiteX181" fmla="*/ 6976586 w 13601612"/>
              <a:gd name="connsiteY181" fmla="*/ 1875612 h 1972742"/>
              <a:gd name="connsiteX182" fmla="*/ 6910637 w 13601612"/>
              <a:gd name="connsiteY182" fmla="*/ 1875612 h 1972742"/>
              <a:gd name="connsiteX183" fmla="*/ 6893433 w 13601612"/>
              <a:gd name="connsiteY183" fmla="*/ 808597 h 1972742"/>
              <a:gd name="connsiteX184" fmla="*/ 6922823 w 13601612"/>
              <a:gd name="connsiteY184" fmla="*/ 808597 h 1972742"/>
              <a:gd name="connsiteX185" fmla="*/ 6932142 w 13601612"/>
              <a:gd name="connsiteY185" fmla="*/ 814331 h 1972742"/>
              <a:gd name="connsiteX186" fmla="*/ 6957590 w 13601612"/>
              <a:gd name="connsiteY186" fmla="*/ 813256 h 1972742"/>
              <a:gd name="connsiteX187" fmla="*/ 6982321 w 13601612"/>
              <a:gd name="connsiteY187" fmla="*/ 811464 h 1972742"/>
              <a:gd name="connsiteX188" fmla="*/ 6984471 w 13601612"/>
              <a:gd name="connsiteY188" fmla="*/ 805729 h 1972742"/>
              <a:gd name="connsiteX189" fmla="*/ 6986980 w 13601612"/>
              <a:gd name="connsiteY189" fmla="*/ 797127 h 1972742"/>
              <a:gd name="connsiteX190" fmla="*/ 6991640 w 13601612"/>
              <a:gd name="connsiteY190" fmla="*/ 783507 h 1972742"/>
              <a:gd name="connsiteX191" fmla="*/ 7293071 w 13601612"/>
              <a:gd name="connsiteY191" fmla="*/ 756626 h 1972742"/>
              <a:gd name="connsiteX192" fmla="*/ 7295578 w 13601612"/>
              <a:gd name="connsiteY192" fmla="*/ 734761 h 1972742"/>
              <a:gd name="connsiteX193" fmla="*/ 6877303 w 13601612"/>
              <a:gd name="connsiteY193" fmla="*/ 760208 h 1972742"/>
              <a:gd name="connsiteX194" fmla="*/ 6838952 w 13601612"/>
              <a:gd name="connsiteY194" fmla="*/ 757699 h 1972742"/>
              <a:gd name="connsiteX195" fmla="*/ 6832142 w 13601612"/>
              <a:gd name="connsiteY195" fmla="*/ 751248 h 1972742"/>
              <a:gd name="connsiteX196" fmla="*/ 6598811 w 13601612"/>
              <a:gd name="connsiteY196" fmla="*/ 203583 h 1972742"/>
              <a:gd name="connsiteX197" fmla="*/ 6577664 w 13601612"/>
              <a:gd name="connsiteY197" fmla="*/ 196056 h 1972742"/>
              <a:gd name="connsiteX198" fmla="*/ 6575872 w 13601612"/>
              <a:gd name="connsiteY198" fmla="*/ 219712 h 1972742"/>
              <a:gd name="connsiteX199" fmla="*/ 6798451 w 13601612"/>
              <a:gd name="connsiteY199" fmla="*/ 747664 h 1972742"/>
              <a:gd name="connsiteX200" fmla="*/ 6797734 w 13601612"/>
              <a:gd name="connsiteY200" fmla="*/ 760925 h 1972742"/>
              <a:gd name="connsiteX201" fmla="*/ 6779096 w 13601612"/>
              <a:gd name="connsiteY201" fmla="*/ 760925 h 1972742"/>
              <a:gd name="connsiteX202" fmla="*/ 6761175 w 13601612"/>
              <a:gd name="connsiteY202" fmla="*/ 764868 h 1972742"/>
              <a:gd name="connsiteX203" fmla="*/ 6756157 w 13601612"/>
              <a:gd name="connsiteY203" fmla="*/ 770603 h 1972742"/>
              <a:gd name="connsiteX204" fmla="*/ 6760816 w 13601612"/>
              <a:gd name="connsiteY204" fmla="*/ 780638 h 1972742"/>
              <a:gd name="connsiteX205" fmla="*/ 6784114 w 13601612"/>
              <a:gd name="connsiteY205" fmla="*/ 787807 h 1972742"/>
              <a:gd name="connsiteX206" fmla="*/ 6796300 w 13601612"/>
              <a:gd name="connsiteY206" fmla="*/ 794258 h 1972742"/>
              <a:gd name="connsiteX207" fmla="*/ 6795583 w 13601612"/>
              <a:gd name="connsiteY207" fmla="*/ 809312 h 1972742"/>
              <a:gd name="connsiteX208" fmla="*/ 6572646 w 13601612"/>
              <a:gd name="connsiteY208" fmla="*/ 1371672 h 1972742"/>
              <a:gd name="connsiteX209" fmla="*/ 6585191 w 13601612"/>
              <a:gd name="connsiteY209" fmla="*/ 1381350 h 1972742"/>
              <a:gd name="connsiteX210" fmla="*/ 6823898 w 13601612"/>
              <a:gd name="connsiteY210" fmla="*/ 815763 h 1972742"/>
              <a:gd name="connsiteX211" fmla="*/ 6828916 w 13601612"/>
              <a:gd name="connsiteY211" fmla="*/ 810746 h 1972742"/>
              <a:gd name="connsiteX212" fmla="*/ 6845404 w 13601612"/>
              <a:gd name="connsiteY212" fmla="*/ 809312 h 1972742"/>
              <a:gd name="connsiteX213" fmla="*/ 6854364 w 13601612"/>
              <a:gd name="connsiteY213" fmla="*/ 809312 h 1972742"/>
              <a:gd name="connsiteX214" fmla="*/ 6822465 w 13601612"/>
              <a:gd name="connsiteY214" fmla="*/ 1875610 h 1972742"/>
              <a:gd name="connsiteX215" fmla="*/ 6308491 w 13601612"/>
              <a:gd name="connsiteY215" fmla="*/ 1875610 h 1972742"/>
              <a:gd name="connsiteX216" fmla="*/ 6302398 w 13601612"/>
              <a:gd name="connsiteY216" fmla="*/ 1725791 h 1972742"/>
              <a:gd name="connsiteX217" fmla="*/ 6360103 w 13601612"/>
              <a:gd name="connsiteY217" fmla="*/ 1682422 h 1972742"/>
              <a:gd name="connsiteX218" fmla="*/ 6413866 w 13601612"/>
              <a:gd name="connsiteY218" fmla="*/ 1702852 h 1972742"/>
              <a:gd name="connsiteX219" fmla="*/ 6476231 w 13601612"/>
              <a:gd name="connsiteY219" fmla="*/ 1726508 h 1972742"/>
              <a:gd name="connsiteX220" fmla="*/ 6486626 w 13601612"/>
              <a:gd name="connsiteY220" fmla="*/ 1689949 h 1972742"/>
              <a:gd name="connsiteX221" fmla="*/ 6528561 w 13601612"/>
              <a:gd name="connsiteY221" fmla="*/ 1686006 h 1972742"/>
              <a:gd name="connsiteX222" fmla="*/ 6548632 w 13601612"/>
              <a:gd name="connsiteY222" fmla="*/ 1656616 h 1972742"/>
              <a:gd name="connsiteX223" fmla="*/ 6562252 w 13601612"/>
              <a:gd name="connsiteY223" fmla="*/ 1606795 h 1972742"/>
              <a:gd name="connsiteX224" fmla="*/ 6543973 w 13601612"/>
              <a:gd name="connsiteY224" fmla="*/ 1575255 h 1972742"/>
              <a:gd name="connsiteX225" fmla="*/ 6522826 w 13601612"/>
              <a:gd name="connsiteY225" fmla="*/ 1541205 h 1972742"/>
              <a:gd name="connsiteX226" fmla="*/ 6475873 w 13601612"/>
              <a:gd name="connsiteY226" fmla="*/ 1521850 h 1972742"/>
              <a:gd name="connsiteX227" fmla="*/ 6472647 w 13601612"/>
              <a:gd name="connsiteY227" fmla="*/ 1467370 h 1972742"/>
              <a:gd name="connsiteX228" fmla="*/ 6418884 w 13601612"/>
              <a:gd name="connsiteY228" fmla="*/ 1476689 h 1972742"/>
              <a:gd name="connsiteX229" fmla="*/ 6361537 w 13601612"/>
              <a:gd name="connsiteY229" fmla="*/ 1448016 h 1972742"/>
              <a:gd name="connsiteX230" fmla="*/ 6323545 w 13601612"/>
              <a:gd name="connsiteY230" fmla="*/ 1428661 h 1972742"/>
              <a:gd name="connsiteX231" fmla="*/ 6302039 w 13601612"/>
              <a:gd name="connsiteY231" fmla="*/ 1448016 h 1972742"/>
              <a:gd name="connsiteX232" fmla="*/ 6282685 w 13601612"/>
              <a:gd name="connsiteY232" fmla="*/ 1467012 h 1972742"/>
              <a:gd name="connsiteX233" fmla="*/ 6238599 w 13601612"/>
              <a:gd name="connsiteY233" fmla="*/ 1440847 h 1972742"/>
              <a:gd name="connsiteX234" fmla="*/ 6188420 w 13601612"/>
              <a:gd name="connsiteY234" fmla="*/ 1470954 h 1972742"/>
              <a:gd name="connsiteX235" fmla="*/ 6136808 w 13601612"/>
              <a:gd name="connsiteY235" fmla="*/ 1495685 h 1972742"/>
              <a:gd name="connsiteX236" fmla="*/ 6126414 w 13601612"/>
              <a:gd name="connsiteY236" fmla="*/ 1539771 h 1972742"/>
              <a:gd name="connsiteX237" fmla="*/ 6092006 w 13601612"/>
              <a:gd name="connsiteY237" fmla="*/ 1553033 h 1972742"/>
              <a:gd name="connsiteX238" fmla="*/ 6062257 w 13601612"/>
              <a:gd name="connsiteY238" fmla="*/ 1611813 h 1972742"/>
              <a:gd name="connsiteX239" fmla="*/ 6066199 w 13601612"/>
              <a:gd name="connsiteY239" fmla="*/ 1655182 h 1972742"/>
              <a:gd name="connsiteX240" fmla="*/ 6098457 w 13601612"/>
              <a:gd name="connsiteY240" fmla="*/ 1703210 h 1972742"/>
              <a:gd name="connsiteX241" fmla="*/ 6149353 w 13601612"/>
              <a:gd name="connsiteY241" fmla="*/ 1699985 h 1972742"/>
              <a:gd name="connsiteX242" fmla="*/ 6184119 w 13601612"/>
              <a:gd name="connsiteY242" fmla="*/ 1720056 h 1972742"/>
              <a:gd name="connsiteX243" fmla="*/ 6246126 w 13601612"/>
              <a:gd name="connsiteY243" fmla="*/ 1712888 h 1972742"/>
              <a:gd name="connsiteX244" fmla="*/ 6280534 w 13601612"/>
              <a:gd name="connsiteY244" fmla="*/ 1783855 h 1972742"/>
              <a:gd name="connsiteX245" fmla="*/ 6279817 w 13601612"/>
              <a:gd name="connsiteY245" fmla="*/ 1875610 h 1972742"/>
              <a:gd name="connsiteX246" fmla="*/ 5821040 w 13601612"/>
              <a:gd name="connsiteY246" fmla="*/ 1875610 h 1972742"/>
              <a:gd name="connsiteX247" fmla="*/ 5814947 w 13601612"/>
              <a:gd name="connsiteY247" fmla="*/ 1827224 h 1972742"/>
              <a:gd name="connsiteX248" fmla="*/ 5819965 w 13601612"/>
              <a:gd name="connsiteY248" fmla="*/ 1767009 h 1972742"/>
              <a:gd name="connsiteX249" fmla="*/ 5844338 w 13601612"/>
              <a:gd name="connsiteY249" fmla="*/ 1710737 h 1972742"/>
              <a:gd name="connsiteX250" fmla="*/ 5880896 w 13601612"/>
              <a:gd name="connsiteY250" fmla="*/ 1740844 h 1972742"/>
              <a:gd name="connsiteX251" fmla="*/ 5910287 w 13601612"/>
              <a:gd name="connsiteY251" fmla="*/ 1743353 h 1972742"/>
              <a:gd name="connsiteX252" fmla="*/ 5940036 w 13601612"/>
              <a:gd name="connsiteY252" fmla="*/ 1737619 h 1972742"/>
              <a:gd name="connsiteX253" fmla="*/ 5951505 w 13601612"/>
              <a:gd name="connsiteY253" fmla="*/ 1687081 h 1972742"/>
              <a:gd name="connsiteX254" fmla="*/ 5926416 w 13601612"/>
              <a:gd name="connsiteY254" fmla="*/ 1677404 h 1972742"/>
              <a:gd name="connsiteX255" fmla="*/ 5922832 w 13601612"/>
              <a:gd name="connsiteY255" fmla="*/ 1641562 h 1972742"/>
              <a:gd name="connsiteX256" fmla="*/ 5893083 w 13601612"/>
              <a:gd name="connsiteY256" fmla="*/ 1621132 h 1972742"/>
              <a:gd name="connsiteX257" fmla="*/ 5926774 w 13601612"/>
              <a:gd name="connsiteY257" fmla="*/ 1618982 h 1972742"/>
              <a:gd name="connsiteX258" fmla="*/ 5946487 w 13601612"/>
              <a:gd name="connsiteY258" fmla="*/ 1621132 h 1972742"/>
              <a:gd name="connsiteX259" fmla="*/ 5950430 w 13601612"/>
              <a:gd name="connsiteY259" fmla="*/ 1573462 h 1972742"/>
              <a:gd name="connsiteX260" fmla="*/ 5929642 w 13601612"/>
              <a:gd name="connsiteY260" fmla="*/ 1509664 h 1972742"/>
              <a:gd name="connsiteX261" fmla="*/ 5889499 w 13601612"/>
              <a:gd name="connsiteY261" fmla="*/ 1494252 h 1972742"/>
              <a:gd name="connsiteX262" fmla="*/ 5847922 w 13601612"/>
              <a:gd name="connsiteY262" fmla="*/ 1503571 h 1972742"/>
              <a:gd name="connsiteX263" fmla="*/ 5816381 w 13601612"/>
              <a:gd name="connsiteY263" fmla="*/ 1489592 h 1972742"/>
              <a:gd name="connsiteX264" fmla="*/ 5765485 w 13601612"/>
              <a:gd name="connsiteY264" fmla="*/ 1533678 h 1972742"/>
              <a:gd name="connsiteX265" fmla="*/ 5723192 w 13601612"/>
              <a:gd name="connsiteY265" fmla="*/ 1546939 h 1972742"/>
              <a:gd name="connsiteX266" fmla="*/ 5693443 w 13601612"/>
              <a:gd name="connsiteY266" fmla="*/ 1533678 h 1972742"/>
              <a:gd name="connsiteX267" fmla="*/ 5689500 w 13601612"/>
              <a:gd name="connsiteY267" fmla="*/ 1582065 h 1972742"/>
              <a:gd name="connsiteX268" fmla="*/ 5659393 w 13601612"/>
              <a:gd name="connsiteY268" fmla="*/ 1601061 h 1972742"/>
              <a:gd name="connsiteX269" fmla="*/ 5629644 w 13601612"/>
              <a:gd name="connsiteY269" fmla="*/ 1607871 h 1972742"/>
              <a:gd name="connsiteX270" fmla="*/ 5616383 w 13601612"/>
              <a:gd name="connsiteY270" fmla="*/ 1627225 h 1972742"/>
              <a:gd name="connsiteX271" fmla="*/ 5625343 w 13601612"/>
              <a:gd name="connsiteY271" fmla="*/ 1680988 h 1972742"/>
              <a:gd name="connsiteX272" fmla="*/ 5633945 w 13601612"/>
              <a:gd name="connsiteY272" fmla="*/ 1712888 h 1972742"/>
              <a:gd name="connsiteX273" fmla="*/ 5674447 w 13601612"/>
              <a:gd name="connsiteY273" fmla="*/ 1717906 h 1972742"/>
              <a:gd name="connsiteX274" fmla="*/ 5709930 w 13601612"/>
              <a:gd name="connsiteY274" fmla="*/ 1741561 h 1972742"/>
              <a:gd name="connsiteX275" fmla="*/ 5724984 w 13601612"/>
              <a:gd name="connsiteY275" fmla="*/ 1735827 h 1972742"/>
              <a:gd name="connsiteX276" fmla="*/ 5764769 w 13601612"/>
              <a:gd name="connsiteY276" fmla="*/ 1749805 h 1972742"/>
              <a:gd name="connsiteX277" fmla="*/ 5801686 w 13601612"/>
              <a:gd name="connsiteY277" fmla="*/ 1790306 h 1972742"/>
              <a:gd name="connsiteX278" fmla="*/ 5799894 w 13601612"/>
              <a:gd name="connsiteY278" fmla="*/ 1875610 h 1972742"/>
              <a:gd name="connsiteX279" fmla="*/ 5280902 w 13601612"/>
              <a:gd name="connsiteY279" fmla="*/ 1875610 h 1972742"/>
              <a:gd name="connsiteX280" fmla="*/ 5274092 w 13601612"/>
              <a:gd name="connsiteY280" fmla="*/ 1689949 h 1972742"/>
              <a:gd name="connsiteX281" fmla="*/ 5274092 w 13601612"/>
              <a:gd name="connsiteY281" fmla="*/ 1689591 h 1972742"/>
              <a:gd name="connsiteX282" fmla="*/ 5274450 w 13601612"/>
              <a:gd name="connsiteY282" fmla="*/ 1689591 h 1972742"/>
              <a:gd name="connsiteX283" fmla="*/ 5274450 w 13601612"/>
              <a:gd name="connsiteY283" fmla="*/ 1689233 h 1972742"/>
              <a:gd name="connsiteX284" fmla="*/ 5274450 w 13601612"/>
              <a:gd name="connsiteY284" fmla="*/ 1688875 h 1972742"/>
              <a:gd name="connsiteX285" fmla="*/ 5274450 w 13601612"/>
              <a:gd name="connsiteY285" fmla="*/ 1688517 h 1972742"/>
              <a:gd name="connsiteX286" fmla="*/ 5274450 w 13601612"/>
              <a:gd name="connsiteY286" fmla="*/ 1688160 h 1972742"/>
              <a:gd name="connsiteX287" fmla="*/ 5274450 w 13601612"/>
              <a:gd name="connsiteY287" fmla="*/ 1687802 h 1972742"/>
              <a:gd name="connsiteX288" fmla="*/ 5274092 w 13601612"/>
              <a:gd name="connsiteY288" fmla="*/ 1687444 h 1972742"/>
              <a:gd name="connsiteX289" fmla="*/ 5274092 w 13601612"/>
              <a:gd name="connsiteY289" fmla="*/ 1687086 h 1972742"/>
              <a:gd name="connsiteX290" fmla="*/ 5272658 w 13601612"/>
              <a:gd name="connsiteY290" fmla="*/ 1653395 h 1972742"/>
              <a:gd name="connsiteX291" fmla="*/ 5273016 w 13601612"/>
              <a:gd name="connsiteY291" fmla="*/ 1653037 h 1972742"/>
              <a:gd name="connsiteX292" fmla="*/ 5273016 w 13601612"/>
              <a:gd name="connsiteY292" fmla="*/ 1652679 h 1972742"/>
              <a:gd name="connsiteX293" fmla="*/ 5273016 w 13601612"/>
              <a:gd name="connsiteY293" fmla="*/ 1652321 h 1972742"/>
              <a:gd name="connsiteX294" fmla="*/ 5273016 w 13601612"/>
              <a:gd name="connsiteY294" fmla="*/ 1651963 h 1972742"/>
              <a:gd name="connsiteX295" fmla="*/ 5273016 w 13601612"/>
              <a:gd name="connsiteY295" fmla="*/ 1651605 h 1972742"/>
              <a:gd name="connsiteX296" fmla="*/ 5272658 w 13601612"/>
              <a:gd name="connsiteY296" fmla="*/ 1651605 h 1972742"/>
              <a:gd name="connsiteX297" fmla="*/ 5266924 w 13601612"/>
              <a:gd name="connsiteY297" fmla="*/ 1481356 h 1972742"/>
              <a:gd name="connsiteX298" fmla="*/ 5266924 w 13601612"/>
              <a:gd name="connsiteY298" fmla="*/ 1480998 h 1972742"/>
              <a:gd name="connsiteX299" fmla="*/ 5267281 w 13601612"/>
              <a:gd name="connsiteY299" fmla="*/ 1480640 h 1972742"/>
              <a:gd name="connsiteX300" fmla="*/ 5267281 w 13601612"/>
              <a:gd name="connsiteY300" fmla="*/ 1480283 h 1972742"/>
              <a:gd name="connsiteX301" fmla="*/ 5267639 w 13601612"/>
              <a:gd name="connsiteY301" fmla="*/ 1479925 h 1972742"/>
              <a:gd name="connsiteX302" fmla="*/ 5267639 w 13601612"/>
              <a:gd name="connsiteY302" fmla="*/ 1479567 h 1972742"/>
              <a:gd name="connsiteX303" fmla="*/ 5267281 w 13601612"/>
              <a:gd name="connsiteY303" fmla="*/ 1479567 h 1972742"/>
              <a:gd name="connsiteX304" fmla="*/ 5267281 w 13601612"/>
              <a:gd name="connsiteY304" fmla="*/ 1479209 h 1972742"/>
              <a:gd name="connsiteX305" fmla="*/ 5266924 w 13601612"/>
              <a:gd name="connsiteY305" fmla="*/ 1478851 h 1972742"/>
              <a:gd name="connsiteX306" fmla="*/ 5266566 w 13601612"/>
              <a:gd name="connsiteY306" fmla="*/ 1478851 h 1972742"/>
              <a:gd name="connsiteX307" fmla="*/ 5265849 w 13601612"/>
              <a:gd name="connsiteY307" fmla="*/ 1449461 h 1972742"/>
              <a:gd name="connsiteX308" fmla="*/ 5265849 w 13601612"/>
              <a:gd name="connsiteY308" fmla="*/ 1449103 h 1972742"/>
              <a:gd name="connsiteX309" fmla="*/ 5266207 w 13601612"/>
              <a:gd name="connsiteY309" fmla="*/ 1449103 h 1972742"/>
              <a:gd name="connsiteX310" fmla="*/ 5266207 w 13601612"/>
              <a:gd name="connsiteY310" fmla="*/ 1448745 h 1972742"/>
              <a:gd name="connsiteX311" fmla="*/ 5266207 w 13601612"/>
              <a:gd name="connsiteY311" fmla="*/ 1448387 h 1972742"/>
              <a:gd name="connsiteX312" fmla="*/ 5266207 w 13601612"/>
              <a:gd name="connsiteY312" fmla="*/ 1448029 h 1972742"/>
              <a:gd name="connsiteX313" fmla="*/ 5266207 w 13601612"/>
              <a:gd name="connsiteY313" fmla="*/ 1447672 h 1972742"/>
              <a:gd name="connsiteX314" fmla="*/ 5266207 w 13601612"/>
              <a:gd name="connsiteY314" fmla="*/ 1447314 h 1972742"/>
              <a:gd name="connsiteX315" fmla="*/ 5265849 w 13601612"/>
              <a:gd name="connsiteY315" fmla="*/ 1446956 h 1972742"/>
              <a:gd name="connsiteX316" fmla="*/ 5265849 w 13601612"/>
              <a:gd name="connsiteY316" fmla="*/ 1446598 h 1972742"/>
              <a:gd name="connsiteX317" fmla="*/ 5262265 w 13601612"/>
              <a:gd name="connsiteY317" fmla="*/ 1356276 h 1972742"/>
              <a:gd name="connsiteX318" fmla="*/ 5262265 w 13601612"/>
              <a:gd name="connsiteY318" fmla="*/ 1355918 h 1972742"/>
              <a:gd name="connsiteX319" fmla="*/ 5262265 w 13601612"/>
              <a:gd name="connsiteY319" fmla="*/ 1355560 h 1972742"/>
              <a:gd name="connsiteX320" fmla="*/ 5260114 w 13601612"/>
              <a:gd name="connsiteY320" fmla="*/ 1298930 h 1972742"/>
              <a:gd name="connsiteX321" fmla="*/ 5260472 w 13601612"/>
              <a:gd name="connsiteY321" fmla="*/ 1298930 h 1972742"/>
              <a:gd name="connsiteX322" fmla="*/ 5260830 w 13601612"/>
              <a:gd name="connsiteY322" fmla="*/ 1298572 h 1972742"/>
              <a:gd name="connsiteX323" fmla="*/ 5261188 w 13601612"/>
              <a:gd name="connsiteY323" fmla="*/ 1298215 h 1972742"/>
              <a:gd name="connsiteX324" fmla="*/ 5261546 w 13601612"/>
              <a:gd name="connsiteY324" fmla="*/ 1297857 h 1972742"/>
              <a:gd name="connsiteX325" fmla="*/ 5261546 w 13601612"/>
              <a:gd name="connsiteY325" fmla="*/ 1297499 h 1972742"/>
              <a:gd name="connsiteX326" fmla="*/ 5261546 w 13601612"/>
              <a:gd name="connsiteY326" fmla="*/ 1297141 h 1972742"/>
              <a:gd name="connsiteX327" fmla="*/ 5261546 w 13601612"/>
              <a:gd name="connsiteY327" fmla="*/ 1296783 h 1972742"/>
              <a:gd name="connsiteX328" fmla="*/ 5261188 w 13601612"/>
              <a:gd name="connsiteY328" fmla="*/ 1296425 h 1972742"/>
              <a:gd name="connsiteX329" fmla="*/ 5260830 w 13601612"/>
              <a:gd name="connsiteY329" fmla="*/ 1296068 h 1972742"/>
              <a:gd name="connsiteX330" fmla="*/ 5260472 w 13601612"/>
              <a:gd name="connsiteY330" fmla="*/ 1295710 h 1972742"/>
              <a:gd name="connsiteX331" fmla="*/ 5260114 w 13601612"/>
              <a:gd name="connsiteY331" fmla="*/ 1295710 h 1972742"/>
              <a:gd name="connsiteX332" fmla="*/ 5259756 w 13601612"/>
              <a:gd name="connsiteY332" fmla="*/ 1280656 h 1972742"/>
              <a:gd name="connsiteX333" fmla="*/ 5513876 w 13601612"/>
              <a:gd name="connsiteY333" fmla="*/ 1036931 h 1972742"/>
              <a:gd name="connsiteX334" fmla="*/ 5577674 w 13601612"/>
              <a:gd name="connsiteY334" fmla="*/ 1037289 h 1972742"/>
              <a:gd name="connsiteX335" fmla="*/ 5578391 w 13601612"/>
              <a:gd name="connsiteY335" fmla="*/ 1034421 h 1972742"/>
              <a:gd name="connsiteX336" fmla="*/ 5577674 w 13601612"/>
              <a:gd name="connsiteY336" fmla="*/ 1034421 h 1972742"/>
              <a:gd name="connsiteX337" fmla="*/ 5498464 w 13601612"/>
              <a:gd name="connsiteY337" fmla="*/ 1016859 h 1972742"/>
              <a:gd name="connsiteX338" fmla="*/ 5253663 w 13601612"/>
              <a:gd name="connsiteY338" fmla="*/ 967038 h 1972742"/>
              <a:gd name="connsiteX339" fmla="*/ 5248287 w 13601612"/>
              <a:gd name="connsiteY339" fmla="*/ 967038 h 1972742"/>
              <a:gd name="connsiteX340" fmla="*/ 5241477 w 13601612"/>
              <a:gd name="connsiteY340" fmla="*/ 924386 h 1972742"/>
              <a:gd name="connsiteX341" fmla="*/ 5327498 w 13601612"/>
              <a:gd name="connsiteY341" fmla="*/ 924744 h 1972742"/>
              <a:gd name="connsiteX342" fmla="*/ 5366924 w 13601612"/>
              <a:gd name="connsiteY342" fmla="*/ 924744 h 1972742"/>
              <a:gd name="connsiteX343" fmla="*/ 5367281 w 13601612"/>
              <a:gd name="connsiteY343" fmla="*/ 924744 h 1972742"/>
              <a:gd name="connsiteX344" fmla="*/ 5367640 w 13601612"/>
              <a:gd name="connsiteY344" fmla="*/ 921518 h 1972742"/>
              <a:gd name="connsiteX345" fmla="*/ 5333231 w 13601612"/>
              <a:gd name="connsiteY345" fmla="*/ 913992 h 1972742"/>
              <a:gd name="connsiteX346" fmla="*/ 5237175 w 13601612"/>
              <a:gd name="connsiteY346" fmla="*/ 894637 h 1972742"/>
              <a:gd name="connsiteX347" fmla="*/ 5211727 w 13601612"/>
              <a:gd name="connsiteY347" fmla="*/ 731198 h 1972742"/>
              <a:gd name="connsiteX348" fmla="*/ 5208501 w 13601612"/>
              <a:gd name="connsiteY348" fmla="*/ 731198 h 1972742"/>
              <a:gd name="connsiteX349" fmla="*/ 5178752 w 13601612"/>
              <a:gd name="connsiteY349" fmla="*/ 893920 h 1972742"/>
              <a:gd name="connsiteX350" fmla="*/ 5084130 w 13601612"/>
              <a:gd name="connsiteY350" fmla="*/ 911124 h 1972742"/>
              <a:gd name="connsiteX351" fmla="*/ 5049721 w 13601612"/>
              <a:gd name="connsiteY351" fmla="*/ 920443 h 1972742"/>
              <a:gd name="connsiteX352" fmla="*/ 5050079 w 13601612"/>
              <a:gd name="connsiteY352" fmla="*/ 923669 h 1972742"/>
              <a:gd name="connsiteX353" fmla="*/ 5173375 w 13601612"/>
              <a:gd name="connsiteY353" fmla="*/ 924027 h 1972742"/>
              <a:gd name="connsiteX354" fmla="*/ 5165490 w 13601612"/>
              <a:gd name="connsiteY354" fmla="*/ 965603 h 1972742"/>
              <a:gd name="connsiteX355" fmla="*/ 5164057 w 13601612"/>
              <a:gd name="connsiteY355" fmla="*/ 965603 h 1972742"/>
              <a:gd name="connsiteX356" fmla="*/ 5163699 w 13601612"/>
              <a:gd name="connsiteY356" fmla="*/ 965961 h 1972742"/>
              <a:gd name="connsiteX357" fmla="*/ 5163341 w 13601612"/>
              <a:gd name="connsiteY357" fmla="*/ 965961 h 1972742"/>
              <a:gd name="connsiteX358" fmla="*/ 5163341 w 13601612"/>
              <a:gd name="connsiteY358" fmla="*/ 966319 h 1972742"/>
              <a:gd name="connsiteX359" fmla="*/ 5162983 w 13601612"/>
              <a:gd name="connsiteY359" fmla="*/ 966319 h 1972742"/>
              <a:gd name="connsiteX360" fmla="*/ 5162983 w 13601612"/>
              <a:gd name="connsiteY360" fmla="*/ 966677 h 1972742"/>
              <a:gd name="connsiteX361" fmla="*/ 5162625 w 13601612"/>
              <a:gd name="connsiteY361" fmla="*/ 967035 h 1972742"/>
              <a:gd name="connsiteX362" fmla="*/ 5158683 w 13601612"/>
              <a:gd name="connsiteY362" fmla="*/ 967035 h 1972742"/>
              <a:gd name="connsiteX363" fmla="*/ 5158325 w 13601612"/>
              <a:gd name="connsiteY363" fmla="*/ 967035 h 1972742"/>
              <a:gd name="connsiteX364" fmla="*/ 4926069 w 13601612"/>
              <a:gd name="connsiteY364" fmla="*/ 1010045 h 1972742"/>
              <a:gd name="connsiteX365" fmla="*/ 4846500 w 13601612"/>
              <a:gd name="connsiteY365" fmla="*/ 1031909 h 1972742"/>
              <a:gd name="connsiteX366" fmla="*/ 4846858 w 13601612"/>
              <a:gd name="connsiteY366" fmla="*/ 1034776 h 1972742"/>
              <a:gd name="connsiteX367" fmla="*/ 4908147 w 13601612"/>
              <a:gd name="connsiteY367" fmla="*/ 1035134 h 1972742"/>
              <a:gd name="connsiteX368" fmla="*/ 4789152 w 13601612"/>
              <a:gd name="connsiteY368" fmla="*/ 1226530 h 1972742"/>
              <a:gd name="connsiteX369" fmla="*/ 4782342 w 13601612"/>
              <a:gd name="connsiteY369" fmla="*/ 1181728 h 1972742"/>
              <a:gd name="connsiteX370" fmla="*/ 4780550 w 13601612"/>
              <a:gd name="connsiteY370" fmla="*/ 1181728 h 1972742"/>
              <a:gd name="connsiteX371" fmla="*/ 4768722 w 13601612"/>
              <a:gd name="connsiteY371" fmla="*/ 1246243 h 1972742"/>
              <a:gd name="connsiteX372" fmla="*/ 4718902 w 13601612"/>
              <a:gd name="connsiteY372" fmla="*/ 1287103 h 1972742"/>
              <a:gd name="connsiteX373" fmla="*/ 4705640 w 13601612"/>
              <a:gd name="connsiteY373" fmla="*/ 1289612 h 1972742"/>
              <a:gd name="connsiteX374" fmla="*/ 4685210 w 13601612"/>
              <a:gd name="connsiteY374" fmla="*/ 1294988 h 1972742"/>
              <a:gd name="connsiteX375" fmla="*/ 4685210 w 13601612"/>
              <a:gd name="connsiteY375" fmla="*/ 1297139 h 1972742"/>
              <a:gd name="connsiteX376" fmla="*/ 4705282 w 13601612"/>
              <a:gd name="connsiteY376" fmla="*/ 1297139 h 1972742"/>
              <a:gd name="connsiteX377" fmla="*/ 4623921 w 13601612"/>
              <a:gd name="connsiteY377" fmla="*/ 1346601 h 1972742"/>
              <a:gd name="connsiteX378" fmla="*/ 4611018 w 13601612"/>
              <a:gd name="connsiteY378" fmla="*/ 1349110 h 1972742"/>
              <a:gd name="connsiteX379" fmla="*/ 4562989 w 13601612"/>
              <a:gd name="connsiteY379" fmla="*/ 1362013 h 1972742"/>
              <a:gd name="connsiteX380" fmla="*/ 4563347 w 13601612"/>
              <a:gd name="connsiteY380" fmla="*/ 1363805 h 1972742"/>
              <a:gd name="connsiteX381" fmla="*/ 4591662 w 13601612"/>
              <a:gd name="connsiteY381" fmla="*/ 1363805 h 1972742"/>
              <a:gd name="connsiteX382" fmla="*/ 4591304 w 13601612"/>
              <a:gd name="connsiteY382" fmla="*/ 1364163 h 1972742"/>
              <a:gd name="connsiteX383" fmla="*/ 4590946 w 13601612"/>
              <a:gd name="connsiteY383" fmla="*/ 1364163 h 1972742"/>
              <a:gd name="connsiteX384" fmla="*/ 4460482 w 13601612"/>
              <a:gd name="connsiteY384" fmla="*/ 1522942 h 1972742"/>
              <a:gd name="connsiteX385" fmla="*/ 4457256 w 13601612"/>
              <a:gd name="connsiteY385" fmla="*/ 1502154 h 1972742"/>
              <a:gd name="connsiteX386" fmla="*/ 4456181 w 13601612"/>
              <a:gd name="connsiteY386" fmla="*/ 1502154 h 1972742"/>
              <a:gd name="connsiteX387" fmla="*/ 4451163 w 13601612"/>
              <a:gd name="connsiteY387" fmla="*/ 1530111 h 1972742"/>
              <a:gd name="connsiteX388" fmla="*/ 4411020 w 13601612"/>
              <a:gd name="connsiteY388" fmla="*/ 1559501 h 1972742"/>
              <a:gd name="connsiteX389" fmla="*/ 4407436 w 13601612"/>
              <a:gd name="connsiteY389" fmla="*/ 1560576 h 1972742"/>
              <a:gd name="connsiteX390" fmla="*/ 4407436 w 13601612"/>
              <a:gd name="connsiteY390" fmla="*/ 1561293 h 1972742"/>
              <a:gd name="connsiteX391" fmla="*/ 4408153 w 13601612"/>
              <a:gd name="connsiteY391" fmla="*/ 1561293 h 1972742"/>
              <a:gd name="connsiteX392" fmla="*/ 4362992 w 13601612"/>
              <a:gd name="connsiteY392" fmla="*/ 1589966 h 1972742"/>
              <a:gd name="connsiteX393" fmla="*/ 4361197 w 13601612"/>
              <a:gd name="connsiteY393" fmla="*/ 1590666 h 1972742"/>
              <a:gd name="connsiteX394" fmla="*/ 4355104 w 13601612"/>
              <a:gd name="connsiteY394" fmla="*/ 1594609 h 1972742"/>
              <a:gd name="connsiteX395" fmla="*/ 4347936 w 13601612"/>
              <a:gd name="connsiteY395" fmla="*/ 1594609 h 1972742"/>
              <a:gd name="connsiteX396" fmla="*/ 4361197 w 13601612"/>
              <a:gd name="connsiteY396" fmla="*/ 1590666 h 1972742"/>
              <a:gd name="connsiteX397" fmla="*/ 4344710 w 13601612"/>
              <a:gd name="connsiteY397" fmla="*/ 1594967 h 1972742"/>
              <a:gd name="connsiteX398" fmla="*/ 4344710 w 13601612"/>
              <a:gd name="connsiteY398" fmla="*/ 1595684 h 1972742"/>
              <a:gd name="connsiteX399" fmla="*/ 4354746 w 13601612"/>
              <a:gd name="connsiteY399" fmla="*/ 1595684 h 1972742"/>
              <a:gd name="connsiteX400" fmla="*/ 4355104 w 13601612"/>
              <a:gd name="connsiteY400" fmla="*/ 1596042 h 1972742"/>
              <a:gd name="connsiteX401" fmla="*/ 4355820 w 13601612"/>
              <a:gd name="connsiteY401" fmla="*/ 1595684 h 1972742"/>
              <a:gd name="connsiteX402" fmla="*/ 4362272 w 13601612"/>
              <a:gd name="connsiteY402" fmla="*/ 1595684 h 1972742"/>
              <a:gd name="connsiteX403" fmla="*/ 4358329 w 13601612"/>
              <a:gd name="connsiteY403" fmla="*/ 1606078 h 1972742"/>
              <a:gd name="connsiteX404" fmla="*/ 4362630 w 13601612"/>
              <a:gd name="connsiteY404" fmla="*/ 1595684 h 1972742"/>
              <a:gd name="connsiteX405" fmla="*/ 4411734 w 13601612"/>
              <a:gd name="connsiteY405" fmla="*/ 1596042 h 1972742"/>
              <a:gd name="connsiteX406" fmla="*/ 4371232 w 13601612"/>
              <a:gd name="connsiteY406" fmla="*/ 1660916 h 1972742"/>
              <a:gd name="connsiteX407" fmla="*/ 4412092 w 13601612"/>
              <a:gd name="connsiteY407" fmla="*/ 1596042 h 1972742"/>
              <a:gd name="connsiteX408" fmla="*/ 4441483 w 13601612"/>
              <a:gd name="connsiteY408" fmla="*/ 1596042 h 1972742"/>
              <a:gd name="connsiteX409" fmla="*/ 4440408 w 13601612"/>
              <a:gd name="connsiteY409" fmla="*/ 1618264 h 1972742"/>
              <a:gd name="connsiteX410" fmla="*/ 4440408 w 13601612"/>
              <a:gd name="connsiteY410" fmla="*/ 1618622 h 1972742"/>
              <a:gd name="connsiteX411" fmla="*/ 4440408 w 13601612"/>
              <a:gd name="connsiteY411" fmla="*/ 1618979 h 1972742"/>
              <a:gd name="connsiteX412" fmla="*/ 4439691 w 13601612"/>
              <a:gd name="connsiteY412" fmla="*/ 1642635 h 1972742"/>
              <a:gd name="connsiteX413" fmla="*/ 4439691 w 13601612"/>
              <a:gd name="connsiteY413" fmla="*/ 1642993 h 1972742"/>
              <a:gd name="connsiteX414" fmla="*/ 4438616 w 13601612"/>
              <a:gd name="connsiteY414" fmla="*/ 1665932 h 1972742"/>
              <a:gd name="connsiteX415" fmla="*/ 4438259 w 13601612"/>
              <a:gd name="connsiteY415" fmla="*/ 1676326 h 1972742"/>
              <a:gd name="connsiteX416" fmla="*/ 4438259 w 13601612"/>
              <a:gd name="connsiteY416" fmla="*/ 1676684 h 1972742"/>
              <a:gd name="connsiteX417" fmla="*/ 4437901 w 13601612"/>
              <a:gd name="connsiteY417" fmla="*/ 1676684 h 1972742"/>
              <a:gd name="connsiteX418" fmla="*/ 4437901 w 13601612"/>
              <a:gd name="connsiteY418" fmla="*/ 1677042 h 1972742"/>
              <a:gd name="connsiteX419" fmla="*/ 4437901 w 13601612"/>
              <a:gd name="connsiteY419" fmla="*/ 1677400 h 1972742"/>
              <a:gd name="connsiteX420" fmla="*/ 4438259 w 13601612"/>
              <a:gd name="connsiteY420" fmla="*/ 1677400 h 1972742"/>
              <a:gd name="connsiteX421" fmla="*/ 4437542 w 13601612"/>
              <a:gd name="connsiteY421" fmla="*/ 1695321 h 1972742"/>
              <a:gd name="connsiteX422" fmla="*/ 4393098 w 13601612"/>
              <a:gd name="connsiteY422" fmla="*/ 1706073 h 1972742"/>
              <a:gd name="connsiteX423" fmla="*/ 4378044 w 13601612"/>
              <a:gd name="connsiteY423" fmla="*/ 1702847 h 1972742"/>
              <a:gd name="connsiteX424" fmla="*/ 4366216 w 13601612"/>
              <a:gd name="connsiteY424" fmla="*/ 1700338 h 1972742"/>
              <a:gd name="connsiteX425" fmla="*/ 4389514 w 13601612"/>
              <a:gd name="connsiteY425" fmla="*/ 1691378 h 1972742"/>
              <a:gd name="connsiteX426" fmla="*/ 4365141 w 13601612"/>
              <a:gd name="connsiteY426" fmla="*/ 1700338 h 1972742"/>
              <a:gd name="connsiteX427" fmla="*/ 4364424 w 13601612"/>
              <a:gd name="connsiteY427" fmla="*/ 1700338 h 1972742"/>
              <a:gd name="connsiteX428" fmla="*/ 4362274 w 13601612"/>
              <a:gd name="connsiteY428" fmla="*/ 1701413 h 1972742"/>
              <a:gd name="connsiteX429" fmla="*/ 4360482 w 13601612"/>
              <a:gd name="connsiteY429" fmla="*/ 1699621 h 1972742"/>
              <a:gd name="connsiteX430" fmla="*/ 4328582 w 13601612"/>
              <a:gd name="connsiteY430" fmla="*/ 1692811 h 1972742"/>
              <a:gd name="connsiteX431" fmla="*/ 4328224 w 13601612"/>
              <a:gd name="connsiteY431" fmla="*/ 1692811 h 1972742"/>
              <a:gd name="connsiteX432" fmla="*/ 4327508 w 13601612"/>
              <a:gd name="connsiteY432" fmla="*/ 1692811 h 1972742"/>
              <a:gd name="connsiteX433" fmla="*/ 4326074 w 13601612"/>
              <a:gd name="connsiteY433" fmla="*/ 1683851 h 1972742"/>
              <a:gd name="connsiteX434" fmla="*/ 4343278 w 13601612"/>
              <a:gd name="connsiteY434" fmla="*/ 1684208 h 1972742"/>
              <a:gd name="connsiteX435" fmla="*/ 4351522 w 13601612"/>
              <a:gd name="connsiteY435" fmla="*/ 1684208 h 1972742"/>
              <a:gd name="connsiteX436" fmla="*/ 4351522 w 13601612"/>
              <a:gd name="connsiteY436" fmla="*/ 1683491 h 1972742"/>
              <a:gd name="connsiteX437" fmla="*/ 4344712 w 13601612"/>
              <a:gd name="connsiteY437" fmla="*/ 1682058 h 1972742"/>
              <a:gd name="connsiteX438" fmla="*/ 4344354 w 13601612"/>
              <a:gd name="connsiteY438" fmla="*/ 1682058 h 1972742"/>
              <a:gd name="connsiteX439" fmla="*/ 4324999 w 13601612"/>
              <a:gd name="connsiteY439" fmla="*/ 1678115 h 1972742"/>
              <a:gd name="connsiteX440" fmla="*/ 4322132 w 13601612"/>
              <a:gd name="connsiteY440" fmla="*/ 1660194 h 1972742"/>
              <a:gd name="connsiteX441" fmla="*/ 4336469 w 13601612"/>
              <a:gd name="connsiteY441" fmla="*/ 1643707 h 1972742"/>
              <a:gd name="connsiteX442" fmla="*/ 4322132 w 13601612"/>
              <a:gd name="connsiteY442" fmla="*/ 1659477 h 1972742"/>
              <a:gd name="connsiteX443" fmla="*/ 4319981 w 13601612"/>
              <a:gd name="connsiteY443" fmla="*/ 1644782 h 1972742"/>
              <a:gd name="connsiteX444" fmla="*/ 4319264 w 13601612"/>
              <a:gd name="connsiteY444" fmla="*/ 1644782 h 1972742"/>
              <a:gd name="connsiteX445" fmla="*/ 4315319 w 13601612"/>
              <a:gd name="connsiteY445" fmla="*/ 1666651 h 1972742"/>
              <a:gd name="connsiteX446" fmla="*/ 4298474 w 13601612"/>
              <a:gd name="connsiteY446" fmla="*/ 1680271 h 1972742"/>
              <a:gd name="connsiteX447" fmla="*/ 4294173 w 13601612"/>
              <a:gd name="connsiteY447" fmla="*/ 1680988 h 1972742"/>
              <a:gd name="connsiteX448" fmla="*/ 4294173 w 13601612"/>
              <a:gd name="connsiteY448" fmla="*/ 1681346 h 1972742"/>
              <a:gd name="connsiteX449" fmla="*/ 4287004 w 13601612"/>
              <a:gd name="connsiteY449" fmla="*/ 1683138 h 1972742"/>
              <a:gd name="connsiteX450" fmla="*/ 4287362 w 13601612"/>
              <a:gd name="connsiteY450" fmla="*/ 1683855 h 1972742"/>
              <a:gd name="connsiteX451" fmla="*/ 4293455 w 13601612"/>
              <a:gd name="connsiteY451" fmla="*/ 1683855 h 1972742"/>
              <a:gd name="connsiteX452" fmla="*/ 4267291 w 13601612"/>
              <a:gd name="connsiteY452" fmla="*/ 1699984 h 1972742"/>
              <a:gd name="connsiteX453" fmla="*/ 4262273 w 13601612"/>
              <a:gd name="connsiteY453" fmla="*/ 1701058 h 1972742"/>
              <a:gd name="connsiteX454" fmla="*/ 4246144 w 13601612"/>
              <a:gd name="connsiteY454" fmla="*/ 1705718 h 1972742"/>
              <a:gd name="connsiteX455" fmla="*/ 4246144 w 13601612"/>
              <a:gd name="connsiteY455" fmla="*/ 1706075 h 1972742"/>
              <a:gd name="connsiteX456" fmla="*/ 4256180 w 13601612"/>
              <a:gd name="connsiteY456" fmla="*/ 1706075 h 1972742"/>
              <a:gd name="connsiteX457" fmla="*/ 4255463 w 13601612"/>
              <a:gd name="connsiteY457" fmla="*/ 1706433 h 1972742"/>
              <a:gd name="connsiteX458" fmla="*/ 4237900 w 13601612"/>
              <a:gd name="connsiteY458" fmla="*/ 1734032 h 1972742"/>
              <a:gd name="connsiteX459" fmla="*/ 4255821 w 13601612"/>
              <a:gd name="connsiteY459" fmla="*/ 1706792 h 1972742"/>
              <a:gd name="connsiteX460" fmla="*/ 4256896 w 13601612"/>
              <a:gd name="connsiteY460" fmla="*/ 1706075 h 1972742"/>
              <a:gd name="connsiteX461" fmla="*/ 4293455 w 13601612"/>
              <a:gd name="connsiteY461" fmla="*/ 1706433 h 1972742"/>
              <a:gd name="connsiteX462" fmla="*/ 4260480 w 13601612"/>
              <a:gd name="connsiteY462" fmla="*/ 1740124 h 1972742"/>
              <a:gd name="connsiteX463" fmla="*/ 4293813 w 13601612"/>
              <a:gd name="connsiteY463" fmla="*/ 1706791 h 1972742"/>
              <a:gd name="connsiteX464" fmla="*/ 4294888 w 13601612"/>
              <a:gd name="connsiteY464" fmla="*/ 1706433 h 1972742"/>
              <a:gd name="connsiteX465" fmla="*/ 4309583 w 13601612"/>
              <a:gd name="connsiteY465" fmla="*/ 1706433 h 1972742"/>
              <a:gd name="connsiteX466" fmla="*/ 4308866 w 13601612"/>
              <a:gd name="connsiteY466" fmla="*/ 1720770 h 1972742"/>
              <a:gd name="connsiteX467" fmla="*/ 4308866 w 13601612"/>
              <a:gd name="connsiteY467" fmla="*/ 1721128 h 1972742"/>
              <a:gd name="connsiteX468" fmla="*/ 4308508 w 13601612"/>
              <a:gd name="connsiteY468" fmla="*/ 1735823 h 1972742"/>
              <a:gd name="connsiteX469" fmla="*/ 4241484 w 13601612"/>
              <a:gd name="connsiteY469" fmla="*/ 1776683 h 1972742"/>
              <a:gd name="connsiteX470" fmla="*/ 4308508 w 13601612"/>
              <a:gd name="connsiteY470" fmla="*/ 1736540 h 1972742"/>
              <a:gd name="connsiteX471" fmla="*/ 4308508 w 13601612"/>
              <a:gd name="connsiteY471" fmla="*/ 1736898 h 1972742"/>
              <a:gd name="connsiteX472" fmla="*/ 4307434 w 13601612"/>
              <a:gd name="connsiteY472" fmla="*/ 1759120 h 1972742"/>
              <a:gd name="connsiteX473" fmla="*/ 4307434 w 13601612"/>
              <a:gd name="connsiteY473" fmla="*/ 1759478 h 1972742"/>
              <a:gd name="connsiteX474" fmla="*/ 4307076 w 13601612"/>
              <a:gd name="connsiteY474" fmla="*/ 1764137 h 1972742"/>
              <a:gd name="connsiteX475" fmla="*/ 4246861 w 13601612"/>
              <a:gd name="connsiteY475" fmla="*/ 1783850 h 1972742"/>
              <a:gd name="connsiteX476" fmla="*/ 4246145 w 13601612"/>
              <a:gd name="connsiteY476" fmla="*/ 1783850 h 1972742"/>
              <a:gd name="connsiteX477" fmla="*/ 4244711 w 13601612"/>
              <a:gd name="connsiteY477" fmla="*/ 1784208 h 1972742"/>
              <a:gd name="connsiteX478" fmla="*/ 4238976 w 13601612"/>
              <a:gd name="connsiteY478" fmla="*/ 1784208 h 1972742"/>
              <a:gd name="connsiteX479" fmla="*/ 4238618 w 13601612"/>
              <a:gd name="connsiteY479" fmla="*/ 1784208 h 1972742"/>
              <a:gd name="connsiteX480" fmla="*/ 4234676 w 13601612"/>
              <a:gd name="connsiteY480" fmla="*/ 1784208 h 1972742"/>
              <a:gd name="connsiteX481" fmla="*/ 4236468 w 13601612"/>
              <a:gd name="connsiteY481" fmla="*/ 1782416 h 1972742"/>
              <a:gd name="connsiteX482" fmla="*/ 4236826 w 13601612"/>
              <a:gd name="connsiteY482" fmla="*/ 1782416 h 1972742"/>
              <a:gd name="connsiteX483" fmla="*/ 4240051 w 13601612"/>
              <a:gd name="connsiteY483" fmla="*/ 1782774 h 1972742"/>
              <a:gd name="connsiteX484" fmla="*/ 4246145 w 13601612"/>
              <a:gd name="connsiteY484" fmla="*/ 1783848 h 1972742"/>
              <a:gd name="connsiteX485" fmla="*/ 4240051 w 13601612"/>
              <a:gd name="connsiteY485" fmla="*/ 1782415 h 1972742"/>
              <a:gd name="connsiteX486" fmla="*/ 4214604 w 13601612"/>
              <a:gd name="connsiteY486" fmla="*/ 1777397 h 1972742"/>
              <a:gd name="connsiteX487" fmla="*/ 4214246 w 13601612"/>
              <a:gd name="connsiteY487" fmla="*/ 1777397 h 1972742"/>
              <a:gd name="connsiteX488" fmla="*/ 4213529 w 13601612"/>
              <a:gd name="connsiteY488" fmla="*/ 1773096 h 1972742"/>
              <a:gd name="connsiteX489" fmla="*/ 4222490 w 13601612"/>
              <a:gd name="connsiteY489" fmla="*/ 1773096 h 1972742"/>
              <a:gd name="connsiteX490" fmla="*/ 4226432 w 13601612"/>
              <a:gd name="connsiteY490" fmla="*/ 1773096 h 1972742"/>
              <a:gd name="connsiteX491" fmla="*/ 4226432 w 13601612"/>
              <a:gd name="connsiteY491" fmla="*/ 1772738 h 1972742"/>
              <a:gd name="connsiteX492" fmla="*/ 4222848 w 13601612"/>
              <a:gd name="connsiteY492" fmla="*/ 1772021 h 1972742"/>
              <a:gd name="connsiteX493" fmla="*/ 4224998 w 13601612"/>
              <a:gd name="connsiteY493" fmla="*/ 1772738 h 1972742"/>
              <a:gd name="connsiteX494" fmla="*/ 4222490 w 13601612"/>
              <a:gd name="connsiteY494" fmla="*/ 1772738 h 1972742"/>
              <a:gd name="connsiteX495" fmla="*/ 4222132 w 13601612"/>
              <a:gd name="connsiteY495" fmla="*/ 1772738 h 1972742"/>
              <a:gd name="connsiteX496" fmla="*/ 4220698 w 13601612"/>
              <a:gd name="connsiteY496" fmla="*/ 1772738 h 1972742"/>
              <a:gd name="connsiteX497" fmla="*/ 4221415 w 13601612"/>
              <a:gd name="connsiteY497" fmla="*/ 1772021 h 1972742"/>
              <a:gd name="connsiteX498" fmla="*/ 4221057 w 13601612"/>
              <a:gd name="connsiteY498" fmla="*/ 1771663 h 1972742"/>
              <a:gd name="connsiteX499" fmla="*/ 4220340 w 13601612"/>
              <a:gd name="connsiteY499" fmla="*/ 1772380 h 1972742"/>
              <a:gd name="connsiteX500" fmla="*/ 4219265 w 13601612"/>
              <a:gd name="connsiteY500" fmla="*/ 1771306 h 1972742"/>
              <a:gd name="connsiteX501" fmla="*/ 4218908 w 13601612"/>
              <a:gd name="connsiteY501" fmla="*/ 1771306 h 1972742"/>
              <a:gd name="connsiteX502" fmla="*/ 4219982 w 13601612"/>
              <a:gd name="connsiteY502" fmla="*/ 1772739 h 1972742"/>
              <a:gd name="connsiteX503" fmla="*/ 4217473 w 13601612"/>
              <a:gd name="connsiteY503" fmla="*/ 1772739 h 1972742"/>
              <a:gd name="connsiteX504" fmla="*/ 4217473 w 13601612"/>
              <a:gd name="connsiteY504" fmla="*/ 1772381 h 1972742"/>
              <a:gd name="connsiteX505" fmla="*/ 4215323 w 13601612"/>
              <a:gd name="connsiteY505" fmla="*/ 1770589 h 1972742"/>
              <a:gd name="connsiteX506" fmla="*/ 4217115 w 13601612"/>
              <a:gd name="connsiteY506" fmla="*/ 1772740 h 1972742"/>
              <a:gd name="connsiteX507" fmla="*/ 4213531 w 13601612"/>
              <a:gd name="connsiteY507" fmla="*/ 1772740 h 1972742"/>
              <a:gd name="connsiteX508" fmla="*/ 4213173 w 13601612"/>
              <a:gd name="connsiteY508" fmla="*/ 1772740 h 1972742"/>
              <a:gd name="connsiteX509" fmla="*/ 4213173 w 13601612"/>
              <a:gd name="connsiteY509" fmla="*/ 1772382 h 1972742"/>
              <a:gd name="connsiteX510" fmla="*/ 4213173 w 13601612"/>
              <a:gd name="connsiteY510" fmla="*/ 1772024 h 1972742"/>
              <a:gd name="connsiteX511" fmla="*/ 4213173 w 13601612"/>
              <a:gd name="connsiteY511" fmla="*/ 1771666 h 1972742"/>
              <a:gd name="connsiteX512" fmla="*/ 4213173 w 13601612"/>
              <a:gd name="connsiteY512" fmla="*/ 1770233 h 1972742"/>
              <a:gd name="connsiteX513" fmla="*/ 4212815 w 13601612"/>
              <a:gd name="connsiteY513" fmla="*/ 1770233 h 1972742"/>
              <a:gd name="connsiteX514" fmla="*/ 4212815 w 13601612"/>
              <a:gd name="connsiteY514" fmla="*/ 1772025 h 1972742"/>
              <a:gd name="connsiteX515" fmla="*/ 4212457 w 13601612"/>
              <a:gd name="connsiteY515" fmla="*/ 1772741 h 1972742"/>
              <a:gd name="connsiteX516" fmla="*/ 4207439 w 13601612"/>
              <a:gd name="connsiteY516" fmla="*/ 1772741 h 1972742"/>
              <a:gd name="connsiteX517" fmla="*/ 4207439 w 13601612"/>
              <a:gd name="connsiteY517" fmla="*/ 1772384 h 1972742"/>
              <a:gd name="connsiteX518" fmla="*/ 4207082 w 13601612"/>
              <a:gd name="connsiteY518" fmla="*/ 1772384 h 1972742"/>
              <a:gd name="connsiteX519" fmla="*/ 4206724 w 13601612"/>
              <a:gd name="connsiteY519" fmla="*/ 1772026 h 1972742"/>
              <a:gd name="connsiteX520" fmla="*/ 4207082 w 13601612"/>
              <a:gd name="connsiteY520" fmla="*/ 1769875 h 1972742"/>
              <a:gd name="connsiteX521" fmla="*/ 4208515 w 13601612"/>
              <a:gd name="connsiteY521" fmla="*/ 1762349 h 1972742"/>
              <a:gd name="connsiteX522" fmla="*/ 4211024 w 13601612"/>
              <a:gd name="connsiteY522" fmla="*/ 1760556 h 1972742"/>
              <a:gd name="connsiteX523" fmla="*/ 4212458 w 13601612"/>
              <a:gd name="connsiteY523" fmla="*/ 1769875 h 1972742"/>
              <a:gd name="connsiteX524" fmla="*/ 4212816 w 13601612"/>
              <a:gd name="connsiteY524" fmla="*/ 1769875 h 1972742"/>
              <a:gd name="connsiteX525" fmla="*/ 4211382 w 13601612"/>
              <a:gd name="connsiteY525" fmla="*/ 1760198 h 1972742"/>
              <a:gd name="connsiteX526" fmla="*/ 4227511 w 13601612"/>
              <a:gd name="connsiteY526" fmla="*/ 1745503 h 1972742"/>
              <a:gd name="connsiteX527" fmla="*/ 4211382 w 13601612"/>
              <a:gd name="connsiteY527" fmla="*/ 1759840 h 1972742"/>
              <a:gd name="connsiteX528" fmla="*/ 4210307 w 13601612"/>
              <a:gd name="connsiteY528" fmla="*/ 1753746 h 1972742"/>
              <a:gd name="connsiteX529" fmla="*/ 4211024 w 13601612"/>
              <a:gd name="connsiteY529" fmla="*/ 1759840 h 1972742"/>
              <a:gd name="connsiteX530" fmla="*/ 4208515 w 13601612"/>
              <a:gd name="connsiteY530" fmla="*/ 1761990 h 1972742"/>
              <a:gd name="connsiteX531" fmla="*/ 4210307 w 13601612"/>
              <a:gd name="connsiteY531" fmla="*/ 1753746 h 1972742"/>
              <a:gd name="connsiteX532" fmla="*/ 4210307 w 13601612"/>
              <a:gd name="connsiteY532" fmla="*/ 1753030 h 1972742"/>
              <a:gd name="connsiteX533" fmla="*/ 4209949 w 13601612"/>
              <a:gd name="connsiteY533" fmla="*/ 1753030 h 1972742"/>
              <a:gd name="connsiteX534" fmla="*/ 4208157 w 13601612"/>
              <a:gd name="connsiteY534" fmla="*/ 1762349 h 1972742"/>
              <a:gd name="connsiteX535" fmla="*/ 4195613 w 13601612"/>
              <a:gd name="connsiteY535" fmla="*/ 1772026 h 1972742"/>
              <a:gd name="connsiteX536" fmla="*/ 4208157 w 13601612"/>
              <a:gd name="connsiteY536" fmla="*/ 1763065 h 1972742"/>
              <a:gd name="connsiteX537" fmla="*/ 4206724 w 13601612"/>
              <a:gd name="connsiteY537" fmla="*/ 1769875 h 1972742"/>
              <a:gd name="connsiteX538" fmla="*/ 4204932 w 13601612"/>
              <a:gd name="connsiteY538" fmla="*/ 1770233 h 1972742"/>
              <a:gd name="connsiteX539" fmla="*/ 4206724 w 13601612"/>
              <a:gd name="connsiteY539" fmla="*/ 1770233 h 1972742"/>
              <a:gd name="connsiteX540" fmla="*/ 4206366 w 13601612"/>
              <a:gd name="connsiteY540" fmla="*/ 1771667 h 1972742"/>
              <a:gd name="connsiteX541" fmla="*/ 4204932 w 13601612"/>
              <a:gd name="connsiteY541" fmla="*/ 1770233 h 1972742"/>
              <a:gd name="connsiteX542" fmla="*/ 4204574 w 13601612"/>
              <a:gd name="connsiteY542" fmla="*/ 1770591 h 1972742"/>
              <a:gd name="connsiteX543" fmla="*/ 4206366 w 13601612"/>
              <a:gd name="connsiteY543" fmla="*/ 1772025 h 1972742"/>
              <a:gd name="connsiteX544" fmla="*/ 4206366 w 13601612"/>
              <a:gd name="connsiteY544" fmla="*/ 1772741 h 1972742"/>
              <a:gd name="connsiteX545" fmla="*/ 4202424 w 13601612"/>
              <a:gd name="connsiteY545" fmla="*/ 1772741 h 1972742"/>
              <a:gd name="connsiteX546" fmla="*/ 4202424 w 13601612"/>
              <a:gd name="connsiteY546" fmla="*/ 1772384 h 1972742"/>
              <a:gd name="connsiteX547" fmla="*/ 4200990 w 13601612"/>
              <a:gd name="connsiteY547" fmla="*/ 1771309 h 1972742"/>
              <a:gd name="connsiteX548" fmla="*/ 4202065 w 13601612"/>
              <a:gd name="connsiteY548" fmla="*/ 1772743 h 1972742"/>
              <a:gd name="connsiteX549" fmla="*/ 4199556 w 13601612"/>
              <a:gd name="connsiteY549" fmla="*/ 1772743 h 1972742"/>
              <a:gd name="connsiteX550" fmla="*/ 4200630 w 13601612"/>
              <a:gd name="connsiteY550" fmla="*/ 1771309 h 1972742"/>
              <a:gd name="connsiteX551" fmla="*/ 4200273 w 13601612"/>
              <a:gd name="connsiteY551" fmla="*/ 1771309 h 1972742"/>
              <a:gd name="connsiteX552" fmla="*/ 4199198 w 13601612"/>
              <a:gd name="connsiteY552" fmla="*/ 1772384 h 1972742"/>
              <a:gd name="connsiteX553" fmla="*/ 4198481 w 13601612"/>
              <a:gd name="connsiteY553" fmla="*/ 1771667 h 1972742"/>
              <a:gd name="connsiteX554" fmla="*/ 4198123 w 13601612"/>
              <a:gd name="connsiteY554" fmla="*/ 1771667 h 1972742"/>
              <a:gd name="connsiteX555" fmla="*/ 4198123 w 13601612"/>
              <a:gd name="connsiteY555" fmla="*/ 1772025 h 1972742"/>
              <a:gd name="connsiteX556" fmla="*/ 4198840 w 13601612"/>
              <a:gd name="connsiteY556" fmla="*/ 1772741 h 1972742"/>
              <a:gd name="connsiteX557" fmla="*/ 4197765 w 13601612"/>
              <a:gd name="connsiteY557" fmla="*/ 1772741 h 1972742"/>
              <a:gd name="connsiteX558" fmla="*/ 4198123 w 13601612"/>
              <a:gd name="connsiteY558" fmla="*/ 1772025 h 1972742"/>
              <a:gd name="connsiteX559" fmla="*/ 4197049 w 13601612"/>
              <a:gd name="connsiteY559" fmla="*/ 1772741 h 1972742"/>
              <a:gd name="connsiteX560" fmla="*/ 4195615 w 13601612"/>
              <a:gd name="connsiteY560" fmla="*/ 1772384 h 1972742"/>
              <a:gd name="connsiteX561" fmla="*/ 4195257 w 13601612"/>
              <a:gd name="connsiteY561" fmla="*/ 1772384 h 1972742"/>
              <a:gd name="connsiteX562" fmla="*/ 4194899 w 13601612"/>
              <a:gd name="connsiteY562" fmla="*/ 1772384 h 1972742"/>
              <a:gd name="connsiteX563" fmla="*/ 4193466 w 13601612"/>
              <a:gd name="connsiteY563" fmla="*/ 1772741 h 1972742"/>
              <a:gd name="connsiteX564" fmla="*/ 4193466 w 13601612"/>
              <a:gd name="connsiteY564" fmla="*/ 1773099 h 1972742"/>
              <a:gd name="connsiteX565" fmla="*/ 4177695 w 13601612"/>
              <a:gd name="connsiteY565" fmla="*/ 1782777 h 1972742"/>
              <a:gd name="connsiteX566" fmla="*/ 4175545 w 13601612"/>
              <a:gd name="connsiteY566" fmla="*/ 1784210 h 1972742"/>
              <a:gd name="connsiteX567" fmla="*/ 4173394 w 13601612"/>
              <a:gd name="connsiteY567" fmla="*/ 1784210 h 1972742"/>
              <a:gd name="connsiteX568" fmla="*/ 4177695 w 13601612"/>
              <a:gd name="connsiteY568" fmla="*/ 1782777 h 1972742"/>
              <a:gd name="connsiteX569" fmla="*/ 4172319 w 13601612"/>
              <a:gd name="connsiteY569" fmla="*/ 1784210 h 1972742"/>
              <a:gd name="connsiteX570" fmla="*/ 4172319 w 13601612"/>
              <a:gd name="connsiteY570" fmla="*/ 1784568 h 1972742"/>
              <a:gd name="connsiteX571" fmla="*/ 4204935 w 13601612"/>
              <a:gd name="connsiteY571" fmla="*/ 1784568 h 1972742"/>
              <a:gd name="connsiteX572" fmla="*/ 4204577 w 13601612"/>
              <a:gd name="connsiteY572" fmla="*/ 1792095 h 1972742"/>
              <a:gd name="connsiteX573" fmla="*/ 4204577 w 13601612"/>
              <a:gd name="connsiteY573" fmla="*/ 1792453 h 1972742"/>
              <a:gd name="connsiteX574" fmla="*/ 4204219 w 13601612"/>
              <a:gd name="connsiteY574" fmla="*/ 1800338 h 1972742"/>
              <a:gd name="connsiteX575" fmla="*/ 4203861 w 13601612"/>
              <a:gd name="connsiteY575" fmla="*/ 1811807 h 1972742"/>
              <a:gd name="connsiteX576" fmla="*/ 4203861 w 13601612"/>
              <a:gd name="connsiteY576" fmla="*/ 1812165 h 1972742"/>
              <a:gd name="connsiteX577" fmla="*/ 4203861 w 13601612"/>
              <a:gd name="connsiteY577" fmla="*/ 1817900 h 1972742"/>
              <a:gd name="connsiteX578" fmla="*/ 4204219 w 13601612"/>
              <a:gd name="connsiteY578" fmla="*/ 1815033 h 1972742"/>
              <a:gd name="connsiteX579" fmla="*/ 4204577 w 13601612"/>
              <a:gd name="connsiteY579" fmla="*/ 1815033 h 1972742"/>
              <a:gd name="connsiteX580" fmla="*/ 4207086 w 13601612"/>
              <a:gd name="connsiteY580" fmla="*/ 1814316 h 1972742"/>
              <a:gd name="connsiteX581" fmla="*/ 4207086 w 13601612"/>
              <a:gd name="connsiteY581" fmla="*/ 1815391 h 1972742"/>
              <a:gd name="connsiteX582" fmla="*/ 4204577 w 13601612"/>
              <a:gd name="connsiteY582" fmla="*/ 1815033 h 1972742"/>
              <a:gd name="connsiteX583" fmla="*/ 4207086 w 13601612"/>
              <a:gd name="connsiteY583" fmla="*/ 1815750 h 1972742"/>
              <a:gd name="connsiteX584" fmla="*/ 4207086 w 13601612"/>
              <a:gd name="connsiteY584" fmla="*/ 1816824 h 1972742"/>
              <a:gd name="connsiteX585" fmla="*/ 4204577 w 13601612"/>
              <a:gd name="connsiteY585" fmla="*/ 1817899 h 1972742"/>
              <a:gd name="connsiteX586" fmla="*/ 4207086 w 13601612"/>
              <a:gd name="connsiteY586" fmla="*/ 1817182 h 1972742"/>
              <a:gd name="connsiteX587" fmla="*/ 4207086 w 13601612"/>
              <a:gd name="connsiteY587" fmla="*/ 1818616 h 1972742"/>
              <a:gd name="connsiteX588" fmla="*/ 4204577 w 13601612"/>
              <a:gd name="connsiteY588" fmla="*/ 1817899 h 1972742"/>
              <a:gd name="connsiteX589" fmla="*/ 4203860 w 13601612"/>
              <a:gd name="connsiteY589" fmla="*/ 1817899 h 1972742"/>
              <a:gd name="connsiteX590" fmla="*/ 4203860 w 13601612"/>
              <a:gd name="connsiteY590" fmla="*/ 1818257 h 1972742"/>
              <a:gd name="connsiteX591" fmla="*/ 4207086 w 13601612"/>
              <a:gd name="connsiteY591" fmla="*/ 1818974 h 1972742"/>
              <a:gd name="connsiteX592" fmla="*/ 4207086 w 13601612"/>
              <a:gd name="connsiteY592" fmla="*/ 1820048 h 1972742"/>
              <a:gd name="connsiteX593" fmla="*/ 4203860 w 13601612"/>
              <a:gd name="connsiteY593" fmla="*/ 1820765 h 1972742"/>
              <a:gd name="connsiteX594" fmla="*/ 4203860 w 13601612"/>
              <a:gd name="connsiteY594" fmla="*/ 1821123 h 1972742"/>
              <a:gd name="connsiteX595" fmla="*/ 4204577 w 13601612"/>
              <a:gd name="connsiteY595" fmla="*/ 1821123 h 1972742"/>
              <a:gd name="connsiteX596" fmla="*/ 4207086 w 13601612"/>
              <a:gd name="connsiteY596" fmla="*/ 1820406 h 1972742"/>
              <a:gd name="connsiteX597" fmla="*/ 4207086 w 13601612"/>
              <a:gd name="connsiteY597" fmla="*/ 1821840 h 1972742"/>
              <a:gd name="connsiteX598" fmla="*/ 4204577 w 13601612"/>
              <a:gd name="connsiteY598" fmla="*/ 1821123 h 1972742"/>
              <a:gd name="connsiteX599" fmla="*/ 4207086 w 13601612"/>
              <a:gd name="connsiteY599" fmla="*/ 1822198 h 1972742"/>
              <a:gd name="connsiteX600" fmla="*/ 4207086 w 13601612"/>
              <a:gd name="connsiteY600" fmla="*/ 1823272 h 1972742"/>
              <a:gd name="connsiteX601" fmla="*/ 4203860 w 13601612"/>
              <a:gd name="connsiteY601" fmla="*/ 1823989 h 1972742"/>
              <a:gd name="connsiteX602" fmla="*/ 4203860 w 13601612"/>
              <a:gd name="connsiteY602" fmla="*/ 1824347 h 1972742"/>
              <a:gd name="connsiteX603" fmla="*/ 4204218 w 13601612"/>
              <a:gd name="connsiteY603" fmla="*/ 1824347 h 1972742"/>
              <a:gd name="connsiteX604" fmla="*/ 4207086 w 13601612"/>
              <a:gd name="connsiteY604" fmla="*/ 1823630 h 1972742"/>
              <a:gd name="connsiteX605" fmla="*/ 4207086 w 13601612"/>
              <a:gd name="connsiteY605" fmla="*/ 1825064 h 1972742"/>
              <a:gd name="connsiteX606" fmla="*/ 4204218 w 13601612"/>
              <a:gd name="connsiteY606" fmla="*/ 1824347 h 1972742"/>
              <a:gd name="connsiteX607" fmla="*/ 4207086 w 13601612"/>
              <a:gd name="connsiteY607" fmla="*/ 1825422 h 1972742"/>
              <a:gd name="connsiteX608" fmla="*/ 4207086 w 13601612"/>
              <a:gd name="connsiteY608" fmla="*/ 1826496 h 1972742"/>
              <a:gd name="connsiteX609" fmla="*/ 4207086 w 13601612"/>
              <a:gd name="connsiteY609" fmla="*/ 1828288 h 1972742"/>
              <a:gd name="connsiteX610" fmla="*/ 4204218 w 13601612"/>
              <a:gd name="connsiteY610" fmla="*/ 1827572 h 1972742"/>
              <a:gd name="connsiteX611" fmla="*/ 4207086 w 13601612"/>
              <a:gd name="connsiteY611" fmla="*/ 1828646 h 1972742"/>
              <a:gd name="connsiteX612" fmla="*/ 4207086 w 13601612"/>
              <a:gd name="connsiteY612" fmla="*/ 1829721 h 1972742"/>
              <a:gd name="connsiteX613" fmla="*/ 4203860 w 13601612"/>
              <a:gd name="connsiteY613" fmla="*/ 1830796 h 1972742"/>
              <a:gd name="connsiteX614" fmla="*/ 4207086 w 13601612"/>
              <a:gd name="connsiteY614" fmla="*/ 1830079 h 1972742"/>
              <a:gd name="connsiteX615" fmla="*/ 4207086 w 13601612"/>
              <a:gd name="connsiteY615" fmla="*/ 1831871 h 1972742"/>
              <a:gd name="connsiteX616" fmla="*/ 4207086 w 13601612"/>
              <a:gd name="connsiteY616" fmla="*/ 1832946 h 1972742"/>
              <a:gd name="connsiteX617" fmla="*/ 4203860 w 13601612"/>
              <a:gd name="connsiteY617" fmla="*/ 1834020 h 1972742"/>
              <a:gd name="connsiteX618" fmla="*/ 4207086 w 13601612"/>
              <a:gd name="connsiteY618" fmla="*/ 1833304 h 1972742"/>
              <a:gd name="connsiteX619" fmla="*/ 4207086 w 13601612"/>
              <a:gd name="connsiteY619" fmla="*/ 1835096 h 1972742"/>
              <a:gd name="connsiteX620" fmla="*/ 4203860 w 13601612"/>
              <a:gd name="connsiteY620" fmla="*/ 1834021 h 1972742"/>
              <a:gd name="connsiteX621" fmla="*/ 4203143 w 13601612"/>
              <a:gd name="connsiteY621" fmla="*/ 1834021 h 1972742"/>
              <a:gd name="connsiteX622" fmla="*/ 4203143 w 13601612"/>
              <a:gd name="connsiteY622" fmla="*/ 1834379 h 1972742"/>
              <a:gd name="connsiteX623" fmla="*/ 4207086 w 13601612"/>
              <a:gd name="connsiteY623" fmla="*/ 1835454 h 1972742"/>
              <a:gd name="connsiteX624" fmla="*/ 4208878 w 13601612"/>
              <a:gd name="connsiteY624" fmla="*/ 1835811 h 1972742"/>
              <a:gd name="connsiteX625" fmla="*/ 4207444 w 13601612"/>
              <a:gd name="connsiteY625" fmla="*/ 1835094 h 1972742"/>
              <a:gd name="connsiteX626" fmla="*/ 4207444 w 13601612"/>
              <a:gd name="connsiteY626" fmla="*/ 1833302 h 1972742"/>
              <a:gd name="connsiteX627" fmla="*/ 4208878 w 13601612"/>
              <a:gd name="connsiteY627" fmla="*/ 1832585 h 1972742"/>
              <a:gd name="connsiteX628" fmla="*/ 4207444 w 13601612"/>
              <a:gd name="connsiteY628" fmla="*/ 1832943 h 1972742"/>
              <a:gd name="connsiteX629" fmla="*/ 4207444 w 13601612"/>
              <a:gd name="connsiteY629" fmla="*/ 1832227 h 1972742"/>
              <a:gd name="connsiteX630" fmla="*/ 4208878 w 13601612"/>
              <a:gd name="connsiteY630" fmla="*/ 1832584 h 1972742"/>
              <a:gd name="connsiteX631" fmla="*/ 4209594 w 13601612"/>
              <a:gd name="connsiteY631" fmla="*/ 1832584 h 1972742"/>
              <a:gd name="connsiteX632" fmla="*/ 4209952 w 13601612"/>
              <a:gd name="connsiteY632" fmla="*/ 1832584 h 1972742"/>
              <a:gd name="connsiteX633" fmla="*/ 4211744 w 13601612"/>
              <a:gd name="connsiteY633" fmla="*/ 1832227 h 1972742"/>
              <a:gd name="connsiteX634" fmla="*/ 4211744 w 13601612"/>
              <a:gd name="connsiteY634" fmla="*/ 1832943 h 1972742"/>
              <a:gd name="connsiteX635" fmla="*/ 4209952 w 13601612"/>
              <a:gd name="connsiteY635" fmla="*/ 1832585 h 1972742"/>
              <a:gd name="connsiteX636" fmla="*/ 4211744 w 13601612"/>
              <a:gd name="connsiteY636" fmla="*/ 1833302 h 1972742"/>
              <a:gd name="connsiteX637" fmla="*/ 4211744 w 13601612"/>
              <a:gd name="connsiteY637" fmla="*/ 1835094 h 1972742"/>
              <a:gd name="connsiteX638" fmla="*/ 4210311 w 13601612"/>
              <a:gd name="connsiteY638" fmla="*/ 1835811 h 1972742"/>
              <a:gd name="connsiteX639" fmla="*/ 4211744 w 13601612"/>
              <a:gd name="connsiteY639" fmla="*/ 1835454 h 1972742"/>
              <a:gd name="connsiteX640" fmla="*/ 4211744 w 13601612"/>
              <a:gd name="connsiteY640" fmla="*/ 1836528 h 1972742"/>
              <a:gd name="connsiteX641" fmla="*/ 4211744 w 13601612"/>
              <a:gd name="connsiteY641" fmla="*/ 1838679 h 1972742"/>
              <a:gd name="connsiteX642" fmla="*/ 4209952 w 13601612"/>
              <a:gd name="connsiteY642" fmla="*/ 1839395 h 1972742"/>
              <a:gd name="connsiteX643" fmla="*/ 4211744 w 13601612"/>
              <a:gd name="connsiteY643" fmla="*/ 1839038 h 1972742"/>
              <a:gd name="connsiteX644" fmla="*/ 4211744 w 13601612"/>
              <a:gd name="connsiteY644" fmla="*/ 1840112 h 1972742"/>
              <a:gd name="connsiteX645" fmla="*/ 4209952 w 13601612"/>
              <a:gd name="connsiteY645" fmla="*/ 1839395 h 1972742"/>
              <a:gd name="connsiteX646" fmla="*/ 4209594 w 13601612"/>
              <a:gd name="connsiteY646" fmla="*/ 1839395 h 1972742"/>
              <a:gd name="connsiteX647" fmla="*/ 4208878 w 13601612"/>
              <a:gd name="connsiteY647" fmla="*/ 1839395 h 1972742"/>
              <a:gd name="connsiteX648" fmla="*/ 4207086 w 13601612"/>
              <a:gd name="connsiteY648" fmla="*/ 1839753 h 1972742"/>
              <a:gd name="connsiteX649" fmla="*/ 4207086 w 13601612"/>
              <a:gd name="connsiteY649" fmla="*/ 1839036 h 1972742"/>
              <a:gd name="connsiteX650" fmla="*/ 4208878 w 13601612"/>
              <a:gd name="connsiteY650" fmla="*/ 1839394 h 1972742"/>
              <a:gd name="connsiteX651" fmla="*/ 4207086 w 13601612"/>
              <a:gd name="connsiteY651" fmla="*/ 1838678 h 1972742"/>
              <a:gd name="connsiteX652" fmla="*/ 4207086 w 13601612"/>
              <a:gd name="connsiteY652" fmla="*/ 1836885 h 1972742"/>
              <a:gd name="connsiteX653" fmla="*/ 4209594 w 13601612"/>
              <a:gd name="connsiteY653" fmla="*/ 1836169 h 1972742"/>
              <a:gd name="connsiteX654" fmla="*/ 4211745 w 13601612"/>
              <a:gd name="connsiteY654" fmla="*/ 1836526 h 1972742"/>
              <a:gd name="connsiteX655" fmla="*/ 4210311 w 13601612"/>
              <a:gd name="connsiteY655" fmla="*/ 1835809 h 1972742"/>
              <a:gd name="connsiteX656" fmla="*/ 4209594 w 13601612"/>
              <a:gd name="connsiteY656" fmla="*/ 1835809 h 1972742"/>
              <a:gd name="connsiteX657" fmla="*/ 4208878 w 13601612"/>
              <a:gd name="connsiteY657" fmla="*/ 1835809 h 1972742"/>
              <a:gd name="connsiteX658" fmla="*/ 4207086 w 13601612"/>
              <a:gd name="connsiteY658" fmla="*/ 1836526 h 1972742"/>
              <a:gd name="connsiteX659" fmla="*/ 4203501 w 13601612"/>
              <a:gd name="connsiteY659" fmla="*/ 1837601 h 1972742"/>
              <a:gd name="connsiteX660" fmla="*/ 4206727 w 13601612"/>
              <a:gd name="connsiteY660" fmla="*/ 1836884 h 1972742"/>
              <a:gd name="connsiteX661" fmla="*/ 4206727 w 13601612"/>
              <a:gd name="connsiteY661" fmla="*/ 1838676 h 1972742"/>
              <a:gd name="connsiteX662" fmla="*/ 4203501 w 13601612"/>
              <a:gd name="connsiteY662" fmla="*/ 1837602 h 1972742"/>
              <a:gd name="connsiteX663" fmla="*/ 4203143 w 13601612"/>
              <a:gd name="connsiteY663" fmla="*/ 1837602 h 1972742"/>
              <a:gd name="connsiteX664" fmla="*/ 4203143 w 13601612"/>
              <a:gd name="connsiteY664" fmla="*/ 1837959 h 1972742"/>
              <a:gd name="connsiteX665" fmla="*/ 4206728 w 13601612"/>
              <a:gd name="connsiteY665" fmla="*/ 1839034 h 1972742"/>
              <a:gd name="connsiteX666" fmla="*/ 4206728 w 13601612"/>
              <a:gd name="connsiteY666" fmla="*/ 1840109 h 1972742"/>
              <a:gd name="connsiteX667" fmla="*/ 4203502 w 13601612"/>
              <a:gd name="connsiteY667" fmla="*/ 1841184 h 1972742"/>
              <a:gd name="connsiteX668" fmla="*/ 4206728 w 13601612"/>
              <a:gd name="connsiteY668" fmla="*/ 1840467 h 1972742"/>
              <a:gd name="connsiteX669" fmla="*/ 4206728 w 13601612"/>
              <a:gd name="connsiteY669" fmla="*/ 1842259 h 1972742"/>
              <a:gd name="connsiteX670" fmla="*/ 4203502 w 13601612"/>
              <a:gd name="connsiteY670" fmla="*/ 1841184 h 1972742"/>
              <a:gd name="connsiteX671" fmla="*/ 4202785 w 13601612"/>
              <a:gd name="connsiteY671" fmla="*/ 1841184 h 1972742"/>
              <a:gd name="connsiteX672" fmla="*/ 4202785 w 13601612"/>
              <a:gd name="connsiteY672" fmla="*/ 1841542 h 1972742"/>
              <a:gd name="connsiteX673" fmla="*/ 4203143 w 13601612"/>
              <a:gd name="connsiteY673" fmla="*/ 1841542 h 1972742"/>
              <a:gd name="connsiteX674" fmla="*/ 4206727 w 13601612"/>
              <a:gd name="connsiteY674" fmla="*/ 1842617 h 1972742"/>
              <a:gd name="connsiteX675" fmla="*/ 4206727 w 13601612"/>
              <a:gd name="connsiteY675" fmla="*/ 1843691 h 1972742"/>
              <a:gd name="connsiteX676" fmla="*/ 4202784 w 13601612"/>
              <a:gd name="connsiteY676" fmla="*/ 1844766 h 1972742"/>
              <a:gd name="connsiteX677" fmla="*/ 4202784 w 13601612"/>
              <a:gd name="connsiteY677" fmla="*/ 1845124 h 1972742"/>
              <a:gd name="connsiteX678" fmla="*/ 4203142 w 13601612"/>
              <a:gd name="connsiteY678" fmla="*/ 1845124 h 1972742"/>
              <a:gd name="connsiteX679" fmla="*/ 4206726 w 13601612"/>
              <a:gd name="connsiteY679" fmla="*/ 1844049 h 1972742"/>
              <a:gd name="connsiteX680" fmla="*/ 4206726 w 13601612"/>
              <a:gd name="connsiteY680" fmla="*/ 1845841 h 1972742"/>
              <a:gd name="connsiteX681" fmla="*/ 4203142 w 13601612"/>
              <a:gd name="connsiteY681" fmla="*/ 1845125 h 1972742"/>
              <a:gd name="connsiteX682" fmla="*/ 4206726 w 13601612"/>
              <a:gd name="connsiteY682" fmla="*/ 1846199 h 1972742"/>
              <a:gd name="connsiteX683" fmla="*/ 4206726 w 13601612"/>
              <a:gd name="connsiteY683" fmla="*/ 1847274 h 1972742"/>
              <a:gd name="connsiteX684" fmla="*/ 4202784 w 13601612"/>
              <a:gd name="connsiteY684" fmla="*/ 1848349 h 1972742"/>
              <a:gd name="connsiteX685" fmla="*/ 4202784 w 13601612"/>
              <a:gd name="connsiteY685" fmla="*/ 1849065 h 1972742"/>
              <a:gd name="connsiteX686" fmla="*/ 4206726 w 13601612"/>
              <a:gd name="connsiteY686" fmla="*/ 1850140 h 1972742"/>
              <a:gd name="connsiteX687" fmla="*/ 4206726 w 13601612"/>
              <a:gd name="connsiteY687" fmla="*/ 1851215 h 1972742"/>
              <a:gd name="connsiteX688" fmla="*/ 4202425 w 13601612"/>
              <a:gd name="connsiteY688" fmla="*/ 1852289 h 1972742"/>
              <a:gd name="connsiteX689" fmla="*/ 4202425 w 13601612"/>
              <a:gd name="connsiteY689" fmla="*/ 1852647 h 1972742"/>
              <a:gd name="connsiteX690" fmla="*/ 4202783 w 13601612"/>
              <a:gd name="connsiteY690" fmla="*/ 1852647 h 1972742"/>
              <a:gd name="connsiteX691" fmla="*/ 4206726 w 13601612"/>
              <a:gd name="connsiteY691" fmla="*/ 1851573 h 1972742"/>
              <a:gd name="connsiteX692" fmla="*/ 4206726 w 13601612"/>
              <a:gd name="connsiteY692" fmla="*/ 1853723 h 1972742"/>
              <a:gd name="connsiteX693" fmla="*/ 4202783 w 13601612"/>
              <a:gd name="connsiteY693" fmla="*/ 1852648 h 1972742"/>
              <a:gd name="connsiteX694" fmla="*/ 4206726 w 13601612"/>
              <a:gd name="connsiteY694" fmla="*/ 1854082 h 1972742"/>
              <a:gd name="connsiteX695" fmla="*/ 4206726 w 13601612"/>
              <a:gd name="connsiteY695" fmla="*/ 1855157 h 1972742"/>
              <a:gd name="connsiteX696" fmla="*/ 4202783 w 13601612"/>
              <a:gd name="connsiteY696" fmla="*/ 1856232 h 1972742"/>
              <a:gd name="connsiteX697" fmla="*/ 4206726 w 13601612"/>
              <a:gd name="connsiteY697" fmla="*/ 1855515 h 1972742"/>
              <a:gd name="connsiteX698" fmla="*/ 4206726 w 13601612"/>
              <a:gd name="connsiteY698" fmla="*/ 1857307 h 1972742"/>
              <a:gd name="connsiteX699" fmla="*/ 4202783 w 13601612"/>
              <a:gd name="connsiteY699" fmla="*/ 1856232 h 1972742"/>
              <a:gd name="connsiteX700" fmla="*/ 4202425 w 13601612"/>
              <a:gd name="connsiteY700" fmla="*/ 1856232 h 1972742"/>
              <a:gd name="connsiteX701" fmla="*/ 4202425 w 13601612"/>
              <a:gd name="connsiteY701" fmla="*/ 1856590 h 1972742"/>
              <a:gd name="connsiteX702" fmla="*/ 4206726 w 13601612"/>
              <a:gd name="connsiteY702" fmla="*/ 1857665 h 1972742"/>
              <a:gd name="connsiteX703" fmla="*/ 4206726 w 13601612"/>
              <a:gd name="connsiteY703" fmla="*/ 1859098 h 1972742"/>
              <a:gd name="connsiteX704" fmla="*/ 4202784 w 13601612"/>
              <a:gd name="connsiteY704" fmla="*/ 1860173 h 1972742"/>
              <a:gd name="connsiteX705" fmla="*/ 4206726 w 13601612"/>
              <a:gd name="connsiteY705" fmla="*/ 1859456 h 1972742"/>
              <a:gd name="connsiteX706" fmla="*/ 4206726 w 13601612"/>
              <a:gd name="connsiteY706" fmla="*/ 1861248 h 1972742"/>
              <a:gd name="connsiteX707" fmla="*/ 4207084 w 13601612"/>
              <a:gd name="connsiteY707" fmla="*/ 1859098 h 1972742"/>
              <a:gd name="connsiteX708" fmla="*/ 4208876 w 13601612"/>
              <a:gd name="connsiteY708" fmla="*/ 1858381 h 1972742"/>
              <a:gd name="connsiteX709" fmla="*/ 4207084 w 13601612"/>
              <a:gd name="connsiteY709" fmla="*/ 1858739 h 1972742"/>
              <a:gd name="connsiteX710" fmla="*/ 4207084 w 13601612"/>
              <a:gd name="connsiteY710" fmla="*/ 1857664 h 1972742"/>
              <a:gd name="connsiteX711" fmla="*/ 4208876 w 13601612"/>
              <a:gd name="connsiteY711" fmla="*/ 1858381 h 1972742"/>
              <a:gd name="connsiteX712" fmla="*/ 4209593 w 13601612"/>
              <a:gd name="connsiteY712" fmla="*/ 1858381 h 1972742"/>
              <a:gd name="connsiteX713" fmla="*/ 4210310 w 13601612"/>
              <a:gd name="connsiteY713" fmla="*/ 1858381 h 1972742"/>
              <a:gd name="connsiteX714" fmla="*/ 4211744 w 13601612"/>
              <a:gd name="connsiteY714" fmla="*/ 1857664 h 1972742"/>
              <a:gd name="connsiteX715" fmla="*/ 4209593 w 13601612"/>
              <a:gd name="connsiteY715" fmla="*/ 1858022 h 1972742"/>
              <a:gd name="connsiteX716" fmla="*/ 4207084 w 13601612"/>
              <a:gd name="connsiteY716" fmla="*/ 1857305 h 1972742"/>
              <a:gd name="connsiteX717" fmla="*/ 4207084 w 13601612"/>
              <a:gd name="connsiteY717" fmla="*/ 1855155 h 1972742"/>
              <a:gd name="connsiteX718" fmla="*/ 4209235 w 13601612"/>
              <a:gd name="connsiteY718" fmla="*/ 1854797 h 1972742"/>
              <a:gd name="connsiteX719" fmla="*/ 4211744 w 13601612"/>
              <a:gd name="connsiteY719" fmla="*/ 1855513 h 1972742"/>
              <a:gd name="connsiteX720" fmla="*/ 4211744 w 13601612"/>
              <a:gd name="connsiteY720" fmla="*/ 1857664 h 1972742"/>
              <a:gd name="connsiteX721" fmla="*/ 4211744 w 13601612"/>
              <a:gd name="connsiteY721" fmla="*/ 1858739 h 1972742"/>
              <a:gd name="connsiteX722" fmla="*/ 4210310 w 13601612"/>
              <a:gd name="connsiteY722" fmla="*/ 1858381 h 1972742"/>
              <a:gd name="connsiteX723" fmla="*/ 4211744 w 13601612"/>
              <a:gd name="connsiteY723" fmla="*/ 1859098 h 1972742"/>
              <a:gd name="connsiteX724" fmla="*/ 4211744 w 13601612"/>
              <a:gd name="connsiteY724" fmla="*/ 1861248 h 1972742"/>
              <a:gd name="connsiteX725" fmla="*/ 4209235 w 13601612"/>
              <a:gd name="connsiteY725" fmla="*/ 1861965 h 1972742"/>
              <a:gd name="connsiteX726" fmla="*/ 4206726 w 13601612"/>
              <a:gd name="connsiteY726" fmla="*/ 1861248 h 1972742"/>
              <a:gd name="connsiteX727" fmla="*/ 4202783 w 13601612"/>
              <a:gd name="connsiteY727" fmla="*/ 1860173 h 1972742"/>
              <a:gd name="connsiteX728" fmla="*/ 4202066 w 13601612"/>
              <a:gd name="connsiteY728" fmla="*/ 1860173 h 1972742"/>
              <a:gd name="connsiteX729" fmla="*/ 4202066 w 13601612"/>
              <a:gd name="connsiteY729" fmla="*/ 1860531 h 1972742"/>
              <a:gd name="connsiteX730" fmla="*/ 4206367 w 13601612"/>
              <a:gd name="connsiteY730" fmla="*/ 1861606 h 1972742"/>
              <a:gd name="connsiteX731" fmla="*/ 4206367 w 13601612"/>
              <a:gd name="connsiteY731" fmla="*/ 1862681 h 1972742"/>
              <a:gd name="connsiteX732" fmla="*/ 4202783 w 13601612"/>
              <a:gd name="connsiteY732" fmla="*/ 1864114 h 1972742"/>
              <a:gd name="connsiteX733" fmla="*/ 4206726 w 13601612"/>
              <a:gd name="connsiteY733" fmla="*/ 1863040 h 1972742"/>
              <a:gd name="connsiteX734" fmla="*/ 4208876 w 13601612"/>
              <a:gd name="connsiteY734" fmla="*/ 1862323 h 1972742"/>
              <a:gd name="connsiteX735" fmla="*/ 4206726 w 13601612"/>
              <a:gd name="connsiteY735" fmla="*/ 1862681 h 1972742"/>
              <a:gd name="connsiteX736" fmla="*/ 4206726 w 13601612"/>
              <a:gd name="connsiteY736" fmla="*/ 1861606 h 1972742"/>
              <a:gd name="connsiteX737" fmla="*/ 4208876 w 13601612"/>
              <a:gd name="connsiteY737" fmla="*/ 1862323 h 1972742"/>
              <a:gd name="connsiteX738" fmla="*/ 4209234 w 13601612"/>
              <a:gd name="connsiteY738" fmla="*/ 1862323 h 1972742"/>
              <a:gd name="connsiteX739" fmla="*/ 4209951 w 13601612"/>
              <a:gd name="connsiteY739" fmla="*/ 1862323 h 1972742"/>
              <a:gd name="connsiteX740" fmla="*/ 4212102 w 13601612"/>
              <a:gd name="connsiteY740" fmla="*/ 1861606 h 1972742"/>
              <a:gd name="connsiteX741" fmla="*/ 4216761 w 13601612"/>
              <a:gd name="connsiteY741" fmla="*/ 1860531 h 1972742"/>
              <a:gd name="connsiteX742" fmla="*/ 4216761 w 13601612"/>
              <a:gd name="connsiteY742" fmla="*/ 1860173 h 1972742"/>
              <a:gd name="connsiteX743" fmla="*/ 4216044 w 13601612"/>
              <a:gd name="connsiteY743" fmla="*/ 1860173 h 1972742"/>
              <a:gd name="connsiteX744" fmla="*/ 4212102 w 13601612"/>
              <a:gd name="connsiteY744" fmla="*/ 1861248 h 1972742"/>
              <a:gd name="connsiteX745" fmla="*/ 4212102 w 13601612"/>
              <a:gd name="connsiteY745" fmla="*/ 1859098 h 1972742"/>
              <a:gd name="connsiteX746" fmla="*/ 4216044 w 13601612"/>
              <a:gd name="connsiteY746" fmla="*/ 1860172 h 1972742"/>
              <a:gd name="connsiteX747" fmla="*/ 4212095 w 13601612"/>
              <a:gd name="connsiteY747" fmla="*/ 1858764 h 1972742"/>
              <a:gd name="connsiteX748" fmla="*/ 4212095 w 13601612"/>
              <a:gd name="connsiteY748" fmla="*/ 1857689 h 1972742"/>
              <a:gd name="connsiteX749" fmla="*/ 4216037 w 13601612"/>
              <a:gd name="connsiteY749" fmla="*/ 1856614 h 1972742"/>
              <a:gd name="connsiteX750" fmla="*/ 4212095 w 13601612"/>
              <a:gd name="connsiteY750" fmla="*/ 1857331 h 1972742"/>
              <a:gd name="connsiteX751" fmla="*/ 4212095 w 13601612"/>
              <a:gd name="connsiteY751" fmla="*/ 1855539 h 1972742"/>
              <a:gd name="connsiteX752" fmla="*/ 4216037 w 13601612"/>
              <a:gd name="connsiteY752" fmla="*/ 1856614 h 1972742"/>
              <a:gd name="connsiteX753" fmla="*/ 4216754 w 13601612"/>
              <a:gd name="connsiteY753" fmla="*/ 1856614 h 1972742"/>
              <a:gd name="connsiteX754" fmla="*/ 4216754 w 13601612"/>
              <a:gd name="connsiteY754" fmla="*/ 1856256 h 1972742"/>
              <a:gd name="connsiteX755" fmla="*/ 4212095 w 13601612"/>
              <a:gd name="connsiteY755" fmla="*/ 1855181 h 1972742"/>
              <a:gd name="connsiteX756" fmla="*/ 4212095 w 13601612"/>
              <a:gd name="connsiteY756" fmla="*/ 1853748 h 1972742"/>
              <a:gd name="connsiteX757" fmla="*/ 4212095 w 13601612"/>
              <a:gd name="connsiteY757" fmla="*/ 1851597 h 1972742"/>
              <a:gd name="connsiteX758" fmla="*/ 4216037 w 13601612"/>
              <a:gd name="connsiteY758" fmla="*/ 1852672 h 1972742"/>
              <a:gd name="connsiteX759" fmla="*/ 4216395 w 13601612"/>
              <a:gd name="connsiteY759" fmla="*/ 1852672 h 1972742"/>
              <a:gd name="connsiteX760" fmla="*/ 4216753 w 13601612"/>
              <a:gd name="connsiteY760" fmla="*/ 1856256 h 1972742"/>
              <a:gd name="connsiteX761" fmla="*/ 4216753 w 13601612"/>
              <a:gd name="connsiteY761" fmla="*/ 1852672 h 1972742"/>
              <a:gd name="connsiteX762" fmla="*/ 4216753 w 13601612"/>
              <a:gd name="connsiteY762" fmla="*/ 1852314 h 1972742"/>
              <a:gd name="connsiteX763" fmla="*/ 4216753 w 13601612"/>
              <a:gd name="connsiteY763" fmla="*/ 1848730 h 1972742"/>
              <a:gd name="connsiteX764" fmla="*/ 4216395 w 13601612"/>
              <a:gd name="connsiteY764" fmla="*/ 1845146 h 1972742"/>
              <a:gd name="connsiteX765" fmla="*/ 4216395 w 13601612"/>
              <a:gd name="connsiteY765" fmla="*/ 1848730 h 1972742"/>
              <a:gd name="connsiteX766" fmla="*/ 4216037 w 13601612"/>
              <a:gd name="connsiteY766" fmla="*/ 1848730 h 1972742"/>
              <a:gd name="connsiteX767" fmla="*/ 4212095 w 13601612"/>
              <a:gd name="connsiteY767" fmla="*/ 1849804 h 1972742"/>
              <a:gd name="connsiteX768" fmla="*/ 4212095 w 13601612"/>
              <a:gd name="connsiteY768" fmla="*/ 1847654 h 1972742"/>
              <a:gd name="connsiteX769" fmla="*/ 4216037 w 13601612"/>
              <a:gd name="connsiteY769" fmla="*/ 1848729 h 1972742"/>
              <a:gd name="connsiteX770" fmla="*/ 4212095 w 13601612"/>
              <a:gd name="connsiteY770" fmla="*/ 1847294 h 1972742"/>
              <a:gd name="connsiteX771" fmla="*/ 4212095 w 13601612"/>
              <a:gd name="connsiteY771" fmla="*/ 1846220 h 1972742"/>
              <a:gd name="connsiteX772" fmla="*/ 4216396 w 13601612"/>
              <a:gd name="connsiteY772" fmla="*/ 1845145 h 1972742"/>
              <a:gd name="connsiteX773" fmla="*/ 4216396 w 13601612"/>
              <a:gd name="connsiteY773" fmla="*/ 1844787 h 1972742"/>
              <a:gd name="connsiteX774" fmla="*/ 4215679 w 13601612"/>
              <a:gd name="connsiteY774" fmla="*/ 1844787 h 1972742"/>
              <a:gd name="connsiteX775" fmla="*/ 4212095 w 13601612"/>
              <a:gd name="connsiteY775" fmla="*/ 1845862 h 1972742"/>
              <a:gd name="connsiteX776" fmla="*/ 4212095 w 13601612"/>
              <a:gd name="connsiteY776" fmla="*/ 1844070 h 1972742"/>
              <a:gd name="connsiteX777" fmla="*/ 4215679 w 13601612"/>
              <a:gd name="connsiteY777" fmla="*/ 1844787 h 1972742"/>
              <a:gd name="connsiteX778" fmla="*/ 4212095 w 13601612"/>
              <a:gd name="connsiteY778" fmla="*/ 1843712 h 1972742"/>
              <a:gd name="connsiteX779" fmla="*/ 4212095 w 13601612"/>
              <a:gd name="connsiteY779" fmla="*/ 1842637 h 1972742"/>
              <a:gd name="connsiteX780" fmla="*/ 4216037 w 13601612"/>
              <a:gd name="connsiteY780" fmla="*/ 1841563 h 1972742"/>
              <a:gd name="connsiteX781" fmla="*/ 4216037 w 13601612"/>
              <a:gd name="connsiteY781" fmla="*/ 1841205 h 1972742"/>
              <a:gd name="connsiteX782" fmla="*/ 4215680 w 13601612"/>
              <a:gd name="connsiteY782" fmla="*/ 1841205 h 1972742"/>
              <a:gd name="connsiteX783" fmla="*/ 4212095 w 13601612"/>
              <a:gd name="connsiteY783" fmla="*/ 1842279 h 1972742"/>
              <a:gd name="connsiteX784" fmla="*/ 4212095 w 13601612"/>
              <a:gd name="connsiteY784" fmla="*/ 1840487 h 1972742"/>
              <a:gd name="connsiteX785" fmla="*/ 4215680 w 13601612"/>
              <a:gd name="connsiteY785" fmla="*/ 1841204 h 1972742"/>
              <a:gd name="connsiteX786" fmla="*/ 4212095 w 13601612"/>
              <a:gd name="connsiteY786" fmla="*/ 1840130 h 1972742"/>
              <a:gd name="connsiteX787" fmla="*/ 4212095 w 13601612"/>
              <a:gd name="connsiteY787" fmla="*/ 1839055 h 1972742"/>
              <a:gd name="connsiteX788" fmla="*/ 4216038 w 13601612"/>
              <a:gd name="connsiteY788" fmla="*/ 1837980 h 1972742"/>
              <a:gd name="connsiteX789" fmla="*/ 4216038 w 13601612"/>
              <a:gd name="connsiteY789" fmla="*/ 1837622 h 1972742"/>
              <a:gd name="connsiteX790" fmla="*/ 4215321 w 13601612"/>
              <a:gd name="connsiteY790" fmla="*/ 1837622 h 1972742"/>
              <a:gd name="connsiteX791" fmla="*/ 4212095 w 13601612"/>
              <a:gd name="connsiteY791" fmla="*/ 1838692 h 1972742"/>
              <a:gd name="connsiteX792" fmla="*/ 4212095 w 13601612"/>
              <a:gd name="connsiteY792" fmla="*/ 1836900 h 1972742"/>
              <a:gd name="connsiteX793" fmla="*/ 4215320 w 13601612"/>
              <a:gd name="connsiteY793" fmla="*/ 1837617 h 1972742"/>
              <a:gd name="connsiteX794" fmla="*/ 4212095 w 13601612"/>
              <a:gd name="connsiteY794" fmla="*/ 1836542 h 1972742"/>
              <a:gd name="connsiteX795" fmla="*/ 4212095 w 13601612"/>
              <a:gd name="connsiteY795" fmla="*/ 1835468 h 1972742"/>
              <a:gd name="connsiteX796" fmla="*/ 4215320 w 13601612"/>
              <a:gd name="connsiteY796" fmla="*/ 1834393 h 1972742"/>
              <a:gd name="connsiteX797" fmla="*/ 4212095 w 13601612"/>
              <a:gd name="connsiteY797" fmla="*/ 1835110 h 1972742"/>
              <a:gd name="connsiteX798" fmla="*/ 4212095 w 13601612"/>
              <a:gd name="connsiteY798" fmla="*/ 1833318 h 1972742"/>
              <a:gd name="connsiteX799" fmla="*/ 4215320 w 13601612"/>
              <a:gd name="connsiteY799" fmla="*/ 1834392 h 1972742"/>
              <a:gd name="connsiteX800" fmla="*/ 4216037 w 13601612"/>
              <a:gd name="connsiteY800" fmla="*/ 1834392 h 1972742"/>
              <a:gd name="connsiteX801" fmla="*/ 4216037 w 13601612"/>
              <a:gd name="connsiteY801" fmla="*/ 1830808 h 1972742"/>
              <a:gd name="connsiteX802" fmla="*/ 4216037 w 13601612"/>
              <a:gd name="connsiteY802" fmla="*/ 1827582 h 1972742"/>
              <a:gd name="connsiteX803" fmla="*/ 4216037 w 13601612"/>
              <a:gd name="connsiteY803" fmla="*/ 1827225 h 1972742"/>
              <a:gd name="connsiteX804" fmla="*/ 4215680 w 13601612"/>
              <a:gd name="connsiteY804" fmla="*/ 1817906 h 1972742"/>
              <a:gd name="connsiteX805" fmla="*/ 4215322 w 13601612"/>
              <a:gd name="connsiteY805" fmla="*/ 1815038 h 1972742"/>
              <a:gd name="connsiteX806" fmla="*/ 4215322 w 13601612"/>
              <a:gd name="connsiteY806" fmla="*/ 1817906 h 1972742"/>
              <a:gd name="connsiteX807" fmla="*/ 4214964 w 13601612"/>
              <a:gd name="connsiteY807" fmla="*/ 1817906 h 1972742"/>
              <a:gd name="connsiteX808" fmla="*/ 4212096 w 13601612"/>
              <a:gd name="connsiteY808" fmla="*/ 1818623 h 1972742"/>
              <a:gd name="connsiteX809" fmla="*/ 4212096 w 13601612"/>
              <a:gd name="connsiteY809" fmla="*/ 1817189 h 1972742"/>
              <a:gd name="connsiteX810" fmla="*/ 4214964 w 13601612"/>
              <a:gd name="connsiteY810" fmla="*/ 1817906 h 1972742"/>
              <a:gd name="connsiteX811" fmla="*/ 4212096 w 13601612"/>
              <a:gd name="connsiteY811" fmla="*/ 1816831 h 1972742"/>
              <a:gd name="connsiteX812" fmla="*/ 4212096 w 13601612"/>
              <a:gd name="connsiteY812" fmla="*/ 1816114 h 1972742"/>
              <a:gd name="connsiteX813" fmla="*/ 4214605 w 13601612"/>
              <a:gd name="connsiteY813" fmla="*/ 1815040 h 1972742"/>
              <a:gd name="connsiteX814" fmla="*/ 4212095 w 13601612"/>
              <a:gd name="connsiteY814" fmla="*/ 1815754 h 1972742"/>
              <a:gd name="connsiteX815" fmla="*/ 4212095 w 13601612"/>
              <a:gd name="connsiteY815" fmla="*/ 1814320 h 1972742"/>
              <a:gd name="connsiteX816" fmla="*/ 4214604 w 13601612"/>
              <a:gd name="connsiteY816" fmla="*/ 1815037 h 1972742"/>
              <a:gd name="connsiteX817" fmla="*/ 4215320 w 13601612"/>
              <a:gd name="connsiteY817" fmla="*/ 1815037 h 1972742"/>
              <a:gd name="connsiteX818" fmla="*/ 4215320 w 13601612"/>
              <a:gd name="connsiteY818" fmla="*/ 1814679 h 1972742"/>
              <a:gd name="connsiteX819" fmla="*/ 4212095 w 13601612"/>
              <a:gd name="connsiteY819" fmla="*/ 1813961 h 1972742"/>
              <a:gd name="connsiteX820" fmla="*/ 4212095 w 13601612"/>
              <a:gd name="connsiteY820" fmla="*/ 1812887 h 1972742"/>
              <a:gd name="connsiteX821" fmla="*/ 4214962 w 13601612"/>
              <a:gd name="connsiteY821" fmla="*/ 1812170 h 1972742"/>
              <a:gd name="connsiteX822" fmla="*/ 4215320 w 13601612"/>
              <a:gd name="connsiteY822" fmla="*/ 1814679 h 1972742"/>
              <a:gd name="connsiteX823" fmla="*/ 4215320 w 13601612"/>
              <a:gd name="connsiteY823" fmla="*/ 1811811 h 1972742"/>
              <a:gd name="connsiteX824" fmla="*/ 4215320 w 13601612"/>
              <a:gd name="connsiteY824" fmla="*/ 1811454 h 1972742"/>
              <a:gd name="connsiteX825" fmla="*/ 4215320 w 13601612"/>
              <a:gd name="connsiteY825" fmla="*/ 1806077 h 1972742"/>
              <a:gd name="connsiteX826" fmla="*/ 4214962 w 13601612"/>
              <a:gd name="connsiteY826" fmla="*/ 1803210 h 1972742"/>
              <a:gd name="connsiteX827" fmla="*/ 4214962 w 13601612"/>
              <a:gd name="connsiteY827" fmla="*/ 1800343 h 1972742"/>
              <a:gd name="connsiteX828" fmla="*/ 4214962 w 13601612"/>
              <a:gd name="connsiteY828" fmla="*/ 1797475 h 1972742"/>
              <a:gd name="connsiteX829" fmla="*/ 4214604 w 13601612"/>
              <a:gd name="connsiteY829" fmla="*/ 1794966 h 1972742"/>
              <a:gd name="connsiteX830" fmla="*/ 4214604 w 13601612"/>
              <a:gd name="connsiteY830" fmla="*/ 1797475 h 1972742"/>
              <a:gd name="connsiteX831" fmla="*/ 4214246 w 13601612"/>
              <a:gd name="connsiteY831" fmla="*/ 1797475 h 1972742"/>
              <a:gd name="connsiteX832" fmla="*/ 4211737 w 13601612"/>
              <a:gd name="connsiteY832" fmla="*/ 1798192 h 1972742"/>
              <a:gd name="connsiteX833" fmla="*/ 4211737 w 13601612"/>
              <a:gd name="connsiteY833" fmla="*/ 1797117 h 1972742"/>
              <a:gd name="connsiteX834" fmla="*/ 4214246 w 13601612"/>
              <a:gd name="connsiteY834" fmla="*/ 1797475 h 1972742"/>
              <a:gd name="connsiteX835" fmla="*/ 4211737 w 13601612"/>
              <a:gd name="connsiteY835" fmla="*/ 1796758 h 1972742"/>
              <a:gd name="connsiteX836" fmla="*/ 4211737 w 13601612"/>
              <a:gd name="connsiteY836" fmla="*/ 1795684 h 1972742"/>
              <a:gd name="connsiteX837" fmla="*/ 4214605 w 13601612"/>
              <a:gd name="connsiteY837" fmla="*/ 1794967 h 1972742"/>
              <a:gd name="connsiteX838" fmla="*/ 4214605 w 13601612"/>
              <a:gd name="connsiteY838" fmla="*/ 1794609 h 1972742"/>
              <a:gd name="connsiteX839" fmla="*/ 4213888 w 13601612"/>
              <a:gd name="connsiteY839" fmla="*/ 1794609 h 1972742"/>
              <a:gd name="connsiteX840" fmla="*/ 4211737 w 13601612"/>
              <a:gd name="connsiteY840" fmla="*/ 1795326 h 1972742"/>
              <a:gd name="connsiteX841" fmla="*/ 4211737 w 13601612"/>
              <a:gd name="connsiteY841" fmla="*/ 1794251 h 1972742"/>
              <a:gd name="connsiteX842" fmla="*/ 4213888 w 13601612"/>
              <a:gd name="connsiteY842" fmla="*/ 1794609 h 1972742"/>
              <a:gd name="connsiteX843" fmla="*/ 4211737 w 13601612"/>
              <a:gd name="connsiteY843" fmla="*/ 1793892 h 1972742"/>
              <a:gd name="connsiteX844" fmla="*/ 4211737 w 13601612"/>
              <a:gd name="connsiteY844" fmla="*/ 1793175 h 1972742"/>
              <a:gd name="connsiteX845" fmla="*/ 4214246 w 13601612"/>
              <a:gd name="connsiteY845" fmla="*/ 1792459 h 1972742"/>
              <a:gd name="connsiteX846" fmla="*/ 4214604 w 13601612"/>
              <a:gd name="connsiteY846" fmla="*/ 1794609 h 1972742"/>
              <a:gd name="connsiteX847" fmla="*/ 4214604 w 13601612"/>
              <a:gd name="connsiteY847" fmla="*/ 1792459 h 1972742"/>
              <a:gd name="connsiteX848" fmla="*/ 4214604 w 13601612"/>
              <a:gd name="connsiteY848" fmla="*/ 1792101 h 1972742"/>
              <a:gd name="connsiteX849" fmla="*/ 4214246 w 13601612"/>
              <a:gd name="connsiteY849" fmla="*/ 1789592 h 1972742"/>
              <a:gd name="connsiteX850" fmla="*/ 4214246 w 13601612"/>
              <a:gd name="connsiteY850" fmla="*/ 1792101 h 1972742"/>
              <a:gd name="connsiteX851" fmla="*/ 4213889 w 13601612"/>
              <a:gd name="connsiteY851" fmla="*/ 1792101 h 1972742"/>
              <a:gd name="connsiteX852" fmla="*/ 4211738 w 13601612"/>
              <a:gd name="connsiteY852" fmla="*/ 1792818 h 1972742"/>
              <a:gd name="connsiteX853" fmla="*/ 4211738 w 13601612"/>
              <a:gd name="connsiteY853" fmla="*/ 1791743 h 1972742"/>
              <a:gd name="connsiteX854" fmla="*/ 4213889 w 13601612"/>
              <a:gd name="connsiteY854" fmla="*/ 1792101 h 1972742"/>
              <a:gd name="connsiteX855" fmla="*/ 4211738 w 13601612"/>
              <a:gd name="connsiteY855" fmla="*/ 1791384 h 1972742"/>
              <a:gd name="connsiteX856" fmla="*/ 4211738 w 13601612"/>
              <a:gd name="connsiteY856" fmla="*/ 1790309 h 1972742"/>
              <a:gd name="connsiteX857" fmla="*/ 4213530 w 13601612"/>
              <a:gd name="connsiteY857" fmla="*/ 1789592 h 1972742"/>
              <a:gd name="connsiteX858" fmla="*/ 4211738 w 13601612"/>
              <a:gd name="connsiteY858" fmla="*/ 1789950 h 1972742"/>
              <a:gd name="connsiteX859" fmla="*/ 4211738 w 13601612"/>
              <a:gd name="connsiteY859" fmla="*/ 1789233 h 1972742"/>
              <a:gd name="connsiteX860" fmla="*/ 4213530 w 13601612"/>
              <a:gd name="connsiteY860" fmla="*/ 1789591 h 1972742"/>
              <a:gd name="connsiteX861" fmla="*/ 4211738 w 13601612"/>
              <a:gd name="connsiteY861" fmla="*/ 1788874 h 1972742"/>
              <a:gd name="connsiteX862" fmla="*/ 4211738 w 13601612"/>
              <a:gd name="connsiteY862" fmla="*/ 1788158 h 1972742"/>
              <a:gd name="connsiteX863" fmla="*/ 4214247 w 13601612"/>
              <a:gd name="connsiteY863" fmla="*/ 1787441 h 1972742"/>
              <a:gd name="connsiteX864" fmla="*/ 4214247 w 13601612"/>
              <a:gd name="connsiteY864" fmla="*/ 1787083 h 1972742"/>
              <a:gd name="connsiteX865" fmla="*/ 4213530 w 13601612"/>
              <a:gd name="connsiteY865" fmla="*/ 1787083 h 1972742"/>
              <a:gd name="connsiteX866" fmla="*/ 4211738 w 13601612"/>
              <a:gd name="connsiteY866" fmla="*/ 1787800 h 1972742"/>
              <a:gd name="connsiteX867" fmla="*/ 4211738 w 13601612"/>
              <a:gd name="connsiteY867" fmla="*/ 1786725 h 1972742"/>
              <a:gd name="connsiteX868" fmla="*/ 4213530 w 13601612"/>
              <a:gd name="connsiteY868" fmla="*/ 1787083 h 1972742"/>
              <a:gd name="connsiteX869" fmla="*/ 4211738 w 13601612"/>
              <a:gd name="connsiteY869" fmla="*/ 1786366 h 1972742"/>
              <a:gd name="connsiteX870" fmla="*/ 4211738 w 13601612"/>
              <a:gd name="connsiteY870" fmla="*/ 1785649 h 1972742"/>
              <a:gd name="connsiteX871" fmla="*/ 4213530 w 13601612"/>
              <a:gd name="connsiteY871" fmla="*/ 1784932 h 1972742"/>
              <a:gd name="connsiteX872" fmla="*/ 4211738 w 13601612"/>
              <a:gd name="connsiteY872" fmla="*/ 1785290 h 1972742"/>
              <a:gd name="connsiteX873" fmla="*/ 4211738 w 13601612"/>
              <a:gd name="connsiteY873" fmla="*/ 1784573 h 1972742"/>
              <a:gd name="connsiteX874" fmla="*/ 4213172 w 13601612"/>
              <a:gd name="connsiteY874" fmla="*/ 1784573 h 1972742"/>
              <a:gd name="connsiteX875" fmla="*/ 4213530 w 13601612"/>
              <a:gd name="connsiteY875" fmla="*/ 1784931 h 1972742"/>
              <a:gd name="connsiteX876" fmla="*/ 4213887 w 13601612"/>
              <a:gd name="connsiteY876" fmla="*/ 1784931 h 1972742"/>
              <a:gd name="connsiteX877" fmla="*/ 4214245 w 13601612"/>
              <a:gd name="connsiteY877" fmla="*/ 1784931 h 1972742"/>
              <a:gd name="connsiteX878" fmla="*/ 4214245 w 13601612"/>
              <a:gd name="connsiteY878" fmla="*/ 1784573 h 1972742"/>
              <a:gd name="connsiteX879" fmla="*/ 4242560 w 13601612"/>
              <a:gd name="connsiteY879" fmla="*/ 1784573 h 1972742"/>
              <a:gd name="connsiteX880" fmla="*/ 4242560 w 13601612"/>
              <a:gd name="connsiteY880" fmla="*/ 1784931 h 1972742"/>
              <a:gd name="connsiteX881" fmla="*/ 4245069 w 13601612"/>
              <a:gd name="connsiteY881" fmla="*/ 1784573 h 1972742"/>
              <a:gd name="connsiteX882" fmla="*/ 4248295 w 13601612"/>
              <a:gd name="connsiteY882" fmla="*/ 1784573 h 1972742"/>
              <a:gd name="connsiteX883" fmla="*/ 4248295 w 13601612"/>
              <a:gd name="connsiteY883" fmla="*/ 1784215 h 1972742"/>
              <a:gd name="connsiteX884" fmla="*/ 4307076 w 13601612"/>
              <a:gd name="connsiteY884" fmla="*/ 1764502 h 1972742"/>
              <a:gd name="connsiteX885" fmla="*/ 4302416 w 13601612"/>
              <a:gd name="connsiteY885" fmla="*/ 1875612 h 1972742"/>
              <a:gd name="connsiteX886" fmla="*/ 4217471 w 13601612"/>
              <a:gd name="connsiteY886" fmla="*/ 1875612 h 1972742"/>
              <a:gd name="connsiteX887" fmla="*/ 4213528 w 13601612"/>
              <a:gd name="connsiteY887" fmla="*/ 1875612 h 1972742"/>
              <a:gd name="connsiteX888" fmla="*/ 4212454 w 13601612"/>
              <a:gd name="connsiteY888" fmla="*/ 1875255 h 1972742"/>
              <a:gd name="connsiteX889" fmla="*/ 4212454 w 13601612"/>
              <a:gd name="connsiteY889" fmla="*/ 1874180 h 1972742"/>
              <a:gd name="connsiteX890" fmla="*/ 4217113 w 13601612"/>
              <a:gd name="connsiteY890" fmla="*/ 1872746 h 1972742"/>
              <a:gd name="connsiteX891" fmla="*/ 4217471 w 13601612"/>
              <a:gd name="connsiteY891" fmla="*/ 1875614 h 1972742"/>
              <a:gd name="connsiteX892" fmla="*/ 4217113 w 13601612"/>
              <a:gd name="connsiteY892" fmla="*/ 1868445 h 1972742"/>
              <a:gd name="connsiteX893" fmla="*/ 4217113 w 13601612"/>
              <a:gd name="connsiteY893" fmla="*/ 1872388 h 1972742"/>
              <a:gd name="connsiteX894" fmla="*/ 4216755 w 13601612"/>
              <a:gd name="connsiteY894" fmla="*/ 1872388 h 1972742"/>
              <a:gd name="connsiteX895" fmla="*/ 4212454 w 13601612"/>
              <a:gd name="connsiteY895" fmla="*/ 1873822 h 1972742"/>
              <a:gd name="connsiteX896" fmla="*/ 4212454 w 13601612"/>
              <a:gd name="connsiteY896" fmla="*/ 1871313 h 1972742"/>
              <a:gd name="connsiteX897" fmla="*/ 4216755 w 13601612"/>
              <a:gd name="connsiteY897" fmla="*/ 1872387 h 1972742"/>
              <a:gd name="connsiteX898" fmla="*/ 4212454 w 13601612"/>
              <a:gd name="connsiteY898" fmla="*/ 1870954 h 1972742"/>
              <a:gd name="connsiteX899" fmla="*/ 4212454 w 13601612"/>
              <a:gd name="connsiteY899" fmla="*/ 1869879 h 1972742"/>
              <a:gd name="connsiteX900" fmla="*/ 4216397 w 13601612"/>
              <a:gd name="connsiteY900" fmla="*/ 1868445 h 1972742"/>
              <a:gd name="connsiteX901" fmla="*/ 4212454 w 13601612"/>
              <a:gd name="connsiteY901" fmla="*/ 1869520 h 1972742"/>
              <a:gd name="connsiteX902" fmla="*/ 4212454 w 13601612"/>
              <a:gd name="connsiteY902" fmla="*/ 1867011 h 1972742"/>
              <a:gd name="connsiteX903" fmla="*/ 4216397 w 13601612"/>
              <a:gd name="connsiteY903" fmla="*/ 1868445 h 1972742"/>
              <a:gd name="connsiteX904" fmla="*/ 4217114 w 13601612"/>
              <a:gd name="connsiteY904" fmla="*/ 1868445 h 1972742"/>
              <a:gd name="connsiteX905" fmla="*/ 4217114 w 13601612"/>
              <a:gd name="connsiteY905" fmla="*/ 1868087 h 1972742"/>
              <a:gd name="connsiteX906" fmla="*/ 4212454 w 13601612"/>
              <a:gd name="connsiteY906" fmla="*/ 1866653 h 1972742"/>
              <a:gd name="connsiteX907" fmla="*/ 4212454 w 13601612"/>
              <a:gd name="connsiteY907" fmla="*/ 1865578 h 1972742"/>
              <a:gd name="connsiteX908" fmla="*/ 4216755 w 13601612"/>
              <a:gd name="connsiteY908" fmla="*/ 1864504 h 1972742"/>
              <a:gd name="connsiteX909" fmla="*/ 4216755 w 13601612"/>
              <a:gd name="connsiteY909" fmla="*/ 1864146 h 1972742"/>
              <a:gd name="connsiteX910" fmla="*/ 4216397 w 13601612"/>
              <a:gd name="connsiteY910" fmla="*/ 1864146 h 1972742"/>
              <a:gd name="connsiteX911" fmla="*/ 4212455 w 13601612"/>
              <a:gd name="connsiteY911" fmla="*/ 1865221 h 1972742"/>
              <a:gd name="connsiteX912" fmla="*/ 4212097 w 13601612"/>
              <a:gd name="connsiteY912" fmla="*/ 1863070 h 1972742"/>
              <a:gd name="connsiteX913" fmla="*/ 4212097 w 13601612"/>
              <a:gd name="connsiteY913" fmla="*/ 1865579 h 1972742"/>
              <a:gd name="connsiteX914" fmla="*/ 4209588 w 13601612"/>
              <a:gd name="connsiteY914" fmla="*/ 1865937 h 1972742"/>
              <a:gd name="connsiteX915" fmla="*/ 4206721 w 13601612"/>
              <a:gd name="connsiteY915" fmla="*/ 1865220 h 1972742"/>
              <a:gd name="connsiteX916" fmla="*/ 4206721 w 13601612"/>
              <a:gd name="connsiteY916" fmla="*/ 1863069 h 1972742"/>
              <a:gd name="connsiteX917" fmla="*/ 4206363 w 13601612"/>
              <a:gd name="connsiteY917" fmla="*/ 1865220 h 1972742"/>
              <a:gd name="connsiteX918" fmla="*/ 4202779 w 13601612"/>
              <a:gd name="connsiteY918" fmla="*/ 1864145 h 1972742"/>
              <a:gd name="connsiteX919" fmla="*/ 4202062 w 13601612"/>
              <a:gd name="connsiteY919" fmla="*/ 1864145 h 1972742"/>
              <a:gd name="connsiteX920" fmla="*/ 4202062 w 13601612"/>
              <a:gd name="connsiteY920" fmla="*/ 1864503 h 1972742"/>
              <a:gd name="connsiteX921" fmla="*/ 4206363 w 13601612"/>
              <a:gd name="connsiteY921" fmla="*/ 1865578 h 1972742"/>
              <a:gd name="connsiteX922" fmla="*/ 4206363 w 13601612"/>
              <a:gd name="connsiteY922" fmla="*/ 1867012 h 1972742"/>
              <a:gd name="connsiteX923" fmla="*/ 4201703 w 13601612"/>
              <a:gd name="connsiteY923" fmla="*/ 1868086 h 1972742"/>
              <a:gd name="connsiteX924" fmla="*/ 4201703 w 13601612"/>
              <a:gd name="connsiteY924" fmla="*/ 1868444 h 1972742"/>
              <a:gd name="connsiteX925" fmla="*/ 4202420 w 13601612"/>
              <a:gd name="connsiteY925" fmla="*/ 1868444 h 1972742"/>
              <a:gd name="connsiteX926" fmla="*/ 4206363 w 13601612"/>
              <a:gd name="connsiteY926" fmla="*/ 1867369 h 1972742"/>
              <a:gd name="connsiteX927" fmla="*/ 4206363 w 13601612"/>
              <a:gd name="connsiteY927" fmla="*/ 1869520 h 1972742"/>
              <a:gd name="connsiteX928" fmla="*/ 4202420 w 13601612"/>
              <a:gd name="connsiteY928" fmla="*/ 1868445 h 1972742"/>
              <a:gd name="connsiteX929" fmla="*/ 4206363 w 13601612"/>
              <a:gd name="connsiteY929" fmla="*/ 1869879 h 1972742"/>
              <a:gd name="connsiteX930" fmla="*/ 4206363 w 13601612"/>
              <a:gd name="connsiteY930" fmla="*/ 1870954 h 1972742"/>
              <a:gd name="connsiteX931" fmla="*/ 4202062 w 13601612"/>
              <a:gd name="connsiteY931" fmla="*/ 1872387 h 1972742"/>
              <a:gd name="connsiteX932" fmla="*/ 4206363 w 13601612"/>
              <a:gd name="connsiteY932" fmla="*/ 1871313 h 1972742"/>
              <a:gd name="connsiteX933" fmla="*/ 4206363 w 13601612"/>
              <a:gd name="connsiteY933" fmla="*/ 1873463 h 1972742"/>
              <a:gd name="connsiteX934" fmla="*/ 4202062 w 13601612"/>
              <a:gd name="connsiteY934" fmla="*/ 1872388 h 1972742"/>
              <a:gd name="connsiteX935" fmla="*/ 4201704 w 13601612"/>
              <a:gd name="connsiteY935" fmla="*/ 1872388 h 1972742"/>
              <a:gd name="connsiteX936" fmla="*/ 4201704 w 13601612"/>
              <a:gd name="connsiteY936" fmla="*/ 1872746 h 1972742"/>
              <a:gd name="connsiteX937" fmla="*/ 4206363 w 13601612"/>
              <a:gd name="connsiteY937" fmla="*/ 1873821 h 1972742"/>
              <a:gd name="connsiteX938" fmla="*/ 4206363 w 13601612"/>
              <a:gd name="connsiteY938" fmla="*/ 1875255 h 1972742"/>
              <a:gd name="connsiteX939" fmla="*/ 4205289 w 13601612"/>
              <a:gd name="connsiteY939" fmla="*/ 1875612 h 1972742"/>
              <a:gd name="connsiteX940" fmla="*/ 3768017 w 13601612"/>
              <a:gd name="connsiteY940" fmla="*/ 1875612 h 1972742"/>
              <a:gd name="connsiteX941" fmla="*/ 3763357 w 13601612"/>
              <a:gd name="connsiteY941" fmla="*/ 1748015 h 1972742"/>
              <a:gd name="connsiteX942" fmla="*/ 3821421 w 13601612"/>
              <a:gd name="connsiteY942" fmla="*/ 1704646 h 1972742"/>
              <a:gd name="connsiteX943" fmla="*/ 3875543 w 13601612"/>
              <a:gd name="connsiteY943" fmla="*/ 1725076 h 1972742"/>
              <a:gd name="connsiteX944" fmla="*/ 3937908 w 13601612"/>
              <a:gd name="connsiteY944" fmla="*/ 1748732 h 1972742"/>
              <a:gd name="connsiteX945" fmla="*/ 3948302 w 13601612"/>
              <a:gd name="connsiteY945" fmla="*/ 1712173 h 1972742"/>
              <a:gd name="connsiteX946" fmla="*/ 3990237 w 13601612"/>
              <a:gd name="connsiteY946" fmla="*/ 1708230 h 1972742"/>
              <a:gd name="connsiteX947" fmla="*/ 4010308 w 13601612"/>
              <a:gd name="connsiteY947" fmla="*/ 1678840 h 1972742"/>
              <a:gd name="connsiteX948" fmla="*/ 4024287 w 13601612"/>
              <a:gd name="connsiteY948" fmla="*/ 1629020 h 1972742"/>
              <a:gd name="connsiteX949" fmla="*/ 4005649 w 13601612"/>
              <a:gd name="connsiteY949" fmla="*/ 1597120 h 1972742"/>
              <a:gd name="connsiteX950" fmla="*/ 3984861 w 13601612"/>
              <a:gd name="connsiteY950" fmla="*/ 1494254 h 1972742"/>
              <a:gd name="connsiteX951" fmla="*/ 3937549 w 13601612"/>
              <a:gd name="connsiteY951" fmla="*/ 1475258 h 1972742"/>
              <a:gd name="connsiteX952" fmla="*/ 3934324 w 13601612"/>
              <a:gd name="connsiteY952" fmla="*/ 1420420 h 1972742"/>
              <a:gd name="connsiteX953" fmla="*/ 3880202 w 13601612"/>
              <a:gd name="connsiteY953" fmla="*/ 1429738 h 1972742"/>
              <a:gd name="connsiteX954" fmla="*/ 3822855 w 13601612"/>
              <a:gd name="connsiteY954" fmla="*/ 1401065 h 1972742"/>
              <a:gd name="connsiteX955" fmla="*/ 3784863 w 13601612"/>
              <a:gd name="connsiteY955" fmla="*/ 1381710 h 1972742"/>
              <a:gd name="connsiteX956" fmla="*/ 3762999 w 13601612"/>
              <a:gd name="connsiteY956" fmla="*/ 1401065 h 1972742"/>
              <a:gd name="connsiteX957" fmla="*/ 3743644 w 13601612"/>
              <a:gd name="connsiteY957" fmla="*/ 1420061 h 1972742"/>
              <a:gd name="connsiteX958" fmla="*/ 3699559 w 13601612"/>
              <a:gd name="connsiteY958" fmla="*/ 1393538 h 1972742"/>
              <a:gd name="connsiteX959" fmla="*/ 3649380 w 13601612"/>
              <a:gd name="connsiteY959" fmla="*/ 1424004 h 1972742"/>
              <a:gd name="connsiteX960" fmla="*/ 3597409 w 13601612"/>
              <a:gd name="connsiteY960" fmla="*/ 1448735 h 1972742"/>
              <a:gd name="connsiteX961" fmla="*/ 3587015 w 13601612"/>
              <a:gd name="connsiteY961" fmla="*/ 1492820 h 1972742"/>
              <a:gd name="connsiteX962" fmla="*/ 3552607 w 13601612"/>
              <a:gd name="connsiteY962" fmla="*/ 1574540 h 1972742"/>
              <a:gd name="connsiteX963" fmla="*/ 3522858 w 13601612"/>
              <a:gd name="connsiteY963" fmla="*/ 1633679 h 1972742"/>
              <a:gd name="connsiteX964" fmla="*/ 3526800 w 13601612"/>
              <a:gd name="connsiteY964" fmla="*/ 1677406 h 1972742"/>
              <a:gd name="connsiteX965" fmla="*/ 3558700 w 13601612"/>
              <a:gd name="connsiteY965" fmla="*/ 1725435 h 1972742"/>
              <a:gd name="connsiteX966" fmla="*/ 3610312 w 13601612"/>
              <a:gd name="connsiteY966" fmla="*/ 1722209 h 1972742"/>
              <a:gd name="connsiteX967" fmla="*/ 3645079 w 13601612"/>
              <a:gd name="connsiteY967" fmla="*/ 1742280 h 1972742"/>
              <a:gd name="connsiteX968" fmla="*/ 3707086 w 13601612"/>
              <a:gd name="connsiteY968" fmla="*/ 1735112 h 1972742"/>
              <a:gd name="connsiteX969" fmla="*/ 3741494 w 13601612"/>
              <a:gd name="connsiteY969" fmla="*/ 1806437 h 1972742"/>
              <a:gd name="connsiteX970" fmla="*/ 3741136 w 13601612"/>
              <a:gd name="connsiteY970" fmla="*/ 1875612 h 1972742"/>
              <a:gd name="connsiteX971" fmla="*/ 3268381 w 13601612"/>
              <a:gd name="connsiteY971" fmla="*/ 1875612 h 1972742"/>
              <a:gd name="connsiteX972" fmla="*/ 3253327 w 13601612"/>
              <a:gd name="connsiteY972" fmla="*/ 1178486 h 1972742"/>
              <a:gd name="connsiteX973" fmla="*/ 3451891 w 13601612"/>
              <a:gd name="connsiteY973" fmla="*/ 1401423 h 1972742"/>
              <a:gd name="connsiteX974" fmla="*/ 3458701 w 13601612"/>
              <a:gd name="connsiteY974" fmla="*/ 1393538 h 1972742"/>
              <a:gd name="connsiteX975" fmla="*/ 3254761 w 13601612"/>
              <a:gd name="connsiteY975" fmla="*/ 1158773 h 1972742"/>
              <a:gd name="connsiteX976" fmla="*/ 3254761 w 13601612"/>
              <a:gd name="connsiteY976" fmla="*/ 1141569 h 1972742"/>
              <a:gd name="connsiteX977" fmla="*/ 3303147 w 13601612"/>
              <a:gd name="connsiteY977" fmla="*/ 1141569 h 1972742"/>
              <a:gd name="connsiteX978" fmla="*/ 3303147 w 13601612"/>
              <a:gd name="connsiteY978" fmla="*/ 1135118 h 1972742"/>
              <a:gd name="connsiteX979" fmla="*/ 3313541 w 13601612"/>
              <a:gd name="connsiteY979" fmla="*/ 1135118 h 1972742"/>
              <a:gd name="connsiteX980" fmla="*/ 3313541 w 13601612"/>
              <a:gd name="connsiteY980" fmla="*/ 1115763 h 1972742"/>
              <a:gd name="connsiteX981" fmla="*/ 3304581 w 13601612"/>
              <a:gd name="connsiteY981" fmla="*/ 1115763 h 1972742"/>
              <a:gd name="connsiteX982" fmla="*/ 3304581 w 13601612"/>
              <a:gd name="connsiteY982" fmla="*/ 1104294 h 1972742"/>
              <a:gd name="connsiteX983" fmla="*/ 3311033 w 13601612"/>
              <a:gd name="connsiteY983" fmla="*/ 1100709 h 1972742"/>
              <a:gd name="connsiteX984" fmla="*/ 3311033 w 13601612"/>
              <a:gd name="connsiteY984" fmla="*/ 1089240 h 1972742"/>
              <a:gd name="connsiteX985" fmla="*/ 3297413 w 13601612"/>
              <a:gd name="connsiteY985" fmla="*/ 1089240 h 1972742"/>
              <a:gd name="connsiteX986" fmla="*/ 3297413 w 13601612"/>
              <a:gd name="connsiteY986" fmla="*/ 1096408 h 1972742"/>
              <a:gd name="connsiteX987" fmla="*/ 3292036 w 13601612"/>
              <a:gd name="connsiteY987" fmla="*/ 1101785 h 1972742"/>
              <a:gd name="connsiteX988" fmla="*/ 3286302 w 13601612"/>
              <a:gd name="connsiteY988" fmla="*/ 1107519 h 1972742"/>
              <a:gd name="connsiteX989" fmla="*/ 3257270 w 13601612"/>
              <a:gd name="connsiteY989" fmla="*/ 1107519 h 1972742"/>
              <a:gd name="connsiteX990" fmla="*/ 3257270 w 13601612"/>
              <a:gd name="connsiteY990" fmla="*/ 1101426 h 1972742"/>
              <a:gd name="connsiteX991" fmla="*/ 3242574 w 13601612"/>
              <a:gd name="connsiteY991" fmla="*/ 1101426 h 1972742"/>
              <a:gd name="connsiteX992" fmla="*/ 3225012 w 13601612"/>
              <a:gd name="connsiteY992" fmla="*/ 1099276 h 1972742"/>
              <a:gd name="connsiteX993" fmla="*/ 3280567 w 13601612"/>
              <a:gd name="connsiteY993" fmla="*/ 673832 h 1972742"/>
              <a:gd name="connsiteX994" fmla="*/ 3266230 w 13601612"/>
              <a:gd name="connsiteY994" fmla="*/ 672398 h 1972742"/>
              <a:gd name="connsiteX995" fmla="*/ 3202431 w 13601612"/>
              <a:gd name="connsiteY995" fmla="*/ 1098917 h 1972742"/>
              <a:gd name="connsiteX996" fmla="*/ 3193829 w 13601612"/>
              <a:gd name="connsiteY996" fmla="*/ 1103935 h 1972742"/>
              <a:gd name="connsiteX997" fmla="*/ 3174475 w 13601612"/>
              <a:gd name="connsiteY997" fmla="*/ 1103935 h 1972742"/>
              <a:gd name="connsiteX998" fmla="*/ 3166231 w 13601612"/>
              <a:gd name="connsiteY998" fmla="*/ 1105010 h 1972742"/>
              <a:gd name="connsiteX999" fmla="*/ 3162647 w 13601612"/>
              <a:gd name="connsiteY999" fmla="*/ 1112537 h 1972742"/>
              <a:gd name="connsiteX1000" fmla="*/ 3160138 w 13601612"/>
              <a:gd name="connsiteY1000" fmla="*/ 1117196 h 1972742"/>
              <a:gd name="connsiteX1001" fmla="*/ 3166231 w 13601612"/>
              <a:gd name="connsiteY1001" fmla="*/ 1118630 h 1972742"/>
              <a:gd name="connsiteX1002" fmla="*/ 3171966 w 13601612"/>
              <a:gd name="connsiteY1002" fmla="*/ 1121497 h 1972742"/>
              <a:gd name="connsiteX1003" fmla="*/ 3170532 w 13601612"/>
              <a:gd name="connsiteY1003" fmla="*/ 1125440 h 1972742"/>
              <a:gd name="connsiteX1004" fmla="*/ 2874477 w 13601612"/>
              <a:gd name="connsiteY1004" fmla="*/ 1284936 h 1972742"/>
              <a:gd name="connsiteX1005" fmla="*/ 2877345 w 13601612"/>
              <a:gd name="connsiteY1005" fmla="*/ 1292463 h 1972742"/>
              <a:gd name="connsiteX1006" fmla="*/ 3192037 w 13601612"/>
              <a:gd name="connsiteY1006" fmla="*/ 1136551 h 1972742"/>
              <a:gd name="connsiteX1007" fmla="*/ 3201351 w 13601612"/>
              <a:gd name="connsiteY1007" fmla="*/ 1136191 h 1972742"/>
              <a:gd name="connsiteX1008" fmla="*/ 3214255 w 13601612"/>
              <a:gd name="connsiteY1008" fmla="*/ 1136191 h 1972742"/>
              <a:gd name="connsiteX1009" fmla="*/ 3217839 w 13601612"/>
              <a:gd name="connsiteY1009" fmla="*/ 1141925 h 1972742"/>
              <a:gd name="connsiteX1010" fmla="*/ 3225366 w 13601612"/>
              <a:gd name="connsiteY1010" fmla="*/ 1149094 h 1972742"/>
              <a:gd name="connsiteX1011" fmla="*/ 3206011 w 13601612"/>
              <a:gd name="connsiteY1011" fmla="*/ 1875610 h 1972742"/>
              <a:gd name="connsiteX1012" fmla="*/ 3099919 w 13601612"/>
              <a:gd name="connsiteY1012" fmla="*/ 1875610 h 1972742"/>
              <a:gd name="connsiteX1013" fmla="*/ 3109238 w 13601612"/>
              <a:gd name="connsiteY1013" fmla="*/ 1869517 h 1972742"/>
              <a:gd name="connsiteX1014" fmla="*/ 3116764 w 13601612"/>
              <a:gd name="connsiteY1014" fmla="*/ 1846578 h 1972742"/>
              <a:gd name="connsiteX1015" fmla="*/ 3106729 w 13601612"/>
              <a:gd name="connsiteY1015" fmla="*/ 1831883 h 1972742"/>
              <a:gd name="connsiteX1016" fmla="*/ 3095618 w 13601612"/>
              <a:gd name="connsiteY1016" fmla="*/ 1816471 h 1972742"/>
              <a:gd name="connsiteX1017" fmla="*/ 3070170 w 13601612"/>
              <a:gd name="connsiteY1017" fmla="*/ 1807510 h 1972742"/>
              <a:gd name="connsiteX1018" fmla="*/ 3068378 w 13601612"/>
              <a:gd name="connsiteY1018" fmla="*/ 1782421 h 1972742"/>
              <a:gd name="connsiteX1019" fmla="*/ 3039704 w 13601612"/>
              <a:gd name="connsiteY1019" fmla="*/ 1786722 h 1972742"/>
              <a:gd name="connsiteX1020" fmla="*/ 3008880 w 13601612"/>
              <a:gd name="connsiteY1020" fmla="*/ 1773461 h 1972742"/>
              <a:gd name="connsiteX1021" fmla="*/ 2988450 w 13601612"/>
              <a:gd name="connsiteY1021" fmla="*/ 1764859 h 1972742"/>
              <a:gd name="connsiteX1022" fmla="*/ 2976981 w 13601612"/>
              <a:gd name="connsiteY1022" fmla="*/ 1773461 h 1972742"/>
              <a:gd name="connsiteX1023" fmla="*/ 2966587 w 13601612"/>
              <a:gd name="connsiteY1023" fmla="*/ 1782421 h 1972742"/>
              <a:gd name="connsiteX1024" fmla="*/ 2942931 w 13601612"/>
              <a:gd name="connsiteY1024" fmla="*/ 1770235 h 1972742"/>
              <a:gd name="connsiteX1025" fmla="*/ 2916049 w 13601612"/>
              <a:gd name="connsiteY1025" fmla="*/ 1784213 h 1972742"/>
              <a:gd name="connsiteX1026" fmla="*/ 2888093 w 13601612"/>
              <a:gd name="connsiteY1026" fmla="*/ 1795324 h 1972742"/>
              <a:gd name="connsiteX1027" fmla="*/ 2882358 w 13601612"/>
              <a:gd name="connsiteY1027" fmla="*/ 1815754 h 1972742"/>
              <a:gd name="connsiteX1028" fmla="*/ 2864079 w 13601612"/>
              <a:gd name="connsiteY1028" fmla="*/ 1821847 h 1972742"/>
              <a:gd name="connsiteX1029" fmla="*/ 2848308 w 13601612"/>
              <a:gd name="connsiteY1029" fmla="*/ 1848729 h 1972742"/>
              <a:gd name="connsiteX1030" fmla="*/ 2850459 w 13601612"/>
              <a:gd name="connsiteY1030" fmla="*/ 1868800 h 1972742"/>
              <a:gd name="connsiteX1031" fmla="*/ 2850101 w 13601612"/>
              <a:gd name="connsiteY1031" fmla="*/ 1875610 h 1972742"/>
              <a:gd name="connsiteX1032" fmla="*/ 2591322 w 13601612"/>
              <a:gd name="connsiteY1032" fmla="*/ 1875610 h 1972742"/>
              <a:gd name="connsiteX1033" fmla="*/ 2581645 w 13601612"/>
              <a:gd name="connsiteY1033" fmla="*/ 1786005 h 1972742"/>
              <a:gd name="connsiteX1034" fmla="*/ 2587021 w 13601612"/>
              <a:gd name="connsiteY1034" fmla="*/ 1722565 h 1972742"/>
              <a:gd name="connsiteX1035" fmla="*/ 2612469 w 13601612"/>
              <a:gd name="connsiteY1035" fmla="*/ 1663784 h 1972742"/>
              <a:gd name="connsiteX1036" fmla="*/ 2650820 w 13601612"/>
              <a:gd name="connsiteY1036" fmla="*/ 1695325 h 1972742"/>
              <a:gd name="connsiteX1037" fmla="*/ 2681285 w 13601612"/>
              <a:gd name="connsiteY1037" fmla="*/ 1697834 h 1972742"/>
              <a:gd name="connsiteX1038" fmla="*/ 2712468 w 13601612"/>
              <a:gd name="connsiteY1038" fmla="*/ 1691741 h 1972742"/>
              <a:gd name="connsiteX1039" fmla="*/ 2724654 w 13601612"/>
              <a:gd name="connsiteY1039" fmla="*/ 1638695 h 1972742"/>
              <a:gd name="connsiteX1040" fmla="*/ 2698489 w 13601612"/>
              <a:gd name="connsiteY1040" fmla="*/ 1629017 h 1972742"/>
              <a:gd name="connsiteX1041" fmla="*/ 2694547 w 13601612"/>
              <a:gd name="connsiteY1041" fmla="*/ 1591383 h 1972742"/>
              <a:gd name="connsiteX1042" fmla="*/ 2663364 w 13601612"/>
              <a:gd name="connsiteY1042" fmla="*/ 1569878 h 1972742"/>
              <a:gd name="connsiteX1043" fmla="*/ 2698848 w 13601612"/>
              <a:gd name="connsiteY1043" fmla="*/ 1567728 h 1972742"/>
              <a:gd name="connsiteX1044" fmla="*/ 2719278 w 13601612"/>
              <a:gd name="connsiteY1044" fmla="*/ 1569878 h 1972742"/>
              <a:gd name="connsiteX1045" fmla="*/ 2732898 w 13601612"/>
              <a:gd name="connsiteY1045" fmla="*/ 1528302 h 1972742"/>
              <a:gd name="connsiteX1046" fmla="*/ 2749743 w 13601612"/>
              <a:gd name="connsiteY1046" fmla="*/ 1505363 h 1972742"/>
              <a:gd name="connsiteX1047" fmla="*/ 2761930 w 13601612"/>
              <a:gd name="connsiteY1047" fmla="*/ 1487800 h 1972742"/>
              <a:gd name="connsiteX1048" fmla="*/ 2723579 w 13601612"/>
              <a:gd name="connsiteY1048" fmla="*/ 1449449 h 1972742"/>
              <a:gd name="connsiteX1049" fmla="*/ 2701715 w 13601612"/>
              <a:gd name="connsiteY1049" fmla="*/ 1410740 h 1972742"/>
              <a:gd name="connsiteX1050" fmla="*/ 2659422 w 13601612"/>
              <a:gd name="connsiteY1050" fmla="*/ 1394611 h 1972742"/>
              <a:gd name="connsiteX1051" fmla="*/ 2616053 w 13601612"/>
              <a:gd name="connsiteY1051" fmla="*/ 1404647 h 1972742"/>
              <a:gd name="connsiteX1052" fmla="*/ 2583078 w 13601612"/>
              <a:gd name="connsiteY1052" fmla="*/ 1389952 h 1972742"/>
              <a:gd name="connsiteX1053" fmla="*/ 2530032 w 13601612"/>
              <a:gd name="connsiteY1053" fmla="*/ 1407873 h 1972742"/>
              <a:gd name="connsiteX1054" fmla="*/ 2485588 w 13601612"/>
              <a:gd name="connsiteY1054" fmla="*/ 1421493 h 1972742"/>
              <a:gd name="connsiteX1055" fmla="*/ 2454406 w 13601612"/>
              <a:gd name="connsiteY1055" fmla="*/ 1407514 h 1972742"/>
              <a:gd name="connsiteX1056" fmla="*/ 2450463 w 13601612"/>
              <a:gd name="connsiteY1056" fmla="*/ 1458410 h 1972742"/>
              <a:gd name="connsiteX1057" fmla="*/ 2418922 w 13601612"/>
              <a:gd name="connsiteY1057" fmla="*/ 1478481 h 1972742"/>
              <a:gd name="connsiteX1058" fmla="*/ 2406736 w 13601612"/>
              <a:gd name="connsiteY1058" fmla="*/ 1519700 h 1972742"/>
              <a:gd name="connsiteX1059" fmla="*/ 2417488 w 13601612"/>
              <a:gd name="connsiteY1059" fmla="*/ 1548373 h 1972742"/>
              <a:gd name="connsiteX1060" fmla="*/ 2387381 w 13601612"/>
              <a:gd name="connsiteY1060" fmla="*/ 1556258 h 1972742"/>
              <a:gd name="connsiteX1061" fmla="*/ 2373761 w 13601612"/>
              <a:gd name="connsiteY1061" fmla="*/ 1576330 h 1972742"/>
              <a:gd name="connsiteX1062" fmla="*/ 2383080 w 13601612"/>
              <a:gd name="connsiteY1062" fmla="*/ 1632602 h 1972742"/>
              <a:gd name="connsiteX1063" fmla="*/ 2392041 w 13601612"/>
              <a:gd name="connsiteY1063" fmla="*/ 1665935 h 1972742"/>
              <a:gd name="connsiteX1064" fmla="*/ 2434693 w 13601612"/>
              <a:gd name="connsiteY1064" fmla="*/ 1671311 h 1972742"/>
              <a:gd name="connsiteX1065" fmla="*/ 2471968 w 13601612"/>
              <a:gd name="connsiteY1065" fmla="*/ 1696042 h 1972742"/>
              <a:gd name="connsiteX1066" fmla="*/ 2487380 w 13601612"/>
              <a:gd name="connsiteY1066" fmla="*/ 1690307 h 1972742"/>
              <a:gd name="connsiteX1067" fmla="*/ 2528957 w 13601612"/>
              <a:gd name="connsiteY1067" fmla="*/ 1704644 h 1972742"/>
              <a:gd name="connsiteX1068" fmla="*/ 2567666 w 13601612"/>
              <a:gd name="connsiteY1068" fmla="*/ 1746938 h 1972742"/>
              <a:gd name="connsiteX1069" fmla="*/ 2563365 w 13601612"/>
              <a:gd name="connsiteY1069" fmla="*/ 1875610 h 1972742"/>
              <a:gd name="connsiteX1070" fmla="*/ 1940790 w 13601612"/>
              <a:gd name="connsiteY1070" fmla="*/ 1875610 h 1972742"/>
              <a:gd name="connsiteX1071" fmla="*/ 1932188 w 13601612"/>
              <a:gd name="connsiteY1071" fmla="*/ 1818621 h 1972742"/>
              <a:gd name="connsiteX1072" fmla="*/ 1994553 w 13601612"/>
              <a:gd name="connsiteY1072" fmla="*/ 1777762 h 1972742"/>
              <a:gd name="connsiteX1073" fmla="*/ 2052976 w 13601612"/>
              <a:gd name="connsiteY1073" fmla="*/ 1796758 h 1972742"/>
              <a:gd name="connsiteX1074" fmla="*/ 2120359 w 13601612"/>
              <a:gd name="connsiteY1074" fmla="*/ 1818980 h 1972742"/>
              <a:gd name="connsiteX1075" fmla="*/ 2131470 w 13601612"/>
              <a:gd name="connsiteY1075" fmla="*/ 1784930 h 1972742"/>
              <a:gd name="connsiteX1076" fmla="*/ 2176989 w 13601612"/>
              <a:gd name="connsiteY1076" fmla="*/ 1781346 h 1972742"/>
              <a:gd name="connsiteX1077" fmla="*/ 2198494 w 13601612"/>
              <a:gd name="connsiteY1077" fmla="*/ 1753389 h 1972742"/>
              <a:gd name="connsiteX1078" fmla="*/ 2213548 w 13601612"/>
              <a:gd name="connsiteY1078" fmla="*/ 1706795 h 1972742"/>
              <a:gd name="connsiteX1079" fmla="*/ 2193476 w 13601612"/>
              <a:gd name="connsiteY1079" fmla="*/ 1677046 h 1972742"/>
              <a:gd name="connsiteX1080" fmla="*/ 2170896 w 13601612"/>
              <a:gd name="connsiteY1080" fmla="*/ 1580989 h 1972742"/>
              <a:gd name="connsiteX1081" fmla="*/ 2120000 w 13601612"/>
              <a:gd name="connsiteY1081" fmla="*/ 1563068 h 1972742"/>
              <a:gd name="connsiteX1082" fmla="*/ 2116774 w 13601612"/>
              <a:gd name="connsiteY1082" fmla="*/ 1511814 h 1972742"/>
              <a:gd name="connsiteX1083" fmla="*/ 2058352 w 13601612"/>
              <a:gd name="connsiteY1083" fmla="*/ 1520775 h 1972742"/>
              <a:gd name="connsiteX1084" fmla="*/ 1996345 w 13601612"/>
              <a:gd name="connsiteY1084" fmla="*/ 1493893 h 1972742"/>
              <a:gd name="connsiteX1085" fmla="*/ 1955127 w 13601612"/>
              <a:gd name="connsiteY1085" fmla="*/ 1475614 h 1972742"/>
              <a:gd name="connsiteX1086" fmla="*/ 1931830 w 13601612"/>
              <a:gd name="connsiteY1086" fmla="*/ 1493893 h 1972742"/>
              <a:gd name="connsiteX1087" fmla="*/ 1911042 w 13601612"/>
              <a:gd name="connsiteY1087" fmla="*/ 1511456 h 1972742"/>
              <a:gd name="connsiteX1088" fmla="*/ 1863730 w 13601612"/>
              <a:gd name="connsiteY1088" fmla="*/ 1487083 h 1972742"/>
              <a:gd name="connsiteX1089" fmla="*/ 1809250 w 13601612"/>
              <a:gd name="connsiteY1089" fmla="*/ 1515398 h 1972742"/>
              <a:gd name="connsiteX1090" fmla="*/ 1753337 w 13601612"/>
              <a:gd name="connsiteY1090" fmla="*/ 1538337 h 1972742"/>
              <a:gd name="connsiteX1091" fmla="*/ 1741868 w 13601612"/>
              <a:gd name="connsiteY1091" fmla="*/ 1579914 h 1972742"/>
              <a:gd name="connsiteX1092" fmla="*/ 1704950 w 13601612"/>
              <a:gd name="connsiteY1092" fmla="*/ 1656257 h 1972742"/>
              <a:gd name="connsiteX1093" fmla="*/ 1672693 w 13601612"/>
              <a:gd name="connsiteY1093" fmla="*/ 1711454 h 1972742"/>
              <a:gd name="connsiteX1094" fmla="*/ 1676994 w 13601612"/>
              <a:gd name="connsiteY1094" fmla="*/ 1752314 h 1972742"/>
              <a:gd name="connsiteX1095" fmla="*/ 1711760 w 13601612"/>
              <a:gd name="connsiteY1095" fmla="*/ 1797475 h 1972742"/>
              <a:gd name="connsiteX1096" fmla="*/ 1766957 w 13601612"/>
              <a:gd name="connsiteY1096" fmla="*/ 1794249 h 1972742"/>
              <a:gd name="connsiteX1097" fmla="*/ 1804591 w 13601612"/>
              <a:gd name="connsiteY1097" fmla="*/ 1813245 h 1972742"/>
              <a:gd name="connsiteX1098" fmla="*/ 1871257 w 13601612"/>
              <a:gd name="connsiteY1098" fmla="*/ 1806435 h 1972742"/>
              <a:gd name="connsiteX1099" fmla="*/ 1908891 w 13601612"/>
              <a:gd name="connsiteY1099" fmla="*/ 1873101 h 1972742"/>
              <a:gd name="connsiteX1100" fmla="*/ 1908533 w 13601612"/>
              <a:gd name="connsiteY1100" fmla="*/ 1875610 h 1972742"/>
              <a:gd name="connsiteX1101" fmla="*/ 1414272 w 13601612"/>
              <a:gd name="connsiteY1101" fmla="*/ 1875610 h 1972742"/>
              <a:gd name="connsiteX1102" fmla="*/ 0 w 13601612"/>
              <a:gd name="connsiteY1102" fmla="*/ 1972742 h 1972742"/>
              <a:gd name="connsiteX1103" fmla="*/ 13601612 w 13601612"/>
              <a:gd name="connsiteY1103" fmla="*/ 1972742 h 1972742"/>
              <a:gd name="connsiteX1104" fmla="*/ 13601612 w 13601612"/>
              <a:gd name="connsiteY1104" fmla="*/ 1875610 h 1972742"/>
              <a:gd name="connsiteX1105" fmla="*/ 13109502 w 13601612"/>
              <a:gd name="connsiteY1105" fmla="*/ 1875610 h 1972742"/>
              <a:gd name="connsiteX1106" fmla="*/ 13136025 w 13601612"/>
              <a:gd name="connsiteY1106" fmla="*/ 1830808 h 1972742"/>
              <a:gd name="connsiteX1107" fmla="*/ 13176528 w 13601612"/>
              <a:gd name="connsiteY1107" fmla="*/ 1855180 h 1972742"/>
              <a:gd name="connsiteX1108" fmla="*/ 13208785 w 13601612"/>
              <a:gd name="connsiteY1108" fmla="*/ 1857331 h 1972742"/>
              <a:gd name="connsiteX1109" fmla="*/ 13241759 w 13601612"/>
              <a:gd name="connsiteY1109" fmla="*/ 1852671 h 1972742"/>
              <a:gd name="connsiteX1110" fmla="*/ 13254662 w 13601612"/>
              <a:gd name="connsiteY1110" fmla="*/ 1811095 h 1972742"/>
              <a:gd name="connsiteX1111" fmla="*/ 13226707 w 13601612"/>
              <a:gd name="connsiteY1111" fmla="*/ 1803209 h 1972742"/>
              <a:gd name="connsiteX1112" fmla="*/ 13222763 w 13601612"/>
              <a:gd name="connsiteY1112" fmla="*/ 1773819 h 1972742"/>
              <a:gd name="connsiteX1113" fmla="*/ 13189788 w 13601612"/>
              <a:gd name="connsiteY1113" fmla="*/ 1756615 h 1972742"/>
              <a:gd name="connsiteX1114" fmla="*/ 13227422 w 13601612"/>
              <a:gd name="connsiteY1114" fmla="*/ 1755181 h 1972742"/>
              <a:gd name="connsiteX1115" fmla="*/ 13248928 w 13601612"/>
              <a:gd name="connsiteY1115" fmla="*/ 1756973 h 1972742"/>
              <a:gd name="connsiteX1116" fmla="*/ 13263623 w 13601612"/>
              <a:gd name="connsiteY1116" fmla="*/ 1723999 h 1972742"/>
              <a:gd name="connsiteX1117" fmla="*/ 13281187 w 13601612"/>
              <a:gd name="connsiteY1117" fmla="*/ 1706078 h 1972742"/>
              <a:gd name="connsiteX1118" fmla="*/ 13294090 w 13601612"/>
              <a:gd name="connsiteY1118" fmla="*/ 1692458 h 1972742"/>
              <a:gd name="connsiteX1119" fmla="*/ 13253587 w 13601612"/>
              <a:gd name="connsiteY1119" fmla="*/ 1661992 h 1972742"/>
              <a:gd name="connsiteX1120" fmla="*/ 13230290 w 13601612"/>
              <a:gd name="connsiteY1120" fmla="*/ 1631885 h 1972742"/>
              <a:gd name="connsiteX1121" fmla="*/ 13185846 w 13601612"/>
              <a:gd name="connsiteY1121" fmla="*/ 1618982 h 1972742"/>
              <a:gd name="connsiteX1122" fmla="*/ 13139610 w 13601612"/>
              <a:gd name="connsiteY1122" fmla="*/ 1626867 h 1972742"/>
              <a:gd name="connsiteX1123" fmla="*/ 13104844 w 13601612"/>
              <a:gd name="connsiteY1123" fmla="*/ 1615039 h 1972742"/>
              <a:gd name="connsiteX1124" fmla="*/ 13048212 w 13601612"/>
              <a:gd name="connsiteY1124" fmla="*/ 1629376 h 1972742"/>
              <a:gd name="connsiteX1125" fmla="*/ 13001260 w 13601612"/>
              <a:gd name="connsiteY1125" fmla="*/ 1640128 h 1972742"/>
              <a:gd name="connsiteX1126" fmla="*/ 12968285 w 13601612"/>
              <a:gd name="connsiteY1126" fmla="*/ 1629017 h 1972742"/>
              <a:gd name="connsiteX1127" fmla="*/ 12963984 w 13601612"/>
              <a:gd name="connsiteY1127" fmla="*/ 1669160 h 1972742"/>
              <a:gd name="connsiteX1128" fmla="*/ 12930650 w 13601612"/>
              <a:gd name="connsiteY1128" fmla="*/ 1684573 h 1972742"/>
              <a:gd name="connsiteX1129" fmla="*/ 12917747 w 13601612"/>
              <a:gd name="connsiteY1129" fmla="*/ 1717547 h 1972742"/>
              <a:gd name="connsiteX1130" fmla="*/ 12929217 w 13601612"/>
              <a:gd name="connsiteY1130" fmla="*/ 1739769 h 1972742"/>
              <a:gd name="connsiteX1131" fmla="*/ 12897318 w 13601612"/>
              <a:gd name="connsiteY1131" fmla="*/ 1745862 h 1972742"/>
              <a:gd name="connsiteX1132" fmla="*/ 12882981 w 13601612"/>
              <a:gd name="connsiteY1132" fmla="*/ 1761633 h 1972742"/>
              <a:gd name="connsiteX1133" fmla="*/ 12892659 w 13601612"/>
              <a:gd name="connsiteY1133" fmla="*/ 1806077 h 1972742"/>
              <a:gd name="connsiteX1134" fmla="*/ 12902336 w 13601612"/>
              <a:gd name="connsiteY1134" fmla="*/ 1832241 h 1972742"/>
              <a:gd name="connsiteX1135" fmla="*/ 12947139 w 13601612"/>
              <a:gd name="connsiteY1135" fmla="*/ 1836542 h 1972742"/>
              <a:gd name="connsiteX1136" fmla="*/ 12986564 w 13601612"/>
              <a:gd name="connsiteY1136" fmla="*/ 1855897 h 1972742"/>
              <a:gd name="connsiteX1137" fmla="*/ 13003052 w 13601612"/>
              <a:gd name="connsiteY1137" fmla="*/ 1851238 h 1972742"/>
              <a:gd name="connsiteX1138" fmla="*/ 13047497 w 13601612"/>
              <a:gd name="connsiteY1138" fmla="*/ 1862707 h 1972742"/>
              <a:gd name="connsiteX1139" fmla="*/ 13066492 w 13601612"/>
              <a:gd name="connsiteY1139" fmla="*/ 1875610 h 1972742"/>
              <a:gd name="connsiteX1140" fmla="*/ 12700187 w 13601612"/>
              <a:gd name="connsiteY1140" fmla="*/ 1875610 h 1972742"/>
              <a:gd name="connsiteX1141" fmla="*/ 12700187 w 13601612"/>
              <a:gd name="connsiteY1141" fmla="*/ 1866650 h 1972742"/>
              <a:gd name="connsiteX1142" fmla="*/ 12726352 w 13601612"/>
              <a:gd name="connsiteY1142" fmla="*/ 1865933 h 1972742"/>
              <a:gd name="connsiteX1143" fmla="*/ 12792659 w 13601612"/>
              <a:gd name="connsiteY1143" fmla="*/ 1791740 h 1972742"/>
              <a:gd name="connsiteX1144" fmla="*/ 12793734 w 13601612"/>
              <a:gd name="connsiteY1144" fmla="*/ 1786722 h 1972742"/>
              <a:gd name="connsiteX1145" fmla="*/ 12672947 w 13601612"/>
              <a:gd name="connsiteY1145" fmla="*/ 1798192 h 1972742"/>
              <a:gd name="connsiteX1146" fmla="*/ 12609865 w 13601612"/>
              <a:gd name="connsiteY1146" fmla="*/ 1866650 h 1972742"/>
              <a:gd name="connsiteX1147" fmla="*/ 12690151 w 13601612"/>
              <a:gd name="connsiteY1147" fmla="*/ 1866650 h 1972742"/>
              <a:gd name="connsiteX1148" fmla="*/ 12690151 w 13601612"/>
              <a:gd name="connsiteY1148" fmla="*/ 1871668 h 1972742"/>
              <a:gd name="connsiteX1149" fmla="*/ 12693018 w 13601612"/>
              <a:gd name="connsiteY1149" fmla="*/ 1872384 h 1972742"/>
              <a:gd name="connsiteX1150" fmla="*/ 12693018 w 13601612"/>
              <a:gd name="connsiteY1150" fmla="*/ 1875610 h 1972742"/>
              <a:gd name="connsiteX1151" fmla="*/ 12551084 w 13601612"/>
              <a:gd name="connsiteY1151" fmla="*/ 1875610 h 1972742"/>
              <a:gd name="connsiteX1152" fmla="*/ 12551084 w 13601612"/>
              <a:gd name="connsiteY1152" fmla="*/ 1864499 h 1972742"/>
              <a:gd name="connsiteX1153" fmla="*/ 12572589 w 13601612"/>
              <a:gd name="connsiteY1153" fmla="*/ 1864499 h 1972742"/>
              <a:gd name="connsiteX1154" fmla="*/ 12649291 w 13601612"/>
              <a:gd name="connsiteY1154" fmla="*/ 1775611 h 1972742"/>
              <a:gd name="connsiteX1155" fmla="*/ 12651083 w 13601612"/>
              <a:gd name="connsiteY1155" fmla="*/ 1769518 h 1972742"/>
              <a:gd name="connsiteX1156" fmla="*/ 12518826 w 13601612"/>
              <a:gd name="connsiteY1156" fmla="*/ 1783138 h 1972742"/>
              <a:gd name="connsiteX1157" fmla="*/ 12443917 w 13601612"/>
              <a:gd name="connsiteY1157" fmla="*/ 1864141 h 1972742"/>
              <a:gd name="connsiteX1158" fmla="*/ 12538898 w 13601612"/>
              <a:gd name="connsiteY1158" fmla="*/ 1864141 h 1972742"/>
              <a:gd name="connsiteX1159" fmla="*/ 12538898 w 13601612"/>
              <a:gd name="connsiteY1159" fmla="*/ 1870234 h 1972742"/>
              <a:gd name="connsiteX1160" fmla="*/ 12542482 w 13601612"/>
              <a:gd name="connsiteY1160" fmla="*/ 1870951 h 1972742"/>
              <a:gd name="connsiteX1161" fmla="*/ 12542482 w 13601612"/>
              <a:gd name="connsiteY1161" fmla="*/ 1875610 h 1972742"/>
              <a:gd name="connsiteX1162" fmla="*/ 12382985 w 13601612"/>
              <a:gd name="connsiteY1162" fmla="*/ 1875610 h 1972742"/>
              <a:gd name="connsiteX1163" fmla="*/ 12382985 w 13601612"/>
              <a:gd name="connsiteY1163" fmla="*/ 1870592 h 1972742"/>
              <a:gd name="connsiteX1164" fmla="*/ 12368290 w 13601612"/>
              <a:gd name="connsiteY1164" fmla="*/ 1870950 h 1972742"/>
              <a:gd name="connsiteX1165" fmla="*/ 12368290 w 13601612"/>
              <a:gd name="connsiteY1165" fmla="*/ 1853388 h 1972742"/>
              <a:gd name="connsiteX1166" fmla="*/ 12380118 w 13601612"/>
              <a:gd name="connsiteY1166" fmla="*/ 1853030 h 1972742"/>
              <a:gd name="connsiteX1167" fmla="*/ 12516317 w 13601612"/>
              <a:gd name="connsiteY1167" fmla="*/ 1708587 h 1972742"/>
              <a:gd name="connsiteX1168" fmla="*/ 12517393 w 13601612"/>
              <a:gd name="connsiteY1168" fmla="*/ 1699626 h 1972742"/>
              <a:gd name="connsiteX1169" fmla="*/ 12361122 w 13601612"/>
              <a:gd name="connsiteY1169" fmla="*/ 1728658 h 1972742"/>
              <a:gd name="connsiteX1170" fmla="*/ 12219904 w 13601612"/>
              <a:gd name="connsiteY1170" fmla="*/ 1849446 h 1972742"/>
              <a:gd name="connsiteX1171" fmla="*/ 12345351 w 13601612"/>
              <a:gd name="connsiteY1171" fmla="*/ 1853030 h 1972742"/>
              <a:gd name="connsiteX1172" fmla="*/ 12347502 w 13601612"/>
              <a:gd name="connsiteY1172" fmla="*/ 1859840 h 1972742"/>
              <a:gd name="connsiteX1173" fmla="*/ 12354312 w 13601612"/>
              <a:gd name="connsiteY1173" fmla="*/ 1859840 h 1972742"/>
              <a:gd name="connsiteX1174" fmla="*/ 12354312 w 13601612"/>
              <a:gd name="connsiteY1174" fmla="*/ 1872026 h 1972742"/>
              <a:gd name="connsiteX1175" fmla="*/ 12341050 w 13601612"/>
              <a:gd name="connsiteY1175" fmla="*/ 1872026 h 1972742"/>
              <a:gd name="connsiteX1176" fmla="*/ 12341050 w 13601612"/>
              <a:gd name="connsiteY1176" fmla="*/ 1875610 h 1972742"/>
              <a:gd name="connsiteX1177" fmla="*/ 12086572 w 13601612"/>
              <a:gd name="connsiteY1177" fmla="*/ 1875610 h 1972742"/>
              <a:gd name="connsiteX1178" fmla="*/ 12086572 w 13601612"/>
              <a:gd name="connsiteY1178" fmla="*/ 1856255 h 1972742"/>
              <a:gd name="connsiteX1179" fmla="*/ 12134242 w 13601612"/>
              <a:gd name="connsiteY1179" fmla="*/ 1854822 h 1972742"/>
              <a:gd name="connsiteX1180" fmla="*/ 12254313 w 13601612"/>
              <a:gd name="connsiteY1180" fmla="*/ 1720414 h 1972742"/>
              <a:gd name="connsiteX1181" fmla="*/ 12256822 w 13601612"/>
              <a:gd name="connsiteY1181" fmla="*/ 1711096 h 1972742"/>
              <a:gd name="connsiteX1182" fmla="*/ 12037110 w 13601612"/>
              <a:gd name="connsiteY1182" fmla="*/ 1732242 h 1972742"/>
              <a:gd name="connsiteX1183" fmla="*/ 11922416 w 13601612"/>
              <a:gd name="connsiteY1183" fmla="*/ 1855897 h 1972742"/>
              <a:gd name="connsiteX1184" fmla="*/ 12067934 w 13601612"/>
              <a:gd name="connsiteY1184" fmla="*/ 1855897 h 1972742"/>
              <a:gd name="connsiteX1185" fmla="*/ 12067934 w 13601612"/>
              <a:gd name="connsiteY1185" fmla="*/ 1865216 h 1972742"/>
              <a:gd name="connsiteX1186" fmla="*/ 12073669 w 13601612"/>
              <a:gd name="connsiteY1186" fmla="*/ 1866291 h 1972742"/>
              <a:gd name="connsiteX1187" fmla="*/ 12073669 w 13601612"/>
              <a:gd name="connsiteY1187" fmla="*/ 1875610 h 1972742"/>
              <a:gd name="connsiteX1188" fmla="*/ 11800553 w 13601612"/>
              <a:gd name="connsiteY1188" fmla="*/ 1875610 h 1972742"/>
              <a:gd name="connsiteX1189" fmla="*/ 11800553 w 13601612"/>
              <a:gd name="connsiteY1189" fmla="*/ 1851954 h 1972742"/>
              <a:gd name="connsiteX1190" fmla="*/ 11839621 w 13601612"/>
              <a:gd name="connsiteY1190" fmla="*/ 1851954 h 1972742"/>
              <a:gd name="connsiteX1191" fmla="*/ 11979763 w 13601612"/>
              <a:gd name="connsiteY1191" fmla="*/ 1690665 h 1972742"/>
              <a:gd name="connsiteX1192" fmla="*/ 11982631 w 13601612"/>
              <a:gd name="connsiteY1192" fmla="*/ 1679554 h 1972742"/>
              <a:gd name="connsiteX1193" fmla="*/ 11742131 w 13601612"/>
              <a:gd name="connsiteY1193" fmla="*/ 1704285 h 1972742"/>
              <a:gd name="connsiteX1194" fmla="*/ 11605932 w 13601612"/>
              <a:gd name="connsiteY1194" fmla="*/ 1851596 h 1972742"/>
              <a:gd name="connsiteX1195" fmla="*/ 11778690 w 13601612"/>
              <a:gd name="connsiteY1195" fmla="*/ 1851596 h 1972742"/>
              <a:gd name="connsiteX1196" fmla="*/ 11778690 w 13601612"/>
              <a:gd name="connsiteY1196" fmla="*/ 1862348 h 1972742"/>
              <a:gd name="connsiteX1197" fmla="*/ 11785500 w 13601612"/>
              <a:gd name="connsiteY1197" fmla="*/ 1863782 h 1972742"/>
              <a:gd name="connsiteX1198" fmla="*/ 11785500 w 13601612"/>
              <a:gd name="connsiteY1198" fmla="*/ 1875610 h 1972742"/>
              <a:gd name="connsiteX1199" fmla="*/ 11517760 w 13601612"/>
              <a:gd name="connsiteY1199" fmla="*/ 1875610 h 1972742"/>
              <a:gd name="connsiteX1200" fmla="*/ 11517760 w 13601612"/>
              <a:gd name="connsiteY1200" fmla="*/ 1863782 h 1972742"/>
              <a:gd name="connsiteX1201" fmla="*/ 11490521 w 13601612"/>
              <a:gd name="connsiteY1201" fmla="*/ 1864140 h 1972742"/>
              <a:gd name="connsiteX1202" fmla="*/ 11491237 w 13601612"/>
              <a:gd name="connsiteY1202" fmla="*/ 1832240 h 1972742"/>
              <a:gd name="connsiteX1203" fmla="*/ 11512026 w 13601612"/>
              <a:gd name="connsiteY1203" fmla="*/ 1831523 h 1972742"/>
              <a:gd name="connsiteX1204" fmla="*/ 11760052 w 13601612"/>
              <a:gd name="connsiteY1204" fmla="*/ 1568802 h 1972742"/>
              <a:gd name="connsiteX1205" fmla="*/ 11761844 w 13601612"/>
              <a:gd name="connsiteY1205" fmla="*/ 1552673 h 1972742"/>
              <a:gd name="connsiteX1206" fmla="*/ 11477976 w 13601612"/>
              <a:gd name="connsiteY1206" fmla="*/ 1605361 h 1972742"/>
              <a:gd name="connsiteX1207" fmla="*/ 11221347 w 13601612"/>
              <a:gd name="connsiteY1207" fmla="*/ 1825072 h 1972742"/>
              <a:gd name="connsiteX1208" fmla="*/ 11448944 w 13601612"/>
              <a:gd name="connsiteY1208" fmla="*/ 1831523 h 1972742"/>
              <a:gd name="connsiteX1209" fmla="*/ 11453245 w 13601612"/>
              <a:gd name="connsiteY1209" fmla="*/ 1844068 h 1972742"/>
              <a:gd name="connsiteX1210" fmla="*/ 11465431 w 13601612"/>
              <a:gd name="connsiteY1210" fmla="*/ 1844068 h 1972742"/>
              <a:gd name="connsiteX1211" fmla="*/ 11465431 w 13601612"/>
              <a:gd name="connsiteY1211" fmla="*/ 1866290 h 1972742"/>
              <a:gd name="connsiteX1212" fmla="*/ 11441775 w 13601612"/>
              <a:gd name="connsiteY1212" fmla="*/ 1866290 h 1972742"/>
              <a:gd name="connsiteX1213" fmla="*/ 11441775 w 13601612"/>
              <a:gd name="connsiteY1213" fmla="*/ 1875609 h 1972742"/>
              <a:gd name="connsiteX1214" fmla="*/ 11144646 w 13601612"/>
              <a:gd name="connsiteY1214" fmla="*/ 1875609 h 1972742"/>
              <a:gd name="connsiteX1215" fmla="*/ 11129592 w 13601612"/>
              <a:gd name="connsiteY1215" fmla="*/ 961281 h 1972742"/>
              <a:gd name="connsiteX1216" fmla="*/ 11154323 w 13601612"/>
              <a:gd name="connsiteY1216" fmla="*/ 961281 h 1972742"/>
              <a:gd name="connsiteX1217" fmla="*/ 11162208 w 13601612"/>
              <a:gd name="connsiteY1217" fmla="*/ 965940 h 1972742"/>
              <a:gd name="connsiteX1218" fmla="*/ 11183713 w 13601612"/>
              <a:gd name="connsiteY1218" fmla="*/ 965223 h 1972742"/>
              <a:gd name="connsiteX1219" fmla="*/ 11204143 w 13601612"/>
              <a:gd name="connsiteY1219" fmla="*/ 963790 h 1972742"/>
              <a:gd name="connsiteX1220" fmla="*/ 11205935 w 13601612"/>
              <a:gd name="connsiteY1220" fmla="*/ 958772 h 1972742"/>
              <a:gd name="connsiteX1221" fmla="*/ 11208086 w 13601612"/>
              <a:gd name="connsiteY1221" fmla="*/ 951603 h 1972742"/>
              <a:gd name="connsiteX1222" fmla="*/ 11212029 w 13601612"/>
              <a:gd name="connsiteY1222" fmla="*/ 940134 h 1972742"/>
              <a:gd name="connsiteX1223" fmla="*/ 11465431 w 13601612"/>
              <a:gd name="connsiteY1223" fmla="*/ 917553 h 1972742"/>
              <a:gd name="connsiteX1224" fmla="*/ 11467582 w 13601612"/>
              <a:gd name="connsiteY1224" fmla="*/ 899274 h 1972742"/>
              <a:gd name="connsiteX1225" fmla="*/ 11115972 w 13601612"/>
              <a:gd name="connsiteY1225" fmla="*/ 920779 h 1972742"/>
              <a:gd name="connsiteX1226" fmla="*/ 11084073 w 13601612"/>
              <a:gd name="connsiteY1226" fmla="*/ 918629 h 1972742"/>
              <a:gd name="connsiteX1227" fmla="*/ 11077980 w 13601612"/>
              <a:gd name="connsiteY1227" fmla="*/ 913254 h 1972742"/>
              <a:gd name="connsiteX1228" fmla="*/ 10881924 w 13601612"/>
              <a:gd name="connsiteY1228" fmla="*/ 453043 h 1972742"/>
              <a:gd name="connsiteX1229" fmla="*/ 10864362 w 13601612"/>
              <a:gd name="connsiteY1229" fmla="*/ 446591 h 1972742"/>
              <a:gd name="connsiteX1230" fmla="*/ 10862928 w 13601612"/>
              <a:gd name="connsiteY1230" fmla="*/ 466304 h 1972742"/>
              <a:gd name="connsiteX1231" fmla="*/ 11049664 w 13601612"/>
              <a:gd name="connsiteY1231" fmla="*/ 910028 h 1972742"/>
              <a:gd name="connsiteX1232" fmla="*/ 11049307 w 13601612"/>
              <a:gd name="connsiteY1232" fmla="*/ 921139 h 1972742"/>
              <a:gd name="connsiteX1233" fmla="*/ 11033536 w 13601612"/>
              <a:gd name="connsiteY1233" fmla="*/ 921139 h 1972742"/>
              <a:gd name="connsiteX1234" fmla="*/ 11018841 w 13601612"/>
              <a:gd name="connsiteY1234" fmla="*/ 924365 h 1972742"/>
              <a:gd name="connsiteX1235" fmla="*/ 11014540 w 13601612"/>
              <a:gd name="connsiteY1235" fmla="*/ 929024 h 1972742"/>
              <a:gd name="connsiteX1236" fmla="*/ 11018124 w 13601612"/>
              <a:gd name="connsiteY1236" fmla="*/ 937626 h 1972742"/>
              <a:gd name="connsiteX1237" fmla="*/ 11037837 w 13601612"/>
              <a:gd name="connsiteY1237" fmla="*/ 943719 h 1972742"/>
              <a:gd name="connsiteX1238" fmla="*/ 11048231 w 13601612"/>
              <a:gd name="connsiteY1238" fmla="*/ 949096 h 1972742"/>
              <a:gd name="connsiteX1239" fmla="*/ 11047515 w 13601612"/>
              <a:gd name="connsiteY1239" fmla="*/ 961999 h 1972742"/>
              <a:gd name="connsiteX1240" fmla="*/ 10860061 w 13601612"/>
              <a:gd name="connsiteY1240" fmla="*/ 1434037 h 1972742"/>
              <a:gd name="connsiteX1241" fmla="*/ 10870814 w 13601612"/>
              <a:gd name="connsiteY1241" fmla="*/ 1442281 h 1972742"/>
              <a:gd name="connsiteX1242" fmla="*/ 11071170 w 13601612"/>
              <a:gd name="connsiteY1242" fmla="*/ 967375 h 1972742"/>
              <a:gd name="connsiteX1243" fmla="*/ 11075471 w 13601612"/>
              <a:gd name="connsiteY1243" fmla="*/ 963074 h 1972742"/>
              <a:gd name="connsiteX1244" fmla="*/ 11089450 w 13601612"/>
              <a:gd name="connsiteY1244" fmla="*/ 961999 h 1972742"/>
              <a:gd name="connsiteX1245" fmla="*/ 11096977 w 13601612"/>
              <a:gd name="connsiteY1245" fmla="*/ 961999 h 1972742"/>
              <a:gd name="connsiteX1246" fmla="*/ 11069378 w 13601612"/>
              <a:gd name="connsiteY1246" fmla="*/ 1875611 h 1972742"/>
              <a:gd name="connsiteX1247" fmla="*/ 10876907 w 13601612"/>
              <a:gd name="connsiteY1247" fmla="*/ 1875611 h 1972742"/>
              <a:gd name="connsiteX1248" fmla="*/ 10876907 w 13601612"/>
              <a:gd name="connsiteY1248" fmla="*/ 1858765 h 1972742"/>
              <a:gd name="connsiteX1249" fmla="*/ 10905580 w 13601612"/>
              <a:gd name="connsiteY1249" fmla="*/ 1858765 h 1972742"/>
              <a:gd name="connsiteX1250" fmla="*/ 11008447 w 13601612"/>
              <a:gd name="connsiteY1250" fmla="*/ 1739770 h 1972742"/>
              <a:gd name="connsiteX1251" fmla="*/ 11010956 w 13601612"/>
              <a:gd name="connsiteY1251" fmla="*/ 1731526 h 1972742"/>
              <a:gd name="connsiteX1252" fmla="*/ 10833538 w 13601612"/>
              <a:gd name="connsiteY1252" fmla="*/ 1749805 h 1972742"/>
              <a:gd name="connsiteX1253" fmla="*/ 10733181 w 13601612"/>
              <a:gd name="connsiteY1253" fmla="*/ 1858407 h 1972742"/>
              <a:gd name="connsiteX1254" fmla="*/ 10860420 w 13601612"/>
              <a:gd name="connsiteY1254" fmla="*/ 1858407 h 1972742"/>
              <a:gd name="connsiteX1255" fmla="*/ 10860420 w 13601612"/>
              <a:gd name="connsiteY1255" fmla="*/ 1866292 h 1972742"/>
              <a:gd name="connsiteX1256" fmla="*/ 10865437 w 13601612"/>
              <a:gd name="connsiteY1256" fmla="*/ 1867367 h 1972742"/>
              <a:gd name="connsiteX1257" fmla="*/ 10865437 w 13601612"/>
              <a:gd name="connsiteY1257" fmla="*/ 1875610 h 1972742"/>
              <a:gd name="connsiteX1258" fmla="*/ 10661138 w 13601612"/>
              <a:gd name="connsiteY1258" fmla="*/ 1875610 h 1972742"/>
              <a:gd name="connsiteX1259" fmla="*/ 10661138 w 13601612"/>
              <a:gd name="connsiteY1259" fmla="*/ 1874893 h 1972742"/>
              <a:gd name="connsiteX1260" fmla="*/ 10641425 w 13601612"/>
              <a:gd name="connsiteY1260" fmla="*/ 1875251 h 1972742"/>
              <a:gd name="connsiteX1261" fmla="*/ 10641783 w 13601612"/>
              <a:gd name="connsiteY1261" fmla="*/ 1851596 h 1972742"/>
              <a:gd name="connsiteX1262" fmla="*/ 10657195 w 13601612"/>
              <a:gd name="connsiteY1262" fmla="*/ 1851238 h 1972742"/>
              <a:gd name="connsiteX1263" fmla="*/ 10839631 w 13601612"/>
              <a:gd name="connsiteY1263" fmla="*/ 1657691 h 1972742"/>
              <a:gd name="connsiteX1264" fmla="*/ 10841064 w 13601612"/>
              <a:gd name="connsiteY1264" fmla="*/ 1645505 h 1972742"/>
              <a:gd name="connsiteX1265" fmla="*/ 10632106 w 13601612"/>
              <a:gd name="connsiteY1265" fmla="*/ 1684573 h 1972742"/>
              <a:gd name="connsiteX1266" fmla="*/ 10442860 w 13601612"/>
              <a:gd name="connsiteY1266" fmla="*/ 1846578 h 1972742"/>
              <a:gd name="connsiteX1267" fmla="*/ 10610959 w 13601612"/>
              <a:gd name="connsiteY1267" fmla="*/ 1851238 h 1972742"/>
              <a:gd name="connsiteX1268" fmla="*/ 10613826 w 13601612"/>
              <a:gd name="connsiteY1268" fmla="*/ 1860198 h 1972742"/>
              <a:gd name="connsiteX1269" fmla="*/ 10622787 w 13601612"/>
              <a:gd name="connsiteY1269" fmla="*/ 1860198 h 1972742"/>
              <a:gd name="connsiteX1270" fmla="*/ 10622787 w 13601612"/>
              <a:gd name="connsiteY1270" fmla="*/ 1875610 h 1972742"/>
              <a:gd name="connsiteX1271" fmla="*/ 10364008 w 13601612"/>
              <a:gd name="connsiteY1271" fmla="*/ 1875610 h 1972742"/>
              <a:gd name="connsiteX1272" fmla="*/ 10364008 w 13601612"/>
              <a:gd name="connsiteY1272" fmla="*/ 1867725 h 1972742"/>
              <a:gd name="connsiteX1273" fmla="*/ 10390172 w 13601612"/>
              <a:gd name="connsiteY1273" fmla="*/ 1866650 h 1972742"/>
              <a:gd name="connsiteX1274" fmla="*/ 10456122 w 13601612"/>
              <a:gd name="connsiteY1274" fmla="*/ 1792816 h 1972742"/>
              <a:gd name="connsiteX1275" fmla="*/ 10457555 w 13601612"/>
              <a:gd name="connsiteY1275" fmla="*/ 1787798 h 1972742"/>
              <a:gd name="connsiteX1276" fmla="*/ 10336768 w 13601612"/>
              <a:gd name="connsiteY1276" fmla="*/ 1799267 h 1972742"/>
              <a:gd name="connsiteX1277" fmla="*/ 10273686 w 13601612"/>
              <a:gd name="connsiteY1277" fmla="*/ 1867367 h 1972742"/>
              <a:gd name="connsiteX1278" fmla="*/ 10353614 w 13601612"/>
              <a:gd name="connsiteY1278" fmla="*/ 1867367 h 1972742"/>
              <a:gd name="connsiteX1279" fmla="*/ 10353614 w 13601612"/>
              <a:gd name="connsiteY1279" fmla="*/ 1872743 h 1972742"/>
              <a:gd name="connsiteX1280" fmla="*/ 10356839 w 13601612"/>
              <a:gd name="connsiteY1280" fmla="*/ 1873101 h 1972742"/>
              <a:gd name="connsiteX1281" fmla="*/ 10356839 w 13601612"/>
              <a:gd name="connsiteY1281" fmla="*/ 1875610 h 1972742"/>
              <a:gd name="connsiteX1282" fmla="*/ 10204870 w 13601612"/>
              <a:gd name="connsiteY1282" fmla="*/ 1875610 h 1972742"/>
              <a:gd name="connsiteX1283" fmla="*/ 10204870 w 13601612"/>
              <a:gd name="connsiteY1283" fmla="*/ 1864858 h 1972742"/>
              <a:gd name="connsiteX1284" fmla="*/ 10226375 w 13601612"/>
              <a:gd name="connsiteY1284" fmla="*/ 1864858 h 1972742"/>
              <a:gd name="connsiteX1285" fmla="*/ 10303435 w 13601612"/>
              <a:gd name="connsiteY1285" fmla="*/ 1775970 h 1972742"/>
              <a:gd name="connsiteX1286" fmla="*/ 10305227 w 13601612"/>
              <a:gd name="connsiteY1286" fmla="*/ 1769876 h 1972742"/>
              <a:gd name="connsiteX1287" fmla="*/ 10172612 w 13601612"/>
              <a:gd name="connsiteY1287" fmla="*/ 1783496 h 1972742"/>
              <a:gd name="connsiteX1288" fmla="*/ 10097702 w 13601612"/>
              <a:gd name="connsiteY1288" fmla="*/ 1864499 h 1972742"/>
              <a:gd name="connsiteX1289" fmla="*/ 10193042 w 13601612"/>
              <a:gd name="connsiteY1289" fmla="*/ 1864499 h 1972742"/>
              <a:gd name="connsiteX1290" fmla="*/ 10193042 w 13601612"/>
              <a:gd name="connsiteY1290" fmla="*/ 1870592 h 1972742"/>
              <a:gd name="connsiteX1291" fmla="*/ 10196626 w 13601612"/>
              <a:gd name="connsiteY1291" fmla="*/ 1871309 h 1972742"/>
              <a:gd name="connsiteX1292" fmla="*/ 10196626 w 13601612"/>
              <a:gd name="connsiteY1292" fmla="*/ 1875610 h 1972742"/>
              <a:gd name="connsiteX1293" fmla="*/ 10039638 w 13601612"/>
              <a:gd name="connsiteY1293" fmla="*/ 1875610 h 1972742"/>
              <a:gd name="connsiteX1294" fmla="*/ 10039638 w 13601612"/>
              <a:gd name="connsiteY1294" fmla="*/ 1872026 h 1972742"/>
              <a:gd name="connsiteX1295" fmla="*/ 10024584 w 13601612"/>
              <a:gd name="connsiteY1295" fmla="*/ 1872384 h 1972742"/>
              <a:gd name="connsiteX1296" fmla="*/ 10024943 w 13601612"/>
              <a:gd name="connsiteY1296" fmla="*/ 1854821 h 1972742"/>
              <a:gd name="connsiteX1297" fmla="*/ 10036412 w 13601612"/>
              <a:gd name="connsiteY1297" fmla="*/ 1854463 h 1972742"/>
              <a:gd name="connsiteX1298" fmla="*/ 10172970 w 13601612"/>
              <a:gd name="connsiteY1298" fmla="*/ 1709662 h 1972742"/>
              <a:gd name="connsiteX1299" fmla="*/ 10173687 w 13601612"/>
              <a:gd name="connsiteY1299" fmla="*/ 1701060 h 1972742"/>
              <a:gd name="connsiteX1300" fmla="*/ 10017775 w 13601612"/>
              <a:gd name="connsiteY1300" fmla="*/ 1730092 h 1972742"/>
              <a:gd name="connsiteX1301" fmla="*/ 9876557 w 13601612"/>
              <a:gd name="connsiteY1301" fmla="*/ 1850879 h 1972742"/>
              <a:gd name="connsiteX1302" fmla="*/ 10001646 w 13601612"/>
              <a:gd name="connsiteY1302" fmla="*/ 1854463 h 1972742"/>
              <a:gd name="connsiteX1303" fmla="*/ 10004155 w 13601612"/>
              <a:gd name="connsiteY1303" fmla="*/ 1861273 h 1972742"/>
              <a:gd name="connsiteX1304" fmla="*/ 10010606 w 13601612"/>
              <a:gd name="connsiteY1304" fmla="*/ 1861273 h 1972742"/>
              <a:gd name="connsiteX1305" fmla="*/ 10010606 w 13601612"/>
              <a:gd name="connsiteY1305" fmla="*/ 1873460 h 1972742"/>
              <a:gd name="connsiteX1306" fmla="*/ 9997703 w 13601612"/>
              <a:gd name="connsiteY1306" fmla="*/ 1873460 h 1972742"/>
              <a:gd name="connsiteX1307" fmla="*/ 9997703 w 13601612"/>
              <a:gd name="connsiteY1307" fmla="*/ 1875610 h 1972742"/>
              <a:gd name="connsiteX1308" fmla="*/ 9693763 w 13601612"/>
              <a:gd name="connsiteY1308" fmla="*/ 1875610 h 1972742"/>
              <a:gd name="connsiteX1309" fmla="*/ 9693763 w 13601612"/>
              <a:gd name="connsiteY1309" fmla="*/ 1868083 h 1972742"/>
              <a:gd name="connsiteX1310" fmla="*/ 9674409 w 13601612"/>
              <a:gd name="connsiteY1310" fmla="*/ 1868441 h 1972742"/>
              <a:gd name="connsiteX1311" fmla="*/ 9674767 w 13601612"/>
              <a:gd name="connsiteY1311" fmla="*/ 1845502 h 1972742"/>
              <a:gd name="connsiteX1312" fmla="*/ 9689820 w 13601612"/>
              <a:gd name="connsiteY1312" fmla="*/ 1844786 h 1972742"/>
              <a:gd name="connsiteX1313" fmla="*/ 9869388 w 13601612"/>
              <a:gd name="connsiteY1313" fmla="*/ 1654465 h 1972742"/>
              <a:gd name="connsiteX1314" fmla="*/ 9870822 w 13601612"/>
              <a:gd name="connsiteY1314" fmla="*/ 1642637 h 1972742"/>
              <a:gd name="connsiteX1315" fmla="*/ 9665089 w 13601612"/>
              <a:gd name="connsiteY1315" fmla="*/ 1680988 h 1972742"/>
              <a:gd name="connsiteX1316" fmla="*/ 9479069 w 13601612"/>
              <a:gd name="connsiteY1316" fmla="*/ 1840126 h 1972742"/>
              <a:gd name="connsiteX1317" fmla="*/ 9644301 w 13601612"/>
              <a:gd name="connsiteY1317" fmla="*/ 1844786 h 1972742"/>
              <a:gd name="connsiteX1318" fmla="*/ 9647168 w 13601612"/>
              <a:gd name="connsiteY1318" fmla="*/ 1853746 h 1972742"/>
              <a:gd name="connsiteX1319" fmla="*/ 9655770 w 13601612"/>
              <a:gd name="connsiteY1319" fmla="*/ 1853746 h 1972742"/>
              <a:gd name="connsiteX1320" fmla="*/ 9655770 w 13601612"/>
              <a:gd name="connsiteY1320" fmla="*/ 1870233 h 1972742"/>
              <a:gd name="connsiteX1321" fmla="*/ 9638566 w 13601612"/>
              <a:gd name="connsiteY1321" fmla="*/ 1870233 h 1972742"/>
              <a:gd name="connsiteX1322" fmla="*/ 9638566 w 13601612"/>
              <a:gd name="connsiteY1322" fmla="*/ 1875610 h 1972742"/>
              <a:gd name="connsiteX1323" fmla="*/ 9240720 w 13601612"/>
              <a:gd name="connsiteY1323" fmla="*/ 1875610 h 1972742"/>
              <a:gd name="connsiteX1324" fmla="*/ 9217423 w 13601612"/>
              <a:gd name="connsiteY1324" fmla="*/ 799634 h 1972742"/>
              <a:gd name="connsiteX1325" fmla="*/ 9522797 w 13601612"/>
              <a:gd name="connsiteY1325" fmla="*/ 1142642 h 1972742"/>
              <a:gd name="connsiteX1326" fmla="*/ 9532832 w 13601612"/>
              <a:gd name="connsiteY1326" fmla="*/ 1130097 h 1972742"/>
              <a:gd name="connsiteX1327" fmla="*/ 9219574 w 13601612"/>
              <a:gd name="connsiteY1327" fmla="*/ 769527 h 1972742"/>
              <a:gd name="connsiteX1328" fmla="*/ 9219574 w 13601612"/>
              <a:gd name="connsiteY1328" fmla="*/ 742645 h 1972742"/>
              <a:gd name="connsiteX1329" fmla="*/ 9294125 w 13601612"/>
              <a:gd name="connsiteY1329" fmla="*/ 742645 h 1972742"/>
              <a:gd name="connsiteX1330" fmla="*/ 9294125 w 13601612"/>
              <a:gd name="connsiteY1330" fmla="*/ 733326 h 1972742"/>
              <a:gd name="connsiteX1331" fmla="*/ 9309895 w 13601612"/>
              <a:gd name="connsiteY1331" fmla="*/ 733326 h 1972742"/>
              <a:gd name="connsiteX1332" fmla="*/ 9309895 w 13601612"/>
              <a:gd name="connsiteY1332" fmla="*/ 703578 h 1972742"/>
              <a:gd name="connsiteX1333" fmla="*/ 9296275 w 13601612"/>
              <a:gd name="connsiteY1333" fmla="*/ 703578 h 1972742"/>
              <a:gd name="connsiteX1334" fmla="*/ 9296275 w 13601612"/>
              <a:gd name="connsiteY1334" fmla="*/ 686015 h 1972742"/>
              <a:gd name="connsiteX1335" fmla="*/ 9305953 w 13601612"/>
              <a:gd name="connsiteY1335" fmla="*/ 680280 h 1972742"/>
              <a:gd name="connsiteX1336" fmla="*/ 9305953 w 13601612"/>
              <a:gd name="connsiteY1336" fmla="*/ 662718 h 1972742"/>
              <a:gd name="connsiteX1337" fmla="*/ 9285164 w 13601612"/>
              <a:gd name="connsiteY1337" fmla="*/ 662718 h 1972742"/>
              <a:gd name="connsiteX1338" fmla="*/ 9285164 w 13601612"/>
              <a:gd name="connsiteY1338" fmla="*/ 673470 h 1972742"/>
              <a:gd name="connsiteX1339" fmla="*/ 9276921 w 13601612"/>
              <a:gd name="connsiteY1339" fmla="*/ 682072 h 1972742"/>
              <a:gd name="connsiteX1340" fmla="*/ 9268319 w 13601612"/>
              <a:gd name="connsiteY1340" fmla="*/ 690674 h 1972742"/>
              <a:gd name="connsiteX1341" fmla="*/ 9223516 w 13601612"/>
              <a:gd name="connsiteY1341" fmla="*/ 690674 h 1972742"/>
              <a:gd name="connsiteX1342" fmla="*/ 9223516 w 13601612"/>
              <a:gd name="connsiteY1342" fmla="*/ 681714 h 1972742"/>
              <a:gd name="connsiteX1343" fmla="*/ 9200936 w 13601612"/>
              <a:gd name="connsiteY1343" fmla="*/ 681714 h 1972742"/>
              <a:gd name="connsiteX1344" fmla="*/ 9174054 w 13601612"/>
              <a:gd name="connsiteY1344" fmla="*/ 678130 h 1972742"/>
              <a:gd name="connsiteX1345" fmla="*/ 9259000 w 13601612"/>
              <a:gd name="connsiteY1345" fmla="*/ 24014 h 1972742"/>
              <a:gd name="connsiteX1346" fmla="*/ 9251831 w 13601612"/>
              <a:gd name="connsiteY1346" fmla="*/ 0 h 1972742"/>
              <a:gd name="connsiteX1347" fmla="*/ 9251832 w 13601612"/>
              <a:gd name="connsiteY1347" fmla="*/ 0 h 1972742"/>
              <a:gd name="connsiteX1348" fmla="*/ 4212095 w 13601612"/>
              <a:gd name="connsiteY1348" fmla="*/ 1863065 h 1972742"/>
              <a:gd name="connsiteX1349" fmla="*/ 4216396 w 13601612"/>
              <a:gd name="connsiteY1349" fmla="*/ 1864140 h 1972742"/>
              <a:gd name="connsiteX1350" fmla="*/ 4212095 w 13601612"/>
              <a:gd name="connsiteY1350" fmla="*/ 1862707 h 1972742"/>
              <a:gd name="connsiteX1351" fmla="*/ 4209944 w 13601612"/>
              <a:gd name="connsiteY1351" fmla="*/ 1862349 h 1972742"/>
              <a:gd name="connsiteX1352" fmla="*/ 4212095 w 13601612"/>
              <a:gd name="connsiteY1352" fmla="*/ 1863065 h 1972742"/>
              <a:gd name="connsiteX1353" fmla="*/ 4207077 w 13601612"/>
              <a:gd name="connsiteY1353" fmla="*/ 1831883 h 1972742"/>
              <a:gd name="connsiteX1354" fmla="*/ 4203851 w 13601612"/>
              <a:gd name="connsiteY1354" fmla="*/ 1830808 h 1972742"/>
              <a:gd name="connsiteX1355" fmla="*/ 4203493 w 13601612"/>
              <a:gd name="connsiteY1355" fmla="*/ 1830808 h 1972742"/>
              <a:gd name="connsiteX1356" fmla="*/ 4203493 w 13601612"/>
              <a:gd name="connsiteY1356" fmla="*/ 1831166 h 1972742"/>
              <a:gd name="connsiteX1357" fmla="*/ 4207077 w 13601612"/>
              <a:gd name="connsiteY1357" fmla="*/ 1831883 h 1972742"/>
              <a:gd name="connsiteX1358" fmla="*/ 4204209 w 13601612"/>
              <a:gd name="connsiteY1358" fmla="*/ 1827582 h 1972742"/>
              <a:gd name="connsiteX1359" fmla="*/ 4207077 w 13601612"/>
              <a:gd name="connsiteY1359" fmla="*/ 1826507 h 1972742"/>
              <a:gd name="connsiteX1360" fmla="*/ 4203493 w 13601612"/>
              <a:gd name="connsiteY1360" fmla="*/ 1827224 h 1972742"/>
              <a:gd name="connsiteX1361" fmla="*/ 4203493 w 13601612"/>
              <a:gd name="connsiteY1361" fmla="*/ 1827582 h 1972742"/>
              <a:gd name="connsiteX1362" fmla="*/ 4204209 w 13601612"/>
              <a:gd name="connsiteY1362" fmla="*/ 1827582 h 1972742"/>
              <a:gd name="connsiteX1363" fmla="*/ 4195607 w 13601612"/>
              <a:gd name="connsiteY1363" fmla="*/ 1772385 h 1972742"/>
              <a:gd name="connsiteX1364" fmla="*/ 4197041 w 13601612"/>
              <a:gd name="connsiteY1364" fmla="*/ 1772027 h 1972742"/>
              <a:gd name="connsiteX1365" fmla="*/ 4198116 w 13601612"/>
              <a:gd name="connsiteY1365" fmla="*/ 1771670 h 1972742"/>
              <a:gd name="connsiteX1366" fmla="*/ 4197041 w 13601612"/>
              <a:gd name="connsiteY1366" fmla="*/ 1771670 h 1972742"/>
              <a:gd name="connsiteX1367" fmla="*/ 4195607 w 13601612"/>
              <a:gd name="connsiteY1367" fmla="*/ 1772027 h 1972742"/>
              <a:gd name="connsiteX1368" fmla="*/ 4195607 w 13601612"/>
              <a:gd name="connsiteY1368" fmla="*/ 1772385 h 1972742"/>
              <a:gd name="connsiteX1369" fmla="*/ 4212453 w 13601612"/>
              <a:gd name="connsiteY1369" fmla="*/ 1769876 h 1972742"/>
              <a:gd name="connsiteX1370" fmla="*/ 4211736 w 13601612"/>
              <a:gd name="connsiteY1370" fmla="*/ 1769518 h 1972742"/>
              <a:gd name="connsiteX1371" fmla="*/ 4207435 w 13601612"/>
              <a:gd name="connsiteY1371" fmla="*/ 1769518 h 1972742"/>
              <a:gd name="connsiteX1372" fmla="*/ 4207435 w 13601612"/>
              <a:gd name="connsiteY1372" fmla="*/ 1769876 h 1972742"/>
              <a:gd name="connsiteX1373" fmla="*/ 4211736 w 13601612"/>
              <a:gd name="connsiteY1373" fmla="*/ 1769876 h 1972742"/>
              <a:gd name="connsiteX1374" fmla="*/ 4212453 w 13601612"/>
              <a:gd name="connsiteY1374" fmla="*/ 1769876 h 1972742"/>
              <a:gd name="connsiteX1375" fmla="*/ 4336466 w 13601612"/>
              <a:gd name="connsiteY1375" fmla="*/ 1643713 h 1972742"/>
              <a:gd name="connsiteX1376" fmla="*/ 4358330 w 13601612"/>
              <a:gd name="connsiteY1376" fmla="*/ 1606079 h 1972742"/>
              <a:gd name="connsiteX1377" fmla="*/ 4336466 w 13601612"/>
              <a:gd name="connsiteY1377" fmla="*/ 1643713 h 1972742"/>
              <a:gd name="connsiteX1378" fmla="*/ 4344710 w 13601612"/>
              <a:gd name="connsiteY1378" fmla="*/ 1682064 h 1972742"/>
              <a:gd name="connsiteX1379" fmla="*/ 4364065 w 13601612"/>
              <a:gd name="connsiteY1379" fmla="*/ 1667727 h 1972742"/>
              <a:gd name="connsiteX1380" fmla="*/ 4344710 w 13601612"/>
              <a:gd name="connsiteY1380" fmla="*/ 1682064 h 1972742"/>
              <a:gd name="connsiteX1381" fmla="*/ 4389513 w 13601612"/>
              <a:gd name="connsiteY1381" fmla="*/ 1691382 h 1972742"/>
              <a:gd name="connsiteX1382" fmla="*/ 4421053 w 13601612"/>
              <a:gd name="connsiteY1382" fmla="*/ 1676329 h 1972742"/>
              <a:gd name="connsiteX1383" fmla="*/ 4389513 w 13601612"/>
              <a:gd name="connsiteY1383" fmla="*/ 1691382 h 1972742"/>
              <a:gd name="connsiteX1384" fmla="*/ 4438616 w 13601612"/>
              <a:gd name="connsiteY1384" fmla="*/ 1665935 h 1972742"/>
              <a:gd name="connsiteX1385" fmla="*/ 4421412 w 13601612"/>
              <a:gd name="connsiteY1385" fmla="*/ 1676329 h 1972742"/>
              <a:gd name="connsiteX1386" fmla="*/ 4438616 w 13601612"/>
              <a:gd name="connsiteY1386" fmla="*/ 1665935 h 1972742"/>
              <a:gd name="connsiteX1387" fmla="*/ 5210293 w 13601612"/>
              <a:gd name="connsiteY1387" fmla="*/ 740495 h 1972742"/>
              <a:gd name="connsiteX1388" fmla="*/ 5233949 w 13601612"/>
              <a:gd name="connsiteY1388" fmla="*/ 893899 h 1972742"/>
              <a:gd name="connsiteX1389" fmla="*/ 5226781 w 13601612"/>
              <a:gd name="connsiteY1389" fmla="*/ 892824 h 1972742"/>
              <a:gd name="connsiteX1390" fmla="*/ 5226781 w 13601612"/>
              <a:gd name="connsiteY1390" fmla="*/ 892466 h 1972742"/>
              <a:gd name="connsiteX1391" fmla="*/ 5226423 w 13601612"/>
              <a:gd name="connsiteY1391" fmla="*/ 892466 h 1972742"/>
              <a:gd name="connsiteX1392" fmla="*/ 5185204 w 13601612"/>
              <a:gd name="connsiteY1392" fmla="*/ 892466 h 1972742"/>
              <a:gd name="connsiteX1393" fmla="*/ 5185204 w 13601612"/>
              <a:gd name="connsiteY1393" fmla="*/ 892824 h 1972742"/>
              <a:gd name="connsiteX1394" fmla="*/ 5181979 w 13601612"/>
              <a:gd name="connsiteY1394" fmla="*/ 893182 h 1972742"/>
              <a:gd name="connsiteX1395" fmla="*/ 5210293 w 13601612"/>
              <a:gd name="connsiteY1395" fmla="*/ 740495 h 1972742"/>
              <a:gd name="connsiteX1396" fmla="*/ 5185204 w 13601612"/>
              <a:gd name="connsiteY1396" fmla="*/ 895333 h 1972742"/>
              <a:gd name="connsiteX1397" fmla="*/ 5185921 w 13601612"/>
              <a:gd name="connsiteY1397" fmla="*/ 895333 h 1972742"/>
              <a:gd name="connsiteX1398" fmla="*/ 5226064 w 13601612"/>
              <a:gd name="connsiteY1398" fmla="*/ 895333 h 1972742"/>
              <a:gd name="connsiteX1399" fmla="*/ 5226422 w 13601612"/>
              <a:gd name="connsiteY1399" fmla="*/ 895333 h 1972742"/>
              <a:gd name="connsiteX1400" fmla="*/ 5234307 w 13601612"/>
              <a:gd name="connsiteY1400" fmla="*/ 897125 h 1972742"/>
              <a:gd name="connsiteX1401" fmla="*/ 5237174 w 13601612"/>
              <a:gd name="connsiteY1401" fmla="*/ 915762 h 1972742"/>
              <a:gd name="connsiteX1402" fmla="*/ 5231439 w 13601612"/>
              <a:gd name="connsiteY1402" fmla="*/ 921497 h 1972742"/>
              <a:gd name="connsiteX1403" fmla="*/ 5182694 w 13601612"/>
              <a:gd name="connsiteY1403" fmla="*/ 921139 h 1972742"/>
              <a:gd name="connsiteX1404" fmla="*/ 5182694 w 13601612"/>
              <a:gd name="connsiteY1404" fmla="*/ 920781 h 1972742"/>
              <a:gd name="connsiteX1405" fmla="*/ 5182337 w 13601612"/>
              <a:gd name="connsiteY1405" fmla="*/ 920424 h 1972742"/>
              <a:gd name="connsiteX1406" fmla="*/ 5181979 w 13601612"/>
              <a:gd name="connsiteY1406" fmla="*/ 920066 h 1972742"/>
              <a:gd name="connsiteX1407" fmla="*/ 5177677 w 13601612"/>
              <a:gd name="connsiteY1407" fmla="*/ 915765 h 1972742"/>
              <a:gd name="connsiteX1408" fmla="*/ 5181262 w 13601612"/>
              <a:gd name="connsiteY1408" fmla="*/ 896410 h 1972742"/>
              <a:gd name="connsiteX1409" fmla="*/ 5185204 w 13601612"/>
              <a:gd name="connsiteY1409" fmla="*/ 895333 h 1972742"/>
              <a:gd name="connsiteX1410" fmla="*/ 5178036 w 13601612"/>
              <a:gd name="connsiteY1410" fmla="*/ 896766 h 1972742"/>
              <a:gd name="connsiteX1411" fmla="*/ 5175168 w 13601612"/>
              <a:gd name="connsiteY1411" fmla="*/ 913254 h 1972742"/>
              <a:gd name="connsiteX1412" fmla="*/ 5160831 w 13601612"/>
              <a:gd name="connsiteY1412" fmla="*/ 899992 h 1972742"/>
              <a:gd name="connsiteX1413" fmla="*/ 5178036 w 13601612"/>
              <a:gd name="connsiteY1413" fmla="*/ 896766 h 1972742"/>
              <a:gd name="connsiteX1414" fmla="*/ 5237533 w 13601612"/>
              <a:gd name="connsiteY1414" fmla="*/ 897841 h 1972742"/>
              <a:gd name="connsiteX1415" fmla="*/ 5253304 w 13601612"/>
              <a:gd name="connsiteY1415" fmla="*/ 901067 h 1972742"/>
              <a:gd name="connsiteX1416" fmla="*/ 5240042 w 13601612"/>
              <a:gd name="connsiteY1416" fmla="*/ 913253 h 1972742"/>
              <a:gd name="connsiteX1417" fmla="*/ 5237533 w 13601612"/>
              <a:gd name="connsiteY1417" fmla="*/ 897841 h 1972742"/>
              <a:gd name="connsiteX1418" fmla="*/ 5153305 w 13601612"/>
              <a:gd name="connsiteY1418" fmla="*/ 901425 h 1972742"/>
              <a:gd name="connsiteX1419" fmla="*/ 5134667 w 13601612"/>
              <a:gd name="connsiteY1419" fmla="*/ 918988 h 1972742"/>
              <a:gd name="connsiteX1420" fmla="*/ 5122481 w 13601612"/>
              <a:gd name="connsiteY1420" fmla="*/ 907160 h 1972742"/>
              <a:gd name="connsiteX1421" fmla="*/ 5153305 w 13601612"/>
              <a:gd name="connsiteY1421" fmla="*/ 901425 h 1972742"/>
              <a:gd name="connsiteX1422" fmla="*/ 5157606 w 13601612"/>
              <a:gd name="connsiteY1422" fmla="*/ 901783 h 1972742"/>
              <a:gd name="connsiteX1423" fmla="*/ 5174451 w 13601612"/>
              <a:gd name="connsiteY1423" fmla="*/ 917195 h 1972742"/>
              <a:gd name="connsiteX1424" fmla="*/ 5173735 w 13601612"/>
              <a:gd name="connsiteY1424" fmla="*/ 921138 h 1972742"/>
              <a:gd name="connsiteX1425" fmla="*/ 5137176 w 13601612"/>
              <a:gd name="connsiteY1425" fmla="*/ 920780 h 1972742"/>
              <a:gd name="connsiteX1426" fmla="*/ 5157606 w 13601612"/>
              <a:gd name="connsiteY1426" fmla="*/ 901783 h 1972742"/>
              <a:gd name="connsiteX1427" fmla="*/ 5259755 w 13601612"/>
              <a:gd name="connsiteY1427" fmla="*/ 902500 h 1972742"/>
              <a:gd name="connsiteX1428" fmla="*/ 5290579 w 13601612"/>
              <a:gd name="connsiteY1428" fmla="*/ 908593 h 1972742"/>
              <a:gd name="connsiteX1429" fmla="*/ 5279110 w 13601612"/>
              <a:gd name="connsiteY1429" fmla="*/ 920062 h 1972742"/>
              <a:gd name="connsiteX1430" fmla="*/ 5259755 w 13601612"/>
              <a:gd name="connsiteY1430" fmla="*/ 902500 h 1972742"/>
              <a:gd name="connsiteX1431" fmla="*/ 5255813 w 13601612"/>
              <a:gd name="connsiteY1431" fmla="*/ 902858 h 1972742"/>
              <a:gd name="connsiteX1432" fmla="*/ 5275884 w 13601612"/>
              <a:gd name="connsiteY1432" fmla="*/ 921495 h 1972742"/>
              <a:gd name="connsiteX1433" fmla="*/ 5241476 w 13601612"/>
              <a:gd name="connsiteY1433" fmla="*/ 921495 h 1972742"/>
              <a:gd name="connsiteX1434" fmla="*/ 5240759 w 13601612"/>
              <a:gd name="connsiteY1434" fmla="*/ 917194 h 1972742"/>
              <a:gd name="connsiteX1435" fmla="*/ 5255813 w 13601612"/>
              <a:gd name="connsiteY1435" fmla="*/ 902858 h 1972742"/>
              <a:gd name="connsiteX1436" fmla="*/ 5116387 w 13601612"/>
              <a:gd name="connsiteY1436" fmla="*/ 908234 h 1972742"/>
              <a:gd name="connsiteX1437" fmla="*/ 5104918 w 13601612"/>
              <a:gd name="connsiteY1437" fmla="*/ 919345 h 1972742"/>
              <a:gd name="connsiteX1438" fmla="*/ 5098466 w 13601612"/>
              <a:gd name="connsiteY1438" fmla="*/ 911460 h 1972742"/>
              <a:gd name="connsiteX1439" fmla="*/ 5116387 w 13601612"/>
              <a:gd name="connsiteY1439" fmla="*/ 908234 h 1972742"/>
              <a:gd name="connsiteX1440" fmla="*/ 5120330 w 13601612"/>
              <a:gd name="connsiteY1440" fmla="*/ 908951 h 1972742"/>
              <a:gd name="connsiteX1441" fmla="*/ 5132158 w 13601612"/>
              <a:gd name="connsiteY1441" fmla="*/ 920779 h 1972742"/>
              <a:gd name="connsiteX1442" fmla="*/ 5108144 w 13601612"/>
              <a:gd name="connsiteY1442" fmla="*/ 920779 h 1972742"/>
              <a:gd name="connsiteX1443" fmla="*/ 5120330 w 13601612"/>
              <a:gd name="connsiteY1443" fmla="*/ 908951 h 1972742"/>
              <a:gd name="connsiteX1444" fmla="*/ 5293447 w 13601612"/>
              <a:gd name="connsiteY1444" fmla="*/ 910025 h 1972742"/>
              <a:gd name="connsiteX1445" fmla="*/ 5305275 w 13601612"/>
              <a:gd name="connsiteY1445" fmla="*/ 921495 h 1972742"/>
              <a:gd name="connsiteX1446" fmla="*/ 5282336 w 13601612"/>
              <a:gd name="connsiteY1446" fmla="*/ 921495 h 1972742"/>
              <a:gd name="connsiteX1447" fmla="*/ 5293447 w 13601612"/>
              <a:gd name="connsiteY1447" fmla="*/ 910025 h 1972742"/>
              <a:gd name="connsiteX1448" fmla="*/ 5298106 w 13601612"/>
              <a:gd name="connsiteY1448" fmla="*/ 910025 h 1972742"/>
              <a:gd name="connsiteX1449" fmla="*/ 5314952 w 13601612"/>
              <a:gd name="connsiteY1449" fmla="*/ 913251 h 1972742"/>
              <a:gd name="connsiteX1450" fmla="*/ 5308859 w 13601612"/>
              <a:gd name="connsiteY1450" fmla="*/ 920420 h 1972742"/>
              <a:gd name="connsiteX1451" fmla="*/ 5298106 w 13601612"/>
              <a:gd name="connsiteY1451" fmla="*/ 910025 h 1972742"/>
              <a:gd name="connsiteX1452" fmla="*/ 5093090 w 13601612"/>
              <a:gd name="connsiteY1452" fmla="*/ 912534 h 1972742"/>
              <a:gd name="connsiteX1453" fmla="*/ 5084846 w 13601612"/>
              <a:gd name="connsiteY1453" fmla="*/ 920778 h 1972742"/>
              <a:gd name="connsiteX1454" fmla="*/ 5060832 w 13601612"/>
              <a:gd name="connsiteY1454" fmla="*/ 920420 h 1972742"/>
              <a:gd name="connsiteX1455" fmla="*/ 5084846 w 13601612"/>
              <a:gd name="connsiteY1455" fmla="*/ 913969 h 1972742"/>
              <a:gd name="connsiteX1456" fmla="*/ 5085204 w 13601612"/>
              <a:gd name="connsiteY1456" fmla="*/ 913969 h 1972742"/>
              <a:gd name="connsiteX1457" fmla="*/ 5093090 w 13601612"/>
              <a:gd name="connsiteY1457" fmla="*/ 912534 h 1972742"/>
              <a:gd name="connsiteX1458" fmla="*/ 5095957 w 13601612"/>
              <a:gd name="connsiteY1458" fmla="*/ 913609 h 1972742"/>
              <a:gd name="connsiteX1459" fmla="*/ 5102051 w 13601612"/>
              <a:gd name="connsiteY1459" fmla="*/ 920777 h 1972742"/>
              <a:gd name="connsiteX1460" fmla="*/ 5089506 w 13601612"/>
              <a:gd name="connsiteY1460" fmla="*/ 920777 h 1972742"/>
              <a:gd name="connsiteX1461" fmla="*/ 5095957 w 13601612"/>
              <a:gd name="connsiteY1461" fmla="*/ 913609 h 1972742"/>
              <a:gd name="connsiteX1462" fmla="*/ 5317461 w 13601612"/>
              <a:gd name="connsiteY1462" fmla="*/ 915043 h 1972742"/>
              <a:gd name="connsiteX1463" fmla="*/ 5323912 w 13601612"/>
              <a:gd name="connsiteY1463" fmla="*/ 921494 h 1972742"/>
              <a:gd name="connsiteX1464" fmla="*/ 5311726 w 13601612"/>
              <a:gd name="connsiteY1464" fmla="*/ 921494 h 1972742"/>
              <a:gd name="connsiteX1465" fmla="*/ 5317461 w 13601612"/>
              <a:gd name="connsiteY1465" fmla="*/ 915043 h 1972742"/>
              <a:gd name="connsiteX1466" fmla="*/ 5321762 w 13601612"/>
              <a:gd name="connsiteY1466" fmla="*/ 915043 h 1972742"/>
              <a:gd name="connsiteX1467" fmla="*/ 5332514 w 13601612"/>
              <a:gd name="connsiteY1467" fmla="*/ 917193 h 1972742"/>
              <a:gd name="connsiteX1468" fmla="*/ 5352586 w 13601612"/>
              <a:gd name="connsiteY1468" fmla="*/ 921494 h 1972742"/>
              <a:gd name="connsiteX1469" fmla="*/ 5328572 w 13601612"/>
              <a:gd name="connsiteY1469" fmla="*/ 921494 h 1972742"/>
              <a:gd name="connsiteX1470" fmla="*/ 5321762 w 13601612"/>
              <a:gd name="connsiteY1470" fmla="*/ 915043 h 1972742"/>
              <a:gd name="connsiteX1471" fmla="*/ 5176960 w 13601612"/>
              <a:gd name="connsiteY1471" fmla="*/ 919344 h 1972742"/>
              <a:gd name="connsiteX1472" fmla="*/ 5178394 w 13601612"/>
              <a:gd name="connsiteY1472" fmla="*/ 921136 h 1972742"/>
              <a:gd name="connsiteX1473" fmla="*/ 5176602 w 13601612"/>
              <a:gd name="connsiteY1473" fmla="*/ 921136 h 1972742"/>
              <a:gd name="connsiteX1474" fmla="*/ 5176960 w 13601612"/>
              <a:gd name="connsiteY1474" fmla="*/ 919344 h 1972742"/>
              <a:gd name="connsiteX1475" fmla="*/ 5237892 w 13601612"/>
              <a:gd name="connsiteY1475" fmla="*/ 919344 h 1972742"/>
              <a:gd name="connsiteX1476" fmla="*/ 5238249 w 13601612"/>
              <a:gd name="connsiteY1476" fmla="*/ 921494 h 1972742"/>
              <a:gd name="connsiteX1477" fmla="*/ 5236099 w 13601612"/>
              <a:gd name="connsiteY1477" fmla="*/ 921494 h 1972742"/>
              <a:gd name="connsiteX1478" fmla="*/ 5237892 w 13601612"/>
              <a:gd name="connsiteY1478" fmla="*/ 919344 h 1972742"/>
              <a:gd name="connsiteX1479" fmla="*/ 5175885 w 13601612"/>
              <a:gd name="connsiteY1479" fmla="*/ 924003 h 1972742"/>
              <a:gd name="connsiteX1480" fmla="*/ 5238608 w 13601612"/>
              <a:gd name="connsiteY1480" fmla="*/ 924361 h 1972742"/>
              <a:gd name="connsiteX1481" fmla="*/ 5243268 w 13601612"/>
              <a:gd name="connsiteY1481" fmla="*/ 954110 h 1972742"/>
              <a:gd name="connsiteX1482" fmla="*/ 5184846 w 13601612"/>
              <a:gd name="connsiteY1482" fmla="*/ 954110 h 1972742"/>
              <a:gd name="connsiteX1483" fmla="*/ 5239684 w 13601612"/>
              <a:gd name="connsiteY1483" fmla="*/ 939056 h 1972742"/>
              <a:gd name="connsiteX1484" fmla="*/ 5240401 w 13601612"/>
              <a:gd name="connsiteY1484" fmla="*/ 939056 h 1972742"/>
              <a:gd name="connsiteX1485" fmla="*/ 5239684 w 13601612"/>
              <a:gd name="connsiteY1485" fmla="*/ 935472 h 1972742"/>
              <a:gd name="connsiteX1486" fmla="*/ 5173735 w 13601612"/>
              <a:gd name="connsiteY1486" fmla="*/ 935472 h 1972742"/>
              <a:gd name="connsiteX1487" fmla="*/ 5175885 w 13601612"/>
              <a:gd name="connsiteY1487" fmla="*/ 924003 h 1972742"/>
              <a:gd name="connsiteX1488" fmla="*/ 5173376 w 13601612"/>
              <a:gd name="connsiteY1488" fmla="*/ 939057 h 1972742"/>
              <a:gd name="connsiteX1489" fmla="*/ 5175885 w 13601612"/>
              <a:gd name="connsiteY1489" fmla="*/ 939415 h 1972742"/>
              <a:gd name="connsiteX1490" fmla="*/ 5175885 w 13601612"/>
              <a:gd name="connsiteY1490" fmla="*/ 939057 h 1972742"/>
              <a:gd name="connsiteX1491" fmla="*/ 5226781 w 13601612"/>
              <a:gd name="connsiteY1491" fmla="*/ 939057 h 1972742"/>
              <a:gd name="connsiteX1492" fmla="*/ 5170509 w 13601612"/>
              <a:gd name="connsiteY1492" fmla="*/ 954110 h 1972742"/>
              <a:gd name="connsiteX1493" fmla="*/ 5173376 w 13601612"/>
              <a:gd name="connsiteY1493" fmla="*/ 939057 h 1972742"/>
              <a:gd name="connsiteX1494" fmla="*/ 5170150 w 13601612"/>
              <a:gd name="connsiteY1494" fmla="*/ 954827 h 1972742"/>
              <a:gd name="connsiteX1495" fmla="*/ 5170508 w 13601612"/>
              <a:gd name="connsiteY1495" fmla="*/ 955902 h 1972742"/>
              <a:gd name="connsiteX1496" fmla="*/ 5170508 w 13601612"/>
              <a:gd name="connsiteY1496" fmla="*/ 957694 h 1972742"/>
              <a:gd name="connsiteX1497" fmla="*/ 5171225 w 13601612"/>
              <a:gd name="connsiteY1497" fmla="*/ 957694 h 1972742"/>
              <a:gd name="connsiteX1498" fmla="*/ 5243626 w 13601612"/>
              <a:gd name="connsiteY1498" fmla="*/ 957694 h 1972742"/>
              <a:gd name="connsiteX1499" fmla="*/ 5245059 w 13601612"/>
              <a:gd name="connsiteY1499" fmla="*/ 966296 h 1972742"/>
              <a:gd name="connsiteX1500" fmla="*/ 5243267 w 13601612"/>
              <a:gd name="connsiteY1500" fmla="*/ 966296 h 1972742"/>
              <a:gd name="connsiteX1501" fmla="*/ 5243267 w 13601612"/>
              <a:gd name="connsiteY1501" fmla="*/ 965938 h 1972742"/>
              <a:gd name="connsiteX1502" fmla="*/ 5242910 w 13601612"/>
              <a:gd name="connsiteY1502" fmla="*/ 965938 h 1972742"/>
              <a:gd name="connsiteX1503" fmla="*/ 5242551 w 13601612"/>
              <a:gd name="connsiteY1503" fmla="*/ 965581 h 1972742"/>
              <a:gd name="connsiteX1504" fmla="*/ 5242194 w 13601612"/>
              <a:gd name="connsiteY1504" fmla="*/ 965581 h 1972742"/>
              <a:gd name="connsiteX1505" fmla="*/ 5168359 w 13601612"/>
              <a:gd name="connsiteY1505" fmla="*/ 965581 h 1972742"/>
              <a:gd name="connsiteX1506" fmla="*/ 5170150 w 13601612"/>
              <a:gd name="connsiteY1506" fmla="*/ 954827 h 1972742"/>
              <a:gd name="connsiteX1507" fmla="*/ 5158681 w 13601612"/>
              <a:gd name="connsiteY1507" fmla="*/ 970598 h 1972742"/>
              <a:gd name="connsiteX1508" fmla="*/ 5159039 w 13601612"/>
              <a:gd name="connsiteY1508" fmla="*/ 970598 h 1972742"/>
              <a:gd name="connsiteX1509" fmla="*/ 5164415 w 13601612"/>
              <a:gd name="connsiteY1509" fmla="*/ 970598 h 1972742"/>
              <a:gd name="connsiteX1510" fmla="*/ 5163340 w 13601612"/>
              <a:gd name="connsiteY1510" fmla="*/ 975974 h 1972742"/>
              <a:gd name="connsiteX1511" fmla="*/ 5163340 w 13601612"/>
              <a:gd name="connsiteY1511" fmla="*/ 976332 h 1972742"/>
              <a:gd name="connsiteX1512" fmla="*/ 5161190 w 13601612"/>
              <a:gd name="connsiteY1512" fmla="*/ 1032962 h 1972742"/>
              <a:gd name="connsiteX1513" fmla="*/ 5150079 w 13601612"/>
              <a:gd name="connsiteY1513" fmla="*/ 1032962 h 1972742"/>
              <a:gd name="connsiteX1514" fmla="*/ 5150079 w 13601612"/>
              <a:gd name="connsiteY1514" fmla="*/ 1032604 h 1972742"/>
              <a:gd name="connsiteX1515" fmla="*/ 5150437 w 13601612"/>
              <a:gd name="connsiteY1515" fmla="*/ 1032247 h 1972742"/>
              <a:gd name="connsiteX1516" fmla="*/ 5150794 w 13601612"/>
              <a:gd name="connsiteY1516" fmla="*/ 1032247 h 1972742"/>
              <a:gd name="connsiteX1517" fmla="*/ 5150794 w 13601612"/>
              <a:gd name="connsiteY1517" fmla="*/ 1031889 h 1972742"/>
              <a:gd name="connsiteX1518" fmla="*/ 5150794 w 13601612"/>
              <a:gd name="connsiteY1518" fmla="*/ 1031531 h 1972742"/>
              <a:gd name="connsiteX1519" fmla="*/ 5150794 w 13601612"/>
              <a:gd name="connsiteY1519" fmla="*/ 1031173 h 1972742"/>
              <a:gd name="connsiteX1520" fmla="*/ 5150437 w 13601612"/>
              <a:gd name="connsiteY1520" fmla="*/ 1030815 h 1972742"/>
              <a:gd name="connsiteX1521" fmla="*/ 5150437 w 13601612"/>
              <a:gd name="connsiteY1521" fmla="*/ 1030457 h 1972742"/>
              <a:gd name="connsiteX1522" fmla="*/ 5150079 w 13601612"/>
              <a:gd name="connsiteY1522" fmla="*/ 1030457 h 1972742"/>
              <a:gd name="connsiteX1523" fmla="*/ 5097750 w 13601612"/>
              <a:gd name="connsiteY1523" fmla="*/ 981350 h 1972742"/>
              <a:gd name="connsiteX1524" fmla="*/ 5158681 w 13601612"/>
              <a:gd name="connsiteY1524" fmla="*/ 970598 h 1972742"/>
              <a:gd name="connsiteX1525" fmla="*/ 5167641 w 13601612"/>
              <a:gd name="connsiteY1525" fmla="*/ 970598 h 1972742"/>
              <a:gd name="connsiteX1526" fmla="*/ 5170150 w 13601612"/>
              <a:gd name="connsiteY1526" fmla="*/ 970598 h 1972742"/>
              <a:gd name="connsiteX1527" fmla="*/ 5186638 w 13601612"/>
              <a:gd name="connsiteY1527" fmla="*/ 978842 h 1972742"/>
              <a:gd name="connsiteX1528" fmla="*/ 5186638 w 13601612"/>
              <a:gd name="connsiteY1528" fmla="*/ 993178 h 1972742"/>
              <a:gd name="connsiteX1529" fmla="*/ 5165491 w 13601612"/>
              <a:gd name="connsiteY1529" fmla="*/ 1003931 h 1972742"/>
              <a:gd name="connsiteX1530" fmla="*/ 5166565 w 13601612"/>
              <a:gd name="connsiteY1530" fmla="*/ 976691 h 1972742"/>
              <a:gd name="connsiteX1531" fmla="*/ 5166565 w 13601612"/>
              <a:gd name="connsiteY1531" fmla="*/ 976333 h 1972742"/>
              <a:gd name="connsiteX1532" fmla="*/ 5167641 w 13601612"/>
              <a:gd name="connsiteY1532" fmla="*/ 970598 h 1972742"/>
              <a:gd name="connsiteX1533" fmla="*/ 5176960 w 13601612"/>
              <a:gd name="connsiteY1533" fmla="*/ 970598 h 1972742"/>
              <a:gd name="connsiteX1534" fmla="*/ 5186996 w 13601612"/>
              <a:gd name="connsiteY1534" fmla="*/ 970598 h 1972742"/>
              <a:gd name="connsiteX1535" fmla="*/ 5186638 w 13601612"/>
              <a:gd name="connsiteY1535" fmla="*/ 975257 h 1972742"/>
              <a:gd name="connsiteX1536" fmla="*/ 5176960 w 13601612"/>
              <a:gd name="connsiteY1536" fmla="*/ 970598 h 1972742"/>
              <a:gd name="connsiteX1537" fmla="*/ 5190222 w 13601612"/>
              <a:gd name="connsiteY1537" fmla="*/ 970598 h 1972742"/>
              <a:gd name="connsiteX1538" fmla="*/ 5222121 w 13601612"/>
              <a:gd name="connsiteY1538" fmla="*/ 970598 h 1972742"/>
              <a:gd name="connsiteX1539" fmla="*/ 5222121 w 13601612"/>
              <a:gd name="connsiteY1539" fmla="*/ 975616 h 1972742"/>
              <a:gd name="connsiteX1540" fmla="*/ 5204559 w 13601612"/>
              <a:gd name="connsiteY1540" fmla="*/ 984576 h 1972742"/>
              <a:gd name="connsiteX1541" fmla="*/ 5190222 w 13601612"/>
              <a:gd name="connsiteY1541" fmla="*/ 977049 h 1972742"/>
              <a:gd name="connsiteX1542" fmla="*/ 5190222 w 13601612"/>
              <a:gd name="connsiteY1542" fmla="*/ 970598 h 1972742"/>
              <a:gd name="connsiteX1543" fmla="*/ 5224989 w 13601612"/>
              <a:gd name="connsiteY1543" fmla="*/ 970598 h 1972742"/>
              <a:gd name="connsiteX1544" fmla="*/ 5232874 w 13601612"/>
              <a:gd name="connsiteY1544" fmla="*/ 970598 h 1972742"/>
              <a:gd name="connsiteX1545" fmla="*/ 5224989 w 13601612"/>
              <a:gd name="connsiteY1545" fmla="*/ 974182 h 1972742"/>
              <a:gd name="connsiteX1546" fmla="*/ 5224989 w 13601612"/>
              <a:gd name="connsiteY1546" fmla="*/ 970598 h 1972742"/>
              <a:gd name="connsiteX1547" fmla="*/ 5239325 w 13601612"/>
              <a:gd name="connsiteY1547" fmla="*/ 970598 h 1972742"/>
              <a:gd name="connsiteX1548" fmla="*/ 5245418 w 13601612"/>
              <a:gd name="connsiteY1548" fmla="*/ 970598 h 1972742"/>
              <a:gd name="connsiteX1549" fmla="*/ 5246852 w 13601612"/>
              <a:gd name="connsiteY1549" fmla="*/ 1006440 h 1972742"/>
              <a:gd name="connsiteX1550" fmla="*/ 5225347 w 13601612"/>
              <a:gd name="connsiteY1550" fmla="*/ 995329 h 1972742"/>
              <a:gd name="connsiteX1551" fmla="*/ 5224989 w 13601612"/>
              <a:gd name="connsiteY1551" fmla="*/ 977408 h 1972742"/>
              <a:gd name="connsiteX1552" fmla="*/ 5239325 w 13601612"/>
              <a:gd name="connsiteY1552" fmla="*/ 970598 h 1972742"/>
              <a:gd name="connsiteX1553" fmla="*/ 5248644 w 13601612"/>
              <a:gd name="connsiteY1553" fmla="*/ 970598 h 1972742"/>
              <a:gd name="connsiteX1554" fmla="*/ 5253304 w 13601612"/>
              <a:gd name="connsiteY1554" fmla="*/ 970598 h 1972742"/>
              <a:gd name="connsiteX1555" fmla="*/ 5319253 w 13601612"/>
              <a:gd name="connsiteY1555" fmla="*/ 983501 h 1972742"/>
              <a:gd name="connsiteX1556" fmla="*/ 5266207 w 13601612"/>
              <a:gd name="connsiteY1556" fmla="*/ 1032963 h 1972742"/>
              <a:gd name="connsiteX1557" fmla="*/ 5265849 w 13601612"/>
              <a:gd name="connsiteY1557" fmla="*/ 1032963 h 1972742"/>
              <a:gd name="connsiteX1558" fmla="*/ 5265849 w 13601612"/>
              <a:gd name="connsiteY1558" fmla="*/ 1033321 h 1972742"/>
              <a:gd name="connsiteX1559" fmla="*/ 5251154 w 13601612"/>
              <a:gd name="connsiteY1559" fmla="*/ 1033321 h 1972742"/>
              <a:gd name="connsiteX1560" fmla="*/ 5248644 w 13601612"/>
              <a:gd name="connsiteY1560" fmla="*/ 970598 h 1972742"/>
              <a:gd name="connsiteX1561" fmla="*/ 5222121 w 13601612"/>
              <a:gd name="connsiteY1561" fmla="*/ 978842 h 1972742"/>
              <a:gd name="connsiteX1562" fmla="*/ 5222479 w 13601612"/>
              <a:gd name="connsiteY1562" fmla="*/ 993537 h 1972742"/>
              <a:gd name="connsiteX1563" fmla="*/ 5207784 w 13601612"/>
              <a:gd name="connsiteY1563" fmla="*/ 986368 h 1972742"/>
              <a:gd name="connsiteX1564" fmla="*/ 5222121 w 13601612"/>
              <a:gd name="connsiteY1564" fmla="*/ 978842 h 1972742"/>
              <a:gd name="connsiteX1565" fmla="*/ 5190222 w 13601612"/>
              <a:gd name="connsiteY1565" fmla="*/ 980634 h 1972742"/>
              <a:gd name="connsiteX1566" fmla="*/ 5200974 w 13601612"/>
              <a:gd name="connsiteY1566" fmla="*/ 986368 h 1972742"/>
              <a:gd name="connsiteX1567" fmla="*/ 5189863 w 13601612"/>
              <a:gd name="connsiteY1567" fmla="*/ 991745 h 1972742"/>
              <a:gd name="connsiteX1568" fmla="*/ 5190222 w 13601612"/>
              <a:gd name="connsiteY1568" fmla="*/ 980634 h 1972742"/>
              <a:gd name="connsiteX1569" fmla="*/ 5091656 w 13601612"/>
              <a:gd name="connsiteY1569" fmla="*/ 982784 h 1972742"/>
              <a:gd name="connsiteX1570" fmla="*/ 5041836 w 13601612"/>
              <a:gd name="connsiteY1570" fmla="*/ 1029020 h 1972742"/>
              <a:gd name="connsiteX1571" fmla="*/ 5010295 w 13601612"/>
              <a:gd name="connsiteY1571" fmla="*/ 997479 h 1972742"/>
              <a:gd name="connsiteX1572" fmla="*/ 5091656 w 13601612"/>
              <a:gd name="connsiteY1572" fmla="*/ 982784 h 1972742"/>
              <a:gd name="connsiteX1573" fmla="*/ 5095599 w 13601612"/>
              <a:gd name="connsiteY1573" fmla="*/ 983501 h 1972742"/>
              <a:gd name="connsiteX1574" fmla="*/ 5147928 w 13601612"/>
              <a:gd name="connsiteY1574" fmla="*/ 1032604 h 1972742"/>
              <a:gd name="connsiteX1575" fmla="*/ 5147928 w 13601612"/>
              <a:gd name="connsiteY1575" fmla="*/ 1032962 h 1972742"/>
              <a:gd name="connsiteX1576" fmla="*/ 5042911 w 13601612"/>
              <a:gd name="connsiteY1576" fmla="*/ 1032245 h 1972742"/>
              <a:gd name="connsiteX1577" fmla="*/ 5095599 w 13601612"/>
              <a:gd name="connsiteY1577" fmla="*/ 983501 h 1972742"/>
              <a:gd name="connsiteX1578" fmla="*/ 5323912 w 13601612"/>
              <a:gd name="connsiteY1578" fmla="*/ 984576 h 1972742"/>
              <a:gd name="connsiteX1579" fmla="*/ 5405274 w 13601612"/>
              <a:gd name="connsiteY1579" fmla="*/ 1001421 h 1972742"/>
              <a:gd name="connsiteX1580" fmla="*/ 5374808 w 13601612"/>
              <a:gd name="connsiteY1580" fmla="*/ 1031887 h 1972742"/>
              <a:gd name="connsiteX1581" fmla="*/ 5323912 w 13601612"/>
              <a:gd name="connsiteY1581" fmla="*/ 984576 h 1972742"/>
              <a:gd name="connsiteX1582" fmla="*/ 5321045 w 13601612"/>
              <a:gd name="connsiteY1582" fmla="*/ 986368 h 1972742"/>
              <a:gd name="connsiteX1583" fmla="*/ 5372299 w 13601612"/>
              <a:gd name="connsiteY1583" fmla="*/ 1033679 h 1972742"/>
              <a:gd name="connsiteX1584" fmla="*/ 5270149 w 13601612"/>
              <a:gd name="connsiteY1584" fmla="*/ 1033321 h 1972742"/>
              <a:gd name="connsiteX1585" fmla="*/ 5321045 w 13601612"/>
              <a:gd name="connsiteY1585" fmla="*/ 986368 h 1972742"/>
              <a:gd name="connsiteX1586" fmla="*/ 5204559 w 13601612"/>
              <a:gd name="connsiteY1586" fmla="*/ 987801 h 1972742"/>
              <a:gd name="connsiteX1587" fmla="*/ 5222480 w 13601612"/>
              <a:gd name="connsiteY1587" fmla="*/ 997479 h 1972742"/>
              <a:gd name="connsiteX1588" fmla="*/ 5222480 w 13601612"/>
              <a:gd name="connsiteY1588" fmla="*/ 1016117 h 1972742"/>
              <a:gd name="connsiteX1589" fmla="*/ 5208501 w 13601612"/>
              <a:gd name="connsiteY1589" fmla="*/ 1021134 h 1972742"/>
              <a:gd name="connsiteX1590" fmla="*/ 5189505 w 13601612"/>
              <a:gd name="connsiteY1590" fmla="*/ 1013966 h 1972742"/>
              <a:gd name="connsiteX1591" fmla="*/ 5189863 w 13601612"/>
              <a:gd name="connsiteY1591" fmla="*/ 995328 h 1972742"/>
              <a:gd name="connsiteX1592" fmla="*/ 5204559 w 13601612"/>
              <a:gd name="connsiteY1592" fmla="*/ 987801 h 1972742"/>
              <a:gd name="connsiteX1593" fmla="*/ 5186638 w 13601612"/>
              <a:gd name="connsiteY1593" fmla="*/ 997120 h 1972742"/>
              <a:gd name="connsiteX1594" fmla="*/ 5186280 w 13601612"/>
              <a:gd name="connsiteY1594" fmla="*/ 1012174 h 1972742"/>
              <a:gd name="connsiteX1595" fmla="*/ 5169434 w 13601612"/>
              <a:gd name="connsiteY1595" fmla="*/ 1005722 h 1972742"/>
              <a:gd name="connsiteX1596" fmla="*/ 5186638 w 13601612"/>
              <a:gd name="connsiteY1596" fmla="*/ 997120 h 1972742"/>
              <a:gd name="connsiteX1597" fmla="*/ 5005994 w 13601612"/>
              <a:gd name="connsiteY1597" fmla="*/ 998554 h 1972742"/>
              <a:gd name="connsiteX1598" fmla="*/ 4973378 w 13601612"/>
              <a:gd name="connsiteY1598" fmla="*/ 1030095 h 1972742"/>
              <a:gd name="connsiteX1599" fmla="*/ 4954382 w 13601612"/>
              <a:gd name="connsiteY1599" fmla="*/ 1007873 h 1972742"/>
              <a:gd name="connsiteX1600" fmla="*/ 5005994 w 13601612"/>
              <a:gd name="connsiteY1600" fmla="*/ 998554 h 1972742"/>
              <a:gd name="connsiteX1601" fmla="*/ 5225347 w 13601612"/>
              <a:gd name="connsiteY1601" fmla="*/ 998912 h 1972742"/>
              <a:gd name="connsiteX1602" fmla="*/ 5243985 w 13601612"/>
              <a:gd name="connsiteY1602" fmla="*/ 1008231 h 1972742"/>
              <a:gd name="connsiteX1603" fmla="*/ 5225347 w 13601612"/>
              <a:gd name="connsiteY1603" fmla="*/ 1015041 h 1972742"/>
              <a:gd name="connsiteX1604" fmla="*/ 5225347 w 13601612"/>
              <a:gd name="connsiteY1604" fmla="*/ 998912 h 1972742"/>
              <a:gd name="connsiteX1605" fmla="*/ 5008503 w 13601612"/>
              <a:gd name="connsiteY1605" fmla="*/ 1000346 h 1972742"/>
              <a:gd name="connsiteX1606" fmla="*/ 5040761 w 13601612"/>
              <a:gd name="connsiteY1606" fmla="*/ 1032245 h 1972742"/>
              <a:gd name="connsiteX1607" fmla="*/ 4975170 w 13601612"/>
              <a:gd name="connsiteY1607" fmla="*/ 1032245 h 1972742"/>
              <a:gd name="connsiteX1608" fmla="*/ 5008503 w 13601612"/>
              <a:gd name="connsiteY1608" fmla="*/ 1000346 h 1972742"/>
              <a:gd name="connsiteX1609" fmla="*/ 5411725 w 13601612"/>
              <a:gd name="connsiteY1609" fmla="*/ 1002496 h 1972742"/>
              <a:gd name="connsiteX1610" fmla="*/ 5460829 w 13601612"/>
              <a:gd name="connsiteY1610" fmla="*/ 1012173 h 1972742"/>
              <a:gd name="connsiteX1611" fmla="*/ 5442908 w 13601612"/>
              <a:gd name="connsiteY1611" fmla="*/ 1032245 h 1972742"/>
              <a:gd name="connsiteX1612" fmla="*/ 5411725 w 13601612"/>
              <a:gd name="connsiteY1612" fmla="*/ 1002496 h 1972742"/>
              <a:gd name="connsiteX1613" fmla="*/ 5407783 w 13601612"/>
              <a:gd name="connsiteY1613" fmla="*/ 1002854 h 1972742"/>
              <a:gd name="connsiteX1614" fmla="*/ 5440399 w 13601612"/>
              <a:gd name="connsiteY1614" fmla="*/ 1034036 h 1972742"/>
              <a:gd name="connsiteX1615" fmla="*/ 5376958 w 13601612"/>
              <a:gd name="connsiteY1615" fmla="*/ 1033679 h 1972742"/>
              <a:gd name="connsiteX1616" fmla="*/ 5407783 w 13601612"/>
              <a:gd name="connsiteY1616" fmla="*/ 1002854 h 1972742"/>
              <a:gd name="connsiteX1617" fmla="*/ 5165132 w 13601612"/>
              <a:gd name="connsiteY1617" fmla="*/ 1007155 h 1972742"/>
              <a:gd name="connsiteX1618" fmla="*/ 5186279 w 13601612"/>
              <a:gd name="connsiteY1618" fmla="*/ 1015757 h 1972742"/>
              <a:gd name="connsiteX1619" fmla="*/ 5185921 w 13601612"/>
              <a:gd name="connsiteY1619" fmla="*/ 1029019 h 1972742"/>
              <a:gd name="connsiteX1620" fmla="*/ 5175527 w 13601612"/>
              <a:gd name="connsiteY1620" fmla="*/ 1032963 h 1972742"/>
              <a:gd name="connsiteX1621" fmla="*/ 5164057 w 13601612"/>
              <a:gd name="connsiteY1621" fmla="*/ 1032963 h 1972742"/>
              <a:gd name="connsiteX1622" fmla="*/ 5165132 w 13601612"/>
              <a:gd name="connsiteY1622" fmla="*/ 1007155 h 1972742"/>
              <a:gd name="connsiteX1623" fmla="*/ 4951873 w 13601612"/>
              <a:gd name="connsiteY1623" fmla="*/ 1008589 h 1972742"/>
              <a:gd name="connsiteX1624" fmla="*/ 4928217 w 13601612"/>
              <a:gd name="connsiteY1624" fmla="*/ 1031886 h 1972742"/>
              <a:gd name="connsiteX1625" fmla="*/ 4928217 w 13601612"/>
              <a:gd name="connsiteY1625" fmla="*/ 1032244 h 1972742"/>
              <a:gd name="connsiteX1626" fmla="*/ 4857608 w 13601612"/>
              <a:gd name="connsiteY1626" fmla="*/ 1031886 h 1972742"/>
              <a:gd name="connsiteX1627" fmla="*/ 4926783 w 13601612"/>
              <a:gd name="connsiteY1627" fmla="*/ 1012890 h 1972742"/>
              <a:gd name="connsiteX1628" fmla="*/ 4926783 w 13601612"/>
              <a:gd name="connsiteY1628" fmla="*/ 1013247 h 1972742"/>
              <a:gd name="connsiteX1629" fmla="*/ 4951873 w 13601612"/>
              <a:gd name="connsiteY1629" fmla="*/ 1008589 h 1972742"/>
              <a:gd name="connsiteX1630" fmla="*/ 5247211 w 13601612"/>
              <a:gd name="connsiteY1630" fmla="*/ 1010381 h 1972742"/>
              <a:gd name="connsiteX1631" fmla="*/ 5247927 w 13601612"/>
              <a:gd name="connsiteY1631" fmla="*/ 1033320 h 1972742"/>
              <a:gd name="connsiteX1632" fmla="*/ 5238608 w 13601612"/>
              <a:gd name="connsiteY1632" fmla="*/ 1032963 h 1972742"/>
              <a:gd name="connsiteX1633" fmla="*/ 5225705 w 13601612"/>
              <a:gd name="connsiteY1633" fmla="*/ 1027945 h 1972742"/>
              <a:gd name="connsiteX1634" fmla="*/ 5225347 w 13601612"/>
              <a:gd name="connsiteY1634" fmla="*/ 1018268 h 1972742"/>
              <a:gd name="connsiteX1635" fmla="*/ 5247211 w 13601612"/>
              <a:gd name="connsiteY1635" fmla="*/ 1010381 h 1972742"/>
              <a:gd name="connsiteX1636" fmla="*/ 4952948 w 13601612"/>
              <a:gd name="connsiteY1636" fmla="*/ 1011455 h 1972742"/>
              <a:gd name="connsiteX1637" fmla="*/ 4971586 w 13601612"/>
              <a:gd name="connsiteY1637" fmla="*/ 1032244 h 1972742"/>
              <a:gd name="connsiteX1638" fmla="*/ 4932518 w 13601612"/>
              <a:gd name="connsiteY1638" fmla="*/ 1032244 h 1972742"/>
              <a:gd name="connsiteX1639" fmla="*/ 4952948 w 13601612"/>
              <a:gd name="connsiteY1639" fmla="*/ 1011455 h 1972742"/>
              <a:gd name="connsiteX1640" fmla="*/ 5463338 w 13601612"/>
              <a:gd name="connsiteY1640" fmla="*/ 1013964 h 1972742"/>
              <a:gd name="connsiteX1641" fmla="*/ 5483409 w 13601612"/>
              <a:gd name="connsiteY1641" fmla="*/ 1034036 h 1972742"/>
              <a:gd name="connsiteX1642" fmla="*/ 5446133 w 13601612"/>
              <a:gd name="connsiteY1642" fmla="*/ 1034036 h 1972742"/>
              <a:gd name="connsiteX1643" fmla="*/ 5463338 w 13601612"/>
              <a:gd name="connsiteY1643" fmla="*/ 1013964 h 1972742"/>
              <a:gd name="connsiteX1644" fmla="*/ 5467280 w 13601612"/>
              <a:gd name="connsiteY1644" fmla="*/ 1013964 h 1972742"/>
              <a:gd name="connsiteX1645" fmla="*/ 5497746 w 13601612"/>
              <a:gd name="connsiteY1645" fmla="*/ 1020057 h 1972742"/>
              <a:gd name="connsiteX1646" fmla="*/ 5563337 w 13601612"/>
              <a:gd name="connsiteY1646" fmla="*/ 1034394 h 1972742"/>
              <a:gd name="connsiteX1647" fmla="*/ 5516025 w 13601612"/>
              <a:gd name="connsiteY1647" fmla="*/ 1034036 h 1972742"/>
              <a:gd name="connsiteX1648" fmla="*/ 5514950 w 13601612"/>
              <a:gd name="connsiteY1648" fmla="*/ 1033320 h 1972742"/>
              <a:gd name="connsiteX1649" fmla="*/ 5514233 w 13601612"/>
              <a:gd name="connsiteY1649" fmla="*/ 1034036 h 1972742"/>
              <a:gd name="connsiteX1650" fmla="*/ 5487352 w 13601612"/>
              <a:gd name="connsiteY1650" fmla="*/ 1034036 h 1972742"/>
              <a:gd name="connsiteX1651" fmla="*/ 5467280 w 13601612"/>
              <a:gd name="connsiteY1651" fmla="*/ 1013964 h 1972742"/>
              <a:gd name="connsiteX1652" fmla="*/ 5189505 w 13601612"/>
              <a:gd name="connsiteY1652" fmla="*/ 1016832 h 1972742"/>
              <a:gd name="connsiteX1653" fmla="*/ 5204200 w 13601612"/>
              <a:gd name="connsiteY1653" fmla="*/ 1022566 h 1972742"/>
              <a:gd name="connsiteX1654" fmla="*/ 5189147 w 13601612"/>
              <a:gd name="connsiteY1654" fmla="*/ 1027943 h 1972742"/>
              <a:gd name="connsiteX1655" fmla="*/ 5189505 w 13601612"/>
              <a:gd name="connsiteY1655" fmla="*/ 1016832 h 1972742"/>
              <a:gd name="connsiteX1656" fmla="*/ 5222480 w 13601612"/>
              <a:gd name="connsiteY1656" fmla="*/ 1019341 h 1972742"/>
              <a:gd name="connsiteX1657" fmla="*/ 5222480 w 13601612"/>
              <a:gd name="connsiteY1657" fmla="*/ 1026867 h 1972742"/>
              <a:gd name="connsiteX1658" fmla="*/ 5212444 w 13601612"/>
              <a:gd name="connsiteY1658" fmla="*/ 1022925 h 1972742"/>
              <a:gd name="connsiteX1659" fmla="*/ 5222480 w 13601612"/>
              <a:gd name="connsiteY1659" fmla="*/ 1019341 h 1972742"/>
              <a:gd name="connsiteX1660" fmla="*/ 5208501 w 13601612"/>
              <a:gd name="connsiteY1660" fmla="*/ 1024358 h 1972742"/>
              <a:gd name="connsiteX1661" fmla="*/ 5222838 w 13601612"/>
              <a:gd name="connsiteY1661" fmla="*/ 1030093 h 1972742"/>
              <a:gd name="connsiteX1662" fmla="*/ 5222838 w 13601612"/>
              <a:gd name="connsiteY1662" fmla="*/ 1032961 h 1972742"/>
              <a:gd name="connsiteX1663" fmla="*/ 5189147 w 13601612"/>
              <a:gd name="connsiteY1663" fmla="*/ 1032961 h 1972742"/>
              <a:gd name="connsiteX1664" fmla="*/ 5189147 w 13601612"/>
              <a:gd name="connsiteY1664" fmla="*/ 1031168 h 1972742"/>
              <a:gd name="connsiteX1665" fmla="*/ 5208501 w 13601612"/>
              <a:gd name="connsiteY1665" fmla="*/ 1024358 h 1972742"/>
              <a:gd name="connsiteX1666" fmla="*/ 5225705 w 13601612"/>
              <a:gd name="connsiteY1666" fmla="*/ 1031527 h 1972742"/>
              <a:gd name="connsiteX1667" fmla="*/ 5230006 w 13601612"/>
              <a:gd name="connsiteY1667" fmla="*/ 1032961 h 1972742"/>
              <a:gd name="connsiteX1668" fmla="*/ 5225705 w 13601612"/>
              <a:gd name="connsiteY1668" fmla="*/ 1032961 h 1972742"/>
              <a:gd name="connsiteX1669" fmla="*/ 5225705 w 13601612"/>
              <a:gd name="connsiteY1669" fmla="*/ 1031527 h 1972742"/>
              <a:gd name="connsiteX1670" fmla="*/ 5185921 w 13601612"/>
              <a:gd name="connsiteY1670" fmla="*/ 1032244 h 1972742"/>
              <a:gd name="connsiteX1671" fmla="*/ 5185921 w 13601612"/>
              <a:gd name="connsiteY1671" fmla="*/ 1032961 h 1972742"/>
              <a:gd name="connsiteX1672" fmla="*/ 5184487 w 13601612"/>
              <a:gd name="connsiteY1672" fmla="*/ 1032961 h 1972742"/>
              <a:gd name="connsiteX1673" fmla="*/ 5185921 w 13601612"/>
              <a:gd name="connsiteY1673" fmla="*/ 1032244 h 1972742"/>
              <a:gd name="connsiteX1674" fmla="*/ 4909221 w 13601612"/>
              <a:gd name="connsiteY1674" fmla="*/ 1035111 h 1972742"/>
              <a:gd name="connsiteX1675" fmla="*/ 5160831 w 13601612"/>
              <a:gd name="connsiteY1675" fmla="*/ 1036186 h 1972742"/>
              <a:gd name="connsiteX1676" fmla="*/ 5157606 w 13601612"/>
              <a:gd name="connsiteY1676" fmla="*/ 1107870 h 1972742"/>
              <a:gd name="connsiteX1677" fmla="*/ 5157606 w 13601612"/>
              <a:gd name="connsiteY1677" fmla="*/ 1108228 h 1972742"/>
              <a:gd name="connsiteX1678" fmla="*/ 5157248 w 13601612"/>
              <a:gd name="connsiteY1678" fmla="*/ 1108228 h 1972742"/>
              <a:gd name="connsiteX1679" fmla="*/ 5157248 w 13601612"/>
              <a:gd name="connsiteY1679" fmla="*/ 1108585 h 1972742"/>
              <a:gd name="connsiteX1680" fmla="*/ 5157248 w 13601612"/>
              <a:gd name="connsiteY1680" fmla="*/ 1108943 h 1972742"/>
              <a:gd name="connsiteX1681" fmla="*/ 5157248 w 13601612"/>
              <a:gd name="connsiteY1681" fmla="*/ 1109301 h 1972742"/>
              <a:gd name="connsiteX1682" fmla="*/ 5157606 w 13601612"/>
              <a:gd name="connsiteY1682" fmla="*/ 1109659 h 1972742"/>
              <a:gd name="connsiteX1683" fmla="*/ 5154380 w 13601612"/>
              <a:gd name="connsiteY1683" fmla="*/ 1186361 h 1972742"/>
              <a:gd name="connsiteX1684" fmla="*/ 5154380 w 13601612"/>
              <a:gd name="connsiteY1684" fmla="*/ 1186719 h 1972742"/>
              <a:gd name="connsiteX1685" fmla="*/ 5154380 w 13601612"/>
              <a:gd name="connsiteY1685" fmla="*/ 1187076 h 1972742"/>
              <a:gd name="connsiteX1686" fmla="*/ 5154380 w 13601612"/>
              <a:gd name="connsiteY1686" fmla="*/ 1187434 h 1972742"/>
              <a:gd name="connsiteX1687" fmla="*/ 5152588 w 13601612"/>
              <a:gd name="connsiteY1687" fmla="*/ 1230811 h 1972742"/>
              <a:gd name="connsiteX1688" fmla="*/ 4917465 w 13601612"/>
              <a:gd name="connsiteY1688" fmla="*/ 1345505 h 1972742"/>
              <a:gd name="connsiteX1689" fmla="*/ 4807788 w 13601612"/>
              <a:gd name="connsiteY1689" fmla="*/ 1323283 h 1972742"/>
              <a:gd name="connsiteX1690" fmla="*/ 4807430 w 13601612"/>
              <a:gd name="connsiteY1690" fmla="*/ 1323283 h 1972742"/>
              <a:gd name="connsiteX1691" fmla="*/ 4804204 w 13601612"/>
              <a:gd name="connsiteY1691" fmla="*/ 1323283 h 1972742"/>
              <a:gd name="connsiteX1692" fmla="*/ 4803847 w 13601612"/>
              <a:gd name="connsiteY1692" fmla="*/ 1320774 h 1972742"/>
              <a:gd name="connsiteX1693" fmla="*/ 4846499 w 13601612"/>
              <a:gd name="connsiteY1693" fmla="*/ 1297835 h 1972742"/>
              <a:gd name="connsiteX1694" fmla="*/ 4851875 w 13601612"/>
              <a:gd name="connsiteY1694" fmla="*/ 1297835 h 1972742"/>
              <a:gd name="connsiteX1695" fmla="*/ 4875531 w 13601612"/>
              <a:gd name="connsiteY1695" fmla="*/ 1297835 h 1972742"/>
              <a:gd name="connsiteX1696" fmla="*/ 4875888 w 13601612"/>
              <a:gd name="connsiteY1696" fmla="*/ 1297835 h 1972742"/>
              <a:gd name="connsiteX1697" fmla="*/ 4875888 w 13601612"/>
              <a:gd name="connsiteY1697" fmla="*/ 1296043 h 1972742"/>
              <a:gd name="connsiteX1698" fmla="*/ 4856534 w 13601612"/>
              <a:gd name="connsiteY1698" fmla="*/ 1291742 h 1972742"/>
              <a:gd name="connsiteX1699" fmla="*/ 5055815 w 13601612"/>
              <a:gd name="connsiteY1699" fmla="*/ 1036547 h 1972742"/>
              <a:gd name="connsiteX1700" fmla="*/ 5054740 w 13601612"/>
              <a:gd name="connsiteY1700" fmla="*/ 1036189 h 1972742"/>
              <a:gd name="connsiteX1701" fmla="*/ 4855101 w 13601612"/>
              <a:gd name="connsiteY1701" fmla="*/ 1291384 h 1972742"/>
              <a:gd name="connsiteX1702" fmla="*/ 4797395 w 13601612"/>
              <a:gd name="connsiteY1702" fmla="*/ 1279556 h 1972742"/>
              <a:gd name="connsiteX1703" fmla="*/ 4789510 w 13601612"/>
              <a:gd name="connsiteY1703" fmla="*/ 1227227 h 1972742"/>
              <a:gd name="connsiteX1704" fmla="*/ 4909222 w 13601612"/>
              <a:gd name="connsiteY1704" fmla="*/ 1035114 h 1972742"/>
              <a:gd name="connsiteX1705" fmla="*/ 4909221 w 13601612"/>
              <a:gd name="connsiteY1705" fmla="*/ 1035111 h 1972742"/>
              <a:gd name="connsiteX1706" fmla="*/ 5163699 w 13601612"/>
              <a:gd name="connsiteY1706" fmla="*/ 1036186 h 1972742"/>
              <a:gd name="connsiteX1707" fmla="*/ 5166925 w 13601612"/>
              <a:gd name="connsiteY1707" fmla="*/ 1036186 h 1972742"/>
              <a:gd name="connsiteX1708" fmla="*/ 5163699 w 13601612"/>
              <a:gd name="connsiteY1708" fmla="*/ 1036903 h 1972742"/>
              <a:gd name="connsiteX1709" fmla="*/ 5163699 w 13601612"/>
              <a:gd name="connsiteY1709" fmla="*/ 1036186 h 1972742"/>
              <a:gd name="connsiteX1710" fmla="*/ 5175885 w 13601612"/>
              <a:gd name="connsiteY1710" fmla="*/ 1036186 h 1972742"/>
              <a:gd name="connsiteX1711" fmla="*/ 5185921 w 13601612"/>
              <a:gd name="connsiteY1711" fmla="*/ 1036186 h 1972742"/>
              <a:gd name="connsiteX1712" fmla="*/ 5185921 w 13601612"/>
              <a:gd name="connsiteY1712" fmla="*/ 1042996 h 1972742"/>
              <a:gd name="connsiteX1713" fmla="*/ 5169433 w 13601612"/>
              <a:gd name="connsiteY1713" fmla="*/ 1038336 h 1972742"/>
              <a:gd name="connsiteX1714" fmla="*/ 5175885 w 13601612"/>
              <a:gd name="connsiteY1714" fmla="*/ 1036186 h 1972742"/>
              <a:gd name="connsiteX1715" fmla="*/ 5189147 w 13601612"/>
              <a:gd name="connsiteY1715" fmla="*/ 1036186 h 1972742"/>
              <a:gd name="connsiteX1716" fmla="*/ 5222838 w 13601612"/>
              <a:gd name="connsiteY1716" fmla="*/ 1036544 h 1972742"/>
              <a:gd name="connsiteX1717" fmla="*/ 5222838 w 13601612"/>
              <a:gd name="connsiteY1717" fmla="*/ 1042995 h 1972742"/>
              <a:gd name="connsiteX1718" fmla="*/ 5204559 w 13601612"/>
              <a:gd name="connsiteY1718" fmla="*/ 1048013 h 1972742"/>
              <a:gd name="connsiteX1719" fmla="*/ 5189147 w 13601612"/>
              <a:gd name="connsiteY1719" fmla="*/ 1043712 h 1972742"/>
              <a:gd name="connsiteX1720" fmla="*/ 5189147 w 13601612"/>
              <a:gd name="connsiteY1720" fmla="*/ 1036186 h 1972742"/>
              <a:gd name="connsiteX1721" fmla="*/ 5225705 w 13601612"/>
              <a:gd name="connsiteY1721" fmla="*/ 1036544 h 1972742"/>
              <a:gd name="connsiteX1722" fmla="*/ 5237533 w 13601612"/>
              <a:gd name="connsiteY1722" fmla="*/ 1036544 h 1972742"/>
              <a:gd name="connsiteX1723" fmla="*/ 5241834 w 13601612"/>
              <a:gd name="connsiteY1723" fmla="*/ 1037977 h 1972742"/>
              <a:gd name="connsiteX1724" fmla="*/ 5225705 w 13601612"/>
              <a:gd name="connsiteY1724" fmla="*/ 1042278 h 1972742"/>
              <a:gd name="connsiteX1725" fmla="*/ 5225705 w 13601612"/>
              <a:gd name="connsiteY1725" fmla="*/ 1036544 h 1972742"/>
              <a:gd name="connsiteX1726" fmla="*/ 5247569 w 13601612"/>
              <a:gd name="connsiteY1726" fmla="*/ 1036544 h 1972742"/>
              <a:gd name="connsiteX1727" fmla="*/ 5247927 w 13601612"/>
              <a:gd name="connsiteY1727" fmla="*/ 1036544 h 1972742"/>
              <a:gd name="connsiteX1728" fmla="*/ 5247927 w 13601612"/>
              <a:gd name="connsiteY1728" fmla="*/ 1036901 h 1972742"/>
              <a:gd name="connsiteX1729" fmla="*/ 5247569 w 13601612"/>
              <a:gd name="connsiteY1729" fmla="*/ 1036901 h 1972742"/>
              <a:gd name="connsiteX1730" fmla="*/ 5247569 w 13601612"/>
              <a:gd name="connsiteY1730" fmla="*/ 1036544 h 1972742"/>
              <a:gd name="connsiteX1731" fmla="*/ 5251153 w 13601612"/>
              <a:gd name="connsiteY1731" fmla="*/ 1036544 h 1972742"/>
              <a:gd name="connsiteX1732" fmla="*/ 5322120 w 13601612"/>
              <a:gd name="connsiteY1732" fmla="*/ 1036544 h 1972742"/>
              <a:gd name="connsiteX1733" fmla="*/ 5254737 w 13601612"/>
              <a:gd name="connsiteY1733" fmla="*/ 1137260 h 1972742"/>
              <a:gd name="connsiteX1734" fmla="*/ 5253662 w 13601612"/>
              <a:gd name="connsiteY1734" fmla="*/ 1110382 h 1972742"/>
              <a:gd name="connsiteX1735" fmla="*/ 5253662 w 13601612"/>
              <a:gd name="connsiteY1735" fmla="*/ 1110024 h 1972742"/>
              <a:gd name="connsiteX1736" fmla="*/ 5254021 w 13601612"/>
              <a:gd name="connsiteY1736" fmla="*/ 1109666 h 1972742"/>
              <a:gd name="connsiteX1737" fmla="*/ 5254021 w 13601612"/>
              <a:gd name="connsiteY1737" fmla="*/ 1109308 h 1972742"/>
              <a:gd name="connsiteX1738" fmla="*/ 5254021 w 13601612"/>
              <a:gd name="connsiteY1738" fmla="*/ 1108950 h 1972742"/>
              <a:gd name="connsiteX1739" fmla="*/ 5253662 w 13601612"/>
              <a:gd name="connsiteY1739" fmla="*/ 1108592 h 1972742"/>
              <a:gd name="connsiteX1740" fmla="*/ 5253662 w 13601612"/>
              <a:gd name="connsiteY1740" fmla="*/ 1108234 h 1972742"/>
              <a:gd name="connsiteX1741" fmla="*/ 5251153 w 13601612"/>
              <a:gd name="connsiteY1741" fmla="*/ 1036544 h 1972742"/>
              <a:gd name="connsiteX1742" fmla="*/ 5322837 w 13601612"/>
              <a:gd name="connsiteY1742" fmla="*/ 1036544 h 1972742"/>
              <a:gd name="connsiteX1743" fmla="*/ 5512441 w 13601612"/>
              <a:gd name="connsiteY1743" fmla="*/ 1036901 h 1972742"/>
              <a:gd name="connsiteX1744" fmla="*/ 5259755 w 13601612"/>
              <a:gd name="connsiteY1744" fmla="*/ 1279552 h 1972742"/>
              <a:gd name="connsiteX1745" fmla="*/ 5258322 w 13601612"/>
              <a:gd name="connsiteY1745" fmla="*/ 1240842 h 1972742"/>
              <a:gd name="connsiteX1746" fmla="*/ 5257605 w 13601612"/>
              <a:gd name="connsiteY1746" fmla="*/ 1213961 h 1972742"/>
              <a:gd name="connsiteX1747" fmla="*/ 5256171 w 13601612"/>
              <a:gd name="connsiteY1747" fmla="*/ 1187079 h 1972742"/>
              <a:gd name="connsiteX1748" fmla="*/ 5256529 w 13601612"/>
              <a:gd name="connsiteY1748" fmla="*/ 1186721 h 1972742"/>
              <a:gd name="connsiteX1749" fmla="*/ 5256529 w 13601612"/>
              <a:gd name="connsiteY1749" fmla="*/ 1186364 h 1972742"/>
              <a:gd name="connsiteX1750" fmla="*/ 5256529 w 13601612"/>
              <a:gd name="connsiteY1750" fmla="*/ 1186006 h 1972742"/>
              <a:gd name="connsiteX1751" fmla="*/ 5256171 w 13601612"/>
              <a:gd name="connsiteY1751" fmla="*/ 1186006 h 1972742"/>
              <a:gd name="connsiteX1752" fmla="*/ 5255454 w 13601612"/>
              <a:gd name="connsiteY1752" fmla="*/ 1161275 h 1972742"/>
              <a:gd name="connsiteX1753" fmla="*/ 5255454 w 13601612"/>
              <a:gd name="connsiteY1753" fmla="*/ 1160917 h 1972742"/>
              <a:gd name="connsiteX1754" fmla="*/ 5255454 w 13601612"/>
              <a:gd name="connsiteY1754" fmla="*/ 1160559 h 1972742"/>
              <a:gd name="connsiteX1755" fmla="*/ 5255454 w 13601612"/>
              <a:gd name="connsiteY1755" fmla="*/ 1160201 h 1972742"/>
              <a:gd name="connsiteX1756" fmla="*/ 5255454 w 13601612"/>
              <a:gd name="connsiteY1756" fmla="*/ 1159843 h 1972742"/>
              <a:gd name="connsiteX1757" fmla="*/ 5254737 w 13601612"/>
              <a:gd name="connsiteY1757" fmla="*/ 1138338 h 1972742"/>
              <a:gd name="connsiteX1758" fmla="*/ 5322837 w 13601612"/>
              <a:gd name="connsiteY1758" fmla="*/ 1036547 h 1972742"/>
              <a:gd name="connsiteX1759" fmla="*/ 5322837 w 13601612"/>
              <a:gd name="connsiteY1759" fmla="*/ 1036544 h 1972742"/>
              <a:gd name="connsiteX1760" fmla="*/ 5247569 w 13601612"/>
              <a:gd name="connsiteY1760" fmla="*/ 1039411 h 1972742"/>
              <a:gd name="connsiteX1761" fmla="*/ 5247927 w 13601612"/>
              <a:gd name="connsiteY1761" fmla="*/ 1039411 h 1972742"/>
              <a:gd name="connsiteX1762" fmla="*/ 5249001 w 13601612"/>
              <a:gd name="connsiteY1762" fmla="*/ 1059841 h 1972742"/>
              <a:gd name="connsiteX1763" fmla="*/ 5225704 w 13601612"/>
              <a:gd name="connsiteY1763" fmla="*/ 1053748 h 1972742"/>
              <a:gd name="connsiteX1764" fmla="*/ 5225704 w 13601612"/>
              <a:gd name="connsiteY1764" fmla="*/ 1045504 h 1972742"/>
              <a:gd name="connsiteX1765" fmla="*/ 5247209 w 13601612"/>
              <a:gd name="connsiteY1765" fmla="*/ 1039769 h 1972742"/>
              <a:gd name="connsiteX1766" fmla="*/ 5247567 w 13601612"/>
              <a:gd name="connsiteY1766" fmla="*/ 1039769 h 1972742"/>
              <a:gd name="connsiteX1767" fmla="*/ 5247567 w 13601612"/>
              <a:gd name="connsiteY1767" fmla="*/ 1039412 h 1972742"/>
              <a:gd name="connsiteX1768" fmla="*/ 5247569 w 13601612"/>
              <a:gd name="connsiteY1768" fmla="*/ 1039411 h 1972742"/>
              <a:gd name="connsiteX1769" fmla="*/ 5163699 w 13601612"/>
              <a:gd name="connsiteY1769" fmla="*/ 1040486 h 1972742"/>
              <a:gd name="connsiteX1770" fmla="*/ 5185921 w 13601612"/>
              <a:gd name="connsiteY1770" fmla="*/ 1046579 h 1972742"/>
              <a:gd name="connsiteX1771" fmla="*/ 5185921 w 13601612"/>
              <a:gd name="connsiteY1771" fmla="*/ 1053030 h 1972742"/>
              <a:gd name="connsiteX1772" fmla="*/ 5162982 w 13601612"/>
              <a:gd name="connsiteY1772" fmla="*/ 1059124 h 1972742"/>
              <a:gd name="connsiteX1773" fmla="*/ 5163699 w 13601612"/>
              <a:gd name="connsiteY1773" fmla="*/ 1040486 h 1972742"/>
              <a:gd name="connsiteX1774" fmla="*/ 5222838 w 13601612"/>
              <a:gd name="connsiteY1774" fmla="*/ 1046579 h 1972742"/>
              <a:gd name="connsiteX1775" fmla="*/ 5222838 w 13601612"/>
              <a:gd name="connsiteY1775" fmla="*/ 1052672 h 1972742"/>
              <a:gd name="connsiteX1776" fmla="*/ 5210652 w 13601612"/>
              <a:gd name="connsiteY1776" fmla="*/ 1049446 h 1972742"/>
              <a:gd name="connsiteX1777" fmla="*/ 5222838 w 13601612"/>
              <a:gd name="connsiteY1777" fmla="*/ 1046579 h 1972742"/>
              <a:gd name="connsiteX1778" fmla="*/ 5188788 w 13601612"/>
              <a:gd name="connsiteY1778" fmla="*/ 1046937 h 1972742"/>
              <a:gd name="connsiteX1779" fmla="*/ 5198465 w 13601612"/>
              <a:gd name="connsiteY1779" fmla="*/ 1049446 h 1972742"/>
              <a:gd name="connsiteX1780" fmla="*/ 5188788 w 13601612"/>
              <a:gd name="connsiteY1780" fmla="*/ 1052313 h 1972742"/>
              <a:gd name="connsiteX1781" fmla="*/ 5188788 w 13601612"/>
              <a:gd name="connsiteY1781" fmla="*/ 1046937 h 1972742"/>
              <a:gd name="connsiteX1782" fmla="*/ 5204559 w 13601612"/>
              <a:gd name="connsiteY1782" fmla="*/ 1051238 h 1972742"/>
              <a:gd name="connsiteX1783" fmla="*/ 5222838 w 13601612"/>
              <a:gd name="connsiteY1783" fmla="*/ 1056256 h 1972742"/>
              <a:gd name="connsiteX1784" fmla="*/ 5222838 w 13601612"/>
              <a:gd name="connsiteY1784" fmla="*/ 1067008 h 1972742"/>
              <a:gd name="connsiteX1785" fmla="*/ 5206351 w 13601612"/>
              <a:gd name="connsiteY1785" fmla="*/ 1071309 h 1972742"/>
              <a:gd name="connsiteX1786" fmla="*/ 5188430 w 13601612"/>
              <a:gd name="connsiteY1786" fmla="*/ 1066650 h 1972742"/>
              <a:gd name="connsiteX1787" fmla="*/ 5188787 w 13601612"/>
              <a:gd name="connsiteY1787" fmla="*/ 1055539 h 1972742"/>
              <a:gd name="connsiteX1788" fmla="*/ 5204559 w 13601612"/>
              <a:gd name="connsiteY1788" fmla="*/ 1051238 h 1972742"/>
              <a:gd name="connsiteX1789" fmla="*/ 5185921 w 13601612"/>
              <a:gd name="connsiteY1789" fmla="*/ 1056256 h 1972742"/>
              <a:gd name="connsiteX1790" fmla="*/ 5185563 w 13601612"/>
              <a:gd name="connsiteY1790" fmla="*/ 1065574 h 1972742"/>
              <a:gd name="connsiteX1791" fmla="*/ 5168359 w 13601612"/>
              <a:gd name="connsiteY1791" fmla="*/ 1060915 h 1972742"/>
              <a:gd name="connsiteX1792" fmla="*/ 5185921 w 13601612"/>
              <a:gd name="connsiteY1792" fmla="*/ 1056256 h 1972742"/>
              <a:gd name="connsiteX1793" fmla="*/ 5225705 w 13601612"/>
              <a:gd name="connsiteY1793" fmla="*/ 1056972 h 1972742"/>
              <a:gd name="connsiteX1794" fmla="*/ 5242910 w 13601612"/>
              <a:gd name="connsiteY1794" fmla="*/ 1061632 h 1972742"/>
              <a:gd name="connsiteX1795" fmla="*/ 5226064 w 13601612"/>
              <a:gd name="connsiteY1795" fmla="*/ 1066291 h 1972742"/>
              <a:gd name="connsiteX1796" fmla="*/ 5225705 w 13601612"/>
              <a:gd name="connsiteY1796" fmla="*/ 1056972 h 1972742"/>
              <a:gd name="connsiteX1797" fmla="*/ 5162982 w 13601612"/>
              <a:gd name="connsiteY1797" fmla="*/ 1062707 h 1972742"/>
              <a:gd name="connsiteX1798" fmla="*/ 5185562 w 13601612"/>
              <a:gd name="connsiteY1798" fmla="*/ 1068800 h 1972742"/>
              <a:gd name="connsiteX1799" fmla="*/ 5185562 w 13601612"/>
              <a:gd name="connsiteY1799" fmla="*/ 1077402 h 1972742"/>
              <a:gd name="connsiteX1800" fmla="*/ 5161907 w 13601612"/>
              <a:gd name="connsiteY1800" fmla="*/ 1083495 h 1972742"/>
              <a:gd name="connsiteX1801" fmla="*/ 5162982 w 13601612"/>
              <a:gd name="connsiteY1801" fmla="*/ 1062707 h 1972742"/>
              <a:gd name="connsiteX1802" fmla="*/ 5249003 w 13601612"/>
              <a:gd name="connsiteY1802" fmla="*/ 1063065 h 1972742"/>
              <a:gd name="connsiteX1803" fmla="*/ 5249360 w 13601612"/>
              <a:gd name="connsiteY1803" fmla="*/ 1083136 h 1972742"/>
              <a:gd name="connsiteX1804" fmla="*/ 5226063 w 13601612"/>
              <a:gd name="connsiteY1804" fmla="*/ 1076685 h 1972742"/>
              <a:gd name="connsiteX1805" fmla="*/ 5226063 w 13601612"/>
              <a:gd name="connsiteY1805" fmla="*/ 1069158 h 1972742"/>
              <a:gd name="connsiteX1806" fmla="*/ 5249003 w 13601612"/>
              <a:gd name="connsiteY1806" fmla="*/ 1063065 h 1972742"/>
              <a:gd name="connsiteX1807" fmla="*/ 5188430 w 13601612"/>
              <a:gd name="connsiteY1807" fmla="*/ 1069517 h 1972742"/>
              <a:gd name="connsiteX1808" fmla="*/ 5200616 w 13601612"/>
              <a:gd name="connsiteY1808" fmla="*/ 1073101 h 1972742"/>
              <a:gd name="connsiteX1809" fmla="*/ 5188430 w 13601612"/>
              <a:gd name="connsiteY1809" fmla="*/ 1076327 h 1972742"/>
              <a:gd name="connsiteX1810" fmla="*/ 5188430 w 13601612"/>
              <a:gd name="connsiteY1810" fmla="*/ 1069517 h 1972742"/>
              <a:gd name="connsiteX1811" fmla="*/ 5222838 w 13601612"/>
              <a:gd name="connsiteY1811" fmla="*/ 1070233 h 1972742"/>
              <a:gd name="connsiteX1812" fmla="*/ 5222838 w 13601612"/>
              <a:gd name="connsiteY1812" fmla="*/ 1075610 h 1972742"/>
              <a:gd name="connsiteX1813" fmla="*/ 5212444 w 13601612"/>
              <a:gd name="connsiteY1813" fmla="*/ 1073101 h 1972742"/>
              <a:gd name="connsiteX1814" fmla="*/ 5222838 w 13601612"/>
              <a:gd name="connsiteY1814" fmla="*/ 1070233 h 1972742"/>
              <a:gd name="connsiteX1815" fmla="*/ 5206351 w 13601612"/>
              <a:gd name="connsiteY1815" fmla="*/ 1074534 h 1972742"/>
              <a:gd name="connsiteX1816" fmla="*/ 5222838 w 13601612"/>
              <a:gd name="connsiteY1816" fmla="*/ 1079194 h 1972742"/>
              <a:gd name="connsiteX1817" fmla="*/ 5222838 w 13601612"/>
              <a:gd name="connsiteY1817" fmla="*/ 1089588 h 1972742"/>
              <a:gd name="connsiteX1818" fmla="*/ 5204559 w 13601612"/>
              <a:gd name="connsiteY1818" fmla="*/ 1094606 h 1972742"/>
              <a:gd name="connsiteX1819" fmla="*/ 5188430 w 13601612"/>
              <a:gd name="connsiteY1819" fmla="*/ 1090305 h 1972742"/>
              <a:gd name="connsiteX1820" fmla="*/ 5188430 w 13601612"/>
              <a:gd name="connsiteY1820" fmla="*/ 1079552 h 1972742"/>
              <a:gd name="connsiteX1821" fmla="*/ 5206351 w 13601612"/>
              <a:gd name="connsiteY1821" fmla="*/ 1074534 h 1972742"/>
              <a:gd name="connsiteX1822" fmla="*/ 5226064 w 13601612"/>
              <a:gd name="connsiteY1822" fmla="*/ 1079552 h 1972742"/>
              <a:gd name="connsiteX1823" fmla="*/ 5242910 w 13601612"/>
              <a:gd name="connsiteY1823" fmla="*/ 1084570 h 1972742"/>
              <a:gd name="connsiteX1824" fmla="*/ 5226064 w 13601612"/>
              <a:gd name="connsiteY1824" fmla="*/ 1088871 h 1972742"/>
              <a:gd name="connsiteX1825" fmla="*/ 5226064 w 13601612"/>
              <a:gd name="connsiteY1825" fmla="*/ 1079552 h 1972742"/>
              <a:gd name="connsiteX1826" fmla="*/ 5185562 w 13601612"/>
              <a:gd name="connsiteY1826" fmla="*/ 1080269 h 1972742"/>
              <a:gd name="connsiteX1827" fmla="*/ 5185204 w 13601612"/>
              <a:gd name="connsiteY1827" fmla="*/ 1089588 h 1972742"/>
              <a:gd name="connsiteX1828" fmla="*/ 5168000 w 13601612"/>
              <a:gd name="connsiteY1828" fmla="*/ 1084929 h 1972742"/>
              <a:gd name="connsiteX1829" fmla="*/ 5185562 w 13601612"/>
              <a:gd name="connsiteY1829" fmla="*/ 1080269 h 1972742"/>
              <a:gd name="connsiteX1830" fmla="*/ 5249361 w 13601612"/>
              <a:gd name="connsiteY1830" fmla="*/ 1085645 h 1972742"/>
              <a:gd name="connsiteX1831" fmla="*/ 5249719 w 13601612"/>
              <a:gd name="connsiteY1831" fmla="*/ 1085645 h 1972742"/>
              <a:gd name="connsiteX1832" fmla="*/ 5250436 w 13601612"/>
              <a:gd name="connsiteY1832" fmla="*/ 1107151 h 1972742"/>
              <a:gd name="connsiteX1833" fmla="*/ 5226063 w 13601612"/>
              <a:gd name="connsiteY1833" fmla="*/ 1100341 h 1972742"/>
              <a:gd name="connsiteX1834" fmla="*/ 5226063 w 13601612"/>
              <a:gd name="connsiteY1834" fmla="*/ 1092097 h 1972742"/>
              <a:gd name="connsiteX1835" fmla="*/ 5249361 w 13601612"/>
              <a:gd name="connsiteY1835" fmla="*/ 1085645 h 1972742"/>
              <a:gd name="connsiteX1836" fmla="*/ 5161548 w 13601612"/>
              <a:gd name="connsiteY1836" fmla="*/ 1086362 h 1972742"/>
              <a:gd name="connsiteX1837" fmla="*/ 5185204 w 13601612"/>
              <a:gd name="connsiteY1837" fmla="*/ 1092814 h 1972742"/>
              <a:gd name="connsiteX1838" fmla="*/ 5185204 w 13601612"/>
              <a:gd name="connsiteY1838" fmla="*/ 1099982 h 1972742"/>
              <a:gd name="connsiteX1839" fmla="*/ 5161190 w 13601612"/>
              <a:gd name="connsiteY1839" fmla="*/ 1106434 h 1972742"/>
              <a:gd name="connsiteX1840" fmla="*/ 5161548 w 13601612"/>
              <a:gd name="connsiteY1840" fmla="*/ 1086362 h 1972742"/>
              <a:gd name="connsiteX1841" fmla="*/ 5222838 w 13601612"/>
              <a:gd name="connsiteY1841" fmla="*/ 1092814 h 1972742"/>
              <a:gd name="connsiteX1842" fmla="*/ 5222838 w 13601612"/>
              <a:gd name="connsiteY1842" fmla="*/ 1099982 h 1972742"/>
              <a:gd name="connsiteX1843" fmla="*/ 5210293 w 13601612"/>
              <a:gd name="connsiteY1843" fmla="*/ 1096040 h 1972742"/>
              <a:gd name="connsiteX1844" fmla="*/ 5222838 w 13601612"/>
              <a:gd name="connsiteY1844" fmla="*/ 1092814 h 1972742"/>
              <a:gd name="connsiteX1845" fmla="*/ 5188071 w 13601612"/>
              <a:gd name="connsiteY1845" fmla="*/ 1093888 h 1972742"/>
              <a:gd name="connsiteX1846" fmla="*/ 5198465 w 13601612"/>
              <a:gd name="connsiteY1846" fmla="*/ 1096397 h 1972742"/>
              <a:gd name="connsiteX1847" fmla="*/ 5188071 w 13601612"/>
              <a:gd name="connsiteY1847" fmla="*/ 1099265 h 1972742"/>
              <a:gd name="connsiteX1848" fmla="*/ 5188071 w 13601612"/>
              <a:gd name="connsiteY1848" fmla="*/ 1093888 h 1972742"/>
              <a:gd name="connsiteX1849" fmla="*/ 5204559 w 13601612"/>
              <a:gd name="connsiteY1849" fmla="*/ 1097831 h 1972742"/>
              <a:gd name="connsiteX1850" fmla="*/ 5222838 w 13601612"/>
              <a:gd name="connsiteY1850" fmla="*/ 1102849 h 1972742"/>
              <a:gd name="connsiteX1851" fmla="*/ 5222838 w 13601612"/>
              <a:gd name="connsiteY1851" fmla="*/ 1115752 h 1972742"/>
              <a:gd name="connsiteX1852" fmla="*/ 5206709 w 13601612"/>
              <a:gd name="connsiteY1852" fmla="*/ 1120053 h 1972742"/>
              <a:gd name="connsiteX1853" fmla="*/ 5188071 w 13601612"/>
              <a:gd name="connsiteY1853" fmla="*/ 1115035 h 1972742"/>
              <a:gd name="connsiteX1854" fmla="*/ 5188071 w 13601612"/>
              <a:gd name="connsiteY1854" fmla="*/ 1102132 h 1972742"/>
              <a:gd name="connsiteX1855" fmla="*/ 5204559 w 13601612"/>
              <a:gd name="connsiteY1855" fmla="*/ 1097831 h 1972742"/>
              <a:gd name="connsiteX1856" fmla="*/ 5185204 w 13601612"/>
              <a:gd name="connsiteY1856" fmla="*/ 1103207 h 1972742"/>
              <a:gd name="connsiteX1857" fmla="*/ 5184846 w 13601612"/>
              <a:gd name="connsiteY1857" fmla="*/ 1114318 h 1972742"/>
              <a:gd name="connsiteX1858" fmla="*/ 5164774 w 13601612"/>
              <a:gd name="connsiteY1858" fmla="*/ 1108584 h 1972742"/>
              <a:gd name="connsiteX1859" fmla="*/ 5185204 w 13601612"/>
              <a:gd name="connsiteY1859" fmla="*/ 1103207 h 1972742"/>
              <a:gd name="connsiteX1860" fmla="*/ 5226064 w 13601612"/>
              <a:gd name="connsiteY1860" fmla="*/ 1103924 h 1972742"/>
              <a:gd name="connsiteX1861" fmla="*/ 5246494 w 13601612"/>
              <a:gd name="connsiteY1861" fmla="*/ 1109301 h 1972742"/>
              <a:gd name="connsiteX1862" fmla="*/ 5226064 w 13601612"/>
              <a:gd name="connsiteY1862" fmla="*/ 1114677 h 1972742"/>
              <a:gd name="connsiteX1863" fmla="*/ 5226064 w 13601612"/>
              <a:gd name="connsiteY1863" fmla="*/ 1103924 h 1972742"/>
              <a:gd name="connsiteX1864" fmla="*/ 5160831 w 13601612"/>
              <a:gd name="connsiteY1864" fmla="*/ 1110734 h 1972742"/>
              <a:gd name="connsiteX1865" fmla="*/ 5184846 w 13601612"/>
              <a:gd name="connsiteY1865" fmla="*/ 1117186 h 1972742"/>
              <a:gd name="connsiteX1866" fmla="*/ 5184846 w 13601612"/>
              <a:gd name="connsiteY1866" fmla="*/ 1126146 h 1972742"/>
              <a:gd name="connsiteX1867" fmla="*/ 5159756 w 13601612"/>
              <a:gd name="connsiteY1867" fmla="*/ 1132956 h 1972742"/>
              <a:gd name="connsiteX1868" fmla="*/ 5160831 w 13601612"/>
              <a:gd name="connsiteY1868" fmla="*/ 1110734 h 1972742"/>
              <a:gd name="connsiteX1869" fmla="*/ 5250795 w 13601612"/>
              <a:gd name="connsiteY1869" fmla="*/ 1111451 h 1972742"/>
              <a:gd name="connsiteX1870" fmla="*/ 5251512 w 13601612"/>
              <a:gd name="connsiteY1870" fmla="*/ 1132239 h 1972742"/>
              <a:gd name="connsiteX1871" fmla="*/ 5226064 w 13601612"/>
              <a:gd name="connsiteY1871" fmla="*/ 1125429 h 1972742"/>
              <a:gd name="connsiteX1872" fmla="*/ 5226064 w 13601612"/>
              <a:gd name="connsiteY1872" fmla="*/ 1117903 h 1972742"/>
              <a:gd name="connsiteX1873" fmla="*/ 5250795 w 13601612"/>
              <a:gd name="connsiteY1873" fmla="*/ 1111451 h 1972742"/>
              <a:gd name="connsiteX1874" fmla="*/ 5188071 w 13601612"/>
              <a:gd name="connsiteY1874" fmla="*/ 1118261 h 1972742"/>
              <a:gd name="connsiteX1875" fmla="*/ 5200616 w 13601612"/>
              <a:gd name="connsiteY1875" fmla="*/ 1121845 h 1972742"/>
              <a:gd name="connsiteX1876" fmla="*/ 5188071 w 13601612"/>
              <a:gd name="connsiteY1876" fmla="*/ 1125071 h 1972742"/>
              <a:gd name="connsiteX1877" fmla="*/ 5188071 w 13601612"/>
              <a:gd name="connsiteY1877" fmla="*/ 1118261 h 1972742"/>
              <a:gd name="connsiteX1878" fmla="*/ 5222838 w 13601612"/>
              <a:gd name="connsiteY1878" fmla="*/ 1118619 h 1972742"/>
              <a:gd name="connsiteX1879" fmla="*/ 5222838 w 13601612"/>
              <a:gd name="connsiteY1879" fmla="*/ 1124712 h 1972742"/>
              <a:gd name="connsiteX1880" fmla="*/ 5212444 w 13601612"/>
              <a:gd name="connsiteY1880" fmla="*/ 1121486 h 1972742"/>
              <a:gd name="connsiteX1881" fmla="*/ 5222838 w 13601612"/>
              <a:gd name="connsiteY1881" fmla="*/ 1118619 h 1972742"/>
              <a:gd name="connsiteX1882" fmla="*/ 5206351 w 13601612"/>
              <a:gd name="connsiteY1882" fmla="*/ 1123278 h 1972742"/>
              <a:gd name="connsiteX1883" fmla="*/ 5223196 w 13601612"/>
              <a:gd name="connsiteY1883" fmla="*/ 1127938 h 1972742"/>
              <a:gd name="connsiteX1884" fmla="*/ 5223196 w 13601612"/>
              <a:gd name="connsiteY1884" fmla="*/ 1140482 h 1972742"/>
              <a:gd name="connsiteX1885" fmla="*/ 5204559 w 13601612"/>
              <a:gd name="connsiteY1885" fmla="*/ 1145500 h 1972742"/>
              <a:gd name="connsiteX1886" fmla="*/ 5187713 w 13601612"/>
              <a:gd name="connsiteY1886" fmla="*/ 1141199 h 1972742"/>
              <a:gd name="connsiteX1887" fmla="*/ 5188071 w 13601612"/>
              <a:gd name="connsiteY1887" fmla="*/ 1128296 h 1972742"/>
              <a:gd name="connsiteX1888" fmla="*/ 5206351 w 13601612"/>
              <a:gd name="connsiteY1888" fmla="*/ 1123278 h 1972742"/>
              <a:gd name="connsiteX1889" fmla="*/ 5226422 w 13601612"/>
              <a:gd name="connsiteY1889" fmla="*/ 1128655 h 1972742"/>
              <a:gd name="connsiteX1890" fmla="*/ 5246494 w 13601612"/>
              <a:gd name="connsiteY1890" fmla="*/ 1134031 h 1972742"/>
              <a:gd name="connsiteX1891" fmla="*/ 5226422 w 13601612"/>
              <a:gd name="connsiteY1891" fmla="*/ 1139407 h 1972742"/>
              <a:gd name="connsiteX1892" fmla="*/ 5226422 w 13601612"/>
              <a:gd name="connsiteY1892" fmla="*/ 1128655 h 1972742"/>
              <a:gd name="connsiteX1893" fmla="*/ 5184487 w 13601612"/>
              <a:gd name="connsiteY1893" fmla="*/ 1129012 h 1972742"/>
              <a:gd name="connsiteX1894" fmla="*/ 5184487 w 13601612"/>
              <a:gd name="connsiteY1894" fmla="*/ 1140123 h 1972742"/>
              <a:gd name="connsiteX1895" fmla="*/ 5164416 w 13601612"/>
              <a:gd name="connsiteY1895" fmla="*/ 1134747 h 1972742"/>
              <a:gd name="connsiteX1896" fmla="*/ 5184487 w 13601612"/>
              <a:gd name="connsiteY1896" fmla="*/ 1129012 h 1972742"/>
              <a:gd name="connsiteX1897" fmla="*/ 5251512 w 13601612"/>
              <a:gd name="connsiteY1897" fmla="*/ 1135822 h 1972742"/>
              <a:gd name="connsiteX1898" fmla="*/ 5251512 w 13601612"/>
              <a:gd name="connsiteY1898" fmla="*/ 1140840 h 1972742"/>
              <a:gd name="connsiteX1899" fmla="*/ 5238967 w 13601612"/>
              <a:gd name="connsiteY1899" fmla="*/ 1154819 h 1972742"/>
              <a:gd name="connsiteX1900" fmla="*/ 5226422 w 13601612"/>
              <a:gd name="connsiteY1900" fmla="*/ 1151234 h 1972742"/>
              <a:gd name="connsiteX1901" fmla="*/ 5226422 w 13601612"/>
              <a:gd name="connsiteY1901" fmla="*/ 1142991 h 1972742"/>
              <a:gd name="connsiteX1902" fmla="*/ 5251512 w 13601612"/>
              <a:gd name="connsiteY1902" fmla="*/ 1135822 h 1972742"/>
              <a:gd name="connsiteX1903" fmla="*/ 5159756 w 13601612"/>
              <a:gd name="connsiteY1903" fmla="*/ 1136539 h 1972742"/>
              <a:gd name="connsiteX1904" fmla="*/ 5184487 w 13601612"/>
              <a:gd name="connsiteY1904" fmla="*/ 1142991 h 1972742"/>
              <a:gd name="connsiteX1905" fmla="*/ 5184129 w 13601612"/>
              <a:gd name="connsiteY1905" fmla="*/ 1150876 h 1972742"/>
              <a:gd name="connsiteX1906" fmla="*/ 5159040 w 13601612"/>
              <a:gd name="connsiteY1906" fmla="*/ 1157686 h 1972742"/>
              <a:gd name="connsiteX1907" fmla="*/ 5159756 w 13601612"/>
              <a:gd name="connsiteY1907" fmla="*/ 1136539 h 1972742"/>
              <a:gd name="connsiteX1908" fmla="*/ 5251870 w 13601612"/>
              <a:gd name="connsiteY1908" fmla="*/ 1141916 h 1972742"/>
              <a:gd name="connsiteX1909" fmla="*/ 5252228 w 13601612"/>
              <a:gd name="connsiteY1909" fmla="*/ 1158403 h 1972742"/>
              <a:gd name="connsiteX1910" fmla="*/ 5240041 w 13601612"/>
              <a:gd name="connsiteY1910" fmla="*/ 1155177 h 1972742"/>
              <a:gd name="connsiteX1911" fmla="*/ 5251869 w 13601612"/>
              <a:gd name="connsiteY1911" fmla="*/ 1141916 h 1972742"/>
              <a:gd name="connsiteX1912" fmla="*/ 5251870 w 13601612"/>
              <a:gd name="connsiteY1912" fmla="*/ 1141916 h 1972742"/>
              <a:gd name="connsiteX1913" fmla="*/ 5223196 w 13601612"/>
              <a:gd name="connsiteY1913" fmla="*/ 1143349 h 1972742"/>
              <a:gd name="connsiteX1914" fmla="*/ 5223196 w 13601612"/>
              <a:gd name="connsiteY1914" fmla="*/ 1150518 h 1972742"/>
              <a:gd name="connsiteX1915" fmla="*/ 5210293 w 13601612"/>
              <a:gd name="connsiteY1915" fmla="*/ 1147292 h 1972742"/>
              <a:gd name="connsiteX1916" fmla="*/ 5223196 w 13601612"/>
              <a:gd name="connsiteY1916" fmla="*/ 1143349 h 1972742"/>
              <a:gd name="connsiteX1917" fmla="*/ 5187713 w 13601612"/>
              <a:gd name="connsiteY1917" fmla="*/ 1144066 h 1972742"/>
              <a:gd name="connsiteX1918" fmla="*/ 5198465 w 13601612"/>
              <a:gd name="connsiteY1918" fmla="*/ 1147292 h 1972742"/>
              <a:gd name="connsiteX1919" fmla="*/ 5187713 w 13601612"/>
              <a:gd name="connsiteY1919" fmla="*/ 1150159 h 1972742"/>
              <a:gd name="connsiteX1920" fmla="*/ 5187713 w 13601612"/>
              <a:gd name="connsiteY1920" fmla="*/ 1144066 h 1972742"/>
              <a:gd name="connsiteX1921" fmla="*/ 5204559 w 13601612"/>
              <a:gd name="connsiteY1921" fmla="*/ 1148726 h 1972742"/>
              <a:gd name="connsiteX1922" fmla="*/ 5223196 w 13601612"/>
              <a:gd name="connsiteY1922" fmla="*/ 1153743 h 1972742"/>
              <a:gd name="connsiteX1923" fmla="*/ 5223196 w 13601612"/>
              <a:gd name="connsiteY1923" fmla="*/ 1167363 h 1972742"/>
              <a:gd name="connsiteX1924" fmla="*/ 5206351 w 13601612"/>
              <a:gd name="connsiteY1924" fmla="*/ 1171664 h 1972742"/>
              <a:gd name="connsiteX1925" fmla="*/ 5187354 w 13601612"/>
              <a:gd name="connsiteY1925" fmla="*/ 1166288 h 1972742"/>
              <a:gd name="connsiteX1926" fmla="*/ 5187712 w 13601612"/>
              <a:gd name="connsiteY1926" fmla="*/ 1153385 h 1972742"/>
              <a:gd name="connsiteX1927" fmla="*/ 5204559 w 13601612"/>
              <a:gd name="connsiteY1927" fmla="*/ 1148726 h 1972742"/>
              <a:gd name="connsiteX1928" fmla="*/ 5184129 w 13601612"/>
              <a:gd name="connsiteY1928" fmla="*/ 1154102 h 1972742"/>
              <a:gd name="connsiteX1929" fmla="*/ 5184129 w 13601612"/>
              <a:gd name="connsiteY1929" fmla="*/ 1165571 h 1972742"/>
              <a:gd name="connsiteX1930" fmla="*/ 5163340 w 13601612"/>
              <a:gd name="connsiteY1930" fmla="*/ 1159837 h 1972742"/>
              <a:gd name="connsiteX1931" fmla="*/ 5184129 w 13601612"/>
              <a:gd name="connsiteY1931" fmla="*/ 1154102 h 1972742"/>
              <a:gd name="connsiteX1932" fmla="*/ 5226422 w 13601612"/>
              <a:gd name="connsiteY1932" fmla="*/ 1154819 h 1972742"/>
              <a:gd name="connsiteX1933" fmla="*/ 5236458 w 13601612"/>
              <a:gd name="connsiteY1933" fmla="*/ 1157686 h 1972742"/>
              <a:gd name="connsiteX1934" fmla="*/ 5228573 w 13601612"/>
              <a:gd name="connsiteY1934" fmla="*/ 1165930 h 1972742"/>
              <a:gd name="connsiteX1935" fmla="*/ 5226781 w 13601612"/>
              <a:gd name="connsiteY1935" fmla="*/ 1166287 h 1972742"/>
              <a:gd name="connsiteX1936" fmla="*/ 5226422 w 13601612"/>
              <a:gd name="connsiteY1936" fmla="*/ 1154819 h 1972742"/>
              <a:gd name="connsiteX1937" fmla="*/ 5237533 w 13601612"/>
              <a:gd name="connsiteY1937" fmla="*/ 1157686 h 1972742"/>
              <a:gd name="connsiteX1938" fmla="*/ 5247927 w 13601612"/>
              <a:gd name="connsiteY1938" fmla="*/ 1160553 h 1972742"/>
              <a:gd name="connsiteX1939" fmla="*/ 5230006 w 13601612"/>
              <a:gd name="connsiteY1939" fmla="*/ 1165213 h 1972742"/>
              <a:gd name="connsiteX1940" fmla="*/ 5237533 w 13601612"/>
              <a:gd name="connsiteY1940" fmla="*/ 1157686 h 1972742"/>
              <a:gd name="connsiteX1941" fmla="*/ 5158681 w 13601612"/>
              <a:gd name="connsiteY1941" fmla="*/ 1161629 h 1972742"/>
              <a:gd name="connsiteX1942" fmla="*/ 5184129 w 13601612"/>
              <a:gd name="connsiteY1942" fmla="*/ 1168797 h 1972742"/>
              <a:gd name="connsiteX1943" fmla="*/ 5183771 w 13601612"/>
              <a:gd name="connsiteY1943" fmla="*/ 1177758 h 1972742"/>
              <a:gd name="connsiteX1944" fmla="*/ 5157606 w 13601612"/>
              <a:gd name="connsiteY1944" fmla="*/ 1184567 h 1972742"/>
              <a:gd name="connsiteX1945" fmla="*/ 5158681 w 13601612"/>
              <a:gd name="connsiteY1945" fmla="*/ 1161629 h 1972742"/>
              <a:gd name="connsiteX1946" fmla="*/ 5252587 w 13601612"/>
              <a:gd name="connsiteY1946" fmla="*/ 1162345 h 1972742"/>
              <a:gd name="connsiteX1947" fmla="*/ 5253304 w 13601612"/>
              <a:gd name="connsiteY1947" fmla="*/ 1184209 h 1972742"/>
              <a:gd name="connsiteX1948" fmla="*/ 5226781 w 13601612"/>
              <a:gd name="connsiteY1948" fmla="*/ 1177041 h 1972742"/>
              <a:gd name="connsiteX1949" fmla="*/ 5226781 w 13601612"/>
              <a:gd name="connsiteY1949" fmla="*/ 1169514 h 1972742"/>
              <a:gd name="connsiteX1950" fmla="*/ 5252587 w 13601612"/>
              <a:gd name="connsiteY1950" fmla="*/ 1162345 h 1972742"/>
              <a:gd name="connsiteX1951" fmla="*/ 5187354 w 13601612"/>
              <a:gd name="connsiteY1951" fmla="*/ 1169872 h 1972742"/>
              <a:gd name="connsiteX1952" fmla="*/ 5200616 w 13601612"/>
              <a:gd name="connsiteY1952" fmla="*/ 1173098 h 1972742"/>
              <a:gd name="connsiteX1953" fmla="*/ 5186996 w 13601612"/>
              <a:gd name="connsiteY1953" fmla="*/ 1177048 h 1972742"/>
              <a:gd name="connsiteX1954" fmla="*/ 5187354 w 13601612"/>
              <a:gd name="connsiteY1954" fmla="*/ 1169872 h 1972742"/>
              <a:gd name="connsiteX1955" fmla="*/ 5223196 w 13601612"/>
              <a:gd name="connsiteY1955" fmla="*/ 1170230 h 1972742"/>
              <a:gd name="connsiteX1956" fmla="*/ 5223196 w 13601612"/>
              <a:gd name="connsiteY1956" fmla="*/ 1171305 h 1972742"/>
              <a:gd name="connsiteX1957" fmla="*/ 5219254 w 13601612"/>
              <a:gd name="connsiteY1957" fmla="*/ 1175247 h 1972742"/>
              <a:gd name="connsiteX1958" fmla="*/ 5212444 w 13601612"/>
              <a:gd name="connsiteY1958" fmla="*/ 1173463 h 1972742"/>
              <a:gd name="connsiteX1959" fmla="*/ 5223196 w 13601612"/>
              <a:gd name="connsiteY1959" fmla="*/ 1170230 h 1972742"/>
              <a:gd name="connsiteX1960" fmla="*/ 5223196 w 13601612"/>
              <a:gd name="connsiteY1960" fmla="*/ 1172381 h 1972742"/>
              <a:gd name="connsiteX1961" fmla="*/ 5223196 w 13601612"/>
              <a:gd name="connsiteY1961" fmla="*/ 1176323 h 1972742"/>
              <a:gd name="connsiteX1962" fmla="*/ 5219971 w 13601612"/>
              <a:gd name="connsiteY1962" fmla="*/ 1175606 h 1972742"/>
              <a:gd name="connsiteX1963" fmla="*/ 5223196 w 13601612"/>
              <a:gd name="connsiteY1963" fmla="*/ 1172381 h 1972742"/>
              <a:gd name="connsiteX1964" fmla="*/ 5206709 w 13601612"/>
              <a:gd name="connsiteY1964" fmla="*/ 1174890 h 1972742"/>
              <a:gd name="connsiteX1965" fmla="*/ 5216745 w 13601612"/>
              <a:gd name="connsiteY1965" fmla="*/ 1177757 h 1972742"/>
              <a:gd name="connsiteX1966" fmla="*/ 5195957 w 13601612"/>
              <a:gd name="connsiteY1966" fmla="*/ 1196395 h 1972742"/>
              <a:gd name="connsiteX1967" fmla="*/ 5186638 w 13601612"/>
              <a:gd name="connsiteY1967" fmla="*/ 1193886 h 1972742"/>
              <a:gd name="connsiteX1968" fmla="*/ 5186995 w 13601612"/>
              <a:gd name="connsiteY1968" fmla="*/ 1179915 h 1972742"/>
              <a:gd name="connsiteX1969" fmla="*/ 5206709 w 13601612"/>
              <a:gd name="connsiteY1969" fmla="*/ 1174890 h 1972742"/>
              <a:gd name="connsiteX1970" fmla="*/ 5217462 w 13601612"/>
              <a:gd name="connsiteY1970" fmla="*/ 1178115 h 1972742"/>
              <a:gd name="connsiteX1971" fmla="*/ 5223196 w 13601612"/>
              <a:gd name="connsiteY1971" fmla="*/ 1179549 h 1972742"/>
              <a:gd name="connsiteX1972" fmla="*/ 5223554 w 13601612"/>
              <a:gd name="connsiteY1972" fmla="*/ 1193169 h 1972742"/>
              <a:gd name="connsiteX1973" fmla="*/ 5204558 w 13601612"/>
              <a:gd name="connsiteY1973" fmla="*/ 1198545 h 1972742"/>
              <a:gd name="connsiteX1974" fmla="*/ 5197031 w 13601612"/>
              <a:gd name="connsiteY1974" fmla="*/ 1196753 h 1972742"/>
              <a:gd name="connsiteX1975" fmla="*/ 5217461 w 13601612"/>
              <a:gd name="connsiteY1975" fmla="*/ 1178115 h 1972742"/>
              <a:gd name="connsiteX1976" fmla="*/ 5217462 w 13601612"/>
              <a:gd name="connsiteY1976" fmla="*/ 1178115 h 1972742"/>
              <a:gd name="connsiteX1977" fmla="*/ 5226781 w 13601612"/>
              <a:gd name="connsiteY1977" fmla="*/ 1180266 h 1972742"/>
              <a:gd name="connsiteX1978" fmla="*/ 5249361 w 13601612"/>
              <a:gd name="connsiteY1978" fmla="*/ 1186001 h 1972742"/>
              <a:gd name="connsiteX1979" fmla="*/ 5226781 w 13601612"/>
              <a:gd name="connsiteY1979" fmla="*/ 1192452 h 1972742"/>
              <a:gd name="connsiteX1980" fmla="*/ 5226781 w 13601612"/>
              <a:gd name="connsiteY1980" fmla="*/ 1180266 h 1972742"/>
              <a:gd name="connsiteX1981" fmla="*/ 5183770 w 13601612"/>
              <a:gd name="connsiteY1981" fmla="*/ 1180983 h 1972742"/>
              <a:gd name="connsiteX1982" fmla="*/ 5183770 w 13601612"/>
              <a:gd name="connsiteY1982" fmla="*/ 1192811 h 1972742"/>
              <a:gd name="connsiteX1983" fmla="*/ 5161548 w 13601612"/>
              <a:gd name="connsiteY1983" fmla="*/ 1187076 h 1972742"/>
              <a:gd name="connsiteX1984" fmla="*/ 5183770 w 13601612"/>
              <a:gd name="connsiteY1984" fmla="*/ 1180983 h 1972742"/>
              <a:gd name="connsiteX1985" fmla="*/ 4781265 w 13601612"/>
              <a:gd name="connsiteY1985" fmla="*/ 1187083 h 1972742"/>
              <a:gd name="connsiteX1986" fmla="*/ 4787717 w 13601612"/>
              <a:gd name="connsiteY1986" fmla="*/ 1227943 h 1972742"/>
              <a:gd name="connsiteX1987" fmla="*/ 4770871 w 13601612"/>
              <a:gd name="connsiteY1987" fmla="*/ 1244430 h 1972742"/>
              <a:gd name="connsiteX1988" fmla="*/ 4781265 w 13601612"/>
              <a:gd name="connsiteY1988" fmla="*/ 1187083 h 1972742"/>
              <a:gd name="connsiteX1989" fmla="*/ 5253662 w 13601612"/>
              <a:gd name="connsiteY1989" fmla="*/ 1188158 h 1972742"/>
              <a:gd name="connsiteX1990" fmla="*/ 5254020 w 13601612"/>
              <a:gd name="connsiteY1990" fmla="*/ 1211814 h 1972742"/>
              <a:gd name="connsiteX1991" fmla="*/ 5226780 w 13601612"/>
              <a:gd name="connsiteY1991" fmla="*/ 1204645 h 1972742"/>
              <a:gd name="connsiteX1992" fmla="*/ 5226780 w 13601612"/>
              <a:gd name="connsiteY1992" fmla="*/ 1195685 h 1972742"/>
              <a:gd name="connsiteX1993" fmla="*/ 5253662 w 13601612"/>
              <a:gd name="connsiteY1993" fmla="*/ 1188158 h 1972742"/>
              <a:gd name="connsiteX1994" fmla="*/ 5157606 w 13601612"/>
              <a:gd name="connsiteY1994" fmla="*/ 1188875 h 1972742"/>
              <a:gd name="connsiteX1995" fmla="*/ 5183770 w 13601612"/>
              <a:gd name="connsiteY1995" fmla="*/ 1196043 h 1972742"/>
              <a:gd name="connsiteX1996" fmla="*/ 5183770 w 13601612"/>
              <a:gd name="connsiteY1996" fmla="*/ 1204287 h 1972742"/>
              <a:gd name="connsiteX1997" fmla="*/ 5156530 w 13601612"/>
              <a:gd name="connsiteY1997" fmla="*/ 1211455 h 1972742"/>
              <a:gd name="connsiteX1998" fmla="*/ 5157606 w 13601612"/>
              <a:gd name="connsiteY1998" fmla="*/ 1188875 h 1972742"/>
              <a:gd name="connsiteX1999" fmla="*/ 5223555 w 13601612"/>
              <a:gd name="connsiteY1999" fmla="*/ 1196402 h 1972742"/>
              <a:gd name="connsiteX2000" fmla="*/ 5223555 w 13601612"/>
              <a:gd name="connsiteY2000" fmla="*/ 1203570 h 1972742"/>
              <a:gd name="connsiteX2001" fmla="*/ 5210652 w 13601612"/>
              <a:gd name="connsiteY2001" fmla="*/ 1199986 h 1972742"/>
              <a:gd name="connsiteX2002" fmla="*/ 5223555 w 13601612"/>
              <a:gd name="connsiteY2002" fmla="*/ 1196402 h 1972742"/>
              <a:gd name="connsiteX2003" fmla="*/ 5186638 w 13601612"/>
              <a:gd name="connsiteY2003" fmla="*/ 1196760 h 1972742"/>
              <a:gd name="connsiteX2004" fmla="*/ 5193448 w 13601612"/>
              <a:gd name="connsiteY2004" fmla="*/ 1198910 h 1972742"/>
              <a:gd name="connsiteX2005" fmla="*/ 5188788 w 13601612"/>
              <a:gd name="connsiteY2005" fmla="*/ 1202853 h 1972742"/>
              <a:gd name="connsiteX2006" fmla="*/ 5186638 w 13601612"/>
              <a:gd name="connsiteY2006" fmla="*/ 1203210 h 1972742"/>
              <a:gd name="connsiteX2007" fmla="*/ 5186638 w 13601612"/>
              <a:gd name="connsiteY2007" fmla="*/ 1196760 h 1972742"/>
              <a:gd name="connsiteX2008" fmla="*/ 5194164 w 13601612"/>
              <a:gd name="connsiteY2008" fmla="*/ 1198910 h 1972742"/>
              <a:gd name="connsiteX2009" fmla="*/ 5198465 w 13601612"/>
              <a:gd name="connsiteY2009" fmla="*/ 1200344 h 1972742"/>
              <a:gd name="connsiteX2010" fmla="*/ 5190580 w 13601612"/>
              <a:gd name="connsiteY2010" fmla="*/ 1202136 h 1972742"/>
              <a:gd name="connsiteX2011" fmla="*/ 5194164 w 13601612"/>
              <a:gd name="connsiteY2011" fmla="*/ 1198910 h 1972742"/>
              <a:gd name="connsiteX2012" fmla="*/ 5204559 w 13601612"/>
              <a:gd name="connsiteY2012" fmla="*/ 1201777 h 1972742"/>
              <a:gd name="connsiteX2013" fmla="*/ 5223555 w 13601612"/>
              <a:gd name="connsiteY2013" fmla="*/ 1206795 h 1972742"/>
              <a:gd name="connsiteX2014" fmla="*/ 5223555 w 13601612"/>
              <a:gd name="connsiteY2014" fmla="*/ 1221132 h 1972742"/>
              <a:gd name="connsiteX2015" fmla="*/ 5206351 w 13601612"/>
              <a:gd name="connsiteY2015" fmla="*/ 1225433 h 1972742"/>
              <a:gd name="connsiteX2016" fmla="*/ 5186279 w 13601612"/>
              <a:gd name="connsiteY2016" fmla="*/ 1220415 h 1972742"/>
              <a:gd name="connsiteX2017" fmla="*/ 5186637 w 13601612"/>
              <a:gd name="connsiteY2017" fmla="*/ 1206795 h 1972742"/>
              <a:gd name="connsiteX2018" fmla="*/ 5204559 w 13601612"/>
              <a:gd name="connsiteY2018" fmla="*/ 1201777 h 1972742"/>
              <a:gd name="connsiteX2019" fmla="*/ 5183053 w 13601612"/>
              <a:gd name="connsiteY2019" fmla="*/ 1207154 h 1972742"/>
              <a:gd name="connsiteX2020" fmla="*/ 5171942 w 13601612"/>
              <a:gd name="connsiteY2020" fmla="*/ 1216114 h 1972742"/>
              <a:gd name="connsiteX2021" fmla="*/ 5161190 w 13601612"/>
              <a:gd name="connsiteY2021" fmla="*/ 1213247 h 1972742"/>
              <a:gd name="connsiteX2022" fmla="*/ 5183053 w 13601612"/>
              <a:gd name="connsiteY2022" fmla="*/ 1207154 h 1972742"/>
              <a:gd name="connsiteX2023" fmla="*/ 5226781 w 13601612"/>
              <a:gd name="connsiteY2023" fmla="*/ 1207512 h 1972742"/>
              <a:gd name="connsiteX2024" fmla="*/ 5249719 w 13601612"/>
              <a:gd name="connsiteY2024" fmla="*/ 1213963 h 1972742"/>
              <a:gd name="connsiteX2025" fmla="*/ 5226781 w 13601612"/>
              <a:gd name="connsiteY2025" fmla="*/ 1220056 h 1972742"/>
              <a:gd name="connsiteX2026" fmla="*/ 5226781 w 13601612"/>
              <a:gd name="connsiteY2026" fmla="*/ 1207512 h 1972742"/>
              <a:gd name="connsiteX2027" fmla="*/ 5183770 w 13601612"/>
              <a:gd name="connsiteY2027" fmla="*/ 1207869 h 1972742"/>
              <a:gd name="connsiteX2028" fmla="*/ 5183412 w 13601612"/>
              <a:gd name="connsiteY2028" fmla="*/ 1219339 h 1972742"/>
              <a:gd name="connsiteX2029" fmla="*/ 5173376 w 13601612"/>
              <a:gd name="connsiteY2029" fmla="*/ 1216471 h 1972742"/>
              <a:gd name="connsiteX2030" fmla="*/ 5183771 w 13601612"/>
              <a:gd name="connsiteY2030" fmla="*/ 1207869 h 1972742"/>
              <a:gd name="connsiteX2031" fmla="*/ 5183770 w 13601612"/>
              <a:gd name="connsiteY2031" fmla="*/ 1207869 h 1972742"/>
              <a:gd name="connsiteX2032" fmla="*/ 5156530 w 13601612"/>
              <a:gd name="connsiteY2032" fmla="*/ 1215038 h 1972742"/>
              <a:gd name="connsiteX2033" fmla="*/ 5169075 w 13601612"/>
              <a:gd name="connsiteY2033" fmla="*/ 1218622 h 1972742"/>
              <a:gd name="connsiteX2034" fmla="*/ 5155814 w 13601612"/>
              <a:gd name="connsiteY2034" fmla="*/ 1228299 h 1972742"/>
              <a:gd name="connsiteX2035" fmla="*/ 5156530 w 13601612"/>
              <a:gd name="connsiteY2035" fmla="*/ 1215038 h 1972742"/>
              <a:gd name="connsiteX2036" fmla="*/ 5254379 w 13601612"/>
              <a:gd name="connsiteY2036" fmla="*/ 1215755 h 1972742"/>
              <a:gd name="connsiteX2037" fmla="*/ 5255096 w 13601612"/>
              <a:gd name="connsiteY2037" fmla="*/ 1238693 h 1972742"/>
              <a:gd name="connsiteX2038" fmla="*/ 5226781 w 13601612"/>
              <a:gd name="connsiteY2038" fmla="*/ 1231167 h 1972742"/>
              <a:gd name="connsiteX2039" fmla="*/ 5226781 w 13601612"/>
              <a:gd name="connsiteY2039" fmla="*/ 1223281 h 1972742"/>
              <a:gd name="connsiteX2040" fmla="*/ 5254379 w 13601612"/>
              <a:gd name="connsiteY2040" fmla="*/ 1215755 h 1972742"/>
              <a:gd name="connsiteX2041" fmla="*/ 5170150 w 13601612"/>
              <a:gd name="connsiteY2041" fmla="*/ 1218980 h 1972742"/>
              <a:gd name="connsiteX2042" fmla="*/ 5183412 w 13601612"/>
              <a:gd name="connsiteY2042" fmla="*/ 1222565 h 1972742"/>
              <a:gd name="connsiteX2043" fmla="*/ 5183412 w 13601612"/>
              <a:gd name="connsiteY2043" fmla="*/ 1231883 h 1972742"/>
              <a:gd name="connsiteX2044" fmla="*/ 5155097 w 13601612"/>
              <a:gd name="connsiteY2044" fmla="*/ 1239410 h 1972742"/>
              <a:gd name="connsiteX2045" fmla="*/ 5155814 w 13601612"/>
              <a:gd name="connsiteY2045" fmla="*/ 1229733 h 1972742"/>
              <a:gd name="connsiteX2046" fmla="*/ 5170150 w 13601612"/>
              <a:gd name="connsiteY2046" fmla="*/ 1218980 h 1972742"/>
              <a:gd name="connsiteX2047" fmla="*/ 5186279 w 13601612"/>
              <a:gd name="connsiteY2047" fmla="*/ 1223281 h 1972742"/>
              <a:gd name="connsiteX2048" fmla="*/ 5200616 w 13601612"/>
              <a:gd name="connsiteY2048" fmla="*/ 1227224 h 1972742"/>
              <a:gd name="connsiteX2049" fmla="*/ 5186279 w 13601612"/>
              <a:gd name="connsiteY2049" fmla="*/ 1231167 h 1972742"/>
              <a:gd name="connsiteX2050" fmla="*/ 5186279 w 13601612"/>
              <a:gd name="connsiteY2050" fmla="*/ 1223281 h 1972742"/>
              <a:gd name="connsiteX2051" fmla="*/ 5223555 w 13601612"/>
              <a:gd name="connsiteY2051" fmla="*/ 1223998 h 1972742"/>
              <a:gd name="connsiteX2052" fmla="*/ 5223555 w 13601612"/>
              <a:gd name="connsiteY2052" fmla="*/ 1230450 h 1972742"/>
              <a:gd name="connsiteX2053" fmla="*/ 5212444 w 13601612"/>
              <a:gd name="connsiteY2053" fmla="*/ 1227224 h 1972742"/>
              <a:gd name="connsiteX2054" fmla="*/ 5223555 w 13601612"/>
              <a:gd name="connsiteY2054" fmla="*/ 1223998 h 1972742"/>
              <a:gd name="connsiteX2055" fmla="*/ 4787717 w 13601612"/>
              <a:gd name="connsiteY2055" fmla="*/ 1229016 h 1972742"/>
              <a:gd name="connsiteX2056" fmla="*/ 4795602 w 13601612"/>
              <a:gd name="connsiteY2056" fmla="*/ 1279195 h 1972742"/>
              <a:gd name="connsiteX2057" fmla="*/ 4791301 w 13601612"/>
              <a:gd name="connsiteY2057" fmla="*/ 1278478 h 1972742"/>
              <a:gd name="connsiteX2058" fmla="*/ 4791301 w 13601612"/>
              <a:gd name="connsiteY2058" fmla="*/ 1278120 h 1972742"/>
              <a:gd name="connsiteX2059" fmla="*/ 4766570 w 13601612"/>
              <a:gd name="connsiteY2059" fmla="*/ 1278120 h 1972742"/>
              <a:gd name="connsiteX2060" fmla="*/ 4766570 w 13601612"/>
              <a:gd name="connsiteY2060" fmla="*/ 1278478 h 1972742"/>
              <a:gd name="connsiteX2061" fmla="*/ 4764419 w 13601612"/>
              <a:gd name="connsiteY2061" fmla="*/ 1278836 h 1972742"/>
              <a:gd name="connsiteX2062" fmla="*/ 4770513 w 13601612"/>
              <a:gd name="connsiteY2062" fmla="*/ 1245861 h 1972742"/>
              <a:gd name="connsiteX2063" fmla="*/ 4787717 w 13601612"/>
              <a:gd name="connsiteY2063" fmla="*/ 1229016 h 1972742"/>
              <a:gd name="connsiteX2064" fmla="*/ 5206709 w 13601612"/>
              <a:gd name="connsiteY2064" fmla="*/ 1229016 h 1972742"/>
              <a:gd name="connsiteX2065" fmla="*/ 5223913 w 13601612"/>
              <a:gd name="connsiteY2065" fmla="*/ 1233317 h 1972742"/>
              <a:gd name="connsiteX2066" fmla="*/ 5223913 w 13601612"/>
              <a:gd name="connsiteY2066" fmla="*/ 1248012 h 1972742"/>
              <a:gd name="connsiteX2067" fmla="*/ 5204559 w 13601612"/>
              <a:gd name="connsiteY2067" fmla="*/ 1253389 h 1972742"/>
              <a:gd name="connsiteX2068" fmla="*/ 5185921 w 13601612"/>
              <a:gd name="connsiteY2068" fmla="*/ 1248371 h 1972742"/>
              <a:gd name="connsiteX2069" fmla="*/ 5186279 w 13601612"/>
              <a:gd name="connsiteY2069" fmla="*/ 1234392 h 1972742"/>
              <a:gd name="connsiteX2070" fmla="*/ 5206709 w 13601612"/>
              <a:gd name="connsiteY2070" fmla="*/ 1229016 h 1972742"/>
              <a:gd name="connsiteX2071" fmla="*/ 5152588 w 13601612"/>
              <a:gd name="connsiteY2071" fmla="*/ 1231883 h 1972742"/>
              <a:gd name="connsiteX2072" fmla="*/ 5149720 w 13601612"/>
              <a:gd name="connsiteY2072" fmla="*/ 1296399 h 1972742"/>
              <a:gd name="connsiteX2073" fmla="*/ 5149720 w 13601612"/>
              <a:gd name="connsiteY2073" fmla="*/ 1296757 h 1972742"/>
              <a:gd name="connsiteX2074" fmla="*/ 5149362 w 13601612"/>
              <a:gd name="connsiteY2074" fmla="*/ 1296757 h 1972742"/>
              <a:gd name="connsiteX2075" fmla="*/ 5149005 w 13601612"/>
              <a:gd name="connsiteY2075" fmla="*/ 1296757 h 1972742"/>
              <a:gd name="connsiteX2076" fmla="*/ 5149005 w 13601612"/>
              <a:gd name="connsiteY2076" fmla="*/ 1297115 h 1972742"/>
              <a:gd name="connsiteX2077" fmla="*/ 5149005 w 13601612"/>
              <a:gd name="connsiteY2077" fmla="*/ 1297473 h 1972742"/>
              <a:gd name="connsiteX2078" fmla="*/ 5149005 w 13601612"/>
              <a:gd name="connsiteY2078" fmla="*/ 1297830 h 1972742"/>
              <a:gd name="connsiteX2079" fmla="*/ 5149005 w 13601612"/>
              <a:gd name="connsiteY2079" fmla="*/ 1298188 h 1972742"/>
              <a:gd name="connsiteX2080" fmla="*/ 5149005 w 13601612"/>
              <a:gd name="connsiteY2080" fmla="*/ 1298546 h 1972742"/>
              <a:gd name="connsiteX2081" fmla="*/ 5149005 w 13601612"/>
              <a:gd name="connsiteY2081" fmla="*/ 1298904 h 1972742"/>
              <a:gd name="connsiteX2082" fmla="*/ 5149362 w 13601612"/>
              <a:gd name="connsiteY2082" fmla="*/ 1298904 h 1972742"/>
              <a:gd name="connsiteX2083" fmla="*/ 5149720 w 13601612"/>
              <a:gd name="connsiteY2083" fmla="*/ 1298904 h 1972742"/>
              <a:gd name="connsiteX2084" fmla="*/ 5148646 w 13601612"/>
              <a:gd name="connsiteY2084" fmla="*/ 1325785 h 1972742"/>
              <a:gd name="connsiteX2085" fmla="*/ 4999901 w 13601612"/>
              <a:gd name="connsiteY2085" fmla="*/ 1363061 h 1972742"/>
              <a:gd name="connsiteX2086" fmla="*/ 4954382 w 13601612"/>
              <a:gd name="connsiteY2086" fmla="*/ 1353025 h 1972742"/>
              <a:gd name="connsiteX2087" fmla="*/ 4918540 w 13601612"/>
              <a:gd name="connsiteY2087" fmla="*/ 1345857 h 1972742"/>
              <a:gd name="connsiteX2088" fmla="*/ 5152588 w 13601612"/>
              <a:gd name="connsiteY2088" fmla="*/ 1231879 h 1972742"/>
              <a:gd name="connsiteX2089" fmla="*/ 5152588 w 13601612"/>
              <a:gd name="connsiteY2089" fmla="*/ 1231883 h 1972742"/>
              <a:gd name="connsiteX2090" fmla="*/ 5227139 w 13601612"/>
              <a:gd name="connsiteY2090" fmla="*/ 1234392 h 1972742"/>
              <a:gd name="connsiteX2091" fmla="*/ 5251153 w 13601612"/>
              <a:gd name="connsiteY2091" fmla="*/ 1240844 h 1972742"/>
              <a:gd name="connsiteX2092" fmla="*/ 5227139 w 13601612"/>
              <a:gd name="connsiteY2092" fmla="*/ 1247295 h 1972742"/>
              <a:gd name="connsiteX2093" fmla="*/ 5227139 w 13601612"/>
              <a:gd name="connsiteY2093" fmla="*/ 1234392 h 1972742"/>
              <a:gd name="connsiteX2094" fmla="*/ 5183412 w 13601612"/>
              <a:gd name="connsiteY2094" fmla="*/ 1235109 h 1972742"/>
              <a:gd name="connsiteX2095" fmla="*/ 5183054 w 13601612"/>
              <a:gd name="connsiteY2095" fmla="*/ 1247654 h 1972742"/>
              <a:gd name="connsiteX2096" fmla="*/ 5160115 w 13601612"/>
              <a:gd name="connsiteY2096" fmla="*/ 1241561 h 1972742"/>
              <a:gd name="connsiteX2097" fmla="*/ 5183412 w 13601612"/>
              <a:gd name="connsiteY2097" fmla="*/ 1235109 h 1972742"/>
              <a:gd name="connsiteX2098" fmla="*/ 5255454 w 13601612"/>
              <a:gd name="connsiteY2098" fmla="*/ 1242994 h 1972742"/>
              <a:gd name="connsiteX2099" fmla="*/ 5256171 w 13601612"/>
              <a:gd name="connsiteY2099" fmla="*/ 1267367 h 1972742"/>
              <a:gd name="connsiteX2100" fmla="*/ 5227139 w 13601612"/>
              <a:gd name="connsiteY2100" fmla="*/ 1259482 h 1972742"/>
              <a:gd name="connsiteX2101" fmla="*/ 5227139 w 13601612"/>
              <a:gd name="connsiteY2101" fmla="*/ 1250521 h 1972742"/>
              <a:gd name="connsiteX2102" fmla="*/ 5255454 w 13601612"/>
              <a:gd name="connsiteY2102" fmla="*/ 1242994 h 1972742"/>
              <a:gd name="connsiteX2103" fmla="*/ 5155097 w 13601612"/>
              <a:gd name="connsiteY2103" fmla="*/ 1243352 h 1972742"/>
              <a:gd name="connsiteX2104" fmla="*/ 5183053 w 13601612"/>
              <a:gd name="connsiteY2104" fmla="*/ 1250521 h 1972742"/>
              <a:gd name="connsiteX2105" fmla="*/ 5182695 w 13601612"/>
              <a:gd name="connsiteY2105" fmla="*/ 1259123 h 1972742"/>
              <a:gd name="connsiteX2106" fmla="*/ 5154380 w 13601612"/>
              <a:gd name="connsiteY2106" fmla="*/ 1267008 h 1972742"/>
              <a:gd name="connsiteX2107" fmla="*/ 5155097 w 13601612"/>
              <a:gd name="connsiteY2107" fmla="*/ 1243352 h 1972742"/>
              <a:gd name="connsiteX2108" fmla="*/ 4768362 w 13601612"/>
              <a:gd name="connsiteY2108" fmla="*/ 1248015 h 1972742"/>
              <a:gd name="connsiteX2109" fmla="*/ 4762627 w 13601612"/>
              <a:gd name="connsiteY2109" fmla="*/ 1279197 h 1972742"/>
              <a:gd name="connsiteX2110" fmla="*/ 4721051 w 13601612"/>
              <a:gd name="connsiteY2110" fmla="*/ 1286724 h 1972742"/>
              <a:gd name="connsiteX2111" fmla="*/ 4768362 w 13601612"/>
              <a:gd name="connsiteY2111" fmla="*/ 1248015 h 1972742"/>
              <a:gd name="connsiteX2112" fmla="*/ 5223913 w 13601612"/>
              <a:gd name="connsiteY2112" fmla="*/ 1251240 h 1972742"/>
              <a:gd name="connsiteX2113" fmla="*/ 5223913 w 13601612"/>
              <a:gd name="connsiteY2113" fmla="*/ 1258767 h 1972742"/>
              <a:gd name="connsiteX2114" fmla="*/ 5210293 w 13601612"/>
              <a:gd name="connsiteY2114" fmla="*/ 1255183 h 1972742"/>
              <a:gd name="connsiteX2115" fmla="*/ 5223913 w 13601612"/>
              <a:gd name="connsiteY2115" fmla="*/ 1251240 h 1972742"/>
              <a:gd name="connsiteX2116" fmla="*/ 5185921 w 13601612"/>
              <a:gd name="connsiteY2116" fmla="*/ 1251598 h 1972742"/>
              <a:gd name="connsiteX2117" fmla="*/ 5198465 w 13601612"/>
              <a:gd name="connsiteY2117" fmla="*/ 1254824 h 1972742"/>
              <a:gd name="connsiteX2118" fmla="*/ 5185921 w 13601612"/>
              <a:gd name="connsiteY2118" fmla="*/ 1258050 h 1972742"/>
              <a:gd name="connsiteX2119" fmla="*/ 5185921 w 13601612"/>
              <a:gd name="connsiteY2119" fmla="*/ 1251598 h 1972742"/>
              <a:gd name="connsiteX2120" fmla="*/ 5204559 w 13601612"/>
              <a:gd name="connsiteY2120" fmla="*/ 1256616 h 1972742"/>
              <a:gd name="connsiteX2121" fmla="*/ 5223913 w 13601612"/>
              <a:gd name="connsiteY2121" fmla="*/ 1261992 h 1972742"/>
              <a:gd name="connsiteX2122" fmla="*/ 5224271 w 13601612"/>
              <a:gd name="connsiteY2122" fmla="*/ 1276329 h 1972742"/>
              <a:gd name="connsiteX2123" fmla="*/ 5206350 w 13601612"/>
              <a:gd name="connsiteY2123" fmla="*/ 1281347 h 1972742"/>
              <a:gd name="connsiteX2124" fmla="*/ 5185920 w 13601612"/>
              <a:gd name="connsiteY2124" fmla="*/ 1275612 h 1972742"/>
              <a:gd name="connsiteX2125" fmla="*/ 5185920 w 13601612"/>
              <a:gd name="connsiteY2125" fmla="*/ 1261634 h 1972742"/>
              <a:gd name="connsiteX2126" fmla="*/ 5204559 w 13601612"/>
              <a:gd name="connsiteY2126" fmla="*/ 1256616 h 1972742"/>
              <a:gd name="connsiteX2127" fmla="*/ 5182695 w 13601612"/>
              <a:gd name="connsiteY2127" fmla="*/ 1262351 h 1972742"/>
              <a:gd name="connsiteX2128" fmla="*/ 5182695 w 13601612"/>
              <a:gd name="connsiteY2128" fmla="*/ 1274537 h 1972742"/>
              <a:gd name="connsiteX2129" fmla="*/ 5160115 w 13601612"/>
              <a:gd name="connsiteY2129" fmla="*/ 1268444 h 1972742"/>
              <a:gd name="connsiteX2130" fmla="*/ 5182695 w 13601612"/>
              <a:gd name="connsiteY2130" fmla="*/ 1262351 h 1972742"/>
              <a:gd name="connsiteX2131" fmla="*/ 5227139 w 13601612"/>
              <a:gd name="connsiteY2131" fmla="*/ 1262351 h 1972742"/>
              <a:gd name="connsiteX2132" fmla="*/ 5251512 w 13601612"/>
              <a:gd name="connsiteY2132" fmla="*/ 1269161 h 1972742"/>
              <a:gd name="connsiteX2133" fmla="*/ 5227139 w 13601612"/>
              <a:gd name="connsiteY2133" fmla="*/ 1275612 h 1972742"/>
              <a:gd name="connsiteX2134" fmla="*/ 5227139 w 13601612"/>
              <a:gd name="connsiteY2134" fmla="*/ 1262351 h 1972742"/>
              <a:gd name="connsiteX2135" fmla="*/ 5154021 w 13601612"/>
              <a:gd name="connsiteY2135" fmla="*/ 1270236 h 1972742"/>
              <a:gd name="connsiteX2136" fmla="*/ 5182695 w 13601612"/>
              <a:gd name="connsiteY2136" fmla="*/ 1278121 h 1972742"/>
              <a:gd name="connsiteX2137" fmla="*/ 5182337 w 13601612"/>
              <a:gd name="connsiteY2137" fmla="*/ 1287799 h 1972742"/>
              <a:gd name="connsiteX2138" fmla="*/ 5153305 w 13601612"/>
              <a:gd name="connsiteY2138" fmla="*/ 1295684 h 1972742"/>
              <a:gd name="connsiteX2139" fmla="*/ 5154021 w 13601612"/>
              <a:gd name="connsiteY2139" fmla="*/ 1270236 h 1972742"/>
              <a:gd name="connsiteX2140" fmla="*/ 5256171 w 13601612"/>
              <a:gd name="connsiteY2140" fmla="*/ 1270953 h 1972742"/>
              <a:gd name="connsiteX2141" fmla="*/ 5256529 w 13601612"/>
              <a:gd name="connsiteY2141" fmla="*/ 1280989 h 1972742"/>
              <a:gd name="connsiteX2142" fmla="*/ 5238966 w 13601612"/>
              <a:gd name="connsiteY2142" fmla="*/ 1289949 h 1972742"/>
              <a:gd name="connsiteX2143" fmla="*/ 5227139 w 13601612"/>
              <a:gd name="connsiteY2143" fmla="*/ 1286724 h 1972742"/>
              <a:gd name="connsiteX2144" fmla="*/ 5227139 w 13601612"/>
              <a:gd name="connsiteY2144" fmla="*/ 1278839 h 1972742"/>
              <a:gd name="connsiteX2145" fmla="*/ 5256171 w 13601612"/>
              <a:gd name="connsiteY2145" fmla="*/ 1270953 h 1972742"/>
              <a:gd name="connsiteX2146" fmla="*/ 5185921 w 13601612"/>
              <a:gd name="connsiteY2146" fmla="*/ 1278838 h 1972742"/>
              <a:gd name="connsiteX2147" fmla="*/ 5200616 w 13601612"/>
              <a:gd name="connsiteY2147" fmla="*/ 1282781 h 1972742"/>
              <a:gd name="connsiteX2148" fmla="*/ 5185562 w 13601612"/>
              <a:gd name="connsiteY2148" fmla="*/ 1286723 h 1972742"/>
              <a:gd name="connsiteX2149" fmla="*/ 5185921 w 13601612"/>
              <a:gd name="connsiteY2149" fmla="*/ 1278838 h 1972742"/>
              <a:gd name="connsiteX2150" fmla="*/ 5224272 w 13601612"/>
              <a:gd name="connsiteY2150" fmla="*/ 1279555 h 1972742"/>
              <a:gd name="connsiteX2151" fmla="*/ 5224272 w 13601612"/>
              <a:gd name="connsiteY2151" fmla="*/ 1286007 h 1972742"/>
              <a:gd name="connsiteX2152" fmla="*/ 5212444 w 13601612"/>
              <a:gd name="connsiteY2152" fmla="*/ 1282781 h 1972742"/>
              <a:gd name="connsiteX2153" fmla="*/ 5224272 w 13601612"/>
              <a:gd name="connsiteY2153" fmla="*/ 1279555 h 1972742"/>
              <a:gd name="connsiteX2154" fmla="*/ 4766570 w 13601612"/>
              <a:gd name="connsiteY2154" fmla="*/ 1280272 h 1972742"/>
              <a:gd name="connsiteX2155" fmla="*/ 4766928 w 13601612"/>
              <a:gd name="connsiteY2155" fmla="*/ 1280272 h 1972742"/>
              <a:gd name="connsiteX2156" fmla="*/ 4790942 w 13601612"/>
              <a:gd name="connsiteY2156" fmla="*/ 1280272 h 1972742"/>
              <a:gd name="connsiteX2157" fmla="*/ 4791299 w 13601612"/>
              <a:gd name="connsiteY2157" fmla="*/ 1280272 h 1972742"/>
              <a:gd name="connsiteX2158" fmla="*/ 4795959 w 13601612"/>
              <a:gd name="connsiteY2158" fmla="*/ 1281347 h 1972742"/>
              <a:gd name="connsiteX2159" fmla="*/ 4797751 w 13601612"/>
              <a:gd name="connsiteY2159" fmla="*/ 1292457 h 1972742"/>
              <a:gd name="connsiteX2160" fmla="*/ 4794167 w 13601612"/>
              <a:gd name="connsiteY2160" fmla="*/ 1295683 h 1972742"/>
              <a:gd name="connsiteX2161" fmla="*/ 4764776 w 13601612"/>
              <a:gd name="connsiteY2161" fmla="*/ 1295683 h 1972742"/>
              <a:gd name="connsiteX2162" fmla="*/ 4764776 w 13601612"/>
              <a:gd name="connsiteY2162" fmla="*/ 1295326 h 1972742"/>
              <a:gd name="connsiteX2163" fmla="*/ 4764776 w 13601612"/>
              <a:gd name="connsiteY2163" fmla="*/ 1294968 h 1972742"/>
              <a:gd name="connsiteX2164" fmla="*/ 4764419 w 13601612"/>
              <a:gd name="connsiteY2164" fmla="*/ 1294968 h 1972742"/>
              <a:gd name="connsiteX2165" fmla="*/ 4761910 w 13601612"/>
              <a:gd name="connsiteY2165" fmla="*/ 1292459 h 1972742"/>
              <a:gd name="connsiteX2166" fmla="*/ 4764060 w 13601612"/>
              <a:gd name="connsiteY2166" fmla="*/ 1280631 h 1972742"/>
              <a:gd name="connsiteX2167" fmla="*/ 4766570 w 13601612"/>
              <a:gd name="connsiteY2167" fmla="*/ 1280272 h 1972742"/>
              <a:gd name="connsiteX2168" fmla="*/ 4762269 w 13601612"/>
              <a:gd name="connsiteY2168" fmla="*/ 1280989 h 1972742"/>
              <a:gd name="connsiteX2169" fmla="*/ 4760477 w 13601612"/>
              <a:gd name="connsiteY2169" fmla="*/ 1291024 h 1972742"/>
              <a:gd name="connsiteX2170" fmla="*/ 4751875 w 13601612"/>
              <a:gd name="connsiteY2170" fmla="*/ 1282781 h 1972742"/>
              <a:gd name="connsiteX2171" fmla="*/ 4762269 w 13601612"/>
              <a:gd name="connsiteY2171" fmla="*/ 1280989 h 1972742"/>
              <a:gd name="connsiteX2172" fmla="*/ 4797752 w 13601612"/>
              <a:gd name="connsiteY2172" fmla="*/ 1281705 h 1972742"/>
              <a:gd name="connsiteX2173" fmla="*/ 4807430 w 13601612"/>
              <a:gd name="connsiteY2173" fmla="*/ 1283498 h 1972742"/>
              <a:gd name="connsiteX2174" fmla="*/ 4799545 w 13601612"/>
              <a:gd name="connsiteY2174" fmla="*/ 1290666 h 1972742"/>
              <a:gd name="connsiteX2175" fmla="*/ 4797752 w 13601612"/>
              <a:gd name="connsiteY2175" fmla="*/ 1281705 h 1972742"/>
              <a:gd name="connsiteX2176" fmla="*/ 5256529 w 13601612"/>
              <a:gd name="connsiteY2176" fmla="*/ 1282063 h 1972742"/>
              <a:gd name="connsiteX2177" fmla="*/ 5257246 w 13601612"/>
              <a:gd name="connsiteY2177" fmla="*/ 1294966 h 1972742"/>
              <a:gd name="connsiteX2178" fmla="*/ 5240042 w 13601612"/>
              <a:gd name="connsiteY2178" fmla="*/ 1290307 h 1972742"/>
              <a:gd name="connsiteX2179" fmla="*/ 5256529 w 13601612"/>
              <a:gd name="connsiteY2179" fmla="*/ 1282063 h 1972742"/>
              <a:gd name="connsiteX2180" fmla="*/ 4747215 w 13601612"/>
              <a:gd name="connsiteY2180" fmla="*/ 1283855 h 1972742"/>
              <a:gd name="connsiteX2181" fmla="*/ 4736104 w 13601612"/>
              <a:gd name="connsiteY2181" fmla="*/ 1294250 h 1972742"/>
              <a:gd name="connsiteX2182" fmla="*/ 4728936 w 13601612"/>
              <a:gd name="connsiteY2182" fmla="*/ 1287081 h 1972742"/>
              <a:gd name="connsiteX2183" fmla="*/ 4747215 w 13601612"/>
              <a:gd name="connsiteY2183" fmla="*/ 1283855 h 1972742"/>
              <a:gd name="connsiteX2184" fmla="*/ 4750083 w 13601612"/>
              <a:gd name="connsiteY2184" fmla="*/ 1283855 h 1972742"/>
              <a:gd name="connsiteX2185" fmla="*/ 4760118 w 13601612"/>
              <a:gd name="connsiteY2185" fmla="*/ 1293174 h 1972742"/>
              <a:gd name="connsiteX2186" fmla="*/ 4759402 w 13601612"/>
              <a:gd name="connsiteY2186" fmla="*/ 1295683 h 1972742"/>
              <a:gd name="connsiteX2187" fmla="*/ 4737538 w 13601612"/>
              <a:gd name="connsiteY2187" fmla="*/ 1295326 h 1972742"/>
              <a:gd name="connsiteX2188" fmla="*/ 4750083 w 13601612"/>
              <a:gd name="connsiteY2188" fmla="*/ 1283855 h 1972742"/>
              <a:gd name="connsiteX2189" fmla="*/ 4811372 w 13601612"/>
              <a:gd name="connsiteY2189" fmla="*/ 1284213 h 1972742"/>
              <a:gd name="connsiteX2190" fmla="*/ 4829652 w 13601612"/>
              <a:gd name="connsiteY2190" fmla="*/ 1288156 h 1972742"/>
              <a:gd name="connsiteX2191" fmla="*/ 4822842 w 13601612"/>
              <a:gd name="connsiteY2191" fmla="*/ 1294966 h 1972742"/>
              <a:gd name="connsiteX2192" fmla="*/ 4811372 w 13601612"/>
              <a:gd name="connsiteY2192" fmla="*/ 1284213 h 1972742"/>
              <a:gd name="connsiteX2193" fmla="*/ 4808863 w 13601612"/>
              <a:gd name="connsiteY2193" fmla="*/ 1284571 h 1972742"/>
              <a:gd name="connsiteX2194" fmla="*/ 4820691 w 13601612"/>
              <a:gd name="connsiteY2194" fmla="*/ 1295682 h 1972742"/>
              <a:gd name="connsiteX2195" fmla="*/ 4800261 w 13601612"/>
              <a:gd name="connsiteY2195" fmla="*/ 1295682 h 1972742"/>
              <a:gd name="connsiteX2196" fmla="*/ 4799903 w 13601612"/>
              <a:gd name="connsiteY2196" fmla="*/ 1293173 h 1972742"/>
              <a:gd name="connsiteX2197" fmla="*/ 4808863 w 13601612"/>
              <a:gd name="connsiteY2197" fmla="*/ 1284571 h 1972742"/>
              <a:gd name="connsiteX2198" fmla="*/ 5206709 w 13601612"/>
              <a:gd name="connsiteY2198" fmla="*/ 1284571 h 1972742"/>
              <a:gd name="connsiteX2199" fmla="*/ 5224272 w 13601612"/>
              <a:gd name="connsiteY2199" fmla="*/ 1288872 h 1972742"/>
              <a:gd name="connsiteX2200" fmla="*/ 5224272 w 13601612"/>
              <a:gd name="connsiteY2200" fmla="*/ 1296757 h 1972742"/>
              <a:gd name="connsiteX2201" fmla="*/ 5196315 w 13601612"/>
              <a:gd name="connsiteY2201" fmla="*/ 1308585 h 1972742"/>
              <a:gd name="connsiteX2202" fmla="*/ 5185204 w 13601612"/>
              <a:gd name="connsiteY2202" fmla="*/ 1305360 h 1972742"/>
              <a:gd name="connsiteX2203" fmla="*/ 5185562 w 13601612"/>
              <a:gd name="connsiteY2203" fmla="*/ 1290306 h 1972742"/>
              <a:gd name="connsiteX2204" fmla="*/ 5206709 w 13601612"/>
              <a:gd name="connsiteY2204" fmla="*/ 1284571 h 1972742"/>
              <a:gd name="connsiteX2205" fmla="*/ 4724993 w 13601612"/>
              <a:gd name="connsiteY2205" fmla="*/ 1287797 h 1972742"/>
              <a:gd name="connsiteX2206" fmla="*/ 4718183 w 13601612"/>
              <a:gd name="connsiteY2206" fmla="*/ 1294249 h 1972742"/>
              <a:gd name="connsiteX2207" fmla="*/ 4715316 w 13601612"/>
              <a:gd name="connsiteY2207" fmla="*/ 1291023 h 1972742"/>
              <a:gd name="connsiteX2208" fmla="*/ 4717825 w 13601612"/>
              <a:gd name="connsiteY2208" fmla="*/ 1289231 h 1972742"/>
              <a:gd name="connsiteX2209" fmla="*/ 4724993 w 13601612"/>
              <a:gd name="connsiteY2209" fmla="*/ 1287797 h 1972742"/>
              <a:gd name="connsiteX2210" fmla="*/ 4727502 w 13601612"/>
              <a:gd name="connsiteY2210" fmla="*/ 1288155 h 1972742"/>
              <a:gd name="connsiteX2211" fmla="*/ 4734671 w 13601612"/>
              <a:gd name="connsiteY2211" fmla="*/ 1295323 h 1972742"/>
              <a:gd name="connsiteX2212" fmla="*/ 4719975 w 13601612"/>
              <a:gd name="connsiteY2212" fmla="*/ 1295323 h 1972742"/>
              <a:gd name="connsiteX2213" fmla="*/ 4727502 w 13601612"/>
              <a:gd name="connsiteY2213" fmla="*/ 1288155 h 1972742"/>
              <a:gd name="connsiteX2214" fmla="*/ 4831444 w 13601612"/>
              <a:gd name="connsiteY2214" fmla="*/ 1288872 h 1972742"/>
              <a:gd name="connsiteX2215" fmla="*/ 4838612 w 13601612"/>
              <a:gd name="connsiteY2215" fmla="*/ 1295681 h 1972742"/>
              <a:gd name="connsiteX2216" fmla="*/ 4824634 w 13601612"/>
              <a:gd name="connsiteY2216" fmla="*/ 1295681 h 1972742"/>
              <a:gd name="connsiteX2217" fmla="*/ 4831444 w 13601612"/>
              <a:gd name="connsiteY2217" fmla="*/ 1288872 h 1972742"/>
              <a:gd name="connsiteX2218" fmla="*/ 4834311 w 13601612"/>
              <a:gd name="connsiteY2218" fmla="*/ 1288872 h 1972742"/>
              <a:gd name="connsiteX2219" fmla="*/ 4844347 w 13601612"/>
              <a:gd name="connsiteY2219" fmla="*/ 1291022 h 1972742"/>
              <a:gd name="connsiteX2220" fmla="*/ 4840763 w 13601612"/>
              <a:gd name="connsiteY2220" fmla="*/ 1294965 h 1972742"/>
              <a:gd name="connsiteX2221" fmla="*/ 4834311 w 13601612"/>
              <a:gd name="connsiteY2221" fmla="*/ 1288872 h 1972742"/>
              <a:gd name="connsiteX2222" fmla="*/ 4715674 w 13601612"/>
              <a:gd name="connsiteY2222" fmla="*/ 1289588 h 1972742"/>
              <a:gd name="connsiteX2223" fmla="*/ 4714599 w 13601612"/>
              <a:gd name="connsiteY2223" fmla="*/ 1290305 h 1972742"/>
              <a:gd name="connsiteX2224" fmla="*/ 4714242 w 13601612"/>
              <a:gd name="connsiteY2224" fmla="*/ 1289947 h 1972742"/>
              <a:gd name="connsiteX2225" fmla="*/ 4715674 w 13601612"/>
              <a:gd name="connsiteY2225" fmla="*/ 1289588 h 1972742"/>
              <a:gd name="connsiteX2226" fmla="*/ 5227139 w 13601612"/>
              <a:gd name="connsiteY2226" fmla="*/ 1289946 h 1972742"/>
              <a:gd name="connsiteX2227" fmla="*/ 5234666 w 13601612"/>
              <a:gd name="connsiteY2227" fmla="*/ 1292097 h 1972742"/>
              <a:gd name="connsiteX2228" fmla="*/ 5227139 w 13601612"/>
              <a:gd name="connsiteY2228" fmla="*/ 1295323 h 1972742"/>
              <a:gd name="connsiteX2229" fmla="*/ 5227139 w 13601612"/>
              <a:gd name="connsiteY2229" fmla="*/ 1289946 h 1972742"/>
              <a:gd name="connsiteX2230" fmla="*/ 4711015 w 13601612"/>
              <a:gd name="connsiteY2230" fmla="*/ 1290304 h 1972742"/>
              <a:gd name="connsiteX2231" fmla="*/ 4705997 w 13601612"/>
              <a:gd name="connsiteY2231" fmla="*/ 1295322 h 1972742"/>
              <a:gd name="connsiteX2232" fmla="*/ 4692019 w 13601612"/>
              <a:gd name="connsiteY2232" fmla="*/ 1294964 h 1972742"/>
              <a:gd name="connsiteX2233" fmla="*/ 4705997 w 13601612"/>
              <a:gd name="connsiteY2233" fmla="*/ 1291380 h 1972742"/>
              <a:gd name="connsiteX2234" fmla="*/ 4706355 w 13601612"/>
              <a:gd name="connsiteY2234" fmla="*/ 1291380 h 1972742"/>
              <a:gd name="connsiteX2235" fmla="*/ 4711015 w 13601612"/>
              <a:gd name="connsiteY2235" fmla="*/ 1290304 h 1972742"/>
              <a:gd name="connsiteX2236" fmla="*/ 4712807 w 13601612"/>
              <a:gd name="connsiteY2236" fmla="*/ 1291021 h 1972742"/>
              <a:gd name="connsiteX2237" fmla="*/ 4713165 w 13601612"/>
              <a:gd name="connsiteY2237" fmla="*/ 1291379 h 1972742"/>
              <a:gd name="connsiteX2238" fmla="*/ 4711014 w 13601612"/>
              <a:gd name="connsiteY2238" fmla="*/ 1293171 h 1972742"/>
              <a:gd name="connsiteX2239" fmla="*/ 4712807 w 13601612"/>
              <a:gd name="connsiteY2239" fmla="*/ 1291021 h 1972742"/>
              <a:gd name="connsiteX2240" fmla="*/ 5182337 w 13601612"/>
              <a:gd name="connsiteY2240" fmla="*/ 1291021 h 1972742"/>
              <a:gd name="connsiteX2241" fmla="*/ 5181979 w 13601612"/>
              <a:gd name="connsiteY2241" fmla="*/ 1304641 h 1972742"/>
              <a:gd name="connsiteX2242" fmla="*/ 5157248 w 13601612"/>
              <a:gd name="connsiteY2242" fmla="*/ 1297831 h 1972742"/>
              <a:gd name="connsiteX2243" fmla="*/ 5182337 w 13601612"/>
              <a:gd name="connsiteY2243" fmla="*/ 1291021 h 1972742"/>
              <a:gd name="connsiteX2244" fmla="*/ 4845781 w 13601612"/>
              <a:gd name="connsiteY2244" fmla="*/ 1291738 h 1972742"/>
              <a:gd name="connsiteX2245" fmla="*/ 4849365 w 13601612"/>
              <a:gd name="connsiteY2245" fmla="*/ 1295322 h 1972742"/>
              <a:gd name="connsiteX2246" fmla="*/ 4848290 w 13601612"/>
              <a:gd name="connsiteY2246" fmla="*/ 1295680 h 1972742"/>
              <a:gd name="connsiteX2247" fmla="*/ 4842555 w 13601612"/>
              <a:gd name="connsiteY2247" fmla="*/ 1295680 h 1972742"/>
              <a:gd name="connsiteX2248" fmla="*/ 4845781 w 13601612"/>
              <a:gd name="connsiteY2248" fmla="*/ 1291738 h 1972742"/>
              <a:gd name="connsiteX2249" fmla="*/ 4848290 w 13601612"/>
              <a:gd name="connsiteY2249" fmla="*/ 1291738 h 1972742"/>
              <a:gd name="connsiteX2250" fmla="*/ 4852949 w 13601612"/>
              <a:gd name="connsiteY2250" fmla="*/ 1292813 h 1972742"/>
              <a:gd name="connsiteX2251" fmla="*/ 4850798 w 13601612"/>
              <a:gd name="connsiteY2251" fmla="*/ 1294246 h 1972742"/>
              <a:gd name="connsiteX2252" fmla="*/ 4848290 w 13601612"/>
              <a:gd name="connsiteY2252" fmla="*/ 1291738 h 1972742"/>
              <a:gd name="connsiteX2253" fmla="*/ 4713882 w 13601612"/>
              <a:gd name="connsiteY2253" fmla="*/ 1292096 h 1972742"/>
              <a:gd name="connsiteX2254" fmla="*/ 4716750 w 13601612"/>
              <a:gd name="connsiteY2254" fmla="*/ 1295322 h 1972742"/>
              <a:gd name="connsiteX2255" fmla="*/ 4709581 w 13601612"/>
              <a:gd name="connsiteY2255" fmla="*/ 1295322 h 1972742"/>
              <a:gd name="connsiteX2256" fmla="*/ 4713882 w 13601612"/>
              <a:gd name="connsiteY2256" fmla="*/ 1292096 h 1972742"/>
              <a:gd name="connsiteX2257" fmla="*/ 5235741 w 13601612"/>
              <a:gd name="connsiteY2257" fmla="*/ 1292096 h 1972742"/>
              <a:gd name="connsiteX2258" fmla="*/ 5254021 w 13601612"/>
              <a:gd name="connsiteY2258" fmla="*/ 1297114 h 1972742"/>
              <a:gd name="connsiteX2259" fmla="*/ 5227139 w 13601612"/>
              <a:gd name="connsiteY2259" fmla="*/ 1304640 h 1972742"/>
              <a:gd name="connsiteX2260" fmla="*/ 5227139 w 13601612"/>
              <a:gd name="connsiteY2260" fmla="*/ 1296397 h 1972742"/>
              <a:gd name="connsiteX2261" fmla="*/ 5235741 w 13601612"/>
              <a:gd name="connsiteY2261" fmla="*/ 1292096 h 1972742"/>
              <a:gd name="connsiteX2262" fmla="*/ 4854383 w 13601612"/>
              <a:gd name="connsiteY2262" fmla="*/ 1293170 h 1972742"/>
              <a:gd name="connsiteX2263" fmla="*/ 4854740 w 13601612"/>
              <a:gd name="connsiteY2263" fmla="*/ 1293170 h 1972742"/>
              <a:gd name="connsiteX2264" fmla="*/ 4866927 w 13601612"/>
              <a:gd name="connsiteY2264" fmla="*/ 1296038 h 1972742"/>
              <a:gd name="connsiteX2265" fmla="*/ 4852590 w 13601612"/>
              <a:gd name="connsiteY2265" fmla="*/ 1295680 h 1972742"/>
              <a:gd name="connsiteX2266" fmla="*/ 4851515 w 13601612"/>
              <a:gd name="connsiteY2266" fmla="*/ 1294605 h 1972742"/>
              <a:gd name="connsiteX2267" fmla="*/ 4854383 w 13601612"/>
              <a:gd name="connsiteY2267" fmla="*/ 1293172 h 1972742"/>
              <a:gd name="connsiteX2268" fmla="*/ 4854383 w 13601612"/>
              <a:gd name="connsiteY2268" fmla="*/ 1293170 h 1972742"/>
              <a:gd name="connsiteX2269" fmla="*/ 4761552 w 13601612"/>
              <a:gd name="connsiteY2269" fmla="*/ 1294604 h 1972742"/>
              <a:gd name="connsiteX2270" fmla="*/ 4762269 w 13601612"/>
              <a:gd name="connsiteY2270" fmla="*/ 1295321 h 1972742"/>
              <a:gd name="connsiteX2271" fmla="*/ 4761194 w 13601612"/>
              <a:gd name="connsiteY2271" fmla="*/ 1295321 h 1972742"/>
              <a:gd name="connsiteX2272" fmla="*/ 4761552 w 13601612"/>
              <a:gd name="connsiteY2272" fmla="*/ 1294604 h 1972742"/>
              <a:gd name="connsiteX2273" fmla="*/ 4798111 w 13601612"/>
              <a:gd name="connsiteY2273" fmla="*/ 1294604 h 1972742"/>
              <a:gd name="connsiteX2274" fmla="*/ 4798111 w 13601612"/>
              <a:gd name="connsiteY2274" fmla="*/ 1295679 h 1972742"/>
              <a:gd name="connsiteX2275" fmla="*/ 4797036 w 13601612"/>
              <a:gd name="connsiteY2275" fmla="*/ 1295679 h 1972742"/>
              <a:gd name="connsiteX2276" fmla="*/ 4798111 w 13601612"/>
              <a:gd name="connsiteY2276" fmla="*/ 1294604 h 1972742"/>
              <a:gd name="connsiteX2277" fmla="*/ 4707072 w 13601612"/>
              <a:gd name="connsiteY2277" fmla="*/ 1297113 h 1972742"/>
              <a:gd name="connsiteX2278" fmla="*/ 4759402 w 13601612"/>
              <a:gd name="connsiteY2278" fmla="*/ 1297471 h 1972742"/>
              <a:gd name="connsiteX2279" fmla="*/ 4754384 w 13601612"/>
              <a:gd name="connsiteY2279" fmla="*/ 1322202 h 1972742"/>
              <a:gd name="connsiteX2280" fmla="*/ 4753667 w 13601612"/>
              <a:gd name="connsiteY2280" fmla="*/ 1322202 h 1972742"/>
              <a:gd name="connsiteX2281" fmla="*/ 4753667 w 13601612"/>
              <a:gd name="connsiteY2281" fmla="*/ 1322560 h 1972742"/>
              <a:gd name="connsiteX2282" fmla="*/ 4753309 w 13601612"/>
              <a:gd name="connsiteY2282" fmla="*/ 1322560 h 1972742"/>
              <a:gd name="connsiteX2283" fmla="*/ 4752951 w 13601612"/>
              <a:gd name="connsiteY2283" fmla="*/ 1322917 h 1972742"/>
              <a:gd name="connsiteX2284" fmla="*/ 4752951 w 13601612"/>
              <a:gd name="connsiteY2284" fmla="*/ 1323275 h 1972742"/>
              <a:gd name="connsiteX2285" fmla="*/ 4750442 w 13601612"/>
              <a:gd name="connsiteY2285" fmla="*/ 1323275 h 1972742"/>
              <a:gd name="connsiteX2286" fmla="*/ 4627863 w 13601612"/>
              <a:gd name="connsiteY2286" fmla="*/ 1345856 h 1972742"/>
              <a:gd name="connsiteX2287" fmla="*/ 4707073 w 13601612"/>
              <a:gd name="connsiteY2287" fmla="*/ 1297111 h 1972742"/>
              <a:gd name="connsiteX2288" fmla="*/ 4707072 w 13601612"/>
              <a:gd name="connsiteY2288" fmla="*/ 1297113 h 1972742"/>
              <a:gd name="connsiteX2289" fmla="*/ 4760835 w 13601612"/>
              <a:gd name="connsiteY2289" fmla="*/ 1297471 h 1972742"/>
              <a:gd name="connsiteX2290" fmla="*/ 4798469 w 13601612"/>
              <a:gd name="connsiteY2290" fmla="*/ 1297471 h 1972742"/>
              <a:gd name="connsiteX2291" fmla="*/ 4801337 w 13601612"/>
              <a:gd name="connsiteY2291" fmla="*/ 1315392 h 1972742"/>
              <a:gd name="connsiteX2292" fmla="*/ 4766211 w 13601612"/>
              <a:gd name="connsiteY2292" fmla="*/ 1315392 h 1972742"/>
              <a:gd name="connsiteX2293" fmla="*/ 4799186 w 13601612"/>
              <a:gd name="connsiteY2293" fmla="*/ 1306431 h 1972742"/>
              <a:gd name="connsiteX2294" fmla="*/ 4799544 w 13601612"/>
              <a:gd name="connsiteY2294" fmla="*/ 1306431 h 1972742"/>
              <a:gd name="connsiteX2295" fmla="*/ 4799186 w 13601612"/>
              <a:gd name="connsiteY2295" fmla="*/ 1304281 h 1972742"/>
              <a:gd name="connsiteX2296" fmla="*/ 4759760 w 13601612"/>
              <a:gd name="connsiteY2296" fmla="*/ 1304281 h 1972742"/>
              <a:gd name="connsiteX2297" fmla="*/ 4760835 w 13601612"/>
              <a:gd name="connsiteY2297" fmla="*/ 1297471 h 1972742"/>
              <a:gd name="connsiteX2298" fmla="*/ 4800261 w 13601612"/>
              <a:gd name="connsiteY2298" fmla="*/ 1297471 h 1972742"/>
              <a:gd name="connsiteX2299" fmla="*/ 4845064 w 13601612"/>
              <a:gd name="connsiteY2299" fmla="*/ 1297829 h 1972742"/>
              <a:gd name="connsiteX2300" fmla="*/ 4803487 w 13601612"/>
              <a:gd name="connsiteY2300" fmla="*/ 1319692 h 1972742"/>
              <a:gd name="connsiteX2301" fmla="*/ 4800261 w 13601612"/>
              <a:gd name="connsiteY2301" fmla="*/ 1297471 h 1972742"/>
              <a:gd name="connsiteX2302" fmla="*/ 5223913 w 13601612"/>
              <a:gd name="connsiteY2302" fmla="*/ 1297829 h 1972742"/>
              <a:gd name="connsiteX2303" fmla="*/ 5224271 w 13601612"/>
              <a:gd name="connsiteY2303" fmla="*/ 1297829 h 1972742"/>
              <a:gd name="connsiteX2304" fmla="*/ 5224271 w 13601612"/>
              <a:gd name="connsiteY2304" fmla="*/ 1305355 h 1972742"/>
              <a:gd name="connsiteX2305" fmla="*/ 5204558 w 13601612"/>
              <a:gd name="connsiteY2305" fmla="*/ 1310732 h 1972742"/>
              <a:gd name="connsiteX2306" fmla="*/ 5197748 w 13601612"/>
              <a:gd name="connsiteY2306" fmla="*/ 1308940 h 1972742"/>
              <a:gd name="connsiteX2307" fmla="*/ 5223913 w 13601612"/>
              <a:gd name="connsiteY2307" fmla="*/ 1297829 h 1972742"/>
              <a:gd name="connsiteX2308" fmla="*/ 5257605 w 13601612"/>
              <a:gd name="connsiteY2308" fmla="*/ 1299621 h 1972742"/>
              <a:gd name="connsiteX2309" fmla="*/ 5258322 w 13601612"/>
              <a:gd name="connsiteY2309" fmla="*/ 1325427 h 1972742"/>
              <a:gd name="connsiteX2310" fmla="*/ 5227497 w 13601612"/>
              <a:gd name="connsiteY2310" fmla="*/ 1317183 h 1972742"/>
              <a:gd name="connsiteX2311" fmla="*/ 5227497 w 13601612"/>
              <a:gd name="connsiteY2311" fmla="*/ 1307506 h 1972742"/>
              <a:gd name="connsiteX2312" fmla="*/ 5257605 w 13601612"/>
              <a:gd name="connsiteY2312" fmla="*/ 1299621 h 1972742"/>
              <a:gd name="connsiteX2313" fmla="*/ 5152946 w 13601612"/>
              <a:gd name="connsiteY2313" fmla="*/ 1299979 h 1972742"/>
              <a:gd name="connsiteX2314" fmla="*/ 5181978 w 13601612"/>
              <a:gd name="connsiteY2314" fmla="*/ 1307864 h 1972742"/>
              <a:gd name="connsiteX2315" fmla="*/ 5181978 w 13601612"/>
              <a:gd name="connsiteY2315" fmla="*/ 1314315 h 1972742"/>
              <a:gd name="connsiteX2316" fmla="*/ 5151513 w 13601612"/>
              <a:gd name="connsiteY2316" fmla="*/ 1324709 h 1972742"/>
              <a:gd name="connsiteX2317" fmla="*/ 5152946 w 13601612"/>
              <a:gd name="connsiteY2317" fmla="*/ 1299979 h 1972742"/>
              <a:gd name="connsiteX2318" fmla="*/ 4759402 w 13601612"/>
              <a:gd name="connsiteY2318" fmla="*/ 1306430 h 1972742"/>
              <a:gd name="connsiteX2319" fmla="*/ 4760835 w 13601612"/>
              <a:gd name="connsiteY2319" fmla="*/ 1306430 h 1972742"/>
              <a:gd name="connsiteX2320" fmla="*/ 4791301 w 13601612"/>
              <a:gd name="connsiteY2320" fmla="*/ 1306430 h 1972742"/>
              <a:gd name="connsiteX2321" fmla="*/ 4757609 w 13601612"/>
              <a:gd name="connsiteY2321" fmla="*/ 1315391 h 1972742"/>
              <a:gd name="connsiteX2322" fmla="*/ 4759402 w 13601612"/>
              <a:gd name="connsiteY2322" fmla="*/ 1306430 h 1972742"/>
              <a:gd name="connsiteX2323" fmla="*/ 5224272 w 13601612"/>
              <a:gd name="connsiteY2323" fmla="*/ 1308581 h 1972742"/>
              <a:gd name="connsiteX2324" fmla="*/ 5224272 w 13601612"/>
              <a:gd name="connsiteY2324" fmla="*/ 1316107 h 1972742"/>
              <a:gd name="connsiteX2325" fmla="*/ 5210652 w 13601612"/>
              <a:gd name="connsiteY2325" fmla="*/ 1312165 h 1972742"/>
              <a:gd name="connsiteX2326" fmla="*/ 5224272 w 13601612"/>
              <a:gd name="connsiteY2326" fmla="*/ 1308581 h 1972742"/>
              <a:gd name="connsiteX2327" fmla="*/ 5185204 w 13601612"/>
              <a:gd name="connsiteY2327" fmla="*/ 1308938 h 1972742"/>
              <a:gd name="connsiteX2328" fmla="*/ 5191297 w 13601612"/>
              <a:gd name="connsiteY2328" fmla="*/ 1310372 h 1972742"/>
              <a:gd name="connsiteX2329" fmla="*/ 5185204 w 13601612"/>
              <a:gd name="connsiteY2329" fmla="*/ 1312881 h 1972742"/>
              <a:gd name="connsiteX2330" fmla="*/ 5185204 w 13601612"/>
              <a:gd name="connsiteY2330" fmla="*/ 1308938 h 1972742"/>
              <a:gd name="connsiteX2331" fmla="*/ 5192731 w 13601612"/>
              <a:gd name="connsiteY2331" fmla="*/ 1310731 h 1972742"/>
              <a:gd name="connsiteX2332" fmla="*/ 5198107 w 13601612"/>
              <a:gd name="connsiteY2332" fmla="*/ 1312164 h 1972742"/>
              <a:gd name="connsiteX2333" fmla="*/ 5185204 w 13601612"/>
              <a:gd name="connsiteY2333" fmla="*/ 1315748 h 1972742"/>
              <a:gd name="connsiteX2334" fmla="*/ 5185204 w 13601612"/>
              <a:gd name="connsiteY2334" fmla="*/ 1313956 h 1972742"/>
              <a:gd name="connsiteX2335" fmla="*/ 5192731 w 13601612"/>
              <a:gd name="connsiteY2335" fmla="*/ 1310731 h 1972742"/>
              <a:gd name="connsiteX2336" fmla="*/ 5204559 w 13601612"/>
              <a:gd name="connsiteY2336" fmla="*/ 1313956 h 1972742"/>
              <a:gd name="connsiteX2337" fmla="*/ 5224272 w 13601612"/>
              <a:gd name="connsiteY2337" fmla="*/ 1319333 h 1972742"/>
              <a:gd name="connsiteX2338" fmla="*/ 5224629 w 13601612"/>
              <a:gd name="connsiteY2338" fmla="*/ 1334745 h 1972742"/>
              <a:gd name="connsiteX2339" fmla="*/ 5206350 w 13601612"/>
              <a:gd name="connsiteY2339" fmla="*/ 1339763 h 1972742"/>
              <a:gd name="connsiteX2340" fmla="*/ 5184845 w 13601612"/>
              <a:gd name="connsiteY2340" fmla="*/ 1333669 h 1972742"/>
              <a:gd name="connsiteX2341" fmla="*/ 5185203 w 13601612"/>
              <a:gd name="connsiteY2341" fmla="*/ 1319333 h 1972742"/>
              <a:gd name="connsiteX2342" fmla="*/ 5204559 w 13601612"/>
              <a:gd name="connsiteY2342" fmla="*/ 1313956 h 1972742"/>
              <a:gd name="connsiteX2343" fmla="*/ 5181978 w 13601612"/>
              <a:gd name="connsiteY2343" fmla="*/ 1315031 h 1972742"/>
              <a:gd name="connsiteX2344" fmla="*/ 5181978 w 13601612"/>
              <a:gd name="connsiteY2344" fmla="*/ 1316823 h 1972742"/>
              <a:gd name="connsiteX2345" fmla="*/ 5164057 w 13601612"/>
              <a:gd name="connsiteY2345" fmla="*/ 1321483 h 1972742"/>
              <a:gd name="connsiteX2346" fmla="*/ 5181978 w 13601612"/>
              <a:gd name="connsiteY2346" fmla="*/ 1315031 h 1972742"/>
              <a:gd name="connsiteX2347" fmla="*/ 4757609 w 13601612"/>
              <a:gd name="connsiteY2347" fmla="*/ 1316465 h 1972742"/>
              <a:gd name="connsiteX2348" fmla="*/ 4757609 w 13601612"/>
              <a:gd name="connsiteY2348" fmla="*/ 1317539 h 1972742"/>
              <a:gd name="connsiteX2349" fmla="*/ 4757967 w 13601612"/>
              <a:gd name="connsiteY2349" fmla="*/ 1317539 h 1972742"/>
              <a:gd name="connsiteX2350" fmla="*/ 4801694 w 13601612"/>
              <a:gd name="connsiteY2350" fmla="*/ 1317539 h 1972742"/>
              <a:gd name="connsiteX2351" fmla="*/ 4802052 w 13601612"/>
              <a:gd name="connsiteY2351" fmla="*/ 1320407 h 1972742"/>
              <a:gd name="connsiteX2352" fmla="*/ 4798468 w 13601612"/>
              <a:gd name="connsiteY2352" fmla="*/ 1322199 h 1972742"/>
              <a:gd name="connsiteX2353" fmla="*/ 4756174 w 13601612"/>
              <a:gd name="connsiteY2353" fmla="*/ 1322199 h 1972742"/>
              <a:gd name="connsiteX2354" fmla="*/ 4757609 w 13601612"/>
              <a:gd name="connsiteY2354" fmla="*/ 1316465 h 1972742"/>
              <a:gd name="connsiteX2355" fmla="*/ 5181978 w 13601612"/>
              <a:gd name="connsiteY2355" fmla="*/ 1320049 h 1972742"/>
              <a:gd name="connsiteX2356" fmla="*/ 5181978 w 13601612"/>
              <a:gd name="connsiteY2356" fmla="*/ 1332952 h 1972742"/>
              <a:gd name="connsiteX2357" fmla="*/ 5157964 w 13601612"/>
              <a:gd name="connsiteY2357" fmla="*/ 1326501 h 1972742"/>
              <a:gd name="connsiteX2358" fmla="*/ 5181978 w 13601612"/>
              <a:gd name="connsiteY2358" fmla="*/ 1320049 h 1972742"/>
              <a:gd name="connsiteX2359" fmla="*/ 5227497 w 13601612"/>
              <a:gd name="connsiteY2359" fmla="*/ 1320049 h 1972742"/>
              <a:gd name="connsiteX2360" fmla="*/ 5253304 w 13601612"/>
              <a:gd name="connsiteY2360" fmla="*/ 1327217 h 1972742"/>
              <a:gd name="connsiteX2361" fmla="*/ 5227497 w 13601612"/>
              <a:gd name="connsiteY2361" fmla="*/ 1333669 h 1972742"/>
              <a:gd name="connsiteX2362" fmla="*/ 5227497 w 13601612"/>
              <a:gd name="connsiteY2362" fmla="*/ 1320049 h 1972742"/>
              <a:gd name="connsiteX2363" fmla="*/ 4802412 w 13601612"/>
              <a:gd name="connsiteY2363" fmla="*/ 1321483 h 1972742"/>
              <a:gd name="connsiteX2364" fmla="*/ 4802412 w 13601612"/>
              <a:gd name="connsiteY2364" fmla="*/ 1322557 h 1972742"/>
              <a:gd name="connsiteX2365" fmla="*/ 4801337 w 13601612"/>
              <a:gd name="connsiteY2365" fmla="*/ 1322557 h 1972742"/>
              <a:gd name="connsiteX2366" fmla="*/ 4800979 w 13601612"/>
              <a:gd name="connsiteY2366" fmla="*/ 1322557 h 1972742"/>
              <a:gd name="connsiteX2367" fmla="*/ 4800979 w 13601612"/>
              <a:gd name="connsiteY2367" fmla="*/ 1322199 h 1972742"/>
              <a:gd name="connsiteX2368" fmla="*/ 4802413 w 13601612"/>
              <a:gd name="connsiteY2368" fmla="*/ 1321483 h 1972742"/>
              <a:gd name="connsiteX2369" fmla="*/ 4802412 w 13601612"/>
              <a:gd name="connsiteY2369" fmla="*/ 1321483 h 1972742"/>
              <a:gd name="connsiteX2370" fmla="*/ 4750441 w 13601612"/>
              <a:gd name="connsiteY2370" fmla="*/ 1325067 h 1972742"/>
              <a:gd name="connsiteX2371" fmla="*/ 4750799 w 13601612"/>
              <a:gd name="connsiteY2371" fmla="*/ 1325067 h 1972742"/>
              <a:gd name="connsiteX2372" fmla="*/ 4754025 w 13601612"/>
              <a:gd name="connsiteY2372" fmla="*/ 1325067 h 1972742"/>
              <a:gd name="connsiteX2373" fmla="*/ 4753308 w 13601612"/>
              <a:gd name="connsiteY2373" fmla="*/ 1328293 h 1972742"/>
              <a:gd name="connsiteX2374" fmla="*/ 4753308 w 13601612"/>
              <a:gd name="connsiteY2374" fmla="*/ 1328650 h 1972742"/>
              <a:gd name="connsiteX2375" fmla="*/ 4752591 w 13601612"/>
              <a:gd name="connsiteY2375" fmla="*/ 1342637 h 1972742"/>
              <a:gd name="connsiteX2376" fmla="*/ 4734311 w 13601612"/>
              <a:gd name="connsiteY2376" fmla="*/ 1350881 h 1972742"/>
              <a:gd name="connsiteX2377" fmla="*/ 4713882 w 13601612"/>
              <a:gd name="connsiteY2377" fmla="*/ 1331885 h 1972742"/>
              <a:gd name="connsiteX2378" fmla="*/ 4750441 w 13601612"/>
              <a:gd name="connsiteY2378" fmla="*/ 1325067 h 1972742"/>
              <a:gd name="connsiteX2379" fmla="*/ 4755817 w 13601612"/>
              <a:gd name="connsiteY2379" fmla="*/ 1325067 h 1972742"/>
              <a:gd name="connsiteX2380" fmla="*/ 4757609 w 13601612"/>
              <a:gd name="connsiteY2380" fmla="*/ 1325067 h 1972742"/>
              <a:gd name="connsiteX2381" fmla="*/ 4767287 w 13601612"/>
              <a:gd name="connsiteY2381" fmla="*/ 1330443 h 1972742"/>
              <a:gd name="connsiteX2382" fmla="*/ 4767287 w 13601612"/>
              <a:gd name="connsiteY2382" fmla="*/ 1336178 h 1972742"/>
              <a:gd name="connsiteX2383" fmla="*/ 4754384 w 13601612"/>
              <a:gd name="connsiteY2383" fmla="*/ 1341913 h 1972742"/>
              <a:gd name="connsiteX2384" fmla="*/ 4755100 w 13601612"/>
              <a:gd name="connsiteY2384" fmla="*/ 1328651 h 1972742"/>
              <a:gd name="connsiteX2385" fmla="*/ 4755817 w 13601612"/>
              <a:gd name="connsiteY2385" fmla="*/ 1325067 h 1972742"/>
              <a:gd name="connsiteX2386" fmla="*/ 4761552 w 13601612"/>
              <a:gd name="connsiteY2386" fmla="*/ 1325067 h 1972742"/>
              <a:gd name="connsiteX2387" fmla="*/ 4767645 w 13601612"/>
              <a:gd name="connsiteY2387" fmla="*/ 1325067 h 1972742"/>
              <a:gd name="connsiteX2388" fmla="*/ 4767287 w 13601612"/>
              <a:gd name="connsiteY2388" fmla="*/ 1327934 h 1972742"/>
              <a:gd name="connsiteX2389" fmla="*/ 4761552 w 13601612"/>
              <a:gd name="connsiteY2389" fmla="*/ 1325067 h 1972742"/>
              <a:gd name="connsiteX2390" fmla="*/ 4769437 w 13601612"/>
              <a:gd name="connsiteY2390" fmla="*/ 1325067 h 1972742"/>
              <a:gd name="connsiteX2391" fmla="*/ 4788433 w 13601612"/>
              <a:gd name="connsiteY2391" fmla="*/ 1325067 h 1972742"/>
              <a:gd name="connsiteX2392" fmla="*/ 4788433 w 13601612"/>
              <a:gd name="connsiteY2392" fmla="*/ 1326859 h 1972742"/>
              <a:gd name="connsiteX2393" fmla="*/ 4775530 w 13601612"/>
              <a:gd name="connsiteY2393" fmla="*/ 1332594 h 1972742"/>
              <a:gd name="connsiteX2394" fmla="*/ 4769437 w 13601612"/>
              <a:gd name="connsiteY2394" fmla="*/ 1329368 h 1972742"/>
              <a:gd name="connsiteX2395" fmla="*/ 4769437 w 13601612"/>
              <a:gd name="connsiteY2395" fmla="*/ 1325067 h 1972742"/>
              <a:gd name="connsiteX2396" fmla="*/ 4790584 w 13601612"/>
              <a:gd name="connsiteY2396" fmla="*/ 1325067 h 1972742"/>
              <a:gd name="connsiteX2397" fmla="*/ 4792018 w 13601612"/>
              <a:gd name="connsiteY2397" fmla="*/ 1325067 h 1972742"/>
              <a:gd name="connsiteX2398" fmla="*/ 4790584 w 13601612"/>
              <a:gd name="connsiteY2398" fmla="*/ 1325784 h 1972742"/>
              <a:gd name="connsiteX2399" fmla="*/ 4790584 w 13601612"/>
              <a:gd name="connsiteY2399" fmla="*/ 1325067 h 1972742"/>
              <a:gd name="connsiteX2400" fmla="*/ 4794527 w 13601612"/>
              <a:gd name="connsiteY2400" fmla="*/ 1325067 h 1972742"/>
              <a:gd name="connsiteX2401" fmla="*/ 4790584 w 13601612"/>
              <a:gd name="connsiteY2401" fmla="*/ 1327217 h 1972742"/>
              <a:gd name="connsiteX2402" fmla="*/ 4790584 w 13601612"/>
              <a:gd name="connsiteY2402" fmla="*/ 1326859 h 1972742"/>
              <a:gd name="connsiteX2403" fmla="*/ 4794527 w 13601612"/>
              <a:gd name="connsiteY2403" fmla="*/ 1325067 h 1972742"/>
              <a:gd name="connsiteX2404" fmla="*/ 4799186 w 13601612"/>
              <a:gd name="connsiteY2404" fmla="*/ 1325067 h 1972742"/>
              <a:gd name="connsiteX2405" fmla="*/ 4802770 w 13601612"/>
              <a:gd name="connsiteY2405" fmla="*/ 1325067 h 1972742"/>
              <a:gd name="connsiteX2406" fmla="*/ 4803487 w 13601612"/>
              <a:gd name="connsiteY2406" fmla="*/ 1346930 h 1972742"/>
              <a:gd name="connsiteX2407" fmla="*/ 4790584 w 13601612"/>
              <a:gd name="connsiteY2407" fmla="*/ 1340120 h 1972742"/>
              <a:gd name="connsiteX2408" fmla="*/ 4790584 w 13601612"/>
              <a:gd name="connsiteY2408" fmla="*/ 1329368 h 1972742"/>
              <a:gd name="connsiteX2409" fmla="*/ 4799186 w 13601612"/>
              <a:gd name="connsiteY2409" fmla="*/ 1325067 h 1972742"/>
              <a:gd name="connsiteX2410" fmla="*/ 4804562 w 13601612"/>
              <a:gd name="connsiteY2410" fmla="*/ 1325067 h 1972742"/>
              <a:gd name="connsiteX2411" fmla="*/ 4807430 w 13601612"/>
              <a:gd name="connsiteY2411" fmla="*/ 1325067 h 1972742"/>
              <a:gd name="connsiteX2412" fmla="*/ 4846856 w 13601612"/>
              <a:gd name="connsiteY2412" fmla="*/ 1332952 h 1972742"/>
              <a:gd name="connsiteX2413" fmla="*/ 4814957 w 13601612"/>
              <a:gd name="connsiteY2413" fmla="*/ 1362701 h 1972742"/>
              <a:gd name="connsiteX2414" fmla="*/ 4814957 w 13601612"/>
              <a:gd name="connsiteY2414" fmla="*/ 1363059 h 1972742"/>
              <a:gd name="connsiteX2415" fmla="*/ 4805996 w 13601612"/>
              <a:gd name="connsiteY2415" fmla="*/ 1363059 h 1972742"/>
              <a:gd name="connsiteX2416" fmla="*/ 4804562 w 13601612"/>
              <a:gd name="connsiteY2416" fmla="*/ 1325067 h 1972742"/>
              <a:gd name="connsiteX2417" fmla="*/ 5148645 w 13601612"/>
              <a:gd name="connsiteY2417" fmla="*/ 1326859 h 1972742"/>
              <a:gd name="connsiteX2418" fmla="*/ 5125348 w 13601612"/>
              <a:gd name="connsiteY2418" fmla="*/ 1875599 h 1972742"/>
              <a:gd name="connsiteX2419" fmla="*/ 4824275 w 13601612"/>
              <a:gd name="connsiteY2419" fmla="*/ 1875599 h 1972742"/>
              <a:gd name="connsiteX2420" fmla="*/ 4819974 w 13601612"/>
              <a:gd name="connsiteY2420" fmla="*/ 1756970 h 1972742"/>
              <a:gd name="connsiteX2421" fmla="*/ 4819974 w 13601612"/>
              <a:gd name="connsiteY2421" fmla="*/ 1756613 h 1972742"/>
              <a:gd name="connsiteX2422" fmla="*/ 4819974 w 13601612"/>
              <a:gd name="connsiteY2422" fmla="*/ 1756255 h 1972742"/>
              <a:gd name="connsiteX2423" fmla="*/ 4819974 w 13601612"/>
              <a:gd name="connsiteY2423" fmla="*/ 1755897 h 1972742"/>
              <a:gd name="connsiteX2424" fmla="*/ 4819974 w 13601612"/>
              <a:gd name="connsiteY2424" fmla="*/ 1755539 h 1972742"/>
              <a:gd name="connsiteX2425" fmla="*/ 4819616 w 13601612"/>
              <a:gd name="connsiteY2425" fmla="*/ 1755181 h 1972742"/>
              <a:gd name="connsiteX2426" fmla="*/ 4818900 w 13601612"/>
              <a:gd name="connsiteY2426" fmla="*/ 1735110 h 1972742"/>
              <a:gd name="connsiteX2427" fmla="*/ 4819258 w 13601612"/>
              <a:gd name="connsiteY2427" fmla="*/ 1734752 h 1972742"/>
              <a:gd name="connsiteX2428" fmla="*/ 4819258 w 13601612"/>
              <a:gd name="connsiteY2428" fmla="*/ 1734394 h 1972742"/>
              <a:gd name="connsiteX2429" fmla="*/ 4819258 w 13601612"/>
              <a:gd name="connsiteY2429" fmla="*/ 1734036 h 1972742"/>
              <a:gd name="connsiteX2430" fmla="*/ 4818900 w 13601612"/>
              <a:gd name="connsiteY2430" fmla="*/ 1734036 h 1972742"/>
              <a:gd name="connsiteX2431" fmla="*/ 4815674 w 13601612"/>
              <a:gd name="connsiteY2431" fmla="*/ 1631528 h 1972742"/>
              <a:gd name="connsiteX2432" fmla="*/ 4815674 w 13601612"/>
              <a:gd name="connsiteY2432" fmla="*/ 1631170 h 1972742"/>
              <a:gd name="connsiteX2433" fmla="*/ 4815674 w 13601612"/>
              <a:gd name="connsiteY2433" fmla="*/ 1630813 h 1972742"/>
              <a:gd name="connsiteX2434" fmla="*/ 4815674 w 13601612"/>
              <a:gd name="connsiteY2434" fmla="*/ 1630455 h 1972742"/>
              <a:gd name="connsiteX2435" fmla="*/ 4815674 w 13601612"/>
              <a:gd name="connsiteY2435" fmla="*/ 1630097 h 1972742"/>
              <a:gd name="connsiteX2436" fmla="*/ 4815316 w 13601612"/>
              <a:gd name="connsiteY2436" fmla="*/ 1630097 h 1972742"/>
              <a:gd name="connsiteX2437" fmla="*/ 4814599 w 13601612"/>
              <a:gd name="connsiteY2437" fmla="*/ 1612534 h 1972742"/>
              <a:gd name="connsiteX2438" fmla="*/ 4814957 w 13601612"/>
              <a:gd name="connsiteY2438" fmla="*/ 1612534 h 1972742"/>
              <a:gd name="connsiteX2439" fmla="*/ 4814957 w 13601612"/>
              <a:gd name="connsiteY2439" fmla="*/ 1612176 h 1972742"/>
              <a:gd name="connsiteX2440" fmla="*/ 4815315 w 13601612"/>
              <a:gd name="connsiteY2440" fmla="*/ 1611819 h 1972742"/>
              <a:gd name="connsiteX2441" fmla="*/ 4814957 w 13601612"/>
              <a:gd name="connsiteY2441" fmla="*/ 1611461 h 1972742"/>
              <a:gd name="connsiteX2442" fmla="*/ 4814957 w 13601612"/>
              <a:gd name="connsiteY2442" fmla="*/ 1611103 h 1972742"/>
              <a:gd name="connsiteX2443" fmla="*/ 4814599 w 13601612"/>
              <a:gd name="connsiteY2443" fmla="*/ 1611103 h 1972742"/>
              <a:gd name="connsiteX2444" fmla="*/ 4812806 w 13601612"/>
              <a:gd name="connsiteY2444" fmla="*/ 1556972 h 1972742"/>
              <a:gd name="connsiteX2445" fmla="*/ 4812806 w 13601612"/>
              <a:gd name="connsiteY2445" fmla="*/ 1556614 h 1972742"/>
              <a:gd name="connsiteX2446" fmla="*/ 4812806 w 13601612"/>
              <a:gd name="connsiteY2446" fmla="*/ 1556257 h 1972742"/>
              <a:gd name="connsiteX2447" fmla="*/ 4811372 w 13601612"/>
              <a:gd name="connsiteY2447" fmla="*/ 1522207 h 1972742"/>
              <a:gd name="connsiteX2448" fmla="*/ 4811730 w 13601612"/>
              <a:gd name="connsiteY2448" fmla="*/ 1522207 h 1972742"/>
              <a:gd name="connsiteX2449" fmla="*/ 4811730 w 13601612"/>
              <a:gd name="connsiteY2449" fmla="*/ 1521849 h 1972742"/>
              <a:gd name="connsiteX2450" fmla="*/ 4812088 w 13601612"/>
              <a:gd name="connsiteY2450" fmla="*/ 1521849 h 1972742"/>
              <a:gd name="connsiteX2451" fmla="*/ 4812088 w 13601612"/>
              <a:gd name="connsiteY2451" fmla="*/ 1521491 h 1972742"/>
              <a:gd name="connsiteX2452" fmla="*/ 4812088 w 13601612"/>
              <a:gd name="connsiteY2452" fmla="*/ 1521133 h 1972742"/>
              <a:gd name="connsiteX2453" fmla="*/ 4812088 w 13601612"/>
              <a:gd name="connsiteY2453" fmla="*/ 1520775 h 1972742"/>
              <a:gd name="connsiteX2454" fmla="*/ 4811730 w 13601612"/>
              <a:gd name="connsiteY2454" fmla="*/ 1520418 h 1972742"/>
              <a:gd name="connsiteX2455" fmla="*/ 4811372 w 13601612"/>
              <a:gd name="connsiteY2455" fmla="*/ 1520418 h 1972742"/>
              <a:gd name="connsiteX2456" fmla="*/ 4810656 w 13601612"/>
              <a:gd name="connsiteY2456" fmla="*/ 1497479 h 1972742"/>
              <a:gd name="connsiteX2457" fmla="*/ 4992733 w 13601612"/>
              <a:gd name="connsiteY2457" fmla="*/ 1365222 h 1972742"/>
              <a:gd name="connsiteX2458" fmla="*/ 5002052 w 13601612"/>
              <a:gd name="connsiteY2458" fmla="*/ 1365222 h 1972742"/>
              <a:gd name="connsiteX2459" fmla="*/ 5002409 w 13601612"/>
              <a:gd name="connsiteY2459" fmla="*/ 1363788 h 1972742"/>
              <a:gd name="connsiteX2460" fmla="*/ 5002052 w 13601612"/>
              <a:gd name="connsiteY2460" fmla="*/ 1363430 h 1972742"/>
              <a:gd name="connsiteX2461" fmla="*/ 5148645 w 13601612"/>
              <a:gd name="connsiteY2461" fmla="*/ 1326872 h 1972742"/>
              <a:gd name="connsiteX2462" fmla="*/ 5148645 w 13601612"/>
              <a:gd name="connsiteY2462" fmla="*/ 1326859 h 1972742"/>
              <a:gd name="connsiteX2463" fmla="*/ 4788433 w 13601612"/>
              <a:gd name="connsiteY2463" fmla="*/ 1327934 h 1972742"/>
              <a:gd name="connsiteX2464" fmla="*/ 4788433 w 13601612"/>
              <a:gd name="connsiteY2464" fmla="*/ 1328291 h 1972742"/>
              <a:gd name="connsiteX2465" fmla="*/ 4778039 w 13601612"/>
              <a:gd name="connsiteY2465" fmla="*/ 1333668 h 1972742"/>
              <a:gd name="connsiteX2466" fmla="*/ 4776964 w 13601612"/>
              <a:gd name="connsiteY2466" fmla="*/ 1332951 h 1972742"/>
              <a:gd name="connsiteX2467" fmla="*/ 4788434 w 13601612"/>
              <a:gd name="connsiteY2467" fmla="*/ 1327933 h 1972742"/>
              <a:gd name="connsiteX2468" fmla="*/ 4788433 w 13601612"/>
              <a:gd name="connsiteY2468" fmla="*/ 1327934 h 1972742"/>
              <a:gd name="connsiteX2469" fmla="*/ 5151513 w 13601612"/>
              <a:gd name="connsiteY2469" fmla="*/ 1327934 h 1972742"/>
              <a:gd name="connsiteX2470" fmla="*/ 5151870 w 13601612"/>
              <a:gd name="connsiteY2470" fmla="*/ 1327934 h 1972742"/>
              <a:gd name="connsiteX2471" fmla="*/ 5181977 w 13601612"/>
              <a:gd name="connsiteY2471" fmla="*/ 1335819 h 1972742"/>
              <a:gd name="connsiteX2472" fmla="*/ 5181620 w 13601612"/>
              <a:gd name="connsiteY2472" fmla="*/ 1346213 h 1972742"/>
              <a:gd name="connsiteX2473" fmla="*/ 5150437 w 13601612"/>
              <a:gd name="connsiteY2473" fmla="*/ 1354457 h 1972742"/>
              <a:gd name="connsiteX2474" fmla="*/ 5151513 w 13601612"/>
              <a:gd name="connsiteY2474" fmla="*/ 1327934 h 1972742"/>
              <a:gd name="connsiteX2475" fmla="*/ 5258322 w 13601612"/>
              <a:gd name="connsiteY2475" fmla="*/ 1329008 h 1972742"/>
              <a:gd name="connsiteX2476" fmla="*/ 5259396 w 13601612"/>
              <a:gd name="connsiteY2476" fmla="*/ 1354098 h 1972742"/>
              <a:gd name="connsiteX2477" fmla="*/ 5227497 w 13601612"/>
              <a:gd name="connsiteY2477" fmla="*/ 1345496 h 1972742"/>
              <a:gd name="connsiteX2478" fmla="*/ 5227497 w 13601612"/>
              <a:gd name="connsiteY2478" fmla="*/ 1337252 h 1972742"/>
              <a:gd name="connsiteX2479" fmla="*/ 5258322 w 13601612"/>
              <a:gd name="connsiteY2479" fmla="*/ 1329008 h 1972742"/>
              <a:gd name="connsiteX2480" fmla="*/ 4788433 w 13601612"/>
              <a:gd name="connsiteY2480" fmla="*/ 1330442 h 1972742"/>
              <a:gd name="connsiteX2481" fmla="*/ 4788791 w 13601612"/>
              <a:gd name="connsiteY2481" fmla="*/ 1339044 h 1972742"/>
              <a:gd name="connsiteX2482" fmla="*/ 4779831 w 13601612"/>
              <a:gd name="connsiteY2482" fmla="*/ 1334743 h 1972742"/>
              <a:gd name="connsiteX2483" fmla="*/ 4788433 w 13601612"/>
              <a:gd name="connsiteY2483" fmla="*/ 1330442 h 1972742"/>
              <a:gd name="connsiteX2484" fmla="*/ 4769437 w 13601612"/>
              <a:gd name="connsiteY2484" fmla="*/ 1331159 h 1972742"/>
              <a:gd name="connsiteX2485" fmla="*/ 4773380 w 13601612"/>
              <a:gd name="connsiteY2485" fmla="*/ 1333309 h 1972742"/>
              <a:gd name="connsiteX2486" fmla="*/ 4769079 w 13601612"/>
              <a:gd name="connsiteY2486" fmla="*/ 1335460 h 1972742"/>
              <a:gd name="connsiteX2487" fmla="*/ 4769437 w 13601612"/>
              <a:gd name="connsiteY2487" fmla="*/ 1331159 h 1972742"/>
              <a:gd name="connsiteX2488" fmla="*/ 4710298 w 13601612"/>
              <a:gd name="connsiteY2488" fmla="*/ 1332592 h 1972742"/>
              <a:gd name="connsiteX2489" fmla="*/ 4680191 w 13601612"/>
              <a:gd name="connsiteY2489" fmla="*/ 1360191 h 1972742"/>
              <a:gd name="connsiteX2490" fmla="*/ 4661553 w 13601612"/>
              <a:gd name="connsiteY2490" fmla="*/ 1341553 h 1972742"/>
              <a:gd name="connsiteX2491" fmla="*/ 4710298 w 13601612"/>
              <a:gd name="connsiteY2491" fmla="*/ 1332592 h 1972742"/>
              <a:gd name="connsiteX2492" fmla="*/ 4712449 w 13601612"/>
              <a:gd name="connsiteY2492" fmla="*/ 1332950 h 1972742"/>
              <a:gd name="connsiteX2493" fmla="*/ 4732520 w 13601612"/>
              <a:gd name="connsiteY2493" fmla="*/ 1351588 h 1972742"/>
              <a:gd name="connsiteX2494" fmla="*/ 4707789 w 13601612"/>
              <a:gd name="connsiteY2494" fmla="*/ 1362341 h 1972742"/>
              <a:gd name="connsiteX2495" fmla="*/ 4680908 w 13601612"/>
              <a:gd name="connsiteY2495" fmla="*/ 1362341 h 1972742"/>
              <a:gd name="connsiteX2496" fmla="*/ 4712449 w 13601612"/>
              <a:gd name="connsiteY2496" fmla="*/ 1332950 h 1972742"/>
              <a:gd name="connsiteX2497" fmla="*/ 4849723 w 13601612"/>
              <a:gd name="connsiteY2497" fmla="*/ 1333667 h 1972742"/>
              <a:gd name="connsiteX2498" fmla="*/ 4898468 w 13601612"/>
              <a:gd name="connsiteY2498" fmla="*/ 1343703 h 1972742"/>
              <a:gd name="connsiteX2499" fmla="*/ 4885924 w 13601612"/>
              <a:gd name="connsiteY2499" fmla="*/ 1356248 h 1972742"/>
              <a:gd name="connsiteX2500" fmla="*/ 4877322 w 13601612"/>
              <a:gd name="connsiteY2500" fmla="*/ 1359115 h 1972742"/>
              <a:gd name="connsiteX2501" fmla="*/ 4849723 w 13601612"/>
              <a:gd name="connsiteY2501" fmla="*/ 1333667 h 1972742"/>
              <a:gd name="connsiteX2502" fmla="*/ 4774814 w 13601612"/>
              <a:gd name="connsiteY2502" fmla="*/ 1334025 h 1972742"/>
              <a:gd name="connsiteX2503" fmla="*/ 4775888 w 13601612"/>
              <a:gd name="connsiteY2503" fmla="*/ 1334742 h 1972742"/>
              <a:gd name="connsiteX2504" fmla="*/ 4769078 w 13601612"/>
              <a:gd name="connsiteY2504" fmla="*/ 1337968 h 1972742"/>
              <a:gd name="connsiteX2505" fmla="*/ 4769078 w 13601612"/>
              <a:gd name="connsiteY2505" fmla="*/ 1336534 h 1972742"/>
              <a:gd name="connsiteX2506" fmla="*/ 4774813 w 13601612"/>
              <a:gd name="connsiteY2506" fmla="*/ 1334025 h 1972742"/>
              <a:gd name="connsiteX2507" fmla="*/ 4774814 w 13601612"/>
              <a:gd name="connsiteY2507" fmla="*/ 1334025 h 1972742"/>
              <a:gd name="connsiteX2508" fmla="*/ 4847931 w 13601612"/>
              <a:gd name="connsiteY2508" fmla="*/ 1334742 h 1972742"/>
              <a:gd name="connsiteX2509" fmla="*/ 4875171 w 13601612"/>
              <a:gd name="connsiteY2509" fmla="*/ 1359831 h 1972742"/>
              <a:gd name="connsiteX2510" fmla="*/ 4865852 w 13601612"/>
              <a:gd name="connsiteY2510" fmla="*/ 1363057 h 1972742"/>
              <a:gd name="connsiteX2511" fmla="*/ 4817465 w 13601612"/>
              <a:gd name="connsiteY2511" fmla="*/ 1363057 h 1972742"/>
              <a:gd name="connsiteX2512" fmla="*/ 4847931 w 13601612"/>
              <a:gd name="connsiteY2512" fmla="*/ 1334742 h 1972742"/>
              <a:gd name="connsiteX2513" fmla="*/ 4778039 w 13601612"/>
              <a:gd name="connsiteY2513" fmla="*/ 1335459 h 1972742"/>
              <a:gd name="connsiteX2514" fmla="*/ 4788792 w 13601612"/>
              <a:gd name="connsiteY2514" fmla="*/ 1341193 h 1972742"/>
              <a:gd name="connsiteX2515" fmla="*/ 4788792 w 13601612"/>
              <a:gd name="connsiteY2515" fmla="*/ 1352663 h 1972742"/>
              <a:gd name="connsiteX2516" fmla="*/ 4780190 w 13601612"/>
              <a:gd name="connsiteY2516" fmla="*/ 1355530 h 1972742"/>
              <a:gd name="connsiteX2517" fmla="*/ 4769079 w 13601612"/>
              <a:gd name="connsiteY2517" fmla="*/ 1351229 h 1972742"/>
              <a:gd name="connsiteX2518" fmla="*/ 4769079 w 13601612"/>
              <a:gd name="connsiteY2518" fmla="*/ 1340118 h 1972742"/>
              <a:gd name="connsiteX2519" fmla="*/ 4778039 w 13601612"/>
              <a:gd name="connsiteY2519" fmla="*/ 1335459 h 1972742"/>
              <a:gd name="connsiteX2520" fmla="*/ 5184846 w 13601612"/>
              <a:gd name="connsiteY2520" fmla="*/ 1336892 h 1972742"/>
              <a:gd name="connsiteX2521" fmla="*/ 5200616 w 13601612"/>
              <a:gd name="connsiteY2521" fmla="*/ 1341193 h 1972742"/>
              <a:gd name="connsiteX2522" fmla="*/ 5184846 w 13601612"/>
              <a:gd name="connsiteY2522" fmla="*/ 1345494 h 1972742"/>
              <a:gd name="connsiteX2523" fmla="*/ 5184846 w 13601612"/>
              <a:gd name="connsiteY2523" fmla="*/ 1336892 h 1972742"/>
              <a:gd name="connsiteX2524" fmla="*/ 4767287 w 13601612"/>
              <a:gd name="connsiteY2524" fmla="*/ 1337250 h 1972742"/>
              <a:gd name="connsiteX2525" fmla="*/ 4767287 w 13601612"/>
              <a:gd name="connsiteY2525" fmla="*/ 1339042 h 1972742"/>
              <a:gd name="connsiteX2526" fmla="*/ 4754384 w 13601612"/>
              <a:gd name="connsiteY2526" fmla="*/ 1345136 h 1972742"/>
              <a:gd name="connsiteX2527" fmla="*/ 4754384 w 13601612"/>
              <a:gd name="connsiteY2527" fmla="*/ 1343343 h 1972742"/>
              <a:gd name="connsiteX2528" fmla="*/ 4767287 w 13601612"/>
              <a:gd name="connsiteY2528" fmla="*/ 1337250 h 1972742"/>
              <a:gd name="connsiteX2529" fmla="*/ 5224630 w 13601612"/>
              <a:gd name="connsiteY2529" fmla="*/ 1337967 h 1972742"/>
              <a:gd name="connsiteX2530" fmla="*/ 5224630 w 13601612"/>
              <a:gd name="connsiteY2530" fmla="*/ 1344419 h 1972742"/>
              <a:gd name="connsiteX2531" fmla="*/ 5212444 w 13601612"/>
              <a:gd name="connsiteY2531" fmla="*/ 1341193 h 1972742"/>
              <a:gd name="connsiteX2532" fmla="*/ 5224630 w 13601612"/>
              <a:gd name="connsiteY2532" fmla="*/ 1337967 h 1972742"/>
              <a:gd name="connsiteX2533" fmla="*/ 4767287 w 13601612"/>
              <a:gd name="connsiteY2533" fmla="*/ 1341193 h 1972742"/>
              <a:gd name="connsiteX2534" fmla="*/ 4767287 w 13601612"/>
              <a:gd name="connsiteY2534" fmla="*/ 1350153 h 1972742"/>
              <a:gd name="connsiteX2535" fmla="*/ 4756893 w 13601612"/>
              <a:gd name="connsiteY2535" fmla="*/ 1346222 h 1972742"/>
              <a:gd name="connsiteX2536" fmla="*/ 4767287 w 13601612"/>
              <a:gd name="connsiteY2536" fmla="*/ 1341193 h 1972742"/>
              <a:gd name="connsiteX2537" fmla="*/ 4659044 w 13601612"/>
              <a:gd name="connsiteY2537" fmla="*/ 1341910 h 1972742"/>
              <a:gd name="connsiteX2538" fmla="*/ 4639331 w 13601612"/>
              <a:gd name="connsiteY2538" fmla="*/ 1360906 h 1972742"/>
              <a:gd name="connsiteX2539" fmla="*/ 4627862 w 13601612"/>
              <a:gd name="connsiteY2539" fmla="*/ 1347644 h 1972742"/>
              <a:gd name="connsiteX2540" fmla="*/ 4659044 w 13601612"/>
              <a:gd name="connsiteY2540" fmla="*/ 1341910 h 1972742"/>
              <a:gd name="connsiteX2541" fmla="*/ 4790584 w 13601612"/>
              <a:gd name="connsiteY2541" fmla="*/ 1342267 h 1972742"/>
              <a:gd name="connsiteX2542" fmla="*/ 4801695 w 13601612"/>
              <a:gd name="connsiteY2542" fmla="*/ 1348002 h 1972742"/>
              <a:gd name="connsiteX2543" fmla="*/ 4790584 w 13601612"/>
              <a:gd name="connsiteY2543" fmla="*/ 1351945 h 1972742"/>
              <a:gd name="connsiteX2544" fmla="*/ 4790584 w 13601612"/>
              <a:gd name="connsiteY2544" fmla="*/ 1342267 h 1972742"/>
              <a:gd name="connsiteX2545" fmla="*/ 5206709 w 13601612"/>
              <a:gd name="connsiteY2545" fmla="*/ 1342625 h 1972742"/>
              <a:gd name="connsiteX2546" fmla="*/ 5224630 w 13601612"/>
              <a:gd name="connsiteY2546" fmla="*/ 1347643 h 1972742"/>
              <a:gd name="connsiteX2547" fmla="*/ 5224630 w 13601612"/>
              <a:gd name="connsiteY2547" fmla="*/ 1364489 h 1972742"/>
              <a:gd name="connsiteX2548" fmla="*/ 5204559 w 13601612"/>
              <a:gd name="connsiteY2548" fmla="*/ 1369507 h 1972742"/>
              <a:gd name="connsiteX2549" fmla="*/ 5184487 w 13601612"/>
              <a:gd name="connsiteY2549" fmla="*/ 1364489 h 1972742"/>
              <a:gd name="connsiteX2550" fmla="*/ 5184487 w 13601612"/>
              <a:gd name="connsiteY2550" fmla="*/ 1348718 h 1972742"/>
              <a:gd name="connsiteX2551" fmla="*/ 5206709 w 13601612"/>
              <a:gd name="connsiteY2551" fmla="*/ 1342625 h 1972742"/>
              <a:gd name="connsiteX2552" fmla="*/ 4660478 w 13601612"/>
              <a:gd name="connsiteY2552" fmla="*/ 1342983 h 1972742"/>
              <a:gd name="connsiteX2553" fmla="*/ 4679832 w 13601612"/>
              <a:gd name="connsiteY2553" fmla="*/ 1362338 h 1972742"/>
              <a:gd name="connsiteX2554" fmla="*/ 4640406 w 13601612"/>
              <a:gd name="connsiteY2554" fmla="*/ 1361980 h 1972742"/>
              <a:gd name="connsiteX2555" fmla="*/ 4660478 w 13601612"/>
              <a:gd name="connsiteY2555" fmla="*/ 1342983 h 1972742"/>
              <a:gd name="connsiteX2556" fmla="*/ 4752592 w 13601612"/>
              <a:gd name="connsiteY2556" fmla="*/ 1344058 h 1972742"/>
              <a:gd name="connsiteX2557" fmla="*/ 4751875 w 13601612"/>
              <a:gd name="connsiteY2557" fmla="*/ 1362696 h 1972742"/>
              <a:gd name="connsiteX2558" fmla="*/ 4745423 w 13601612"/>
              <a:gd name="connsiteY2558" fmla="*/ 1362696 h 1972742"/>
              <a:gd name="connsiteX2559" fmla="*/ 4745423 w 13601612"/>
              <a:gd name="connsiteY2559" fmla="*/ 1362338 h 1972742"/>
              <a:gd name="connsiteX2560" fmla="*/ 4745781 w 13601612"/>
              <a:gd name="connsiteY2560" fmla="*/ 1361980 h 1972742"/>
              <a:gd name="connsiteX2561" fmla="*/ 4745781 w 13601612"/>
              <a:gd name="connsiteY2561" fmla="*/ 1361622 h 1972742"/>
              <a:gd name="connsiteX2562" fmla="*/ 4745423 w 13601612"/>
              <a:gd name="connsiteY2562" fmla="*/ 1361264 h 1972742"/>
              <a:gd name="connsiteX2563" fmla="*/ 4735029 w 13601612"/>
              <a:gd name="connsiteY2563" fmla="*/ 1351587 h 1972742"/>
              <a:gd name="connsiteX2564" fmla="*/ 4752592 w 13601612"/>
              <a:gd name="connsiteY2564" fmla="*/ 1344060 h 1972742"/>
              <a:gd name="connsiteX2565" fmla="*/ 4752592 w 13601612"/>
              <a:gd name="connsiteY2565" fmla="*/ 1344058 h 1972742"/>
              <a:gd name="connsiteX2566" fmla="*/ 4900260 w 13601612"/>
              <a:gd name="connsiteY2566" fmla="*/ 1344416 h 1972742"/>
              <a:gd name="connsiteX2567" fmla="*/ 4905637 w 13601612"/>
              <a:gd name="connsiteY2567" fmla="*/ 1349434 h 1972742"/>
              <a:gd name="connsiteX2568" fmla="*/ 4889866 w 13601612"/>
              <a:gd name="connsiteY2568" fmla="*/ 1354810 h 1972742"/>
              <a:gd name="connsiteX2569" fmla="*/ 4900260 w 13601612"/>
              <a:gd name="connsiteY2569" fmla="*/ 1344416 h 1972742"/>
              <a:gd name="connsiteX2570" fmla="*/ 4902411 w 13601612"/>
              <a:gd name="connsiteY2570" fmla="*/ 1344416 h 1972742"/>
              <a:gd name="connsiteX2571" fmla="*/ 4914239 w 13601612"/>
              <a:gd name="connsiteY2571" fmla="*/ 1346566 h 1972742"/>
              <a:gd name="connsiteX2572" fmla="*/ 4907070 w 13601612"/>
              <a:gd name="connsiteY2572" fmla="*/ 1349075 h 1972742"/>
              <a:gd name="connsiteX2573" fmla="*/ 4902411 w 13601612"/>
              <a:gd name="connsiteY2573" fmla="*/ 1344416 h 1972742"/>
              <a:gd name="connsiteX2574" fmla="*/ 4914956 w 13601612"/>
              <a:gd name="connsiteY2574" fmla="*/ 1346925 h 1972742"/>
              <a:gd name="connsiteX2575" fmla="*/ 4931801 w 13601612"/>
              <a:gd name="connsiteY2575" fmla="*/ 1350150 h 1972742"/>
              <a:gd name="connsiteX2576" fmla="*/ 4921049 w 13601612"/>
              <a:gd name="connsiteY2576" fmla="*/ 1362337 h 1972742"/>
              <a:gd name="connsiteX2577" fmla="*/ 4907429 w 13601612"/>
              <a:gd name="connsiteY2577" fmla="*/ 1349434 h 1972742"/>
              <a:gd name="connsiteX2578" fmla="*/ 4914956 w 13601612"/>
              <a:gd name="connsiteY2578" fmla="*/ 1346925 h 1972742"/>
              <a:gd name="connsiteX2579" fmla="*/ 4754384 w 13601612"/>
              <a:gd name="connsiteY2579" fmla="*/ 1347283 h 1972742"/>
              <a:gd name="connsiteX2580" fmla="*/ 4767287 w 13601612"/>
              <a:gd name="connsiteY2580" fmla="*/ 1352300 h 1972742"/>
              <a:gd name="connsiteX2581" fmla="*/ 4766929 w 13601612"/>
              <a:gd name="connsiteY2581" fmla="*/ 1360186 h 1972742"/>
              <a:gd name="connsiteX2582" fmla="*/ 4760477 w 13601612"/>
              <a:gd name="connsiteY2582" fmla="*/ 1362695 h 1972742"/>
              <a:gd name="connsiteX2583" fmla="*/ 4753667 w 13601612"/>
              <a:gd name="connsiteY2583" fmla="*/ 1362695 h 1972742"/>
              <a:gd name="connsiteX2584" fmla="*/ 4754384 w 13601612"/>
              <a:gd name="connsiteY2584" fmla="*/ 1347283 h 1972742"/>
              <a:gd name="connsiteX2585" fmla="*/ 4626428 w 13601612"/>
              <a:gd name="connsiteY2585" fmla="*/ 1347999 h 1972742"/>
              <a:gd name="connsiteX2586" fmla="*/ 4612091 w 13601612"/>
              <a:gd name="connsiteY2586" fmla="*/ 1361978 h 1972742"/>
              <a:gd name="connsiteX2587" fmla="*/ 4597754 w 13601612"/>
              <a:gd name="connsiteY2587" fmla="*/ 1361978 h 1972742"/>
              <a:gd name="connsiteX2588" fmla="*/ 4623202 w 13601612"/>
              <a:gd name="connsiteY2588" fmla="*/ 1348716 h 1972742"/>
              <a:gd name="connsiteX2589" fmla="*/ 4626428 w 13601612"/>
              <a:gd name="connsiteY2589" fmla="*/ 1347999 h 1972742"/>
              <a:gd name="connsiteX2590" fmla="*/ 5227497 w 13601612"/>
              <a:gd name="connsiteY2590" fmla="*/ 1348357 h 1972742"/>
              <a:gd name="connsiteX2591" fmla="*/ 5255096 w 13601612"/>
              <a:gd name="connsiteY2591" fmla="*/ 1355884 h 1972742"/>
              <a:gd name="connsiteX2592" fmla="*/ 5227497 w 13601612"/>
              <a:gd name="connsiteY2592" fmla="*/ 1363411 h 1972742"/>
              <a:gd name="connsiteX2593" fmla="*/ 5227497 w 13601612"/>
              <a:gd name="connsiteY2593" fmla="*/ 1348357 h 1972742"/>
              <a:gd name="connsiteX2594" fmla="*/ 4803487 w 13601612"/>
              <a:gd name="connsiteY2594" fmla="*/ 1349074 h 1972742"/>
              <a:gd name="connsiteX2595" fmla="*/ 4804204 w 13601612"/>
              <a:gd name="connsiteY2595" fmla="*/ 1363052 h 1972742"/>
              <a:gd name="connsiteX2596" fmla="*/ 4798469 w 13601612"/>
              <a:gd name="connsiteY2596" fmla="*/ 1362695 h 1972742"/>
              <a:gd name="connsiteX2597" fmla="*/ 4790942 w 13601612"/>
              <a:gd name="connsiteY2597" fmla="*/ 1359469 h 1972742"/>
              <a:gd name="connsiteX2598" fmla="*/ 4790584 w 13601612"/>
              <a:gd name="connsiteY2598" fmla="*/ 1353734 h 1972742"/>
              <a:gd name="connsiteX2599" fmla="*/ 4803487 w 13601612"/>
              <a:gd name="connsiteY2599" fmla="*/ 1349074 h 1972742"/>
              <a:gd name="connsiteX2600" fmla="*/ 4618901 w 13601612"/>
              <a:gd name="connsiteY2600" fmla="*/ 1349432 h 1972742"/>
              <a:gd name="connsiteX2601" fmla="*/ 4595245 w 13601612"/>
              <a:gd name="connsiteY2601" fmla="*/ 1361977 h 1972742"/>
              <a:gd name="connsiteX2602" fmla="*/ 4569798 w 13601612"/>
              <a:gd name="connsiteY2602" fmla="*/ 1361977 h 1972742"/>
              <a:gd name="connsiteX2603" fmla="*/ 4611374 w 13601612"/>
              <a:gd name="connsiteY2603" fmla="*/ 1350507 h 1972742"/>
              <a:gd name="connsiteX2604" fmla="*/ 4611374 w 13601612"/>
              <a:gd name="connsiteY2604" fmla="*/ 1350865 h 1972742"/>
              <a:gd name="connsiteX2605" fmla="*/ 4618901 w 13601612"/>
              <a:gd name="connsiteY2605" fmla="*/ 1349432 h 1972742"/>
              <a:gd name="connsiteX2606" fmla="*/ 4627145 w 13601612"/>
              <a:gd name="connsiteY2606" fmla="*/ 1349790 h 1972742"/>
              <a:gd name="connsiteX2607" fmla="*/ 4638256 w 13601612"/>
              <a:gd name="connsiteY2607" fmla="*/ 1361976 h 1972742"/>
              <a:gd name="connsiteX2608" fmla="*/ 4614958 w 13601612"/>
              <a:gd name="connsiteY2608" fmla="*/ 1361976 h 1972742"/>
              <a:gd name="connsiteX2609" fmla="*/ 4627145 w 13601612"/>
              <a:gd name="connsiteY2609" fmla="*/ 1349790 h 1972742"/>
              <a:gd name="connsiteX2610" fmla="*/ 4905995 w 13601612"/>
              <a:gd name="connsiteY2610" fmla="*/ 1349790 h 1972742"/>
              <a:gd name="connsiteX2611" fmla="*/ 4919615 w 13601612"/>
              <a:gd name="connsiteY2611" fmla="*/ 1363410 h 1972742"/>
              <a:gd name="connsiteX2612" fmla="*/ 4881623 w 13601612"/>
              <a:gd name="connsiteY2612" fmla="*/ 1363052 h 1972742"/>
              <a:gd name="connsiteX2613" fmla="*/ 4888791 w 13601612"/>
              <a:gd name="connsiteY2613" fmla="*/ 1355883 h 1972742"/>
              <a:gd name="connsiteX2614" fmla="*/ 4905995 w 13601612"/>
              <a:gd name="connsiteY2614" fmla="*/ 1349790 h 1972742"/>
              <a:gd name="connsiteX2615" fmla="*/ 5181620 w 13601612"/>
              <a:gd name="connsiteY2615" fmla="*/ 1349790 h 1972742"/>
              <a:gd name="connsiteX2616" fmla="*/ 5181620 w 13601612"/>
              <a:gd name="connsiteY2616" fmla="*/ 1363410 h 1972742"/>
              <a:gd name="connsiteX2617" fmla="*/ 5155814 w 13601612"/>
              <a:gd name="connsiteY2617" fmla="*/ 1356241 h 1972742"/>
              <a:gd name="connsiteX2618" fmla="*/ 5181620 w 13601612"/>
              <a:gd name="connsiteY2618" fmla="*/ 1349790 h 1972742"/>
              <a:gd name="connsiteX2619" fmla="*/ 4933593 w 13601612"/>
              <a:gd name="connsiteY2619" fmla="*/ 1351223 h 1972742"/>
              <a:gd name="connsiteX2620" fmla="*/ 4945421 w 13601612"/>
              <a:gd name="connsiteY2620" fmla="*/ 1363410 h 1972742"/>
              <a:gd name="connsiteX2621" fmla="*/ 4922841 w 13601612"/>
              <a:gd name="connsiteY2621" fmla="*/ 1363410 h 1972742"/>
              <a:gd name="connsiteX2622" fmla="*/ 4933593 w 13601612"/>
              <a:gd name="connsiteY2622" fmla="*/ 1351223 h 1972742"/>
              <a:gd name="connsiteX2623" fmla="*/ 4935744 w 13601612"/>
              <a:gd name="connsiteY2623" fmla="*/ 1351223 h 1972742"/>
              <a:gd name="connsiteX2624" fmla="*/ 4954023 w 13601612"/>
              <a:gd name="connsiteY2624" fmla="*/ 1354808 h 1972742"/>
              <a:gd name="connsiteX2625" fmla="*/ 4993449 w 13601612"/>
              <a:gd name="connsiteY2625" fmla="*/ 1363410 h 1972742"/>
              <a:gd name="connsiteX2626" fmla="*/ 4947930 w 13601612"/>
              <a:gd name="connsiteY2626" fmla="*/ 1363410 h 1972742"/>
              <a:gd name="connsiteX2627" fmla="*/ 4935744 w 13601612"/>
              <a:gd name="connsiteY2627" fmla="*/ 1351223 h 1972742"/>
              <a:gd name="connsiteX2628" fmla="*/ 4733237 w 13601612"/>
              <a:gd name="connsiteY2628" fmla="*/ 1352298 h 1972742"/>
              <a:gd name="connsiteX2629" fmla="*/ 4743989 w 13601612"/>
              <a:gd name="connsiteY2629" fmla="*/ 1362334 h 1972742"/>
              <a:gd name="connsiteX2630" fmla="*/ 4743989 w 13601612"/>
              <a:gd name="connsiteY2630" fmla="*/ 1362692 h 1972742"/>
              <a:gd name="connsiteX2631" fmla="*/ 4710298 w 13601612"/>
              <a:gd name="connsiteY2631" fmla="*/ 1362334 h 1972742"/>
              <a:gd name="connsiteX2632" fmla="*/ 4733237 w 13601612"/>
              <a:gd name="connsiteY2632" fmla="*/ 1352298 h 1972742"/>
              <a:gd name="connsiteX2633" fmla="*/ 4769079 w 13601612"/>
              <a:gd name="connsiteY2633" fmla="*/ 1353015 h 1972742"/>
              <a:gd name="connsiteX2634" fmla="*/ 4777681 w 13601612"/>
              <a:gd name="connsiteY2634" fmla="*/ 1356599 h 1972742"/>
              <a:gd name="connsiteX2635" fmla="*/ 4768720 w 13601612"/>
              <a:gd name="connsiteY2635" fmla="*/ 1359467 h 1972742"/>
              <a:gd name="connsiteX2636" fmla="*/ 4769079 w 13601612"/>
              <a:gd name="connsiteY2636" fmla="*/ 1353015 h 1972742"/>
              <a:gd name="connsiteX2637" fmla="*/ 4788792 w 13601612"/>
              <a:gd name="connsiteY2637" fmla="*/ 1354449 h 1972742"/>
              <a:gd name="connsiteX2638" fmla="*/ 4788792 w 13601612"/>
              <a:gd name="connsiteY2638" fmla="*/ 1359108 h 1972742"/>
              <a:gd name="connsiteX2639" fmla="*/ 4783057 w 13601612"/>
              <a:gd name="connsiteY2639" fmla="*/ 1356599 h 1972742"/>
              <a:gd name="connsiteX2640" fmla="*/ 4788792 w 13601612"/>
              <a:gd name="connsiteY2640" fmla="*/ 1354449 h 1972742"/>
              <a:gd name="connsiteX2641" fmla="*/ 4885207 w 13601612"/>
              <a:gd name="connsiteY2641" fmla="*/ 1356958 h 1972742"/>
              <a:gd name="connsiteX2642" fmla="*/ 4880189 w 13601612"/>
              <a:gd name="connsiteY2642" fmla="*/ 1361975 h 1972742"/>
              <a:gd name="connsiteX2643" fmla="*/ 4877680 w 13601612"/>
              <a:gd name="connsiteY2643" fmla="*/ 1359467 h 1972742"/>
              <a:gd name="connsiteX2644" fmla="*/ 4885207 w 13601612"/>
              <a:gd name="connsiteY2644" fmla="*/ 1356958 h 1972742"/>
              <a:gd name="connsiteX2645" fmla="*/ 4780190 w 13601612"/>
              <a:gd name="connsiteY2645" fmla="*/ 1357674 h 1972742"/>
              <a:gd name="connsiteX2646" fmla="*/ 4788792 w 13601612"/>
              <a:gd name="connsiteY2646" fmla="*/ 1360900 h 1972742"/>
              <a:gd name="connsiteX2647" fmla="*/ 4788792 w 13601612"/>
              <a:gd name="connsiteY2647" fmla="*/ 1362692 h 1972742"/>
              <a:gd name="connsiteX2648" fmla="*/ 4768720 w 13601612"/>
              <a:gd name="connsiteY2648" fmla="*/ 1362692 h 1972742"/>
              <a:gd name="connsiteX2649" fmla="*/ 4768720 w 13601612"/>
              <a:gd name="connsiteY2649" fmla="*/ 1361618 h 1972742"/>
              <a:gd name="connsiteX2650" fmla="*/ 4780190 w 13601612"/>
              <a:gd name="connsiteY2650" fmla="*/ 1357674 h 1972742"/>
              <a:gd name="connsiteX2651" fmla="*/ 5259397 w 13601612"/>
              <a:gd name="connsiteY2651" fmla="*/ 1358032 h 1972742"/>
              <a:gd name="connsiteX2652" fmla="*/ 5260114 w 13601612"/>
              <a:gd name="connsiteY2652" fmla="*/ 1384914 h 1972742"/>
              <a:gd name="connsiteX2653" fmla="*/ 5227856 w 13601612"/>
              <a:gd name="connsiteY2653" fmla="*/ 1375953 h 1972742"/>
              <a:gd name="connsiteX2654" fmla="*/ 5227856 w 13601612"/>
              <a:gd name="connsiteY2654" fmla="*/ 1366634 h 1972742"/>
              <a:gd name="connsiteX2655" fmla="*/ 5259397 w 13601612"/>
              <a:gd name="connsiteY2655" fmla="*/ 1358032 h 1972742"/>
              <a:gd name="connsiteX2656" fmla="*/ 5150437 w 13601612"/>
              <a:gd name="connsiteY2656" fmla="*/ 1358390 h 1972742"/>
              <a:gd name="connsiteX2657" fmla="*/ 5181261 w 13601612"/>
              <a:gd name="connsiteY2657" fmla="*/ 1366634 h 1972742"/>
              <a:gd name="connsiteX2658" fmla="*/ 5181261 w 13601612"/>
              <a:gd name="connsiteY2658" fmla="*/ 1375953 h 1972742"/>
              <a:gd name="connsiteX2659" fmla="*/ 5150437 w 13601612"/>
              <a:gd name="connsiteY2659" fmla="*/ 1384555 h 1972742"/>
              <a:gd name="connsiteX2660" fmla="*/ 5150079 w 13601612"/>
              <a:gd name="connsiteY2660" fmla="*/ 1384555 h 1972742"/>
              <a:gd name="connsiteX2661" fmla="*/ 5149721 w 13601612"/>
              <a:gd name="connsiteY2661" fmla="*/ 1384913 h 1972742"/>
              <a:gd name="connsiteX2662" fmla="*/ 5149364 w 13601612"/>
              <a:gd name="connsiteY2662" fmla="*/ 1385270 h 1972742"/>
              <a:gd name="connsiteX2663" fmla="*/ 5149006 w 13601612"/>
              <a:gd name="connsiteY2663" fmla="*/ 1385270 h 1972742"/>
              <a:gd name="connsiteX2664" fmla="*/ 5150437 w 13601612"/>
              <a:gd name="connsiteY2664" fmla="*/ 1358390 h 1972742"/>
              <a:gd name="connsiteX2665" fmla="*/ 4875888 w 13601612"/>
              <a:gd name="connsiteY2665" fmla="*/ 1360182 h 1972742"/>
              <a:gd name="connsiteX2666" fmla="*/ 4878755 w 13601612"/>
              <a:gd name="connsiteY2666" fmla="*/ 1363050 h 1972742"/>
              <a:gd name="connsiteX2667" fmla="*/ 4867644 w 13601612"/>
              <a:gd name="connsiteY2667" fmla="*/ 1363050 h 1972742"/>
              <a:gd name="connsiteX2668" fmla="*/ 4875888 w 13601612"/>
              <a:gd name="connsiteY2668" fmla="*/ 1360182 h 1972742"/>
              <a:gd name="connsiteX2669" fmla="*/ 4790942 w 13601612"/>
              <a:gd name="connsiteY2669" fmla="*/ 1361616 h 1972742"/>
              <a:gd name="connsiteX2670" fmla="*/ 4793451 w 13601612"/>
              <a:gd name="connsiteY2670" fmla="*/ 1362691 h 1972742"/>
              <a:gd name="connsiteX2671" fmla="*/ 4790942 w 13601612"/>
              <a:gd name="connsiteY2671" fmla="*/ 1362691 h 1972742"/>
              <a:gd name="connsiteX2672" fmla="*/ 4790942 w 13601612"/>
              <a:gd name="connsiteY2672" fmla="*/ 1361616 h 1972742"/>
              <a:gd name="connsiteX2673" fmla="*/ 4766928 w 13601612"/>
              <a:gd name="connsiteY2673" fmla="*/ 1362333 h 1972742"/>
              <a:gd name="connsiteX2674" fmla="*/ 4766928 w 13601612"/>
              <a:gd name="connsiteY2674" fmla="*/ 1362691 h 1972742"/>
              <a:gd name="connsiteX2675" fmla="*/ 4766211 w 13601612"/>
              <a:gd name="connsiteY2675" fmla="*/ 1362691 h 1972742"/>
              <a:gd name="connsiteX2676" fmla="*/ 4766928 w 13601612"/>
              <a:gd name="connsiteY2676" fmla="*/ 1362333 h 1972742"/>
              <a:gd name="connsiteX2677" fmla="*/ 4593812 w 13601612"/>
              <a:gd name="connsiteY2677" fmla="*/ 1363766 h 1972742"/>
              <a:gd name="connsiteX2678" fmla="*/ 4704205 w 13601612"/>
              <a:gd name="connsiteY2678" fmla="*/ 1364124 h 1972742"/>
              <a:gd name="connsiteX2679" fmla="*/ 4704205 w 13601612"/>
              <a:gd name="connsiteY2679" fmla="*/ 1364482 h 1972742"/>
              <a:gd name="connsiteX2680" fmla="*/ 4480193 w 13601612"/>
              <a:gd name="connsiteY2680" fmla="*/ 1555161 h 1972742"/>
              <a:gd name="connsiteX2681" fmla="*/ 4465139 w 13601612"/>
              <a:gd name="connsiteY2681" fmla="*/ 1552294 h 1972742"/>
              <a:gd name="connsiteX2682" fmla="*/ 4460838 w 13601612"/>
              <a:gd name="connsiteY2682" fmla="*/ 1523979 h 1972742"/>
              <a:gd name="connsiteX2683" fmla="*/ 4592020 w 13601612"/>
              <a:gd name="connsiteY2683" fmla="*/ 1364841 h 1972742"/>
              <a:gd name="connsiteX2684" fmla="*/ 4593812 w 13601612"/>
              <a:gd name="connsiteY2684" fmla="*/ 1363766 h 1972742"/>
              <a:gd name="connsiteX2685" fmla="*/ 4706355 w 13601612"/>
              <a:gd name="connsiteY2685" fmla="*/ 1364124 h 1972742"/>
              <a:gd name="connsiteX2686" fmla="*/ 4751875 w 13601612"/>
              <a:gd name="connsiteY2686" fmla="*/ 1364482 h 1972742"/>
              <a:gd name="connsiteX2687" fmla="*/ 4750083 w 13601612"/>
              <a:gd name="connsiteY2687" fmla="*/ 1407492 h 1972742"/>
              <a:gd name="connsiteX2688" fmla="*/ 4749725 w 13601612"/>
              <a:gd name="connsiteY2688" fmla="*/ 1407850 h 1972742"/>
              <a:gd name="connsiteX2689" fmla="*/ 4749725 w 13601612"/>
              <a:gd name="connsiteY2689" fmla="*/ 1408208 h 1972742"/>
              <a:gd name="connsiteX2690" fmla="*/ 4749725 w 13601612"/>
              <a:gd name="connsiteY2690" fmla="*/ 1408566 h 1972742"/>
              <a:gd name="connsiteX2691" fmla="*/ 4750083 w 13601612"/>
              <a:gd name="connsiteY2691" fmla="*/ 1408566 h 1972742"/>
              <a:gd name="connsiteX2692" fmla="*/ 4747932 w 13601612"/>
              <a:gd name="connsiteY2692" fmla="*/ 1452293 h 1972742"/>
              <a:gd name="connsiteX2693" fmla="*/ 4520336 w 13601612"/>
              <a:gd name="connsiteY2693" fmla="*/ 1584908 h 1972742"/>
              <a:gd name="connsiteX2694" fmla="*/ 4470157 w 13601612"/>
              <a:gd name="connsiteY2694" fmla="*/ 1574514 h 1972742"/>
              <a:gd name="connsiteX2695" fmla="*/ 4468365 w 13601612"/>
              <a:gd name="connsiteY2695" fmla="*/ 1574514 h 1972742"/>
              <a:gd name="connsiteX2696" fmla="*/ 4466931 w 13601612"/>
              <a:gd name="connsiteY2696" fmla="*/ 1563762 h 1972742"/>
              <a:gd name="connsiteX2697" fmla="*/ 4471232 w 13601612"/>
              <a:gd name="connsiteY2697" fmla="*/ 1561253 h 1972742"/>
              <a:gd name="connsiteX2698" fmla="*/ 4493096 w 13601612"/>
              <a:gd name="connsiteY2698" fmla="*/ 1561611 h 1972742"/>
              <a:gd name="connsiteX2699" fmla="*/ 4505282 w 13601612"/>
              <a:gd name="connsiteY2699" fmla="*/ 1561611 h 1972742"/>
              <a:gd name="connsiteX2700" fmla="*/ 4505282 w 13601612"/>
              <a:gd name="connsiteY2700" fmla="*/ 1560536 h 1972742"/>
              <a:gd name="connsiteX2701" fmla="*/ 4494529 w 13601612"/>
              <a:gd name="connsiteY2701" fmla="*/ 1558027 h 1972742"/>
              <a:gd name="connsiteX2702" fmla="*/ 4481268 w 13601612"/>
              <a:gd name="connsiteY2702" fmla="*/ 1555518 h 1972742"/>
              <a:gd name="connsiteX2703" fmla="*/ 4704922 w 13601612"/>
              <a:gd name="connsiteY2703" fmla="*/ 1364839 h 1972742"/>
              <a:gd name="connsiteX2704" fmla="*/ 4706355 w 13601612"/>
              <a:gd name="connsiteY2704" fmla="*/ 1364122 h 1972742"/>
              <a:gd name="connsiteX2705" fmla="*/ 4706355 w 13601612"/>
              <a:gd name="connsiteY2705" fmla="*/ 1364124 h 1972742"/>
              <a:gd name="connsiteX2706" fmla="*/ 4753667 w 13601612"/>
              <a:gd name="connsiteY2706" fmla="*/ 1364482 h 1972742"/>
              <a:gd name="connsiteX2707" fmla="*/ 4755459 w 13601612"/>
              <a:gd name="connsiteY2707" fmla="*/ 1364482 h 1972742"/>
              <a:gd name="connsiteX2708" fmla="*/ 4753667 w 13601612"/>
              <a:gd name="connsiteY2708" fmla="*/ 1365199 h 1972742"/>
              <a:gd name="connsiteX2709" fmla="*/ 4753667 w 13601612"/>
              <a:gd name="connsiteY2709" fmla="*/ 1364482 h 1972742"/>
              <a:gd name="connsiteX2710" fmla="*/ 4760835 w 13601612"/>
              <a:gd name="connsiteY2710" fmla="*/ 1364482 h 1972742"/>
              <a:gd name="connsiteX2711" fmla="*/ 4766928 w 13601612"/>
              <a:gd name="connsiteY2711" fmla="*/ 1364482 h 1972742"/>
              <a:gd name="connsiteX2712" fmla="*/ 4766928 w 13601612"/>
              <a:gd name="connsiteY2712" fmla="*/ 1368783 h 1972742"/>
              <a:gd name="connsiteX2713" fmla="*/ 4756893 w 13601612"/>
              <a:gd name="connsiteY2713" fmla="*/ 1365916 h 1972742"/>
              <a:gd name="connsiteX2714" fmla="*/ 4760835 w 13601612"/>
              <a:gd name="connsiteY2714" fmla="*/ 1364482 h 1972742"/>
              <a:gd name="connsiteX2715" fmla="*/ 4768720 w 13601612"/>
              <a:gd name="connsiteY2715" fmla="*/ 1364482 h 1972742"/>
              <a:gd name="connsiteX2716" fmla="*/ 4788792 w 13601612"/>
              <a:gd name="connsiteY2716" fmla="*/ 1364840 h 1972742"/>
              <a:gd name="connsiteX2717" fmla="*/ 4788792 w 13601612"/>
              <a:gd name="connsiteY2717" fmla="*/ 1368782 h 1972742"/>
              <a:gd name="connsiteX2718" fmla="*/ 4778039 w 13601612"/>
              <a:gd name="connsiteY2718" fmla="*/ 1371650 h 1972742"/>
              <a:gd name="connsiteX2719" fmla="*/ 4768720 w 13601612"/>
              <a:gd name="connsiteY2719" fmla="*/ 1369141 h 1972742"/>
              <a:gd name="connsiteX2720" fmla="*/ 4768720 w 13601612"/>
              <a:gd name="connsiteY2720" fmla="*/ 1364482 h 1972742"/>
              <a:gd name="connsiteX2721" fmla="*/ 4790942 w 13601612"/>
              <a:gd name="connsiteY2721" fmla="*/ 1364840 h 1972742"/>
              <a:gd name="connsiteX2722" fmla="*/ 4797752 w 13601612"/>
              <a:gd name="connsiteY2722" fmla="*/ 1364840 h 1972742"/>
              <a:gd name="connsiteX2723" fmla="*/ 4800620 w 13601612"/>
              <a:gd name="connsiteY2723" fmla="*/ 1365557 h 1972742"/>
              <a:gd name="connsiteX2724" fmla="*/ 4790942 w 13601612"/>
              <a:gd name="connsiteY2724" fmla="*/ 1368066 h 1972742"/>
              <a:gd name="connsiteX2725" fmla="*/ 4790942 w 13601612"/>
              <a:gd name="connsiteY2725" fmla="*/ 1364840 h 1972742"/>
              <a:gd name="connsiteX2726" fmla="*/ 4803846 w 13601612"/>
              <a:gd name="connsiteY2726" fmla="*/ 1364840 h 1972742"/>
              <a:gd name="connsiteX2727" fmla="*/ 4804203 w 13601612"/>
              <a:gd name="connsiteY2727" fmla="*/ 1364840 h 1972742"/>
              <a:gd name="connsiteX2728" fmla="*/ 4804203 w 13601612"/>
              <a:gd name="connsiteY2728" fmla="*/ 1365198 h 1972742"/>
              <a:gd name="connsiteX2729" fmla="*/ 4803846 w 13601612"/>
              <a:gd name="connsiteY2729" fmla="*/ 1365198 h 1972742"/>
              <a:gd name="connsiteX2730" fmla="*/ 4803846 w 13601612"/>
              <a:gd name="connsiteY2730" fmla="*/ 1364840 h 1972742"/>
              <a:gd name="connsiteX2731" fmla="*/ 4805996 w 13601612"/>
              <a:gd name="connsiteY2731" fmla="*/ 1364840 h 1972742"/>
              <a:gd name="connsiteX2732" fmla="*/ 4861551 w 13601612"/>
              <a:gd name="connsiteY2732" fmla="*/ 1364840 h 1972742"/>
              <a:gd name="connsiteX2733" fmla="*/ 4807430 w 13601612"/>
              <a:gd name="connsiteY2733" fmla="*/ 1407492 h 1972742"/>
              <a:gd name="connsiteX2734" fmla="*/ 4805996 w 13601612"/>
              <a:gd name="connsiteY2734" fmla="*/ 1364840 h 1972742"/>
              <a:gd name="connsiteX2735" fmla="*/ 4862985 w 13601612"/>
              <a:gd name="connsiteY2735" fmla="*/ 1364840 h 1972742"/>
              <a:gd name="connsiteX2736" fmla="*/ 4990941 w 13601612"/>
              <a:gd name="connsiteY2736" fmla="*/ 1365198 h 1972742"/>
              <a:gd name="connsiteX2737" fmla="*/ 4810656 w 13601612"/>
              <a:gd name="connsiteY2737" fmla="*/ 1496379 h 1972742"/>
              <a:gd name="connsiteX2738" fmla="*/ 4810297 w 13601612"/>
              <a:gd name="connsiteY2738" fmla="*/ 1487419 h 1972742"/>
              <a:gd name="connsiteX2739" fmla="*/ 4809940 w 13601612"/>
              <a:gd name="connsiteY2739" fmla="*/ 1471290 h 1972742"/>
              <a:gd name="connsiteX2740" fmla="*/ 4809223 w 13601612"/>
              <a:gd name="connsiteY2740" fmla="*/ 1455161 h 1972742"/>
              <a:gd name="connsiteX2741" fmla="*/ 4809223 w 13601612"/>
              <a:gd name="connsiteY2741" fmla="*/ 1454803 h 1972742"/>
              <a:gd name="connsiteX2742" fmla="*/ 4809223 w 13601612"/>
              <a:gd name="connsiteY2742" fmla="*/ 1454445 h 1972742"/>
              <a:gd name="connsiteX2743" fmla="*/ 4808505 w 13601612"/>
              <a:gd name="connsiteY2743" fmla="*/ 1439769 h 1972742"/>
              <a:gd name="connsiteX2744" fmla="*/ 4808505 w 13601612"/>
              <a:gd name="connsiteY2744" fmla="*/ 1439411 h 1972742"/>
              <a:gd name="connsiteX2745" fmla="*/ 4808505 w 13601612"/>
              <a:gd name="connsiteY2745" fmla="*/ 1439053 h 1972742"/>
              <a:gd name="connsiteX2746" fmla="*/ 4807788 w 13601612"/>
              <a:gd name="connsiteY2746" fmla="*/ 1408946 h 1972742"/>
              <a:gd name="connsiteX2747" fmla="*/ 4807788 w 13601612"/>
              <a:gd name="connsiteY2747" fmla="*/ 1408588 h 1972742"/>
              <a:gd name="connsiteX2748" fmla="*/ 4862985 w 13601612"/>
              <a:gd name="connsiteY2748" fmla="*/ 1364861 h 1972742"/>
              <a:gd name="connsiteX2749" fmla="*/ 4862985 w 13601612"/>
              <a:gd name="connsiteY2749" fmla="*/ 1364840 h 1972742"/>
              <a:gd name="connsiteX2750" fmla="*/ 4803487 w 13601612"/>
              <a:gd name="connsiteY2750" fmla="*/ 1366632 h 1972742"/>
              <a:gd name="connsiteX2751" fmla="*/ 4803845 w 13601612"/>
              <a:gd name="connsiteY2751" fmla="*/ 1366632 h 1972742"/>
              <a:gd name="connsiteX2752" fmla="*/ 4804203 w 13601612"/>
              <a:gd name="connsiteY2752" fmla="*/ 1366632 h 1972742"/>
              <a:gd name="connsiteX2753" fmla="*/ 4804561 w 13601612"/>
              <a:gd name="connsiteY2753" fmla="*/ 1378818 h 1972742"/>
              <a:gd name="connsiteX2754" fmla="*/ 4790941 w 13601612"/>
              <a:gd name="connsiteY2754" fmla="*/ 1375234 h 1972742"/>
              <a:gd name="connsiteX2755" fmla="*/ 4790941 w 13601612"/>
              <a:gd name="connsiteY2755" fmla="*/ 1370216 h 1972742"/>
              <a:gd name="connsiteX2756" fmla="*/ 4803487 w 13601612"/>
              <a:gd name="connsiteY2756" fmla="*/ 1366632 h 1972742"/>
              <a:gd name="connsiteX2757" fmla="*/ 4753667 w 13601612"/>
              <a:gd name="connsiteY2757" fmla="*/ 1366990 h 1972742"/>
              <a:gd name="connsiteX2758" fmla="*/ 4766928 w 13601612"/>
              <a:gd name="connsiteY2758" fmla="*/ 1370574 h 1972742"/>
              <a:gd name="connsiteX2759" fmla="*/ 4766928 w 13601612"/>
              <a:gd name="connsiteY2759" fmla="*/ 1374875 h 1972742"/>
              <a:gd name="connsiteX2760" fmla="*/ 4752950 w 13601612"/>
              <a:gd name="connsiteY2760" fmla="*/ 1378459 h 1972742"/>
              <a:gd name="connsiteX2761" fmla="*/ 4753667 w 13601612"/>
              <a:gd name="connsiteY2761" fmla="*/ 1366990 h 1972742"/>
              <a:gd name="connsiteX2762" fmla="*/ 5184129 w 13601612"/>
              <a:gd name="connsiteY2762" fmla="*/ 1367348 h 1972742"/>
              <a:gd name="connsiteX2763" fmla="*/ 5198465 w 13601612"/>
              <a:gd name="connsiteY2763" fmla="*/ 1371290 h 1972742"/>
              <a:gd name="connsiteX2764" fmla="*/ 5184129 w 13601612"/>
              <a:gd name="connsiteY2764" fmla="*/ 1374875 h 1972742"/>
              <a:gd name="connsiteX2765" fmla="*/ 5184129 w 13601612"/>
              <a:gd name="connsiteY2765" fmla="*/ 1367348 h 1972742"/>
              <a:gd name="connsiteX2766" fmla="*/ 5224630 w 13601612"/>
              <a:gd name="connsiteY2766" fmla="*/ 1367348 h 1972742"/>
              <a:gd name="connsiteX2767" fmla="*/ 5224630 w 13601612"/>
              <a:gd name="connsiteY2767" fmla="*/ 1374875 h 1972742"/>
              <a:gd name="connsiteX2768" fmla="*/ 5210293 w 13601612"/>
              <a:gd name="connsiteY2768" fmla="*/ 1371290 h 1972742"/>
              <a:gd name="connsiteX2769" fmla="*/ 5224630 w 13601612"/>
              <a:gd name="connsiteY2769" fmla="*/ 1367348 h 1972742"/>
              <a:gd name="connsiteX2770" fmla="*/ 4788792 w 13601612"/>
              <a:gd name="connsiteY2770" fmla="*/ 1370574 h 1972742"/>
              <a:gd name="connsiteX2771" fmla="*/ 4788792 w 13601612"/>
              <a:gd name="connsiteY2771" fmla="*/ 1374516 h 1972742"/>
              <a:gd name="connsiteX2772" fmla="*/ 4781624 w 13601612"/>
              <a:gd name="connsiteY2772" fmla="*/ 1372724 h 1972742"/>
              <a:gd name="connsiteX2773" fmla="*/ 4788792 w 13601612"/>
              <a:gd name="connsiteY2773" fmla="*/ 1370574 h 1972742"/>
              <a:gd name="connsiteX2774" fmla="*/ 4768720 w 13601612"/>
              <a:gd name="connsiteY2774" fmla="*/ 1370931 h 1972742"/>
              <a:gd name="connsiteX2775" fmla="*/ 4774455 w 13601612"/>
              <a:gd name="connsiteY2775" fmla="*/ 1372724 h 1972742"/>
              <a:gd name="connsiteX2776" fmla="*/ 4768720 w 13601612"/>
              <a:gd name="connsiteY2776" fmla="*/ 1374157 h 1972742"/>
              <a:gd name="connsiteX2777" fmla="*/ 4768720 w 13601612"/>
              <a:gd name="connsiteY2777" fmla="*/ 1370931 h 1972742"/>
              <a:gd name="connsiteX2778" fmla="*/ 5204559 w 13601612"/>
              <a:gd name="connsiteY2778" fmla="*/ 1372724 h 1972742"/>
              <a:gd name="connsiteX2779" fmla="*/ 5224989 w 13601612"/>
              <a:gd name="connsiteY2779" fmla="*/ 1378458 h 1972742"/>
              <a:gd name="connsiteX2780" fmla="*/ 5224989 w 13601612"/>
              <a:gd name="connsiteY2780" fmla="*/ 1394587 h 1972742"/>
              <a:gd name="connsiteX2781" fmla="*/ 5206709 w 13601612"/>
              <a:gd name="connsiteY2781" fmla="*/ 1399605 h 1972742"/>
              <a:gd name="connsiteX2782" fmla="*/ 5183770 w 13601612"/>
              <a:gd name="connsiteY2782" fmla="*/ 1393512 h 1972742"/>
              <a:gd name="connsiteX2783" fmla="*/ 5184128 w 13601612"/>
              <a:gd name="connsiteY2783" fmla="*/ 1378458 h 1972742"/>
              <a:gd name="connsiteX2784" fmla="*/ 5204559 w 13601612"/>
              <a:gd name="connsiteY2784" fmla="*/ 1372724 h 1972742"/>
              <a:gd name="connsiteX2785" fmla="*/ 4778039 w 13601612"/>
              <a:gd name="connsiteY2785" fmla="*/ 1373798 h 1972742"/>
              <a:gd name="connsiteX2786" fmla="*/ 4788792 w 13601612"/>
              <a:gd name="connsiteY2786" fmla="*/ 1376665 h 1972742"/>
              <a:gd name="connsiteX2787" fmla="*/ 4788792 w 13601612"/>
              <a:gd name="connsiteY2787" fmla="*/ 1383117 h 1972742"/>
              <a:gd name="connsiteX2788" fmla="*/ 4779115 w 13601612"/>
              <a:gd name="connsiteY2788" fmla="*/ 1385626 h 1972742"/>
              <a:gd name="connsiteX2789" fmla="*/ 4768362 w 13601612"/>
              <a:gd name="connsiteY2789" fmla="*/ 1382759 h 1972742"/>
              <a:gd name="connsiteX2790" fmla="*/ 4768720 w 13601612"/>
              <a:gd name="connsiteY2790" fmla="*/ 1376307 h 1972742"/>
              <a:gd name="connsiteX2791" fmla="*/ 4778039 w 13601612"/>
              <a:gd name="connsiteY2791" fmla="*/ 1373798 h 1972742"/>
              <a:gd name="connsiteX2792" fmla="*/ 4766928 w 13601612"/>
              <a:gd name="connsiteY2792" fmla="*/ 1376665 h 1972742"/>
              <a:gd name="connsiteX2793" fmla="*/ 4766570 w 13601612"/>
              <a:gd name="connsiteY2793" fmla="*/ 1382400 h 1972742"/>
              <a:gd name="connsiteX2794" fmla="*/ 4756176 w 13601612"/>
              <a:gd name="connsiteY2794" fmla="*/ 1379533 h 1972742"/>
              <a:gd name="connsiteX2795" fmla="*/ 4766928 w 13601612"/>
              <a:gd name="connsiteY2795" fmla="*/ 1376665 h 1972742"/>
              <a:gd name="connsiteX2796" fmla="*/ 4790942 w 13601612"/>
              <a:gd name="connsiteY2796" fmla="*/ 1377023 h 1972742"/>
              <a:gd name="connsiteX2797" fmla="*/ 4800978 w 13601612"/>
              <a:gd name="connsiteY2797" fmla="*/ 1379891 h 1972742"/>
              <a:gd name="connsiteX2798" fmla="*/ 4790942 w 13601612"/>
              <a:gd name="connsiteY2798" fmla="*/ 1382758 h 1972742"/>
              <a:gd name="connsiteX2799" fmla="*/ 4790942 w 13601612"/>
              <a:gd name="connsiteY2799" fmla="*/ 1377023 h 1972742"/>
              <a:gd name="connsiteX2800" fmla="*/ 5181261 w 13601612"/>
              <a:gd name="connsiteY2800" fmla="*/ 1378815 h 1972742"/>
              <a:gd name="connsiteX2801" fmla="*/ 5180903 w 13601612"/>
              <a:gd name="connsiteY2801" fmla="*/ 1392435 h 1972742"/>
              <a:gd name="connsiteX2802" fmla="*/ 5156531 w 13601612"/>
              <a:gd name="connsiteY2802" fmla="*/ 1385625 h 1972742"/>
              <a:gd name="connsiteX2803" fmla="*/ 5181261 w 13601612"/>
              <a:gd name="connsiteY2803" fmla="*/ 1378815 h 1972742"/>
              <a:gd name="connsiteX2804" fmla="*/ 5227856 w 13601612"/>
              <a:gd name="connsiteY2804" fmla="*/ 1379173 h 1972742"/>
              <a:gd name="connsiteX2805" fmla="*/ 5254737 w 13601612"/>
              <a:gd name="connsiteY2805" fmla="*/ 1386342 h 1972742"/>
              <a:gd name="connsiteX2806" fmla="*/ 5227856 w 13601612"/>
              <a:gd name="connsiteY2806" fmla="*/ 1393510 h 1972742"/>
              <a:gd name="connsiteX2807" fmla="*/ 5227856 w 13601612"/>
              <a:gd name="connsiteY2807" fmla="*/ 1379173 h 1972742"/>
              <a:gd name="connsiteX2808" fmla="*/ 4752950 w 13601612"/>
              <a:gd name="connsiteY2808" fmla="*/ 1380607 h 1972742"/>
              <a:gd name="connsiteX2809" fmla="*/ 4766570 w 13601612"/>
              <a:gd name="connsiteY2809" fmla="*/ 1384191 h 1972742"/>
              <a:gd name="connsiteX2810" fmla="*/ 4766570 w 13601612"/>
              <a:gd name="connsiteY2810" fmla="*/ 1389209 h 1972742"/>
              <a:gd name="connsiteX2811" fmla="*/ 4752592 w 13601612"/>
              <a:gd name="connsiteY2811" fmla="*/ 1392793 h 1972742"/>
              <a:gd name="connsiteX2812" fmla="*/ 4752950 w 13601612"/>
              <a:gd name="connsiteY2812" fmla="*/ 1380607 h 1972742"/>
              <a:gd name="connsiteX2813" fmla="*/ 4804562 w 13601612"/>
              <a:gd name="connsiteY2813" fmla="*/ 1380607 h 1972742"/>
              <a:gd name="connsiteX2814" fmla="*/ 4804920 w 13601612"/>
              <a:gd name="connsiteY2814" fmla="*/ 1392793 h 1972742"/>
              <a:gd name="connsiteX2815" fmla="*/ 4790942 w 13601612"/>
              <a:gd name="connsiteY2815" fmla="*/ 1388851 h 1972742"/>
              <a:gd name="connsiteX2816" fmla="*/ 4790942 w 13601612"/>
              <a:gd name="connsiteY2816" fmla="*/ 1384550 h 1972742"/>
              <a:gd name="connsiteX2817" fmla="*/ 4804562 w 13601612"/>
              <a:gd name="connsiteY2817" fmla="*/ 1380607 h 1972742"/>
              <a:gd name="connsiteX2818" fmla="*/ 4768362 w 13601612"/>
              <a:gd name="connsiteY2818" fmla="*/ 1384550 h 1972742"/>
              <a:gd name="connsiteX2819" fmla="*/ 4775889 w 13601612"/>
              <a:gd name="connsiteY2819" fmla="*/ 1386700 h 1972742"/>
              <a:gd name="connsiteX2820" fmla="*/ 4768362 w 13601612"/>
              <a:gd name="connsiteY2820" fmla="*/ 1388851 h 1972742"/>
              <a:gd name="connsiteX2821" fmla="*/ 4768362 w 13601612"/>
              <a:gd name="connsiteY2821" fmla="*/ 1384550 h 1972742"/>
              <a:gd name="connsiteX2822" fmla="*/ 4788792 w 13601612"/>
              <a:gd name="connsiteY2822" fmla="*/ 1384907 h 1972742"/>
              <a:gd name="connsiteX2823" fmla="*/ 4788792 w 13601612"/>
              <a:gd name="connsiteY2823" fmla="*/ 1388492 h 1972742"/>
              <a:gd name="connsiteX2824" fmla="*/ 4783057 w 13601612"/>
              <a:gd name="connsiteY2824" fmla="*/ 1386699 h 1972742"/>
              <a:gd name="connsiteX2825" fmla="*/ 4788792 w 13601612"/>
              <a:gd name="connsiteY2825" fmla="*/ 1384907 h 1972742"/>
              <a:gd name="connsiteX2826" fmla="*/ 5149004 w 13601612"/>
              <a:gd name="connsiteY2826" fmla="*/ 1386699 h 1972742"/>
              <a:gd name="connsiteX2827" fmla="*/ 5149361 w 13601612"/>
              <a:gd name="connsiteY2827" fmla="*/ 1386699 h 1972742"/>
              <a:gd name="connsiteX2828" fmla="*/ 5149719 w 13601612"/>
              <a:gd name="connsiteY2828" fmla="*/ 1387057 h 1972742"/>
              <a:gd name="connsiteX2829" fmla="*/ 5150077 w 13601612"/>
              <a:gd name="connsiteY2829" fmla="*/ 1387057 h 1972742"/>
              <a:gd name="connsiteX2830" fmla="*/ 5150435 w 13601612"/>
              <a:gd name="connsiteY2830" fmla="*/ 1387057 h 1972742"/>
              <a:gd name="connsiteX2831" fmla="*/ 5180900 w 13601612"/>
              <a:gd name="connsiteY2831" fmla="*/ 1395301 h 1972742"/>
              <a:gd name="connsiteX2832" fmla="*/ 5180900 w 13601612"/>
              <a:gd name="connsiteY2832" fmla="*/ 1406412 h 1972742"/>
              <a:gd name="connsiteX2833" fmla="*/ 5148284 w 13601612"/>
              <a:gd name="connsiteY2833" fmla="*/ 1415372 h 1972742"/>
              <a:gd name="connsiteX2834" fmla="*/ 5147927 w 13601612"/>
              <a:gd name="connsiteY2834" fmla="*/ 1415372 h 1972742"/>
              <a:gd name="connsiteX2835" fmla="*/ 5149004 w 13601612"/>
              <a:gd name="connsiteY2835" fmla="*/ 1386699 h 1972742"/>
              <a:gd name="connsiteX2836" fmla="*/ 4779115 w 13601612"/>
              <a:gd name="connsiteY2836" fmla="*/ 1387416 h 1972742"/>
              <a:gd name="connsiteX2837" fmla="*/ 4788792 w 13601612"/>
              <a:gd name="connsiteY2837" fmla="*/ 1390284 h 1972742"/>
              <a:gd name="connsiteX2838" fmla="*/ 4789150 w 13601612"/>
              <a:gd name="connsiteY2838" fmla="*/ 1396735 h 1972742"/>
              <a:gd name="connsiteX2839" fmla="*/ 4778039 w 13601612"/>
              <a:gd name="connsiteY2839" fmla="*/ 1399603 h 1972742"/>
              <a:gd name="connsiteX2840" fmla="*/ 4768362 w 13601612"/>
              <a:gd name="connsiteY2840" fmla="*/ 1397117 h 1972742"/>
              <a:gd name="connsiteX2841" fmla="*/ 4768362 w 13601612"/>
              <a:gd name="connsiteY2841" fmla="*/ 1390666 h 1972742"/>
              <a:gd name="connsiteX2842" fmla="*/ 4779115 w 13601612"/>
              <a:gd name="connsiteY2842" fmla="*/ 1387416 h 1972742"/>
              <a:gd name="connsiteX2843" fmla="*/ 5260472 w 13601612"/>
              <a:gd name="connsiteY2843" fmla="*/ 1387774 h 1972742"/>
              <a:gd name="connsiteX2844" fmla="*/ 5261547 w 13601612"/>
              <a:gd name="connsiteY2844" fmla="*/ 1414297 h 1972742"/>
              <a:gd name="connsiteX2845" fmla="*/ 5227855 w 13601612"/>
              <a:gd name="connsiteY2845" fmla="*/ 1405337 h 1972742"/>
              <a:gd name="connsiteX2846" fmla="*/ 5227855 w 13601612"/>
              <a:gd name="connsiteY2846" fmla="*/ 1396735 h 1972742"/>
              <a:gd name="connsiteX2847" fmla="*/ 5260472 w 13601612"/>
              <a:gd name="connsiteY2847" fmla="*/ 1387774 h 1972742"/>
              <a:gd name="connsiteX2848" fmla="*/ 4790942 w 13601612"/>
              <a:gd name="connsiteY2848" fmla="*/ 1390642 h 1972742"/>
              <a:gd name="connsiteX2849" fmla="*/ 4800978 w 13601612"/>
              <a:gd name="connsiteY2849" fmla="*/ 1393509 h 1972742"/>
              <a:gd name="connsiteX2850" fmla="*/ 4790942 w 13601612"/>
              <a:gd name="connsiteY2850" fmla="*/ 1396018 h 1972742"/>
              <a:gd name="connsiteX2851" fmla="*/ 4790942 w 13601612"/>
              <a:gd name="connsiteY2851" fmla="*/ 1390642 h 1972742"/>
              <a:gd name="connsiteX2852" fmla="*/ 4766570 w 13601612"/>
              <a:gd name="connsiteY2852" fmla="*/ 1390999 h 1972742"/>
              <a:gd name="connsiteX2853" fmla="*/ 4766570 w 13601612"/>
              <a:gd name="connsiteY2853" fmla="*/ 1396734 h 1972742"/>
              <a:gd name="connsiteX2854" fmla="*/ 4756176 w 13601612"/>
              <a:gd name="connsiteY2854" fmla="*/ 1393867 h 1972742"/>
              <a:gd name="connsiteX2855" fmla="*/ 4766570 w 13601612"/>
              <a:gd name="connsiteY2855" fmla="*/ 1390999 h 1972742"/>
              <a:gd name="connsiteX2856" fmla="*/ 4804921 w 13601612"/>
              <a:gd name="connsiteY2856" fmla="*/ 1394250 h 1972742"/>
              <a:gd name="connsiteX2857" fmla="*/ 4805279 w 13601612"/>
              <a:gd name="connsiteY2857" fmla="*/ 1394250 h 1972742"/>
              <a:gd name="connsiteX2858" fmla="*/ 4805636 w 13601612"/>
              <a:gd name="connsiteY2858" fmla="*/ 1407153 h 1972742"/>
              <a:gd name="connsiteX2859" fmla="*/ 4790941 w 13601612"/>
              <a:gd name="connsiteY2859" fmla="*/ 1403210 h 1972742"/>
              <a:gd name="connsiteX2860" fmla="*/ 4790941 w 13601612"/>
              <a:gd name="connsiteY2860" fmla="*/ 1398192 h 1972742"/>
              <a:gd name="connsiteX2861" fmla="*/ 4804921 w 13601612"/>
              <a:gd name="connsiteY2861" fmla="*/ 1394250 h 1972742"/>
              <a:gd name="connsiteX2862" fmla="*/ 4752233 w 13601612"/>
              <a:gd name="connsiteY2862" fmla="*/ 1394608 h 1972742"/>
              <a:gd name="connsiteX2863" fmla="*/ 4766570 w 13601612"/>
              <a:gd name="connsiteY2863" fmla="*/ 1398550 h 1972742"/>
              <a:gd name="connsiteX2864" fmla="*/ 4766570 w 13601612"/>
              <a:gd name="connsiteY2864" fmla="*/ 1402851 h 1972742"/>
              <a:gd name="connsiteX2865" fmla="*/ 4751875 w 13601612"/>
              <a:gd name="connsiteY2865" fmla="*/ 1406794 h 1972742"/>
              <a:gd name="connsiteX2866" fmla="*/ 4752233 w 13601612"/>
              <a:gd name="connsiteY2866" fmla="*/ 1394608 h 1972742"/>
              <a:gd name="connsiteX2867" fmla="*/ 5183770 w 13601612"/>
              <a:gd name="connsiteY2867" fmla="*/ 1396400 h 1972742"/>
              <a:gd name="connsiteX2868" fmla="*/ 5200616 w 13601612"/>
              <a:gd name="connsiteY2868" fmla="*/ 1401059 h 1972742"/>
              <a:gd name="connsiteX2869" fmla="*/ 5183770 w 13601612"/>
              <a:gd name="connsiteY2869" fmla="*/ 1405719 h 1972742"/>
              <a:gd name="connsiteX2870" fmla="*/ 5183770 w 13601612"/>
              <a:gd name="connsiteY2870" fmla="*/ 1396400 h 1972742"/>
              <a:gd name="connsiteX2871" fmla="*/ 5224989 w 13601612"/>
              <a:gd name="connsiteY2871" fmla="*/ 1397474 h 1972742"/>
              <a:gd name="connsiteX2872" fmla="*/ 5224989 w 13601612"/>
              <a:gd name="connsiteY2872" fmla="*/ 1404284 h 1972742"/>
              <a:gd name="connsiteX2873" fmla="*/ 5212444 w 13601612"/>
              <a:gd name="connsiteY2873" fmla="*/ 1401059 h 1972742"/>
              <a:gd name="connsiteX2874" fmla="*/ 5224989 w 13601612"/>
              <a:gd name="connsiteY2874" fmla="*/ 1397474 h 1972742"/>
              <a:gd name="connsiteX2875" fmla="*/ 4789150 w 13601612"/>
              <a:gd name="connsiteY2875" fmla="*/ 1398549 h 1972742"/>
              <a:gd name="connsiteX2876" fmla="*/ 4789150 w 13601612"/>
              <a:gd name="connsiteY2876" fmla="*/ 1402850 h 1972742"/>
              <a:gd name="connsiteX2877" fmla="*/ 4781265 w 13601612"/>
              <a:gd name="connsiteY2877" fmla="*/ 1400700 h 1972742"/>
              <a:gd name="connsiteX2878" fmla="*/ 4789150 w 13601612"/>
              <a:gd name="connsiteY2878" fmla="*/ 1398549 h 1972742"/>
              <a:gd name="connsiteX2879" fmla="*/ 4768362 w 13601612"/>
              <a:gd name="connsiteY2879" fmla="*/ 1399266 h 1972742"/>
              <a:gd name="connsiteX2880" fmla="*/ 4774455 w 13601612"/>
              <a:gd name="connsiteY2880" fmla="*/ 1400700 h 1972742"/>
              <a:gd name="connsiteX2881" fmla="*/ 4768362 w 13601612"/>
              <a:gd name="connsiteY2881" fmla="*/ 1402492 h 1972742"/>
              <a:gd name="connsiteX2882" fmla="*/ 4768362 w 13601612"/>
              <a:gd name="connsiteY2882" fmla="*/ 1399266 h 1972742"/>
              <a:gd name="connsiteX2883" fmla="*/ 4778039 w 13601612"/>
              <a:gd name="connsiteY2883" fmla="*/ 1401775 h 1972742"/>
              <a:gd name="connsiteX2884" fmla="*/ 4789150 w 13601612"/>
              <a:gd name="connsiteY2884" fmla="*/ 1404642 h 1972742"/>
              <a:gd name="connsiteX2885" fmla="*/ 4789150 w 13601612"/>
              <a:gd name="connsiteY2885" fmla="*/ 1412169 h 1972742"/>
              <a:gd name="connsiteX2886" fmla="*/ 4779473 w 13601612"/>
              <a:gd name="connsiteY2886" fmla="*/ 1415036 h 1972742"/>
              <a:gd name="connsiteX2887" fmla="*/ 4768004 w 13601612"/>
              <a:gd name="connsiteY2887" fmla="*/ 1411811 h 1972742"/>
              <a:gd name="connsiteX2888" fmla="*/ 4768361 w 13601612"/>
              <a:gd name="connsiteY2888" fmla="*/ 1404284 h 1972742"/>
              <a:gd name="connsiteX2889" fmla="*/ 4778039 w 13601612"/>
              <a:gd name="connsiteY2889" fmla="*/ 1401775 h 1972742"/>
              <a:gd name="connsiteX2890" fmla="*/ 5206351 w 13601612"/>
              <a:gd name="connsiteY2890" fmla="*/ 1402492 h 1972742"/>
              <a:gd name="connsiteX2891" fmla="*/ 5224989 w 13601612"/>
              <a:gd name="connsiteY2891" fmla="*/ 1407868 h 1972742"/>
              <a:gd name="connsiteX2892" fmla="*/ 5224989 w 13601612"/>
              <a:gd name="connsiteY2892" fmla="*/ 1424714 h 1972742"/>
              <a:gd name="connsiteX2893" fmla="*/ 5204559 w 13601612"/>
              <a:gd name="connsiteY2893" fmla="*/ 1430448 h 1972742"/>
              <a:gd name="connsiteX2894" fmla="*/ 5183770 w 13601612"/>
              <a:gd name="connsiteY2894" fmla="*/ 1424355 h 1972742"/>
              <a:gd name="connsiteX2895" fmla="*/ 5183770 w 13601612"/>
              <a:gd name="connsiteY2895" fmla="*/ 1408943 h 1972742"/>
              <a:gd name="connsiteX2896" fmla="*/ 5206351 w 13601612"/>
              <a:gd name="connsiteY2896" fmla="*/ 1402492 h 1972742"/>
              <a:gd name="connsiteX2897" fmla="*/ 4766570 w 13601612"/>
              <a:gd name="connsiteY2897" fmla="*/ 1405002 h 1972742"/>
              <a:gd name="connsiteX2898" fmla="*/ 4766212 w 13601612"/>
              <a:gd name="connsiteY2898" fmla="*/ 1411454 h 1972742"/>
              <a:gd name="connsiteX2899" fmla="*/ 4754026 w 13601612"/>
              <a:gd name="connsiteY2899" fmla="*/ 1408228 h 1972742"/>
              <a:gd name="connsiteX2900" fmla="*/ 4766570 w 13601612"/>
              <a:gd name="connsiteY2900" fmla="*/ 1405002 h 1972742"/>
              <a:gd name="connsiteX2901" fmla="*/ 4790942 w 13601612"/>
              <a:gd name="connsiteY2901" fmla="*/ 1405360 h 1972742"/>
              <a:gd name="connsiteX2902" fmla="*/ 4803129 w 13601612"/>
              <a:gd name="connsiteY2902" fmla="*/ 1408586 h 1972742"/>
              <a:gd name="connsiteX2903" fmla="*/ 4790942 w 13601612"/>
              <a:gd name="connsiteY2903" fmla="*/ 1411812 h 1972742"/>
              <a:gd name="connsiteX2904" fmla="*/ 4790942 w 13601612"/>
              <a:gd name="connsiteY2904" fmla="*/ 1405360 h 1972742"/>
              <a:gd name="connsiteX2905" fmla="*/ 5228214 w 13601612"/>
              <a:gd name="connsiteY2905" fmla="*/ 1408228 h 1972742"/>
              <a:gd name="connsiteX2906" fmla="*/ 5256171 w 13601612"/>
              <a:gd name="connsiteY2906" fmla="*/ 1416113 h 1972742"/>
              <a:gd name="connsiteX2907" fmla="*/ 5228214 w 13601612"/>
              <a:gd name="connsiteY2907" fmla="*/ 1423998 h 1972742"/>
              <a:gd name="connsiteX2908" fmla="*/ 5228214 w 13601612"/>
              <a:gd name="connsiteY2908" fmla="*/ 1408228 h 1972742"/>
              <a:gd name="connsiteX2909" fmla="*/ 4751875 w 13601612"/>
              <a:gd name="connsiteY2909" fmla="*/ 1409302 h 1972742"/>
              <a:gd name="connsiteX2910" fmla="*/ 4766211 w 13601612"/>
              <a:gd name="connsiteY2910" fmla="*/ 1413245 h 1972742"/>
              <a:gd name="connsiteX2911" fmla="*/ 4766211 w 13601612"/>
              <a:gd name="connsiteY2911" fmla="*/ 1418621 h 1972742"/>
              <a:gd name="connsiteX2912" fmla="*/ 4751158 w 13601612"/>
              <a:gd name="connsiteY2912" fmla="*/ 1422564 h 1972742"/>
              <a:gd name="connsiteX2913" fmla="*/ 4751875 w 13601612"/>
              <a:gd name="connsiteY2913" fmla="*/ 1409302 h 1972742"/>
              <a:gd name="connsiteX2914" fmla="*/ 5180545 w 13601612"/>
              <a:gd name="connsiteY2914" fmla="*/ 1409660 h 1972742"/>
              <a:gd name="connsiteX2915" fmla="*/ 5180545 w 13601612"/>
              <a:gd name="connsiteY2915" fmla="*/ 1423639 h 1972742"/>
              <a:gd name="connsiteX2916" fmla="*/ 5154738 w 13601612"/>
              <a:gd name="connsiteY2916" fmla="*/ 1416470 h 1972742"/>
              <a:gd name="connsiteX2917" fmla="*/ 5180545 w 13601612"/>
              <a:gd name="connsiteY2917" fmla="*/ 1409660 h 1972742"/>
              <a:gd name="connsiteX2918" fmla="*/ 4804204 w 13601612"/>
              <a:gd name="connsiteY2918" fmla="*/ 1410018 h 1972742"/>
              <a:gd name="connsiteX2919" fmla="*/ 4793093 w 13601612"/>
              <a:gd name="connsiteY2919" fmla="*/ 1418620 h 1972742"/>
              <a:gd name="connsiteX2920" fmla="*/ 4790942 w 13601612"/>
              <a:gd name="connsiteY2920" fmla="*/ 1418262 h 1972742"/>
              <a:gd name="connsiteX2921" fmla="*/ 4790942 w 13601612"/>
              <a:gd name="connsiteY2921" fmla="*/ 1413603 h 1972742"/>
              <a:gd name="connsiteX2922" fmla="*/ 4804204 w 13601612"/>
              <a:gd name="connsiteY2922" fmla="*/ 1410018 h 1972742"/>
              <a:gd name="connsiteX2923" fmla="*/ 4805638 w 13601612"/>
              <a:gd name="connsiteY2923" fmla="*/ 1410376 h 1972742"/>
              <a:gd name="connsiteX2924" fmla="*/ 4805995 w 13601612"/>
              <a:gd name="connsiteY2924" fmla="*/ 1422204 h 1972742"/>
              <a:gd name="connsiteX2925" fmla="*/ 4794168 w 13601612"/>
              <a:gd name="connsiteY2925" fmla="*/ 1418978 h 1972742"/>
              <a:gd name="connsiteX2926" fmla="*/ 4805637 w 13601612"/>
              <a:gd name="connsiteY2926" fmla="*/ 1410376 h 1972742"/>
              <a:gd name="connsiteX2927" fmla="*/ 4805638 w 13601612"/>
              <a:gd name="connsiteY2927" fmla="*/ 1410376 h 1972742"/>
              <a:gd name="connsiteX2928" fmla="*/ 4768004 w 13601612"/>
              <a:gd name="connsiteY2928" fmla="*/ 1413960 h 1972742"/>
              <a:gd name="connsiteX2929" fmla="*/ 4775889 w 13601612"/>
              <a:gd name="connsiteY2929" fmla="*/ 1416110 h 1972742"/>
              <a:gd name="connsiteX2930" fmla="*/ 4768004 w 13601612"/>
              <a:gd name="connsiteY2930" fmla="*/ 1417903 h 1972742"/>
              <a:gd name="connsiteX2931" fmla="*/ 4768004 w 13601612"/>
              <a:gd name="connsiteY2931" fmla="*/ 1413960 h 1972742"/>
              <a:gd name="connsiteX2932" fmla="*/ 4789150 w 13601612"/>
              <a:gd name="connsiteY2932" fmla="*/ 1414318 h 1972742"/>
              <a:gd name="connsiteX2933" fmla="*/ 4789150 w 13601612"/>
              <a:gd name="connsiteY2933" fmla="*/ 1417544 h 1972742"/>
              <a:gd name="connsiteX2934" fmla="*/ 4783057 w 13601612"/>
              <a:gd name="connsiteY2934" fmla="*/ 1415752 h 1972742"/>
              <a:gd name="connsiteX2935" fmla="*/ 4789150 w 13601612"/>
              <a:gd name="connsiteY2935" fmla="*/ 1414318 h 1972742"/>
              <a:gd name="connsiteX2936" fmla="*/ 4779115 w 13601612"/>
              <a:gd name="connsiteY2936" fmla="*/ 1416827 h 1972742"/>
              <a:gd name="connsiteX2937" fmla="*/ 4789150 w 13601612"/>
              <a:gd name="connsiteY2937" fmla="*/ 1419694 h 1972742"/>
              <a:gd name="connsiteX2938" fmla="*/ 4789150 w 13601612"/>
              <a:gd name="connsiteY2938" fmla="*/ 1421845 h 1972742"/>
              <a:gd name="connsiteX2939" fmla="*/ 4778039 w 13601612"/>
              <a:gd name="connsiteY2939" fmla="*/ 1430447 h 1972742"/>
              <a:gd name="connsiteX2940" fmla="*/ 4768004 w 13601612"/>
              <a:gd name="connsiteY2940" fmla="*/ 1427579 h 1972742"/>
              <a:gd name="connsiteX2941" fmla="*/ 4768004 w 13601612"/>
              <a:gd name="connsiteY2941" fmla="*/ 1419694 h 1972742"/>
              <a:gd name="connsiteX2942" fmla="*/ 4779115 w 13601612"/>
              <a:gd name="connsiteY2942" fmla="*/ 1416827 h 1972742"/>
              <a:gd name="connsiteX2943" fmla="*/ 5147928 w 13601612"/>
              <a:gd name="connsiteY2943" fmla="*/ 1417902 h 1972742"/>
              <a:gd name="connsiteX2944" fmla="*/ 5148286 w 13601612"/>
              <a:gd name="connsiteY2944" fmla="*/ 1417902 h 1972742"/>
              <a:gd name="connsiteX2945" fmla="*/ 5180544 w 13601612"/>
              <a:gd name="connsiteY2945" fmla="*/ 1426862 h 1972742"/>
              <a:gd name="connsiteX2946" fmla="*/ 5180186 w 13601612"/>
              <a:gd name="connsiteY2946" fmla="*/ 1436539 h 1972742"/>
              <a:gd name="connsiteX2947" fmla="*/ 5146853 w 13601612"/>
              <a:gd name="connsiteY2947" fmla="*/ 1445862 h 1972742"/>
              <a:gd name="connsiteX2948" fmla="*/ 5147928 w 13601612"/>
              <a:gd name="connsiteY2948" fmla="*/ 1417902 h 1972742"/>
              <a:gd name="connsiteX2949" fmla="*/ 5261547 w 13601612"/>
              <a:gd name="connsiteY2949" fmla="*/ 1417902 h 1972742"/>
              <a:gd name="connsiteX2950" fmla="*/ 5262622 w 13601612"/>
              <a:gd name="connsiteY2950" fmla="*/ 1445858 h 1972742"/>
              <a:gd name="connsiteX2951" fmla="*/ 5228214 w 13601612"/>
              <a:gd name="connsiteY2951" fmla="*/ 1436539 h 1972742"/>
              <a:gd name="connsiteX2952" fmla="*/ 5228214 w 13601612"/>
              <a:gd name="connsiteY2952" fmla="*/ 1426862 h 1972742"/>
              <a:gd name="connsiteX2953" fmla="*/ 5261547 w 13601612"/>
              <a:gd name="connsiteY2953" fmla="*/ 1417902 h 1972742"/>
              <a:gd name="connsiteX2954" fmla="*/ 4766211 w 13601612"/>
              <a:gd name="connsiteY2954" fmla="*/ 1420410 h 1972742"/>
              <a:gd name="connsiteX2955" fmla="*/ 4766211 w 13601612"/>
              <a:gd name="connsiteY2955" fmla="*/ 1426862 h 1972742"/>
              <a:gd name="connsiteX2956" fmla="*/ 4754025 w 13601612"/>
              <a:gd name="connsiteY2956" fmla="*/ 1423636 h 1972742"/>
              <a:gd name="connsiteX2957" fmla="*/ 4766211 w 13601612"/>
              <a:gd name="connsiteY2957" fmla="*/ 1420410 h 1972742"/>
              <a:gd name="connsiteX2958" fmla="*/ 4792735 w 13601612"/>
              <a:gd name="connsiteY2958" fmla="*/ 1420410 h 1972742"/>
              <a:gd name="connsiteX2959" fmla="*/ 4803129 w 13601612"/>
              <a:gd name="connsiteY2959" fmla="*/ 1423278 h 1972742"/>
              <a:gd name="connsiteX2960" fmla="*/ 4791301 w 13601612"/>
              <a:gd name="connsiteY2960" fmla="*/ 1426504 h 1972742"/>
              <a:gd name="connsiteX2961" fmla="*/ 4791301 w 13601612"/>
              <a:gd name="connsiteY2961" fmla="*/ 1421486 h 1972742"/>
              <a:gd name="connsiteX2962" fmla="*/ 4792735 w 13601612"/>
              <a:gd name="connsiteY2962" fmla="*/ 1420411 h 1972742"/>
              <a:gd name="connsiteX2963" fmla="*/ 4792735 w 13601612"/>
              <a:gd name="connsiteY2963" fmla="*/ 1420410 h 1972742"/>
              <a:gd name="connsiteX2964" fmla="*/ 4789150 w 13601612"/>
              <a:gd name="connsiteY2964" fmla="*/ 1422923 h 1972742"/>
              <a:gd name="connsiteX2965" fmla="*/ 4789150 w 13601612"/>
              <a:gd name="connsiteY2965" fmla="*/ 1427224 h 1972742"/>
              <a:gd name="connsiteX2966" fmla="*/ 4780190 w 13601612"/>
              <a:gd name="connsiteY2966" fmla="*/ 1429733 h 1972742"/>
              <a:gd name="connsiteX2967" fmla="*/ 4789150 w 13601612"/>
              <a:gd name="connsiteY2967" fmla="*/ 1422923 h 1972742"/>
              <a:gd name="connsiteX2968" fmla="*/ 4806354 w 13601612"/>
              <a:gd name="connsiteY2968" fmla="*/ 1424357 h 1972742"/>
              <a:gd name="connsiteX2969" fmla="*/ 4806712 w 13601612"/>
              <a:gd name="connsiteY2969" fmla="*/ 1437977 h 1972742"/>
              <a:gd name="connsiteX2970" fmla="*/ 4791300 w 13601612"/>
              <a:gd name="connsiteY2970" fmla="*/ 1433676 h 1972742"/>
              <a:gd name="connsiteX2971" fmla="*/ 4791300 w 13601612"/>
              <a:gd name="connsiteY2971" fmla="*/ 1428658 h 1972742"/>
              <a:gd name="connsiteX2972" fmla="*/ 4806354 w 13601612"/>
              <a:gd name="connsiteY2972" fmla="*/ 1424357 h 1972742"/>
              <a:gd name="connsiteX2973" fmla="*/ 4751158 w 13601612"/>
              <a:gd name="connsiteY2973" fmla="*/ 1424715 h 1972742"/>
              <a:gd name="connsiteX2974" fmla="*/ 4766211 w 13601612"/>
              <a:gd name="connsiteY2974" fmla="*/ 1428658 h 1972742"/>
              <a:gd name="connsiteX2975" fmla="*/ 4765853 w 13601612"/>
              <a:gd name="connsiteY2975" fmla="*/ 1433317 h 1972742"/>
              <a:gd name="connsiteX2976" fmla="*/ 4750800 w 13601612"/>
              <a:gd name="connsiteY2976" fmla="*/ 1437618 h 1972742"/>
              <a:gd name="connsiteX2977" fmla="*/ 4751158 w 13601612"/>
              <a:gd name="connsiteY2977" fmla="*/ 1424715 h 1972742"/>
              <a:gd name="connsiteX2978" fmla="*/ 5183770 w 13601612"/>
              <a:gd name="connsiteY2978" fmla="*/ 1427941 h 1972742"/>
              <a:gd name="connsiteX2979" fmla="*/ 5198465 w 13601612"/>
              <a:gd name="connsiteY2979" fmla="*/ 1431883 h 1972742"/>
              <a:gd name="connsiteX2980" fmla="*/ 5183412 w 13601612"/>
              <a:gd name="connsiteY2980" fmla="*/ 1435826 h 1972742"/>
              <a:gd name="connsiteX2981" fmla="*/ 5183770 w 13601612"/>
              <a:gd name="connsiteY2981" fmla="*/ 1427941 h 1972742"/>
              <a:gd name="connsiteX2982" fmla="*/ 5224989 w 13601612"/>
              <a:gd name="connsiteY2982" fmla="*/ 1427941 h 1972742"/>
              <a:gd name="connsiteX2983" fmla="*/ 5224989 w 13601612"/>
              <a:gd name="connsiteY2983" fmla="*/ 1435826 h 1972742"/>
              <a:gd name="connsiteX2984" fmla="*/ 5210293 w 13601612"/>
              <a:gd name="connsiteY2984" fmla="*/ 1431883 h 1972742"/>
              <a:gd name="connsiteX2985" fmla="*/ 5224989 w 13601612"/>
              <a:gd name="connsiteY2985" fmla="*/ 1427941 h 1972742"/>
              <a:gd name="connsiteX2986" fmla="*/ 4789150 w 13601612"/>
              <a:gd name="connsiteY2986" fmla="*/ 1429015 h 1972742"/>
              <a:gd name="connsiteX2987" fmla="*/ 4789150 w 13601612"/>
              <a:gd name="connsiteY2987" fmla="*/ 1433316 h 1972742"/>
              <a:gd name="connsiteX2988" fmla="*/ 4781265 w 13601612"/>
              <a:gd name="connsiteY2988" fmla="*/ 1431166 h 1972742"/>
              <a:gd name="connsiteX2989" fmla="*/ 4789150 w 13601612"/>
              <a:gd name="connsiteY2989" fmla="*/ 1429015 h 1972742"/>
              <a:gd name="connsiteX2990" fmla="*/ 4768004 w 13601612"/>
              <a:gd name="connsiteY2990" fmla="*/ 1429373 h 1972742"/>
              <a:gd name="connsiteX2991" fmla="*/ 4774455 w 13601612"/>
              <a:gd name="connsiteY2991" fmla="*/ 1431165 h 1972742"/>
              <a:gd name="connsiteX2992" fmla="*/ 4768004 w 13601612"/>
              <a:gd name="connsiteY2992" fmla="*/ 1432957 h 1972742"/>
              <a:gd name="connsiteX2993" fmla="*/ 4768004 w 13601612"/>
              <a:gd name="connsiteY2993" fmla="*/ 1429373 h 1972742"/>
              <a:gd name="connsiteX2994" fmla="*/ 4778039 w 13601612"/>
              <a:gd name="connsiteY2994" fmla="*/ 1432241 h 1972742"/>
              <a:gd name="connsiteX2995" fmla="*/ 4789150 w 13601612"/>
              <a:gd name="connsiteY2995" fmla="*/ 1435108 h 1972742"/>
              <a:gd name="connsiteX2996" fmla="*/ 4789150 w 13601612"/>
              <a:gd name="connsiteY2996" fmla="*/ 1443352 h 1972742"/>
              <a:gd name="connsiteX2997" fmla="*/ 4779115 w 13601612"/>
              <a:gd name="connsiteY2997" fmla="*/ 1445861 h 1972742"/>
              <a:gd name="connsiteX2998" fmla="*/ 4767645 w 13601612"/>
              <a:gd name="connsiteY2998" fmla="*/ 1442635 h 1972742"/>
              <a:gd name="connsiteX2999" fmla="*/ 4767645 w 13601612"/>
              <a:gd name="connsiteY2999" fmla="*/ 1439051 h 1972742"/>
              <a:gd name="connsiteX3000" fmla="*/ 4776247 w 13601612"/>
              <a:gd name="connsiteY3000" fmla="*/ 1432599 h 1972742"/>
              <a:gd name="connsiteX3001" fmla="*/ 4778039 w 13601612"/>
              <a:gd name="connsiteY3001" fmla="*/ 1432241 h 1972742"/>
              <a:gd name="connsiteX3002" fmla="*/ 4773738 w 13601612"/>
              <a:gd name="connsiteY3002" fmla="*/ 1433315 h 1972742"/>
              <a:gd name="connsiteX3003" fmla="*/ 4768004 w 13601612"/>
              <a:gd name="connsiteY3003" fmla="*/ 1437616 h 1972742"/>
              <a:gd name="connsiteX3004" fmla="*/ 4768004 w 13601612"/>
              <a:gd name="connsiteY3004" fmla="*/ 1434749 h 1972742"/>
              <a:gd name="connsiteX3005" fmla="*/ 4773738 w 13601612"/>
              <a:gd name="connsiteY3005" fmla="*/ 1433315 h 1972742"/>
              <a:gd name="connsiteX3006" fmla="*/ 5204559 w 13601612"/>
              <a:gd name="connsiteY3006" fmla="*/ 1433315 h 1972742"/>
              <a:gd name="connsiteX3007" fmla="*/ 5224989 w 13601612"/>
              <a:gd name="connsiteY3007" fmla="*/ 1438692 h 1972742"/>
              <a:gd name="connsiteX3008" fmla="*/ 5224989 w 13601612"/>
              <a:gd name="connsiteY3008" fmla="*/ 1456971 h 1972742"/>
              <a:gd name="connsiteX3009" fmla="*/ 5206351 w 13601612"/>
              <a:gd name="connsiteY3009" fmla="*/ 1462347 h 1972742"/>
              <a:gd name="connsiteX3010" fmla="*/ 5183412 w 13601612"/>
              <a:gd name="connsiteY3010" fmla="*/ 1455896 h 1972742"/>
              <a:gd name="connsiteX3011" fmla="*/ 5183412 w 13601612"/>
              <a:gd name="connsiteY3011" fmla="*/ 1438692 h 1972742"/>
              <a:gd name="connsiteX3012" fmla="*/ 5204559 w 13601612"/>
              <a:gd name="connsiteY3012" fmla="*/ 1433315 h 1972742"/>
              <a:gd name="connsiteX3013" fmla="*/ 4765853 w 13601612"/>
              <a:gd name="connsiteY3013" fmla="*/ 1435466 h 1972742"/>
              <a:gd name="connsiteX3014" fmla="*/ 4765853 w 13601612"/>
              <a:gd name="connsiteY3014" fmla="*/ 1439050 h 1972742"/>
              <a:gd name="connsiteX3015" fmla="*/ 4762627 w 13601612"/>
              <a:gd name="connsiteY3015" fmla="*/ 1441559 h 1972742"/>
              <a:gd name="connsiteX3016" fmla="*/ 4753308 w 13601612"/>
              <a:gd name="connsiteY3016" fmla="*/ 1439050 h 1972742"/>
              <a:gd name="connsiteX3017" fmla="*/ 4765853 w 13601612"/>
              <a:gd name="connsiteY3017" fmla="*/ 1435466 h 1972742"/>
              <a:gd name="connsiteX3018" fmla="*/ 4791301 w 13601612"/>
              <a:gd name="connsiteY3018" fmla="*/ 1435824 h 1972742"/>
              <a:gd name="connsiteX3019" fmla="*/ 4804204 w 13601612"/>
              <a:gd name="connsiteY3019" fmla="*/ 1439408 h 1972742"/>
              <a:gd name="connsiteX3020" fmla="*/ 4791301 w 13601612"/>
              <a:gd name="connsiteY3020" fmla="*/ 1442634 h 1972742"/>
              <a:gd name="connsiteX3021" fmla="*/ 4791301 w 13601612"/>
              <a:gd name="connsiteY3021" fmla="*/ 1435824 h 1972742"/>
              <a:gd name="connsiteX3022" fmla="*/ 5180186 w 13601612"/>
              <a:gd name="connsiteY3022" fmla="*/ 1439766 h 1972742"/>
              <a:gd name="connsiteX3023" fmla="*/ 5179828 w 13601612"/>
              <a:gd name="connsiteY3023" fmla="*/ 1454820 h 1972742"/>
              <a:gd name="connsiteX3024" fmla="*/ 5152230 w 13601612"/>
              <a:gd name="connsiteY3024" fmla="*/ 1447293 h 1972742"/>
              <a:gd name="connsiteX3025" fmla="*/ 5180186 w 13601612"/>
              <a:gd name="connsiteY3025" fmla="*/ 1439766 h 1972742"/>
              <a:gd name="connsiteX3026" fmla="*/ 5228214 w 13601612"/>
              <a:gd name="connsiteY3026" fmla="*/ 1439766 h 1972742"/>
              <a:gd name="connsiteX3027" fmla="*/ 5259038 w 13601612"/>
              <a:gd name="connsiteY3027" fmla="*/ 1448010 h 1972742"/>
              <a:gd name="connsiteX3028" fmla="*/ 5228214 w 13601612"/>
              <a:gd name="connsiteY3028" fmla="*/ 1456253 h 1972742"/>
              <a:gd name="connsiteX3029" fmla="*/ 5228214 w 13601612"/>
              <a:gd name="connsiteY3029" fmla="*/ 1439766 h 1972742"/>
              <a:gd name="connsiteX3030" fmla="*/ 4750441 w 13601612"/>
              <a:gd name="connsiteY3030" fmla="*/ 1440124 h 1972742"/>
              <a:gd name="connsiteX3031" fmla="*/ 4760835 w 13601612"/>
              <a:gd name="connsiteY3031" fmla="*/ 1442633 h 1972742"/>
              <a:gd name="connsiteX3032" fmla="*/ 4750083 w 13601612"/>
              <a:gd name="connsiteY3032" fmla="*/ 1450877 h 1972742"/>
              <a:gd name="connsiteX3033" fmla="*/ 4750441 w 13601612"/>
              <a:gd name="connsiteY3033" fmla="*/ 1440124 h 1972742"/>
              <a:gd name="connsiteX3034" fmla="*/ 4765853 w 13601612"/>
              <a:gd name="connsiteY3034" fmla="*/ 1440482 h 1972742"/>
              <a:gd name="connsiteX3035" fmla="*/ 4765853 w 13601612"/>
              <a:gd name="connsiteY3035" fmla="*/ 1442274 h 1972742"/>
              <a:gd name="connsiteX3036" fmla="*/ 4764061 w 13601612"/>
              <a:gd name="connsiteY3036" fmla="*/ 1441916 h 1972742"/>
              <a:gd name="connsiteX3037" fmla="*/ 4765853 w 13601612"/>
              <a:gd name="connsiteY3037" fmla="*/ 1440482 h 1972742"/>
              <a:gd name="connsiteX3038" fmla="*/ 4806713 w 13601612"/>
              <a:gd name="connsiteY3038" fmla="*/ 1440482 h 1972742"/>
              <a:gd name="connsiteX3039" fmla="*/ 4807430 w 13601612"/>
              <a:gd name="connsiteY3039" fmla="*/ 1453385 h 1972742"/>
              <a:gd name="connsiteX3040" fmla="*/ 4791301 w 13601612"/>
              <a:gd name="connsiteY3040" fmla="*/ 1449084 h 1972742"/>
              <a:gd name="connsiteX3041" fmla="*/ 4791301 w 13601612"/>
              <a:gd name="connsiteY3041" fmla="*/ 1444425 h 1972742"/>
              <a:gd name="connsiteX3042" fmla="*/ 4806713 w 13601612"/>
              <a:gd name="connsiteY3042" fmla="*/ 1440482 h 1972742"/>
              <a:gd name="connsiteX3043" fmla="*/ 4761910 w 13601612"/>
              <a:gd name="connsiteY3043" fmla="*/ 1442991 h 1972742"/>
              <a:gd name="connsiteX3044" fmla="*/ 4765853 w 13601612"/>
              <a:gd name="connsiteY3044" fmla="*/ 1444066 h 1972742"/>
              <a:gd name="connsiteX3045" fmla="*/ 4765853 w 13601612"/>
              <a:gd name="connsiteY3045" fmla="*/ 1449442 h 1972742"/>
              <a:gd name="connsiteX3046" fmla="*/ 4750083 w 13601612"/>
              <a:gd name="connsiteY3046" fmla="*/ 1453743 h 1972742"/>
              <a:gd name="connsiteX3047" fmla="*/ 4750083 w 13601612"/>
              <a:gd name="connsiteY3047" fmla="*/ 1451951 h 1972742"/>
              <a:gd name="connsiteX3048" fmla="*/ 4761910 w 13601612"/>
              <a:gd name="connsiteY3048" fmla="*/ 1442990 h 1972742"/>
              <a:gd name="connsiteX3049" fmla="*/ 4761910 w 13601612"/>
              <a:gd name="connsiteY3049" fmla="*/ 1442991 h 1972742"/>
              <a:gd name="connsiteX3050" fmla="*/ 4767645 w 13601612"/>
              <a:gd name="connsiteY3050" fmla="*/ 1444783 h 1972742"/>
              <a:gd name="connsiteX3051" fmla="*/ 4775889 w 13601612"/>
              <a:gd name="connsiteY3051" fmla="*/ 1446934 h 1972742"/>
              <a:gd name="connsiteX3052" fmla="*/ 4767645 w 13601612"/>
              <a:gd name="connsiteY3052" fmla="*/ 1449084 h 1972742"/>
              <a:gd name="connsiteX3053" fmla="*/ 4767645 w 13601612"/>
              <a:gd name="connsiteY3053" fmla="*/ 1444783 h 1972742"/>
              <a:gd name="connsiteX3054" fmla="*/ 4789150 w 13601612"/>
              <a:gd name="connsiteY3054" fmla="*/ 1445141 h 1972742"/>
              <a:gd name="connsiteX3055" fmla="*/ 4789150 w 13601612"/>
              <a:gd name="connsiteY3055" fmla="*/ 1448725 h 1972742"/>
              <a:gd name="connsiteX3056" fmla="*/ 4783057 w 13601612"/>
              <a:gd name="connsiteY3056" fmla="*/ 1446933 h 1972742"/>
              <a:gd name="connsiteX3057" fmla="*/ 4789150 w 13601612"/>
              <a:gd name="connsiteY3057" fmla="*/ 1445141 h 1972742"/>
              <a:gd name="connsiteX3058" fmla="*/ 4779473 w 13601612"/>
              <a:gd name="connsiteY3058" fmla="*/ 1448008 h 1972742"/>
              <a:gd name="connsiteX3059" fmla="*/ 4789150 w 13601612"/>
              <a:gd name="connsiteY3059" fmla="*/ 1450517 h 1972742"/>
              <a:gd name="connsiteX3060" fmla="*/ 4789508 w 13601612"/>
              <a:gd name="connsiteY3060" fmla="*/ 1458761 h 1972742"/>
              <a:gd name="connsiteX3061" fmla="*/ 4778039 w 13601612"/>
              <a:gd name="connsiteY3061" fmla="*/ 1461987 h 1972742"/>
              <a:gd name="connsiteX3062" fmla="*/ 4767286 w 13601612"/>
              <a:gd name="connsiteY3062" fmla="*/ 1459119 h 1972742"/>
              <a:gd name="connsiteX3063" fmla="*/ 4767644 w 13601612"/>
              <a:gd name="connsiteY3063" fmla="*/ 1450876 h 1972742"/>
              <a:gd name="connsiteX3064" fmla="*/ 4779473 w 13601612"/>
              <a:gd name="connsiteY3064" fmla="*/ 1448008 h 1972742"/>
              <a:gd name="connsiteX3065" fmla="*/ 5146853 w 13601612"/>
              <a:gd name="connsiteY3065" fmla="*/ 1448730 h 1972742"/>
              <a:gd name="connsiteX3066" fmla="*/ 5179828 w 13601612"/>
              <a:gd name="connsiteY3066" fmla="*/ 1458049 h 1972742"/>
              <a:gd name="connsiteX3067" fmla="*/ 5179828 w 13601612"/>
              <a:gd name="connsiteY3067" fmla="*/ 1469160 h 1972742"/>
              <a:gd name="connsiteX3068" fmla="*/ 5145061 w 13601612"/>
              <a:gd name="connsiteY3068" fmla="*/ 1478837 h 1972742"/>
              <a:gd name="connsiteX3069" fmla="*/ 5146853 w 13601612"/>
              <a:gd name="connsiteY3069" fmla="*/ 1448730 h 1972742"/>
              <a:gd name="connsiteX3070" fmla="*/ 5262623 w 13601612"/>
              <a:gd name="connsiteY3070" fmla="*/ 1450522 h 1972742"/>
              <a:gd name="connsiteX3071" fmla="*/ 5263697 w 13601612"/>
              <a:gd name="connsiteY3071" fmla="*/ 1477762 h 1972742"/>
              <a:gd name="connsiteX3072" fmla="*/ 5228572 w 13601612"/>
              <a:gd name="connsiteY3072" fmla="*/ 1468084 h 1972742"/>
              <a:gd name="connsiteX3073" fmla="*/ 5228572 w 13601612"/>
              <a:gd name="connsiteY3073" fmla="*/ 1459482 h 1972742"/>
              <a:gd name="connsiteX3074" fmla="*/ 5262623 w 13601612"/>
              <a:gd name="connsiteY3074" fmla="*/ 1450522 h 1972742"/>
              <a:gd name="connsiteX3075" fmla="*/ 4791301 w 13601612"/>
              <a:gd name="connsiteY3075" fmla="*/ 1451239 h 1972742"/>
              <a:gd name="connsiteX3076" fmla="*/ 4804921 w 13601612"/>
              <a:gd name="connsiteY3076" fmla="*/ 1454464 h 1972742"/>
              <a:gd name="connsiteX3077" fmla="*/ 4791301 w 13601612"/>
              <a:gd name="connsiteY3077" fmla="*/ 1458407 h 1972742"/>
              <a:gd name="connsiteX3078" fmla="*/ 4791301 w 13601612"/>
              <a:gd name="connsiteY3078" fmla="*/ 1451239 h 1972742"/>
              <a:gd name="connsiteX3079" fmla="*/ 4765853 w 13601612"/>
              <a:gd name="connsiteY3079" fmla="*/ 1451596 h 1972742"/>
              <a:gd name="connsiteX3080" fmla="*/ 4765495 w 13601612"/>
              <a:gd name="connsiteY3080" fmla="*/ 1458765 h 1972742"/>
              <a:gd name="connsiteX3081" fmla="*/ 4752233 w 13601612"/>
              <a:gd name="connsiteY3081" fmla="*/ 1455181 h 1972742"/>
              <a:gd name="connsiteX3082" fmla="*/ 4765853 w 13601612"/>
              <a:gd name="connsiteY3082" fmla="*/ 1451596 h 1972742"/>
              <a:gd name="connsiteX3083" fmla="*/ 4747932 w 13601612"/>
              <a:gd name="connsiteY3083" fmla="*/ 1453389 h 1972742"/>
              <a:gd name="connsiteX3084" fmla="*/ 4747932 w 13601612"/>
              <a:gd name="connsiteY3084" fmla="*/ 1454822 h 1972742"/>
              <a:gd name="connsiteX3085" fmla="*/ 4747932 w 13601612"/>
              <a:gd name="connsiteY3085" fmla="*/ 1455180 h 1972742"/>
              <a:gd name="connsiteX3086" fmla="*/ 4745065 w 13601612"/>
              <a:gd name="connsiteY3086" fmla="*/ 1520771 h 1972742"/>
              <a:gd name="connsiteX3087" fmla="*/ 4744707 w 13601612"/>
              <a:gd name="connsiteY3087" fmla="*/ 1521129 h 1972742"/>
              <a:gd name="connsiteX3088" fmla="*/ 4744707 w 13601612"/>
              <a:gd name="connsiteY3088" fmla="*/ 1521487 h 1972742"/>
              <a:gd name="connsiteX3089" fmla="*/ 4744707 w 13601612"/>
              <a:gd name="connsiteY3089" fmla="*/ 1521844 h 1972742"/>
              <a:gd name="connsiteX3090" fmla="*/ 4744707 w 13601612"/>
              <a:gd name="connsiteY3090" fmla="*/ 1522202 h 1972742"/>
              <a:gd name="connsiteX3091" fmla="*/ 4745065 w 13601612"/>
              <a:gd name="connsiteY3091" fmla="*/ 1522202 h 1972742"/>
              <a:gd name="connsiteX3092" fmla="*/ 4744707 w 13601612"/>
              <a:gd name="connsiteY3092" fmla="*/ 1534747 h 1972742"/>
              <a:gd name="connsiteX3093" fmla="*/ 4564063 w 13601612"/>
              <a:gd name="connsiteY3093" fmla="*/ 1593886 h 1972742"/>
              <a:gd name="connsiteX3094" fmla="*/ 4545784 w 13601612"/>
              <a:gd name="connsiteY3094" fmla="*/ 1589943 h 1972742"/>
              <a:gd name="connsiteX3095" fmla="*/ 4522128 w 13601612"/>
              <a:gd name="connsiteY3095" fmla="*/ 1585284 h 1972742"/>
              <a:gd name="connsiteX3096" fmla="*/ 4747932 w 13601612"/>
              <a:gd name="connsiteY3096" fmla="*/ 1453386 h 1972742"/>
              <a:gd name="connsiteX3097" fmla="*/ 4747932 w 13601612"/>
              <a:gd name="connsiteY3097" fmla="*/ 1453389 h 1972742"/>
              <a:gd name="connsiteX3098" fmla="*/ 4807430 w 13601612"/>
              <a:gd name="connsiteY3098" fmla="*/ 1455898 h 1972742"/>
              <a:gd name="connsiteX3099" fmla="*/ 4807787 w 13601612"/>
              <a:gd name="connsiteY3099" fmla="*/ 1469876 h 1972742"/>
              <a:gd name="connsiteX3100" fmla="*/ 4791300 w 13601612"/>
              <a:gd name="connsiteY3100" fmla="*/ 1465575 h 1972742"/>
              <a:gd name="connsiteX3101" fmla="*/ 4791300 w 13601612"/>
              <a:gd name="connsiteY3101" fmla="*/ 1460199 h 1972742"/>
              <a:gd name="connsiteX3102" fmla="*/ 4807430 w 13601612"/>
              <a:gd name="connsiteY3102" fmla="*/ 1455898 h 1972742"/>
              <a:gd name="connsiteX3103" fmla="*/ 4750083 w 13601612"/>
              <a:gd name="connsiteY3103" fmla="*/ 1456255 h 1972742"/>
              <a:gd name="connsiteX3104" fmla="*/ 4765495 w 13601612"/>
              <a:gd name="connsiteY3104" fmla="*/ 1460556 h 1972742"/>
              <a:gd name="connsiteX3105" fmla="*/ 4765495 w 13601612"/>
              <a:gd name="connsiteY3105" fmla="*/ 1465574 h 1972742"/>
              <a:gd name="connsiteX3106" fmla="*/ 4749366 w 13601612"/>
              <a:gd name="connsiteY3106" fmla="*/ 1469875 h 1972742"/>
              <a:gd name="connsiteX3107" fmla="*/ 4750083 w 13601612"/>
              <a:gd name="connsiteY3107" fmla="*/ 1456255 h 1972742"/>
              <a:gd name="connsiteX3108" fmla="*/ 5183053 w 13601612"/>
              <a:gd name="connsiteY3108" fmla="*/ 1459123 h 1972742"/>
              <a:gd name="connsiteX3109" fmla="*/ 5200616 w 13601612"/>
              <a:gd name="connsiteY3109" fmla="*/ 1463782 h 1972742"/>
              <a:gd name="connsiteX3110" fmla="*/ 5183053 w 13601612"/>
              <a:gd name="connsiteY3110" fmla="*/ 1468441 h 1972742"/>
              <a:gd name="connsiteX3111" fmla="*/ 5183053 w 13601612"/>
              <a:gd name="connsiteY3111" fmla="*/ 1459123 h 1972742"/>
              <a:gd name="connsiteX3112" fmla="*/ 5224989 w 13601612"/>
              <a:gd name="connsiteY3112" fmla="*/ 1460556 h 1972742"/>
              <a:gd name="connsiteX3113" fmla="*/ 5224989 w 13601612"/>
              <a:gd name="connsiteY3113" fmla="*/ 1467366 h 1972742"/>
              <a:gd name="connsiteX3114" fmla="*/ 5212444 w 13601612"/>
              <a:gd name="connsiteY3114" fmla="*/ 1463782 h 1972742"/>
              <a:gd name="connsiteX3115" fmla="*/ 5224989 w 13601612"/>
              <a:gd name="connsiteY3115" fmla="*/ 1460556 h 1972742"/>
              <a:gd name="connsiteX3116" fmla="*/ 4767287 w 13601612"/>
              <a:gd name="connsiteY3116" fmla="*/ 1460914 h 1972742"/>
              <a:gd name="connsiteX3117" fmla="*/ 4774455 w 13601612"/>
              <a:gd name="connsiteY3117" fmla="*/ 1463065 h 1972742"/>
              <a:gd name="connsiteX3118" fmla="*/ 4767287 w 13601612"/>
              <a:gd name="connsiteY3118" fmla="*/ 1464857 h 1972742"/>
              <a:gd name="connsiteX3119" fmla="*/ 4767287 w 13601612"/>
              <a:gd name="connsiteY3119" fmla="*/ 1460914 h 1972742"/>
              <a:gd name="connsiteX3120" fmla="*/ 4789509 w 13601612"/>
              <a:gd name="connsiteY3120" fmla="*/ 1460914 h 1972742"/>
              <a:gd name="connsiteX3121" fmla="*/ 4789509 w 13601612"/>
              <a:gd name="connsiteY3121" fmla="*/ 1465215 h 1972742"/>
              <a:gd name="connsiteX3122" fmla="*/ 4781624 w 13601612"/>
              <a:gd name="connsiteY3122" fmla="*/ 1462706 h 1972742"/>
              <a:gd name="connsiteX3123" fmla="*/ 4789509 w 13601612"/>
              <a:gd name="connsiteY3123" fmla="*/ 1460914 h 1972742"/>
              <a:gd name="connsiteX3124" fmla="*/ 4778039 w 13601612"/>
              <a:gd name="connsiteY3124" fmla="*/ 1464140 h 1972742"/>
              <a:gd name="connsiteX3125" fmla="*/ 4789509 w 13601612"/>
              <a:gd name="connsiteY3125" fmla="*/ 1467007 h 1972742"/>
              <a:gd name="connsiteX3126" fmla="*/ 4789509 w 13601612"/>
              <a:gd name="connsiteY3126" fmla="*/ 1475609 h 1972742"/>
              <a:gd name="connsiteX3127" fmla="*/ 4779115 w 13601612"/>
              <a:gd name="connsiteY3127" fmla="*/ 1478118 h 1972742"/>
              <a:gd name="connsiteX3128" fmla="*/ 4767287 w 13601612"/>
              <a:gd name="connsiteY3128" fmla="*/ 1475251 h 1972742"/>
              <a:gd name="connsiteX3129" fmla="*/ 4767287 w 13601612"/>
              <a:gd name="connsiteY3129" fmla="*/ 1467007 h 1972742"/>
              <a:gd name="connsiteX3130" fmla="*/ 4778039 w 13601612"/>
              <a:gd name="connsiteY3130" fmla="*/ 1464140 h 1972742"/>
              <a:gd name="connsiteX3131" fmla="*/ 5206709 w 13601612"/>
              <a:gd name="connsiteY3131" fmla="*/ 1465215 h 1972742"/>
              <a:gd name="connsiteX3132" fmla="*/ 5225347 w 13601612"/>
              <a:gd name="connsiteY3132" fmla="*/ 1470591 h 1972742"/>
              <a:gd name="connsiteX3133" fmla="*/ 5225347 w 13601612"/>
              <a:gd name="connsiteY3133" fmla="*/ 1488870 h 1972742"/>
              <a:gd name="connsiteX3134" fmla="*/ 5203483 w 13601612"/>
              <a:gd name="connsiteY3134" fmla="*/ 1494605 h 1972742"/>
              <a:gd name="connsiteX3135" fmla="*/ 5182695 w 13601612"/>
              <a:gd name="connsiteY3135" fmla="*/ 1489229 h 1972742"/>
              <a:gd name="connsiteX3136" fmla="*/ 5183053 w 13601612"/>
              <a:gd name="connsiteY3136" fmla="*/ 1471666 h 1972742"/>
              <a:gd name="connsiteX3137" fmla="*/ 5206709 w 13601612"/>
              <a:gd name="connsiteY3137" fmla="*/ 1465215 h 1972742"/>
              <a:gd name="connsiteX3138" fmla="*/ 4765495 w 13601612"/>
              <a:gd name="connsiteY3138" fmla="*/ 1467365 h 1972742"/>
              <a:gd name="connsiteX3139" fmla="*/ 4765495 w 13601612"/>
              <a:gd name="connsiteY3139" fmla="*/ 1474534 h 1972742"/>
              <a:gd name="connsiteX3140" fmla="*/ 4752233 w 13601612"/>
              <a:gd name="connsiteY3140" fmla="*/ 1470949 h 1972742"/>
              <a:gd name="connsiteX3141" fmla="*/ 4765495 w 13601612"/>
              <a:gd name="connsiteY3141" fmla="*/ 1467365 h 1972742"/>
              <a:gd name="connsiteX3142" fmla="*/ 4791301 w 13601612"/>
              <a:gd name="connsiteY3142" fmla="*/ 1467365 h 1972742"/>
              <a:gd name="connsiteX3143" fmla="*/ 4805279 w 13601612"/>
              <a:gd name="connsiteY3143" fmla="*/ 1471308 h 1972742"/>
              <a:gd name="connsiteX3144" fmla="*/ 4791301 w 13601612"/>
              <a:gd name="connsiteY3144" fmla="*/ 1474892 h 1972742"/>
              <a:gd name="connsiteX3145" fmla="*/ 4791301 w 13601612"/>
              <a:gd name="connsiteY3145" fmla="*/ 1467365 h 1972742"/>
              <a:gd name="connsiteX3146" fmla="*/ 5228573 w 13601612"/>
              <a:gd name="connsiteY3146" fmla="*/ 1471308 h 1972742"/>
              <a:gd name="connsiteX3147" fmla="*/ 5259755 w 13601612"/>
              <a:gd name="connsiteY3147" fmla="*/ 1479551 h 1972742"/>
              <a:gd name="connsiteX3148" fmla="*/ 5228573 w 13601612"/>
              <a:gd name="connsiteY3148" fmla="*/ 1487795 h 1972742"/>
              <a:gd name="connsiteX3149" fmla="*/ 5228573 w 13601612"/>
              <a:gd name="connsiteY3149" fmla="*/ 1471308 h 1972742"/>
              <a:gd name="connsiteX3150" fmla="*/ 4749366 w 13601612"/>
              <a:gd name="connsiteY3150" fmla="*/ 1472025 h 1972742"/>
              <a:gd name="connsiteX3151" fmla="*/ 4765495 w 13601612"/>
              <a:gd name="connsiteY3151" fmla="*/ 1476326 h 1972742"/>
              <a:gd name="connsiteX3152" fmla="*/ 4765495 w 13601612"/>
              <a:gd name="connsiteY3152" fmla="*/ 1482060 h 1972742"/>
              <a:gd name="connsiteX3153" fmla="*/ 4748649 w 13601612"/>
              <a:gd name="connsiteY3153" fmla="*/ 1486361 h 1972742"/>
              <a:gd name="connsiteX3154" fmla="*/ 4749366 w 13601612"/>
              <a:gd name="connsiteY3154" fmla="*/ 1472025 h 1972742"/>
              <a:gd name="connsiteX3155" fmla="*/ 4808147 w 13601612"/>
              <a:gd name="connsiteY3155" fmla="*/ 1472382 h 1972742"/>
              <a:gd name="connsiteX3156" fmla="*/ 4808504 w 13601612"/>
              <a:gd name="connsiteY3156" fmla="*/ 1486002 h 1972742"/>
              <a:gd name="connsiteX3157" fmla="*/ 4791300 w 13601612"/>
              <a:gd name="connsiteY3157" fmla="*/ 1481701 h 1972742"/>
              <a:gd name="connsiteX3158" fmla="*/ 4791300 w 13601612"/>
              <a:gd name="connsiteY3158" fmla="*/ 1477042 h 1972742"/>
              <a:gd name="connsiteX3159" fmla="*/ 4808147 w 13601612"/>
              <a:gd name="connsiteY3159" fmla="*/ 1472382 h 1972742"/>
              <a:gd name="connsiteX3160" fmla="*/ 5179828 w 13601612"/>
              <a:gd name="connsiteY3160" fmla="*/ 1472740 h 1972742"/>
              <a:gd name="connsiteX3161" fmla="*/ 5179828 w 13601612"/>
              <a:gd name="connsiteY3161" fmla="*/ 1488152 h 1972742"/>
              <a:gd name="connsiteX3162" fmla="*/ 5150796 w 13601612"/>
              <a:gd name="connsiteY3162" fmla="*/ 1480625 h 1972742"/>
              <a:gd name="connsiteX3163" fmla="*/ 5179828 w 13601612"/>
              <a:gd name="connsiteY3163" fmla="*/ 1472740 h 1972742"/>
              <a:gd name="connsiteX3164" fmla="*/ 4767287 w 13601612"/>
              <a:gd name="connsiteY3164" fmla="*/ 1477041 h 1972742"/>
              <a:gd name="connsiteX3165" fmla="*/ 4775889 w 13601612"/>
              <a:gd name="connsiteY3165" fmla="*/ 1479192 h 1972742"/>
              <a:gd name="connsiteX3166" fmla="*/ 4767287 w 13601612"/>
              <a:gd name="connsiteY3166" fmla="*/ 1481701 h 1972742"/>
              <a:gd name="connsiteX3167" fmla="*/ 4767287 w 13601612"/>
              <a:gd name="connsiteY3167" fmla="*/ 1477041 h 1972742"/>
              <a:gd name="connsiteX3168" fmla="*/ 4789509 w 13601612"/>
              <a:gd name="connsiteY3168" fmla="*/ 1477399 h 1972742"/>
              <a:gd name="connsiteX3169" fmla="*/ 4789509 w 13601612"/>
              <a:gd name="connsiteY3169" fmla="*/ 1481342 h 1972742"/>
              <a:gd name="connsiteX3170" fmla="*/ 4782699 w 13601612"/>
              <a:gd name="connsiteY3170" fmla="*/ 1479191 h 1972742"/>
              <a:gd name="connsiteX3171" fmla="*/ 4789509 w 13601612"/>
              <a:gd name="connsiteY3171" fmla="*/ 1477399 h 1972742"/>
              <a:gd name="connsiteX3172" fmla="*/ 4779473 w 13601612"/>
              <a:gd name="connsiteY3172" fmla="*/ 1480267 h 1972742"/>
              <a:gd name="connsiteX3173" fmla="*/ 4789509 w 13601612"/>
              <a:gd name="connsiteY3173" fmla="*/ 1483134 h 1972742"/>
              <a:gd name="connsiteX3174" fmla="*/ 4789509 w 13601612"/>
              <a:gd name="connsiteY3174" fmla="*/ 1491736 h 1972742"/>
              <a:gd name="connsiteX3175" fmla="*/ 4778039 w 13601612"/>
              <a:gd name="connsiteY3175" fmla="*/ 1494962 h 1972742"/>
              <a:gd name="connsiteX3176" fmla="*/ 4766928 w 13601612"/>
              <a:gd name="connsiteY3176" fmla="*/ 1492094 h 1972742"/>
              <a:gd name="connsiteX3177" fmla="*/ 4767286 w 13601612"/>
              <a:gd name="connsiteY3177" fmla="*/ 1483492 h 1972742"/>
              <a:gd name="connsiteX3178" fmla="*/ 4779473 w 13601612"/>
              <a:gd name="connsiteY3178" fmla="*/ 1480267 h 1972742"/>
              <a:gd name="connsiteX3179" fmla="*/ 5145061 w 13601612"/>
              <a:gd name="connsiteY3179" fmla="*/ 1482059 h 1972742"/>
              <a:gd name="connsiteX3180" fmla="*/ 5179469 w 13601612"/>
              <a:gd name="connsiteY3180" fmla="*/ 1491378 h 1972742"/>
              <a:gd name="connsiteX3181" fmla="*/ 5179469 w 13601612"/>
              <a:gd name="connsiteY3181" fmla="*/ 1500696 h 1972742"/>
              <a:gd name="connsiteX3182" fmla="*/ 5143986 w 13601612"/>
              <a:gd name="connsiteY3182" fmla="*/ 1510374 h 1972742"/>
              <a:gd name="connsiteX3183" fmla="*/ 5145061 w 13601612"/>
              <a:gd name="connsiteY3183" fmla="*/ 1482059 h 1972742"/>
              <a:gd name="connsiteX3184" fmla="*/ 5264056 w 13601612"/>
              <a:gd name="connsiteY3184" fmla="*/ 1482059 h 1972742"/>
              <a:gd name="connsiteX3185" fmla="*/ 5264773 w 13601612"/>
              <a:gd name="connsiteY3185" fmla="*/ 1511449 h 1972742"/>
              <a:gd name="connsiteX3186" fmla="*/ 5228573 w 13601612"/>
              <a:gd name="connsiteY3186" fmla="*/ 1501413 h 1972742"/>
              <a:gd name="connsiteX3187" fmla="*/ 5228573 w 13601612"/>
              <a:gd name="connsiteY3187" fmla="*/ 1491378 h 1972742"/>
              <a:gd name="connsiteX3188" fmla="*/ 5264056 w 13601612"/>
              <a:gd name="connsiteY3188" fmla="*/ 1482059 h 1972742"/>
              <a:gd name="connsiteX3189" fmla="*/ 4791659 w 13601612"/>
              <a:gd name="connsiteY3189" fmla="*/ 1483492 h 1972742"/>
              <a:gd name="connsiteX3190" fmla="*/ 4805996 w 13601612"/>
              <a:gd name="connsiteY3190" fmla="*/ 1487435 h 1972742"/>
              <a:gd name="connsiteX3191" fmla="*/ 4791659 w 13601612"/>
              <a:gd name="connsiteY3191" fmla="*/ 1491378 h 1972742"/>
              <a:gd name="connsiteX3192" fmla="*/ 4791659 w 13601612"/>
              <a:gd name="connsiteY3192" fmla="*/ 1483492 h 1972742"/>
              <a:gd name="connsiteX3193" fmla="*/ 4765495 w 13601612"/>
              <a:gd name="connsiteY3193" fmla="*/ 1483850 h 1972742"/>
              <a:gd name="connsiteX3194" fmla="*/ 4765137 w 13601612"/>
              <a:gd name="connsiteY3194" fmla="*/ 1491377 h 1972742"/>
              <a:gd name="connsiteX3195" fmla="*/ 4751517 w 13601612"/>
              <a:gd name="connsiteY3195" fmla="*/ 1487793 h 1972742"/>
              <a:gd name="connsiteX3196" fmla="*/ 4765495 w 13601612"/>
              <a:gd name="connsiteY3196" fmla="*/ 1483850 h 1972742"/>
              <a:gd name="connsiteX3197" fmla="*/ 4748649 w 13601612"/>
              <a:gd name="connsiteY3197" fmla="*/ 1488868 h 1972742"/>
              <a:gd name="connsiteX3198" fmla="*/ 4765136 w 13601612"/>
              <a:gd name="connsiteY3198" fmla="*/ 1493169 h 1972742"/>
              <a:gd name="connsiteX3199" fmla="*/ 4764778 w 13601612"/>
              <a:gd name="connsiteY3199" fmla="*/ 1498545 h 1972742"/>
              <a:gd name="connsiteX3200" fmla="*/ 4747932 w 13601612"/>
              <a:gd name="connsiteY3200" fmla="*/ 1503209 h 1972742"/>
              <a:gd name="connsiteX3201" fmla="*/ 4748649 w 13601612"/>
              <a:gd name="connsiteY3201" fmla="*/ 1488868 h 1972742"/>
              <a:gd name="connsiteX3202" fmla="*/ 4808505 w 13601612"/>
              <a:gd name="connsiteY3202" fmla="*/ 1488868 h 1972742"/>
              <a:gd name="connsiteX3203" fmla="*/ 4808863 w 13601612"/>
              <a:gd name="connsiteY3203" fmla="*/ 1497470 h 1972742"/>
              <a:gd name="connsiteX3204" fmla="*/ 4802770 w 13601612"/>
              <a:gd name="connsiteY3204" fmla="*/ 1501413 h 1972742"/>
              <a:gd name="connsiteX3205" fmla="*/ 4791659 w 13601612"/>
              <a:gd name="connsiteY3205" fmla="*/ 1498545 h 1972742"/>
              <a:gd name="connsiteX3206" fmla="*/ 4791659 w 13601612"/>
              <a:gd name="connsiteY3206" fmla="*/ 1493169 h 1972742"/>
              <a:gd name="connsiteX3207" fmla="*/ 4808505 w 13601612"/>
              <a:gd name="connsiteY3207" fmla="*/ 1488868 h 1972742"/>
              <a:gd name="connsiteX3208" fmla="*/ 5182695 w 13601612"/>
              <a:gd name="connsiteY3208" fmla="*/ 1492094 h 1972742"/>
              <a:gd name="connsiteX3209" fmla="*/ 5197390 w 13601612"/>
              <a:gd name="connsiteY3209" fmla="*/ 1496036 h 1972742"/>
              <a:gd name="connsiteX3210" fmla="*/ 5182695 w 13601612"/>
              <a:gd name="connsiteY3210" fmla="*/ 1499979 h 1972742"/>
              <a:gd name="connsiteX3211" fmla="*/ 5182695 w 13601612"/>
              <a:gd name="connsiteY3211" fmla="*/ 1492094 h 1972742"/>
              <a:gd name="connsiteX3212" fmla="*/ 5225347 w 13601612"/>
              <a:gd name="connsiteY3212" fmla="*/ 1492094 h 1972742"/>
              <a:gd name="connsiteX3213" fmla="*/ 5225347 w 13601612"/>
              <a:gd name="connsiteY3213" fmla="*/ 1500338 h 1972742"/>
              <a:gd name="connsiteX3214" fmla="*/ 5209218 w 13601612"/>
              <a:gd name="connsiteY3214" fmla="*/ 1496036 h 1972742"/>
              <a:gd name="connsiteX3215" fmla="*/ 5225347 w 13601612"/>
              <a:gd name="connsiteY3215" fmla="*/ 1492094 h 1972742"/>
              <a:gd name="connsiteX3216" fmla="*/ 4789509 w 13601612"/>
              <a:gd name="connsiteY3216" fmla="*/ 1493528 h 1972742"/>
              <a:gd name="connsiteX3217" fmla="*/ 4789509 w 13601612"/>
              <a:gd name="connsiteY3217" fmla="*/ 1498187 h 1972742"/>
              <a:gd name="connsiteX3218" fmla="*/ 4781265 w 13601612"/>
              <a:gd name="connsiteY3218" fmla="*/ 1496036 h 1972742"/>
              <a:gd name="connsiteX3219" fmla="*/ 4789509 w 13601612"/>
              <a:gd name="connsiteY3219" fmla="*/ 1493528 h 1972742"/>
              <a:gd name="connsiteX3220" fmla="*/ 4766928 w 13601612"/>
              <a:gd name="connsiteY3220" fmla="*/ 1493885 h 1972742"/>
              <a:gd name="connsiteX3221" fmla="*/ 4774455 w 13601612"/>
              <a:gd name="connsiteY3221" fmla="*/ 1495677 h 1972742"/>
              <a:gd name="connsiteX3222" fmla="*/ 4766928 w 13601612"/>
              <a:gd name="connsiteY3222" fmla="*/ 1497828 h 1972742"/>
              <a:gd name="connsiteX3223" fmla="*/ 4766928 w 13601612"/>
              <a:gd name="connsiteY3223" fmla="*/ 1493885 h 1972742"/>
              <a:gd name="connsiteX3224" fmla="*/ 4778039 w 13601612"/>
              <a:gd name="connsiteY3224" fmla="*/ 1496753 h 1972742"/>
              <a:gd name="connsiteX3225" fmla="*/ 4789509 w 13601612"/>
              <a:gd name="connsiteY3225" fmla="*/ 1499978 h 1972742"/>
              <a:gd name="connsiteX3226" fmla="*/ 4789866 w 13601612"/>
              <a:gd name="connsiteY3226" fmla="*/ 1508939 h 1972742"/>
              <a:gd name="connsiteX3227" fmla="*/ 4779114 w 13601612"/>
              <a:gd name="connsiteY3227" fmla="*/ 1511806 h 1972742"/>
              <a:gd name="connsiteX3228" fmla="*/ 4766928 w 13601612"/>
              <a:gd name="connsiteY3228" fmla="*/ 1508222 h 1972742"/>
              <a:gd name="connsiteX3229" fmla="*/ 4766928 w 13601612"/>
              <a:gd name="connsiteY3229" fmla="*/ 1499978 h 1972742"/>
              <a:gd name="connsiteX3230" fmla="*/ 4778039 w 13601612"/>
              <a:gd name="connsiteY3230" fmla="*/ 1496753 h 1972742"/>
              <a:gd name="connsiteX3231" fmla="*/ 5203483 w 13601612"/>
              <a:gd name="connsiteY3231" fmla="*/ 1497827 h 1972742"/>
              <a:gd name="connsiteX3232" fmla="*/ 5225347 w 13601612"/>
              <a:gd name="connsiteY3232" fmla="*/ 1503920 h 1972742"/>
              <a:gd name="connsiteX3233" fmla="*/ 5225705 w 13601612"/>
              <a:gd name="connsiteY3233" fmla="*/ 1522200 h 1972742"/>
              <a:gd name="connsiteX3234" fmla="*/ 5205275 w 13601612"/>
              <a:gd name="connsiteY3234" fmla="*/ 1527218 h 1972742"/>
              <a:gd name="connsiteX3235" fmla="*/ 5182336 w 13601612"/>
              <a:gd name="connsiteY3235" fmla="*/ 1521125 h 1972742"/>
              <a:gd name="connsiteX3236" fmla="*/ 5182695 w 13601612"/>
              <a:gd name="connsiteY3236" fmla="*/ 1503209 h 1972742"/>
              <a:gd name="connsiteX3237" fmla="*/ 5203483 w 13601612"/>
              <a:gd name="connsiteY3237" fmla="*/ 1497827 h 1972742"/>
              <a:gd name="connsiteX3238" fmla="*/ 4808863 w 13601612"/>
              <a:gd name="connsiteY3238" fmla="*/ 1498544 h 1972742"/>
              <a:gd name="connsiteX3239" fmla="*/ 4809221 w 13601612"/>
              <a:gd name="connsiteY3239" fmla="*/ 1503204 h 1972742"/>
              <a:gd name="connsiteX3240" fmla="*/ 4804203 w 13601612"/>
              <a:gd name="connsiteY3240" fmla="*/ 1501770 h 1972742"/>
              <a:gd name="connsiteX3241" fmla="*/ 4808863 w 13601612"/>
              <a:gd name="connsiteY3241" fmla="*/ 1498544 h 1972742"/>
              <a:gd name="connsiteX3242" fmla="*/ 4764778 w 13601612"/>
              <a:gd name="connsiteY3242" fmla="*/ 1500336 h 1972742"/>
              <a:gd name="connsiteX3243" fmla="*/ 4764778 w 13601612"/>
              <a:gd name="connsiteY3243" fmla="*/ 1507863 h 1972742"/>
              <a:gd name="connsiteX3244" fmla="*/ 4751516 w 13601612"/>
              <a:gd name="connsiteY3244" fmla="*/ 1503920 h 1972742"/>
              <a:gd name="connsiteX3245" fmla="*/ 4764778 w 13601612"/>
              <a:gd name="connsiteY3245" fmla="*/ 1500336 h 1972742"/>
              <a:gd name="connsiteX3246" fmla="*/ 4791659 w 13601612"/>
              <a:gd name="connsiteY3246" fmla="*/ 1500336 h 1972742"/>
              <a:gd name="connsiteX3247" fmla="*/ 4800620 w 13601612"/>
              <a:gd name="connsiteY3247" fmla="*/ 1502845 h 1972742"/>
              <a:gd name="connsiteX3248" fmla="*/ 4791659 w 13601612"/>
              <a:gd name="connsiteY3248" fmla="*/ 1508222 h 1972742"/>
              <a:gd name="connsiteX3249" fmla="*/ 4791659 w 13601612"/>
              <a:gd name="connsiteY3249" fmla="*/ 1500336 h 1972742"/>
              <a:gd name="connsiteX3250" fmla="*/ 4802053 w 13601612"/>
              <a:gd name="connsiteY3250" fmla="*/ 1503204 h 1972742"/>
              <a:gd name="connsiteX3251" fmla="*/ 4805996 w 13601612"/>
              <a:gd name="connsiteY3251" fmla="*/ 1504278 h 1972742"/>
              <a:gd name="connsiteX3252" fmla="*/ 4795960 w 13601612"/>
              <a:gd name="connsiteY3252" fmla="*/ 1507146 h 1972742"/>
              <a:gd name="connsiteX3253" fmla="*/ 4802053 w 13601612"/>
              <a:gd name="connsiteY3253" fmla="*/ 1503203 h 1972742"/>
              <a:gd name="connsiteX3254" fmla="*/ 4802053 w 13601612"/>
              <a:gd name="connsiteY3254" fmla="*/ 1503204 h 1972742"/>
              <a:gd name="connsiteX3255" fmla="*/ 5179469 w 13601612"/>
              <a:gd name="connsiteY3255" fmla="*/ 1504278 h 1972742"/>
              <a:gd name="connsiteX3256" fmla="*/ 5179111 w 13601612"/>
              <a:gd name="connsiteY3256" fmla="*/ 1520407 h 1972742"/>
              <a:gd name="connsiteX3257" fmla="*/ 5149004 w 13601612"/>
              <a:gd name="connsiteY3257" fmla="*/ 1512164 h 1972742"/>
              <a:gd name="connsiteX3258" fmla="*/ 5179469 w 13601612"/>
              <a:gd name="connsiteY3258" fmla="*/ 1504278 h 1972742"/>
              <a:gd name="connsiteX3259" fmla="*/ 4456895 w 13601612"/>
              <a:gd name="connsiteY3259" fmla="*/ 1504636 h 1972742"/>
              <a:gd name="connsiteX3260" fmla="*/ 4459763 w 13601612"/>
              <a:gd name="connsiteY3260" fmla="*/ 1523274 h 1972742"/>
              <a:gd name="connsiteX3261" fmla="*/ 4452236 w 13601612"/>
              <a:gd name="connsiteY3261" fmla="*/ 1529367 h 1972742"/>
              <a:gd name="connsiteX3262" fmla="*/ 4456895 w 13601612"/>
              <a:gd name="connsiteY3262" fmla="*/ 1504636 h 1972742"/>
              <a:gd name="connsiteX3263" fmla="*/ 5228573 w 13601612"/>
              <a:gd name="connsiteY3263" fmla="*/ 1504636 h 1972742"/>
              <a:gd name="connsiteX3264" fmla="*/ 5259397 w 13601612"/>
              <a:gd name="connsiteY3264" fmla="*/ 1512880 h 1972742"/>
              <a:gd name="connsiteX3265" fmla="*/ 5228931 w 13601612"/>
              <a:gd name="connsiteY3265" fmla="*/ 1521123 h 1972742"/>
              <a:gd name="connsiteX3266" fmla="*/ 5228573 w 13601612"/>
              <a:gd name="connsiteY3266" fmla="*/ 1504636 h 1972742"/>
              <a:gd name="connsiteX3267" fmla="*/ 4747574 w 13601612"/>
              <a:gd name="connsiteY3267" fmla="*/ 1504994 h 1972742"/>
              <a:gd name="connsiteX3268" fmla="*/ 4764778 w 13601612"/>
              <a:gd name="connsiteY3268" fmla="*/ 1509653 h 1972742"/>
              <a:gd name="connsiteX3269" fmla="*/ 4764778 w 13601612"/>
              <a:gd name="connsiteY3269" fmla="*/ 1515747 h 1972742"/>
              <a:gd name="connsiteX3270" fmla="*/ 4747215 w 13601612"/>
              <a:gd name="connsiteY3270" fmla="*/ 1520406 h 1972742"/>
              <a:gd name="connsiteX3271" fmla="*/ 4747574 w 13601612"/>
              <a:gd name="connsiteY3271" fmla="*/ 1504994 h 1972742"/>
              <a:gd name="connsiteX3272" fmla="*/ 4809222 w 13601612"/>
              <a:gd name="connsiteY3272" fmla="*/ 1505711 h 1972742"/>
              <a:gd name="connsiteX3273" fmla="*/ 4809580 w 13601612"/>
              <a:gd name="connsiteY3273" fmla="*/ 1519689 h 1972742"/>
              <a:gd name="connsiteX3274" fmla="*/ 4791659 w 13601612"/>
              <a:gd name="connsiteY3274" fmla="*/ 1515030 h 1972742"/>
              <a:gd name="connsiteX3275" fmla="*/ 4791659 w 13601612"/>
              <a:gd name="connsiteY3275" fmla="*/ 1510370 h 1972742"/>
              <a:gd name="connsiteX3276" fmla="*/ 4809222 w 13601612"/>
              <a:gd name="connsiteY3276" fmla="*/ 1505711 h 1972742"/>
              <a:gd name="connsiteX3277" fmla="*/ 4766928 w 13601612"/>
              <a:gd name="connsiteY3277" fmla="*/ 1510370 h 1972742"/>
              <a:gd name="connsiteX3278" fmla="*/ 4775889 w 13601612"/>
              <a:gd name="connsiteY3278" fmla="*/ 1512521 h 1972742"/>
              <a:gd name="connsiteX3279" fmla="*/ 4766570 w 13601612"/>
              <a:gd name="connsiteY3279" fmla="*/ 1515030 h 1972742"/>
              <a:gd name="connsiteX3280" fmla="*/ 4766928 w 13601612"/>
              <a:gd name="connsiteY3280" fmla="*/ 1510370 h 1972742"/>
              <a:gd name="connsiteX3281" fmla="*/ 4789867 w 13601612"/>
              <a:gd name="connsiteY3281" fmla="*/ 1510728 h 1972742"/>
              <a:gd name="connsiteX3282" fmla="*/ 4789867 w 13601612"/>
              <a:gd name="connsiteY3282" fmla="*/ 1514671 h 1972742"/>
              <a:gd name="connsiteX3283" fmla="*/ 4785566 w 13601612"/>
              <a:gd name="connsiteY3283" fmla="*/ 1513237 h 1972742"/>
              <a:gd name="connsiteX3284" fmla="*/ 4789867 w 13601612"/>
              <a:gd name="connsiteY3284" fmla="*/ 1510728 h 1972742"/>
              <a:gd name="connsiteX3285" fmla="*/ 4785566 w 13601612"/>
              <a:gd name="connsiteY3285" fmla="*/ 1511811 h 1972742"/>
              <a:gd name="connsiteX3286" fmla="*/ 4784132 w 13601612"/>
              <a:gd name="connsiteY3286" fmla="*/ 1512886 h 1972742"/>
              <a:gd name="connsiteX3287" fmla="*/ 4783058 w 13601612"/>
              <a:gd name="connsiteY3287" fmla="*/ 1512528 h 1972742"/>
              <a:gd name="connsiteX3288" fmla="*/ 4785566 w 13601612"/>
              <a:gd name="connsiteY3288" fmla="*/ 1511811 h 1972742"/>
              <a:gd name="connsiteX3289" fmla="*/ 4779473 w 13601612"/>
              <a:gd name="connsiteY3289" fmla="*/ 1513603 h 1972742"/>
              <a:gd name="connsiteX3290" fmla="*/ 4781624 w 13601612"/>
              <a:gd name="connsiteY3290" fmla="*/ 1514320 h 1972742"/>
              <a:gd name="connsiteX3291" fmla="*/ 4766570 w 13601612"/>
              <a:gd name="connsiteY3291" fmla="*/ 1522922 h 1972742"/>
              <a:gd name="connsiteX3292" fmla="*/ 4766570 w 13601612"/>
              <a:gd name="connsiteY3292" fmla="*/ 1517187 h 1972742"/>
              <a:gd name="connsiteX3293" fmla="*/ 4779473 w 13601612"/>
              <a:gd name="connsiteY3293" fmla="*/ 1513603 h 1972742"/>
              <a:gd name="connsiteX3294" fmla="*/ 5143627 w 13601612"/>
              <a:gd name="connsiteY3294" fmla="*/ 1513961 h 1972742"/>
              <a:gd name="connsiteX3295" fmla="*/ 5179111 w 13601612"/>
              <a:gd name="connsiteY3295" fmla="*/ 1523280 h 1972742"/>
              <a:gd name="connsiteX3296" fmla="*/ 5179111 w 13601612"/>
              <a:gd name="connsiteY3296" fmla="*/ 1534749 h 1972742"/>
              <a:gd name="connsiteX3297" fmla="*/ 5142552 w 13601612"/>
              <a:gd name="connsiteY3297" fmla="*/ 1544426 h 1972742"/>
              <a:gd name="connsiteX3298" fmla="*/ 5143627 w 13601612"/>
              <a:gd name="connsiteY3298" fmla="*/ 1513961 h 1972742"/>
              <a:gd name="connsiteX3299" fmla="*/ 5265132 w 13601612"/>
              <a:gd name="connsiteY3299" fmla="*/ 1514319 h 1972742"/>
              <a:gd name="connsiteX3300" fmla="*/ 5265848 w 13601612"/>
              <a:gd name="connsiteY3300" fmla="*/ 1543709 h 1972742"/>
              <a:gd name="connsiteX3301" fmla="*/ 5228931 w 13601612"/>
              <a:gd name="connsiteY3301" fmla="*/ 1533673 h 1972742"/>
              <a:gd name="connsiteX3302" fmla="*/ 5228931 w 13601612"/>
              <a:gd name="connsiteY3302" fmla="*/ 1524354 h 1972742"/>
              <a:gd name="connsiteX3303" fmla="*/ 5265132 w 13601612"/>
              <a:gd name="connsiteY3303" fmla="*/ 1514319 h 1972742"/>
              <a:gd name="connsiteX3304" fmla="*/ 4783416 w 13601612"/>
              <a:gd name="connsiteY3304" fmla="*/ 1514677 h 1972742"/>
              <a:gd name="connsiteX3305" fmla="*/ 4789867 w 13601612"/>
              <a:gd name="connsiteY3305" fmla="*/ 1516469 h 1972742"/>
              <a:gd name="connsiteX3306" fmla="*/ 4789867 w 13601612"/>
              <a:gd name="connsiteY3306" fmla="*/ 1526146 h 1972742"/>
              <a:gd name="connsiteX3307" fmla="*/ 4778039 w 13601612"/>
              <a:gd name="connsiteY3307" fmla="*/ 1529372 h 1972742"/>
              <a:gd name="connsiteX3308" fmla="*/ 4766570 w 13601612"/>
              <a:gd name="connsiteY3308" fmla="*/ 1526146 h 1972742"/>
              <a:gd name="connsiteX3309" fmla="*/ 4766570 w 13601612"/>
              <a:gd name="connsiteY3309" fmla="*/ 1524354 h 1972742"/>
              <a:gd name="connsiteX3310" fmla="*/ 4783416 w 13601612"/>
              <a:gd name="connsiteY3310" fmla="*/ 1514677 h 1972742"/>
              <a:gd name="connsiteX3311" fmla="*/ 4791659 w 13601612"/>
              <a:gd name="connsiteY3311" fmla="*/ 1516827 h 1972742"/>
              <a:gd name="connsiteX3312" fmla="*/ 4807788 w 13601612"/>
              <a:gd name="connsiteY3312" fmla="*/ 1521128 h 1972742"/>
              <a:gd name="connsiteX3313" fmla="*/ 4791659 w 13601612"/>
              <a:gd name="connsiteY3313" fmla="*/ 1525788 h 1972742"/>
              <a:gd name="connsiteX3314" fmla="*/ 4791659 w 13601612"/>
              <a:gd name="connsiteY3314" fmla="*/ 1516827 h 1972742"/>
              <a:gd name="connsiteX3315" fmla="*/ 4764778 w 13601612"/>
              <a:gd name="connsiteY3315" fmla="*/ 1517544 h 1972742"/>
              <a:gd name="connsiteX3316" fmla="*/ 4764420 w 13601612"/>
              <a:gd name="connsiteY3316" fmla="*/ 1523995 h 1972742"/>
              <a:gd name="connsiteX3317" fmla="*/ 4762269 w 13601612"/>
              <a:gd name="connsiteY3317" fmla="*/ 1525070 h 1972742"/>
              <a:gd name="connsiteX3318" fmla="*/ 4749725 w 13601612"/>
              <a:gd name="connsiteY3318" fmla="*/ 1521486 h 1972742"/>
              <a:gd name="connsiteX3319" fmla="*/ 4764778 w 13601612"/>
              <a:gd name="connsiteY3319" fmla="*/ 1517544 h 1972742"/>
              <a:gd name="connsiteX3320" fmla="*/ 4746857 w 13601612"/>
              <a:gd name="connsiteY3320" fmla="*/ 1522920 h 1972742"/>
              <a:gd name="connsiteX3321" fmla="*/ 4760118 w 13601612"/>
              <a:gd name="connsiteY3321" fmla="*/ 1526504 h 1972742"/>
              <a:gd name="connsiteX3322" fmla="*/ 4746498 w 13601612"/>
              <a:gd name="connsiteY3322" fmla="*/ 1533673 h 1972742"/>
              <a:gd name="connsiteX3323" fmla="*/ 4746857 w 13601612"/>
              <a:gd name="connsiteY3323" fmla="*/ 1522920 h 1972742"/>
              <a:gd name="connsiteX3324" fmla="*/ 4809939 w 13601612"/>
              <a:gd name="connsiteY3324" fmla="*/ 1522920 h 1972742"/>
              <a:gd name="connsiteX3325" fmla="*/ 4810296 w 13601612"/>
              <a:gd name="connsiteY3325" fmla="*/ 1537974 h 1972742"/>
              <a:gd name="connsiteX3326" fmla="*/ 4792017 w 13601612"/>
              <a:gd name="connsiteY3326" fmla="*/ 1533314 h 1972742"/>
              <a:gd name="connsiteX3327" fmla="*/ 4792017 w 13601612"/>
              <a:gd name="connsiteY3327" fmla="*/ 1527580 h 1972742"/>
              <a:gd name="connsiteX3328" fmla="*/ 4809939 w 13601612"/>
              <a:gd name="connsiteY3328" fmla="*/ 1522920 h 1972742"/>
              <a:gd name="connsiteX3329" fmla="*/ 5181978 w 13601612"/>
              <a:gd name="connsiteY3329" fmla="*/ 1524354 h 1972742"/>
              <a:gd name="connsiteX3330" fmla="*/ 5199541 w 13601612"/>
              <a:gd name="connsiteY3330" fmla="*/ 1528655 h 1972742"/>
              <a:gd name="connsiteX3331" fmla="*/ 5181978 w 13601612"/>
              <a:gd name="connsiteY3331" fmla="*/ 1533673 h 1972742"/>
              <a:gd name="connsiteX3332" fmla="*/ 5181978 w 13601612"/>
              <a:gd name="connsiteY3332" fmla="*/ 1524354 h 1972742"/>
              <a:gd name="connsiteX3333" fmla="*/ 4459763 w 13601612"/>
              <a:gd name="connsiteY3333" fmla="*/ 1524712 h 1972742"/>
              <a:gd name="connsiteX3334" fmla="*/ 4464064 w 13601612"/>
              <a:gd name="connsiteY3334" fmla="*/ 1551951 h 1972742"/>
              <a:gd name="connsiteX3335" fmla="*/ 4461913 w 13601612"/>
              <a:gd name="connsiteY3335" fmla="*/ 1551594 h 1972742"/>
              <a:gd name="connsiteX3336" fmla="*/ 4449010 w 13601612"/>
              <a:gd name="connsiteY3336" fmla="*/ 1551594 h 1972742"/>
              <a:gd name="connsiteX3337" fmla="*/ 4447935 w 13601612"/>
              <a:gd name="connsiteY3337" fmla="*/ 1551594 h 1972742"/>
              <a:gd name="connsiteX3338" fmla="*/ 4451878 w 13601612"/>
              <a:gd name="connsiteY3338" fmla="*/ 1531164 h 1972742"/>
              <a:gd name="connsiteX3339" fmla="*/ 4459763 w 13601612"/>
              <a:gd name="connsiteY3339" fmla="*/ 1524712 h 1972742"/>
              <a:gd name="connsiteX3340" fmla="*/ 5225705 w 13601612"/>
              <a:gd name="connsiteY3340" fmla="*/ 1525070 h 1972742"/>
              <a:gd name="connsiteX3341" fmla="*/ 5225705 w 13601612"/>
              <a:gd name="connsiteY3341" fmla="*/ 1532955 h 1972742"/>
              <a:gd name="connsiteX3342" fmla="*/ 5211369 w 13601612"/>
              <a:gd name="connsiteY3342" fmla="*/ 1529012 h 1972742"/>
              <a:gd name="connsiteX3343" fmla="*/ 5225705 w 13601612"/>
              <a:gd name="connsiteY3343" fmla="*/ 1525070 h 1972742"/>
              <a:gd name="connsiteX3344" fmla="*/ 4761910 w 13601612"/>
              <a:gd name="connsiteY3344" fmla="*/ 1526862 h 1972742"/>
              <a:gd name="connsiteX3345" fmla="*/ 4764419 w 13601612"/>
              <a:gd name="connsiteY3345" fmla="*/ 1527578 h 1972742"/>
              <a:gd name="connsiteX3346" fmla="*/ 4764419 w 13601612"/>
              <a:gd name="connsiteY3346" fmla="*/ 1532955 h 1972742"/>
              <a:gd name="connsiteX3347" fmla="*/ 4746498 w 13601612"/>
              <a:gd name="connsiteY3347" fmla="*/ 1537973 h 1972742"/>
              <a:gd name="connsiteX3348" fmla="*/ 4746140 w 13601612"/>
              <a:gd name="connsiteY3348" fmla="*/ 1537973 h 1972742"/>
              <a:gd name="connsiteX3349" fmla="*/ 4746140 w 13601612"/>
              <a:gd name="connsiteY3349" fmla="*/ 1535105 h 1972742"/>
              <a:gd name="connsiteX3350" fmla="*/ 4761911 w 13601612"/>
              <a:gd name="connsiteY3350" fmla="*/ 1526862 h 1972742"/>
              <a:gd name="connsiteX3351" fmla="*/ 4761910 w 13601612"/>
              <a:gd name="connsiteY3351" fmla="*/ 1526862 h 1972742"/>
              <a:gd name="connsiteX3352" fmla="*/ 4789867 w 13601612"/>
              <a:gd name="connsiteY3352" fmla="*/ 1527936 h 1972742"/>
              <a:gd name="connsiteX3353" fmla="*/ 4789867 w 13601612"/>
              <a:gd name="connsiteY3353" fmla="*/ 1532596 h 1972742"/>
              <a:gd name="connsiteX3354" fmla="*/ 4781624 w 13601612"/>
              <a:gd name="connsiteY3354" fmla="*/ 1530087 h 1972742"/>
              <a:gd name="connsiteX3355" fmla="*/ 4789867 w 13601612"/>
              <a:gd name="connsiteY3355" fmla="*/ 1527936 h 1972742"/>
              <a:gd name="connsiteX3356" fmla="*/ 4766570 w 13601612"/>
              <a:gd name="connsiteY3356" fmla="*/ 1528294 h 1972742"/>
              <a:gd name="connsiteX3357" fmla="*/ 4774455 w 13601612"/>
              <a:gd name="connsiteY3357" fmla="*/ 1530086 h 1972742"/>
              <a:gd name="connsiteX3358" fmla="*/ 4766570 w 13601612"/>
              <a:gd name="connsiteY3358" fmla="*/ 1532595 h 1972742"/>
              <a:gd name="connsiteX3359" fmla="*/ 4766570 w 13601612"/>
              <a:gd name="connsiteY3359" fmla="*/ 1528294 h 1972742"/>
              <a:gd name="connsiteX3360" fmla="*/ 5205634 w 13601612"/>
              <a:gd name="connsiteY3360" fmla="*/ 1530803 h 1972742"/>
              <a:gd name="connsiteX3361" fmla="*/ 5225705 w 13601612"/>
              <a:gd name="connsiteY3361" fmla="*/ 1536179 h 1972742"/>
              <a:gd name="connsiteX3362" fmla="*/ 5225705 w 13601612"/>
              <a:gd name="connsiteY3362" fmla="*/ 1555176 h 1972742"/>
              <a:gd name="connsiteX3363" fmla="*/ 5203125 w 13601612"/>
              <a:gd name="connsiteY3363" fmla="*/ 1561627 h 1972742"/>
              <a:gd name="connsiteX3364" fmla="*/ 5181978 w 13601612"/>
              <a:gd name="connsiteY3364" fmla="*/ 1555534 h 1972742"/>
              <a:gd name="connsiteX3365" fmla="*/ 5181978 w 13601612"/>
              <a:gd name="connsiteY3365" fmla="*/ 1536896 h 1972742"/>
              <a:gd name="connsiteX3366" fmla="*/ 5205634 w 13601612"/>
              <a:gd name="connsiteY3366" fmla="*/ 1530803 h 1972742"/>
              <a:gd name="connsiteX3367" fmla="*/ 4778039 w 13601612"/>
              <a:gd name="connsiteY3367" fmla="*/ 1531520 h 1972742"/>
              <a:gd name="connsiteX3368" fmla="*/ 4789867 w 13601612"/>
              <a:gd name="connsiteY3368" fmla="*/ 1534387 h 1972742"/>
              <a:gd name="connsiteX3369" fmla="*/ 4789867 w 13601612"/>
              <a:gd name="connsiteY3369" fmla="*/ 1543706 h 1972742"/>
              <a:gd name="connsiteX3370" fmla="*/ 4779115 w 13601612"/>
              <a:gd name="connsiteY3370" fmla="*/ 1546574 h 1972742"/>
              <a:gd name="connsiteX3371" fmla="*/ 4766211 w 13601612"/>
              <a:gd name="connsiteY3371" fmla="*/ 1543348 h 1972742"/>
              <a:gd name="connsiteX3372" fmla="*/ 4766569 w 13601612"/>
              <a:gd name="connsiteY3372" fmla="*/ 1534387 h 1972742"/>
              <a:gd name="connsiteX3373" fmla="*/ 4778039 w 13601612"/>
              <a:gd name="connsiteY3373" fmla="*/ 1531520 h 1972742"/>
              <a:gd name="connsiteX3374" fmla="*/ 4450802 w 13601612"/>
              <a:gd name="connsiteY3374" fmla="*/ 1531878 h 1972742"/>
              <a:gd name="connsiteX3375" fmla="*/ 4447218 w 13601612"/>
              <a:gd name="connsiteY3375" fmla="*/ 1552308 h 1972742"/>
              <a:gd name="connsiteX3376" fmla="*/ 4417828 w 13601612"/>
              <a:gd name="connsiteY3376" fmla="*/ 1557326 h 1972742"/>
              <a:gd name="connsiteX3377" fmla="*/ 4417828 w 13601612"/>
              <a:gd name="connsiteY3377" fmla="*/ 1557683 h 1972742"/>
              <a:gd name="connsiteX3378" fmla="*/ 4413527 w 13601612"/>
              <a:gd name="connsiteY3378" fmla="*/ 1558758 h 1972742"/>
              <a:gd name="connsiteX3379" fmla="*/ 4450802 w 13601612"/>
              <a:gd name="connsiteY3379" fmla="*/ 1531877 h 1972742"/>
              <a:gd name="connsiteX3380" fmla="*/ 4450802 w 13601612"/>
              <a:gd name="connsiteY3380" fmla="*/ 1531878 h 1972742"/>
              <a:gd name="connsiteX3381" fmla="*/ 4764419 w 13601612"/>
              <a:gd name="connsiteY3381" fmla="*/ 1535104 h 1972742"/>
              <a:gd name="connsiteX3382" fmla="*/ 4764419 w 13601612"/>
              <a:gd name="connsiteY3382" fmla="*/ 1542630 h 1972742"/>
              <a:gd name="connsiteX3383" fmla="*/ 4750083 w 13601612"/>
              <a:gd name="connsiteY3383" fmla="*/ 1538688 h 1972742"/>
              <a:gd name="connsiteX3384" fmla="*/ 4764419 w 13601612"/>
              <a:gd name="connsiteY3384" fmla="*/ 1535104 h 1972742"/>
              <a:gd name="connsiteX3385" fmla="*/ 4792018 w 13601612"/>
              <a:gd name="connsiteY3385" fmla="*/ 1535104 h 1972742"/>
              <a:gd name="connsiteX3386" fmla="*/ 4807430 w 13601612"/>
              <a:gd name="connsiteY3386" fmla="*/ 1539405 h 1972742"/>
              <a:gd name="connsiteX3387" fmla="*/ 4792018 w 13601612"/>
              <a:gd name="connsiteY3387" fmla="*/ 1543347 h 1972742"/>
              <a:gd name="connsiteX3388" fmla="*/ 4792018 w 13601612"/>
              <a:gd name="connsiteY3388" fmla="*/ 1535104 h 1972742"/>
              <a:gd name="connsiteX3389" fmla="*/ 4744348 w 13601612"/>
              <a:gd name="connsiteY3389" fmla="*/ 1536178 h 1972742"/>
              <a:gd name="connsiteX3390" fmla="*/ 4730370 w 13601612"/>
              <a:gd name="connsiteY3390" fmla="*/ 1875602 h 1972742"/>
              <a:gd name="connsiteX3391" fmla="*/ 4479117 w 13601612"/>
              <a:gd name="connsiteY3391" fmla="*/ 1875602 h 1972742"/>
              <a:gd name="connsiteX3392" fmla="*/ 4476608 w 13601612"/>
              <a:gd name="connsiteY3392" fmla="*/ 1797825 h 1972742"/>
              <a:gd name="connsiteX3393" fmla="*/ 4476608 w 13601612"/>
              <a:gd name="connsiteY3393" fmla="*/ 1797467 h 1972742"/>
              <a:gd name="connsiteX3394" fmla="*/ 4476608 w 13601612"/>
              <a:gd name="connsiteY3394" fmla="*/ 1797109 h 1972742"/>
              <a:gd name="connsiteX3395" fmla="*/ 4476250 w 13601612"/>
              <a:gd name="connsiteY3395" fmla="*/ 1797109 h 1972742"/>
              <a:gd name="connsiteX3396" fmla="*/ 4475892 w 13601612"/>
              <a:gd name="connsiteY3396" fmla="*/ 1786360 h 1972742"/>
              <a:gd name="connsiteX3397" fmla="*/ 4476249 w 13601612"/>
              <a:gd name="connsiteY3397" fmla="*/ 1786360 h 1972742"/>
              <a:gd name="connsiteX3398" fmla="*/ 4476249 w 13601612"/>
              <a:gd name="connsiteY3398" fmla="*/ 1786002 h 1972742"/>
              <a:gd name="connsiteX3399" fmla="*/ 4475892 w 13601612"/>
              <a:gd name="connsiteY3399" fmla="*/ 1786002 h 1972742"/>
              <a:gd name="connsiteX3400" fmla="*/ 4474100 w 13601612"/>
              <a:gd name="connsiteY3400" fmla="*/ 1733315 h 1972742"/>
              <a:gd name="connsiteX3401" fmla="*/ 4474457 w 13601612"/>
              <a:gd name="connsiteY3401" fmla="*/ 1733315 h 1972742"/>
              <a:gd name="connsiteX3402" fmla="*/ 4474457 w 13601612"/>
              <a:gd name="connsiteY3402" fmla="*/ 1732957 h 1972742"/>
              <a:gd name="connsiteX3403" fmla="*/ 4474457 w 13601612"/>
              <a:gd name="connsiteY3403" fmla="*/ 1732599 h 1972742"/>
              <a:gd name="connsiteX3404" fmla="*/ 4474100 w 13601612"/>
              <a:gd name="connsiteY3404" fmla="*/ 1732599 h 1972742"/>
              <a:gd name="connsiteX3405" fmla="*/ 4473741 w 13601612"/>
              <a:gd name="connsiteY3405" fmla="*/ 1723639 h 1972742"/>
              <a:gd name="connsiteX3406" fmla="*/ 4474100 w 13601612"/>
              <a:gd name="connsiteY3406" fmla="*/ 1723639 h 1972742"/>
              <a:gd name="connsiteX3407" fmla="*/ 4474100 w 13601612"/>
              <a:gd name="connsiteY3407" fmla="*/ 1723281 h 1972742"/>
              <a:gd name="connsiteX3408" fmla="*/ 4474100 w 13601612"/>
              <a:gd name="connsiteY3408" fmla="*/ 1722923 h 1972742"/>
              <a:gd name="connsiteX3409" fmla="*/ 4473741 w 13601612"/>
              <a:gd name="connsiteY3409" fmla="*/ 1722565 h 1972742"/>
              <a:gd name="connsiteX3410" fmla="*/ 4472667 w 13601612"/>
              <a:gd name="connsiteY3410" fmla="*/ 1694967 h 1972742"/>
              <a:gd name="connsiteX3411" fmla="*/ 4472667 w 13601612"/>
              <a:gd name="connsiteY3411" fmla="*/ 1694609 h 1972742"/>
              <a:gd name="connsiteX3412" fmla="*/ 4472309 w 13601612"/>
              <a:gd name="connsiteY3412" fmla="*/ 1682423 h 1972742"/>
              <a:gd name="connsiteX3413" fmla="*/ 4492022 w 13601612"/>
              <a:gd name="connsiteY3413" fmla="*/ 1671670 h 1972742"/>
              <a:gd name="connsiteX3414" fmla="*/ 4472309 w 13601612"/>
              <a:gd name="connsiteY3414" fmla="*/ 1682064 h 1972742"/>
              <a:gd name="connsiteX3415" fmla="*/ 4472309 w 13601612"/>
              <a:gd name="connsiteY3415" fmla="*/ 1677046 h 1972742"/>
              <a:gd name="connsiteX3416" fmla="*/ 4472309 w 13601612"/>
              <a:gd name="connsiteY3416" fmla="*/ 1676689 h 1972742"/>
              <a:gd name="connsiteX3417" fmla="*/ 4472667 w 13601612"/>
              <a:gd name="connsiteY3417" fmla="*/ 1676689 h 1972742"/>
              <a:gd name="connsiteX3418" fmla="*/ 4472667 w 13601612"/>
              <a:gd name="connsiteY3418" fmla="*/ 1676331 h 1972742"/>
              <a:gd name="connsiteX3419" fmla="*/ 4472309 w 13601612"/>
              <a:gd name="connsiteY3419" fmla="*/ 1676331 h 1972742"/>
              <a:gd name="connsiteX3420" fmla="*/ 4472309 w 13601612"/>
              <a:gd name="connsiteY3420" fmla="*/ 1675973 h 1972742"/>
              <a:gd name="connsiteX3421" fmla="*/ 4471592 w 13601612"/>
              <a:gd name="connsiteY3421" fmla="*/ 1659127 h 1972742"/>
              <a:gd name="connsiteX3422" fmla="*/ 4471234 w 13601612"/>
              <a:gd name="connsiteY3422" fmla="*/ 1650883 h 1972742"/>
              <a:gd name="connsiteX3423" fmla="*/ 4470877 w 13601612"/>
              <a:gd name="connsiteY3423" fmla="*/ 1642640 h 1972742"/>
              <a:gd name="connsiteX3424" fmla="*/ 4470877 w 13601612"/>
              <a:gd name="connsiteY3424" fmla="*/ 1642282 h 1972742"/>
              <a:gd name="connsiteX3425" fmla="*/ 4470877 w 13601612"/>
              <a:gd name="connsiteY3425" fmla="*/ 1641924 h 1972742"/>
              <a:gd name="connsiteX3426" fmla="*/ 4470877 w 13601612"/>
              <a:gd name="connsiteY3426" fmla="*/ 1639057 h 1972742"/>
              <a:gd name="connsiteX3427" fmla="*/ 4470519 w 13601612"/>
              <a:gd name="connsiteY3427" fmla="*/ 1634397 h 1972742"/>
              <a:gd name="connsiteX3428" fmla="*/ 4470519 w 13601612"/>
              <a:gd name="connsiteY3428" fmla="*/ 1634039 h 1972742"/>
              <a:gd name="connsiteX3429" fmla="*/ 4470156 w 13601612"/>
              <a:gd name="connsiteY3429" fmla="*/ 1618620 h 1972742"/>
              <a:gd name="connsiteX3430" fmla="*/ 4470156 w 13601612"/>
              <a:gd name="connsiteY3430" fmla="*/ 1618262 h 1972742"/>
              <a:gd name="connsiteX3431" fmla="*/ 4469439 w 13601612"/>
              <a:gd name="connsiteY3431" fmla="*/ 1596040 h 1972742"/>
              <a:gd name="connsiteX3432" fmla="*/ 4495246 w 13601612"/>
              <a:gd name="connsiteY3432" fmla="*/ 1596040 h 1972742"/>
              <a:gd name="connsiteX3433" fmla="*/ 4495246 w 13601612"/>
              <a:gd name="connsiteY3433" fmla="*/ 1596398 h 1972742"/>
              <a:gd name="connsiteX3434" fmla="*/ 4495962 w 13601612"/>
              <a:gd name="connsiteY3434" fmla="*/ 1596040 h 1972742"/>
              <a:gd name="connsiteX3435" fmla="*/ 4552593 w 13601612"/>
              <a:gd name="connsiteY3435" fmla="*/ 1596040 h 1972742"/>
              <a:gd name="connsiteX3436" fmla="*/ 4552950 w 13601612"/>
              <a:gd name="connsiteY3436" fmla="*/ 1596398 h 1972742"/>
              <a:gd name="connsiteX3437" fmla="*/ 4555818 w 13601612"/>
              <a:gd name="connsiteY3437" fmla="*/ 1596040 h 1972742"/>
              <a:gd name="connsiteX3438" fmla="*/ 4566212 w 13601612"/>
              <a:gd name="connsiteY3438" fmla="*/ 1596040 h 1972742"/>
              <a:gd name="connsiteX3439" fmla="*/ 4566570 w 13601612"/>
              <a:gd name="connsiteY3439" fmla="*/ 1596040 h 1972742"/>
              <a:gd name="connsiteX3440" fmla="*/ 4570154 w 13601612"/>
              <a:gd name="connsiteY3440" fmla="*/ 1596040 h 1972742"/>
              <a:gd name="connsiteX3441" fmla="*/ 4570512 w 13601612"/>
              <a:gd name="connsiteY3441" fmla="*/ 1595323 h 1972742"/>
              <a:gd name="connsiteX3442" fmla="*/ 4570154 w 13601612"/>
              <a:gd name="connsiteY3442" fmla="*/ 1595323 h 1972742"/>
              <a:gd name="connsiteX3443" fmla="*/ 4567287 w 13601612"/>
              <a:gd name="connsiteY3443" fmla="*/ 1594606 h 1972742"/>
              <a:gd name="connsiteX3444" fmla="*/ 4744346 w 13601612"/>
              <a:gd name="connsiteY3444" fmla="*/ 1536184 h 1972742"/>
              <a:gd name="connsiteX3445" fmla="*/ 4744348 w 13601612"/>
              <a:gd name="connsiteY3445" fmla="*/ 1536178 h 1972742"/>
              <a:gd name="connsiteX3446" fmla="*/ 4566213 w 13601612"/>
              <a:gd name="connsiteY3446" fmla="*/ 1596034 h 1972742"/>
              <a:gd name="connsiteX3447" fmla="*/ 4502773 w 13601612"/>
              <a:gd name="connsiteY3447" fmla="*/ 1664851 h 1972742"/>
              <a:gd name="connsiteX3448" fmla="*/ 4566213 w 13601612"/>
              <a:gd name="connsiteY3448" fmla="*/ 1596034 h 1972742"/>
              <a:gd name="connsiteX3449" fmla="*/ 4470874 w 13601612"/>
              <a:gd name="connsiteY3449" fmla="*/ 1639045 h 1972742"/>
              <a:gd name="connsiteX3450" fmla="*/ 4495246 w 13601612"/>
              <a:gd name="connsiteY3450" fmla="*/ 1607862 h 1972742"/>
              <a:gd name="connsiteX3451" fmla="*/ 4470874 w 13601612"/>
              <a:gd name="connsiteY3451" fmla="*/ 1639045 h 1972742"/>
              <a:gd name="connsiteX3452" fmla="*/ 5228931 w 13601612"/>
              <a:gd name="connsiteY3452" fmla="*/ 1536895 h 1972742"/>
              <a:gd name="connsiteX3453" fmla="*/ 5260114 w 13601612"/>
              <a:gd name="connsiteY3453" fmla="*/ 1545497 h 1972742"/>
              <a:gd name="connsiteX3454" fmla="*/ 5228931 w 13601612"/>
              <a:gd name="connsiteY3454" fmla="*/ 1554099 h 1972742"/>
              <a:gd name="connsiteX3455" fmla="*/ 5228931 w 13601612"/>
              <a:gd name="connsiteY3455" fmla="*/ 1536895 h 1972742"/>
              <a:gd name="connsiteX3456" fmla="*/ 5178752 w 13601612"/>
              <a:gd name="connsiteY3456" fmla="*/ 1537970 h 1972742"/>
              <a:gd name="connsiteX3457" fmla="*/ 5178752 w 13601612"/>
              <a:gd name="connsiteY3457" fmla="*/ 1554816 h 1972742"/>
              <a:gd name="connsiteX3458" fmla="*/ 5147570 w 13601612"/>
              <a:gd name="connsiteY3458" fmla="*/ 1546213 h 1972742"/>
              <a:gd name="connsiteX3459" fmla="*/ 5178752 w 13601612"/>
              <a:gd name="connsiteY3459" fmla="*/ 1537970 h 1972742"/>
              <a:gd name="connsiteX3460" fmla="*/ 4746140 w 13601612"/>
              <a:gd name="connsiteY3460" fmla="*/ 1539762 h 1972742"/>
              <a:gd name="connsiteX3461" fmla="*/ 4746498 w 13601612"/>
              <a:gd name="connsiteY3461" fmla="*/ 1539762 h 1972742"/>
              <a:gd name="connsiteX3462" fmla="*/ 4764419 w 13601612"/>
              <a:gd name="connsiteY3462" fmla="*/ 1544421 h 1972742"/>
              <a:gd name="connsiteX3463" fmla="*/ 4764061 w 13601612"/>
              <a:gd name="connsiteY3463" fmla="*/ 1550873 h 1972742"/>
              <a:gd name="connsiteX3464" fmla="*/ 4745423 w 13601612"/>
              <a:gd name="connsiteY3464" fmla="*/ 1555532 h 1972742"/>
              <a:gd name="connsiteX3465" fmla="*/ 4746140 w 13601612"/>
              <a:gd name="connsiteY3465" fmla="*/ 1539762 h 1972742"/>
              <a:gd name="connsiteX3466" fmla="*/ 4810297 w 13601612"/>
              <a:gd name="connsiteY3466" fmla="*/ 1540479 h 1972742"/>
              <a:gd name="connsiteX3467" fmla="*/ 4811014 w 13601612"/>
              <a:gd name="connsiteY3467" fmla="*/ 1555174 h 1972742"/>
              <a:gd name="connsiteX3468" fmla="*/ 4792018 w 13601612"/>
              <a:gd name="connsiteY3468" fmla="*/ 1550156 h 1972742"/>
              <a:gd name="connsiteX3469" fmla="*/ 4792018 w 13601612"/>
              <a:gd name="connsiteY3469" fmla="*/ 1545138 h 1972742"/>
              <a:gd name="connsiteX3470" fmla="*/ 4810297 w 13601612"/>
              <a:gd name="connsiteY3470" fmla="*/ 1540479 h 1972742"/>
              <a:gd name="connsiteX3471" fmla="*/ 4766211 w 13601612"/>
              <a:gd name="connsiteY3471" fmla="*/ 1545138 h 1972742"/>
              <a:gd name="connsiteX3472" fmla="*/ 4775889 w 13601612"/>
              <a:gd name="connsiteY3472" fmla="*/ 1547647 h 1972742"/>
              <a:gd name="connsiteX3473" fmla="*/ 4766211 w 13601612"/>
              <a:gd name="connsiteY3473" fmla="*/ 1550156 h 1972742"/>
              <a:gd name="connsiteX3474" fmla="*/ 4766211 w 13601612"/>
              <a:gd name="connsiteY3474" fmla="*/ 1545138 h 1972742"/>
              <a:gd name="connsiteX3475" fmla="*/ 4789867 w 13601612"/>
              <a:gd name="connsiteY3475" fmla="*/ 1545855 h 1972742"/>
              <a:gd name="connsiteX3476" fmla="*/ 4789867 w 13601612"/>
              <a:gd name="connsiteY3476" fmla="*/ 1549798 h 1972742"/>
              <a:gd name="connsiteX3477" fmla="*/ 4783057 w 13601612"/>
              <a:gd name="connsiteY3477" fmla="*/ 1547647 h 1972742"/>
              <a:gd name="connsiteX3478" fmla="*/ 4789867 w 13601612"/>
              <a:gd name="connsiteY3478" fmla="*/ 1545855 h 1972742"/>
              <a:gd name="connsiteX3479" fmla="*/ 5265848 w 13601612"/>
              <a:gd name="connsiteY3479" fmla="*/ 1547289 h 1972742"/>
              <a:gd name="connsiteX3480" fmla="*/ 5267282 w 13601612"/>
              <a:gd name="connsiteY3480" fmla="*/ 1578830 h 1972742"/>
              <a:gd name="connsiteX3481" fmla="*/ 5228931 w 13601612"/>
              <a:gd name="connsiteY3481" fmla="*/ 1568435 h 1972742"/>
              <a:gd name="connsiteX3482" fmla="*/ 5228931 w 13601612"/>
              <a:gd name="connsiteY3482" fmla="*/ 1557324 h 1972742"/>
              <a:gd name="connsiteX3483" fmla="*/ 5265848 w 13601612"/>
              <a:gd name="connsiteY3483" fmla="*/ 1547289 h 1972742"/>
              <a:gd name="connsiteX3484" fmla="*/ 5142552 w 13601612"/>
              <a:gd name="connsiteY3484" fmla="*/ 1548006 h 1972742"/>
              <a:gd name="connsiteX3485" fmla="*/ 5178394 w 13601612"/>
              <a:gd name="connsiteY3485" fmla="*/ 1557683 h 1972742"/>
              <a:gd name="connsiteX3486" fmla="*/ 5178394 w 13601612"/>
              <a:gd name="connsiteY3486" fmla="*/ 1568077 h 1972742"/>
              <a:gd name="connsiteX3487" fmla="*/ 5140760 w 13601612"/>
              <a:gd name="connsiteY3487" fmla="*/ 1578471 h 1972742"/>
              <a:gd name="connsiteX3488" fmla="*/ 5142552 w 13601612"/>
              <a:gd name="connsiteY3488" fmla="*/ 1548006 h 1972742"/>
              <a:gd name="connsiteX3489" fmla="*/ 4779473 w 13601612"/>
              <a:gd name="connsiteY3489" fmla="*/ 1548722 h 1972742"/>
              <a:gd name="connsiteX3490" fmla="*/ 4789867 w 13601612"/>
              <a:gd name="connsiteY3490" fmla="*/ 1551590 h 1972742"/>
              <a:gd name="connsiteX3491" fmla="*/ 4789867 w 13601612"/>
              <a:gd name="connsiteY3491" fmla="*/ 1561626 h 1972742"/>
              <a:gd name="connsiteX3492" fmla="*/ 4778039 w 13601612"/>
              <a:gd name="connsiteY3492" fmla="*/ 1564851 h 1972742"/>
              <a:gd name="connsiteX3493" fmla="*/ 4766211 w 13601612"/>
              <a:gd name="connsiteY3493" fmla="*/ 1561626 h 1972742"/>
              <a:gd name="connsiteX3494" fmla="*/ 4766211 w 13601612"/>
              <a:gd name="connsiteY3494" fmla="*/ 1552307 h 1972742"/>
              <a:gd name="connsiteX3495" fmla="*/ 4779473 w 13601612"/>
              <a:gd name="connsiteY3495" fmla="*/ 1548722 h 1972742"/>
              <a:gd name="connsiteX3496" fmla="*/ 4792018 w 13601612"/>
              <a:gd name="connsiteY3496" fmla="*/ 1551948 h 1972742"/>
              <a:gd name="connsiteX3497" fmla="*/ 4808505 w 13601612"/>
              <a:gd name="connsiteY3497" fmla="*/ 1556608 h 1972742"/>
              <a:gd name="connsiteX3498" fmla="*/ 4792018 w 13601612"/>
              <a:gd name="connsiteY3498" fmla="*/ 1560909 h 1972742"/>
              <a:gd name="connsiteX3499" fmla="*/ 4792018 w 13601612"/>
              <a:gd name="connsiteY3499" fmla="*/ 1551948 h 1972742"/>
              <a:gd name="connsiteX3500" fmla="*/ 4449010 w 13601612"/>
              <a:gd name="connsiteY3500" fmla="*/ 1552306 h 1972742"/>
              <a:gd name="connsiteX3501" fmla="*/ 4449368 w 13601612"/>
              <a:gd name="connsiteY3501" fmla="*/ 1552306 h 1972742"/>
              <a:gd name="connsiteX3502" fmla="*/ 4461554 w 13601612"/>
              <a:gd name="connsiteY3502" fmla="*/ 1552306 h 1972742"/>
              <a:gd name="connsiteX3503" fmla="*/ 4461912 w 13601612"/>
              <a:gd name="connsiteY3503" fmla="*/ 1552306 h 1972742"/>
              <a:gd name="connsiteX3504" fmla="*/ 4464062 w 13601612"/>
              <a:gd name="connsiteY3504" fmla="*/ 1553023 h 1972742"/>
              <a:gd name="connsiteX3505" fmla="*/ 4465137 w 13601612"/>
              <a:gd name="connsiteY3505" fmla="*/ 1558757 h 1972742"/>
              <a:gd name="connsiteX3506" fmla="*/ 4463345 w 13601612"/>
              <a:gd name="connsiteY3506" fmla="*/ 1560550 h 1972742"/>
              <a:gd name="connsiteX3507" fmla="*/ 4448292 w 13601612"/>
              <a:gd name="connsiteY3507" fmla="*/ 1560192 h 1972742"/>
              <a:gd name="connsiteX3508" fmla="*/ 4447934 w 13601612"/>
              <a:gd name="connsiteY3508" fmla="*/ 1560192 h 1972742"/>
              <a:gd name="connsiteX3509" fmla="*/ 4446500 w 13601612"/>
              <a:gd name="connsiteY3509" fmla="*/ 1558758 h 1972742"/>
              <a:gd name="connsiteX3510" fmla="*/ 4447934 w 13601612"/>
              <a:gd name="connsiteY3510" fmla="*/ 1552665 h 1972742"/>
              <a:gd name="connsiteX3511" fmla="*/ 4449010 w 13601612"/>
              <a:gd name="connsiteY3511" fmla="*/ 1552306 h 1972742"/>
              <a:gd name="connsiteX3512" fmla="*/ 4764061 w 13601612"/>
              <a:gd name="connsiteY3512" fmla="*/ 1552664 h 1972742"/>
              <a:gd name="connsiteX3513" fmla="*/ 4764061 w 13601612"/>
              <a:gd name="connsiteY3513" fmla="*/ 1560907 h 1972742"/>
              <a:gd name="connsiteX3514" fmla="*/ 4749007 w 13601612"/>
              <a:gd name="connsiteY3514" fmla="*/ 1556965 h 1972742"/>
              <a:gd name="connsiteX3515" fmla="*/ 4764061 w 13601612"/>
              <a:gd name="connsiteY3515" fmla="*/ 1552664 h 1972742"/>
              <a:gd name="connsiteX3516" fmla="*/ 4446860 w 13601612"/>
              <a:gd name="connsiteY3516" fmla="*/ 1553022 h 1972742"/>
              <a:gd name="connsiteX3517" fmla="*/ 4445785 w 13601612"/>
              <a:gd name="connsiteY3517" fmla="*/ 1558040 h 1972742"/>
              <a:gd name="connsiteX3518" fmla="*/ 4441484 w 13601612"/>
              <a:gd name="connsiteY3518" fmla="*/ 1553739 h 1972742"/>
              <a:gd name="connsiteX3519" fmla="*/ 4446860 w 13601612"/>
              <a:gd name="connsiteY3519" fmla="*/ 1553022 h 1972742"/>
              <a:gd name="connsiteX3520" fmla="*/ 4465139 w 13601612"/>
              <a:gd name="connsiteY3520" fmla="*/ 1553022 h 1972742"/>
              <a:gd name="connsiteX3521" fmla="*/ 4470157 w 13601612"/>
              <a:gd name="connsiteY3521" fmla="*/ 1554096 h 1972742"/>
              <a:gd name="connsiteX3522" fmla="*/ 4465856 w 13601612"/>
              <a:gd name="connsiteY3522" fmla="*/ 1558039 h 1972742"/>
              <a:gd name="connsiteX3523" fmla="*/ 4465139 w 13601612"/>
              <a:gd name="connsiteY3523" fmla="*/ 1553022 h 1972742"/>
              <a:gd name="connsiteX3524" fmla="*/ 4439333 w 13601612"/>
              <a:gd name="connsiteY3524" fmla="*/ 1554455 h 1972742"/>
              <a:gd name="connsiteX3525" fmla="*/ 4433598 w 13601612"/>
              <a:gd name="connsiteY3525" fmla="*/ 1559832 h 1972742"/>
              <a:gd name="connsiteX3526" fmla="*/ 4429656 w 13601612"/>
              <a:gd name="connsiteY3526" fmla="*/ 1555889 h 1972742"/>
              <a:gd name="connsiteX3527" fmla="*/ 4439333 w 13601612"/>
              <a:gd name="connsiteY3527" fmla="*/ 1554455 h 1972742"/>
              <a:gd name="connsiteX3528" fmla="*/ 4440407 w 13601612"/>
              <a:gd name="connsiteY3528" fmla="*/ 1554455 h 1972742"/>
              <a:gd name="connsiteX3529" fmla="*/ 4445784 w 13601612"/>
              <a:gd name="connsiteY3529" fmla="*/ 1559115 h 1972742"/>
              <a:gd name="connsiteX3530" fmla="*/ 4445426 w 13601612"/>
              <a:gd name="connsiteY3530" fmla="*/ 1560190 h 1972742"/>
              <a:gd name="connsiteX3531" fmla="*/ 4434315 w 13601612"/>
              <a:gd name="connsiteY3531" fmla="*/ 1560190 h 1972742"/>
              <a:gd name="connsiteX3532" fmla="*/ 4440407 w 13601612"/>
              <a:gd name="connsiteY3532" fmla="*/ 1554455 h 1972742"/>
              <a:gd name="connsiteX3533" fmla="*/ 4471948 w 13601612"/>
              <a:gd name="connsiteY3533" fmla="*/ 1554455 h 1972742"/>
              <a:gd name="connsiteX3534" fmla="*/ 4479117 w 13601612"/>
              <a:gd name="connsiteY3534" fmla="*/ 1555889 h 1972742"/>
              <a:gd name="connsiteX3535" fmla="*/ 4475891 w 13601612"/>
              <a:gd name="connsiteY3535" fmla="*/ 1558040 h 1972742"/>
              <a:gd name="connsiteX3536" fmla="*/ 4471948 w 13601612"/>
              <a:gd name="connsiteY3536" fmla="*/ 1554455 h 1972742"/>
              <a:gd name="connsiteX3537" fmla="*/ 4470874 w 13601612"/>
              <a:gd name="connsiteY3537" fmla="*/ 1554813 h 1972742"/>
              <a:gd name="connsiteX3538" fmla="*/ 4474816 w 13601612"/>
              <a:gd name="connsiteY3538" fmla="*/ 1558756 h 1972742"/>
              <a:gd name="connsiteX3539" fmla="*/ 4471591 w 13601612"/>
              <a:gd name="connsiteY3539" fmla="*/ 1560548 h 1972742"/>
              <a:gd name="connsiteX3540" fmla="*/ 4466214 w 13601612"/>
              <a:gd name="connsiteY3540" fmla="*/ 1560548 h 1972742"/>
              <a:gd name="connsiteX3541" fmla="*/ 4466214 w 13601612"/>
              <a:gd name="connsiteY3541" fmla="*/ 1559114 h 1972742"/>
              <a:gd name="connsiteX3542" fmla="*/ 4470874 w 13601612"/>
              <a:gd name="connsiteY3542" fmla="*/ 1554813 h 1972742"/>
              <a:gd name="connsiteX3543" fmla="*/ 4427863 w 13601612"/>
              <a:gd name="connsiteY3543" fmla="*/ 1556247 h 1972742"/>
              <a:gd name="connsiteX3544" fmla="*/ 4424279 w 13601612"/>
              <a:gd name="connsiteY3544" fmla="*/ 1559831 h 1972742"/>
              <a:gd name="connsiteX3545" fmla="*/ 4422487 w 13601612"/>
              <a:gd name="connsiteY3545" fmla="*/ 1557322 h 1972742"/>
              <a:gd name="connsiteX3546" fmla="*/ 4427863 w 13601612"/>
              <a:gd name="connsiteY3546" fmla="*/ 1556247 h 1972742"/>
              <a:gd name="connsiteX3547" fmla="*/ 4479834 w 13601612"/>
              <a:gd name="connsiteY3547" fmla="*/ 1556247 h 1972742"/>
              <a:gd name="connsiteX3548" fmla="*/ 4481626 w 13601612"/>
              <a:gd name="connsiteY3548" fmla="*/ 1556605 h 1972742"/>
              <a:gd name="connsiteX3549" fmla="*/ 4478042 w 13601612"/>
              <a:gd name="connsiteY3549" fmla="*/ 1560189 h 1972742"/>
              <a:gd name="connsiteX3550" fmla="*/ 4476250 w 13601612"/>
              <a:gd name="connsiteY3550" fmla="*/ 1558397 h 1972742"/>
              <a:gd name="connsiteX3551" fmla="*/ 4479834 w 13601612"/>
              <a:gd name="connsiteY3551" fmla="*/ 1556246 h 1972742"/>
              <a:gd name="connsiteX3552" fmla="*/ 4479834 w 13601612"/>
              <a:gd name="connsiteY3552" fmla="*/ 1556247 h 1972742"/>
              <a:gd name="connsiteX3553" fmla="*/ 4428939 w 13601612"/>
              <a:gd name="connsiteY3553" fmla="*/ 1556605 h 1972742"/>
              <a:gd name="connsiteX3554" fmla="*/ 4432523 w 13601612"/>
              <a:gd name="connsiteY3554" fmla="*/ 1560189 h 1972742"/>
              <a:gd name="connsiteX3555" fmla="*/ 4425354 w 13601612"/>
              <a:gd name="connsiteY3555" fmla="*/ 1560189 h 1972742"/>
              <a:gd name="connsiteX3556" fmla="*/ 4428939 w 13601612"/>
              <a:gd name="connsiteY3556" fmla="*/ 1556605 h 1972742"/>
              <a:gd name="connsiteX3557" fmla="*/ 4482343 w 13601612"/>
              <a:gd name="connsiteY3557" fmla="*/ 1556963 h 1972742"/>
              <a:gd name="connsiteX3558" fmla="*/ 4486286 w 13601612"/>
              <a:gd name="connsiteY3558" fmla="*/ 1560547 h 1972742"/>
              <a:gd name="connsiteX3559" fmla="*/ 4479117 w 13601612"/>
              <a:gd name="connsiteY3559" fmla="*/ 1560547 h 1972742"/>
              <a:gd name="connsiteX3560" fmla="*/ 4482343 w 13601612"/>
              <a:gd name="connsiteY3560" fmla="*/ 1556963 h 1972742"/>
              <a:gd name="connsiteX3561" fmla="*/ 4483777 w 13601612"/>
              <a:gd name="connsiteY3561" fmla="*/ 1556963 h 1972742"/>
              <a:gd name="connsiteX3562" fmla="*/ 4489153 w 13601612"/>
              <a:gd name="connsiteY3562" fmla="*/ 1558037 h 1972742"/>
              <a:gd name="connsiteX3563" fmla="*/ 4487003 w 13601612"/>
              <a:gd name="connsiteY3563" fmla="*/ 1560188 h 1972742"/>
              <a:gd name="connsiteX3564" fmla="*/ 4483777 w 13601612"/>
              <a:gd name="connsiteY3564" fmla="*/ 1556963 h 1972742"/>
              <a:gd name="connsiteX3565" fmla="*/ 4420695 w 13601612"/>
              <a:gd name="connsiteY3565" fmla="*/ 1557679 h 1972742"/>
              <a:gd name="connsiteX3566" fmla="*/ 4418186 w 13601612"/>
              <a:gd name="connsiteY3566" fmla="*/ 1560188 h 1972742"/>
              <a:gd name="connsiteX3567" fmla="*/ 4411735 w 13601612"/>
              <a:gd name="connsiteY3567" fmla="*/ 1560188 h 1972742"/>
              <a:gd name="connsiteX3568" fmla="*/ 4412451 w 13601612"/>
              <a:gd name="connsiteY3568" fmla="*/ 1559830 h 1972742"/>
              <a:gd name="connsiteX3569" fmla="*/ 4418186 w 13601612"/>
              <a:gd name="connsiteY3569" fmla="*/ 1558038 h 1972742"/>
              <a:gd name="connsiteX3570" fmla="*/ 4420695 w 13601612"/>
              <a:gd name="connsiteY3570" fmla="*/ 1557679 h 1972742"/>
              <a:gd name="connsiteX3571" fmla="*/ 4811014 w 13601612"/>
              <a:gd name="connsiteY3571" fmla="*/ 1557679 h 1972742"/>
              <a:gd name="connsiteX3572" fmla="*/ 4811372 w 13601612"/>
              <a:gd name="connsiteY3572" fmla="*/ 1573808 h 1972742"/>
              <a:gd name="connsiteX3573" fmla="*/ 4792017 w 13601612"/>
              <a:gd name="connsiteY3573" fmla="*/ 1568432 h 1972742"/>
              <a:gd name="connsiteX3574" fmla="*/ 4792017 w 13601612"/>
              <a:gd name="connsiteY3574" fmla="*/ 1562697 h 1972742"/>
              <a:gd name="connsiteX3575" fmla="*/ 4811014 w 13601612"/>
              <a:gd name="connsiteY3575" fmla="*/ 1557679 h 1972742"/>
              <a:gd name="connsiteX3576" fmla="*/ 4421412 w 13601612"/>
              <a:gd name="connsiteY3576" fmla="*/ 1558037 h 1972742"/>
              <a:gd name="connsiteX3577" fmla="*/ 4423562 w 13601612"/>
              <a:gd name="connsiteY3577" fmla="*/ 1560188 h 1972742"/>
              <a:gd name="connsiteX3578" fmla="*/ 4419620 w 13601612"/>
              <a:gd name="connsiteY3578" fmla="*/ 1560188 h 1972742"/>
              <a:gd name="connsiteX3579" fmla="*/ 4421412 w 13601612"/>
              <a:gd name="connsiteY3579" fmla="*/ 1558037 h 1972742"/>
              <a:gd name="connsiteX3580" fmla="*/ 4745423 w 13601612"/>
              <a:gd name="connsiteY3580" fmla="*/ 1558037 h 1972742"/>
              <a:gd name="connsiteX3581" fmla="*/ 4764061 w 13601612"/>
              <a:gd name="connsiteY3581" fmla="*/ 1563055 h 1972742"/>
              <a:gd name="connsiteX3582" fmla="*/ 4764061 w 13601612"/>
              <a:gd name="connsiteY3582" fmla="*/ 1568431 h 1972742"/>
              <a:gd name="connsiteX3583" fmla="*/ 4745423 w 13601612"/>
              <a:gd name="connsiteY3583" fmla="*/ 1573808 h 1972742"/>
              <a:gd name="connsiteX3584" fmla="*/ 4745065 w 13601612"/>
              <a:gd name="connsiteY3584" fmla="*/ 1573808 h 1972742"/>
              <a:gd name="connsiteX3585" fmla="*/ 4745065 w 13601612"/>
              <a:gd name="connsiteY3585" fmla="*/ 1574166 h 1972742"/>
              <a:gd name="connsiteX3586" fmla="*/ 4744707 w 13601612"/>
              <a:gd name="connsiteY3586" fmla="*/ 1574166 h 1972742"/>
              <a:gd name="connsiteX3587" fmla="*/ 4745423 w 13601612"/>
              <a:gd name="connsiteY3587" fmla="*/ 1558037 h 1972742"/>
              <a:gd name="connsiteX3588" fmla="*/ 5226064 w 13601612"/>
              <a:gd name="connsiteY3588" fmla="*/ 1558037 h 1972742"/>
              <a:gd name="connsiteX3589" fmla="*/ 5226064 w 13601612"/>
              <a:gd name="connsiteY3589" fmla="*/ 1567715 h 1972742"/>
              <a:gd name="connsiteX3590" fmla="*/ 5208860 w 13601612"/>
              <a:gd name="connsiteY3590" fmla="*/ 1563055 h 1972742"/>
              <a:gd name="connsiteX3591" fmla="*/ 5226064 w 13601612"/>
              <a:gd name="connsiteY3591" fmla="*/ 1558037 h 1972742"/>
              <a:gd name="connsiteX3592" fmla="*/ 4489870 w 13601612"/>
              <a:gd name="connsiteY3592" fmla="*/ 1558395 h 1972742"/>
              <a:gd name="connsiteX3593" fmla="*/ 4492021 w 13601612"/>
              <a:gd name="connsiteY3593" fmla="*/ 1560546 h 1972742"/>
              <a:gd name="connsiteX3594" fmla="*/ 4488078 w 13601612"/>
              <a:gd name="connsiteY3594" fmla="*/ 1560546 h 1972742"/>
              <a:gd name="connsiteX3595" fmla="*/ 4489870 w 13601612"/>
              <a:gd name="connsiteY3595" fmla="*/ 1558395 h 1972742"/>
              <a:gd name="connsiteX3596" fmla="*/ 4491304 w 13601612"/>
              <a:gd name="connsiteY3596" fmla="*/ 1558395 h 1972742"/>
              <a:gd name="connsiteX3597" fmla="*/ 4494529 w 13601612"/>
              <a:gd name="connsiteY3597" fmla="*/ 1559112 h 1972742"/>
              <a:gd name="connsiteX3598" fmla="*/ 4500623 w 13601612"/>
              <a:gd name="connsiteY3598" fmla="*/ 1560546 h 1972742"/>
              <a:gd name="connsiteX3599" fmla="*/ 4493096 w 13601612"/>
              <a:gd name="connsiteY3599" fmla="*/ 1560546 h 1972742"/>
              <a:gd name="connsiteX3600" fmla="*/ 4491304 w 13601612"/>
              <a:gd name="connsiteY3600" fmla="*/ 1558395 h 1972742"/>
              <a:gd name="connsiteX3601" fmla="*/ 5181978 w 13601612"/>
              <a:gd name="connsiteY3601" fmla="*/ 1558753 h 1972742"/>
              <a:gd name="connsiteX3602" fmla="*/ 5197390 w 13601612"/>
              <a:gd name="connsiteY3602" fmla="*/ 1563054 h 1972742"/>
              <a:gd name="connsiteX3603" fmla="*/ 5181620 w 13601612"/>
              <a:gd name="connsiteY3603" fmla="*/ 1567355 h 1972742"/>
              <a:gd name="connsiteX3604" fmla="*/ 5181978 w 13601612"/>
              <a:gd name="connsiteY3604" fmla="*/ 1558753 h 1972742"/>
              <a:gd name="connsiteX3605" fmla="*/ 4475175 w 13601612"/>
              <a:gd name="connsiteY3605" fmla="*/ 1559111 h 1972742"/>
              <a:gd name="connsiteX3606" fmla="*/ 4476967 w 13601612"/>
              <a:gd name="connsiteY3606" fmla="*/ 1560544 h 1972742"/>
              <a:gd name="connsiteX3607" fmla="*/ 4472666 w 13601612"/>
              <a:gd name="connsiteY3607" fmla="*/ 1560544 h 1972742"/>
              <a:gd name="connsiteX3608" fmla="*/ 4475175 w 13601612"/>
              <a:gd name="connsiteY3608" fmla="*/ 1559111 h 1972742"/>
              <a:gd name="connsiteX3609" fmla="*/ 4465139 w 13601612"/>
              <a:gd name="connsiteY3609" fmla="*/ 1559828 h 1972742"/>
              <a:gd name="connsiteX3610" fmla="*/ 4465497 w 13601612"/>
              <a:gd name="connsiteY3610" fmla="*/ 1560544 h 1972742"/>
              <a:gd name="connsiteX3611" fmla="*/ 4464780 w 13601612"/>
              <a:gd name="connsiteY3611" fmla="*/ 1560544 h 1972742"/>
              <a:gd name="connsiteX3612" fmla="*/ 4465139 w 13601612"/>
              <a:gd name="connsiteY3612" fmla="*/ 1559828 h 1972742"/>
              <a:gd name="connsiteX3613" fmla="*/ 4409942 w 13601612"/>
              <a:gd name="connsiteY3613" fmla="*/ 1561261 h 1972742"/>
              <a:gd name="connsiteX3614" fmla="*/ 4445426 w 13601612"/>
              <a:gd name="connsiteY3614" fmla="*/ 1561619 h 1972742"/>
              <a:gd name="connsiteX3615" fmla="*/ 4442917 w 13601612"/>
              <a:gd name="connsiteY3615" fmla="*/ 1574164 h 1972742"/>
              <a:gd name="connsiteX3616" fmla="*/ 4442559 w 13601612"/>
              <a:gd name="connsiteY3616" fmla="*/ 1574164 h 1972742"/>
              <a:gd name="connsiteX3617" fmla="*/ 4442559 w 13601612"/>
              <a:gd name="connsiteY3617" fmla="*/ 1574522 h 1972742"/>
              <a:gd name="connsiteX3618" fmla="*/ 4442201 w 13601612"/>
              <a:gd name="connsiteY3618" fmla="*/ 1574522 h 1972742"/>
              <a:gd name="connsiteX3619" fmla="*/ 4442201 w 13601612"/>
              <a:gd name="connsiteY3619" fmla="*/ 1574880 h 1972742"/>
              <a:gd name="connsiteX3620" fmla="*/ 4440768 w 13601612"/>
              <a:gd name="connsiteY3620" fmla="*/ 1574880 h 1972742"/>
              <a:gd name="connsiteX3621" fmla="*/ 4369084 w 13601612"/>
              <a:gd name="connsiteY3621" fmla="*/ 1588141 h 1972742"/>
              <a:gd name="connsiteX3622" fmla="*/ 4366933 w 13601612"/>
              <a:gd name="connsiteY3622" fmla="*/ 1588858 h 1972742"/>
              <a:gd name="connsiteX3623" fmla="*/ 4409943 w 13601612"/>
              <a:gd name="connsiteY3623" fmla="*/ 1561260 h 1972742"/>
              <a:gd name="connsiteX3624" fmla="*/ 4409942 w 13601612"/>
              <a:gd name="connsiteY3624" fmla="*/ 1561261 h 1972742"/>
              <a:gd name="connsiteX3625" fmla="*/ 4466573 w 13601612"/>
              <a:gd name="connsiteY3625" fmla="*/ 1561261 h 1972742"/>
              <a:gd name="connsiteX3626" fmla="*/ 4470157 w 13601612"/>
              <a:gd name="connsiteY3626" fmla="*/ 1561261 h 1972742"/>
              <a:gd name="connsiteX3627" fmla="*/ 4466931 w 13601612"/>
              <a:gd name="connsiteY3627" fmla="*/ 1563412 h 1972742"/>
              <a:gd name="connsiteX3628" fmla="*/ 4466573 w 13601612"/>
              <a:gd name="connsiteY3628" fmla="*/ 1561261 h 1972742"/>
              <a:gd name="connsiteX3629" fmla="*/ 4765853 w 13601612"/>
              <a:gd name="connsiteY3629" fmla="*/ 1563412 h 1972742"/>
              <a:gd name="connsiteX3630" fmla="*/ 4774455 w 13601612"/>
              <a:gd name="connsiteY3630" fmla="*/ 1565921 h 1972742"/>
              <a:gd name="connsiteX3631" fmla="*/ 4765853 w 13601612"/>
              <a:gd name="connsiteY3631" fmla="*/ 1568071 h 1972742"/>
              <a:gd name="connsiteX3632" fmla="*/ 4765853 w 13601612"/>
              <a:gd name="connsiteY3632" fmla="*/ 1563412 h 1972742"/>
              <a:gd name="connsiteX3633" fmla="*/ 4789867 w 13601612"/>
              <a:gd name="connsiteY3633" fmla="*/ 1563412 h 1972742"/>
              <a:gd name="connsiteX3634" fmla="*/ 4789867 w 13601612"/>
              <a:gd name="connsiteY3634" fmla="*/ 1568071 h 1972742"/>
              <a:gd name="connsiteX3635" fmla="*/ 4781265 w 13601612"/>
              <a:gd name="connsiteY3635" fmla="*/ 1565921 h 1972742"/>
              <a:gd name="connsiteX3636" fmla="*/ 4789867 w 13601612"/>
              <a:gd name="connsiteY3636" fmla="*/ 1563412 h 1972742"/>
              <a:gd name="connsiteX3637" fmla="*/ 5203125 w 13601612"/>
              <a:gd name="connsiteY3637" fmla="*/ 1564487 h 1972742"/>
              <a:gd name="connsiteX3638" fmla="*/ 5226064 w 13601612"/>
              <a:gd name="connsiteY3638" fmla="*/ 1570938 h 1972742"/>
              <a:gd name="connsiteX3639" fmla="*/ 5226064 w 13601612"/>
              <a:gd name="connsiteY3639" fmla="*/ 1590651 h 1972742"/>
              <a:gd name="connsiteX3640" fmla="*/ 5205275 w 13601612"/>
              <a:gd name="connsiteY3640" fmla="*/ 1596386 h 1972742"/>
              <a:gd name="connsiteX3641" fmla="*/ 5181261 w 13601612"/>
              <a:gd name="connsiteY3641" fmla="*/ 1589934 h 1972742"/>
              <a:gd name="connsiteX3642" fmla="*/ 5181619 w 13601612"/>
              <a:gd name="connsiteY3642" fmla="*/ 1570580 h 1972742"/>
              <a:gd name="connsiteX3643" fmla="*/ 5203125 w 13601612"/>
              <a:gd name="connsiteY3643" fmla="*/ 1564487 h 1972742"/>
              <a:gd name="connsiteX3644" fmla="*/ 4445426 w 13601612"/>
              <a:gd name="connsiteY3644" fmla="*/ 1565920 h 1972742"/>
              <a:gd name="connsiteX3645" fmla="*/ 4446143 w 13601612"/>
              <a:gd name="connsiteY3645" fmla="*/ 1565920 h 1972742"/>
              <a:gd name="connsiteX3646" fmla="*/ 4461913 w 13601612"/>
              <a:gd name="connsiteY3646" fmla="*/ 1565920 h 1972742"/>
              <a:gd name="connsiteX3647" fmla="*/ 4444351 w 13601612"/>
              <a:gd name="connsiteY3647" fmla="*/ 1570580 h 1972742"/>
              <a:gd name="connsiteX3648" fmla="*/ 4445426 w 13601612"/>
              <a:gd name="connsiteY3648" fmla="*/ 1565920 h 1972742"/>
              <a:gd name="connsiteX3649" fmla="*/ 4465856 w 13601612"/>
              <a:gd name="connsiteY3649" fmla="*/ 1565920 h 1972742"/>
              <a:gd name="connsiteX3650" fmla="*/ 4466214 w 13601612"/>
              <a:gd name="connsiteY3650" fmla="*/ 1565920 h 1972742"/>
              <a:gd name="connsiteX3651" fmla="*/ 4466930 w 13601612"/>
              <a:gd name="connsiteY3651" fmla="*/ 1570580 h 1972742"/>
              <a:gd name="connsiteX3652" fmla="*/ 4455461 w 13601612"/>
              <a:gd name="connsiteY3652" fmla="*/ 1570580 h 1972742"/>
              <a:gd name="connsiteX3653" fmla="*/ 4461554 w 13601612"/>
              <a:gd name="connsiteY3653" fmla="*/ 1566995 h 1972742"/>
              <a:gd name="connsiteX3654" fmla="*/ 4465856 w 13601612"/>
              <a:gd name="connsiteY3654" fmla="*/ 1565920 h 1972742"/>
              <a:gd name="connsiteX3655" fmla="*/ 4778039 w 13601612"/>
              <a:gd name="connsiteY3655" fmla="*/ 1566637 h 1972742"/>
              <a:gd name="connsiteX3656" fmla="*/ 4790226 w 13601612"/>
              <a:gd name="connsiteY3656" fmla="*/ 1569863 h 1972742"/>
              <a:gd name="connsiteX3657" fmla="*/ 4790226 w 13601612"/>
              <a:gd name="connsiteY3657" fmla="*/ 1579540 h 1972742"/>
              <a:gd name="connsiteX3658" fmla="*/ 4779473 w 13601612"/>
              <a:gd name="connsiteY3658" fmla="*/ 1582766 h 1972742"/>
              <a:gd name="connsiteX3659" fmla="*/ 4765853 w 13601612"/>
              <a:gd name="connsiteY3659" fmla="*/ 1578823 h 1972742"/>
              <a:gd name="connsiteX3660" fmla="*/ 4765853 w 13601612"/>
              <a:gd name="connsiteY3660" fmla="*/ 1569863 h 1972742"/>
              <a:gd name="connsiteX3661" fmla="*/ 4778039 w 13601612"/>
              <a:gd name="connsiteY3661" fmla="*/ 1566637 h 1972742"/>
              <a:gd name="connsiteX3662" fmla="*/ 4458687 w 13601612"/>
              <a:gd name="connsiteY3662" fmla="*/ 1567724 h 1972742"/>
              <a:gd name="connsiteX3663" fmla="*/ 4454028 w 13601612"/>
              <a:gd name="connsiteY3663" fmla="*/ 1570592 h 1972742"/>
              <a:gd name="connsiteX3664" fmla="*/ 4449010 w 13601612"/>
              <a:gd name="connsiteY3664" fmla="*/ 1570592 h 1972742"/>
              <a:gd name="connsiteX3665" fmla="*/ 4458687 w 13601612"/>
              <a:gd name="connsiteY3665" fmla="*/ 1567724 h 1972742"/>
              <a:gd name="connsiteX3666" fmla="*/ 4764061 w 13601612"/>
              <a:gd name="connsiteY3666" fmla="*/ 1570233 h 1972742"/>
              <a:gd name="connsiteX3667" fmla="*/ 4763703 w 13601612"/>
              <a:gd name="connsiteY3667" fmla="*/ 1578477 h 1972742"/>
              <a:gd name="connsiteX3668" fmla="*/ 4749366 w 13601612"/>
              <a:gd name="connsiteY3668" fmla="*/ 1574534 h 1972742"/>
              <a:gd name="connsiteX3669" fmla="*/ 4764061 w 13601612"/>
              <a:gd name="connsiteY3669" fmla="*/ 1570233 h 1972742"/>
              <a:gd name="connsiteX3670" fmla="*/ 4792018 w 13601612"/>
              <a:gd name="connsiteY3670" fmla="*/ 1570591 h 1972742"/>
              <a:gd name="connsiteX3671" fmla="*/ 4808147 w 13601612"/>
              <a:gd name="connsiteY3671" fmla="*/ 1574892 h 1972742"/>
              <a:gd name="connsiteX3672" fmla="*/ 4792018 w 13601612"/>
              <a:gd name="connsiteY3672" fmla="*/ 1579193 h 1972742"/>
              <a:gd name="connsiteX3673" fmla="*/ 4792018 w 13601612"/>
              <a:gd name="connsiteY3673" fmla="*/ 1570591 h 1972742"/>
              <a:gd name="connsiteX3674" fmla="*/ 4444351 w 13601612"/>
              <a:gd name="connsiteY3674" fmla="*/ 1570949 h 1972742"/>
              <a:gd name="connsiteX3675" fmla="*/ 4444708 w 13601612"/>
              <a:gd name="connsiteY3675" fmla="*/ 1570949 h 1972742"/>
              <a:gd name="connsiteX3676" fmla="*/ 4444708 w 13601612"/>
              <a:gd name="connsiteY3676" fmla="*/ 1571666 h 1972742"/>
              <a:gd name="connsiteX3677" fmla="*/ 4452235 w 13601612"/>
              <a:gd name="connsiteY3677" fmla="*/ 1571666 h 1972742"/>
              <a:gd name="connsiteX3678" fmla="*/ 4447576 w 13601612"/>
              <a:gd name="connsiteY3678" fmla="*/ 1574175 h 1972742"/>
              <a:gd name="connsiteX3679" fmla="*/ 4443992 w 13601612"/>
              <a:gd name="connsiteY3679" fmla="*/ 1574175 h 1972742"/>
              <a:gd name="connsiteX3680" fmla="*/ 4444351 w 13601612"/>
              <a:gd name="connsiteY3680" fmla="*/ 1570949 h 1972742"/>
              <a:gd name="connsiteX3681" fmla="*/ 5178394 w 13601612"/>
              <a:gd name="connsiteY3681" fmla="*/ 1571307 h 1972742"/>
              <a:gd name="connsiteX3682" fmla="*/ 5178036 w 13601612"/>
              <a:gd name="connsiteY3682" fmla="*/ 1588869 h 1972742"/>
              <a:gd name="connsiteX3683" fmla="*/ 5146853 w 13601612"/>
              <a:gd name="connsiteY3683" fmla="*/ 1579911 h 1972742"/>
              <a:gd name="connsiteX3684" fmla="*/ 5178394 w 13601612"/>
              <a:gd name="connsiteY3684" fmla="*/ 1571307 h 1972742"/>
              <a:gd name="connsiteX3685" fmla="*/ 4453670 w 13601612"/>
              <a:gd name="connsiteY3685" fmla="*/ 1571665 h 1972742"/>
              <a:gd name="connsiteX3686" fmla="*/ 4467290 w 13601612"/>
              <a:gd name="connsiteY3686" fmla="*/ 1571665 h 1972742"/>
              <a:gd name="connsiteX3687" fmla="*/ 4467647 w 13601612"/>
              <a:gd name="connsiteY3687" fmla="*/ 1574174 h 1972742"/>
              <a:gd name="connsiteX3688" fmla="*/ 4466930 w 13601612"/>
              <a:gd name="connsiteY3688" fmla="*/ 1574174 h 1972742"/>
              <a:gd name="connsiteX3689" fmla="*/ 4466573 w 13601612"/>
              <a:gd name="connsiteY3689" fmla="*/ 1574174 h 1972742"/>
              <a:gd name="connsiteX3690" fmla="*/ 4449369 w 13601612"/>
              <a:gd name="connsiteY3690" fmla="*/ 1574174 h 1972742"/>
              <a:gd name="connsiteX3691" fmla="*/ 4453670 w 13601612"/>
              <a:gd name="connsiteY3691" fmla="*/ 1571665 h 1972742"/>
              <a:gd name="connsiteX3692" fmla="*/ 5228931 w 13601612"/>
              <a:gd name="connsiteY3692" fmla="*/ 1571665 h 1972742"/>
              <a:gd name="connsiteX3693" fmla="*/ 5262264 w 13601612"/>
              <a:gd name="connsiteY3693" fmla="*/ 1580625 h 1972742"/>
              <a:gd name="connsiteX3694" fmla="*/ 5228931 w 13601612"/>
              <a:gd name="connsiteY3694" fmla="*/ 1589944 h 1972742"/>
              <a:gd name="connsiteX3695" fmla="*/ 5228931 w 13601612"/>
              <a:gd name="connsiteY3695" fmla="*/ 1571665 h 1972742"/>
              <a:gd name="connsiteX3696" fmla="*/ 4744706 w 13601612"/>
              <a:gd name="connsiteY3696" fmla="*/ 1574893 h 1972742"/>
              <a:gd name="connsiteX3697" fmla="*/ 4745064 w 13601612"/>
              <a:gd name="connsiteY3697" fmla="*/ 1574893 h 1972742"/>
              <a:gd name="connsiteX3698" fmla="*/ 4745064 w 13601612"/>
              <a:gd name="connsiteY3698" fmla="*/ 1575251 h 1972742"/>
              <a:gd name="connsiteX3699" fmla="*/ 4745422 w 13601612"/>
              <a:gd name="connsiteY3699" fmla="*/ 1575251 h 1972742"/>
              <a:gd name="connsiteX3700" fmla="*/ 4763701 w 13601612"/>
              <a:gd name="connsiteY3700" fmla="*/ 1580268 h 1972742"/>
              <a:gd name="connsiteX3701" fmla="*/ 4763701 w 13601612"/>
              <a:gd name="connsiteY3701" fmla="*/ 1586720 h 1972742"/>
              <a:gd name="connsiteX3702" fmla="*/ 4744346 w 13601612"/>
              <a:gd name="connsiteY3702" fmla="*/ 1592096 h 1972742"/>
              <a:gd name="connsiteX3703" fmla="*/ 4743989 w 13601612"/>
              <a:gd name="connsiteY3703" fmla="*/ 1592096 h 1972742"/>
              <a:gd name="connsiteX3704" fmla="*/ 4744706 w 13601612"/>
              <a:gd name="connsiteY3704" fmla="*/ 1574893 h 1972742"/>
              <a:gd name="connsiteX3705" fmla="*/ 4440767 w 13601612"/>
              <a:gd name="connsiteY3705" fmla="*/ 1575610 h 1972742"/>
              <a:gd name="connsiteX3706" fmla="*/ 4442559 w 13601612"/>
              <a:gd name="connsiteY3706" fmla="*/ 1575610 h 1972742"/>
              <a:gd name="connsiteX3707" fmla="*/ 4442201 w 13601612"/>
              <a:gd name="connsiteY3707" fmla="*/ 1577402 h 1972742"/>
              <a:gd name="connsiteX3708" fmla="*/ 4428222 w 13601612"/>
              <a:gd name="connsiteY3708" fmla="*/ 1584570 h 1972742"/>
              <a:gd name="connsiteX3709" fmla="*/ 4422129 w 13601612"/>
              <a:gd name="connsiteY3709" fmla="*/ 1578835 h 1972742"/>
              <a:gd name="connsiteX3710" fmla="*/ 4440767 w 13601612"/>
              <a:gd name="connsiteY3710" fmla="*/ 1575610 h 1972742"/>
              <a:gd name="connsiteX3711" fmla="*/ 4443634 w 13601612"/>
              <a:gd name="connsiteY3711" fmla="*/ 1575610 h 1972742"/>
              <a:gd name="connsiteX3712" fmla="*/ 4444351 w 13601612"/>
              <a:gd name="connsiteY3712" fmla="*/ 1575610 h 1972742"/>
              <a:gd name="connsiteX3713" fmla="*/ 4443634 w 13601612"/>
              <a:gd name="connsiteY3713" fmla="*/ 1576326 h 1972742"/>
              <a:gd name="connsiteX3714" fmla="*/ 4443634 w 13601612"/>
              <a:gd name="connsiteY3714" fmla="*/ 1575610 h 1972742"/>
              <a:gd name="connsiteX3715" fmla="*/ 4446501 w 13601612"/>
              <a:gd name="connsiteY3715" fmla="*/ 1575610 h 1972742"/>
              <a:gd name="connsiteX3716" fmla="*/ 4449727 w 13601612"/>
              <a:gd name="connsiteY3716" fmla="*/ 1575610 h 1972742"/>
              <a:gd name="connsiteX3717" fmla="*/ 4449369 w 13601612"/>
              <a:gd name="connsiteY3717" fmla="*/ 1577043 h 1972742"/>
              <a:gd name="connsiteX3718" fmla="*/ 4446501 w 13601612"/>
              <a:gd name="connsiteY3718" fmla="*/ 1575610 h 1972742"/>
              <a:gd name="connsiteX3719" fmla="*/ 4450444 w 13601612"/>
              <a:gd name="connsiteY3719" fmla="*/ 1575610 h 1972742"/>
              <a:gd name="connsiteX3720" fmla="*/ 4460480 w 13601612"/>
              <a:gd name="connsiteY3720" fmla="*/ 1575610 h 1972742"/>
              <a:gd name="connsiteX3721" fmla="*/ 4460480 w 13601612"/>
              <a:gd name="connsiteY3721" fmla="*/ 1577043 h 1972742"/>
              <a:gd name="connsiteX3722" fmla="*/ 4455103 w 13601612"/>
              <a:gd name="connsiteY3722" fmla="*/ 1579911 h 1972742"/>
              <a:gd name="connsiteX3723" fmla="*/ 4450444 w 13601612"/>
              <a:gd name="connsiteY3723" fmla="*/ 1577760 h 1972742"/>
              <a:gd name="connsiteX3724" fmla="*/ 4450444 w 13601612"/>
              <a:gd name="connsiteY3724" fmla="*/ 1575610 h 1972742"/>
              <a:gd name="connsiteX3725" fmla="*/ 4461196 w 13601612"/>
              <a:gd name="connsiteY3725" fmla="*/ 1575610 h 1972742"/>
              <a:gd name="connsiteX3726" fmla="*/ 4463705 w 13601612"/>
              <a:gd name="connsiteY3726" fmla="*/ 1575610 h 1972742"/>
              <a:gd name="connsiteX3727" fmla="*/ 4461196 w 13601612"/>
              <a:gd name="connsiteY3727" fmla="*/ 1576684 h 1972742"/>
              <a:gd name="connsiteX3728" fmla="*/ 4461196 w 13601612"/>
              <a:gd name="connsiteY3728" fmla="*/ 1575610 h 1972742"/>
              <a:gd name="connsiteX3729" fmla="*/ 4465856 w 13601612"/>
              <a:gd name="connsiteY3729" fmla="*/ 1575610 h 1972742"/>
              <a:gd name="connsiteX3730" fmla="*/ 4467648 w 13601612"/>
              <a:gd name="connsiteY3730" fmla="*/ 1575610 h 1972742"/>
              <a:gd name="connsiteX3731" fmla="*/ 4468006 w 13601612"/>
              <a:gd name="connsiteY3731" fmla="*/ 1586721 h 1972742"/>
              <a:gd name="connsiteX3732" fmla="*/ 4461554 w 13601612"/>
              <a:gd name="connsiteY3732" fmla="*/ 1583136 h 1972742"/>
              <a:gd name="connsiteX3733" fmla="*/ 4461196 w 13601612"/>
              <a:gd name="connsiteY3733" fmla="*/ 1577760 h 1972742"/>
              <a:gd name="connsiteX3734" fmla="*/ 4465856 w 13601612"/>
              <a:gd name="connsiteY3734" fmla="*/ 1575610 h 1972742"/>
              <a:gd name="connsiteX3735" fmla="*/ 4468723 w 13601612"/>
              <a:gd name="connsiteY3735" fmla="*/ 1575610 h 1972742"/>
              <a:gd name="connsiteX3736" fmla="*/ 4470157 w 13601612"/>
              <a:gd name="connsiteY3736" fmla="*/ 1575610 h 1972742"/>
              <a:gd name="connsiteX3737" fmla="*/ 4490228 w 13601612"/>
              <a:gd name="connsiteY3737" fmla="*/ 1579552 h 1972742"/>
              <a:gd name="connsiteX3738" fmla="*/ 4474100 w 13601612"/>
              <a:gd name="connsiteY3738" fmla="*/ 1594964 h 1972742"/>
              <a:gd name="connsiteX3739" fmla="*/ 4469440 w 13601612"/>
              <a:gd name="connsiteY3739" fmla="*/ 1594964 h 1972742"/>
              <a:gd name="connsiteX3740" fmla="*/ 4468723 w 13601612"/>
              <a:gd name="connsiteY3740" fmla="*/ 1575610 h 1972742"/>
              <a:gd name="connsiteX3741" fmla="*/ 4811731 w 13601612"/>
              <a:gd name="connsiteY3741" fmla="*/ 1575610 h 1972742"/>
              <a:gd name="connsiteX3742" fmla="*/ 4812088 w 13601612"/>
              <a:gd name="connsiteY3742" fmla="*/ 1591739 h 1972742"/>
              <a:gd name="connsiteX3743" fmla="*/ 4792017 w 13601612"/>
              <a:gd name="connsiteY3743" fmla="*/ 1586004 h 1972742"/>
              <a:gd name="connsiteX3744" fmla="*/ 4792017 w 13601612"/>
              <a:gd name="connsiteY3744" fmla="*/ 1580986 h 1972742"/>
              <a:gd name="connsiteX3745" fmla="*/ 4811731 w 13601612"/>
              <a:gd name="connsiteY3745" fmla="*/ 1575610 h 1972742"/>
              <a:gd name="connsiteX3746" fmla="*/ 4445426 w 13601612"/>
              <a:gd name="connsiteY3746" fmla="*/ 1576326 h 1972742"/>
              <a:gd name="connsiteX3747" fmla="*/ 4449369 w 13601612"/>
              <a:gd name="connsiteY3747" fmla="*/ 1578119 h 1972742"/>
              <a:gd name="connsiteX3748" fmla="*/ 4449369 w 13601612"/>
              <a:gd name="connsiteY3748" fmla="*/ 1582778 h 1972742"/>
              <a:gd name="connsiteX3749" fmla="*/ 4442917 w 13601612"/>
              <a:gd name="connsiteY3749" fmla="*/ 1586004 h 1972742"/>
              <a:gd name="connsiteX3750" fmla="*/ 4443275 w 13601612"/>
              <a:gd name="connsiteY3750" fmla="*/ 1577402 h 1972742"/>
              <a:gd name="connsiteX3751" fmla="*/ 4445425 w 13601612"/>
              <a:gd name="connsiteY3751" fmla="*/ 1576327 h 1972742"/>
              <a:gd name="connsiteX3752" fmla="*/ 4445426 w 13601612"/>
              <a:gd name="connsiteY3752" fmla="*/ 1576326 h 1972742"/>
              <a:gd name="connsiteX3753" fmla="*/ 4442200 w 13601612"/>
              <a:gd name="connsiteY3753" fmla="*/ 1577760 h 1972742"/>
              <a:gd name="connsiteX3754" fmla="*/ 4441483 w 13601612"/>
              <a:gd name="connsiteY3754" fmla="*/ 1594964 h 1972742"/>
              <a:gd name="connsiteX3755" fmla="*/ 4438258 w 13601612"/>
              <a:gd name="connsiteY3755" fmla="*/ 1594964 h 1972742"/>
              <a:gd name="connsiteX3756" fmla="*/ 4438258 w 13601612"/>
              <a:gd name="connsiteY3756" fmla="*/ 1594606 h 1972742"/>
              <a:gd name="connsiteX3757" fmla="*/ 4438258 w 13601612"/>
              <a:gd name="connsiteY3757" fmla="*/ 1594249 h 1972742"/>
              <a:gd name="connsiteX3758" fmla="*/ 4428580 w 13601612"/>
              <a:gd name="connsiteY3758" fmla="*/ 1585288 h 1972742"/>
              <a:gd name="connsiteX3759" fmla="*/ 4442200 w 13601612"/>
              <a:gd name="connsiteY3759" fmla="*/ 1577761 h 1972742"/>
              <a:gd name="connsiteX3760" fmla="*/ 4442200 w 13601612"/>
              <a:gd name="connsiteY3760" fmla="*/ 1577760 h 1972742"/>
              <a:gd name="connsiteX3761" fmla="*/ 4460480 w 13601612"/>
              <a:gd name="connsiteY3761" fmla="*/ 1578118 h 1972742"/>
              <a:gd name="connsiteX3762" fmla="*/ 4460480 w 13601612"/>
              <a:gd name="connsiteY3762" fmla="*/ 1582777 h 1972742"/>
              <a:gd name="connsiteX3763" fmla="*/ 4456179 w 13601612"/>
              <a:gd name="connsiteY3763" fmla="*/ 1580627 h 1972742"/>
              <a:gd name="connsiteX3764" fmla="*/ 4460480 w 13601612"/>
              <a:gd name="connsiteY3764" fmla="*/ 1578118 h 1972742"/>
              <a:gd name="connsiteX3765" fmla="*/ 4450444 w 13601612"/>
              <a:gd name="connsiteY3765" fmla="*/ 1578835 h 1972742"/>
              <a:gd name="connsiteX3766" fmla="*/ 4454028 w 13601612"/>
              <a:gd name="connsiteY3766" fmla="*/ 1580627 h 1972742"/>
              <a:gd name="connsiteX3767" fmla="*/ 4450444 w 13601612"/>
              <a:gd name="connsiteY3767" fmla="*/ 1582060 h 1972742"/>
              <a:gd name="connsiteX3768" fmla="*/ 4450444 w 13601612"/>
              <a:gd name="connsiteY3768" fmla="*/ 1578835 h 1972742"/>
              <a:gd name="connsiteX3769" fmla="*/ 4420337 w 13601612"/>
              <a:gd name="connsiteY3769" fmla="*/ 1579193 h 1972742"/>
              <a:gd name="connsiteX3770" fmla="*/ 4404925 w 13601612"/>
              <a:gd name="connsiteY3770" fmla="*/ 1593529 h 1972742"/>
              <a:gd name="connsiteX3771" fmla="*/ 4395247 w 13601612"/>
              <a:gd name="connsiteY3771" fmla="*/ 1583852 h 1972742"/>
              <a:gd name="connsiteX3772" fmla="*/ 4420337 w 13601612"/>
              <a:gd name="connsiteY3772" fmla="*/ 1579193 h 1972742"/>
              <a:gd name="connsiteX3773" fmla="*/ 4421411 w 13601612"/>
              <a:gd name="connsiteY3773" fmla="*/ 1579551 h 1972742"/>
              <a:gd name="connsiteX3774" fmla="*/ 4427504 w 13601612"/>
              <a:gd name="connsiteY3774" fmla="*/ 1585285 h 1972742"/>
              <a:gd name="connsiteX3775" fmla="*/ 4409225 w 13601612"/>
              <a:gd name="connsiteY3775" fmla="*/ 1594604 h 1972742"/>
              <a:gd name="connsiteX3776" fmla="*/ 4405282 w 13601612"/>
              <a:gd name="connsiteY3776" fmla="*/ 1594604 h 1972742"/>
              <a:gd name="connsiteX3777" fmla="*/ 4421411 w 13601612"/>
              <a:gd name="connsiteY3777" fmla="*/ 1579551 h 1972742"/>
              <a:gd name="connsiteX3778" fmla="*/ 4492020 w 13601612"/>
              <a:gd name="connsiteY3778" fmla="*/ 1579908 h 1972742"/>
              <a:gd name="connsiteX3779" fmla="*/ 4516751 w 13601612"/>
              <a:gd name="connsiteY3779" fmla="*/ 1584926 h 1972742"/>
              <a:gd name="connsiteX3780" fmla="*/ 4514600 w 13601612"/>
              <a:gd name="connsiteY3780" fmla="*/ 1587077 h 1972742"/>
              <a:gd name="connsiteX3781" fmla="*/ 4504206 w 13601612"/>
              <a:gd name="connsiteY3781" fmla="*/ 1591378 h 1972742"/>
              <a:gd name="connsiteX3782" fmla="*/ 4492020 w 13601612"/>
              <a:gd name="connsiteY3782" fmla="*/ 1579908 h 1972742"/>
              <a:gd name="connsiteX3783" fmla="*/ 4490945 w 13601612"/>
              <a:gd name="connsiteY3783" fmla="*/ 1580625 h 1972742"/>
              <a:gd name="connsiteX3784" fmla="*/ 4503132 w 13601612"/>
              <a:gd name="connsiteY3784" fmla="*/ 1591736 h 1972742"/>
              <a:gd name="connsiteX3785" fmla="*/ 4495605 w 13601612"/>
              <a:gd name="connsiteY3785" fmla="*/ 1594962 h 1972742"/>
              <a:gd name="connsiteX3786" fmla="*/ 4475175 w 13601612"/>
              <a:gd name="connsiteY3786" fmla="*/ 1594962 h 1972742"/>
              <a:gd name="connsiteX3787" fmla="*/ 4490945 w 13601612"/>
              <a:gd name="connsiteY3787" fmla="*/ 1580625 h 1972742"/>
              <a:gd name="connsiteX3788" fmla="*/ 4765853 w 13601612"/>
              <a:gd name="connsiteY3788" fmla="*/ 1580625 h 1972742"/>
              <a:gd name="connsiteX3789" fmla="*/ 4775889 w 13601612"/>
              <a:gd name="connsiteY3789" fmla="*/ 1583492 h 1972742"/>
              <a:gd name="connsiteX3790" fmla="*/ 4765853 w 13601612"/>
              <a:gd name="connsiteY3790" fmla="*/ 1586360 h 1972742"/>
              <a:gd name="connsiteX3791" fmla="*/ 4765853 w 13601612"/>
              <a:gd name="connsiteY3791" fmla="*/ 1580625 h 1972742"/>
              <a:gd name="connsiteX3792" fmla="*/ 4455103 w 13601612"/>
              <a:gd name="connsiteY3792" fmla="*/ 1580983 h 1972742"/>
              <a:gd name="connsiteX3793" fmla="*/ 4460480 w 13601612"/>
              <a:gd name="connsiteY3793" fmla="*/ 1583850 h 1972742"/>
              <a:gd name="connsiteX3794" fmla="*/ 4460480 w 13601612"/>
              <a:gd name="connsiteY3794" fmla="*/ 1589585 h 1972742"/>
              <a:gd name="connsiteX3795" fmla="*/ 4456179 w 13601612"/>
              <a:gd name="connsiteY3795" fmla="*/ 1591377 h 1972742"/>
              <a:gd name="connsiteX3796" fmla="*/ 4450444 w 13601612"/>
              <a:gd name="connsiteY3796" fmla="*/ 1588868 h 1972742"/>
              <a:gd name="connsiteX3797" fmla="*/ 4450444 w 13601612"/>
              <a:gd name="connsiteY3797" fmla="*/ 1583133 h 1972742"/>
              <a:gd name="connsiteX3798" fmla="*/ 4455103 w 13601612"/>
              <a:gd name="connsiteY3798" fmla="*/ 1580983 h 1972742"/>
              <a:gd name="connsiteX3799" fmla="*/ 4790226 w 13601612"/>
              <a:gd name="connsiteY3799" fmla="*/ 1581700 h 1972742"/>
              <a:gd name="connsiteX3800" fmla="*/ 4790226 w 13601612"/>
              <a:gd name="connsiteY3800" fmla="*/ 1585642 h 1972742"/>
              <a:gd name="connsiteX3801" fmla="*/ 4783057 w 13601612"/>
              <a:gd name="connsiteY3801" fmla="*/ 1583492 h 1972742"/>
              <a:gd name="connsiteX3802" fmla="*/ 4790226 w 13601612"/>
              <a:gd name="connsiteY3802" fmla="*/ 1581700 h 1972742"/>
              <a:gd name="connsiteX3803" fmla="*/ 5140760 w 13601612"/>
              <a:gd name="connsiteY3803" fmla="*/ 1581700 h 1972742"/>
              <a:gd name="connsiteX3804" fmla="*/ 5178036 w 13601612"/>
              <a:gd name="connsiteY3804" fmla="*/ 1592094 h 1972742"/>
              <a:gd name="connsiteX3805" fmla="*/ 5177677 w 13601612"/>
              <a:gd name="connsiteY3805" fmla="*/ 1603922 h 1972742"/>
              <a:gd name="connsiteX3806" fmla="*/ 5139327 w 13601612"/>
              <a:gd name="connsiteY3806" fmla="*/ 1614316 h 1972742"/>
              <a:gd name="connsiteX3807" fmla="*/ 5140760 w 13601612"/>
              <a:gd name="connsiteY3807" fmla="*/ 1581700 h 1972742"/>
              <a:gd name="connsiteX3808" fmla="*/ 5267282 w 13601612"/>
              <a:gd name="connsiteY3808" fmla="*/ 1582417 h 1972742"/>
              <a:gd name="connsiteX3809" fmla="*/ 5268357 w 13601612"/>
              <a:gd name="connsiteY3809" fmla="*/ 1613958 h 1972742"/>
              <a:gd name="connsiteX3810" fmla="*/ 5228930 w 13601612"/>
              <a:gd name="connsiteY3810" fmla="*/ 1602847 h 1972742"/>
              <a:gd name="connsiteX3811" fmla="*/ 5228930 w 13601612"/>
              <a:gd name="connsiteY3811" fmla="*/ 1592811 h 1972742"/>
              <a:gd name="connsiteX3812" fmla="*/ 5267282 w 13601612"/>
              <a:gd name="connsiteY3812" fmla="*/ 1582417 h 1972742"/>
              <a:gd name="connsiteX3813" fmla="*/ 4449369 w 13601612"/>
              <a:gd name="connsiteY3813" fmla="*/ 1583850 h 1972742"/>
              <a:gd name="connsiteX3814" fmla="*/ 4449369 w 13601612"/>
              <a:gd name="connsiteY3814" fmla="*/ 1588510 h 1972742"/>
              <a:gd name="connsiteX3815" fmla="*/ 4443992 w 13601612"/>
              <a:gd name="connsiteY3815" fmla="*/ 1586359 h 1972742"/>
              <a:gd name="connsiteX3816" fmla="*/ 4449369 w 13601612"/>
              <a:gd name="connsiteY3816" fmla="*/ 1583850 h 1972742"/>
              <a:gd name="connsiteX3817" fmla="*/ 4393814 w 13601612"/>
              <a:gd name="connsiteY3817" fmla="*/ 1584208 h 1972742"/>
              <a:gd name="connsiteX3818" fmla="*/ 4383778 w 13601612"/>
              <a:gd name="connsiteY3818" fmla="*/ 1593886 h 1972742"/>
              <a:gd name="connsiteX3819" fmla="*/ 4378043 w 13601612"/>
              <a:gd name="connsiteY3819" fmla="*/ 1587076 h 1972742"/>
              <a:gd name="connsiteX3820" fmla="*/ 4393814 w 13601612"/>
              <a:gd name="connsiteY3820" fmla="*/ 1584208 h 1972742"/>
              <a:gd name="connsiteX3821" fmla="*/ 4461555 w 13601612"/>
              <a:gd name="connsiteY3821" fmla="*/ 1584208 h 1972742"/>
              <a:gd name="connsiteX3822" fmla="*/ 4467290 w 13601612"/>
              <a:gd name="connsiteY3822" fmla="*/ 1587434 h 1972742"/>
              <a:gd name="connsiteX3823" fmla="*/ 4461555 w 13601612"/>
              <a:gd name="connsiteY3823" fmla="*/ 1589226 h 1972742"/>
              <a:gd name="connsiteX3824" fmla="*/ 4461555 w 13601612"/>
              <a:gd name="connsiteY3824" fmla="*/ 1584208 h 1972742"/>
              <a:gd name="connsiteX3825" fmla="*/ 4779115 w 13601612"/>
              <a:gd name="connsiteY3825" fmla="*/ 1584566 h 1972742"/>
              <a:gd name="connsiteX3826" fmla="*/ 4790226 w 13601612"/>
              <a:gd name="connsiteY3826" fmla="*/ 1587433 h 1972742"/>
              <a:gd name="connsiteX3827" fmla="*/ 4790583 w 13601612"/>
              <a:gd name="connsiteY3827" fmla="*/ 1597828 h 1972742"/>
              <a:gd name="connsiteX3828" fmla="*/ 4778039 w 13601612"/>
              <a:gd name="connsiteY3828" fmla="*/ 1601053 h 1972742"/>
              <a:gd name="connsiteX3829" fmla="*/ 4765494 w 13601612"/>
              <a:gd name="connsiteY3829" fmla="*/ 1597469 h 1972742"/>
              <a:gd name="connsiteX3830" fmla="*/ 4765852 w 13601612"/>
              <a:gd name="connsiteY3830" fmla="*/ 1588150 h 1972742"/>
              <a:gd name="connsiteX3831" fmla="*/ 4779115 w 13601612"/>
              <a:gd name="connsiteY3831" fmla="*/ 1584566 h 1972742"/>
              <a:gd name="connsiteX3832" fmla="*/ 4394530 w 13601612"/>
              <a:gd name="connsiteY3832" fmla="*/ 1584924 h 1972742"/>
              <a:gd name="connsiteX3833" fmla="*/ 4404566 w 13601612"/>
              <a:gd name="connsiteY3833" fmla="*/ 1594601 h 1972742"/>
              <a:gd name="connsiteX3834" fmla="*/ 4384136 w 13601612"/>
              <a:gd name="connsiteY3834" fmla="*/ 1594601 h 1972742"/>
              <a:gd name="connsiteX3835" fmla="*/ 4394530 w 13601612"/>
              <a:gd name="connsiteY3835" fmla="*/ 1584924 h 1972742"/>
              <a:gd name="connsiteX3836" fmla="*/ 4427863 w 13601612"/>
              <a:gd name="connsiteY3836" fmla="*/ 1585641 h 1972742"/>
              <a:gd name="connsiteX3837" fmla="*/ 4437541 w 13601612"/>
              <a:gd name="connsiteY3837" fmla="*/ 1594601 h 1972742"/>
              <a:gd name="connsiteX3838" fmla="*/ 4437541 w 13601612"/>
              <a:gd name="connsiteY3838" fmla="*/ 1594959 h 1972742"/>
              <a:gd name="connsiteX3839" fmla="*/ 4410659 w 13601612"/>
              <a:gd name="connsiteY3839" fmla="*/ 1594601 h 1972742"/>
              <a:gd name="connsiteX3840" fmla="*/ 4427863 w 13601612"/>
              <a:gd name="connsiteY3840" fmla="*/ 1585641 h 1972742"/>
              <a:gd name="connsiteX3841" fmla="*/ 4520336 w 13601612"/>
              <a:gd name="connsiteY3841" fmla="*/ 1585999 h 1972742"/>
              <a:gd name="connsiteX3842" fmla="*/ 4533956 w 13601612"/>
              <a:gd name="connsiteY3842" fmla="*/ 1588507 h 1972742"/>
              <a:gd name="connsiteX3843" fmla="*/ 4528579 w 13601612"/>
              <a:gd name="connsiteY3843" fmla="*/ 1594601 h 1972742"/>
              <a:gd name="connsiteX3844" fmla="*/ 4519619 w 13601612"/>
              <a:gd name="connsiteY3844" fmla="*/ 1586357 h 1972742"/>
              <a:gd name="connsiteX3845" fmla="*/ 4520336 w 13601612"/>
              <a:gd name="connsiteY3845" fmla="*/ 1585999 h 1972742"/>
              <a:gd name="connsiteX3846" fmla="*/ 4518902 w 13601612"/>
              <a:gd name="connsiteY3846" fmla="*/ 1586715 h 1972742"/>
              <a:gd name="connsiteX3847" fmla="*/ 4527862 w 13601612"/>
              <a:gd name="connsiteY3847" fmla="*/ 1595317 h 1972742"/>
              <a:gd name="connsiteX3848" fmla="*/ 4508149 w 13601612"/>
              <a:gd name="connsiteY3848" fmla="*/ 1594960 h 1972742"/>
              <a:gd name="connsiteX3849" fmla="*/ 4515318 w 13601612"/>
              <a:gd name="connsiteY3849" fmla="*/ 1588150 h 1972742"/>
              <a:gd name="connsiteX3850" fmla="*/ 4518902 w 13601612"/>
              <a:gd name="connsiteY3850" fmla="*/ 1586716 h 1972742"/>
              <a:gd name="connsiteX3851" fmla="*/ 4518902 w 13601612"/>
              <a:gd name="connsiteY3851" fmla="*/ 1586715 h 1972742"/>
              <a:gd name="connsiteX3852" fmla="*/ 4442917 w 13601612"/>
              <a:gd name="connsiteY3852" fmla="*/ 1587073 h 1972742"/>
              <a:gd name="connsiteX3853" fmla="*/ 4449369 w 13601612"/>
              <a:gd name="connsiteY3853" fmla="*/ 1589582 h 1972742"/>
              <a:gd name="connsiteX3854" fmla="*/ 4449369 w 13601612"/>
              <a:gd name="connsiteY3854" fmla="*/ 1593525 h 1972742"/>
              <a:gd name="connsiteX3855" fmla="*/ 4446143 w 13601612"/>
              <a:gd name="connsiteY3855" fmla="*/ 1594959 h 1972742"/>
              <a:gd name="connsiteX3856" fmla="*/ 4442559 w 13601612"/>
              <a:gd name="connsiteY3856" fmla="*/ 1594959 h 1972742"/>
              <a:gd name="connsiteX3857" fmla="*/ 4442917 w 13601612"/>
              <a:gd name="connsiteY3857" fmla="*/ 1587073 h 1972742"/>
              <a:gd name="connsiteX3858" fmla="*/ 4376968 w 13601612"/>
              <a:gd name="connsiteY3858" fmla="*/ 1587431 h 1972742"/>
              <a:gd name="connsiteX3859" fmla="*/ 4369799 w 13601612"/>
              <a:gd name="connsiteY3859" fmla="*/ 1594599 h 1972742"/>
              <a:gd name="connsiteX3860" fmla="*/ 4357613 w 13601612"/>
              <a:gd name="connsiteY3860" fmla="*/ 1594599 h 1972742"/>
              <a:gd name="connsiteX3861" fmla="*/ 4365498 w 13601612"/>
              <a:gd name="connsiteY3861" fmla="*/ 1589582 h 1972742"/>
              <a:gd name="connsiteX3862" fmla="*/ 4369441 w 13601612"/>
              <a:gd name="connsiteY3862" fmla="*/ 1588507 h 1972742"/>
              <a:gd name="connsiteX3863" fmla="*/ 4369441 w 13601612"/>
              <a:gd name="connsiteY3863" fmla="*/ 1588865 h 1972742"/>
              <a:gd name="connsiteX3864" fmla="*/ 4376968 w 13601612"/>
              <a:gd name="connsiteY3864" fmla="*/ 1587431 h 1972742"/>
              <a:gd name="connsiteX3865" fmla="*/ 4468006 w 13601612"/>
              <a:gd name="connsiteY3865" fmla="*/ 1587789 h 1972742"/>
              <a:gd name="connsiteX3866" fmla="*/ 4468364 w 13601612"/>
              <a:gd name="connsiteY3866" fmla="*/ 1594957 h 1972742"/>
              <a:gd name="connsiteX3867" fmla="*/ 4465497 w 13601612"/>
              <a:gd name="connsiteY3867" fmla="*/ 1594957 h 1972742"/>
              <a:gd name="connsiteX3868" fmla="*/ 4461554 w 13601612"/>
              <a:gd name="connsiteY3868" fmla="*/ 1593165 h 1972742"/>
              <a:gd name="connsiteX3869" fmla="*/ 4461554 w 13601612"/>
              <a:gd name="connsiteY3869" fmla="*/ 1590298 h 1972742"/>
              <a:gd name="connsiteX3870" fmla="*/ 4468006 w 13601612"/>
              <a:gd name="connsiteY3870" fmla="*/ 1587789 h 1972742"/>
              <a:gd name="connsiteX3871" fmla="*/ 4792376 w 13601612"/>
              <a:gd name="connsiteY3871" fmla="*/ 1587789 h 1972742"/>
              <a:gd name="connsiteX3872" fmla="*/ 4809222 w 13601612"/>
              <a:gd name="connsiteY3872" fmla="*/ 1592807 h 1972742"/>
              <a:gd name="connsiteX3873" fmla="*/ 4792376 w 13601612"/>
              <a:gd name="connsiteY3873" fmla="*/ 1597108 h 1972742"/>
              <a:gd name="connsiteX3874" fmla="*/ 4792376 w 13601612"/>
              <a:gd name="connsiteY3874" fmla="*/ 1587789 h 1972742"/>
              <a:gd name="connsiteX3875" fmla="*/ 4377326 w 13601612"/>
              <a:gd name="connsiteY3875" fmla="*/ 1588147 h 1972742"/>
              <a:gd name="connsiteX3876" fmla="*/ 4383061 w 13601612"/>
              <a:gd name="connsiteY3876" fmla="*/ 1594598 h 1972742"/>
              <a:gd name="connsiteX3877" fmla="*/ 4371233 w 13601612"/>
              <a:gd name="connsiteY3877" fmla="*/ 1594598 h 1972742"/>
              <a:gd name="connsiteX3878" fmla="*/ 4377326 w 13601612"/>
              <a:gd name="connsiteY3878" fmla="*/ 1588147 h 1972742"/>
              <a:gd name="connsiteX3879" fmla="*/ 4763703 w 13601612"/>
              <a:gd name="connsiteY3879" fmla="*/ 1588505 h 1972742"/>
              <a:gd name="connsiteX3880" fmla="*/ 4763703 w 13601612"/>
              <a:gd name="connsiteY3880" fmla="*/ 1597107 h 1972742"/>
              <a:gd name="connsiteX3881" fmla="*/ 4747932 w 13601612"/>
              <a:gd name="connsiteY3881" fmla="*/ 1592806 h 1972742"/>
              <a:gd name="connsiteX3882" fmla="*/ 4763703 w 13601612"/>
              <a:gd name="connsiteY3882" fmla="*/ 1588505 h 1972742"/>
              <a:gd name="connsiteX3883" fmla="*/ 4535031 w 13601612"/>
              <a:gd name="connsiteY3883" fmla="*/ 1588862 h 1972742"/>
              <a:gd name="connsiteX3884" fmla="*/ 4541124 w 13601612"/>
              <a:gd name="connsiteY3884" fmla="*/ 1595314 h 1972742"/>
              <a:gd name="connsiteX3885" fmla="*/ 4529655 w 13601612"/>
              <a:gd name="connsiteY3885" fmla="*/ 1595314 h 1972742"/>
              <a:gd name="connsiteX3886" fmla="*/ 4535031 w 13601612"/>
              <a:gd name="connsiteY3886" fmla="*/ 1588862 h 1972742"/>
              <a:gd name="connsiteX3887" fmla="*/ 4536105 w 13601612"/>
              <a:gd name="connsiteY3887" fmla="*/ 1588862 h 1972742"/>
              <a:gd name="connsiteX3888" fmla="*/ 4545424 w 13601612"/>
              <a:gd name="connsiteY3888" fmla="*/ 1591013 h 1972742"/>
              <a:gd name="connsiteX3889" fmla="*/ 4561195 w 13601612"/>
              <a:gd name="connsiteY3889" fmla="*/ 1594597 h 1972742"/>
              <a:gd name="connsiteX3890" fmla="*/ 4555102 w 13601612"/>
              <a:gd name="connsiteY3890" fmla="*/ 1595314 h 1972742"/>
              <a:gd name="connsiteX3891" fmla="*/ 4542199 w 13601612"/>
              <a:gd name="connsiteY3891" fmla="*/ 1595314 h 1972742"/>
              <a:gd name="connsiteX3892" fmla="*/ 4536105 w 13601612"/>
              <a:gd name="connsiteY3892" fmla="*/ 1588862 h 1972742"/>
              <a:gd name="connsiteX3893" fmla="*/ 4512808 w 13601612"/>
              <a:gd name="connsiteY3893" fmla="*/ 1589220 h 1972742"/>
              <a:gd name="connsiteX3894" fmla="*/ 4507432 w 13601612"/>
              <a:gd name="connsiteY3894" fmla="*/ 1594597 h 1972742"/>
              <a:gd name="connsiteX3895" fmla="*/ 4504923 w 13601612"/>
              <a:gd name="connsiteY3895" fmla="*/ 1592446 h 1972742"/>
              <a:gd name="connsiteX3896" fmla="*/ 4512808 w 13601612"/>
              <a:gd name="connsiteY3896" fmla="*/ 1589220 h 1972742"/>
              <a:gd name="connsiteX3897" fmla="*/ 4450443 w 13601612"/>
              <a:gd name="connsiteY3897" fmla="*/ 1589937 h 1972742"/>
              <a:gd name="connsiteX3898" fmla="*/ 4454744 w 13601612"/>
              <a:gd name="connsiteY3898" fmla="*/ 1591729 h 1972742"/>
              <a:gd name="connsiteX3899" fmla="*/ 4450085 w 13601612"/>
              <a:gd name="connsiteY3899" fmla="*/ 1593163 h 1972742"/>
              <a:gd name="connsiteX3900" fmla="*/ 4450443 w 13601612"/>
              <a:gd name="connsiteY3900" fmla="*/ 1589937 h 1972742"/>
              <a:gd name="connsiteX3901" fmla="*/ 4460479 w 13601612"/>
              <a:gd name="connsiteY3901" fmla="*/ 1590654 h 1972742"/>
              <a:gd name="connsiteX3902" fmla="*/ 4460479 w 13601612"/>
              <a:gd name="connsiteY3902" fmla="*/ 1593163 h 1972742"/>
              <a:gd name="connsiteX3903" fmla="*/ 4457612 w 13601612"/>
              <a:gd name="connsiteY3903" fmla="*/ 1591729 h 1972742"/>
              <a:gd name="connsiteX3904" fmla="*/ 4460479 w 13601612"/>
              <a:gd name="connsiteY3904" fmla="*/ 1590654 h 1972742"/>
              <a:gd name="connsiteX3905" fmla="*/ 4456178 w 13601612"/>
              <a:gd name="connsiteY3905" fmla="*/ 1592088 h 1972742"/>
              <a:gd name="connsiteX3906" fmla="*/ 4460479 w 13601612"/>
              <a:gd name="connsiteY3906" fmla="*/ 1593880 h 1972742"/>
              <a:gd name="connsiteX3907" fmla="*/ 4460479 w 13601612"/>
              <a:gd name="connsiteY3907" fmla="*/ 1594954 h 1972742"/>
              <a:gd name="connsiteX3908" fmla="*/ 4450085 w 13601612"/>
              <a:gd name="connsiteY3908" fmla="*/ 1594954 h 1972742"/>
              <a:gd name="connsiteX3909" fmla="*/ 4450085 w 13601612"/>
              <a:gd name="connsiteY3909" fmla="*/ 1594238 h 1972742"/>
              <a:gd name="connsiteX3910" fmla="*/ 4456178 w 13601612"/>
              <a:gd name="connsiteY3910" fmla="*/ 1592088 h 1972742"/>
              <a:gd name="connsiteX3911" fmla="*/ 4504206 w 13601612"/>
              <a:gd name="connsiteY3911" fmla="*/ 1592805 h 1972742"/>
              <a:gd name="connsiteX3912" fmla="*/ 4506716 w 13601612"/>
              <a:gd name="connsiteY3912" fmla="*/ 1594964 h 1972742"/>
              <a:gd name="connsiteX3913" fmla="*/ 4498830 w 13601612"/>
              <a:gd name="connsiteY3913" fmla="*/ 1594964 h 1972742"/>
              <a:gd name="connsiteX3914" fmla="*/ 4504207 w 13601612"/>
              <a:gd name="connsiteY3914" fmla="*/ 1592814 h 1972742"/>
              <a:gd name="connsiteX3915" fmla="*/ 4504206 w 13601612"/>
              <a:gd name="connsiteY3915" fmla="*/ 1592805 h 1972742"/>
              <a:gd name="connsiteX3916" fmla="*/ 5181261 w 13601612"/>
              <a:gd name="connsiteY3916" fmla="*/ 1592805 h 1972742"/>
              <a:gd name="connsiteX3917" fmla="*/ 5199898 w 13601612"/>
              <a:gd name="connsiteY3917" fmla="*/ 1598181 h 1972742"/>
              <a:gd name="connsiteX3918" fmla="*/ 5180902 w 13601612"/>
              <a:gd name="connsiteY3918" fmla="*/ 1602840 h 1972742"/>
              <a:gd name="connsiteX3919" fmla="*/ 5181261 w 13601612"/>
              <a:gd name="connsiteY3919" fmla="*/ 1592805 h 1972742"/>
              <a:gd name="connsiteX3920" fmla="*/ 4812088 w 13601612"/>
              <a:gd name="connsiteY3920" fmla="*/ 1593521 h 1972742"/>
              <a:gd name="connsiteX3921" fmla="*/ 4812805 w 13601612"/>
              <a:gd name="connsiteY3921" fmla="*/ 1610367 h 1972742"/>
              <a:gd name="connsiteX3922" fmla="*/ 4792375 w 13601612"/>
              <a:gd name="connsiteY3922" fmla="*/ 1604632 h 1972742"/>
              <a:gd name="connsiteX3923" fmla="*/ 4792375 w 13601612"/>
              <a:gd name="connsiteY3923" fmla="*/ 1599256 h 1972742"/>
              <a:gd name="connsiteX3924" fmla="*/ 4812088 w 13601612"/>
              <a:gd name="connsiteY3924" fmla="*/ 1593521 h 1972742"/>
              <a:gd name="connsiteX3925" fmla="*/ 4743989 w 13601612"/>
              <a:gd name="connsiteY3925" fmla="*/ 1593879 h 1972742"/>
              <a:gd name="connsiteX3926" fmla="*/ 4744346 w 13601612"/>
              <a:gd name="connsiteY3926" fmla="*/ 1593879 h 1972742"/>
              <a:gd name="connsiteX3927" fmla="*/ 4763701 w 13601612"/>
              <a:gd name="connsiteY3927" fmla="*/ 1599256 h 1972742"/>
              <a:gd name="connsiteX3928" fmla="*/ 4763343 w 13601612"/>
              <a:gd name="connsiteY3928" fmla="*/ 1604990 h 1972742"/>
              <a:gd name="connsiteX3929" fmla="*/ 4743272 w 13601612"/>
              <a:gd name="connsiteY3929" fmla="*/ 1610367 h 1972742"/>
              <a:gd name="connsiteX3930" fmla="*/ 4743989 w 13601612"/>
              <a:gd name="connsiteY3930" fmla="*/ 1593879 h 1972742"/>
              <a:gd name="connsiteX3931" fmla="*/ 5226063 w 13601612"/>
              <a:gd name="connsiteY3931" fmla="*/ 1593879 h 1972742"/>
              <a:gd name="connsiteX3932" fmla="*/ 5226063 w 13601612"/>
              <a:gd name="connsiteY3932" fmla="*/ 1602123 h 1972742"/>
              <a:gd name="connsiteX3933" fmla="*/ 5210651 w 13601612"/>
              <a:gd name="connsiteY3933" fmla="*/ 1598180 h 1972742"/>
              <a:gd name="connsiteX3934" fmla="*/ 5226063 w 13601612"/>
              <a:gd name="connsiteY3934" fmla="*/ 1593879 h 1972742"/>
              <a:gd name="connsiteX3935" fmla="*/ 4461554 w 13601612"/>
              <a:gd name="connsiteY3935" fmla="*/ 1594596 h 1972742"/>
              <a:gd name="connsiteX3936" fmla="*/ 4462988 w 13601612"/>
              <a:gd name="connsiteY3936" fmla="*/ 1594954 h 1972742"/>
              <a:gd name="connsiteX3937" fmla="*/ 4461554 w 13601612"/>
              <a:gd name="connsiteY3937" fmla="*/ 1594954 h 1972742"/>
              <a:gd name="connsiteX3938" fmla="*/ 4461554 w 13601612"/>
              <a:gd name="connsiteY3938" fmla="*/ 1594596 h 1972742"/>
              <a:gd name="connsiteX3939" fmla="*/ 4564062 w 13601612"/>
              <a:gd name="connsiteY3939" fmla="*/ 1594954 h 1972742"/>
              <a:gd name="connsiteX3940" fmla="*/ 4565496 w 13601612"/>
              <a:gd name="connsiteY3940" fmla="*/ 1595312 h 1972742"/>
              <a:gd name="connsiteX3941" fmla="*/ 4561912 w 13601612"/>
              <a:gd name="connsiteY3941" fmla="*/ 1595312 h 1972742"/>
              <a:gd name="connsiteX3942" fmla="*/ 4564062 w 13601612"/>
              <a:gd name="connsiteY3942" fmla="*/ 1594954 h 1972742"/>
              <a:gd name="connsiteX3943" fmla="*/ 4442558 w 13601612"/>
              <a:gd name="connsiteY3943" fmla="*/ 1595671 h 1972742"/>
              <a:gd name="connsiteX3944" fmla="*/ 4443275 w 13601612"/>
              <a:gd name="connsiteY3944" fmla="*/ 1595671 h 1972742"/>
              <a:gd name="connsiteX3945" fmla="*/ 4442558 w 13601612"/>
              <a:gd name="connsiteY3945" fmla="*/ 1596029 h 1972742"/>
              <a:gd name="connsiteX3946" fmla="*/ 4442558 w 13601612"/>
              <a:gd name="connsiteY3946" fmla="*/ 1595671 h 1972742"/>
              <a:gd name="connsiteX3947" fmla="*/ 4446142 w 13601612"/>
              <a:gd name="connsiteY3947" fmla="*/ 1595671 h 1972742"/>
              <a:gd name="connsiteX3948" fmla="*/ 4449368 w 13601612"/>
              <a:gd name="connsiteY3948" fmla="*/ 1595671 h 1972742"/>
              <a:gd name="connsiteX3949" fmla="*/ 4449368 w 13601612"/>
              <a:gd name="connsiteY3949" fmla="*/ 1597821 h 1972742"/>
              <a:gd name="connsiteX3950" fmla="*/ 4443992 w 13601612"/>
              <a:gd name="connsiteY3950" fmla="*/ 1596747 h 1972742"/>
              <a:gd name="connsiteX3951" fmla="*/ 4446142 w 13601612"/>
              <a:gd name="connsiteY3951" fmla="*/ 1595671 h 1972742"/>
              <a:gd name="connsiteX3952" fmla="*/ 4450085 w 13601612"/>
              <a:gd name="connsiteY3952" fmla="*/ 1595671 h 1972742"/>
              <a:gd name="connsiteX3953" fmla="*/ 4460479 w 13601612"/>
              <a:gd name="connsiteY3953" fmla="*/ 1596029 h 1972742"/>
              <a:gd name="connsiteX3954" fmla="*/ 4460479 w 13601612"/>
              <a:gd name="connsiteY3954" fmla="*/ 1597821 h 1972742"/>
              <a:gd name="connsiteX3955" fmla="*/ 4455103 w 13601612"/>
              <a:gd name="connsiteY3955" fmla="*/ 1599613 h 1972742"/>
              <a:gd name="connsiteX3956" fmla="*/ 4450085 w 13601612"/>
              <a:gd name="connsiteY3956" fmla="*/ 1598179 h 1972742"/>
              <a:gd name="connsiteX3957" fmla="*/ 4450085 w 13601612"/>
              <a:gd name="connsiteY3957" fmla="*/ 1595671 h 1972742"/>
              <a:gd name="connsiteX3958" fmla="*/ 4461554 w 13601612"/>
              <a:gd name="connsiteY3958" fmla="*/ 1596029 h 1972742"/>
              <a:gd name="connsiteX3959" fmla="*/ 4465138 w 13601612"/>
              <a:gd name="connsiteY3959" fmla="*/ 1596029 h 1972742"/>
              <a:gd name="connsiteX3960" fmla="*/ 4466572 w 13601612"/>
              <a:gd name="connsiteY3960" fmla="*/ 1596386 h 1972742"/>
              <a:gd name="connsiteX3961" fmla="*/ 4461554 w 13601612"/>
              <a:gd name="connsiteY3961" fmla="*/ 1597820 h 1972742"/>
              <a:gd name="connsiteX3962" fmla="*/ 4461554 w 13601612"/>
              <a:gd name="connsiteY3962" fmla="*/ 1596029 h 1972742"/>
              <a:gd name="connsiteX3963" fmla="*/ 4442558 w 13601612"/>
              <a:gd name="connsiteY3963" fmla="*/ 1597103 h 1972742"/>
              <a:gd name="connsiteX3964" fmla="*/ 4449368 w 13601612"/>
              <a:gd name="connsiteY3964" fmla="*/ 1598895 h 1972742"/>
              <a:gd name="connsiteX3965" fmla="*/ 4449368 w 13601612"/>
              <a:gd name="connsiteY3965" fmla="*/ 1601046 h 1972742"/>
              <a:gd name="connsiteX3966" fmla="*/ 4442199 w 13601612"/>
              <a:gd name="connsiteY3966" fmla="*/ 1602838 h 1972742"/>
              <a:gd name="connsiteX3967" fmla="*/ 4442558 w 13601612"/>
              <a:gd name="connsiteY3967" fmla="*/ 1597103 h 1972742"/>
              <a:gd name="connsiteX3968" fmla="*/ 4468006 w 13601612"/>
              <a:gd name="connsiteY3968" fmla="*/ 1597103 h 1972742"/>
              <a:gd name="connsiteX3969" fmla="*/ 4468363 w 13601612"/>
              <a:gd name="connsiteY3969" fmla="*/ 1597103 h 1972742"/>
              <a:gd name="connsiteX3970" fmla="*/ 4468721 w 13601612"/>
              <a:gd name="connsiteY3970" fmla="*/ 1603196 h 1972742"/>
              <a:gd name="connsiteX3971" fmla="*/ 4461553 w 13601612"/>
              <a:gd name="connsiteY3971" fmla="*/ 1601404 h 1972742"/>
              <a:gd name="connsiteX3972" fmla="*/ 4461553 w 13601612"/>
              <a:gd name="connsiteY3972" fmla="*/ 1598895 h 1972742"/>
              <a:gd name="connsiteX3973" fmla="*/ 4468006 w 13601612"/>
              <a:gd name="connsiteY3973" fmla="*/ 1597103 h 1972742"/>
              <a:gd name="connsiteX3974" fmla="*/ 4460479 w 13601612"/>
              <a:gd name="connsiteY3974" fmla="*/ 1598895 h 1972742"/>
              <a:gd name="connsiteX3975" fmla="*/ 4460479 w 13601612"/>
              <a:gd name="connsiteY3975" fmla="*/ 1601046 h 1972742"/>
              <a:gd name="connsiteX3976" fmla="*/ 4456895 w 13601612"/>
              <a:gd name="connsiteY3976" fmla="*/ 1599971 h 1972742"/>
              <a:gd name="connsiteX3977" fmla="*/ 4460479 w 13601612"/>
              <a:gd name="connsiteY3977" fmla="*/ 1598895 h 1972742"/>
              <a:gd name="connsiteX3978" fmla="*/ 4450085 w 13601612"/>
              <a:gd name="connsiteY3978" fmla="*/ 1599253 h 1972742"/>
              <a:gd name="connsiteX3979" fmla="*/ 4453310 w 13601612"/>
              <a:gd name="connsiteY3979" fmla="*/ 1599970 h 1972742"/>
              <a:gd name="connsiteX3980" fmla="*/ 4450085 w 13601612"/>
              <a:gd name="connsiteY3980" fmla="*/ 1600698 h 1972742"/>
              <a:gd name="connsiteX3981" fmla="*/ 4450085 w 13601612"/>
              <a:gd name="connsiteY3981" fmla="*/ 1599253 h 1972742"/>
              <a:gd name="connsiteX3982" fmla="*/ 4765494 w 13601612"/>
              <a:gd name="connsiteY3982" fmla="*/ 1599611 h 1972742"/>
              <a:gd name="connsiteX3983" fmla="*/ 4774454 w 13601612"/>
              <a:gd name="connsiteY3983" fmla="*/ 1602120 h 1972742"/>
              <a:gd name="connsiteX3984" fmla="*/ 4765494 w 13601612"/>
              <a:gd name="connsiteY3984" fmla="*/ 1604270 h 1972742"/>
              <a:gd name="connsiteX3985" fmla="*/ 4765494 w 13601612"/>
              <a:gd name="connsiteY3985" fmla="*/ 1599611 h 1972742"/>
              <a:gd name="connsiteX3986" fmla="*/ 4790583 w 13601612"/>
              <a:gd name="connsiteY3986" fmla="*/ 1599611 h 1972742"/>
              <a:gd name="connsiteX3987" fmla="*/ 4790583 w 13601612"/>
              <a:gd name="connsiteY3987" fmla="*/ 1604270 h 1972742"/>
              <a:gd name="connsiteX3988" fmla="*/ 4781264 w 13601612"/>
              <a:gd name="connsiteY3988" fmla="*/ 1602120 h 1972742"/>
              <a:gd name="connsiteX3989" fmla="*/ 4790583 w 13601612"/>
              <a:gd name="connsiteY3989" fmla="*/ 1599611 h 1972742"/>
              <a:gd name="connsiteX3990" fmla="*/ 5205275 w 13601612"/>
              <a:gd name="connsiteY3990" fmla="*/ 1599611 h 1972742"/>
              <a:gd name="connsiteX3991" fmla="*/ 5226063 w 13601612"/>
              <a:gd name="connsiteY3991" fmla="*/ 1605346 h 1972742"/>
              <a:gd name="connsiteX3992" fmla="*/ 5226063 w 13601612"/>
              <a:gd name="connsiteY3992" fmla="*/ 1625776 h 1972742"/>
              <a:gd name="connsiteX3993" fmla="*/ 5202766 w 13601612"/>
              <a:gd name="connsiteY3993" fmla="*/ 1632227 h 1972742"/>
              <a:gd name="connsiteX3994" fmla="*/ 5180902 w 13601612"/>
              <a:gd name="connsiteY3994" fmla="*/ 1626134 h 1972742"/>
              <a:gd name="connsiteX3995" fmla="*/ 5180902 w 13601612"/>
              <a:gd name="connsiteY3995" fmla="*/ 1606063 h 1972742"/>
              <a:gd name="connsiteX3996" fmla="*/ 5205275 w 13601612"/>
              <a:gd name="connsiteY3996" fmla="*/ 1599611 h 1972742"/>
              <a:gd name="connsiteX3997" fmla="*/ 4455103 w 13601612"/>
              <a:gd name="connsiteY3997" fmla="*/ 1600686 h 1972742"/>
              <a:gd name="connsiteX3998" fmla="*/ 4460479 w 13601612"/>
              <a:gd name="connsiteY3998" fmla="*/ 1602119 h 1972742"/>
              <a:gd name="connsiteX3999" fmla="*/ 4460479 w 13601612"/>
              <a:gd name="connsiteY3999" fmla="*/ 1605345 h 1972742"/>
              <a:gd name="connsiteX4000" fmla="*/ 4455461 w 13601612"/>
              <a:gd name="connsiteY4000" fmla="*/ 1606779 h 1972742"/>
              <a:gd name="connsiteX4001" fmla="*/ 4450085 w 13601612"/>
              <a:gd name="connsiteY4001" fmla="*/ 1605345 h 1972742"/>
              <a:gd name="connsiteX4002" fmla="*/ 4450085 w 13601612"/>
              <a:gd name="connsiteY4002" fmla="*/ 1601761 h 1972742"/>
              <a:gd name="connsiteX4003" fmla="*/ 4455103 w 13601612"/>
              <a:gd name="connsiteY4003" fmla="*/ 1600686 h 1972742"/>
              <a:gd name="connsiteX4004" fmla="*/ 4449368 w 13601612"/>
              <a:gd name="connsiteY4004" fmla="*/ 1602119 h 1972742"/>
              <a:gd name="connsiteX4005" fmla="*/ 4449010 w 13601612"/>
              <a:gd name="connsiteY4005" fmla="*/ 1604987 h 1972742"/>
              <a:gd name="connsiteX4006" fmla="*/ 4443992 w 13601612"/>
              <a:gd name="connsiteY4006" fmla="*/ 1603553 h 1972742"/>
              <a:gd name="connsiteX4007" fmla="*/ 4449368 w 13601612"/>
              <a:gd name="connsiteY4007" fmla="*/ 1602119 h 1972742"/>
              <a:gd name="connsiteX4008" fmla="*/ 4461554 w 13601612"/>
              <a:gd name="connsiteY4008" fmla="*/ 1602477 h 1972742"/>
              <a:gd name="connsiteX4009" fmla="*/ 4466930 w 13601612"/>
              <a:gd name="connsiteY4009" fmla="*/ 1603911 h 1972742"/>
              <a:gd name="connsiteX4010" fmla="*/ 4461554 w 13601612"/>
              <a:gd name="connsiteY4010" fmla="*/ 1604986 h 1972742"/>
              <a:gd name="connsiteX4011" fmla="*/ 4461554 w 13601612"/>
              <a:gd name="connsiteY4011" fmla="*/ 1602477 h 1972742"/>
              <a:gd name="connsiteX4012" fmla="*/ 4778039 w 13601612"/>
              <a:gd name="connsiteY4012" fmla="*/ 1602835 h 1972742"/>
              <a:gd name="connsiteX4013" fmla="*/ 4790583 w 13601612"/>
              <a:gd name="connsiteY4013" fmla="*/ 1606419 h 1972742"/>
              <a:gd name="connsiteX4014" fmla="*/ 4790583 w 13601612"/>
              <a:gd name="connsiteY4014" fmla="*/ 1617172 h 1972742"/>
              <a:gd name="connsiteX4015" fmla="*/ 4779114 w 13601612"/>
              <a:gd name="connsiteY4015" fmla="*/ 1620398 h 1972742"/>
              <a:gd name="connsiteX4016" fmla="*/ 4765494 w 13601612"/>
              <a:gd name="connsiteY4016" fmla="*/ 1616455 h 1972742"/>
              <a:gd name="connsiteX4017" fmla="*/ 4765494 w 13601612"/>
              <a:gd name="connsiteY4017" fmla="*/ 1606419 h 1972742"/>
              <a:gd name="connsiteX4018" fmla="*/ 4778039 w 13601612"/>
              <a:gd name="connsiteY4018" fmla="*/ 1602835 h 1972742"/>
              <a:gd name="connsiteX4019" fmla="*/ 4442199 w 13601612"/>
              <a:gd name="connsiteY4019" fmla="*/ 1603910 h 1972742"/>
              <a:gd name="connsiteX4020" fmla="*/ 4449009 w 13601612"/>
              <a:gd name="connsiteY4020" fmla="*/ 1606060 h 1972742"/>
              <a:gd name="connsiteX4021" fmla="*/ 4449009 w 13601612"/>
              <a:gd name="connsiteY4021" fmla="*/ 1608569 h 1972742"/>
              <a:gd name="connsiteX4022" fmla="*/ 4441841 w 13601612"/>
              <a:gd name="connsiteY4022" fmla="*/ 1610361 h 1972742"/>
              <a:gd name="connsiteX4023" fmla="*/ 4442199 w 13601612"/>
              <a:gd name="connsiteY4023" fmla="*/ 1603910 h 1972742"/>
              <a:gd name="connsiteX4024" fmla="*/ 4468723 w 13601612"/>
              <a:gd name="connsiteY4024" fmla="*/ 1604268 h 1972742"/>
              <a:gd name="connsiteX4025" fmla="*/ 4469080 w 13601612"/>
              <a:gd name="connsiteY4025" fmla="*/ 1610361 h 1972742"/>
              <a:gd name="connsiteX4026" fmla="*/ 4468723 w 13601612"/>
              <a:gd name="connsiteY4026" fmla="*/ 1610361 h 1972742"/>
              <a:gd name="connsiteX4027" fmla="*/ 4461554 w 13601612"/>
              <a:gd name="connsiteY4027" fmla="*/ 1608210 h 1972742"/>
              <a:gd name="connsiteX4028" fmla="*/ 4461554 w 13601612"/>
              <a:gd name="connsiteY4028" fmla="*/ 1606060 h 1972742"/>
              <a:gd name="connsiteX4029" fmla="*/ 4468723 w 13601612"/>
              <a:gd name="connsiteY4029" fmla="*/ 1604268 h 1972742"/>
              <a:gd name="connsiteX4030" fmla="*/ 4450085 w 13601612"/>
              <a:gd name="connsiteY4030" fmla="*/ 1606060 h 1972742"/>
              <a:gd name="connsiteX4031" fmla="*/ 4453669 w 13601612"/>
              <a:gd name="connsiteY4031" fmla="*/ 1607134 h 1972742"/>
              <a:gd name="connsiteX4032" fmla="*/ 4450085 w 13601612"/>
              <a:gd name="connsiteY4032" fmla="*/ 1608209 h 1972742"/>
              <a:gd name="connsiteX4033" fmla="*/ 4450085 w 13601612"/>
              <a:gd name="connsiteY4033" fmla="*/ 1606060 h 1972742"/>
              <a:gd name="connsiteX4034" fmla="*/ 5229289 w 13601612"/>
              <a:gd name="connsiteY4034" fmla="*/ 1606060 h 1972742"/>
              <a:gd name="connsiteX4035" fmla="*/ 5263697 w 13601612"/>
              <a:gd name="connsiteY4035" fmla="*/ 1615379 h 1972742"/>
              <a:gd name="connsiteX4036" fmla="*/ 5229289 w 13601612"/>
              <a:gd name="connsiteY4036" fmla="*/ 1625056 h 1972742"/>
              <a:gd name="connsiteX4037" fmla="*/ 5229289 w 13601612"/>
              <a:gd name="connsiteY4037" fmla="*/ 1606060 h 1972742"/>
              <a:gd name="connsiteX4038" fmla="*/ 4460480 w 13601612"/>
              <a:gd name="connsiteY4038" fmla="*/ 1606434 h 1972742"/>
              <a:gd name="connsiteX4039" fmla="*/ 4460480 w 13601612"/>
              <a:gd name="connsiteY4039" fmla="*/ 1608226 h 1972742"/>
              <a:gd name="connsiteX4040" fmla="*/ 4457612 w 13601612"/>
              <a:gd name="connsiteY4040" fmla="*/ 1607151 h 1972742"/>
              <a:gd name="connsiteX4041" fmla="*/ 4460480 w 13601612"/>
              <a:gd name="connsiteY4041" fmla="*/ 1606434 h 1972742"/>
              <a:gd name="connsiteX4042" fmla="*/ 4763344 w 13601612"/>
              <a:gd name="connsiteY4042" fmla="*/ 1606791 h 1972742"/>
              <a:gd name="connsiteX4043" fmla="*/ 4763344 w 13601612"/>
              <a:gd name="connsiteY4043" fmla="*/ 1616110 h 1972742"/>
              <a:gd name="connsiteX4044" fmla="*/ 4746498 w 13601612"/>
              <a:gd name="connsiteY4044" fmla="*/ 1611451 h 1972742"/>
              <a:gd name="connsiteX4045" fmla="*/ 4763344 w 13601612"/>
              <a:gd name="connsiteY4045" fmla="*/ 1606791 h 1972742"/>
              <a:gd name="connsiteX4046" fmla="*/ 4792376 w 13601612"/>
              <a:gd name="connsiteY4046" fmla="*/ 1606791 h 1972742"/>
              <a:gd name="connsiteX4047" fmla="*/ 4810656 w 13601612"/>
              <a:gd name="connsiteY4047" fmla="*/ 1611809 h 1972742"/>
              <a:gd name="connsiteX4048" fmla="*/ 4792376 w 13601612"/>
              <a:gd name="connsiteY4048" fmla="*/ 1616827 h 1972742"/>
              <a:gd name="connsiteX4049" fmla="*/ 4792376 w 13601612"/>
              <a:gd name="connsiteY4049" fmla="*/ 1606791 h 1972742"/>
              <a:gd name="connsiteX4050" fmla="*/ 5177677 w 13601612"/>
              <a:gd name="connsiteY4050" fmla="*/ 1606791 h 1972742"/>
              <a:gd name="connsiteX4051" fmla="*/ 5177677 w 13601612"/>
              <a:gd name="connsiteY4051" fmla="*/ 1625071 h 1972742"/>
              <a:gd name="connsiteX4052" fmla="*/ 5143986 w 13601612"/>
              <a:gd name="connsiteY4052" fmla="*/ 1616469 h 1972742"/>
              <a:gd name="connsiteX4053" fmla="*/ 5177677 w 13601612"/>
              <a:gd name="connsiteY4053" fmla="*/ 1606791 h 1972742"/>
              <a:gd name="connsiteX4054" fmla="*/ 4455462 w 13601612"/>
              <a:gd name="connsiteY4054" fmla="*/ 1607866 h 1972742"/>
              <a:gd name="connsiteX4055" fmla="*/ 4460480 w 13601612"/>
              <a:gd name="connsiteY4055" fmla="*/ 1609300 h 1972742"/>
              <a:gd name="connsiteX4056" fmla="*/ 4460837 w 13601612"/>
              <a:gd name="connsiteY4056" fmla="*/ 1612526 h 1972742"/>
              <a:gd name="connsiteX4057" fmla="*/ 4455103 w 13601612"/>
              <a:gd name="connsiteY4057" fmla="*/ 1613959 h 1972742"/>
              <a:gd name="connsiteX4058" fmla="*/ 4450085 w 13601612"/>
              <a:gd name="connsiteY4058" fmla="*/ 1612526 h 1972742"/>
              <a:gd name="connsiteX4059" fmla="*/ 4450085 w 13601612"/>
              <a:gd name="connsiteY4059" fmla="*/ 1609300 h 1972742"/>
              <a:gd name="connsiteX4060" fmla="*/ 4455462 w 13601612"/>
              <a:gd name="connsiteY4060" fmla="*/ 1607866 h 1972742"/>
              <a:gd name="connsiteX4061" fmla="*/ 4461555 w 13601612"/>
              <a:gd name="connsiteY4061" fmla="*/ 1609300 h 1972742"/>
              <a:gd name="connsiteX4062" fmla="*/ 4466931 w 13601612"/>
              <a:gd name="connsiteY4062" fmla="*/ 1610734 h 1972742"/>
              <a:gd name="connsiteX4063" fmla="*/ 4461555 w 13601612"/>
              <a:gd name="connsiteY4063" fmla="*/ 1612167 h 1972742"/>
              <a:gd name="connsiteX4064" fmla="*/ 4461555 w 13601612"/>
              <a:gd name="connsiteY4064" fmla="*/ 1609300 h 1972742"/>
              <a:gd name="connsiteX4065" fmla="*/ 4449010 w 13601612"/>
              <a:gd name="connsiteY4065" fmla="*/ 1609658 h 1972742"/>
              <a:gd name="connsiteX4066" fmla="*/ 4449010 w 13601612"/>
              <a:gd name="connsiteY4066" fmla="*/ 1612525 h 1972742"/>
              <a:gd name="connsiteX4067" fmla="*/ 4443634 w 13601612"/>
              <a:gd name="connsiteY4067" fmla="*/ 1611091 h 1972742"/>
              <a:gd name="connsiteX4068" fmla="*/ 4449010 w 13601612"/>
              <a:gd name="connsiteY4068" fmla="*/ 1609658 h 1972742"/>
              <a:gd name="connsiteX4069" fmla="*/ 4468723 w 13601612"/>
              <a:gd name="connsiteY4069" fmla="*/ 1611091 h 1972742"/>
              <a:gd name="connsiteX4070" fmla="*/ 4469081 w 13601612"/>
              <a:gd name="connsiteY4070" fmla="*/ 1611091 h 1972742"/>
              <a:gd name="connsiteX4071" fmla="*/ 4469081 w 13601612"/>
              <a:gd name="connsiteY4071" fmla="*/ 1617901 h 1972742"/>
              <a:gd name="connsiteX4072" fmla="*/ 4461554 w 13601612"/>
              <a:gd name="connsiteY4072" fmla="*/ 1615751 h 1972742"/>
              <a:gd name="connsiteX4073" fmla="*/ 4461554 w 13601612"/>
              <a:gd name="connsiteY4073" fmla="*/ 1613242 h 1972742"/>
              <a:gd name="connsiteX4074" fmla="*/ 4468723 w 13601612"/>
              <a:gd name="connsiteY4074" fmla="*/ 1611091 h 1972742"/>
              <a:gd name="connsiteX4075" fmla="*/ 4441842 w 13601612"/>
              <a:gd name="connsiteY4075" fmla="*/ 1611449 h 1972742"/>
              <a:gd name="connsiteX4076" fmla="*/ 4449010 w 13601612"/>
              <a:gd name="connsiteY4076" fmla="*/ 1613241 h 1972742"/>
              <a:gd name="connsiteX4077" fmla="*/ 4449010 w 13601612"/>
              <a:gd name="connsiteY4077" fmla="*/ 1615750 h 1972742"/>
              <a:gd name="connsiteX4078" fmla="*/ 4441483 w 13601612"/>
              <a:gd name="connsiteY4078" fmla="*/ 1617545 h 1972742"/>
              <a:gd name="connsiteX4079" fmla="*/ 4441842 w 13601612"/>
              <a:gd name="connsiteY4079" fmla="*/ 1611449 h 1972742"/>
              <a:gd name="connsiteX4080" fmla="*/ 4743273 w 13601612"/>
              <a:gd name="connsiteY4080" fmla="*/ 1612166 h 1972742"/>
              <a:gd name="connsiteX4081" fmla="*/ 4763344 w 13601612"/>
              <a:gd name="connsiteY4081" fmla="*/ 1617901 h 1972742"/>
              <a:gd name="connsiteX4082" fmla="*/ 4763344 w 13601612"/>
              <a:gd name="connsiteY4082" fmla="*/ 1624711 h 1972742"/>
              <a:gd name="connsiteX4083" fmla="*/ 4742556 w 13601612"/>
              <a:gd name="connsiteY4083" fmla="*/ 1630087 h 1972742"/>
              <a:gd name="connsiteX4084" fmla="*/ 4743273 w 13601612"/>
              <a:gd name="connsiteY4084" fmla="*/ 1612166 h 1972742"/>
              <a:gd name="connsiteX4085" fmla="*/ 6268348 w 13601612"/>
              <a:gd name="connsiteY4085" fmla="*/ 1612883 h 1972742"/>
              <a:gd name="connsiteX4086" fmla="*/ 6284477 w 13601612"/>
              <a:gd name="connsiteY4086" fmla="*/ 1635463 h 1972742"/>
              <a:gd name="connsiteX4087" fmla="*/ 6287703 w 13601612"/>
              <a:gd name="connsiteY4087" fmla="*/ 1669872 h 1972742"/>
              <a:gd name="connsiteX4088" fmla="*/ 6335731 w 13601612"/>
              <a:gd name="connsiteY4088" fmla="*/ 1666646 h 1972742"/>
              <a:gd name="connsiteX4089" fmla="*/ 6329279 w 13601612"/>
              <a:gd name="connsiteY4089" fmla="*/ 1682416 h 1972742"/>
              <a:gd name="connsiteX4090" fmla="*/ 6295588 w 13601612"/>
              <a:gd name="connsiteY4090" fmla="*/ 1733670 h 1972742"/>
              <a:gd name="connsiteX4091" fmla="*/ 6293079 w 13601612"/>
              <a:gd name="connsiteY4091" fmla="*/ 1732237 h 1972742"/>
              <a:gd name="connsiteX4092" fmla="*/ 6291287 w 13601612"/>
              <a:gd name="connsiteY4092" fmla="*/ 1730444 h 1972742"/>
              <a:gd name="connsiteX4093" fmla="*/ 6276592 w 13601612"/>
              <a:gd name="connsiteY4093" fmla="*/ 1662703 h 1972742"/>
              <a:gd name="connsiteX4094" fmla="*/ 6267273 w 13601612"/>
              <a:gd name="connsiteY4094" fmla="*/ 1621126 h 1972742"/>
              <a:gd name="connsiteX4095" fmla="*/ 6268347 w 13601612"/>
              <a:gd name="connsiteY4095" fmla="*/ 1612883 h 1972742"/>
              <a:gd name="connsiteX4096" fmla="*/ 6268348 w 13601612"/>
              <a:gd name="connsiteY4096" fmla="*/ 1612883 h 1972742"/>
              <a:gd name="connsiteX4097" fmla="*/ 4460838 w 13601612"/>
              <a:gd name="connsiteY4097" fmla="*/ 1613241 h 1972742"/>
              <a:gd name="connsiteX4098" fmla="*/ 4460838 w 13601612"/>
              <a:gd name="connsiteY4098" fmla="*/ 1615391 h 1972742"/>
              <a:gd name="connsiteX4099" fmla="*/ 4456895 w 13601612"/>
              <a:gd name="connsiteY4099" fmla="*/ 1614317 h 1972742"/>
              <a:gd name="connsiteX4100" fmla="*/ 4460838 w 13601612"/>
              <a:gd name="connsiteY4100" fmla="*/ 1613241 h 1972742"/>
              <a:gd name="connsiteX4101" fmla="*/ 4812806 w 13601612"/>
              <a:gd name="connsiteY4101" fmla="*/ 1613241 h 1972742"/>
              <a:gd name="connsiteX4102" fmla="*/ 4813523 w 13601612"/>
              <a:gd name="connsiteY4102" fmla="*/ 1629728 h 1972742"/>
              <a:gd name="connsiteX4103" fmla="*/ 4792376 w 13601612"/>
              <a:gd name="connsiteY4103" fmla="*/ 1623993 h 1972742"/>
              <a:gd name="connsiteX4104" fmla="*/ 4792376 w 13601612"/>
              <a:gd name="connsiteY4104" fmla="*/ 1618617 h 1972742"/>
              <a:gd name="connsiteX4105" fmla="*/ 4812806 w 13601612"/>
              <a:gd name="connsiteY4105" fmla="*/ 1613241 h 1972742"/>
              <a:gd name="connsiteX4106" fmla="*/ 4450085 w 13601612"/>
              <a:gd name="connsiteY4106" fmla="*/ 1613599 h 1972742"/>
              <a:gd name="connsiteX4107" fmla="*/ 4453311 w 13601612"/>
              <a:gd name="connsiteY4107" fmla="*/ 1614315 h 1972742"/>
              <a:gd name="connsiteX4108" fmla="*/ 4450085 w 13601612"/>
              <a:gd name="connsiteY4108" fmla="*/ 1615390 h 1972742"/>
              <a:gd name="connsiteX4109" fmla="*/ 4450085 w 13601612"/>
              <a:gd name="connsiteY4109" fmla="*/ 1613599 h 1972742"/>
              <a:gd name="connsiteX4110" fmla="*/ 4455103 w 13601612"/>
              <a:gd name="connsiteY4110" fmla="*/ 1615032 h 1972742"/>
              <a:gd name="connsiteX4111" fmla="*/ 4460838 w 13601612"/>
              <a:gd name="connsiteY4111" fmla="*/ 1616466 h 1972742"/>
              <a:gd name="connsiteX4112" fmla="*/ 4460838 w 13601612"/>
              <a:gd name="connsiteY4112" fmla="*/ 1620409 h 1972742"/>
              <a:gd name="connsiteX4113" fmla="*/ 4455820 w 13601612"/>
              <a:gd name="connsiteY4113" fmla="*/ 1621842 h 1972742"/>
              <a:gd name="connsiteX4114" fmla="*/ 4449727 w 13601612"/>
              <a:gd name="connsiteY4114" fmla="*/ 1620409 h 1972742"/>
              <a:gd name="connsiteX4115" fmla="*/ 4450085 w 13601612"/>
              <a:gd name="connsiteY4115" fmla="*/ 1616108 h 1972742"/>
              <a:gd name="connsiteX4116" fmla="*/ 4455103 w 13601612"/>
              <a:gd name="connsiteY4116" fmla="*/ 1615032 h 1972742"/>
              <a:gd name="connsiteX4117" fmla="*/ 4449010 w 13601612"/>
              <a:gd name="connsiteY4117" fmla="*/ 1616466 h 1972742"/>
              <a:gd name="connsiteX4118" fmla="*/ 4449010 w 13601612"/>
              <a:gd name="connsiteY4118" fmla="*/ 1620050 h 1972742"/>
              <a:gd name="connsiteX4119" fmla="*/ 4442559 w 13601612"/>
              <a:gd name="connsiteY4119" fmla="*/ 1618258 h 1972742"/>
              <a:gd name="connsiteX4120" fmla="*/ 4449010 w 13601612"/>
              <a:gd name="connsiteY4120" fmla="*/ 1616466 h 1972742"/>
              <a:gd name="connsiteX4121" fmla="*/ 4461555 w 13601612"/>
              <a:gd name="connsiteY4121" fmla="*/ 1616824 h 1972742"/>
              <a:gd name="connsiteX4122" fmla="*/ 4468006 w 13601612"/>
              <a:gd name="connsiteY4122" fmla="*/ 1618616 h 1972742"/>
              <a:gd name="connsiteX4123" fmla="*/ 4461555 w 13601612"/>
              <a:gd name="connsiteY4123" fmla="*/ 1620050 h 1972742"/>
              <a:gd name="connsiteX4124" fmla="*/ 4461555 w 13601612"/>
              <a:gd name="connsiteY4124" fmla="*/ 1616824 h 1972742"/>
              <a:gd name="connsiteX4125" fmla="*/ 5268357 w 13601612"/>
              <a:gd name="connsiteY4125" fmla="*/ 1617182 h 1972742"/>
              <a:gd name="connsiteX4126" fmla="*/ 5269791 w 13601612"/>
              <a:gd name="connsiteY4126" fmla="*/ 1650156 h 1972742"/>
              <a:gd name="connsiteX4127" fmla="*/ 5229290 w 13601612"/>
              <a:gd name="connsiteY4127" fmla="*/ 1639404 h 1972742"/>
              <a:gd name="connsiteX4128" fmla="*/ 5229290 w 13601612"/>
              <a:gd name="connsiteY4128" fmla="*/ 1628293 h 1972742"/>
              <a:gd name="connsiteX4129" fmla="*/ 5268357 w 13601612"/>
              <a:gd name="connsiteY4129" fmla="*/ 1617182 h 1972742"/>
              <a:gd name="connsiteX4130" fmla="*/ 4765136 w 13601612"/>
              <a:gd name="connsiteY4130" fmla="*/ 1618256 h 1972742"/>
              <a:gd name="connsiteX4131" fmla="*/ 4775889 w 13601612"/>
              <a:gd name="connsiteY4131" fmla="*/ 1621124 h 1972742"/>
              <a:gd name="connsiteX4132" fmla="*/ 4765136 w 13601612"/>
              <a:gd name="connsiteY4132" fmla="*/ 1623991 h 1972742"/>
              <a:gd name="connsiteX4133" fmla="*/ 4765136 w 13601612"/>
              <a:gd name="connsiteY4133" fmla="*/ 1618256 h 1972742"/>
              <a:gd name="connsiteX4134" fmla="*/ 5139326 w 13601612"/>
              <a:gd name="connsiteY4134" fmla="*/ 1618256 h 1972742"/>
              <a:gd name="connsiteX4135" fmla="*/ 5177677 w 13601612"/>
              <a:gd name="connsiteY4135" fmla="*/ 1628650 h 1972742"/>
              <a:gd name="connsiteX4136" fmla="*/ 5177677 w 13601612"/>
              <a:gd name="connsiteY4136" fmla="*/ 1639045 h 1972742"/>
              <a:gd name="connsiteX4137" fmla="*/ 5138251 w 13601612"/>
              <a:gd name="connsiteY4137" fmla="*/ 1649797 h 1972742"/>
              <a:gd name="connsiteX4138" fmla="*/ 5139326 w 13601612"/>
              <a:gd name="connsiteY4138" fmla="*/ 1618256 h 1972742"/>
              <a:gd name="connsiteX4139" fmla="*/ 4441483 w 13601612"/>
              <a:gd name="connsiteY4139" fmla="*/ 1618979 h 1972742"/>
              <a:gd name="connsiteX4140" fmla="*/ 4449010 w 13601612"/>
              <a:gd name="connsiteY4140" fmla="*/ 1620771 h 1972742"/>
              <a:gd name="connsiteX4141" fmla="*/ 4449010 w 13601612"/>
              <a:gd name="connsiteY4141" fmla="*/ 1623638 h 1972742"/>
              <a:gd name="connsiteX4142" fmla="*/ 4441125 w 13601612"/>
              <a:gd name="connsiteY4142" fmla="*/ 1625789 h 1972742"/>
              <a:gd name="connsiteX4143" fmla="*/ 4441483 w 13601612"/>
              <a:gd name="connsiteY4143" fmla="*/ 1618979 h 1972742"/>
              <a:gd name="connsiteX4144" fmla="*/ 4469440 w 13601612"/>
              <a:gd name="connsiteY4144" fmla="*/ 1618979 h 1972742"/>
              <a:gd name="connsiteX4145" fmla="*/ 4469440 w 13601612"/>
              <a:gd name="connsiteY4145" fmla="*/ 1625430 h 1972742"/>
              <a:gd name="connsiteX4146" fmla="*/ 4461555 w 13601612"/>
              <a:gd name="connsiteY4146" fmla="*/ 1623280 h 1972742"/>
              <a:gd name="connsiteX4147" fmla="*/ 4461555 w 13601612"/>
              <a:gd name="connsiteY4147" fmla="*/ 1621129 h 1972742"/>
              <a:gd name="connsiteX4148" fmla="*/ 4469440 w 13601612"/>
              <a:gd name="connsiteY4148" fmla="*/ 1618979 h 1972742"/>
              <a:gd name="connsiteX4149" fmla="*/ 4790584 w 13601612"/>
              <a:gd name="connsiteY4149" fmla="*/ 1619337 h 1972742"/>
              <a:gd name="connsiteX4150" fmla="*/ 4790584 w 13601612"/>
              <a:gd name="connsiteY4150" fmla="*/ 1623279 h 1972742"/>
              <a:gd name="connsiteX4151" fmla="*/ 4783057 w 13601612"/>
              <a:gd name="connsiteY4151" fmla="*/ 1621129 h 1972742"/>
              <a:gd name="connsiteX4152" fmla="*/ 4790584 w 13601612"/>
              <a:gd name="connsiteY4152" fmla="*/ 1619337 h 1972742"/>
              <a:gd name="connsiteX4153" fmla="*/ 4449727 w 13601612"/>
              <a:gd name="connsiteY4153" fmla="*/ 1621129 h 1972742"/>
              <a:gd name="connsiteX4154" fmla="*/ 4453670 w 13601612"/>
              <a:gd name="connsiteY4154" fmla="*/ 1622203 h 1972742"/>
              <a:gd name="connsiteX4155" fmla="*/ 4449727 w 13601612"/>
              <a:gd name="connsiteY4155" fmla="*/ 1623278 h 1972742"/>
              <a:gd name="connsiteX4156" fmla="*/ 4449727 w 13601612"/>
              <a:gd name="connsiteY4156" fmla="*/ 1621129 h 1972742"/>
              <a:gd name="connsiteX4157" fmla="*/ 4460838 w 13601612"/>
              <a:gd name="connsiteY4157" fmla="*/ 1621487 h 1972742"/>
              <a:gd name="connsiteX4158" fmla="*/ 4460838 w 13601612"/>
              <a:gd name="connsiteY4158" fmla="*/ 1623279 h 1972742"/>
              <a:gd name="connsiteX4159" fmla="*/ 4457612 w 13601612"/>
              <a:gd name="connsiteY4159" fmla="*/ 1622204 h 1972742"/>
              <a:gd name="connsiteX4160" fmla="*/ 4460838 w 13601612"/>
              <a:gd name="connsiteY4160" fmla="*/ 1621487 h 1972742"/>
              <a:gd name="connsiteX4161" fmla="*/ 4779473 w 13601612"/>
              <a:gd name="connsiteY4161" fmla="*/ 1622203 h 1972742"/>
              <a:gd name="connsiteX4162" fmla="*/ 4790584 w 13601612"/>
              <a:gd name="connsiteY4162" fmla="*/ 1625429 h 1972742"/>
              <a:gd name="connsiteX4163" fmla="*/ 4790584 w 13601612"/>
              <a:gd name="connsiteY4163" fmla="*/ 1636182 h 1972742"/>
              <a:gd name="connsiteX4164" fmla="*/ 4777322 w 13601612"/>
              <a:gd name="connsiteY4164" fmla="*/ 1639766 h 1972742"/>
              <a:gd name="connsiteX4165" fmla="*/ 4764778 w 13601612"/>
              <a:gd name="connsiteY4165" fmla="*/ 1636540 h 1972742"/>
              <a:gd name="connsiteX4166" fmla="*/ 4765136 w 13601612"/>
              <a:gd name="connsiteY4166" fmla="*/ 1626146 h 1972742"/>
              <a:gd name="connsiteX4167" fmla="*/ 4779473 w 13601612"/>
              <a:gd name="connsiteY4167" fmla="*/ 1622203 h 1972742"/>
              <a:gd name="connsiteX4168" fmla="*/ 4455462 w 13601612"/>
              <a:gd name="connsiteY4168" fmla="*/ 1622920 h 1972742"/>
              <a:gd name="connsiteX4169" fmla="*/ 4460838 w 13601612"/>
              <a:gd name="connsiteY4169" fmla="*/ 1624354 h 1972742"/>
              <a:gd name="connsiteX4170" fmla="*/ 4460838 w 13601612"/>
              <a:gd name="connsiteY4170" fmla="*/ 1627938 h 1972742"/>
              <a:gd name="connsiteX4171" fmla="*/ 4455103 w 13601612"/>
              <a:gd name="connsiteY4171" fmla="*/ 1629730 h 1972742"/>
              <a:gd name="connsiteX4172" fmla="*/ 4449727 w 13601612"/>
              <a:gd name="connsiteY4172" fmla="*/ 1628297 h 1972742"/>
              <a:gd name="connsiteX4173" fmla="*/ 4449727 w 13601612"/>
              <a:gd name="connsiteY4173" fmla="*/ 1624354 h 1972742"/>
              <a:gd name="connsiteX4174" fmla="*/ 4455462 w 13601612"/>
              <a:gd name="connsiteY4174" fmla="*/ 1622920 h 1972742"/>
              <a:gd name="connsiteX4175" fmla="*/ 4461913 w 13601612"/>
              <a:gd name="connsiteY4175" fmla="*/ 1624354 h 1972742"/>
              <a:gd name="connsiteX4176" fmla="*/ 4468006 w 13601612"/>
              <a:gd name="connsiteY4176" fmla="*/ 1626146 h 1972742"/>
              <a:gd name="connsiteX4177" fmla="*/ 4461913 w 13601612"/>
              <a:gd name="connsiteY4177" fmla="*/ 1627938 h 1972742"/>
              <a:gd name="connsiteX4178" fmla="*/ 4461913 w 13601612"/>
              <a:gd name="connsiteY4178" fmla="*/ 1624354 h 1972742"/>
              <a:gd name="connsiteX4179" fmla="*/ 4449010 w 13601612"/>
              <a:gd name="connsiteY4179" fmla="*/ 1624712 h 1972742"/>
              <a:gd name="connsiteX4180" fmla="*/ 4449010 w 13601612"/>
              <a:gd name="connsiteY4180" fmla="*/ 1627938 h 1972742"/>
              <a:gd name="connsiteX4181" fmla="*/ 4442559 w 13601612"/>
              <a:gd name="connsiteY4181" fmla="*/ 1626146 h 1972742"/>
              <a:gd name="connsiteX4182" fmla="*/ 4449010 w 13601612"/>
              <a:gd name="connsiteY4182" fmla="*/ 1624712 h 1972742"/>
              <a:gd name="connsiteX4183" fmla="*/ 4792376 w 13601612"/>
              <a:gd name="connsiteY4183" fmla="*/ 1625787 h 1972742"/>
              <a:gd name="connsiteX4184" fmla="*/ 4811372 w 13601612"/>
              <a:gd name="connsiteY4184" fmla="*/ 1630805 h 1972742"/>
              <a:gd name="connsiteX4185" fmla="*/ 4792376 w 13601612"/>
              <a:gd name="connsiteY4185" fmla="*/ 1635822 h 1972742"/>
              <a:gd name="connsiteX4186" fmla="*/ 4792376 w 13601612"/>
              <a:gd name="connsiteY4186" fmla="*/ 1625787 h 1972742"/>
              <a:gd name="connsiteX4187" fmla="*/ 4469440 w 13601612"/>
              <a:gd name="connsiteY4187" fmla="*/ 1626503 h 1972742"/>
              <a:gd name="connsiteX4188" fmla="*/ 4469798 w 13601612"/>
              <a:gd name="connsiteY4188" fmla="*/ 1633672 h 1972742"/>
              <a:gd name="connsiteX4189" fmla="*/ 4461913 w 13601612"/>
              <a:gd name="connsiteY4189" fmla="*/ 1631521 h 1972742"/>
              <a:gd name="connsiteX4190" fmla="*/ 4461913 w 13601612"/>
              <a:gd name="connsiteY4190" fmla="*/ 1628654 h 1972742"/>
              <a:gd name="connsiteX4191" fmla="*/ 4469440 w 13601612"/>
              <a:gd name="connsiteY4191" fmla="*/ 1626503 h 1972742"/>
              <a:gd name="connsiteX4192" fmla="*/ 4763344 w 13601612"/>
              <a:gd name="connsiteY4192" fmla="*/ 1626503 h 1972742"/>
              <a:gd name="connsiteX4193" fmla="*/ 4762986 w 13601612"/>
              <a:gd name="connsiteY4193" fmla="*/ 1635822 h 1972742"/>
              <a:gd name="connsiteX4194" fmla="*/ 4745782 w 13601612"/>
              <a:gd name="connsiteY4194" fmla="*/ 1631163 h 1972742"/>
              <a:gd name="connsiteX4195" fmla="*/ 4763344 w 13601612"/>
              <a:gd name="connsiteY4195" fmla="*/ 1626503 h 1972742"/>
              <a:gd name="connsiteX4196" fmla="*/ 4441125 w 13601612"/>
              <a:gd name="connsiteY4196" fmla="*/ 1626861 h 1972742"/>
              <a:gd name="connsiteX4197" fmla="*/ 4449010 w 13601612"/>
              <a:gd name="connsiteY4197" fmla="*/ 1629012 h 1972742"/>
              <a:gd name="connsiteX4198" fmla="*/ 4448652 w 13601612"/>
              <a:gd name="connsiteY4198" fmla="*/ 1631162 h 1972742"/>
              <a:gd name="connsiteX4199" fmla="*/ 4440767 w 13601612"/>
              <a:gd name="connsiteY4199" fmla="*/ 1633313 h 1972742"/>
              <a:gd name="connsiteX4200" fmla="*/ 4441125 w 13601612"/>
              <a:gd name="connsiteY4200" fmla="*/ 1626861 h 1972742"/>
              <a:gd name="connsiteX4201" fmla="*/ 4449727 w 13601612"/>
              <a:gd name="connsiteY4201" fmla="*/ 1629012 h 1972742"/>
              <a:gd name="connsiteX4202" fmla="*/ 4453311 w 13601612"/>
              <a:gd name="connsiteY4202" fmla="*/ 1630086 h 1972742"/>
              <a:gd name="connsiteX4203" fmla="*/ 4449727 w 13601612"/>
              <a:gd name="connsiteY4203" fmla="*/ 1631161 h 1972742"/>
              <a:gd name="connsiteX4204" fmla="*/ 4449727 w 13601612"/>
              <a:gd name="connsiteY4204" fmla="*/ 1629012 h 1972742"/>
              <a:gd name="connsiteX4205" fmla="*/ 4460838 w 13601612"/>
              <a:gd name="connsiteY4205" fmla="*/ 1629012 h 1972742"/>
              <a:gd name="connsiteX4206" fmla="*/ 4460838 w 13601612"/>
              <a:gd name="connsiteY4206" fmla="*/ 1631162 h 1972742"/>
              <a:gd name="connsiteX4207" fmla="*/ 4456895 w 13601612"/>
              <a:gd name="connsiteY4207" fmla="*/ 1630088 h 1972742"/>
              <a:gd name="connsiteX4208" fmla="*/ 4460838 w 13601612"/>
              <a:gd name="connsiteY4208" fmla="*/ 1629012 h 1972742"/>
              <a:gd name="connsiteX4209" fmla="*/ 5226422 w 13601612"/>
              <a:gd name="connsiteY4209" fmla="*/ 1629012 h 1972742"/>
              <a:gd name="connsiteX4210" fmla="*/ 5226422 w 13601612"/>
              <a:gd name="connsiteY4210" fmla="*/ 1638331 h 1972742"/>
              <a:gd name="connsiteX4211" fmla="*/ 5208860 w 13601612"/>
              <a:gd name="connsiteY4211" fmla="*/ 1633671 h 1972742"/>
              <a:gd name="connsiteX4212" fmla="*/ 5226422 w 13601612"/>
              <a:gd name="connsiteY4212" fmla="*/ 1629012 h 1972742"/>
              <a:gd name="connsiteX4213" fmla="*/ 5180903 w 13601612"/>
              <a:gd name="connsiteY4213" fmla="*/ 1629370 h 1972742"/>
              <a:gd name="connsiteX4214" fmla="*/ 5197032 w 13601612"/>
              <a:gd name="connsiteY4214" fmla="*/ 1633671 h 1972742"/>
              <a:gd name="connsiteX4215" fmla="*/ 5180545 w 13601612"/>
              <a:gd name="connsiteY4215" fmla="*/ 1637972 h 1972742"/>
              <a:gd name="connsiteX4216" fmla="*/ 5180903 w 13601612"/>
              <a:gd name="connsiteY4216" fmla="*/ 1629370 h 1972742"/>
              <a:gd name="connsiteX4217" fmla="*/ 4455103 w 13601612"/>
              <a:gd name="connsiteY4217" fmla="*/ 1630444 h 1972742"/>
              <a:gd name="connsiteX4218" fmla="*/ 4460838 w 13601612"/>
              <a:gd name="connsiteY4218" fmla="*/ 1632236 h 1972742"/>
              <a:gd name="connsiteX4219" fmla="*/ 4460838 w 13601612"/>
              <a:gd name="connsiteY4219" fmla="*/ 1636179 h 1972742"/>
              <a:gd name="connsiteX4220" fmla="*/ 4455462 w 13601612"/>
              <a:gd name="connsiteY4220" fmla="*/ 1637613 h 1972742"/>
              <a:gd name="connsiteX4221" fmla="*/ 4449727 w 13601612"/>
              <a:gd name="connsiteY4221" fmla="*/ 1636179 h 1972742"/>
              <a:gd name="connsiteX4222" fmla="*/ 4449727 w 13601612"/>
              <a:gd name="connsiteY4222" fmla="*/ 1631878 h 1972742"/>
              <a:gd name="connsiteX4223" fmla="*/ 4455103 w 13601612"/>
              <a:gd name="connsiteY4223" fmla="*/ 1630444 h 1972742"/>
              <a:gd name="connsiteX4224" fmla="*/ 4448652 w 13601612"/>
              <a:gd name="connsiteY4224" fmla="*/ 1632236 h 1972742"/>
              <a:gd name="connsiteX4225" fmla="*/ 4448652 w 13601612"/>
              <a:gd name="connsiteY4225" fmla="*/ 1635821 h 1972742"/>
              <a:gd name="connsiteX4226" fmla="*/ 4442200 w 13601612"/>
              <a:gd name="connsiteY4226" fmla="*/ 1634029 h 1972742"/>
              <a:gd name="connsiteX4227" fmla="*/ 4448652 w 13601612"/>
              <a:gd name="connsiteY4227" fmla="*/ 1632236 h 1972742"/>
              <a:gd name="connsiteX4228" fmla="*/ 4742556 w 13601612"/>
              <a:gd name="connsiteY4228" fmla="*/ 1632236 h 1972742"/>
              <a:gd name="connsiteX4229" fmla="*/ 4762986 w 13601612"/>
              <a:gd name="connsiteY4229" fmla="*/ 1637613 h 1972742"/>
              <a:gd name="connsiteX4230" fmla="*/ 4762986 w 13601612"/>
              <a:gd name="connsiteY4230" fmla="*/ 1643347 h 1972742"/>
              <a:gd name="connsiteX4231" fmla="*/ 4741839 w 13601612"/>
              <a:gd name="connsiteY4231" fmla="*/ 1649082 h 1972742"/>
              <a:gd name="connsiteX4232" fmla="*/ 4742556 w 13601612"/>
              <a:gd name="connsiteY4232" fmla="*/ 1632236 h 1972742"/>
              <a:gd name="connsiteX4233" fmla="*/ 4813523 w 13601612"/>
              <a:gd name="connsiteY4233" fmla="*/ 1632236 h 1972742"/>
              <a:gd name="connsiteX4234" fmla="*/ 4814240 w 13601612"/>
              <a:gd name="connsiteY4234" fmla="*/ 1649799 h 1972742"/>
              <a:gd name="connsiteX4235" fmla="*/ 4792376 w 13601612"/>
              <a:gd name="connsiteY4235" fmla="*/ 1643706 h 1972742"/>
              <a:gd name="connsiteX4236" fmla="*/ 4792376 w 13601612"/>
              <a:gd name="connsiteY4236" fmla="*/ 1637613 h 1972742"/>
              <a:gd name="connsiteX4237" fmla="*/ 4813523 w 13601612"/>
              <a:gd name="connsiteY4237" fmla="*/ 1632236 h 1972742"/>
              <a:gd name="connsiteX4238" fmla="*/ 4461913 w 13601612"/>
              <a:gd name="connsiteY4238" fmla="*/ 1632594 h 1972742"/>
              <a:gd name="connsiteX4239" fmla="*/ 4468365 w 13601612"/>
              <a:gd name="connsiteY4239" fmla="*/ 1634386 h 1972742"/>
              <a:gd name="connsiteX4240" fmla="*/ 4461913 w 13601612"/>
              <a:gd name="connsiteY4240" fmla="*/ 1636179 h 1972742"/>
              <a:gd name="connsiteX4241" fmla="*/ 4461913 w 13601612"/>
              <a:gd name="connsiteY4241" fmla="*/ 1632594 h 1972742"/>
              <a:gd name="connsiteX4242" fmla="*/ 2565515 w 13601612"/>
              <a:gd name="connsiteY4242" fmla="*/ 1634028 h 1972742"/>
              <a:gd name="connsiteX4243" fmla="*/ 2568383 w 13601612"/>
              <a:gd name="connsiteY4243" fmla="*/ 1672379 h 1972742"/>
              <a:gd name="connsiteX4244" fmla="*/ 2568740 w 13601612"/>
              <a:gd name="connsiteY4244" fmla="*/ 1730801 h 1972742"/>
              <a:gd name="connsiteX4245" fmla="*/ 2564439 w 13601612"/>
              <a:gd name="connsiteY4245" fmla="*/ 1709655 h 1972742"/>
              <a:gd name="connsiteX4246" fmla="*/ 2560497 w 13601612"/>
              <a:gd name="connsiteY4246" fmla="*/ 1651232 h 1972742"/>
              <a:gd name="connsiteX4247" fmla="*/ 2565515 w 13601612"/>
              <a:gd name="connsiteY4247" fmla="*/ 1634028 h 1972742"/>
              <a:gd name="connsiteX4248" fmla="*/ 3729303 w 13601612"/>
              <a:gd name="connsiteY4248" fmla="*/ 1634745 h 1972742"/>
              <a:gd name="connsiteX4249" fmla="*/ 3745791 w 13601612"/>
              <a:gd name="connsiteY4249" fmla="*/ 1657325 h 1972742"/>
              <a:gd name="connsiteX4250" fmla="*/ 3748658 w 13601612"/>
              <a:gd name="connsiteY4250" fmla="*/ 1691734 h 1972742"/>
              <a:gd name="connsiteX4251" fmla="*/ 3797045 w 13601612"/>
              <a:gd name="connsiteY4251" fmla="*/ 1688508 h 1972742"/>
              <a:gd name="connsiteX4252" fmla="*/ 3790235 w 13601612"/>
              <a:gd name="connsiteY4252" fmla="*/ 1704637 h 1972742"/>
              <a:gd name="connsiteX4253" fmla="*/ 3756902 w 13601612"/>
              <a:gd name="connsiteY4253" fmla="*/ 1755891 h 1972742"/>
              <a:gd name="connsiteX4254" fmla="*/ 3754034 w 13601612"/>
              <a:gd name="connsiteY4254" fmla="*/ 1754457 h 1972742"/>
              <a:gd name="connsiteX4255" fmla="*/ 3752242 w 13601612"/>
              <a:gd name="connsiteY4255" fmla="*/ 1752665 h 1972742"/>
              <a:gd name="connsiteX4256" fmla="*/ 3737547 w 13601612"/>
              <a:gd name="connsiteY4256" fmla="*/ 1684565 h 1972742"/>
              <a:gd name="connsiteX4257" fmla="*/ 3728228 w 13601612"/>
              <a:gd name="connsiteY4257" fmla="*/ 1642988 h 1972742"/>
              <a:gd name="connsiteX4258" fmla="*/ 3729303 w 13601612"/>
              <a:gd name="connsiteY4258" fmla="*/ 1634745 h 1972742"/>
              <a:gd name="connsiteX4259" fmla="*/ 4440767 w 13601612"/>
              <a:gd name="connsiteY4259" fmla="*/ 1634745 h 1972742"/>
              <a:gd name="connsiteX4260" fmla="*/ 4448652 w 13601612"/>
              <a:gd name="connsiteY4260" fmla="*/ 1636895 h 1972742"/>
              <a:gd name="connsiteX4261" fmla="*/ 4448652 w 13601612"/>
              <a:gd name="connsiteY4261" fmla="*/ 1639404 h 1972742"/>
              <a:gd name="connsiteX4262" fmla="*/ 4440408 w 13601612"/>
              <a:gd name="connsiteY4262" fmla="*/ 1641555 h 1972742"/>
              <a:gd name="connsiteX4263" fmla="*/ 4440767 w 13601612"/>
              <a:gd name="connsiteY4263" fmla="*/ 1634745 h 1972742"/>
              <a:gd name="connsiteX4264" fmla="*/ 4469798 w 13601612"/>
              <a:gd name="connsiteY4264" fmla="*/ 1634745 h 1972742"/>
              <a:gd name="connsiteX4265" fmla="*/ 4470156 w 13601612"/>
              <a:gd name="connsiteY4265" fmla="*/ 1641555 h 1972742"/>
              <a:gd name="connsiteX4266" fmla="*/ 4461913 w 13601612"/>
              <a:gd name="connsiteY4266" fmla="*/ 1639404 h 1972742"/>
              <a:gd name="connsiteX4267" fmla="*/ 4461913 w 13601612"/>
              <a:gd name="connsiteY4267" fmla="*/ 1636895 h 1972742"/>
              <a:gd name="connsiteX4268" fmla="*/ 4469798 w 13601612"/>
              <a:gd name="connsiteY4268" fmla="*/ 1634745 h 1972742"/>
              <a:gd name="connsiteX4269" fmla="*/ 5203125 w 13601612"/>
              <a:gd name="connsiteY4269" fmla="*/ 1635462 h 1972742"/>
              <a:gd name="connsiteX4270" fmla="*/ 5226422 w 13601612"/>
              <a:gd name="connsiteY4270" fmla="*/ 1641555 h 1972742"/>
              <a:gd name="connsiteX4271" fmla="*/ 5226422 w 13601612"/>
              <a:gd name="connsiteY4271" fmla="*/ 1663060 h 1972742"/>
              <a:gd name="connsiteX4272" fmla="*/ 5205634 w 13601612"/>
              <a:gd name="connsiteY4272" fmla="*/ 1668436 h 1972742"/>
              <a:gd name="connsiteX4273" fmla="*/ 5180186 w 13601612"/>
              <a:gd name="connsiteY4273" fmla="*/ 1661626 h 1972742"/>
              <a:gd name="connsiteX4274" fmla="*/ 5180544 w 13601612"/>
              <a:gd name="connsiteY4274" fmla="*/ 1641555 h 1972742"/>
              <a:gd name="connsiteX4275" fmla="*/ 5203125 w 13601612"/>
              <a:gd name="connsiteY4275" fmla="*/ 1635462 h 1972742"/>
              <a:gd name="connsiteX4276" fmla="*/ 4449727 w 13601612"/>
              <a:gd name="connsiteY4276" fmla="*/ 1637254 h 1972742"/>
              <a:gd name="connsiteX4277" fmla="*/ 4453670 w 13601612"/>
              <a:gd name="connsiteY4277" fmla="*/ 1637971 h 1972742"/>
              <a:gd name="connsiteX4278" fmla="*/ 4449727 w 13601612"/>
              <a:gd name="connsiteY4278" fmla="*/ 1639404 h 1972742"/>
              <a:gd name="connsiteX4279" fmla="*/ 4449727 w 13601612"/>
              <a:gd name="connsiteY4279" fmla="*/ 1637254 h 1972742"/>
              <a:gd name="connsiteX4280" fmla="*/ 4460838 w 13601612"/>
              <a:gd name="connsiteY4280" fmla="*/ 1637254 h 1972742"/>
              <a:gd name="connsiteX4281" fmla="*/ 4460838 w 13601612"/>
              <a:gd name="connsiteY4281" fmla="*/ 1639046 h 1972742"/>
              <a:gd name="connsiteX4282" fmla="*/ 4457612 w 13601612"/>
              <a:gd name="connsiteY4282" fmla="*/ 1638329 h 1972742"/>
              <a:gd name="connsiteX4283" fmla="*/ 4460838 w 13601612"/>
              <a:gd name="connsiteY4283" fmla="*/ 1637254 h 1972742"/>
              <a:gd name="connsiteX4284" fmla="*/ 4764778 w 13601612"/>
              <a:gd name="connsiteY4284" fmla="*/ 1638328 h 1972742"/>
              <a:gd name="connsiteX4285" fmla="*/ 4773738 w 13601612"/>
              <a:gd name="connsiteY4285" fmla="*/ 1640837 h 1972742"/>
              <a:gd name="connsiteX4286" fmla="*/ 4764778 w 13601612"/>
              <a:gd name="connsiteY4286" fmla="*/ 1642988 h 1972742"/>
              <a:gd name="connsiteX4287" fmla="*/ 4764778 w 13601612"/>
              <a:gd name="connsiteY4287" fmla="*/ 1638328 h 1972742"/>
              <a:gd name="connsiteX4288" fmla="*/ 4790584 w 13601612"/>
              <a:gd name="connsiteY4288" fmla="*/ 1638328 h 1972742"/>
              <a:gd name="connsiteX4289" fmla="*/ 4790584 w 13601612"/>
              <a:gd name="connsiteY4289" fmla="*/ 1643346 h 1972742"/>
              <a:gd name="connsiteX4290" fmla="*/ 4780907 w 13601612"/>
              <a:gd name="connsiteY4290" fmla="*/ 1640842 h 1972742"/>
              <a:gd name="connsiteX4291" fmla="*/ 4790584 w 13601612"/>
              <a:gd name="connsiteY4291" fmla="*/ 1638328 h 1972742"/>
              <a:gd name="connsiteX4292" fmla="*/ 4455820 w 13601612"/>
              <a:gd name="connsiteY4292" fmla="*/ 1638686 h 1972742"/>
              <a:gd name="connsiteX4293" fmla="*/ 4460838 w 13601612"/>
              <a:gd name="connsiteY4293" fmla="*/ 1640120 h 1972742"/>
              <a:gd name="connsiteX4294" fmla="*/ 4460838 w 13601612"/>
              <a:gd name="connsiteY4294" fmla="*/ 1644421 h 1972742"/>
              <a:gd name="connsiteX4295" fmla="*/ 4455103 w 13601612"/>
              <a:gd name="connsiteY4295" fmla="*/ 1645855 h 1972742"/>
              <a:gd name="connsiteX4296" fmla="*/ 4449369 w 13601612"/>
              <a:gd name="connsiteY4296" fmla="*/ 1644421 h 1972742"/>
              <a:gd name="connsiteX4297" fmla="*/ 4449726 w 13601612"/>
              <a:gd name="connsiteY4297" fmla="*/ 1640120 h 1972742"/>
              <a:gd name="connsiteX4298" fmla="*/ 4455820 w 13601612"/>
              <a:gd name="connsiteY4298" fmla="*/ 1638686 h 1972742"/>
              <a:gd name="connsiteX4299" fmla="*/ 4448652 w 13601612"/>
              <a:gd name="connsiteY4299" fmla="*/ 1640478 h 1972742"/>
              <a:gd name="connsiteX4300" fmla="*/ 4448652 w 13601612"/>
              <a:gd name="connsiteY4300" fmla="*/ 1644063 h 1972742"/>
              <a:gd name="connsiteX4301" fmla="*/ 4441842 w 13601612"/>
              <a:gd name="connsiteY4301" fmla="*/ 1642270 h 1972742"/>
              <a:gd name="connsiteX4302" fmla="*/ 4448652 w 13601612"/>
              <a:gd name="connsiteY4302" fmla="*/ 1640478 h 1972742"/>
              <a:gd name="connsiteX4303" fmla="*/ 4461913 w 13601612"/>
              <a:gd name="connsiteY4303" fmla="*/ 1640478 h 1972742"/>
              <a:gd name="connsiteX4304" fmla="*/ 4468723 w 13601612"/>
              <a:gd name="connsiteY4304" fmla="*/ 1642270 h 1972742"/>
              <a:gd name="connsiteX4305" fmla="*/ 4461913 w 13601612"/>
              <a:gd name="connsiteY4305" fmla="*/ 1644063 h 1972742"/>
              <a:gd name="connsiteX4306" fmla="*/ 4461913 w 13601612"/>
              <a:gd name="connsiteY4306" fmla="*/ 1640478 h 1972742"/>
              <a:gd name="connsiteX4307" fmla="*/ 4777322 w 13601612"/>
              <a:gd name="connsiteY4307" fmla="*/ 1641912 h 1972742"/>
              <a:gd name="connsiteX4308" fmla="*/ 4790584 w 13601612"/>
              <a:gd name="connsiteY4308" fmla="*/ 1645138 h 1972742"/>
              <a:gd name="connsiteX4309" fmla="*/ 4790942 w 13601612"/>
              <a:gd name="connsiteY4309" fmla="*/ 1656249 h 1972742"/>
              <a:gd name="connsiteX4310" fmla="*/ 4778397 w 13601612"/>
              <a:gd name="connsiteY4310" fmla="*/ 1659475 h 1972742"/>
              <a:gd name="connsiteX4311" fmla="*/ 4764777 w 13601612"/>
              <a:gd name="connsiteY4311" fmla="*/ 1655532 h 1972742"/>
              <a:gd name="connsiteX4312" fmla="*/ 4764777 w 13601612"/>
              <a:gd name="connsiteY4312" fmla="*/ 1644779 h 1972742"/>
              <a:gd name="connsiteX4313" fmla="*/ 4777322 w 13601612"/>
              <a:gd name="connsiteY4313" fmla="*/ 1641912 h 1972742"/>
              <a:gd name="connsiteX4314" fmla="*/ 5177677 w 13601612"/>
              <a:gd name="connsiteY4314" fmla="*/ 1642270 h 1972742"/>
              <a:gd name="connsiteX4315" fmla="*/ 5177319 w 13601612"/>
              <a:gd name="connsiteY4315" fmla="*/ 1660908 h 1972742"/>
              <a:gd name="connsiteX4316" fmla="*/ 5143269 w 13601612"/>
              <a:gd name="connsiteY4316" fmla="*/ 1651947 h 1972742"/>
              <a:gd name="connsiteX4317" fmla="*/ 5177677 w 13601612"/>
              <a:gd name="connsiteY4317" fmla="*/ 1642270 h 1972742"/>
              <a:gd name="connsiteX4318" fmla="*/ 5229290 w 13601612"/>
              <a:gd name="connsiteY4318" fmla="*/ 1642628 h 1972742"/>
              <a:gd name="connsiteX4319" fmla="*/ 5265848 w 13601612"/>
              <a:gd name="connsiteY4319" fmla="*/ 1652305 h 1972742"/>
              <a:gd name="connsiteX4320" fmla="*/ 5229290 w 13601612"/>
              <a:gd name="connsiteY4320" fmla="*/ 1661982 h 1972742"/>
              <a:gd name="connsiteX4321" fmla="*/ 5229290 w 13601612"/>
              <a:gd name="connsiteY4321" fmla="*/ 1642628 h 1972742"/>
              <a:gd name="connsiteX4322" fmla="*/ 4440408 w 13601612"/>
              <a:gd name="connsiteY4322" fmla="*/ 1642986 h 1972742"/>
              <a:gd name="connsiteX4323" fmla="*/ 4448652 w 13601612"/>
              <a:gd name="connsiteY4323" fmla="*/ 1645136 h 1972742"/>
              <a:gd name="connsiteX4324" fmla="*/ 4448652 w 13601612"/>
              <a:gd name="connsiteY4324" fmla="*/ 1647645 h 1972742"/>
              <a:gd name="connsiteX4325" fmla="*/ 4440050 w 13601612"/>
              <a:gd name="connsiteY4325" fmla="*/ 1649795 h 1972742"/>
              <a:gd name="connsiteX4326" fmla="*/ 4440408 w 13601612"/>
              <a:gd name="connsiteY4326" fmla="*/ 1642986 h 1972742"/>
              <a:gd name="connsiteX4327" fmla="*/ 4470157 w 13601612"/>
              <a:gd name="connsiteY4327" fmla="*/ 1642986 h 1972742"/>
              <a:gd name="connsiteX4328" fmla="*/ 4470157 w 13601612"/>
              <a:gd name="connsiteY4328" fmla="*/ 1650154 h 1972742"/>
              <a:gd name="connsiteX4329" fmla="*/ 4461913 w 13601612"/>
              <a:gd name="connsiteY4329" fmla="*/ 1647645 h 1972742"/>
              <a:gd name="connsiteX4330" fmla="*/ 4461913 w 13601612"/>
              <a:gd name="connsiteY4330" fmla="*/ 1645136 h 1972742"/>
              <a:gd name="connsiteX4331" fmla="*/ 4470157 w 13601612"/>
              <a:gd name="connsiteY4331" fmla="*/ 1642986 h 1972742"/>
              <a:gd name="connsiteX4332" fmla="*/ 6246843 w 13601612"/>
              <a:gd name="connsiteY4332" fmla="*/ 1643343 h 1972742"/>
              <a:gd name="connsiteX4333" fmla="*/ 6252578 w 13601612"/>
              <a:gd name="connsiteY4333" fmla="*/ 1644060 h 1972742"/>
              <a:gd name="connsiteX4334" fmla="*/ 6272291 w 13601612"/>
              <a:gd name="connsiteY4334" fmla="*/ 1691372 h 1972742"/>
              <a:gd name="connsiteX4335" fmla="*/ 6282685 w 13601612"/>
              <a:gd name="connsiteY4335" fmla="*/ 1742267 h 1972742"/>
              <a:gd name="connsiteX4336" fmla="*/ 6253653 w 13601612"/>
              <a:gd name="connsiteY4336" fmla="*/ 1663781 h 1972742"/>
              <a:gd name="connsiteX4337" fmla="*/ 6246843 w 13601612"/>
              <a:gd name="connsiteY4337" fmla="*/ 1643351 h 1972742"/>
              <a:gd name="connsiteX4338" fmla="*/ 6246843 w 13601612"/>
              <a:gd name="connsiteY4338" fmla="*/ 1643343 h 1972742"/>
              <a:gd name="connsiteX4339" fmla="*/ 2587737 w 13601612"/>
              <a:gd name="connsiteY4339" fmla="*/ 1644426 h 1972742"/>
              <a:gd name="connsiteX4340" fmla="*/ 2601357 w 13601612"/>
              <a:gd name="connsiteY4340" fmla="*/ 1656254 h 1972742"/>
              <a:gd name="connsiteX4341" fmla="*/ 2583436 w 13601612"/>
              <a:gd name="connsiteY4341" fmla="*/ 1713243 h 1972742"/>
              <a:gd name="connsiteX4342" fmla="*/ 2577701 w 13601612"/>
              <a:gd name="connsiteY4342" fmla="*/ 1721486 h 1972742"/>
              <a:gd name="connsiteX4343" fmla="*/ 2583078 w 13601612"/>
              <a:gd name="connsiteY4343" fmla="*/ 1654820 h 1972742"/>
              <a:gd name="connsiteX4344" fmla="*/ 2587737 w 13601612"/>
              <a:gd name="connsiteY4344" fmla="*/ 1644426 h 1972742"/>
              <a:gd name="connsiteX4345" fmla="*/ 4449369 w 13601612"/>
              <a:gd name="connsiteY4345" fmla="*/ 1645501 h 1972742"/>
              <a:gd name="connsiteX4346" fmla="*/ 4453311 w 13601612"/>
              <a:gd name="connsiteY4346" fmla="*/ 1646575 h 1972742"/>
              <a:gd name="connsiteX4347" fmla="*/ 4449369 w 13601612"/>
              <a:gd name="connsiteY4347" fmla="*/ 1647292 h 1972742"/>
              <a:gd name="connsiteX4348" fmla="*/ 4449369 w 13601612"/>
              <a:gd name="connsiteY4348" fmla="*/ 1645501 h 1972742"/>
              <a:gd name="connsiteX4349" fmla="*/ 4460838 w 13601612"/>
              <a:gd name="connsiteY4349" fmla="*/ 1645501 h 1972742"/>
              <a:gd name="connsiteX4350" fmla="*/ 4460838 w 13601612"/>
              <a:gd name="connsiteY4350" fmla="*/ 1647651 h 1972742"/>
              <a:gd name="connsiteX4351" fmla="*/ 4456895 w 13601612"/>
              <a:gd name="connsiteY4351" fmla="*/ 1646577 h 1972742"/>
              <a:gd name="connsiteX4352" fmla="*/ 4460838 w 13601612"/>
              <a:gd name="connsiteY4352" fmla="*/ 1645501 h 1972742"/>
              <a:gd name="connsiteX4353" fmla="*/ 4762986 w 13601612"/>
              <a:gd name="connsiteY4353" fmla="*/ 1645501 h 1972742"/>
              <a:gd name="connsiteX4354" fmla="*/ 4762628 w 13601612"/>
              <a:gd name="connsiteY4354" fmla="*/ 1655179 h 1972742"/>
              <a:gd name="connsiteX4355" fmla="*/ 4744707 w 13601612"/>
              <a:gd name="connsiteY4355" fmla="*/ 1650161 h 1972742"/>
              <a:gd name="connsiteX4356" fmla="*/ 4762986 w 13601612"/>
              <a:gd name="connsiteY4356" fmla="*/ 1645501 h 1972742"/>
              <a:gd name="connsiteX4357" fmla="*/ 4792376 w 13601612"/>
              <a:gd name="connsiteY4357" fmla="*/ 1645859 h 1972742"/>
              <a:gd name="connsiteX4358" fmla="*/ 4811014 w 13601612"/>
              <a:gd name="connsiteY4358" fmla="*/ 1650877 h 1972742"/>
              <a:gd name="connsiteX4359" fmla="*/ 4792735 w 13601612"/>
              <a:gd name="connsiteY4359" fmla="*/ 1655536 h 1972742"/>
              <a:gd name="connsiteX4360" fmla="*/ 4792376 w 13601612"/>
              <a:gd name="connsiteY4360" fmla="*/ 1645859 h 1972742"/>
              <a:gd name="connsiteX4361" fmla="*/ 4319621 w 13601612"/>
              <a:gd name="connsiteY4361" fmla="*/ 1646933 h 1972742"/>
              <a:gd name="connsiteX4362" fmla="*/ 4321771 w 13601612"/>
              <a:gd name="connsiteY4362" fmla="*/ 1660195 h 1972742"/>
              <a:gd name="connsiteX4363" fmla="*/ 4321771 w 13601612"/>
              <a:gd name="connsiteY4363" fmla="*/ 1660553 h 1972742"/>
              <a:gd name="connsiteX4364" fmla="*/ 4324280 w 13601612"/>
              <a:gd name="connsiteY4364" fmla="*/ 1677757 h 1972742"/>
              <a:gd name="connsiteX4365" fmla="*/ 4322846 w 13601612"/>
              <a:gd name="connsiteY4365" fmla="*/ 1677399 h 1972742"/>
              <a:gd name="connsiteX4366" fmla="*/ 4314603 w 13601612"/>
              <a:gd name="connsiteY4366" fmla="*/ 1677399 h 1972742"/>
              <a:gd name="connsiteX4367" fmla="*/ 4313886 w 13601612"/>
              <a:gd name="connsiteY4367" fmla="*/ 1677757 h 1972742"/>
              <a:gd name="connsiteX4368" fmla="*/ 4316036 w 13601612"/>
              <a:gd name="connsiteY4368" fmla="*/ 1666646 h 1972742"/>
              <a:gd name="connsiteX4369" fmla="*/ 4321771 w 13601612"/>
              <a:gd name="connsiteY4369" fmla="*/ 1660553 h 1972742"/>
              <a:gd name="connsiteX4370" fmla="*/ 4316036 w 13601612"/>
              <a:gd name="connsiteY4370" fmla="*/ 1665929 h 1972742"/>
              <a:gd name="connsiteX4371" fmla="*/ 4319621 w 13601612"/>
              <a:gd name="connsiteY4371" fmla="*/ 1646933 h 1972742"/>
              <a:gd name="connsiteX4372" fmla="*/ 4455103 w 13601612"/>
              <a:gd name="connsiteY4372" fmla="*/ 1646933 h 1972742"/>
              <a:gd name="connsiteX4373" fmla="*/ 4460838 w 13601612"/>
              <a:gd name="connsiteY4373" fmla="*/ 1648725 h 1972742"/>
              <a:gd name="connsiteX4374" fmla="*/ 4454745 w 13601612"/>
              <a:gd name="connsiteY4374" fmla="*/ 1654102 h 1972742"/>
              <a:gd name="connsiteX4375" fmla="*/ 4460838 w 13601612"/>
              <a:gd name="connsiteY4375" fmla="*/ 1649084 h 1972742"/>
              <a:gd name="connsiteX4376" fmla="*/ 4460838 w 13601612"/>
              <a:gd name="connsiteY4376" fmla="*/ 1653027 h 1972742"/>
              <a:gd name="connsiteX4377" fmla="*/ 4455462 w 13601612"/>
              <a:gd name="connsiteY4377" fmla="*/ 1654460 h 1972742"/>
              <a:gd name="connsiteX4378" fmla="*/ 4454745 w 13601612"/>
              <a:gd name="connsiteY4378" fmla="*/ 1654102 h 1972742"/>
              <a:gd name="connsiteX4379" fmla="*/ 4449369 w 13601612"/>
              <a:gd name="connsiteY4379" fmla="*/ 1652669 h 1972742"/>
              <a:gd name="connsiteX4380" fmla="*/ 4449369 w 13601612"/>
              <a:gd name="connsiteY4380" fmla="*/ 1648368 h 1972742"/>
              <a:gd name="connsiteX4381" fmla="*/ 4455103 w 13601612"/>
              <a:gd name="connsiteY4381" fmla="*/ 1646933 h 1972742"/>
              <a:gd name="connsiteX4382" fmla="*/ 4448652 w 13601612"/>
              <a:gd name="connsiteY4382" fmla="*/ 1648725 h 1972742"/>
              <a:gd name="connsiteX4383" fmla="*/ 4448294 w 13601612"/>
              <a:gd name="connsiteY4383" fmla="*/ 1652310 h 1972742"/>
              <a:gd name="connsiteX4384" fmla="*/ 4441842 w 13601612"/>
              <a:gd name="connsiteY4384" fmla="*/ 1650518 h 1972742"/>
              <a:gd name="connsiteX4385" fmla="*/ 4448652 w 13601612"/>
              <a:gd name="connsiteY4385" fmla="*/ 1648725 h 1972742"/>
              <a:gd name="connsiteX4386" fmla="*/ 4461913 w 13601612"/>
              <a:gd name="connsiteY4386" fmla="*/ 1648725 h 1972742"/>
              <a:gd name="connsiteX4387" fmla="*/ 4469082 w 13601612"/>
              <a:gd name="connsiteY4387" fmla="*/ 1650876 h 1972742"/>
              <a:gd name="connsiteX4388" fmla="*/ 4461913 w 13601612"/>
              <a:gd name="connsiteY4388" fmla="*/ 1652668 h 1972742"/>
              <a:gd name="connsiteX4389" fmla="*/ 4461913 w 13601612"/>
              <a:gd name="connsiteY4389" fmla="*/ 1648725 h 1972742"/>
              <a:gd name="connsiteX4390" fmla="*/ 4440050 w 13601612"/>
              <a:gd name="connsiteY4390" fmla="*/ 1651234 h 1972742"/>
              <a:gd name="connsiteX4391" fmla="*/ 4448293 w 13601612"/>
              <a:gd name="connsiteY4391" fmla="*/ 1653385 h 1972742"/>
              <a:gd name="connsiteX4392" fmla="*/ 4448293 w 13601612"/>
              <a:gd name="connsiteY4392" fmla="*/ 1656252 h 1972742"/>
              <a:gd name="connsiteX4393" fmla="*/ 4439691 w 13601612"/>
              <a:gd name="connsiteY4393" fmla="*/ 1658403 h 1972742"/>
              <a:gd name="connsiteX4394" fmla="*/ 4440050 w 13601612"/>
              <a:gd name="connsiteY4394" fmla="*/ 1651234 h 1972742"/>
              <a:gd name="connsiteX4395" fmla="*/ 4470515 w 13601612"/>
              <a:gd name="connsiteY4395" fmla="*/ 1651234 h 1972742"/>
              <a:gd name="connsiteX4396" fmla="*/ 4470515 w 13601612"/>
              <a:gd name="connsiteY4396" fmla="*/ 1658403 h 1972742"/>
              <a:gd name="connsiteX4397" fmla="*/ 4461913 w 13601612"/>
              <a:gd name="connsiteY4397" fmla="*/ 1656252 h 1972742"/>
              <a:gd name="connsiteX4398" fmla="*/ 4461913 w 13601612"/>
              <a:gd name="connsiteY4398" fmla="*/ 1653743 h 1972742"/>
              <a:gd name="connsiteX4399" fmla="*/ 4470515 w 13601612"/>
              <a:gd name="connsiteY4399" fmla="*/ 1651234 h 1972742"/>
              <a:gd name="connsiteX4400" fmla="*/ 4741481 w 13601612"/>
              <a:gd name="connsiteY4400" fmla="*/ 1651234 h 1972742"/>
              <a:gd name="connsiteX4401" fmla="*/ 4762627 w 13601612"/>
              <a:gd name="connsiteY4401" fmla="*/ 1656969 h 1972742"/>
              <a:gd name="connsiteX4402" fmla="*/ 4762627 w 13601612"/>
              <a:gd name="connsiteY4402" fmla="*/ 1663779 h 1972742"/>
              <a:gd name="connsiteX4403" fmla="*/ 4740764 w 13601612"/>
              <a:gd name="connsiteY4403" fmla="*/ 1669514 h 1972742"/>
              <a:gd name="connsiteX4404" fmla="*/ 4741481 w 13601612"/>
              <a:gd name="connsiteY4404" fmla="*/ 1651234 h 1972742"/>
              <a:gd name="connsiteX4405" fmla="*/ 4814240 w 13601612"/>
              <a:gd name="connsiteY4405" fmla="*/ 1651592 h 1972742"/>
              <a:gd name="connsiteX4406" fmla="*/ 4814957 w 13601612"/>
              <a:gd name="connsiteY4406" fmla="*/ 1669155 h 1972742"/>
              <a:gd name="connsiteX4407" fmla="*/ 4792735 w 13601612"/>
              <a:gd name="connsiteY4407" fmla="*/ 1663062 h 1972742"/>
              <a:gd name="connsiteX4408" fmla="*/ 4792735 w 13601612"/>
              <a:gd name="connsiteY4408" fmla="*/ 1657685 h 1972742"/>
              <a:gd name="connsiteX4409" fmla="*/ 4814240 w 13601612"/>
              <a:gd name="connsiteY4409" fmla="*/ 1651592 h 1972742"/>
              <a:gd name="connsiteX4410" fmla="*/ 4449369 w 13601612"/>
              <a:gd name="connsiteY4410" fmla="*/ 1653743 h 1972742"/>
              <a:gd name="connsiteX4411" fmla="*/ 4453670 w 13601612"/>
              <a:gd name="connsiteY4411" fmla="*/ 1654817 h 1972742"/>
              <a:gd name="connsiteX4412" fmla="*/ 4449369 w 13601612"/>
              <a:gd name="connsiteY4412" fmla="*/ 1655892 h 1972742"/>
              <a:gd name="connsiteX4413" fmla="*/ 4449369 w 13601612"/>
              <a:gd name="connsiteY4413" fmla="*/ 1653743 h 1972742"/>
              <a:gd name="connsiteX4414" fmla="*/ 4460838 w 13601612"/>
              <a:gd name="connsiteY4414" fmla="*/ 1653743 h 1972742"/>
              <a:gd name="connsiteX4415" fmla="*/ 4460838 w 13601612"/>
              <a:gd name="connsiteY4415" fmla="*/ 1655893 h 1972742"/>
              <a:gd name="connsiteX4416" fmla="*/ 4457254 w 13601612"/>
              <a:gd name="connsiteY4416" fmla="*/ 1654819 h 1972742"/>
              <a:gd name="connsiteX4417" fmla="*/ 4460838 w 13601612"/>
              <a:gd name="connsiteY4417" fmla="*/ 1653743 h 1972742"/>
              <a:gd name="connsiteX4418" fmla="*/ 5137893 w 13601612"/>
              <a:gd name="connsiteY4418" fmla="*/ 1653743 h 1972742"/>
              <a:gd name="connsiteX4419" fmla="*/ 5176960 w 13601612"/>
              <a:gd name="connsiteY4419" fmla="*/ 1664137 h 1972742"/>
              <a:gd name="connsiteX4420" fmla="*/ 5176960 w 13601612"/>
              <a:gd name="connsiteY4420" fmla="*/ 1676323 h 1972742"/>
              <a:gd name="connsiteX4421" fmla="*/ 5136817 w 13601612"/>
              <a:gd name="connsiteY4421" fmla="*/ 1687076 h 1972742"/>
              <a:gd name="connsiteX4422" fmla="*/ 5137893 w 13601612"/>
              <a:gd name="connsiteY4422" fmla="*/ 1653743 h 1972742"/>
              <a:gd name="connsiteX4423" fmla="*/ 5270149 w 13601612"/>
              <a:gd name="connsiteY4423" fmla="*/ 1654459 h 1972742"/>
              <a:gd name="connsiteX4424" fmla="*/ 5270866 w 13601612"/>
              <a:gd name="connsiteY4424" fmla="*/ 1686359 h 1972742"/>
              <a:gd name="connsiteX4425" fmla="*/ 5229648 w 13601612"/>
              <a:gd name="connsiteY4425" fmla="*/ 1674889 h 1972742"/>
              <a:gd name="connsiteX4426" fmla="*/ 5229290 w 13601612"/>
              <a:gd name="connsiteY4426" fmla="*/ 1665212 h 1972742"/>
              <a:gd name="connsiteX4427" fmla="*/ 5270149 w 13601612"/>
              <a:gd name="connsiteY4427" fmla="*/ 1654459 h 1972742"/>
              <a:gd name="connsiteX4428" fmla="*/ 4455820 w 13601612"/>
              <a:gd name="connsiteY4428" fmla="*/ 1655176 h 1972742"/>
              <a:gd name="connsiteX4429" fmla="*/ 4460838 w 13601612"/>
              <a:gd name="connsiteY4429" fmla="*/ 1656610 h 1972742"/>
              <a:gd name="connsiteX4430" fmla="*/ 4460838 w 13601612"/>
              <a:gd name="connsiteY4430" fmla="*/ 1661269 h 1972742"/>
              <a:gd name="connsiteX4431" fmla="*/ 4455103 w 13601612"/>
              <a:gd name="connsiteY4431" fmla="*/ 1663062 h 1972742"/>
              <a:gd name="connsiteX4432" fmla="*/ 4449369 w 13601612"/>
              <a:gd name="connsiteY4432" fmla="*/ 1661269 h 1972742"/>
              <a:gd name="connsiteX4433" fmla="*/ 4449369 w 13601612"/>
              <a:gd name="connsiteY4433" fmla="*/ 1656968 h 1972742"/>
              <a:gd name="connsiteX4434" fmla="*/ 4455820 w 13601612"/>
              <a:gd name="connsiteY4434" fmla="*/ 1655176 h 1972742"/>
              <a:gd name="connsiteX4435" fmla="*/ 4461913 w 13601612"/>
              <a:gd name="connsiteY4435" fmla="*/ 1656968 h 1972742"/>
              <a:gd name="connsiteX4436" fmla="*/ 4469440 w 13601612"/>
              <a:gd name="connsiteY4436" fmla="*/ 1659119 h 1972742"/>
              <a:gd name="connsiteX4437" fmla="*/ 4461913 w 13601612"/>
              <a:gd name="connsiteY4437" fmla="*/ 1660911 h 1972742"/>
              <a:gd name="connsiteX4438" fmla="*/ 4461913 w 13601612"/>
              <a:gd name="connsiteY4438" fmla="*/ 1656968 h 1972742"/>
              <a:gd name="connsiteX4439" fmla="*/ 4448293 w 13601612"/>
              <a:gd name="connsiteY4439" fmla="*/ 1657326 h 1972742"/>
              <a:gd name="connsiteX4440" fmla="*/ 4448651 w 13601612"/>
              <a:gd name="connsiteY4440" fmla="*/ 1657326 h 1972742"/>
              <a:gd name="connsiteX4441" fmla="*/ 4448293 w 13601612"/>
              <a:gd name="connsiteY4441" fmla="*/ 1661269 h 1972742"/>
              <a:gd name="connsiteX4442" fmla="*/ 4441483 w 13601612"/>
              <a:gd name="connsiteY4442" fmla="*/ 1659121 h 1972742"/>
              <a:gd name="connsiteX4443" fmla="*/ 4448293 w 13601612"/>
              <a:gd name="connsiteY4443" fmla="*/ 1657326 h 1972742"/>
              <a:gd name="connsiteX4444" fmla="*/ 4764419 w 13601612"/>
              <a:gd name="connsiteY4444" fmla="*/ 1657684 h 1972742"/>
              <a:gd name="connsiteX4445" fmla="*/ 4775172 w 13601612"/>
              <a:gd name="connsiteY4445" fmla="*/ 1660193 h 1972742"/>
              <a:gd name="connsiteX4446" fmla="*/ 4764419 w 13601612"/>
              <a:gd name="connsiteY4446" fmla="*/ 1663061 h 1972742"/>
              <a:gd name="connsiteX4447" fmla="*/ 4764419 w 13601612"/>
              <a:gd name="connsiteY4447" fmla="*/ 1657684 h 1972742"/>
              <a:gd name="connsiteX4448" fmla="*/ 4790942 w 13601612"/>
              <a:gd name="connsiteY4448" fmla="*/ 1658042 h 1972742"/>
              <a:gd name="connsiteX4449" fmla="*/ 4790942 w 13601612"/>
              <a:gd name="connsiteY4449" fmla="*/ 1662702 h 1972742"/>
              <a:gd name="connsiteX4450" fmla="*/ 4782340 w 13601612"/>
              <a:gd name="connsiteY4450" fmla="*/ 1660551 h 1972742"/>
              <a:gd name="connsiteX4451" fmla="*/ 4790942 w 13601612"/>
              <a:gd name="connsiteY4451" fmla="*/ 1658042 h 1972742"/>
              <a:gd name="connsiteX4452" fmla="*/ 4439691 w 13601612"/>
              <a:gd name="connsiteY4452" fmla="*/ 1659834 h 1972742"/>
              <a:gd name="connsiteX4453" fmla="*/ 4448293 w 13601612"/>
              <a:gd name="connsiteY4453" fmla="*/ 1661985 h 1972742"/>
              <a:gd name="connsiteX4454" fmla="*/ 4448293 w 13601612"/>
              <a:gd name="connsiteY4454" fmla="*/ 1664852 h 1972742"/>
              <a:gd name="connsiteX4455" fmla="*/ 4439691 w 13601612"/>
              <a:gd name="connsiteY4455" fmla="*/ 1667003 h 1972742"/>
              <a:gd name="connsiteX4456" fmla="*/ 4439691 w 13601612"/>
              <a:gd name="connsiteY4456" fmla="*/ 1659834 h 1972742"/>
              <a:gd name="connsiteX4457" fmla="*/ 4470515 w 13601612"/>
              <a:gd name="connsiteY4457" fmla="*/ 1659834 h 1972742"/>
              <a:gd name="connsiteX4458" fmla="*/ 4470873 w 13601612"/>
              <a:gd name="connsiteY4458" fmla="*/ 1667361 h 1972742"/>
              <a:gd name="connsiteX4459" fmla="*/ 4461913 w 13601612"/>
              <a:gd name="connsiteY4459" fmla="*/ 1664852 h 1972742"/>
              <a:gd name="connsiteX4460" fmla="*/ 4461913 w 13601612"/>
              <a:gd name="connsiteY4460" fmla="*/ 1661985 h 1972742"/>
              <a:gd name="connsiteX4461" fmla="*/ 4470515 w 13601612"/>
              <a:gd name="connsiteY4461" fmla="*/ 1659834 h 1972742"/>
              <a:gd name="connsiteX4462" fmla="*/ 2543652 w 13601612"/>
              <a:gd name="connsiteY4462" fmla="*/ 1661268 h 1972742"/>
              <a:gd name="connsiteX4463" fmla="*/ 2552254 w 13601612"/>
              <a:gd name="connsiteY4463" fmla="*/ 1708221 h 1972742"/>
              <a:gd name="connsiteX4464" fmla="*/ 2530390 w 13601612"/>
              <a:gd name="connsiteY4464" fmla="*/ 1685999 h 1972742"/>
              <a:gd name="connsiteX4465" fmla="*/ 2537917 w 13601612"/>
              <a:gd name="connsiteY4465" fmla="*/ 1670587 h 1972742"/>
              <a:gd name="connsiteX4466" fmla="*/ 2543652 w 13601612"/>
              <a:gd name="connsiteY4466" fmla="*/ 1661268 h 1972742"/>
              <a:gd name="connsiteX4467" fmla="*/ 4778756 w 13601612"/>
              <a:gd name="connsiteY4467" fmla="*/ 1661268 h 1972742"/>
              <a:gd name="connsiteX4468" fmla="*/ 4790942 w 13601612"/>
              <a:gd name="connsiteY4468" fmla="*/ 1664494 h 1972742"/>
              <a:gd name="connsiteX4469" fmla="*/ 4790942 w 13601612"/>
              <a:gd name="connsiteY4469" fmla="*/ 1675963 h 1972742"/>
              <a:gd name="connsiteX4470" fmla="*/ 4777322 w 13601612"/>
              <a:gd name="connsiteY4470" fmla="*/ 1679906 h 1972742"/>
              <a:gd name="connsiteX4471" fmla="*/ 4764419 w 13601612"/>
              <a:gd name="connsiteY4471" fmla="*/ 1676322 h 1972742"/>
              <a:gd name="connsiteX4472" fmla="*/ 4764419 w 13601612"/>
              <a:gd name="connsiteY4472" fmla="*/ 1665211 h 1972742"/>
              <a:gd name="connsiteX4473" fmla="*/ 4778756 w 13601612"/>
              <a:gd name="connsiteY4473" fmla="*/ 1661268 h 1972742"/>
              <a:gd name="connsiteX4474" fmla="*/ 4449369 w 13601612"/>
              <a:gd name="connsiteY4474" fmla="*/ 1662342 h 1972742"/>
              <a:gd name="connsiteX4475" fmla="*/ 4453311 w 13601612"/>
              <a:gd name="connsiteY4475" fmla="*/ 1663417 h 1972742"/>
              <a:gd name="connsiteX4476" fmla="*/ 4449369 w 13601612"/>
              <a:gd name="connsiteY4476" fmla="*/ 1664492 h 1972742"/>
              <a:gd name="connsiteX4477" fmla="*/ 4449369 w 13601612"/>
              <a:gd name="connsiteY4477" fmla="*/ 1662342 h 1972742"/>
              <a:gd name="connsiteX4478" fmla="*/ 4460838 w 13601612"/>
              <a:gd name="connsiteY4478" fmla="*/ 1662342 h 1972742"/>
              <a:gd name="connsiteX4479" fmla="*/ 4460838 w 13601612"/>
              <a:gd name="connsiteY4479" fmla="*/ 1664493 h 1972742"/>
              <a:gd name="connsiteX4480" fmla="*/ 4456895 w 13601612"/>
              <a:gd name="connsiteY4480" fmla="*/ 1663418 h 1972742"/>
              <a:gd name="connsiteX4481" fmla="*/ 4460838 w 13601612"/>
              <a:gd name="connsiteY4481" fmla="*/ 1662342 h 1972742"/>
              <a:gd name="connsiteX4482" fmla="*/ 4455103 w 13601612"/>
              <a:gd name="connsiteY4482" fmla="*/ 1663776 h 1972742"/>
              <a:gd name="connsiteX4483" fmla="*/ 4460838 w 13601612"/>
              <a:gd name="connsiteY4483" fmla="*/ 1665568 h 1972742"/>
              <a:gd name="connsiteX4484" fmla="*/ 4461196 w 13601612"/>
              <a:gd name="connsiteY4484" fmla="*/ 1670228 h 1972742"/>
              <a:gd name="connsiteX4485" fmla="*/ 4455461 w 13601612"/>
              <a:gd name="connsiteY4485" fmla="*/ 1671661 h 1972742"/>
              <a:gd name="connsiteX4486" fmla="*/ 4449368 w 13601612"/>
              <a:gd name="connsiteY4486" fmla="*/ 1669869 h 1972742"/>
              <a:gd name="connsiteX4487" fmla="*/ 4449368 w 13601612"/>
              <a:gd name="connsiteY4487" fmla="*/ 1665568 h 1972742"/>
              <a:gd name="connsiteX4488" fmla="*/ 4455103 w 13601612"/>
              <a:gd name="connsiteY4488" fmla="*/ 1663776 h 1972742"/>
              <a:gd name="connsiteX4489" fmla="*/ 5179828 w 13601612"/>
              <a:gd name="connsiteY4489" fmla="*/ 1664851 h 1972742"/>
              <a:gd name="connsiteX4490" fmla="*/ 5199541 w 13601612"/>
              <a:gd name="connsiteY4490" fmla="*/ 1670227 h 1972742"/>
              <a:gd name="connsiteX4491" fmla="*/ 5179828 w 13601612"/>
              <a:gd name="connsiteY4491" fmla="*/ 1675603 h 1972742"/>
              <a:gd name="connsiteX4492" fmla="*/ 5179828 w 13601612"/>
              <a:gd name="connsiteY4492" fmla="*/ 1664851 h 1972742"/>
              <a:gd name="connsiteX4493" fmla="*/ 3707798 w 13601612"/>
              <a:gd name="connsiteY4493" fmla="*/ 1665209 h 1972742"/>
              <a:gd name="connsiteX4494" fmla="*/ 3713533 w 13601612"/>
              <a:gd name="connsiteY4494" fmla="*/ 1665926 h 1972742"/>
              <a:gd name="connsiteX4495" fmla="*/ 3733246 w 13601612"/>
              <a:gd name="connsiteY4495" fmla="*/ 1713237 h 1972742"/>
              <a:gd name="connsiteX4496" fmla="*/ 3743640 w 13601612"/>
              <a:gd name="connsiteY4496" fmla="*/ 1764491 h 1972742"/>
              <a:gd name="connsiteX4497" fmla="*/ 3714608 w 13601612"/>
              <a:gd name="connsiteY4497" fmla="*/ 1685639 h 1972742"/>
              <a:gd name="connsiteX4498" fmla="*/ 3707798 w 13601612"/>
              <a:gd name="connsiteY4498" fmla="*/ 1665209 h 1972742"/>
              <a:gd name="connsiteX4499" fmla="*/ 4792735 w 13601612"/>
              <a:gd name="connsiteY4499" fmla="*/ 1665209 h 1972742"/>
              <a:gd name="connsiteX4500" fmla="*/ 4811372 w 13601612"/>
              <a:gd name="connsiteY4500" fmla="*/ 1670227 h 1972742"/>
              <a:gd name="connsiteX4501" fmla="*/ 4792735 w 13601612"/>
              <a:gd name="connsiteY4501" fmla="*/ 1675603 h 1972742"/>
              <a:gd name="connsiteX4502" fmla="*/ 4792735 w 13601612"/>
              <a:gd name="connsiteY4502" fmla="*/ 1665209 h 1972742"/>
              <a:gd name="connsiteX4503" fmla="*/ 4448293 w 13601612"/>
              <a:gd name="connsiteY4503" fmla="*/ 1665566 h 1972742"/>
              <a:gd name="connsiteX4504" fmla="*/ 4448293 w 13601612"/>
              <a:gd name="connsiteY4504" fmla="*/ 1669509 h 1972742"/>
              <a:gd name="connsiteX4505" fmla="*/ 4441483 w 13601612"/>
              <a:gd name="connsiteY4505" fmla="*/ 1667723 h 1972742"/>
              <a:gd name="connsiteX4506" fmla="*/ 4448293 w 13601612"/>
              <a:gd name="connsiteY4506" fmla="*/ 1665566 h 1972742"/>
              <a:gd name="connsiteX4507" fmla="*/ 4461913 w 13601612"/>
              <a:gd name="connsiteY4507" fmla="*/ 1665566 h 1972742"/>
              <a:gd name="connsiteX4508" fmla="*/ 4469440 w 13601612"/>
              <a:gd name="connsiteY4508" fmla="*/ 1667717 h 1972742"/>
              <a:gd name="connsiteX4509" fmla="*/ 4461913 w 13601612"/>
              <a:gd name="connsiteY4509" fmla="*/ 1669868 h 1972742"/>
              <a:gd name="connsiteX4510" fmla="*/ 4461913 w 13601612"/>
              <a:gd name="connsiteY4510" fmla="*/ 1665566 h 1972742"/>
              <a:gd name="connsiteX4511" fmla="*/ 4762627 w 13601612"/>
              <a:gd name="connsiteY4511" fmla="*/ 1665931 h 1972742"/>
              <a:gd name="connsiteX4512" fmla="*/ 4762627 w 13601612"/>
              <a:gd name="connsiteY4512" fmla="*/ 1675967 h 1972742"/>
              <a:gd name="connsiteX4513" fmla="*/ 4743989 w 13601612"/>
              <a:gd name="connsiteY4513" fmla="*/ 1670591 h 1972742"/>
              <a:gd name="connsiteX4514" fmla="*/ 4762627 w 13601612"/>
              <a:gd name="connsiteY4514" fmla="*/ 1665931 h 1972742"/>
              <a:gd name="connsiteX4515" fmla="*/ 5226422 w 13601612"/>
              <a:gd name="connsiteY4515" fmla="*/ 1666289 h 1972742"/>
              <a:gd name="connsiteX4516" fmla="*/ 5226780 w 13601612"/>
              <a:gd name="connsiteY4516" fmla="*/ 1674533 h 1972742"/>
              <a:gd name="connsiteX4517" fmla="*/ 5211368 w 13601612"/>
              <a:gd name="connsiteY4517" fmla="*/ 1670232 h 1972742"/>
              <a:gd name="connsiteX4518" fmla="*/ 5226422 w 13601612"/>
              <a:gd name="connsiteY4518" fmla="*/ 1666289 h 1972742"/>
              <a:gd name="connsiteX4519" fmla="*/ 4314961 w 13601612"/>
              <a:gd name="connsiteY4519" fmla="*/ 1667364 h 1972742"/>
              <a:gd name="connsiteX4520" fmla="*/ 4313169 w 13601612"/>
              <a:gd name="connsiteY4520" fmla="*/ 1677758 h 1972742"/>
              <a:gd name="connsiteX4521" fmla="*/ 4299549 w 13601612"/>
              <a:gd name="connsiteY4521" fmla="*/ 1679909 h 1972742"/>
              <a:gd name="connsiteX4522" fmla="*/ 4314961 w 13601612"/>
              <a:gd name="connsiteY4522" fmla="*/ 1667364 h 1972742"/>
              <a:gd name="connsiteX4523" fmla="*/ 4439333 w 13601612"/>
              <a:gd name="connsiteY4523" fmla="*/ 1668081 h 1972742"/>
              <a:gd name="connsiteX4524" fmla="*/ 4448293 w 13601612"/>
              <a:gd name="connsiteY4524" fmla="*/ 1670590 h 1972742"/>
              <a:gd name="connsiteX4525" fmla="*/ 4448293 w 13601612"/>
              <a:gd name="connsiteY4525" fmla="*/ 1673457 h 1972742"/>
              <a:gd name="connsiteX4526" fmla="*/ 4439333 w 13601612"/>
              <a:gd name="connsiteY4526" fmla="*/ 1675966 h 1972742"/>
              <a:gd name="connsiteX4527" fmla="*/ 4439333 w 13601612"/>
              <a:gd name="connsiteY4527" fmla="*/ 1668081 h 1972742"/>
              <a:gd name="connsiteX4528" fmla="*/ 4470874 w 13601612"/>
              <a:gd name="connsiteY4528" fmla="*/ 1668439 h 1972742"/>
              <a:gd name="connsiteX4529" fmla="*/ 4471231 w 13601612"/>
              <a:gd name="connsiteY4529" fmla="*/ 1675607 h 1972742"/>
              <a:gd name="connsiteX4530" fmla="*/ 4461913 w 13601612"/>
              <a:gd name="connsiteY4530" fmla="*/ 1673098 h 1972742"/>
              <a:gd name="connsiteX4531" fmla="*/ 4461913 w 13601612"/>
              <a:gd name="connsiteY4531" fmla="*/ 1670947 h 1972742"/>
              <a:gd name="connsiteX4532" fmla="*/ 4470874 w 13601612"/>
              <a:gd name="connsiteY4532" fmla="*/ 1668439 h 1972742"/>
              <a:gd name="connsiteX4533" fmla="*/ 4449369 w 13601612"/>
              <a:gd name="connsiteY4533" fmla="*/ 1670947 h 1972742"/>
              <a:gd name="connsiteX4534" fmla="*/ 4453670 w 13601612"/>
              <a:gd name="connsiteY4534" fmla="*/ 1672022 h 1972742"/>
              <a:gd name="connsiteX4535" fmla="*/ 4449010 w 13601612"/>
              <a:gd name="connsiteY4535" fmla="*/ 1673097 h 1972742"/>
              <a:gd name="connsiteX4536" fmla="*/ 4449369 w 13601612"/>
              <a:gd name="connsiteY4536" fmla="*/ 1670947 h 1972742"/>
              <a:gd name="connsiteX4537" fmla="*/ 4461196 w 13601612"/>
              <a:gd name="connsiteY4537" fmla="*/ 1670947 h 1972742"/>
              <a:gd name="connsiteX4538" fmla="*/ 4461196 w 13601612"/>
              <a:gd name="connsiteY4538" fmla="*/ 1673098 h 1972742"/>
              <a:gd name="connsiteX4539" fmla="*/ 4457612 w 13601612"/>
              <a:gd name="connsiteY4539" fmla="*/ 1672023 h 1972742"/>
              <a:gd name="connsiteX4540" fmla="*/ 4461196 w 13601612"/>
              <a:gd name="connsiteY4540" fmla="*/ 1670947 h 1972742"/>
              <a:gd name="connsiteX4541" fmla="*/ 4814957 w 13601612"/>
              <a:gd name="connsiteY4541" fmla="*/ 1671305 h 1972742"/>
              <a:gd name="connsiteX4542" fmla="*/ 4815673 w 13601612"/>
              <a:gd name="connsiteY4542" fmla="*/ 1690301 h 1972742"/>
              <a:gd name="connsiteX4543" fmla="*/ 4792735 w 13601612"/>
              <a:gd name="connsiteY4543" fmla="*/ 1684208 h 1972742"/>
              <a:gd name="connsiteX4544" fmla="*/ 4792735 w 13601612"/>
              <a:gd name="connsiteY4544" fmla="*/ 1677398 h 1972742"/>
              <a:gd name="connsiteX4545" fmla="*/ 4814957 w 13601612"/>
              <a:gd name="connsiteY4545" fmla="*/ 1671305 h 1972742"/>
              <a:gd name="connsiteX4546" fmla="*/ 4740764 w 13601612"/>
              <a:gd name="connsiteY4546" fmla="*/ 1671663 h 1972742"/>
              <a:gd name="connsiteX4547" fmla="*/ 4762269 w 13601612"/>
              <a:gd name="connsiteY4547" fmla="*/ 1677756 h 1972742"/>
              <a:gd name="connsiteX4548" fmla="*/ 4762269 w 13601612"/>
              <a:gd name="connsiteY4548" fmla="*/ 1683849 h 1972742"/>
              <a:gd name="connsiteX4549" fmla="*/ 4739688 w 13601612"/>
              <a:gd name="connsiteY4549" fmla="*/ 1689945 h 1972742"/>
              <a:gd name="connsiteX4550" fmla="*/ 4740764 w 13601612"/>
              <a:gd name="connsiteY4550" fmla="*/ 1671663 h 1972742"/>
              <a:gd name="connsiteX4551" fmla="*/ 5205275 w 13601612"/>
              <a:gd name="connsiteY4551" fmla="*/ 1671663 h 1972742"/>
              <a:gd name="connsiteX4552" fmla="*/ 5226781 w 13601612"/>
              <a:gd name="connsiteY4552" fmla="*/ 1677398 h 1972742"/>
              <a:gd name="connsiteX4553" fmla="*/ 5226781 w 13601612"/>
              <a:gd name="connsiteY4553" fmla="*/ 1698903 h 1972742"/>
              <a:gd name="connsiteX4554" fmla="*/ 5202408 w 13601612"/>
              <a:gd name="connsiteY4554" fmla="*/ 1705355 h 1972742"/>
              <a:gd name="connsiteX4555" fmla="*/ 5179828 w 13601612"/>
              <a:gd name="connsiteY4555" fmla="*/ 1699620 h 1972742"/>
              <a:gd name="connsiteX4556" fmla="*/ 5179828 w 13601612"/>
              <a:gd name="connsiteY4556" fmla="*/ 1678473 h 1972742"/>
              <a:gd name="connsiteX4557" fmla="*/ 5205275 w 13601612"/>
              <a:gd name="connsiteY4557" fmla="*/ 1671663 h 1972742"/>
              <a:gd name="connsiteX4558" fmla="*/ 4455820 w 13601612"/>
              <a:gd name="connsiteY4558" fmla="*/ 1672382 h 1972742"/>
              <a:gd name="connsiteX4559" fmla="*/ 4461196 w 13601612"/>
              <a:gd name="connsiteY4559" fmla="*/ 1673816 h 1972742"/>
              <a:gd name="connsiteX4560" fmla="*/ 4461196 w 13601612"/>
              <a:gd name="connsiteY4560" fmla="*/ 1678834 h 1972742"/>
              <a:gd name="connsiteX4561" fmla="*/ 4455103 w 13601612"/>
              <a:gd name="connsiteY4561" fmla="*/ 1680626 h 1972742"/>
              <a:gd name="connsiteX4562" fmla="*/ 4449010 w 13601612"/>
              <a:gd name="connsiteY4562" fmla="*/ 1678834 h 1972742"/>
              <a:gd name="connsiteX4563" fmla="*/ 4449010 w 13601612"/>
              <a:gd name="connsiteY4563" fmla="*/ 1674174 h 1972742"/>
              <a:gd name="connsiteX4564" fmla="*/ 4455820 w 13601612"/>
              <a:gd name="connsiteY4564" fmla="*/ 1672382 h 1972742"/>
              <a:gd name="connsiteX4565" fmla="*/ 4461913 w 13601612"/>
              <a:gd name="connsiteY4565" fmla="*/ 1674174 h 1972742"/>
              <a:gd name="connsiteX4566" fmla="*/ 4470157 w 13601612"/>
              <a:gd name="connsiteY4566" fmla="*/ 1676325 h 1972742"/>
              <a:gd name="connsiteX4567" fmla="*/ 4461913 w 13601612"/>
              <a:gd name="connsiteY4567" fmla="*/ 1678834 h 1972742"/>
              <a:gd name="connsiteX4568" fmla="*/ 4461913 w 13601612"/>
              <a:gd name="connsiteY4568" fmla="*/ 1674174 h 1972742"/>
              <a:gd name="connsiteX4569" fmla="*/ 4448293 w 13601612"/>
              <a:gd name="connsiteY4569" fmla="*/ 1674532 h 1972742"/>
              <a:gd name="connsiteX4570" fmla="*/ 4447935 w 13601612"/>
              <a:gd name="connsiteY4570" fmla="*/ 1678833 h 1972742"/>
              <a:gd name="connsiteX4571" fmla="*/ 4440408 w 13601612"/>
              <a:gd name="connsiteY4571" fmla="*/ 1676683 h 1972742"/>
              <a:gd name="connsiteX4572" fmla="*/ 4448293 w 13601612"/>
              <a:gd name="connsiteY4572" fmla="*/ 1674532 h 1972742"/>
              <a:gd name="connsiteX4573" fmla="*/ 4471232 w 13601612"/>
              <a:gd name="connsiteY4573" fmla="*/ 1677041 h 1972742"/>
              <a:gd name="connsiteX4574" fmla="*/ 4471590 w 13601612"/>
              <a:gd name="connsiteY4574" fmla="*/ 1682417 h 1972742"/>
              <a:gd name="connsiteX4575" fmla="*/ 4468723 w 13601612"/>
              <a:gd name="connsiteY4575" fmla="*/ 1684210 h 1972742"/>
              <a:gd name="connsiteX4576" fmla="*/ 4471590 w 13601612"/>
              <a:gd name="connsiteY4576" fmla="*/ 1682776 h 1972742"/>
              <a:gd name="connsiteX4577" fmla="*/ 4471590 w 13601612"/>
              <a:gd name="connsiteY4577" fmla="*/ 1685285 h 1972742"/>
              <a:gd name="connsiteX4578" fmla="*/ 4468723 w 13601612"/>
              <a:gd name="connsiteY4578" fmla="*/ 1684210 h 1972742"/>
              <a:gd name="connsiteX4579" fmla="*/ 4462271 w 13601612"/>
              <a:gd name="connsiteY4579" fmla="*/ 1682418 h 1972742"/>
              <a:gd name="connsiteX4580" fmla="*/ 4462271 w 13601612"/>
              <a:gd name="connsiteY4580" fmla="*/ 1679551 h 1972742"/>
              <a:gd name="connsiteX4581" fmla="*/ 4471232 w 13601612"/>
              <a:gd name="connsiteY4581" fmla="*/ 1677041 h 1972742"/>
              <a:gd name="connsiteX4582" fmla="*/ 4438974 w 13601612"/>
              <a:gd name="connsiteY4582" fmla="*/ 1677399 h 1972742"/>
              <a:gd name="connsiteX4583" fmla="*/ 4447935 w 13601612"/>
              <a:gd name="connsiteY4583" fmla="*/ 1679908 h 1972742"/>
              <a:gd name="connsiteX4584" fmla="*/ 4447935 w 13601612"/>
              <a:gd name="connsiteY4584" fmla="*/ 1682417 h 1972742"/>
              <a:gd name="connsiteX4585" fmla="*/ 4438616 w 13601612"/>
              <a:gd name="connsiteY4585" fmla="*/ 1684926 h 1972742"/>
              <a:gd name="connsiteX4586" fmla="*/ 4438974 w 13601612"/>
              <a:gd name="connsiteY4586" fmla="*/ 1677399 h 1972742"/>
              <a:gd name="connsiteX4587" fmla="*/ 4790942 w 13601612"/>
              <a:gd name="connsiteY4587" fmla="*/ 1677757 h 1972742"/>
              <a:gd name="connsiteX4588" fmla="*/ 4790942 w 13601612"/>
              <a:gd name="connsiteY4588" fmla="*/ 1683491 h 1972742"/>
              <a:gd name="connsiteX4589" fmla="*/ 4780548 w 13601612"/>
              <a:gd name="connsiteY4589" fmla="*/ 1680624 h 1972742"/>
              <a:gd name="connsiteX4590" fmla="*/ 4790942 w 13601612"/>
              <a:gd name="connsiteY4590" fmla="*/ 1677757 h 1972742"/>
              <a:gd name="connsiteX4591" fmla="*/ 4314603 w 13601612"/>
              <a:gd name="connsiteY4591" fmla="*/ 1678115 h 1972742"/>
              <a:gd name="connsiteX4592" fmla="*/ 4322846 w 13601612"/>
              <a:gd name="connsiteY4592" fmla="*/ 1678115 h 1972742"/>
              <a:gd name="connsiteX4593" fmla="*/ 4324638 w 13601612"/>
              <a:gd name="connsiteY4593" fmla="*/ 1678473 h 1972742"/>
              <a:gd name="connsiteX4594" fmla="*/ 4324996 w 13601612"/>
              <a:gd name="connsiteY4594" fmla="*/ 1682415 h 1972742"/>
              <a:gd name="connsiteX4595" fmla="*/ 4323922 w 13601612"/>
              <a:gd name="connsiteY4595" fmla="*/ 1683490 h 1972742"/>
              <a:gd name="connsiteX4596" fmla="*/ 4313886 w 13601612"/>
              <a:gd name="connsiteY4596" fmla="*/ 1683132 h 1972742"/>
              <a:gd name="connsiteX4597" fmla="*/ 4313169 w 13601612"/>
              <a:gd name="connsiteY4597" fmla="*/ 1682415 h 1972742"/>
              <a:gd name="connsiteX4598" fmla="*/ 4313886 w 13601612"/>
              <a:gd name="connsiteY4598" fmla="*/ 1678473 h 1972742"/>
              <a:gd name="connsiteX4599" fmla="*/ 4314603 w 13601612"/>
              <a:gd name="connsiteY4599" fmla="*/ 1678115 h 1972742"/>
              <a:gd name="connsiteX4600" fmla="*/ 4764419 w 13601612"/>
              <a:gd name="connsiteY4600" fmla="*/ 1678115 h 1972742"/>
              <a:gd name="connsiteX4601" fmla="*/ 4773738 w 13601612"/>
              <a:gd name="connsiteY4601" fmla="*/ 1680624 h 1972742"/>
              <a:gd name="connsiteX4602" fmla="*/ 4764061 w 13601612"/>
              <a:gd name="connsiteY4602" fmla="*/ 1683491 h 1972742"/>
              <a:gd name="connsiteX4603" fmla="*/ 4764419 w 13601612"/>
              <a:gd name="connsiteY4603" fmla="*/ 1678115 h 1972742"/>
              <a:gd name="connsiteX4604" fmla="*/ 4313169 w 13601612"/>
              <a:gd name="connsiteY4604" fmla="*/ 1678473 h 1972742"/>
              <a:gd name="connsiteX4605" fmla="*/ 4312452 w 13601612"/>
              <a:gd name="connsiteY4605" fmla="*/ 1681698 h 1972742"/>
              <a:gd name="connsiteX4606" fmla="*/ 4309585 w 13601612"/>
              <a:gd name="connsiteY4606" fmla="*/ 1679189 h 1972742"/>
              <a:gd name="connsiteX4607" fmla="*/ 4313169 w 13601612"/>
              <a:gd name="connsiteY4607" fmla="*/ 1678473 h 1972742"/>
              <a:gd name="connsiteX4608" fmla="*/ 4325355 w 13601612"/>
              <a:gd name="connsiteY4608" fmla="*/ 1678473 h 1972742"/>
              <a:gd name="connsiteX4609" fmla="*/ 4328223 w 13601612"/>
              <a:gd name="connsiteY4609" fmla="*/ 1679189 h 1972742"/>
              <a:gd name="connsiteX4610" fmla="*/ 4325714 w 13601612"/>
              <a:gd name="connsiteY4610" fmla="*/ 1681698 h 1972742"/>
              <a:gd name="connsiteX4611" fmla="*/ 4325355 w 13601612"/>
              <a:gd name="connsiteY4611" fmla="*/ 1678473 h 1972742"/>
              <a:gd name="connsiteX4612" fmla="*/ 5229648 w 13601612"/>
              <a:gd name="connsiteY4612" fmla="*/ 1678473 h 1972742"/>
              <a:gd name="connsiteX4613" fmla="*/ 5267282 w 13601612"/>
              <a:gd name="connsiteY4613" fmla="*/ 1688508 h 1972742"/>
              <a:gd name="connsiteX4614" fmla="*/ 5229648 w 13601612"/>
              <a:gd name="connsiteY4614" fmla="*/ 1698544 h 1972742"/>
              <a:gd name="connsiteX4615" fmla="*/ 5229648 w 13601612"/>
              <a:gd name="connsiteY4615" fmla="*/ 1678473 h 1972742"/>
              <a:gd name="connsiteX4616" fmla="*/ 4308151 w 13601612"/>
              <a:gd name="connsiteY4616" fmla="*/ 1679189 h 1972742"/>
              <a:gd name="connsiteX4617" fmla="*/ 4304208 w 13601612"/>
              <a:gd name="connsiteY4617" fmla="*/ 1682774 h 1972742"/>
              <a:gd name="connsiteX4618" fmla="*/ 4302058 w 13601612"/>
              <a:gd name="connsiteY4618" fmla="*/ 1680623 h 1972742"/>
              <a:gd name="connsiteX4619" fmla="*/ 4308151 w 13601612"/>
              <a:gd name="connsiteY4619" fmla="*/ 1679189 h 1972742"/>
              <a:gd name="connsiteX4620" fmla="*/ 4308868 w 13601612"/>
              <a:gd name="connsiteY4620" fmla="*/ 1679547 h 1972742"/>
              <a:gd name="connsiteX4621" fmla="*/ 4312452 w 13601612"/>
              <a:gd name="connsiteY4621" fmla="*/ 1682415 h 1972742"/>
              <a:gd name="connsiteX4622" fmla="*/ 4312094 w 13601612"/>
              <a:gd name="connsiteY4622" fmla="*/ 1683131 h 1972742"/>
              <a:gd name="connsiteX4623" fmla="*/ 4304926 w 13601612"/>
              <a:gd name="connsiteY4623" fmla="*/ 1683131 h 1972742"/>
              <a:gd name="connsiteX4624" fmla="*/ 4308868 w 13601612"/>
              <a:gd name="connsiteY4624" fmla="*/ 1679547 h 1972742"/>
              <a:gd name="connsiteX4625" fmla="*/ 4328939 w 13601612"/>
              <a:gd name="connsiteY4625" fmla="*/ 1679547 h 1972742"/>
              <a:gd name="connsiteX4626" fmla="*/ 4332882 w 13601612"/>
              <a:gd name="connsiteY4626" fmla="*/ 1683490 h 1972742"/>
              <a:gd name="connsiteX4627" fmla="*/ 4326072 w 13601612"/>
              <a:gd name="connsiteY4627" fmla="*/ 1683490 h 1972742"/>
              <a:gd name="connsiteX4628" fmla="*/ 4325714 w 13601612"/>
              <a:gd name="connsiteY4628" fmla="*/ 1682415 h 1972742"/>
              <a:gd name="connsiteX4629" fmla="*/ 4328939 w 13601612"/>
              <a:gd name="connsiteY4629" fmla="*/ 1679547 h 1972742"/>
              <a:gd name="connsiteX4630" fmla="*/ 4329656 w 13601612"/>
              <a:gd name="connsiteY4630" fmla="*/ 1679547 h 1972742"/>
              <a:gd name="connsiteX4631" fmla="*/ 4335749 w 13601612"/>
              <a:gd name="connsiteY4631" fmla="*/ 1680622 h 1972742"/>
              <a:gd name="connsiteX4632" fmla="*/ 4333599 w 13601612"/>
              <a:gd name="connsiteY4632" fmla="*/ 1683131 h 1972742"/>
              <a:gd name="connsiteX4633" fmla="*/ 4329656 w 13601612"/>
              <a:gd name="connsiteY4633" fmla="*/ 1679547 h 1972742"/>
              <a:gd name="connsiteX4634" fmla="*/ 5176960 w 13601612"/>
              <a:gd name="connsiteY4634" fmla="*/ 1679547 h 1972742"/>
              <a:gd name="connsiteX4635" fmla="*/ 5176602 w 13601612"/>
              <a:gd name="connsiteY4635" fmla="*/ 1698902 h 1972742"/>
              <a:gd name="connsiteX4636" fmla="*/ 5140760 w 13601612"/>
              <a:gd name="connsiteY4636" fmla="*/ 1688866 h 1972742"/>
              <a:gd name="connsiteX4637" fmla="*/ 5176960 w 13601612"/>
              <a:gd name="connsiteY4637" fmla="*/ 1679547 h 1972742"/>
              <a:gd name="connsiteX4638" fmla="*/ 4449010 w 13601612"/>
              <a:gd name="connsiteY4638" fmla="*/ 1679905 h 1972742"/>
              <a:gd name="connsiteX4639" fmla="*/ 4452953 w 13601612"/>
              <a:gd name="connsiteY4639" fmla="*/ 1680984 h 1972742"/>
              <a:gd name="connsiteX4640" fmla="*/ 4449010 w 13601612"/>
              <a:gd name="connsiteY4640" fmla="*/ 1682059 h 1972742"/>
              <a:gd name="connsiteX4641" fmla="*/ 4449010 w 13601612"/>
              <a:gd name="connsiteY4641" fmla="*/ 1679905 h 1972742"/>
              <a:gd name="connsiteX4642" fmla="*/ 4461196 w 13601612"/>
              <a:gd name="connsiteY4642" fmla="*/ 1679905 h 1972742"/>
              <a:gd name="connsiteX4643" fmla="*/ 4461196 w 13601612"/>
              <a:gd name="connsiteY4643" fmla="*/ 1682414 h 1972742"/>
              <a:gd name="connsiteX4644" fmla="*/ 4456895 w 13601612"/>
              <a:gd name="connsiteY4644" fmla="*/ 1680980 h 1972742"/>
              <a:gd name="connsiteX4645" fmla="*/ 4461196 w 13601612"/>
              <a:gd name="connsiteY4645" fmla="*/ 1679905 h 1972742"/>
              <a:gd name="connsiteX4646" fmla="*/ 4300624 w 13601612"/>
              <a:gd name="connsiteY4646" fmla="*/ 1680622 h 1972742"/>
              <a:gd name="connsiteX4647" fmla="*/ 4298474 w 13601612"/>
              <a:gd name="connsiteY4647" fmla="*/ 1682772 h 1972742"/>
              <a:gd name="connsiteX4648" fmla="*/ 4297399 w 13601612"/>
              <a:gd name="connsiteY4648" fmla="*/ 1681698 h 1972742"/>
              <a:gd name="connsiteX4649" fmla="*/ 4298116 w 13601612"/>
              <a:gd name="connsiteY4649" fmla="*/ 1680981 h 1972742"/>
              <a:gd name="connsiteX4650" fmla="*/ 4300624 w 13601612"/>
              <a:gd name="connsiteY4650" fmla="*/ 1680622 h 1972742"/>
              <a:gd name="connsiteX4651" fmla="*/ 4301341 w 13601612"/>
              <a:gd name="connsiteY4651" fmla="*/ 1680980 h 1972742"/>
              <a:gd name="connsiteX4652" fmla="*/ 4303850 w 13601612"/>
              <a:gd name="connsiteY4652" fmla="*/ 1683130 h 1972742"/>
              <a:gd name="connsiteX4653" fmla="*/ 4298832 w 13601612"/>
              <a:gd name="connsiteY4653" fmla="*/ 1683130 h 1972742"/>
              <a:gd name="connsiteX4654" fmla="*/ 4301341 w 13601612"/>
              <a:gd name="connsiteY4654" fmla="*/ 1680980 h 1972742"/>
              <a:gd name="connsiteX4655" fmla="*/ 4336466 w 13601612"/>
              <a:gd name="connsiteY4655" fmla="*/ 1680980 h 1972742"/>
              <a:gd name="connsiteX4656" fmla="*/ 4338975 w 13601612"/>
              <a:gd name="connsiteY4656" fmla="*/ 1683489 h 1972742"/>
              <a:gd name="connsiteX4657" fmla="*/ 4334316 w 13601612"/>
              <a:gd name="connsiteY4657" fmla="*/ 1683489 h 1972742"/>
              <a:gd name="connsiteX4658" fmla="*/ 4336466 w 13601612"/>
              <a:gd name="connsiteY4658" fmla="*/ 1680980 h 1972742"/>
              <a:gd name="connsiteX4659" fmla="*/ 4337541 w 13601612"/>
              <a:gd name="connsiteY4659" fmla="*/ 1680980 h 1972742"/>
              <a:gd name="connsiteX4660" fmla="*/ 4340767 w 13601612"/>
              <a:gd name="connsiteY4660" fmla="*/ 1681697 h 1972742"/>
              <a:gd name="connsiteX4661" fmla="*/ 4339692 w 13601612"/>
              <a:gd name="connsiteY4661" fmla="*/ 1683130 h 1972742"/>
              <a:gd name="connsiteX4662" fmla="*/ 4337541 w 13601612"/>
              <a:gd name="connsiteY4662" fmla="*/ 1680980 h 1972742"/>
              <a:gd name="connsiteX4663" fmla="*/ 4295964 w 13601612"/>
              <a:gd name="connsiteY4663" fmla="*/ 1681697 h 1972742"/>
              <a:gd name="connsiteX4664" fmla="*/ 4294172 w 13601612"/>
              <a:gd name="connsiteY4664" fmla="*/ 1683130 h 1972742"/>
              <a:gd name="connsiteX4665" fmla="*/ 4289513 w 13601612"/>
              <a:gd name="connsiteY4665" fmla="*/ 1683130 h 1972742"/>
              <a:gd name="connsiteX4666" fmla="*/ 4294172 w 13601612"/>
              <a:gd name="connsiteY4666" fmla="*/ 1682056 h 1972742"/>
              <a:gd name="connsiteX4667" fmla="*/ 4295964 w 13601612"/>
              <a:gd name="connsiteY4667" fmla="*/ 1681697 h 1972742"/>
              <a:gd name="connsiteX4668" fmla="*/ 4455103 w 13601612"/>
              <a:gd name="connsiteY4668" fmla="*/ 1681697 h 1972742"/>
              <a:gd name="connsiteX4669" fmla="*/ 4461196 w 13601612"/>
              <a:gd name="connsiteY4669" fmla="*/ 1683130 h 1972742"/>
              <a:gd name="connsiteX4670" fmla="*/ 4461196 w 13601612"/>
              <a:gd name="connsiteY4670" fmla="*/ 1687073 h 1972742"/>
              <a:gd name="connsiteX4671" fmla="*/ 4454744 w 13601612"/>
              <a:gd name="connsiteY4671" fmla="*/ 1689582 h 1972742"/>
              <a:gd name="connsiteX4672" fmla="*/ 4449009 w 13601612"/>
              <a:gd name="connsiteY4672" fmla="*/ 1687790 h 1972742"/>
              <a:gd name="connsiteX4673" fmla="*/ 4449009 w 13601612"/>
              <a:gd name="connsiteY4673" fmla="*/ 1683130 h 1972742"/>
              <a:gd name="connsiteX4674" fmla="*/ 4455103 w 13601612"/>
              <a:gd name="connsiteY4674" fmla="*/ 1681697 h 1972742"/>
              <a:gd name="connsiteX4675" fmla="*/ 4777322 w 13601612"/>
              <a:gd name="connsiteY4675" fmla="*/ 1681697 h 1972742"/>
              <a:gd name="connsiteX4676" fmla="*/ 4790942 w 13601612"/>
              <a:gd name="connsiteY4676" fmla="*/ 1685639 h 1972742"/>
              <a:gd name="connsiteX4677" fmla="*/ 4790942 w 13601612"/>
              <a:gd name="connsiteY4677" fmla="*/ 1697467 h 1972742"/>
              <a:gd name="connsiteX4678" fmla="*/ 4778397 w 13601612"/>
              <a:gd name="connsiteY4678" fmla="*/ 1700693 h 1972742"/>
              <a:gd name="connsiteX4679" fmla="*/ 4764060 w 13601612"/>
              <a:gd name="connsiteY4679" fmla="*/ 1696750 h 1972742"/>
              <a:gd name="connsiteX4680" fmla="*/ 4764060 w 13601612"/>
              <a:gd name="connsiteY4680" fmla="*/ 1685281 h 1972742"/>
              <a:gd name="connsiteX4681" fmla="*/ 4777322 w 13601612"/>
              <a:gd name="connsiteY4681" fmla="*/ 1681697 h 1972742"/>
              <a:gd name="connsiteX4682" fmla="*/ 4297040 w 13601612"/>
              <a:gd name="connsiteY4682" fmla="*/ 1682054 h 1972742"/>
              <a:gd name="connsiteX4683" fmla="*/ 4297756 w 13601612"/>
              <a:gd name="connsiteY4683" fmla="*/ 1683129 h 1972742"/>
              <a:gd name="connsiteX4684" fmla="*/ 4295247 w 13601612"/>
              <a:gd name="connsiteY4684" fmla="*/ 1683129 h 1972742"/>
              <a:gd name="connsiteX4685" fmla="*/ 4297040 w 13601612"/>
              <a:gd name="connsiteY4685" fmla="*/ 1682054 h 1972742"/>
              <a:gd name="connsiteX4686" fmla="*/ 4341484 w 13601612"/>
              <a:gd name="connsiteY4686" fmla="*/ 1682054 h 1972742"/>
              <a:gd name="connsiteX4687" fmla="*/ 4342558 w 13601612"/>
              <a:gd name="connsiteY4687" fmla="*/ 1683488 h 1972742"/>
              <a:gd name="connsiteX4688" fmla="*/ 4342200 w 13601612"/>
              <a:gd name="connsiteY4688" fmla="*/ 1683488 h 1972742"/>
              <a:gd name="connsiteX4689" fmla="*/ 4340050 w 13601612"/>
              <a:gd name="connsiteY4689" fmla="*/ 1683488 h 1972742"/>
              <a:gd name="connsiteX4690" fmla="*/ 4341484 w 13601612"/>
              <a:gd name="connsiteY4690" fmla="*/ 1682054 h 1972742"/>
              <a:gd name="connsiteX4691" fmla="*/ 4342200 w 13601612"/>
              <a:gd name="connsiteY4691" fmla="*/ 1682054 h 1972742"/>
              <a:gd name="connsiteX4692" fmla="*/ 4343993 w 13601612"/>
              <a:gd name="connsiteY4692" fmla="*/ 1682412 h 1972742"/>
              <a:gd name="connsiteX4693" fmla="*/ 4344350 w 13601612"/>
              <a:gd name="connsiteY4693" fmla="*/ 1682412 h 1972742"/>
              <a:gd name="connsiteX4694" fmla="*/ 4348293 w 13601612"/>
              <a:gd name="connsiteY4694" fmla="*/ 1683487 h 1972742"/>
              <a:gd name="connsiteX4695" fmla="*/ 4343634 w 13601612"/>
              <a:gd name="connsiteY4695" fmla="*/ 1683487 h 1972742"/>
              <a:gd name="connsiteX4696" fmla="*/ 4343276 w 13601612"/>
              <a:gd name="connsiteY4696" fmla="*/ 1683129 h 1972742"/>
              <a:gd name="connsiteX4697" fmla="*/ 4343993 w 13601612"/>
              <a:gd name="connsiteY4697" fmla="*/ 1682412 h 1972742"/>
              <a:gd name="connsiteX4698" fmla="*/ 4342918 w 13601612"/>
              <a:gd name="connsiteY4698" fmla="*/ 1682770 h 1972742"/>
              <a:gd name="connsiteX4699" fmla="*/ 4342200 w 13601612"/>
              <a:gd name="connsiteY4699" fmla="*/ 1682054 h 1972742"/>
              <a:gd name="connsiteX4700" fmla="*/ 5799535 w 13601612"/>
              <a:gd name="connsiteY4700" fmla="*/ 1682054 h 1972742"/>
              <a:gd name="connsiteX4701" fmla="*/ 5802402 w 13601612"/>
              <a:gd name="connsiteY4701" fmla="*/ 1718972 h 1972742"/>
              <a:gd name="connsiteX4702" fmla="*/ 5802760 w 13601612"/>
              <a:gd name="connsiteY4702" fmla="*/ 1774527 h 1972742"/>
              <a:gd name="connsiteX4703" fmla="*/ 5798817 w 13601612"/>
              <a:gd name="connsiteY4703" fmla="*/ 1754814 h 1972742"/>
              <a:gd name="connsiteX4704" fmla="*/ 5794874 w 13601612"/>
              <a:gd name="connsiteY4704" fmla="*/ 1698900 h 1972742"/>
              <a:gd name="connsiteX4705" fmla="*/ 5799534 w 13601612"/>
              <a:gd name="connsiteY4705" fmla="*/ 1682054 h 1972742"/>
              <a:gd name="connsiteX4706" fmla="*/ 5799535 w 13601612"/>
              <a:gd name="connsiteY4706" fmla="*/ 1682054 h 1972742"/>
              <a:gd name="connsiteX4707" fmla="*/ 4447934 w 13601612"/>
              <a:gd name="connsiteY4707" fmla="*/ 1683488 h 1972742"/>
              <a:gd name="connsiteX4708" fmla="*/ 4447934 w 13601612"/>
              <a:gd name="connsiteY4708" fmla="*/ 1687431 h 1972742"/>
              <a:gd name="connsiteX4709" fmla="*/ 4440766 w 13601612"/>
              <a:gd name="connsiteY4709" fmla="*/ 1685639 h 1972742"/>
              <a:gd name="connsiteX4710" fmla="*/ 4447934 w 13601612"/>
              <a:gd name="connsiteY4710" fmla="*/ 1683488 h 1972742"/>
              <a:gd name="connsiteX4711" fmla="*/ 4462271 w 13601612"/>
              <a:gd name="connsiteY4711" fmla="*/ 1683488 h 1972742"/>
              <a:gd name="connsiteX4712" fmla="*/ 4466572 w 13601612"/>
              <a:gd name="connsiteY4712" fmla="*/ 1684563 h 1972742"/>
              <a:gd name="connsiteX4713" fmla="*/ 4462271 w 13601612"/>
              <a:gd name="connsiteY4713" fmla="*/ 1686355 h 1972742"/>
              <a:gd name="connsiteX4714" fmla="*/ 4462271 w 13601612"/>
              <a:gd name="connsiteY4714" fmla="*/ 1683488 h 1972742"/>
              <a:gd name="connsiteX4715" fmla="*/ 4294531 w 13601612"/>
              <a:gd name="connsiteY4715" fmla="*/ 1683846 h 1972742"/>
              <a:gd name="connsiteX4716" fmla="*/ 4312093 w 13601612"/>
              <a:gd name="connsiteY4716" fmla="*/ 1683846 h 1972742"/>
              <a:gd name="connsiteX4717" fmla="*/ 4310660 w 13601612"/>
              <a:gd name="connsiteY4717" fmla="*/ 1692090 h 1972742"/>
              <a:gd name="connsiteX4718" fmla="*/ 4310302 w 13601612"/>
              <a:gd name="connsiteY4718" fmla="*/ 1692090 h 1972742"/>
              <a:gd name="connsiteX4719" fmla="*/ 4309944 w 13601612"/>
              <a:gd name="connsiteY4719" fmla="*/ 1692447 h 1972742"/>
              <a:gd name="connsiteX4720" fmla="*/ 4309227 w 13601612"/>
              <a:gd name="connsiteY4720" fmla="*/ 1692447 h 1972742"/>
              <a:gd name="connsiteX4721" fmla="*/ 4268367 w 13601612"/>
              <a:gd name="connsiteY4721" fmla="*/ 1699974 h 1972742"/>
              <a:gd name="connsiteX4722" fmla="*/ 4294532 w 13601612"/>
              <a:gd name="connsiteY4722" fmla="*/ 1683845 h 1972742"/>
              <a:gd name="connsiteX4723" fmla="*/ 4294531 w 13601612"/>
              <a:gd name="connsiteY4723" fmla="*/ 1683846 h 1972742"/>
              <a:gd name="connsiteX4724" fmla="*/ 4312810 w 13601612"/>
              <a:gd name="connsiteY4724" fmla="*/ 1683846 h 1972742"/>
              <a:gd name="connsiteX4725" fmla="*/ 4325355 w 13601612"/>
              <a:gd name="connsiteY4725" fmla="*/ 1683846 h 1972742"/>
              <a:gd name="connsiteX4726" fmla="*/ 4325713 w 13601612"/>
              <a:gd name="connsiteY4726" fmla="*/ 1686355 h 1972742"/>
              <a:gd name="connsiteX4727" fmla="*/ 4312451 w 13601612"/>
              <a:gd name="connsiteY4727" fmla="*/ 1686355 h 1972742"/>
              <a:gd name="connsiteX4728" fmla="*/ 4312810 w 13601612"/>
              <a:gd name="connsiteY4728" fmla="*/ 1683846 h 1972742"/>
              <a:gd name="connsiteX4729" fmla="*/ 4467289 w 13601612"/>
              <a:gd name="connsiteY4729" fmla="*/ 1684921 h 1972742"/>
              <a:gd name="connsiteX4730" fmla="*/ 4470156 w 13601612"/>
              <a:gd name="connsiteY4730" fmla="*/ 1685637 h 1972742"/>
              <a:gd name="connsiteX4731" fmla="*/ 4462271 w 13601612"/>
              <a:gd name="connsiteY4731" fmla="*/ 1687788 h 1972742"/>
              <a:gd name="connsiteX4732" fmla="*/ 4462271 w 13601612"/>
              <a:gd name="connsiteY4732" fmla="*/ 1686713 h 1972742"/>
              <a:gd name="connsiteX4733" fmla="*/ 4467289 w 13601612"/>
              <a:gd name="connsiteY4733" fmla="*/ 1684921 h 1972742"/>
              <a:gd name="connsiteX4734" fmla="*/ 4762268 w 13601612"/>
              <a:gd name="connsiteY4734" fmla="*/ 1685637 h 1972742"/>
              <a:gd name="connsiteX4735" fmla="*/ 4762268 w 13601612"/>
              <a:gd name="connsiteY4735" fmla="*/ 1696390 h 1972742"/>
              <a:gd name="connsiteX4736" fmla="*/ 4743630 w 13601612"/>
              <a:gd name="connsiteY4736" fmla="*/ 1691014 h 1972742"/>
              <a:gd name="connsiteX4737" fmla="*/ 4762268 w 13601612"/>
              <a:gd name="connsiteY4737" fmla="*/ 1685637 h 1972742"/>
              <a:gd name="connsiteX4738" fmla="*/ 4438615 w 13601612"/>
              <a:gd name="connsiteY4738" fmla="*/ 1685995 h 1972742"/>
              <a:gd name="connsiteX4739" fmla="*/ 4447934 w 13601612"/>
              <a:gd name="connsiteY4739" fmla="*/ 1688504 h 1972742"/>
              <a:gd name="connsiteX4740" fmla="*/ 4447934 w 13601612"/>
              <a:gd name="connsiteY4740" fmla="*/ 1691730 h 1972742"/>
              <a:gd name="connsiteX4741" fmla="*/ 4438257 w 13601612"/>
              <a:gd name="connsiteY4741" fmla="*/ 1694239 h 1972742"/>
              <a:gd name="connsiteX4742" fmla="*/ 4438615 w 13601612"/>
              <a:gd name="connsiteY4742" fmla="*/ 1685995 h 1972742"/>
              <a:gd name="connsiteX4743" fmla="*/ 4792734 w 13601612"/>
              <a:gd name="connsiteY4743" fmla="*/ 1685995 h 1972742"/>
              <a:gd name="connsiteX4744" fmla="*/ 4812805 w 13601612"/>
              <a:gd name="connsiteY4744" fmla="*/ 1691372 h 1972742"/>
              <a:gd name="connsiteX4745" fmla="*/ 4792734 w 13601612"/>
              <a:gd name="connsiteY4745" fmla="*/ 1696748 h 1972742"/>
              <a:gd name="connsiteX4746" fmla="*/ 4792734 w 13601612"/>
              <a:gd name="connsiteY4746" fmla="*/ 1685995 h 1972742"/>
              <a:gd name="connsiteX4747" fmla="*/ 4471590 w 13601612"/>
              <a:gd name="connsiteY4747" fmla="*/ 1686353 h 1972742"/>
              <a:gd name="connsiteX4748" fmla="*/ 4471948 w 13601612"/>
              <a:gd name="connsiteY4748" fmla="*/ 1693880 h 1972742"/>
              <a:gd name="connsiteX4749" fmla="*/ 4462270 w 13601612"/>
              <a:gd name="connsiteY4749" fmla="*/ 1691371 h 1972742"/>
              <a:gd name="connsiteX4750" fmla="*/ 4462270 w 13601612"/>
              <a:gd name="connsiteY4750" fmla="*/ 1688862 h 1972742"/>
              <a:gd name="connsiteX4751" fmla="*/ 4471590 w 13601612"/>
              <a:gd name="connsiteY4751" fmla="*/ 1686353 h 1972742"/>
              <a:gd name="connsiteX4752" fmla="*/ 4312093 w 13601612"/>
              <a:gd name="connsiteY4752" fmla="*/ 1687070 h 1972742"/>
              <a:gd name="connsiteX4753" fmla="*/ 4312810 w 13601612"/>
              <a:gd name="connsiteY4753" fmla="*/ 1687070 h 1972742"/>
              <a:gd name="connsiteX4754" fmla="*/ 4322846 w 13601612"/>
              <a:gd name="connsiteY4754" fmla="*/ 1687070 h 1972742"/>
              <a:gd name="connsiteX4755" fmla="*/ 4311735 w 13601612"/>
              <a:gd name="connsiteY4755" fmla="*/ 1689937 h 1972742"/>
              <a:gd name="connsiteX4756" fmla="*/ 4312093 w 13601612"/>
              <a:gd name="connsiteY4756" fmla="*/ 1687070 h 1972742"/>
              <a:gd name="connsiteX4757" fmla="*/ 4325713 w 13601612"/>
              <a:gd name="connsiteY4757" fmla="*/ 1687070 h 1972742"/>
              <a:gd name="connsiteX4758" fmla="*/ 4326430 w 13601612"/>
              <a:gd name="connsiteY4758" fmla="*/ 1689937 h 1972742"/>
              <a:gd name="connsiteX4759" fmla="*/ 4314602 w 13601612"/>
              <a:gd name="connsiteY4759" fmla="*/ 1689937 h 1972742"/>
              <a:gd name="connsiteX4760" fmla="*/ 4325713 w 13601612"/>
              <a:gd name="connsiteY4760" fmla="*/ 1687070 h 1972742"/>
              <a:gd name="connsiteX4761" fmla="*/ 4461196 w 13601612"/>
              <a:gd name="connsiteY4761" fmla="*/ 1687428 h 1972742"/>
              <a:gd name="connsiteX4762" fmla="*/ 4461196 w 13601612"/>
              <a:gd name="connsiteY4762" fmla="*/ 1688145 h 1972742"/>
              <a:gd name="connsiteX4763" fmla="*/ 4455461 w 13601612"/>
              <a:gd name="connsiteY4763" fmla="*/ 1689578 h 1972742"/>
              <a:gd name="connsiteX4764" fmla="*/ 4461196 w 13601612"/>
              <a:gd name="connsiteY4764" fmla="*/ 1687428 h 1972742"/>
              <a:gd name="connsiteX4765" fmla="*/ 4449009 w 13601612"/>
              <a:gd name="connsiteY4765" fmla="*/ 1688861 h 1972742"/>
              <a:gd name="connsiteX4766" fmla="*/ 4453669 w 13601612"/>
              <a:gd name="connsiteY4766" fmla="*/ 1689936 h 1972742"/>
              <a:gd name="connsiteX4767" fmla="*/ 4451518 w 13601612"/>
              <a:gd name="connsiteY4767" fmla="*/ 1690653 h 1972742"/>
              <a:gd name="connsiteX4768" fmla="*/ 4449009 w 13601612"/>
              <a:gd name="connsiteY4768" fmla="*/ 1691370 h 1972742"/>
              <a:gd name="connsiteX4769" fmla="*/ 4449009 w 13601612"/>
              <a:gd name="connsiteY4769" fmla="*/ 1688861 h 1972742"/>
              <a:gd name="connsiteX4770" fmla="*/ 4461196 w 13601612"/>
              <a:gd name="connsiteY4770" fmla="*/ 1689219 h 1972742"/>
              <a:gd name="connsiteX4771" fmla="*/ 4461196 w 13601612"/>
              <a:gd name="connsiteY4771" fmla="*/ 1691011 h 1972742"/>
              <a:gd name="connsiteX4772" fmla="*/ 4457612 w 13601612"/>
              <a:gd name="connsiteY4772" fmla="*/ 1689937 h 1972742"/>
              <a:gd name="connsiteX4773" fmla="*/ 4461196 w 13601612"/>
              <a:gd name="connsiteY4773" fmla="*/ 1689219 h 1972742"/>
              <a:gd name="connsiteX4774" fmla="*/ 4311376 w 13601612"/>
              <a:gd name="connsiteY4774" fmla="*/ 1690294 h 1972742"/>
              <a:gd name="connsiteX4775" fmla="*/ 4311734 w 13601612"/>
              <a:gd name="connsiteY4775" fmla="*/ 1690294 h 1972742"/>
              <a:gd name="connsiteX4776" fmla="*/ 4311734 w 13601612"/>
              <a:gd name="connsiteY4776" fmla="*/ 1690652 h 1972742"/>
              <a:gd name="connsiteX4777" fmla="*/ 4326429 w 13601612"/>
              <a:gd name="connsiteY4777" fmla="*/ 1690652 h 1972742"/>
              <a:gd name="connsiteX4778" fmla="*/ 4326790 w 13601612"/>
              <a:gd name="connsiteY4778" fmla="*/ 1692454 h 1972742"/>
              <a:gd name="connsiteX4779" fmla="*/ 4326432 w 13601612"/>
              <a:gd name="connsiteY4779" fmla="*/ 1692454 h 1972742"/>
              <a:gd name="connsiteX4780" fmla="*/ 4326074 w 13601612"/>
              <a:gd name="connsiteY4780" fmla="*/ 1692454 h 1972742"/>
              <a:gd name="connsiteX4781" fmla="*/ 4311020 w 13601612"/>
              <a:gd name="connsiteY4781" fmla="*/ 1692454 h 1972742"/>
              <a:gd name="connsiteX4782" fmla="*/ 4311376 w 13601612"/>
              <a:gd name="connsiteY4782" fmla="*/ 1690294 h 1972742"/>
              <a:gd name="connsiteX4783" fmla="*/ 4455819 w 13601612"/>
              <a:gd name="connsiteY4783" fmla="*/ 1690652 h 1972742"/>
              <a:gd name="connsiteX4784" fmla="*/ 4461196 w 13601612"/>
              <a:gd name="connsiteY4784" fmla="*/ 1692086 h 1972742"/>
              <a:gd name="connsiteX4785" fmla="*/ 4461196 w 13601612"/>
              <a:gd name="connsiteY4785" fmla="*/ 1697104 h 1972742"/>
              <a:gd name="connsiteX4786" fmla="*/ 4455103 w 13601612"/>
              <a:gd name="connsiteY4786" fmla="*/ 1698896 h 1972742"/>
              <a:gd name="connsiteX4787" fmla="*/ 4449009 w 13601612"/>
              <a:gd name="connsiteY4787" fmla="*/ 1697104 h 1972742"/>
              <a:gd name="connsiteX4788" fmla="*/ 4449009 w 13601612"/>
              <a:gd name="connsiteY4788" fmla="*/ 1692444 h 1972742"/>
              <a:gd name="connsiteX4789" fmla="*/ 4455819 w 13601612"/>
              <a:gd name="connsiteY4789" fmla="*/ 1690652 h 1972742"/>
              <a:gd name="connsiteX4790" fmla="*/ 5271224 w 13601612"/>
              <a:gd name="connsiteY4790" fmla="*/ 1690652 h 1972742"/>
              <a:gd name="connsiteX4791" fmla="*/ 5272299 w 13601612"/>
              <a:gd name="connsiteY4791" fmla="*/ 1724702 h 1972742"/>
              <a:gd name="connsiteX4792" fmla="*/ 5271941 w 13601612"/>
              <a:gd name="connsiteY4792" fmla="*/ 1724702 h 1972742"/>
              <a:gd name="connsiteX4793" fmla="*/ 5230006 w 13601612"/>
              <a:gd name="connsiteY4793" fmla="*/ 1713232 h 1972742"/>
              <a:gd name="connsiteX4794" fmla="*/ 5229648 w 13601612"/>
              <a:gd name="connsiteY4794" fmla="*/ 1701405 h 1972742"/>
              <a:gd name="connsiteX4795" fmla="*/ 5271224 w 13601612"/>
              <a:gd name="connsiteY4795" fmla="*/ 1690652 h 1972742"/>
              <a:gd name="connsiteX4796" fmla="*/ 5136458 w 13601612"/>
              <a:gd name="connsiteY4796" fmla="*/ 1691010 h 1972742"/>
              <a:gd name="connsiteX4797" fmla="*/ 5176601 w 13601612"/>
              <a:gd name="connsiteY4797" fmla="*/ 1701762 h 1972742"/>
              <a:gd name="connsiteX4798" fmla="*/ 5176243 w 13601612"/>
              <a:gd name="connsiteY4798" fmla="*/ 1712515 h 1972742"/>
              <a:gd name="connsiteX4799" fmla="*/ 5134667 w 13601612"/>
              <a:gd name="connsiteY4799" fmla="*/ 1723267 h 1972742"/>
              <a:gd name="connsiteX4800" fmla="*/ 5136458 w 13601612"/>
              <a:gd name="connsiteY4800" fmla="*/ 1691010 h 1972742"/>
              <a:gd name="connsiteX4801" fmla="*/ 4739688 w 13601612"/>
              <a:gd name="connsiteY4801" fmla="*/ 1692096 h 1972742"/>
              <a:gd name="connsiteX4802" fmla="*/ 4762269 w 13601612"/>
              <a:gd name="connsiteY4802" fmla="*/ 1698189 h 1972742"/>
              <a:gd name="connsiteX4803" fmla="*/ 4761911 w 13601612"/>
              <a:gd name="connsiteY4803" fmla="*/ 1705358 h 1972742"/>
              <a:gd name="connsiteX4804" fmla="*/ 4738972 w 13601612"/>
              <a:gd name="connsiteY4804" fmla="*/ 1711451 h 1972742"/>
              <a:gd name="connsiteX4805" fmla="*/ 4739688 w 13601612"/>
              <a:gd name="connsiteY4805" fmla="*/ 1692096 h 1972742"/>
              <a:gd name="connsiteX4806" fmla="*/ 5820682 w 13601612"/>
              <a:gd name="connsiteY4806" fmla="*/ 1692096 h 1972742"/>
              <a:gd name="connsiteX4807" fmla="*/ 5833943 w 13601612"/>
              <a:gd name="connsiteY4807" fmla="*/ 1703565 h 1972742"/>
              <a:gd name="connsiteX4808" fmla="*/ 5816381 w 13601612"/>
              <a:gd name="connsiteY4808" fmla="*/ 1758045 h 1972742"/>
              <a:gd name="connsiteX4809" fmla="*/ 5811363 w 13601612"/>
              <a:gd name="connsiteY4809" fmla="*/ 1765930 h 1972742"/>
              <a:gd name="connsiteX4810" fmla="*/ 5816381 w 13601612"/>
              <a:gd name="connsiteY4810" fmla="*/ 1702132 h 1972742"/>
              <a:gd name="connsiteX4811" fmla="*/ 5820682 w 13601612"/>
              <a:gd name="connsiteY4811" fmla="*/ 1692096 h 1972742"/>
              <a:gd name="connsiteX4812" fmla="*/ 4462272 w 13601612"/>
              <a:gd name="connsiteY4812" fmla="*/ 1692454 h 1972742"/>
              <a:gd name="connsiteX4813" fmla="*/ 4470515 w 13601612"/>
              <a:gd name="connsiteY4813" fmla="*/ 1694604 h 1972742"/>
              <a:gd name="connsiteX4814" fmla="*/ 4462272 w 13601612"/>
              <a:gd name="connsiteY4814" fmla="*/ 1696755 h 1972742"/>
              <a:gd name="connsiteX4815" fmla="*/ 4462272 w 13601612"/>
              <a:gd name="connsiteY4815" fmla="*/ 1692454 h 1972742"/>
              <a:gd name="connsiteX4816" fmla="*/ 4815673 w 13601612"/>
              <a:gd name="connsiteY4816" fmla="*/ 1692454 h 1972742"/>
              <a:gd name="connsiteX4817" fmla="*/ 4816390 w 13601612"/>
              <a:gd name="connsiteY4817" fmla="*/ 1711450 h 1972742"/>
              <a:gd name="connsiteX4818" fmla="*/ 4792735 w 13601612"/>
              <a:gd name="connsiteY4818" fmla="*/ 1704640 h 1972742"/>
              <a:gd name="connsiteX4819" fmla="*/ 4792735 w 13601612"/>
              <a:gd name="connsiteY4819" fmla="*/ 1698905 h 1972742"/>
              <a:gd name="connsiteX4820" fmla="*/ 4815673 w 13601612"/>
              <a:gd name="connsiteY4820" fmla="*/ 1692454 h 1972742"/>
              <a:gd name="connsiteX4821" fmla="*/ 4447935 w 13601612"/>
              <a:gd name="connsiteY4821" fmla="*/ 1692812 h 1972742"/>
              <a:gd name="connsiteX4822" fmla="*/ 4447935 w 13601612"/>
              <a:gd name="connsiteY4822" fmla="*/ 1696754 h 1972742"/>
              <a:gd name="connsiteX4823" fmla="*/ 4440767 w 13601612"/>
              <a:gd name="connsiteY4823" fmla="*/ 1694962 h 1972742"/>
              <a:gd name="connsiteX4824" fmla="*/ 4443992 w 13601612"/>
              <a:gd name="connsiteY4824" fmla="*/ 1693887 h 1972742"/>
              <a:gd name="connsiteX4825" fmla="*/ 4447935 w 13601612"/>
              <a:gd name="connsiteY4825" fmla="*/ 1692812 h 1972742"/>
              <a:gd name="connsiteX4826" fmla="*/ 4309226 w 13601612"/>
              <a:gd name="connsiteY4826" fmla="*/ 1693170 h 1972742"/>
              <a:gd name="connsiteX4827" fmla="*/ 4310301 w 13601612"/>
              <a:gd name="connsiteY4827" fmla="*/ 1693170 h 1972742"/>
              <a:gd name="connsiteX4828" fmla="*/ 4310301 w 13601612"/>
              <a:gd name="connsiteY4828" fmla="*/ 1694244 h 1972742"/>
              <a:gd name="connsiteX4829" fmla="*/ 4310301 w 13601612"/>
              <a:gd name="connsiteY4829" fmla="*/ 1694602 h 1972742"/>
              <a:gd name="connsiteX4830" fmla="*/ 4309584 w 13601612"/>
              <a:gd name="connsiteY4830" fmla="*/ 1706071 h 1972742"/>
              <a:gd name="connsiteX4831" fmla="*/ 4307434 w 13601612"/>
              <a:gd name="connsiteY4831" fmla="*/ 1706071 h 1972742"/>
              <a:gd name="connsiteX4832" fmla="*/ 4307434 w 13601612"/>
              <a:gd name="connsiteY4832" fmla="*/ 1705713 h 1972742"/>
              <a:gd name="connsiteX4833" fmla="*/ 4307434 w 13601612"/>
              <a:gd name="connsiteY4833" fmla="*/ 1705356 h 1972742"/>
              <a:gd name="connsiteX4834" fmla="*/ 4303133 w 13601612"/>
              <a:gd name="connsiteY4834" fmla="*/ 1702130 h 1972742"/>
              <a:gd name="connsiteX4835" fmla="*/ 4294889 w 13601612"/>
              <a:gd name="connsiteY4835" fmla="*/ 1705714 h 1972742"/>
              <a:gd name="connsiteX4836" fmla="*/ 4285929 w 13601612"/>
              <a:gd name="connsiteY4836" fmla="*/ 1705714 h 1972742"/>
              <a:gd name="connsiteX4837" fmla="*/ 4296323 w 13601612"/>
              <a:gd name="connsiteY4837" fmla="*/ 1696037 h 1972742"/>
              <a:gd name="connsiteX4838" fmla="*/ 4303133 w 13601612"/>
              <a:gd name="connsiteY4838" fmla="*/ 1702130 h 1972742"/>
              <a:gd name="connsiteX4839" fmla="*/ 4296681 w 13601612"/>
              <a:gd name="connsiteY4839" fmla="*/ 1695678 h 1972742"/>
              <a:gd name="connsiteX4840" fmla="*/ 4309226 w 13601612"/>
              <a:gd name="connsiteY4840" fmla="*/ 1693170 h 1972742"/>
              <a:gd name="connsiteX4841" fmla="*/ 4311018 w 13601612"/>
              <a:gd name="connsiteY4841" fmla="*/ 1693170 h 1972742"/>
              <a:gd name="connsiteX4842" fmla="*/ 4311376 w 13601612"/>
              <a:gd name="connsiteY4842" fmla="*/ 1693170 h 1972742"/>
              <a:gd name="connsiteX4843" fmla="*/ 4314961 w 13601612"/>
              <a:gd name="connsiteY4843" fmla="*/ 1694962 h 1972742"/>
              <a:gd name="connsiteX4844" fmla="*/ 4314961 w 13601612"/>
              <a:gd name="connsiteY4844" fmla="*/ 1697829 h 1972742"/>
              <a:gd name="connsiteX4845" fmla="*/ 4310660 w 13601612"/>
              <a:gd name="connsiteY4845" fmla="*/ 1699979 h 1972742"/>
              <a:gd name="connsiteX4846" fmla="*/ 4310660 w 13601612"/>
              <a:gd name="connsiteY4846" fmla="*/ 1694603 h 1972742"/>
              <a:gd name="connsiteX4847" fmla="*/ 4311018 w 13601612"/>
              <a:gd name="connsiteY4847" fmla="*/ 1693170 h 1972742"/>
              <a:gd name="connsiteX4848" fmla="*/ 4312811 w 13601612"/>
              <a:gd name="connsiteY4848" fmla="*/ 1693170 h 1972742"/>
              <a:gd name="connsiteX4849" fmla="*/ 4314961 w 13601612"/>
              <a:gd name="connsiteY4849" fmla="*/ 1693170 h 1972742"/>
              <a:gd name="connsiteX4850" fmla="*/ 4314961 w 13601612"/>
              <a:gd name="connsiteY4850" fmla="*/ 1694244 h 1972742"/>
              <a:gd name="connsiteX4851" fmla="*/ 4312811 w 13601612"/>
              <a:gd name="connsiteY4851" fmla="*/ 1693170 h 1972742"/>
              <a:gd name="connsiteX4852" fmla="*/ 4315678 w 13601612"/>
              <a:gd name="connsiteY4852" fmla="*/ 1693170 h 1972742"/>
              <a:gd name="connsiteX4853" fmla="*/ 4322129 w 13601612"/>
              <a:gd name="connsiteY4853" fmla="*/ 1693170 h 1972742"/>
              <a:gd name="connsiteX4854" fmla="*/ 4322129 w 13601612"/>
              <a:gd name="connsiteY4854" fmla="*/ 1694244 h 1972742"/>
              <a:gd name="connsiteX4855" fmla="*/ 4318545 w 13601612"/>
              <a:gd name="connsiteY4855" fmla="*/ 1696036 h 1972742"/>
              <a:gd name="connsiteX4856" fmla="*/ 4315678 w 13601612"/>
              <a:gd name="connsiteY4856" fmla="*/ 1694602 h 1972742"/>
              <a:gd name="connsiteX4857" fmla="*/ 4315678 w 13601612"/>
              <a:gd name="connsiteY4857" fmla="*/ 1693170 h 1972742"/>
              <a:gd name="connsiteX4858" fmla="*/ 4322488 w 13601612"/>
              <a:gd name="connsiteY4858" fmla="*/ 1693170 h 1972742"/>
              <a:gd name="connsiteX4859" fmla="*/ 4323563 w 13601612"/>
              <a:gd name="connsiteY4859" fmla="*/ 1693170 h 1972742"/>
              <a:gd name="connsiteX4860" fmla="*/ 4322488 w 13601612"/>
              <a:gd name="connsiteY4860" fmla="*/ 1693886 h 1972742"/>
              <a:gd name="connsiteX4861" fmla="*/ 4322488 w 13601612"/>
              <a:gd name="connsiteY4861" fmla="*/ 1693170 h 1972742"/>
              <a:gd name="connsiteX4862" fmla="*/ 4325714 w 13601612"/>
              <a:gd name="connsiteY4862" fmla="*/ 1693170 h 1972742"/>
              <a:gd name="connsiteX4863" fmla="*/ 4326788 w 13601612"/>
              <a:gd name="connsiteY4863" fmla="*/ 1693170 h 1972742"/>
              <a:gd name="connsiteX4864" fmla="*/ 4327146 w 13601612"/>
              <a:gd name="connsiteY4864" fmla="*/ 1700696 h 1972742"/>
              <a:gd name="connsiteX4865" fmla="*/ 4322845 w 13601612"/>
              <a:gd name="connsiteY4865" fmla="*/ 1698187 h 1972742"/>
              <a:gd name="connsiteX4866" fmla="*/ 4322487 w 13601612"/>
              <a:gd name="connsiteY4866" fmla="*/ 1694603 h 1972742"/>
              <a:gd name="connsiteX4867" fmla="*/ 4325714 w 13601612"/>
              <a:gd name="connsiteY4867" fmla="*/ 1693170 h 1972742"/>
              <a:gd name="connsiteX4868" fmla="*/ 4327506 w 13601612"/>
              <a:gd name="connsiteY4868" fmla="*/ 1693170 h 1972742"/>
              <a:gd name="connsiteX4869" fmla="*/ 4328223 w 13601612"/>
              <a:gd name="connsiteY4869" fmla="*/ 1693170 h 1972742"/>
              <a:gd name="connsiteX4870" fmla="*/ 4341843 w 13601612"/>
              <a:gd name="connsiteY4870" fmla="*/ 1696037 h 1972742"/>
              <a:gd name="connsiteX4871" fmla="*/ 4331090 w 13601612"/>
              <a:gd name="connsiteY4871" fmla="*/ 1706073 h 1972742"/>
              <a:gd name="connsiteX4872" fmla="*/ 4327864 w 13601612"/>
              <a:gd name="connsiteY4872" fmla="*/ 1706073 h 1972742"/>
              <a:gd name="connsiteX4873" fmla="*/ 4327506 w 13601612"/>
              <a:gd name="connsiteY4873" fmla="*/ 1693170 h 1972742"/>
              <a:gd name="connsiteX4874" fmla="*/ 4322129 w 13601612"/>
              <a:gd name="connsiteY4874" fmla="*/ 1694962 h 1972742"/>
              <a:gd name="connsiteX4875" fmla="*/ 4322129 w 13601612"/>
              <a:gd name="connsiteY4875" fmla="*/ 1697829 h 1972742"/>
              <a:gd name="connsiteX4876" fmla="*/ 4319262 w 13601612"/>
              <a:gd name="connsiteY4876" fmla="*/ 1696395 h 1972742"/>
              <a:gd name="connsiteX4877" fmla="*/ 4322129 w 13601612"/>
              <a:gd name="connsiteY4877" fmla="*/ 1694962 h 1972742"/>
              <a:gd name="connsiteX4878" fmla="*/ 4315678 w 13601612"/>
              <a:gd name="connsiteY4878" fmla="*/ 1695319 h 1972742"/>
              <a:gd name="connsiteX4879" fmla="*/ 4317828 w 13601612"/>
              <a:gd name="connsiteY4879" fmla="*/ 1696394 h 1972742"/>
              <a:gd name="connsiteX4880" fmla="*/ 4315319 w 13601612"/>
              <a:gd name="connsiteY4880" fmla="*/ 1697472 h 1972742"/>
              <a:gd name="connsiteX4881" fmla="*/ 4315678 w 13601612"/>
              <a:gd name="connsiteY4881" fmla="*/ 1695319 h 1972742"/>
              <a:gd name="connsiteX4882" fmla="*/ 4438616 w 13601612"/>
              <a:gd name="connsiteY4882" fmla="*/ 1695319 h 1972742"/>
              <a:gd name="connsiteX4883" fmla="*/ 4447935 w 13601612"/>
              <a:gd name="connsiteY4883" fmla="*/ 1697828 h 1972742"/>
              <a:gd name="connsiteX4884" fmla="*/ 4447935 w 13601612"/>
              <a:gd name="connsiteY4884" fmla="*/ 1700696 h 1972742"/>
              <a:gd name="connsiteX4885" fmla="*/ 4438258 w 13601612"/>
              <a:gd name="connsiteY4885" fmla="*/ 1703205 h 1972742"/>
              <a:gd name="connsiteX4886" fmla="*/ 4438258 w 13601612"/>
              <a:gd name="connsiteY4886" fmla="*/ 1703562 h 1972742"/>
              <a:gd name="connsiteX4887" fmla="*/ 4437900 w 13601612"/>
              <a:gd name="connsiteY4887" fmla="*/ 1703562 h 1972742"/>
              <a:gd name="connsiteX4888" fmla="*/ 4438258 w 13601612"/>
              <a:gd name="connsiteY4888" fmla="*/ 1695677 h 1972742"/>
              <a:gd name="connsiteX4889" fmla="*/ 4438615 w 13601612"/>
              <a:gd name="connsiteY4889" fmla="*/ 1695319 h 1972742"/>
              <a:gd name="connsiteX4890" fmla="*/ 4438616 w 13601612"/>
              <a:gd name="connsiteY4890" fmla="*/ 1695319 h 1972742"/>
              <a:gd name="connsiteX4891" fmla="*/ 4471949 w 13601612"/>
              <a:gd name="connsiteY4891" fmla="*/ 1695319 h 1972742"/>
              <a:gd name="connsiteX4892" fmla="*/ 4472307 w 13601612"/>
              <a:gd name="connsiteY4892" fmla="*/ 1703563 h 1972742"/>
              <a:gd name="connsiteX4893" fmla="*/ 4462271 w 13601612"/>
              <a:gd name="connsiteY4893" fmla="*/ 1700696 h 1972742"/>
              <a:gd name="connsiteX4894" fmla="*/ 4462271 w 13601612"/>
              <a:gd name="connsiteY4894" fmla="*/ 1697828 h 1972742"/>
              <a:gd name="connsiteX4895" fmla="*/ 4471949 w 13601612"/>
              <a:gd name="connsiteY4895" fmla="*/ 1695319 h 1972742"/>
              <a:gd name="connsiteX4896" fmla="*/ 4295606 w 13601612"/>
              <a:gd name="connsiteY4896" fmla="*/ 1695677 h 1972742"/>
              <a:gd name="connsiteX4897" fmla="*/ 4285571 w 13601612"/>
              <a:gd name="connsiteY4897" fmla="*/ 1704996 h 1972742"/>
              <a:gd name="connsiteX4898" fmla="*/ 4279119 w 13601612"/>
              <a:gd name="connsiteY4898" fmla="*/ 1698903 h 1972742"/>
              <a:gd name="connsiteX4899" fmla="*/ 4295606 w 13601612"/>
              <a:gd name="connsiteY4899" fmla="*/ 1695677 h 1972742"/>
              <a:gd name="connsiteX4900" fmla="*/ 4437541 w 13601612"/>
              <a:gd name="connsiteY4900" fmla="*/ 1695677 h 1972742"/>
              <a:gd name="connsiteX4901" fmla="*/ 4429656 w 13601612"/>
              <a:gd name="connsiteY4901" fmla="*/ 1875604 h 1972742"/>
              <a:gd name="connsiteX4902" fmla="*/ 4333957 w 13601612"/>
              <a:gd name="connsiteY4902" fmla="*/ 1875604 h 1972742"/>
              <a:gd name="connsiteX4903" fmla="*/ 4332524 w 13601612"/>
              <a:gd name="connsiteY4903" fmla="*/ 1838690 h 1972742"/>
              <a:gd name="connsiteX4904" fmla="*/ 4332524 w 13601612"/>
              <a:gd name="connsiteY4904" fmla="*/ 1838332 h 1972742"/>
              <a:gd name="connsiteX4905" fmla="*/ 4332166 w 13601612"/>
              <a:gd name="connsiteY4905" fmla="*/ 1831163 h 1972742"/>
              <a:gd name="connsiteX4906" fmla="*/ 4331091 w 13601612"/>
              <a:gd name="connsiteY4906" fmla="*/ 1796397 h 1972742"/>
              <a:gd name="connsiteX4907" fmla="*/ 4331091 w 13601612"/>
              <a:gd name="connsiteY4907" fmla="*/ 1796039 h 1972742"/>
              <a:gd name="connsiteX4908" fmla="*/ 4330733 w 13601612"/>
              <a:gd name="connsiteY4908" fmla="*/ 1790304 h 1972742"/>
              <a:gd name="connsiteX4909" fmla="*/ 4330733 w 13601612"/>
              <a:gd name="connsiteY4909" fmla="*/ 1789946 h 1972742"/>
              <a:gd name="connsiteX4910" fmla="*/ 4331091 w 13601612"/>
              <a:gd name="connsiteY4910" fmla="*/ 1789946 h 1972742"/>
              <a:gd name="connsiteX4911" fmla="*/ 4331091 w 13601612"/>
              <a:gd name="connsiteY4911" fmla="*/ 1789588 h 1972742"/>
              <a:gd name="connsiteX4912" fmla="*/ 4330733 w 13601612"/>
              <a:gd name="connsiteY4912" fmla="*/ 1789588 h 1972742"/>
              <a:gd name="connsiteX4913" fmla="*/ 4330016 w 13601612"/>
              <a:gd name="connsiteY4913" fmla="*/ 1771309 h 1972742"/>
              <a:gd name="connsiteX4914" fmla="*/ 4329659 w 13601612"/>
              <a:gd name="connsiteY4914" fmla="*/ 1759840 h 1972742"/>
              <a:gd name="connsiteX4915" fmla="*/ 4330016 w 13601612"/>
              <a:gd name="connsiteY4915" fmla="*/ 1759482 h 1972742"/>
              <a:gd name="connsiteX4916" fmla="*/ 4330016 w 13601612"/>
              <a:gd name="connsiteY4916" fmla="*/ 1759124 h 1972742"/>
              <a:gd name="connsiteX4917" fmla="*/ 4329659 w 13601612"/>
              <a:gd name="connsiteY4917" fmla="*/ 1759124 h 1972742"/>
              <a:gd name="connsiteX4918" fmla="*/ 4329301 w 13601612"/>
              <a:gd name="connsiteY4918" fmla="*/ 1751597 h 1972742"/>
              <a:gd name="connsiteX4919" fmla="*/ 4390949 w 13601612"/>
              <a:gd name="connsiteY4919" fmla="*/ 1706795 h 1972742"/>
              <a:gd name="connsiteX4920" fmla="*/ 4393816 w 13601612"/>
              <a:gd name="connsiteY4920" fmla="*/ 1706795 h 1972742"/>
              <a:gd name="connsiteX4921" fmla="*/ 4394174 w 13601612"/>
              <a:gd name="connsiteY4921" fmla="*/ 1706795 h 1972742"/>
              <a:gd name="connsiteX4922" fmla="*/ 4394174 w 13601612"/>
              <a:gd name="connsiteY4922" fmla="*/ 1706437 h 1972742"/>
              <a:gd name="connsiteX4923" fmla="*/ 4394174 w 13601612"/>
              <a:gd name="connsiteY4923" fmla="*/ 1706079 h 1972742"/>
              <a:gd name="connsiteX4924" fmla="*/ 4437543 w 13601612"/>
              <a:gd name="connsiteY4924" fmla="*/ 1695685 h 1972742"/>
              <a:gd name="connsiteX4925" fmla="*/ 4437541 w 13601612"/>
              <a:gd name="connsiteY4925" fmla="*/ 1695677 h 1972742"/>
              <a:gd name="connsiteX4926" fmla="*/ 4342559 w 13601612"/>
              <a:gd name="connsiteY4926" fmla="*/ 1696035 h 1972742"/>
              <a:gd name="connsiteX4927" fmla="*/ 4359047 w 13601612"/>
              <a:gd name="connsiteY4927" fmla="*/ 1699619 h 1972742"/>
              <a:gd name="connsiteX4928" fmla="*/ 4355104 w 13601612"/>
              <a:gd name="connsiteY4928" fmla="*/ 1703562 h 1972742"/>
              <a:gd name="connsiteX4929" fmla="*/ 4351878 w 13601612"/>
              <a:gd name="connsiteY4929" fmla="*/ 1704637 h 1972742"/>
              <a:gd name="connsiteX4930" fmla="*/ 4342559 w 13601612"/>
              <a:gd name="connsiteY4930" fmla="*/ 1696035 h 1972742"/>
              <a:gd name="connsiteX4931" fmla="*/ 4342202 w 13601612"/>
              <a:gd name="connsiteY4931" fmla="*/ 1696393 h 1972742"/>
              <a:gd name="connsiteX4932" fmla="*/ 4351162 w 13601612"/>
              <a:gd name="connsiteY4932" fmla="*/ 1704995 h 1972742"/>
              <a:gd name="connsiteX4933" fmla="*/ 4347936 w 13601612"/>
              <a:gd name="connsiteY4933" fmla="*/ 1706070 h 1972742"/>
              <a:gd name="connsiteX4934" fmla="*/ 4331807 w 13601612"/>
              <a:gd name="connsiteY4934" fmla="*/ 1706070 h 1972742"/>
              <a:gd name="connsiteX4935" fmla="*/ 4342202 w 13601612"/>
              <a:gd name="connsiteY4935" fmla="*/ 1696393 h 1972742"/>
              <a:gd name="connsiteX4936" fmla="*/ 4318546 w 13601612"/>
              <a:gd name="connsiteY4936" fmla="*/ 1696751 h 1972742"/>
              <a:gd name="connsiteX4937" fmla="*/ 4322130 w 13601612"/>
              <a:gd name="connsiteY4937" fmla="*/ 1698901 h 1972742"/>
              <a:gd name="connsiteX4938" fmla="*/ 4322130 w 13601612"/>
              <a:gd name="connsiteY4938" fmla="*/ 1702485 h 1972742"/>
              <a:gd name="connsiteX4939" fmla="*/ 4319263 w 13601612"/>
              <a:gd name="connsiteY4939" fmla="*/ 1703560 h 1972742"/>
              <a:gd name="connsiteX4940" fmla="*/ 4315319 w 13601612"/>
              <a:gd name="connsiteY4940" fmla="*/ 1702132 h 1972742"/>
              <a:gd name="connsiteX4941" fmla="*/ 4315319 w 13601612"/>
              <a:gd name="connsiteY4941" fmla="*/ 1698189 h 1972742"/>
              <a:gd name="connsiteX4942" fmla="*/ 4318546 w 13601612"/>
              <a:gd name="connsiteY4942" fmla="*/ 1696751 h 1972742"/>
              <a:gd name="connsiteX4943" fmla="*/ 4448652 w 13601612"/>
              <a:gd name="connsiteY4943" fmla="*/ 1698189 h 1972742"/>
              <a:gd name="connsiteX4944" fmla="*/ 4453311 w 13601612"/>
              <a:gd name="connsiteY4944" fmla="*/ 1699264 h 1972742"/>
              <a:gd name="connsiteX4945" fmla="*/ 4448652 w 13601612"/>
              <a:gd name="connsiteY4945" fmla="*/ 1700338 h 1972742"/>
              <a:gd name="connsiteX4946" fmla="*/ 4448652 w 13601612"/>
              <a:gd name="connsiteY4946" fmla="*/ 1698189 h 1972742"/>
              <a:gd name="connsiteX4947" fmla="*/ 4461196 w 13601612"/>
              <a:gd name="connsiteY4947" fmla="*/ 1698189 h 1972742"/>
              <a:gd name="connsiteX4948" fmla="*/ 4461196 w 13601612"/>
              <a:gd name="connsiteY4948" fmla="*/ 1700340 h 1972742"/>
              <a:gd name="connsiteX4949" fmla="*/ 4456895 w 13601612"/>
              <a:gd name="connsiteY4949" fmla="*/ 1699265 h 1972742"/>
              <a:gd name="connsiteX4950" fmla="*/ 4461196 w 13601612"/>
              <a:gd name="connsiteY4950" fmla="*/ 1698189 h 1972742"/>
              <a:gd name="connsiteX4951" fmla="*/ 4314961 w 13601612"/>
              <a:gd name="connsiteY4951" fmla="*/ 1698547 h 1972742"/>
              <a:gd name="connsiteX4952" fmla="*/ 4314961 w 13601612"/>
              <a:gd name="connsiteY4952" fmla="*/ 1701773 h 1972742"/>
              <a:gd name="connsiteX4953" fmla="*/ 4311377 w 13601612"/>
              <a:gd name="connsiteY4953" fmla="*/ 1700339 h 1972742"/>
              <a:gd name="connsiteX4954" fmla="*/ 4314961 w 13601612"/>
              <a:gd name="connsiteY4954" fmla="*/ 1698547 h 1972742"/>
              <a:gd name="connsiteX4955" fmla="*/ 4278402 w 13601612"/>
              <a:gd name="connsiteY4955" fmla="*/ 1698905 h 1972742"/>
              <a:gd name="connsiteX4956" fmla="*/ 4271592 w 13601612"/>
              <a:gd name="connsiteY4956" fmla="*/ 1705356 h 1972742"/>
              <a:gd name="connsiteX4957" fmla="*/ 4268008 w 13601612"/>
              <a:gd name="connsiteY4957" fmla="*/ 1701055 h 1972742"/>
              <a:gd name="connsiteX4958" fmla="*/ 4278402 w 13601612"/>
              <a:gd name="connsiteY4958" fmla="*/ 1698905 h 1972742"/>
              <a:gd name="connsiteX4959" fmla="*/ 4322846 w 13601612"/>
              <a:gd name="connsiteY4959" fmla="*/ 1698905 h 1972742"/>
              <a:gd name="connsiteX4960" fmla="*/ 4326430 w 13601612"/>
              <a:gd name="connsiteY4960" fmla="*/ 1701055 h 1972742"/>
              <a:gd name="connsiteX4961" fmla="*/ 4322846 w 13601612"/>
              <a:gd name="connsiteY4961" fmla="*/ 1702489 h 1972742"/>
              <a:gd name="connsiteX4962" fmla="*/ 4322846 w 13601612"/>
              <a:gd name="connsiteY4962" fmla="*/ 1698905 h 1972742"/>
              <a:gd name="connsiteX4963" fmla="*/ 4764061 w 13601612"/>
              <a:gd name="connsiteY4963" fmla="*/ 1698905 h 1972742"/>
              <a:gd name="connsiteX4964" fmla="*/ 4775172 w 13601612"/>
              <a:gd name="connsiteY4964" fmla="*/ 1701772 h 1972742"/>
              <a:gd name="connsiteX4965" fmla="*/ 4763703 w 13601612"/>
              <a:gd name="connsiteY4965" fmla="*/ 1704639 h 1972742"/>
              <a:gd name="connsiteX4966" fmla="*/ 4764061 w 13601612"/>
              <a:gd name="connsiteY4966" fmla="*/ 1698905 h 1972742"/>
              <a:gd name="connsiteX4967" fmla="*/ 4278761 w 13601612"/>
              <a:gd name="connsiteY4967" fmla="*/ 1699263 h 1972742"/>
              <a:gd name="connsiteX4968" fmla="*/ 4285212 w 13601612"/>
              <a:gd name="connsiteY4968" fmla="*/ 1705714 h 1972742"/>
              <a:gd name="connsiteX4969" fmla="*/ 4271951 w 13601612"/>
              <a:gd name="connsiteY4969" fmla="*/ 1705714 h 1972742"/>
              <a:gd name="connsiteX4970" fmla="*/ 4278761 w 13601612"/>
              <a:gd name="connsiteY4970" fmla="*/ 1699263 h 1972742"/>
              <a:gd name="connsiteX4971" fmla="*/ 4790942 w 13601612"/>
              <a:gd name="connsiteY4971" fmla="*/ 1699263 h 1972742"/>
              <a:gd name="connsiteX4972" fmla="*/ 4790942 w 13601612"/>
              <a:gd name="connsiteY4972" fmla="*/ 1704281 h 1972742"/>
              <a:gd name="connsiteX4973" fmla="*/ 4781624 w 13601612"/>
              <a:gd name="connsiteY4973" fmla="*/ 1701772 h 1972742"/>
              <a:gd name="connsiteX4974" fmla="*/ 4790942 w 13601612"/>
              <a:gd name="connsiteY4974" fmla="*/ 1699263 h 1972742"/>
              <a:gd name="connsiteX4975" fmla="*/ 4359764 w 13601612"/>
              <a:gd name="connsiteY4975" fmla="*/ 1699979 h 1972742"/>
              <a:gd name="connsiteX4976" fmla="*/ 4361556 w 13601612"/>
              <a:gd name="connsiteY4976" fmla="*/ 1701413 h 1972742"/>
              <a:gd name="connsiteX4977" fmla="*/ 4356179 w 13601612"/>
              <a:gd name="connsiteY4977" fmla="*/ 1703205 h 1972742"/>
              <a:gd name="connsiteX4978" fmla="*/ 4359764 w 13601612"/>
              <a:gd name="connsiteY4978" fmla="*/ 1699979 h 1972742"/>
              <a:gd name="connsiteX4979" fmla="*/ 4455103 w 13601612"/>
              <a:gd name="connsiteY4979" fmla="*/ 1699979 h 1972742"/>
              <a:gd name="connsiteX4980" fmla="*/ 4461196 w 13601612"/>
              <a:gd name="connsiteY4980" fmla="*/ 1701413 h 1972742"/>
              <a:gd name="connsiteX4981" fmla="*/ 4461196 w 13601612"/>
              <a:gd name="connsiteY4981" fmla="*/ 1706431 h 1972742"/>
              <a:gd name="connsiteX4982" fmla="*/ 4455820 w 13601612"/>
              <a:gd name="connsiteY4982" fmla="*/ 1707865 h 1972742"/>
              <a:gd name="connsiteX4983" fmla="*/ 4448652 w 13601612"/>
              <a:gd name="connsiteY4983" fmla="*/ 1706073 h 1972742"/>
              <a:gd name="connsiteX4984" fmla="*/ 4448652 w 13601612"/>
              <a:gd name="connsiteY4984" fmla="*/ 1701413 h 1972742"/>
              <a:gd name="connsiteX4985" fmla="*/ 4455103 w 13601612"/>
              <a:gd name="connsiteY4985" fmla="*/ 1699979 h 1972742"/>
              <a:gd name="connsiteX4986" fmla="*/ 4310660 w 13601612"/>
              <a:gd name="connsiteY4986" fmla="*/ 1700696 h 1972742"/>
              <a:gd name="connsiteX4987" fmla="*/ 4314961 w 13601612"/>
              <a:gd name="connsiteY4987" fmla="*/ 1702488 h 1972742"/>
              <a:gd name="connsiteX4988" fmla="*/ 4314603 w 13601612"/>
              <a:gd name="connsiteY4988" fmla="*/ 1704997 h 1972742"/>
              <a:gd name="connsiteX4989" fmla="*/ 4312453 w 13601612"/>
              <a:gd name="connsiteY4989" fmla="*/ 1706072 h 1972742"/>
              <a:gd name="connsiteX4990" fmla="*/ 4310302 w 13601612"/>
              <a:gd name="connsiteY4990" fmla="*/ 1706072 h 1972742"/>
              <a:gd name="connsiteX4991" fmla="*/ 4310660 w 13601612"/>
              <a:gd name="connsiteY4991" fmla="*/ 1700696 h 1972742"/>
              <a:gd name="connsiteX4992" fmla="*/ 4365140 w 13601612"/>
              <a:gd name="connsiteY4992" fmla="*/ 1700696 h 1972742"/>
              <a:gd name="connsiteX4993" fmla="*/ 4370158 w 13601612"/>
              <a:gd name="connsiteY4993" fmla="*/ 1701771 h 1972742"/>
              <a:gd name="connsiteX4994" fmla="*/ 4366574 w 13601612"/>
              <a:gd name="connsiteY4994" fmla="*/ 1705713 h 1972742"/>
              <a:gd name="connsiteX4995" fmla="*/ 4362631 w 13601612"/>
              <a:gd name="connsiteY4995" fmla="*/ 1701771 h 1972742"/>
              <a:gd name="connsiteX4996" fmla="*/ 4365140 w 13601612"/>
              <a:gd name="connsiteY4996" fmla="*/ 1700696 h 1972742"/>
              <a:gd name="connsiteX4997" fmla="*/ 4267291 w 13601612"/>
              <a:gd name="connsiteY4997" fmla="*/ 1701054 h 1972742"/>
              <a:gd name="connsiteX4998" fmla="*/ 4262632 w 13601612"/>
              <a:gd name="connsiteY4998" fmla="*/ 1705713 h 1972742"/>
              <a:gd name="connsiteX4999" fmla="*/ 4257972 w 13601612"/>
              <a:gd name="connsiteY4999" fmla="*/ 1705713 h 1972742"/>
              <a:gd name="connsiteX5000" fmla="*/ 4265858 w 13601612"/>
              <a:gd name="connsiteY5000" fmla="*/ 1701412 h 1972742"/>
              <a:gd name="connsiteX5001" fmla="*/ 4267291 w 13601612"/>
              <a:gd name="connsiteY5001" fmla="*/ 1701054 h 1972742"/>
              <a:gd name="connsiteX5002" fmla="*/ 4264782 w 13601612"/>
              <a:gd name="connsiteY5002" fmla="*/ 1701412 h 1972742"/>
              <a:gd name="connsiteX5003" fmla="*/ 4256897 w 13601612"/>
              <a:gd name="connsiteY5003" fmla="*/ 1705713 h 1972742"/>
              <a:gd name="connsiteX5004" fmla="*/ 4248295 w 13601612"/>
              <a:gd name="connsiteY5004" fmla="*/ 1705713 h 1972742"/>
              <a:gd name="connsiteX5005" fmla="*/ 4262273 w 13601612"/>
              <a:gd name="connsiteY5005" fmla="*/ 1701770 h 1972742"/>
              <a:gd name="connsiteX5006" fmla="*/ 4264782 w 13601612"/>
              <a:gd name="connsiteY5006" fmla="*/ 1701412 h 1972742"/>
              <a:gd name="connsiteX5007" fmla="*/ 4267650 w 13601612"/>
              <a:gd name="connsiteY5007" fmla="*/ 1701412 h 1972742"/>
              <a:gd name="connsiteX5008" fmla="*/ 4271234 w 13601612"/>
              <a:gd name="connsiteY5008" fmla="*/ 1705713 h 1972742"/>
              <a:gd name="connsiteX5009" fmla="*/ 4263349 w 13601612"/>
              <a:gd name="connsiteY5009" fmla="*/ 1705713 h 1972742"/>
              <a:gd name="connsiteX5010" fmla="*/ 4267650 w 13601612"/>
              <a:gd name="connsiteY5010" fmla="*/ 1701412 h 1972742"/>
              <a:gd name="connsiteX5011" fmla="*/ 4327147 w 13601612"/>
              <a:gd name="connsiteY5011" fmla="*/ 1701412 h 1972742"/>
              <a:gd name="connsiteX5012" fmla="*/ 4327147 w 13601612"/>
              <a:gd name="connsiteY5012" fmla="*/ 1706071 h 1972742"/>
              <a:gd name="connsiteX5013" fmla="*/ 4325355 w 13601612"/>
              <a:gd name="connsiteY5013" fmla="*/ 1706071 h 1972742"/>
              <a:gd name="connsiteX5014" fmla="*/ 4322846 w 13601612"/>
              <a:gd name="connsiteY5014" fmla="*/ 1704997 h 1972742"/>
              <a:gd name="connsiteX5015" fmla="*/ 4322846 w 13601612"/>
              <a:gd name="connsiteY5015" fmla="*/ 1702846 h 1972742"/>
              <a:gd name="connsiteX5016" fmla="*/ 4327147 w 13601612"/>
              <a:gd name="connsiteY5016" fmla="*/ 1701412 h 1972742"/>
              <a:gd name="connsiteX5017" fmla="*/ 4361914 w 13601612"/>
              <a:gd name="connsiteY5017" fmla="*/ 1701770 h 1972742"/>
              <a:gd name="connsiteX5018" fmla="*/ 4366215 w 13601612"/>
              <a:gd name="connsiteY5018" fmla="*/ 1706071 h 1972742"/>
              <a:gd name="connsiteX5019" fmla="*/ 4353312 w 13601612"/>
              <a:gd name="connsiteY5019" fmla="*/ 1706071 h 1972742"/>
              <a:gd name="connsiteX5020" fmla="*/ 4355463 w 13601612"/>
              <a:gd name="connsiteY5020" fmla="*/ 1703924 h 1972742"/>
              <a:gd name="connsiteX5021" fmla="*/ 4361914 w 13601612"/>
              <a:gd name="connsiteY5021" fmla="*/ 1701773 h 1972742"/>
              <a:gd name="connsiteX5022" fmla="*/ 4361914 w 13601612"/>
              <a:gd name="connsiteY5022" fmla="*/ 1701770 h 1972742"/>
              <a:gd name="connsiteX5023" fmla="*/ 4447935 w 13601612"/>
              <a:gd name="connsiteY5023" fmla="*/ 1701770 h 1972742"/>
              <a:gd name="connsiteX5024" fmla="*/ 4447577 w 13601612"/>
              <a:gd name="connsiteY5024" fmla="*/ 1705712 h 1972742"/>
              <a:gd name="connsiteX5025" fmla="*/ 4440050 w 13601612"/>
              <a:gd name="connsiteY5025" fmla="*/ 1703924 h 1972742"/>
              <a:gd name="connsiteX5026" fmla="*/ 4447935 w 13601612"/>
              <a:gd name="connsiteY5026" fmla="*/ 1701770 h 1972742"/>
              <a:gd name="connsiteX5027" fmla="*/ 4462272 w 13601612"/>
              <a:gd name="connsiteY5027" fmla="*/ 1701770 h 1972742"/>
              <a:gd name="connsiteX5028" fmla="*/ 4470515 w 13601612"/>
              <a:gd name="connsiteY5028" fmla="*/ 1703920 h 1972742"/>
              <a:gd name="connsiteX5029" fmla="*/ 4462272 w 13601612"/>
              <a:gd name="connsiteY5029" fmla="*/ 1706071 h 1972742"/>
              <a:gd name="connsiteX5030" fmla="*/ 4462272 w 13601612"/>
              <a:gd name="connsiteY5030" fmla="*/ 1701770 h 1972742"/>
              <a:gd name="connsiteX5031" fmla="*/ 4370875 w 13601612"/>
              <a:gd name="connsiteY5031" fmla="*/ 1702128 h 1972742"/>
              <a:gd name="connsiteX5032" fmla="*/ 4374817 w 13601612"/>
              <a:gd name="connsiteY5032" fmla="*/ 1706070 h 1972742"/>
              <a:gd name="connsiteX5033" fmla="*/ 4367291 w 13601612"/>
              <a:gd name="connsiteY5033" fmla="*/ 1706070 h 1972742"/>
              <a:gd name="connsiteX5034" fmla="*/ 4370875 w 13601612"/>
              <a:gd name="connsiteY5034" fmla="*/ 1702128 h 1972742"/>
              <a:gd name="connsiteX5035" fmla="*/ 4371592 w 13601612"/>
              <a:gd name="connsiteY5035" fmla="*/ 1702128 h 1972742"/>
              <a:gd name="connsiteX5036" fmla="*/ 4377685 w 13601612"/>
              <a:gd name="connsiteY5036" fmla="*/ 1703202 h 1972742"/>
              <a:gd name="connsiteX5037" fmla="*/ 4390946 w 13601612"/>
              <a:gd name="connsiteY5037" fmla="*/ 1706070 h 1972742"/>
              <a:gd name="connsiteX5038" fmla="*/ 4375893 w 13601612"/>
              <a:gd name="connsiteY5038" fmla="*/ 1706070 h 1972742"/>
              <a:gd name="connsiteX5039" fmla="*/ 4371592 w 13601612"/>
              <a:gd name="connsiteY5039" fmla="*/ 1702128 h 1972742"/>
              <a:gd name="connsiteX5040" fmla="*/ 4303133 w 13601612"/>
              <a:gd name="connsiteY5040" fmla="*/ 1702485 h 1972742"/>
              <a:gd name="connsiteX5041" fmla="*/ 4307076 w 13601612"/>
              <a:gd name="connsiteY5041" fmla="*/ 1706070 h 1972742"/>
              <a:gd name="connsiteX5042" fmla="*/ 4295965 w 13601612"/>
              <a:gd name="connsiteY5042" fmla="*/ 1705712 h 1972742"/>
              <a:gd name="connsiteX5043" fmla="*/ 4303133 w 13601612"/>
              <a:gd name="connsiteY5043" fmla="*/ 1702486 h 1972742"/>
              <a:gd name="connsiteX5044" fmla="*/ 4303133 w 13601612"/>
              <a:gd name="connsiteY5044" fmla="*/ 1702485 h 1972742"/>
              <a:gd name="connsiteX5045" fmla="*/ 5226781 w 13601612"/>
              <a:gd name="connsiteY5045" fmla="*/ 1702485 h 1972742"/>
              <a:gd name="connsiteX5046" fmla="*/ 5226781 w 13601612"/>
              <a:gd name="connsiteY5046" fmla="*/ 1712163 h 1972742"/>
              <a:gd name="connsiteX5047" fmla="*/ 5208143 w 13601612"/>
              <a:gd name="connsiteY5047" fmla="*/ 1707145 h 1972742"/>
              <a:gd name="connsiteX5048" fmla="*/ 5226781 w 13601612"/>
              <a:gd name="connsiteY5048" fmla="*/ 1702485 h 1972742"/>
              <a:gd name="connsiteX5049" fmla="*/ 4315319 w 13601612"/>
              <a:gd name="connsiteY5049" fmla="*/ 1702849 h 1972742"/>
              <a:gd name="connsiteX5050" fmla="*/ 4318545 w 13601612"/>
              <a:gd name="connsiteY5050" fmla="*/ 1703924 h 1972742"/>
              <a:gd name="connsiteX5051" fmla="*/ 4315319 w 13601612"/>
              <a:gd name="connsiteY5051" fmla="*/ 1704998 h 1972742"/>
              <a:gd name="connsiteX5052" fmla="*/ 4315319 w 13601612"/>
              <a:gd name="connsiteY5052" fmla="*/ 1702849 h 1972742"/>
              <a:gd name="connsiteX5053" fmla="*/ 4778398 w 13601612"/>
              <a:gd name="connsiteY5053" fmla="*/ 1702849 h 1972742"/>
              <a:gd name="connsiteX5054" fmla="*/ 4790942 w 13601612"/>
              <a:gd name="connsiteY5054" fmla="*/ 1706075 h 1972742"/>
              <a:gd name="connsiteX5055" fmla="*/ 4790942 w 13601612"/>
              <a:gd name="connsiteY5055" fmla="*/ 1718620 h 1972742"/>
              <a:gd name="connsiteX5056" fmla="*/ 4776964 w 13601612"/>
              <a:gd name="connsiteY5056" fmla="*/ 1722204 h 1972742"/>
              <a:gd name="connsiteX5057" fmla="*/ 4763703 w 13601612"/>
              <a:gd name="connsiteY5057" fmla="*/ 1718620 h 1972742"/>
              <a:gd name="connsiteX5058" fmla="*/ 4763703 w 13601612"/>
              <a:gd name="connsiteY5058" fmla="*/ 1706433 h 1972742"/>
              <a:gd name="connsiteX5059" fmla="*/ 4778398 w 13601612"/>
              <a:gd name="connsiteY5059" fmla="*/ 1702849 h 1972742"/>
              <a:gd name="connsiteX5060" fmla="*/ 5179828 w 13601612"/>
              <a:gd name="connsiteY5060" fmla="*/ 1702849 h 1972742"/>
              <a:gd name="connsiteX5061" fmla="*/ 5196315 w 13601612"/>
              <a:gd name="connsiteY5061" fmla="*/ 1707150 h 1972742"/>
              <a:gd name="connsiteX5062" fmla="*/ 5179469 w 13601612"/>
              <a:gd name="connsiteY5062" fmla="*/ 1711451 h 1972742"/>
              <a:gd name="connsiteX5063" fmla="*/ 5179828 w 13601612"/>
              <a:gd name="connsiteY5063" fmla="*/ 1702849 h 1972742"/>
              <a:gd name="connsiteX5064" fmla="*/ 4322129 w 13601612"/>
              <a:gd name="connsiteY5064" fmla="*/ 1703207 h 1972742"/>
              <a:gd name="connsiteX5065" fmla="*/ 4322129 w 13601612"/>
              <a:gd name="connsiteY5065" fmla="*/ 1704641 h 1972742"/>
              <a:gd name="connsiteX5066" fmla="*/ 4319979 w 13601612"/>
              <a:gd name="connsiteY5066" fmla="*/ 1703924 h 1972742"/>
              <a:gd name="connsiteX5067" fmla="*/ 4322129 w 13601612"/>
              <a:gd name="connsiteY5067" fmla="*/ 1703207 h 1972742"/>
              <a:gd name="connsiteX5068" fmla="*/ 4319262 w 13601612"/>
              <a:gd name="connsiteY5068" fmla="*/ 1704282 h 1972742"/>
              <a:gd name="connsiteX5069" fmla="*/ 4322129 w 13601612"/>
              <a:gd name="connsiteY5069" fmla="*/ 1705356 h 1972742"/>
              <a:gd name="connsiteX5070" fmla="*/ 4322129 w 13601612"/>
              <a:gd name="connsiteY5070" fmla="*/ 1706073 h 1972742"/>
              <a:gd name="connsiteX5071" fmla="*/ 4315319 w 13601612"/>
              <a:gd name="connsiteY5071" fmla="*/ 1706073 h 1972742"/>
              <a:gd name="connsiteX5072" fmla="*/ 4315319 w 13601612"/>
              <a:gd name="connsiteY5072" fmla="*/ 1705715 h 1972742"/>
              <a:gd name="connsiteX5073" fmla="*/ 4319262 w 13601612"/>
              <a:gd name="connsiteY5073" fmla="*/ 1704282 h 1972742"/>
              <a:gd name="connsiteX5074" fmla="*/ 4354387 w 13601612"/>
              <a:gd name="connsiteY5074" fmla="*/ 1704282 h 1972742"/>
              <a:gd name="connsiteX5075" fmla="*/ 4352954 w 13601612"/>
              <a:gd name="connsiteY5075" fmla="*/ 1705715 h 1972742"/>
              <a:gd name="connsiteX5076" fmla="*/ 4352237 w 13601612"/>
              <a:gd name="connsiteY5076" fmla="*/ 1704998 h 1972742"/>
              <a:gd name="connsiteX5077" fmla="*/ 4354387 w 13601612"/>
              <a:gd name="connsiteY5077" fmla="*/ 1704282 h 1972742"/>
              <a:gd name="connsiteX5078" fmla="*/ 4437899 w 13601612"/>
              <a:gd name="connsiteY5078" fmla="*/ 1704282 h 1972742"/>
              <a:gd name="connsiteX5079" fmla="*/ 4438257 w 13601612"/>
              <a:gd name="connsiteY5079" fmla="*/ 1704282 h 1972742"/>
              <a:gd name="connsiteX5080" fmla="*/ 4447576 w 13601612"/>
              <a:gd name="connsiteY5080" fmla="*/ 1706791 h 1972742"/>
              <a:gd name="connsiteX5081" fmla="*/ 4447576 w 13601612"/>
              <a:gd name="connsiteY5081" fmla="*/ 1710016 h 1972742"/>
              <a:gd name="connsiteX5082" fmla="*/ 4437540 w 13601612"/>
              <a:gd name="connsiteY5082" fmla="*/ 1712884 h 1972742"/>
              <a:gd name="connsiteX5083" fmla="*/ 4437899 w 13601612"/>
              <a:gd name="connsiteY5083" fmla="*/ 1704282 h 1972742"/>
              <a:gd name="connsiteX5084" fmla="*/ 4472307 w 13601612"/>
              <a:gd name="connsiteY5084" fmla="*/ 1704282 h 1972742"/>
              <a:gd name="connsiteX5085" fmla="*/ 4472665 w 13601612"/>
              <a:gd name="connsiteY5085" fmla="*/ 1712525 h 1972742"/>
              <a:gd name="connsiteX5086" fmla="*/ 4462271 w 13601612"/>
              <a:gd name="connsiteY5086" fmla="*/ 1709658 h 1972742"/>
              <a:gd name="connsiteX5087" fmla="*/ 4462271 w 13601612"/>
              <a:gd name="connsiteY5087" fmla="*/ 1707149 h 1972742"/>
              <a:gd name="connsiteX5088" fmla="*/ 4472307 w 13601612"/>
              <a:gd name="connsiteY5088" fmla="*/ 1704282 h 1972742"/>
              <a:gd name="connsiteX5089" fmla="*/ 4351520 w 13601612"/>
              <a:gd name="connsiteY5089" fmla="*/ 1705356 h 1972742"/>
              <a:gd name="connsiteX5090" fmla="*/ 4352237 w 13601612"/>
              <a:gd name="connsiteY5090" fmla="*/ 1706073 h 1972742"/>
              <a:gd name="connsiteX5091" fmla="*/ 4349369 w 13601612"/>
              <a:gd name="connsiteY5091" fmla="*/ 1706073 h 1972742"/>
              <a:gd name="connsiteX5092" fmla="*/ 4351520 w 13601612"/>
              <a:gd name="connsiteY5092" fmla="*/ 1705356 h 1972742"/>
              <a:gd name="connsiteX5093" fmla="*/ 4322846 w 13601612"/>
              <a:gd name="connsiteY5093" fmla="*/ 1705714 h 1972742"/>
              <a:gd name="connsiteX5094" fmla="*/ 4323563 w 13601612"/>
              <a:gd name="connsiteY5094" fmla="*/ 1706072 h 1972742"/>
              <a:gd name="connsiteX5095" fmla="*/ 4322846 w 13601612"/>
              <a:gd name="connsiteY5095" fmla="*/ 1706072 h 1972742"/>
              <a:gd name="connsiteX5096" fmla="*/ 4322846 w 13601612"/>
              <a:gd name="connsiteY5096" fmla="*/ 1705714 h 1972742"/>
              <a:gd name="connsiteX5097" fmla="*/ 4310302 w 13601612"/>
              <a:gd name="connsiteY5097" fmla="*/ 1706431 h 1972742"/>
              <a:gd name="connsiteX5098" fmla="*/ 4311018 w 13601612"/>
              <a:gd name="connsiteY5098" fmla="*/ 1706431 h 1972742"/>
              <a:gd name="connsiteX5099" fmla="*/ 4310302 w 13601612"/>
              <a:gd name="connsiteY5099" fmla="*/ 1706789 h 1972742"/>
              <a:gd name="connsiteX5100" fmla="*/ 4310302 w 13601612"/>
              <a:gd name="connsiteY5100" fmla="*/ 1706431 h 1972742"/>
              <a:gd name="connsiteX5101" fmla="*/ 4312811 w 13601612"/>
              <a:gd name="connsiteY5101" fmla="*/ 1706431 h 1972742"/>
              <a:gd name="connsiteX5102" fmla="*/ 4314603 w 13601612"/>
              <a:gd name="connsiteY5102" fmla="*/ 1706431 h 1972742"/>
              <a:gd name="connsiteX5103" fmla="*/ 4314603 w 13601612"/>
              <a:gd name="connsiteY5103" fmla="*/ 1707865 h 1972742"/>
              <a:gd name="connsiteX5104" fmla="*/ 4311377 w 13601612"/>
              <a:gd name="connsiteY5104" fmla="*/ 1707148 h 1972742"/>
              <a:gd name="connsiteX5105" fmla="*/ 4312811 w 13601612"/>
              <a:gd name="connsiteY5105" fmla="*/ 1706431 h 1972742"/>
              <a:gd name="connsiteX5106" fmla="*/ 4315319 w 13601612"/>
              <a:gd name="connsiteY5106" fmla="*/ 1706431 h 1972742"/>
              <a:gd name="connsiteX5107" fmla="*/ 4322129 w 13601612"/>
              <a:gd name="connsiteY5107" fmla="*/ 1706789 h 1972742"/>
              <a:gd name="connsiteX5108" fmla="*/ 4322129 w 13601612"/>
              <a:gd name="connsiteY5108" fmla="*/ 1707863 h 1972742"/>
              <a:gd name="connsiteX5109" fmla="*/ 4318545 w 13601612"/>
              <a:gd name="connsiteY5109" fmla="*/ 1708938 h 1972742"/>
              <a:gd name="connsiteX5110" fmla="*/ 4315319 w 13601612"/>
              <a:gd name="connsiteY5110" fmla="*/ 1708225 h 1972742"/>
              <a:gd name="connsiteX5111" fmla="*/ 4315319 w 13601612"/>
              <a:gd name="connsiteY5111" fmla="*/ 1706431 h 1972742"/>
              <a:gd name="connsiteX5112" fmla="*/ 4793093 w 13601612"/>
              <a:gd name="connsiteY5112" fmla="*/ 1706431 h 1972742"/>
              <a:gd name="connsiteX5113" fmla="*/ 4813523 w 13601612"/>
              <a:gd name="connsiteY5113" fmla="*/ 1712166 h 1972742"/>
              <a:gd name="connsiteX5114" fmla="*/ 4793093 w 13601612"/>
              <a:gd name="connsiteY5114" fmla="*/ 1717900 h 1972742"/>
              <a:gd name="connsiteX5115" fmla="*/ 4793093 w 13601612"/>
              <a:gd name="connsiteY5115" fmla="*/ 1706431 h 1972742"/>
              <a:gd name="connsiteX5116" fmla="*/ 4322846 w 13601612"/>
              <a:gd name="connsiteY5116" fmla="*/ 1706789 h 1972742"/>
              <a:gd name="connsiteX5117" fmla="*/ 4325355 w 13601612"/>
              <a:gd name="connsiteY5117" fmla="*/ 1706789 h 1972742"/>
              <a:gd name="connsiteX5118" fmla="*/ 4322846 w 13601612"/>
              <a:gd name="connsiteY5118" fmla="*/ 1707863 h 1972742"/>
              <a:gd name="connsiteX5119" fmla="*/ 4322846 w 13601612"/>
              <a:gd name="connsiteY5119" fmla="*/ 1706789 h 1972742"/>
              <a:gd name="connsiteX5120" fmla="*/ 4327864 w 13601612"/>
              <a:gd name="connsiteY5120" fmla="*/ 1706789 h 1972742"/>
              <a:gd name="connsiteX5121" fmla="*/ 4346502 w 13601612"/>
              <a:gd name="connsiteY5121" fmla="*/ 1706789 h 1972742"/>
              <a:gd name="connsiteX5122" fmla="*/ 4328581 w 13601612"/>
              <a:gd name="connsiteY5122" fmla="*/ 1721126 h 1972742"/>
              <a:gd name="connsiteX5123" fmla="*/ 4347219 w 13601612"/>
              <a:gd name="connsiteY5123" fmla="*/ 1706789 h 1972742"/>
              <a:gd name="connsiteX5124" fmla="*/ 4390229 w 13601612"/>
              <a:gd name="connsiteY5124" fmla="*/ 1706789 h 1972742"/>
              <a:gd name="connsiteX5125" fmla="*/ 4329298 w 13601612"/>
              <a:gd name="connsiteY5125" fmla="*/ 1750874 h 1972742"/>
              <a:gd name="connsiteX5126" fmla="*/ 4329298 w 13601612"/>
              <a:gd name="connsiteY5126" fmla="*/ 1748007 h 1972742"/>
              <a:gd name="connsiteX5127" fmla="*/ 4329298 w 13601612"/>
              <a:gd name="connsiteY5127" fmla="*/ 1742631 h 1972742"/>
              <a:gd name="connsiteX5128" fmla="*/ 4328940 w 13601612"/>
              <a:gd name="connsiteY5128" fmla="*/ 1737254 h 1972742"/>
              <a:gd name="connsiteX5129" fmla="*/ 4328940 w 13601612"/>
              <a:gd name="connsiteY5129" fmla="*/ 1736897 h 1972742"/>
              <a:gd name="connsiteX5130" fmla="*/ 4328940 w 13601612"/>
              <a:gd name="connsiteY5130" fmla="*/ 1731879 h 1972742"/>
              <a:gd name="connsiteX5131" fmla="*/ 4328940 w 13601612"/>
              <a:gd name="connsiteY5131" fmla="*/ 1731521 h 1972742"/>
              <a:gd name="connsiteX5132" fmla="*/ 4328582 w 13601612"/>
              <a:gd name="connsiteY5132" fmla="*/ 1721485 h 1972742"/>
              <a:gd name="connsiteX5133" fmla="*/ 4328582 w 13601612"/>
              <a:gd name="connsiteY5133" fmla="*/ 1721127 h 1972742"/>
              <a:gd name="connsiteX5134" fmla="*/ 4328224 w 13601612"/>
              <a:gd name="connsiteY5134" fmla="*/ 1721127 h 1972742"/>
              <a:gd name="connsiteX5135" fmla="*/ 4327864 w 13601612"/>
              <a:gd name="connsiteY5135" fmla="*/ 1706789 h 1972742"/>
              <a:gd name="connsiteX5136" fmla="*/ 4327147 w 13601612"/>
              <a:gd name="connsiteY5136" fmla="*/ 1707147 h 1972742"/>
              <a:gd name="connsiteX5137" fmla="*/ 4327505 w 13601612"/>
              <a:gd name="connsiteY5137" fmla="*/ 1711448 h 1972742"/>
              <a:gd name="connsiteX5138" fmla="*/ 4322846 w 13601612"/>
              <a:gd name="connsiteY5138" fmla="*/ 1710014 h 1972742"/>
              <a:gd name="connsiteX5139" fmla="*/ 4322846 w 13601612"/>
              <a:gd name="connsiteY5139" fmla="*/ 1708580 h 1972742"/>
              <a:gd name="connsiteX5140" fmla="*/ 4327147 w 13601612"/>
              <a:gd name="connsiteY5140" fmla="*/ 1707147 h 1972742"/>
              <a:gd name="connsiteX5141" fmla="*/ 4448652 w 13601612"/>
              <a:gd name="connsiteY5141" fmla="*/ 1707147 h 1972742"/>
              <a:gd name="connsiteX5142" fmla="*/ 4453670 w 13601612"/>
              <a:gd name="connsiteY5142" fmla="*/ 1708580 h 1972742"/>
              <a:gd name="connsiteX5143" fmla="*/ 4448652 w 13601612"/>
              <a:gd name="connsiteY5143" fmla="*/ 1710014 h 1972742"/>
              <a:gd name="connsiteX5144" fmla="*/ 4448652 w 13601612"/>
              <a:gd name="connsiteY5144" fmla="*/ 1707147 h 1972742"/>
              <a:gd name="connsiteX5145" fmla="*/ 4761910 w 13601612"/>
              <a:gd name="connsiteY5145" fmla="*/ 1707147 h 1972742"/>
              <a:gd name="connsiteX5146" fmla="*/ 4761910 w 13601612"/>
              <a:gd name="connsiteY5146" fmla="*/ 1718258 h 1972742"/>
              <a:gd name="connsiteX5147" fmla="*/ 4741839 w 13601612"/>
              <a:gd name="connsiteY5147" fmla="*/ 1712881 h 1972742"/>
              <a:gd name="connsiteX5148" fmla="*/ 4761910 w 13601612"/>
              <a:gd name="connsiteY5148" fmla="*/ 1707147 h 1972742"/>
              <a:gd name="connsiteX5149" fmla="*/ 4310302 w 13601612"/>
              <a:gd name="connsiteY5149" fmla="*/ 1707505 h 1972742"/>
              <a:gd name="connsiteX5150" fmla="*/ 4314603 w 13601612"/>
              <a:gd name="connsiteY5150" fmla="*/ 1708579 h 1972742"/>
              <a:gd name="connsiteX5151" fmla="*/ 4314603 w 13601612"/>
              <a:gd name="connsiteY5151" fmla="*/ 1710013 h 1972742"/>
              <a:gd name="connsiteX5152" fmla="*/ 4309943 w 13601612"/>
              <a:gd name="connsiteY5152" fmla="*/ 1711088 h 1972742"/>
              <a:gd name="connsiteX5153" fmla="*/ 4310302 w 13601612"/>
              <a:gd name="connsiteY5153" fmla="*/ 1707505 h 1972742"/>
              <a:gd name="connsiteX5154" fmla="*/ 4461196 w 13601612"/>
              <a:gd name="connsiteY5154" fmla="*/ 1707505 h 1972742"/>
              <a:gd name="connsiteX5155" fmla="*/ 4461196 w 13601612"/>
              <a:gd name="connsiteY5155" fmla="*/ 1709655 h 1972742"/>
              <a:gd name="connsiteX5156" fmla="*/ 4457612 w 13601612"/>
              <a:gd name="connsiteY5156" fmla="*/ 1708580 h 1972742"/>
              <a:gd name="connsiteX5157" fmla="*/ 4461196 w 13601612"/>
              <a:gd name="connsiteY5157" fmla="*/ 1707505 h 1972742"/>
              <a:gd name="connsiteX5158" fmla="*/ 5778747 w 13601612"/>
              <a:gd name="connsiteY5158" fmla="*/ 1708221 h 1972742"/>
              <a:gd name="connsiteX5159" fmla="*/ 5786991 w 13601612"/>
              <a:gd name="connsiteY5159" fmla="*/ 1753382 h 1972742"/>
              <a:gd name="connsiteX5160" fmla="*/ 5766202 w 13601612"/>
              <a:gd name="connsiteY5160" fmla="*/ 1732235 h 1972742"/>
              <a:gd name="connsiteX5161" fmla="*/ 5773012 w 13601612"/>
              <a:gd name="connsiteY5161" fmla="*/ 1717182 h 1972742"/>
              <a:gd name="connsiteX5162" fmla="*/ 5778747 w 13601612"/>
              <a:gd name="connsiteY5162" fmla="*/ 1708221 h 1972742"/>
              <a:gd name="connsiteX5163" fmla="*/ 4322129 w 13601612"/>
              <a:gd name="connsiteY5163" fmla="*/ 1708579 h 1972742"/>
              <a:gd name="connsiteX5164" fmla="*/ 4322129 w 13601612"/>
              <a:gd name="connsiteY5164" fmla="*/ 1710013 h 1972742"/>
              <a:gd name="connsiteX5165" fmla="*/ 4319621 w 13601612"/>
              <a:gd name="connsiteY5165" fmla="*/ 1709296 h 1972742"/>
              <a:gd name="connsiteX5166" fmla="*/ 4322129 w 13601612"/>
              <a:gd name="connsiteY5166" fmla="*/ 1708579 h 1972742"/>
              <a:gd name="connsiteX5167" fmla="*/ 4315319 w 13601612"/>
              <a:gd name="connsiteY5167" fmla="*/ 1708943 h 1972742"/>
              <a:gd name="connsiteX5168" fmla="*/ 4317112 w 13601612"/>
              <a:gd name="connsiteY5168" fmla="*/ 1709301 h 1972742"/>
              <a:gd name="connsiteX5169" fmla="*/ 4315319 w 13601612"/>
              <a:gd name="connsiteY5169" fmla="*/ 1710018 h 1972742"/>
              <a:gd name="connsiteX5170" fmla="*/ 4315319 w 13601612"/>
              <a:gd name="connsiteY5170" fmla="*/ 1708943 h 1972742"/>
              <a:gd name="connsiteX5171" fmla="*/ 4455462 w 13601612"/>
              <a:gd name="connsiteY5171" fmla="*/ 1708943 h 1972742"/>
              <a:gd name="connsiteX5172" fmla="*/ 4461196 w 13601612"/>
              <a:gd name="connsiteY5172" fmla="*/ 1710735 h 1972742"/>
              <a:gd name="connsiteX5173" fmla="*/ 4461196 w 13601612"/>
              <a:gd name="connsiteY5173" fmla="*/ 1715753 h 1972742"/>
              <a:gd name="connsiteX5174" fmla="*/ 4455103 w 13601612"/>
              <a:gd name="connsiteY5174" fmla="*/ 1717545 h 1972742"/>
              <a:gd name="connsiteX5175" fmla="*/ 4448652 w 13601612"/>
              <a:gd name="connsiteY5175" fmla="*/ 1715753 h 1972742"/>
              <a:gd name="connsiteX5176" fmla="*/ 4448652 w 13601612"/>
              <a:gd name="connsiteY5176" fmla="*/ 1711093 h 1972742"/>
              <a:gd name="connsiteX5177" fmla="*/ 4455462 w 13601612"/>
              <a:gd name="connsiteY5177" fmla="*/ 1708943 h 1972742"/>
              <a:gd name="connsiteX5178" fmla="*/ 5202408 w 13601612"/>
              <a:gd name="connsiteY5178" fmla="*/ 1708943 h 1972742"/>
              <a:gd name="connsiteX5179" fmla="*/ 5226781 w 13601612"/>
              <a:gd name="connsiteY5179" fmla="*/ 1715394 h 1972742"/>
              <a:gd name="connsiteX5180" fmla="*/ 5227138 w 13601612"/>
              <a:gd name="connsiteY5180" fmla="*/ 1736183 h 1972742"/>
              <a:gd name="connsiteX5181" fmla="*/ 5204558 w 13601612"/>
              <a:gd name="connsiteY5181" fmla="*/ 1742634 h 1972742"/>
              <a:gd name="connsiteX5182" fmla="*/ 5179110 w 13601612"/>
              <a:gd name="connsiteY5182" fmla="*/ 1735824 h 1972742"/>
              <a:gd name="connsiteX5183" fmla="*/ 5179468 w 13601612"/>
              <a:gd name="connsiteY5183" fmla="*/ 1714677 h 1972742"/>
              <a:gd name="connsiteX5184" fmla="*/ 5202408 w 13601612"/>
              <a:gd name="connsiteY5184" fmla="*/ 1708943 h 1972742"/>
              <a:gd name="connsiteX5185" fmla="*/ 4318545 w 13601612"/>
              <a:gd name="connsiteY5185" fmla="*/ 1709660 h 1972742"/>
              <a:gd name="connsiteX5186" fmla="*/ 4322129 w 13601612"/>
              <a:gd name="connsiteY5186" fmla="*/ 1710734 h 1972742"/>
              <a:gd name="connsiteX5187" fmla="*/ 4322129 w 13601612"/>
              <a:gd name="connsiteY5187" fmla="*/ 1712885 h 1972742"/>
              <a:gd name="connsiteX5188" fmla="*/ 4318904 w 13601612"/>
              <a:gd name="connsiteY5188" fmla="*/ 1713602 h 1972742"/>
              <a:gd name="connsiteX5189" fmla="*/ 4315319 w 13601612"/>
              <a:gd name="connsiteY5189" fmla="*/ 1712885 h 1972742"/>
              <a:gd name="connsiteX5190" fmla="*/ 4315319 w 13601612"/>
              <a:gd name="connsiteY5190" fmla="*/ 1710376 h 1972742"/>
              <a:gd name="connsiteX5191" fmla="*/ 4318545 w 13601612"/>
              <a:gd name="connsiteY5191" fmla="*/ 1709660 h 1972742"/>
              <a:gd name="connsiteX5192" fmla="*/ 4314603 w 13601612"/>
              <a:gd name="connsiteY5192" fmla="*/ 1710734 h 1972742"/>
              <a:gd name="connsiteX5193" fmla="*/ 4314603 w 13601612"/>
              <a:gd name="connsiteY5193" fmla="*/ 1712526 h 1972742"/>
              <a:gd name="connsiteX5194" fmla="*/ 4311018 w 13601612"/>
              <a:gd name="connsiteY5194" fmla="*/ 1711810 h 1972742"/>
              <a:gd name="connsiteX5195" fmla="*/ 4314603 w 13601612"/>
              <a:gd name="connsiteY5195" fmla="*/ 1710734 h 1972742"/>
              <a:gd name="connsiteX5196" fmla="*/ 4322846 w 13601612"/>
              <a:gd name="connsiteY5196" fmla="*/ 1710734 h 1972742"/>
              <a:gd name="connsiteX5197" fmla="*/ 4326072 w 13601612"/>
              <a:gd name="connsiteY5197" fmla="*/ 1711809 h 1972742"/>
              <a:gd name="connsiteX5198" fmla="*/ 4322846 w 13601612"/>
              <a:gd name="connsiteY5198" fmla="*/ 1712526 h 1972742"/>
              <a:gd name="connsiteX5199" fmla="*/ 4322846 w 13601612"/>
              <a:gd name="connsiteY5199" fmla="*/ 1710734 h 1972742"/>
              <a:gd name="connsiteX5200" fmla="*/ 4462272 w 13601612"/>
              <a:gd name="connsiteY5200" fmla="*/ 1710734 h 1972742"/>
              <a:gd name="connsiteX5201" fmla="*/ 4470874 w 13601612"/>
              <a:gd name="connsiteY5201" fmla="*/ 1713243 h 1972742"/>
              <a:gd name="connsiteX5202" fmla="*/ 4462272 w 13601612"/>
              <a:gd name="connsiteY5202" fmla="*/ 1715394 h 1972742"/>
              <a:gd name="connsiteX5203" fmla="*/ 4462272 w 13601612"/>
              <a:gd name="connsiteY5203" fmla="*/ 1710734 h 1972742"/>
              <a:gd name="connsiteX5204" fmla="*/ 4447576 w 13601612"/>
              <a:gd name="connsiteY5204" fmla="*/ 1711092 h 1972742"/>
              <a:gd name="connsiteX5205" fmla="*/ 4447576 w 13601612"/>
              <a:gd name="connsiteY5205" fmla="*/ 1715393 h 1972742"/>
              <a:gd name="connsiteX5206" fmla="*/ 4439691 w 13601612"/>
              <a:gd name="connsiteY5206" fmla="*/ 1713243 h 1972742"/>
              <a:gd name="connsiteX5207" fmla="*/ 4447576 w 13601612"/>
              <a:gd name="connsiteY5207" fmla="*/ 1711092 h 1972742"/>
              <a:gd name="connsiteX5208" fmla="*/ 4309943 w 13601612"/>
              <a:gd name="connsiteY5208" fmla="*/ 1711809 h 1972742"/>
              <a:gd name="connsiteX5209" fmla="*/ 4314603 w 13601612"/>
              <a:gd name="connsiteY5209" fmla="*/ 1713243 h 1972742"/>
              <a:gd name="connsiteX5210" fmla="*/ 4314603 w 13601612"/>
              <a:gd name="connsiteY5210" fmla="*/ 1715035 h 1972742"/>
              <a:gd name="connsiteX5211" fmla="*/ 4309943 w 13601612"/>
              <a:gd name="connsiteY5211" fmla="*/ 1716109 h 1972742"/>
              <a:gd name="connsiteX5212" fmla="*/ 4309943 w 13601612"/>
              <a:gd name="connsiteY5212" fmla="*/ 1711809 h 1972742"/>
              <a:gd name="connsiteX5213" fmla="*/ 4327506 w 13601612"/>
              <a:gd name="connsiteY5213" fmla="*/ 1712167 h 1972742"/>
              <a:gd name="connsiteX5214" fmla="*/ 4327506 w 13601612"/>
              <a:gd name="connsiteY5214" fmla="*/ 1716109 h 1972742"/>
              <a:gd name="connsiteX5215" fmla="*/ 4322846 w 13601612"/>
              <a:gd name="connsiteY5215" fmla="*/ 1714676 h 1972742"/>
              <a:gd name="connsiteX5216" fmla="*/ 4322846 w 13601612"/>
              <a:gd name="connsiteY5216" fmla="*/ 1713242 h 1972742"/>
              <a:gd name="connsiteX5217" fmla="*/ 4327506 w 13601612"/>
              <a:gd name="connsiteY5217" fmla="*/ 1712167 h 1972742"/>
              <a:gd name="connsiteX5218" fmla="*/ 1895629 w 13601612"/>
              <a:gd name="connsiteY5218" fmla="*/ 1712527 h 1972742"/>
              <a:gd name="connsiteX5219" fmla="*/ 1913191 w 13601612"/>
              <a:gd name="connsiteY5219" fmla="*/ 1733674 h 1972742"/>
              <a:gd name="connsiteX5220" fmla="*/ 1916417 w 13601612"/>
              <a:gd name="connsiteY5220" fmla="*/ 1765931 h 1972742"/>
              <a:gd name="connsiteX5221" fmla="*/ 1968388 w 13601612"/>
              <a:gd name="connsiteY5221" fmla="*/ 1762706 h 1972742"/>
              <a:gd name="connsiteX5222" fmla="*/ 1961220 w 13601612"/>
              <a:gd name="connsiteY5222" fmla="*/ 1777759 h 1972742"/>
              <a:gd name="connsiteX5223" fmla="*/ 1925378 w 13601612"/>
              <a:gd name="connsiteY5223" fmla="*/ 1825788 h 1972742"/>
              <a:gd name="connsiteX5224" fmla="*/ 1922152 w 13601612"/>
              <a:gd name="connsiteY5224" fmla="*/ 1824713 h 1972742"/>
              <a:gd name="connsiteX5225" fmla="*/ 1920360 w 13601612"/>
              <a:gd name="connsiteY5225" fmla="*/ 1822921 h 1972742"/>
              <a:gd name="connsiteX5226" fmla="*/ 1904589 w 13601612"/>
              <a:gd name="connsiteY5226" fmla="*/ 1759122 h 1972742"/>
              <a:gd name="connsiteX5227" fmla="*/ 1894554 w 13601612"/>
              <a:gd name="connsiteY5227" fmla="*/ 1720054 h 1972742"/>
              <a:gd name="connsiteX5228" fmla="*/ 1895629 w 13601612"/>
              <a:gd name="connsiteY5228" fmla="*/ 1712527 h 1972742"/>
              <a:gd name="connsiteX5229" fmla="*/ 4315319 w 13601612"/>
              <a:gd name="connsiteY5229" fmla="*/ 1713244 h 1972742"/>
              <a:gd name="connsiteX5230" fmla="*/ 4317828 w 13601612"/>
              <a:gd name="connsiteY5230" fmla="*/ 1713961 h 1972742"/>
              <a:gd name="connsiteX5231" fmla="*/ 4315319 w 13601612"/>
              <a:gd name="connsiteY5231" fmla="*/ 1714677 h 1972742"/>
              <a:gd name="connsiteX5232" fmla="*/ 4315319 w 13601612"/>
              <a:gd name="connsiteY5232" fmla="*/ 1713244 h 1972742"/>
              <a:gd name="connsiteX5233" fmla="*/ 4816390 w 13601612"/>
              <a:gd name="connsiteY5233" fmla="*/ 1713244 h 1972742"/>
              <a:gd name="connsiteX5234" fmla="*/ 4817107 w 13601612"/>
              <a:gd name="connsiteY5234" fmla="*/ 1733315 h 1972742"/>
              <a:gd name="connsiteX5235" fmla="*/ 4793093 w 13601612"/>
              <a:gd name="connsiteY5235" fmla="*/ 1726505 h 1972742"/>
              <a:gd name="connsiteX5236" fmla="*/ 4793093 w 13601612"/>
              <a:gd name="connsiteY5236" fmla="*/ 1720054 h 1972742"/>
              <a:gd name="connsiteX5237" fmla="*/ 4816390 w 13601612"/>
              <a:gd name="connsiteY5237" fmla="*/ 1713244 h 1972742"/>
              <a:gd name="connsiteX5238" fmla="*/ 4322129 w 13601612"/>
              <a:gd name="connsiteY5238" fmla="*/ 1713602 h 1972742"/>
              <a:gd name="connsiteX5239" fmla="*/ 4322129 w 13601612"/>
              <a:gd name="connsiteY5239" fmla="*/ 1714676 h 1972742"/>
              <a:gd name="connsiteX5240" fmla="*/ 4319979 w 13601612"/>
              <a:gd name="connsiteY5240" fmla="*/ 1713960 h 1972742"/>
              <a:gd name="connsiteX5241" fmla="*/ 4322129 w 13601612"/>
              <a:gd name="connsiteY5241" fmla="*/ 1713602 h 1972742"/>
              <a:gd name="connsiteX5242" fmla="*/ 4437541 w 13601612"/>
              <a:gd name="connsiteY5242" fmla="*/ 1713602 h 1972742"/>
              <a:gd name="connsiteX5243" fmla="*/ 4447576 w 13601612"/>
              <a:gd name="connsiteY5243" fmla="*/ 1716469 h 1972742"/>
              <a:gd name="connsiteX5244" fmla="*/ 4447576 w 13601612"/>
              <a:gd name="connsiteY5244" fmla="*/ 1719336 h 1972742"/>
              <a:gd name="connsiteX5245" fmla="*/ 4437182 w 13601612"/>
              <a:gd name="connsiteY5245" fmla="*/ 1722204 h 1972742"/>
              <a:gd name="connsiteX5246" fmla="*/ 4437541 w 13601612"/>
              <a:gd name="connsiteY5246" fmla="*/ 1713602 h 1972742"/>
              <a:gd name="connsiteX5247" fmla="*/ 4472666 w 13601612"/>
              <a:gd name="connsiteY5247" fmla="*/ 1713602 h 1972742"/>
              <a:gd name="connsiteX5248" fmla="*/ 4473024 w 13601612"/>
              <a:gd name="connsiteY5248" fmla="*/ 1722204 h 1972742"/>
              <a:gd name="connsiteX5249" fmla="*/ 4462271 w 13601612"/>
              <a:gd name="connsiteY5249" fmla="*/ 1719336 h 1972742"/>
              <a:gd name="connsiteX5250" fmla="*/ 4462271 w 13601612"/>
              <a:gd name="connsiteY5250" fmla="*/ 1716469 h 1972742"/>
              <a:gd name="connsiteX5251" fmla="*/ 4472666 w 13601612"/>
              <a:gd name="connsiteY5251" fmla="*/ 1713602 h 1972742"/>
              <a:gd name="connsiteX5252" fmla="*/ 4738972 w 13601612"/>
              <a:gd name="connsiteY5252" fmla="*/ 1713960 h 1972742"/>
              <a:gd name="connsiteX5253" fmla="*/ 4761910 w 13601612"/>
              <a:gd name="connsiteY5253" fmla="*/ 1720053 h 1972742"/>
              <a:gd name="connsiteX5254" fmla="*/ 4761910 w 13601612"/>
              <a:gd name="connsiteY5254" fmla="*/ 1726504 h 1972742"/>
              <a:gd name="connsiteX5255" fmla="*/ 4738255 w 13601612"/>
              <a:gd name="connsiteY5255" fmla="*/ 1732956 h 1972742"/>
              <a:gd name="connsiteX5256" fmla="*/ 4738972 w 13601612"/>
              <a:gd name="connsiteY5256" fmla="*/ 1713960 h 1972742"/>
              <a:gd name="connsiteX5257" fmla="*/ 4318904 w 13601612"/>
              <a:gd name="connsiteY5257" fmla="*/ 1714317 h 1972742"/>
              <a:gd name="connsiteX5258" fmla="*/ 4322129 w 13601612"/>
              <a:gd name="connsiteY5258" fmla="*/ 1715392 h 1972742"/>
              <a:gd name="connsiteX5259" fmla="*/ 4322129 w 13601612"/>
              <a:gd name="connsiteY5259" fmla="*/ 1717543 h 1972742"/>
              <a:gd name="connsiteX5260" fmla="*/ 4318545 w 13601612"/>
              <a:gd name="connsiteY5260" fmla="*/ 1718259 h 1972742"/>
              <a:gd name="connsiteX5261" fmla="*/ 4315319 w 13601612"/>
              <a:gd name="connsiteY5261" fmla="*/ 1717545 h 1972742"/>
              <a:gd name="connsiteX5262" fmla="*/ 4315319 w 13601612"/>
              <a:gd name="connsiteY5262" fmla="*/ 1715394 h 1972742"/>
              <a:gd name="connsiteX5263" fmla="*/ 4318904 w 13601612"/>
              <a:gd name="connsiteY5263" fmla="*/ 1714317 h 1972742"/>
              <a:gd name="connsiteX5264" fmla="*/ 4314603 w 13601612"/>
              <a:gd name="connsiteY5264" fmla="*/ 1715392 h 1972742"/>
              <a:gd name="connsiteX5265" fmla="*/ 4314603 w 13601612"/>
              <a:gd name="connsiteY5265" fmla="*/ 1717543 h 1972742"/>
              <a:gd name="connsiteX5266" fmla="*/ 4311018 w 13601612"/>
              <a:gd name="connsiteY5266" fmla="*/ 1716468 h 1972742"/>
              <a:gd name="connsiteX5267" fmla="*/ 4314603 w 13601612"/>
              <a:gd name="connsiteY5267" fmla="*/ 1715392 h 1972742"/>
              <a:gd name="connsiteX5268" fmla="*/ 4322846 w 13601612"/>
              <a:gd name="connsiteY5268" fmla="*/ 1715392 h 1972742"/>
              <a:gd name="connsiteX5269" fmla="*/ 4326072 w 13601612"/>
              <a:gd name="connsiteY5269" fmla="*/ 1716467 h 1972742"/>
              <a:gd name="connsiteX5270" fmla="*/ 4322846 w 13601612"/>
              <a:gd name="connsiteY5270" fmla="*/ 1717184 h 1972742"/>
              <a:gd name="connsiteX5271" fmla="*/ 4322846 w 13601612"/>
              <a:gd name="connsiteY5271" fmla="*/ 1715392 h 1972742"/>
              <a:gd name="connsiteX5272" fmla="*/ 5176243 w 13601612"/>
              <a:gd name="connsiteY5272" fmla="*/ 1715392 h 1972742"/>
              <a:gd name="connsiteX5273" fmla="*/ 5175885 w 13601612"/>
              <a:gd name="connsiteY5273" fmla="*/ 1735105 h 1972742"/>
              <a:gd name="connsiteX5274" fmla="*/ 5140043 w 13601612"/>
              <a:gd name="connsiteY5274" fmla="*/ 1725428 h 1972742"/>
              <a:gd name="connsiteX5275" fmla="*/ 5176243 w 13601612"/>
              <a:gd name="connsiteY5275" fmla="*/ 1715392 h 1972742"/>
              <a:gd name="connsiteX5276" fmla="*/ 4327506 w 13601612"/>
              <a:gd name="connsiteY5276" fmla="*/ 1716467 h 1972742"/>
              <a:gd name="connsiteX5277" fmla="*/ 4327864 w 13601612"/>
              <a:gd name="connsiteY5277" fmla="*/ 1720768 h 1972742"/>
              <a:gd name="connsiteX5278" fmla="*/ 4322846 w 13601612"/>
              <a:gd name="connsiteY5278" fmla="*/ 1719693 h 1972742"/>
              <a:gd name="connsiteX5279" fmla="*/ 4322846 w 13601612"/>
              <a:gd name="connsiteY5279" fmla="*/ 1717901 h 1972742"/>
              <a:gd name="connsiteX5280" fmla="*/ 4327506 w 13601612"/>
              <a:gd name="connsiteY5280" fmla="*/ 1716467 h 1972742"/>
              <a:gd name="connsiteX5281" fmla="*/ 5230006 w 13601612"/>
              <a:gd name="connsiteY5281" fmla="*/ 1716467 h 1972742"/>
              <a:gd name="connsiteX5282" fmla="*/ 5265848 w 13601612"/>
              <a:gd name="connsiteY5282" fmla="*/ 1725786 h 1972742"/>
              <a:gd name="connsiteX5283" fmla="*/ 5230006 w 13601612"/>
              <a:gd name="connsiteY5283" fmla="*/ 1735821 h 1972742"/>
              <a:gd name="connsiteX5284" fmla="*/ 5230006 w 13601612"/>
              <a:gd name="connsiteY5284" fmla="*/ 1716467 h 1972742"/>
              <a:gd name="connsiteX5285" fmla="*/ 4309943 w 13601612"/>
              <a:gd name="connsiteY5285" fmla="*/ 1716825 h 1972742"/>
              <a:gd name="connsiteX5286" fmla="*/ 4314603 w 13601612"/>
              <a:gd name="connsiteY5286" fmla="*/ 1717899 h 1972742"/>
              <a:gd name="connsiteX5287" fmla="*/ 4314603 w 13601612"/>
              <a:gd name="connsiteY5287" fmla="*/ 1719691 h 1972742"/>
              <a:gd name="connsiteX5288" fmla="*/ 4309585 w 13601612"/>
              <a:gd name="connsiteY5288" fmla="*/ 1720766 h 1972742"/>
              <a:gd name="connsiteX5289" fmla="*/ 4309943 w 13601612"/>
              <a:gd name="connsiteY5289" fmla="*/ 1716825 h 1972742"/>
              <a:gd name="connsiteX5290" fmla="*/ 4448652 w 13601612"/>
              <a:gd name="connsiteY5290" fmla="*/ 1716825 h 1972742"/>
              <a:gd name="connsiteX5291" fmla="*/ 4453311 w 13601612"/>
              <a:gd name="connsiteY5291" fmla="*/ 1717899 h 1972742"/>
              <a:gd name="connsiteX5292" fmla="*/ 4448293 w 13601612"/>
              <a:gd name="connsiteY5292" fmla="*/ 1719333 h 1972742"/>
              <a:gd name="connsiteX5293" fmla="*/ 4448652 w 13601612"/>
              <a:gd name="connsiteY5293" fmla="*/ 1716825 h 1972742"/>
              <a:gd name="connsiteX5294" fmla="*/ 4461196 w 13601612"/>
              <a:gd name="connsiteY5294" fmla="*/ 1716825 h 1972742"/>
              <a:gd name="connsiteX5295" fmla="*/ 4461196 w 13601612"/>
              <a:gd name="connsiteY5295" fmla="*/ 1719333 h 1972742"/>
              <a:gd name="connsiteX5296" fmla="*/ 4456895 w 13601612"/>
              <a:gd name="connsiteY5296" fmla="*/ 1717900 h 1972742"/>
              <a:gd name="connsiteX5297" fmla="*/ 4461196 w 13601612"/>
              <a:gd name="connsiteY5297" fmla="*/ 1716825 h 1972742"/>
              <a:gd name="connsiteX5298" fmla="*/ 4322129 w 13601612"/>
              <a:gd name="connsiteY5298" fmla="*/ 1717899 h 1972742"/>
              <a:gd name="connsiteX5299" fmla="*/ 4322129 w 13601612"/>
              <a:gd name="connsiteY5299" fmla="*/ 1719333 h 1972742"/>
              <a:gd name="connsiteX5300" fmla="*/ 4319621 w 13601612"/>
              <a:gd name="connsiteY5300" fmla="*/ 1718616 h 1972742"/>
              <a:gd name="connsiteX5301" fmla="*/ 4322129 w 13601612"/>
              <a:gd name="connsiteY5301" fmla="*/ 1717899 h 1972742"/>
              <a:gd name="connsiteX5302" fmla="*/ 4315319 w 13601612"/>
              <a:gd name="connsiteY5302" fmla="*/ 1718262 h 1972742"/>
              <a:gd name="connsiteX5303" fmla="*/ 4317112 w 13601612"/>
              <a:gd name="connsiteY5303" fmla="*/ 1718620 h 1972742"/>
              <a:gd name="connsiteX5304" fmla="*/ 4315319 w 13601612"/>
              <a:gd name="connsiteY5304" fmla="*/ 1719336 h 1972742"/>
              <a:gd name="connsiteX5305" fmla="*/ 4315319 w 13601612"/>
              <a:gd name="connsiteY5305" fmla="*/ 1718262 h 1972742"/>
              <a:gd name="connsiteX5306" fmla="*/ 4455103 w 13601612"/>
              <a:gd name="connsiteY5306" fmla="*/ 1718620 h 1972742"/>
              <a:gd name="connsiteX5307" fmla="*/ 4461196 w 13601612"/>
              <a:gd name="connsiteY5307" fmla="*/ 1720053 h 1972742"/>
              <a:gd name="connsiteX5308" fmla="*/ 4461196 w 13601612"/>
              <a:gd name="connsiteY5308" fmla="*/ 1725788 h 1972742"/>
              <a:gd name="connsiteX5309" fmla="*/ 4455462 w 13601612"/>
              <a:gd name="connsiteY5309" fmla="*/ 1727580 h 1972742"/>
              <a:gd name="connsiteX5310" fmla="*/ 4448293 w 13601612"/>
              <a:gd name="connsiteY5310" fmla="*/ 1725430 h 1972742"/>
              <a:gd name="connsiteX5311" fmla="*/ 4448293 w 13601612"/>
              <a:gd name="connsiteY5311" fmla="*/ 1720053 h 1972742"/>
              <a:gd name="connsiteX5312" fmla="*/ 4455103 w 13601612"/>
              <a:gd name="connsiteY5312" fmla="*/ 1718620 h 1972742"/>
              <a:gd name="connsiteX5313" fmla="*/ 4318545 w 13601612"/>
              <a:gd name="connsiteY5313" fmla="*/ 1718977 h 1972742"/>
              <a:gd name="connsiteX5314" fmla="*/ 4322129 w 13601612"/>
              <a:gd name="connsiteY5314" fmla="*/ 1720052 h 1972742"/>
              <a:gd name="connsiteX5315" fmla="*/ 4322129 w 13601612"/>
              <a:gd name="connsiteY5315" fmla="*/ 1722561 h 1972742"/>
              <a:gd name="connsiteX5316" fmla="*/ 4318904 w 13601612"/>
              <a:gd name="connsiteY5316" fmla="*/ 1723636 h 1972742"/>
              <a:gd name="connsiteX5317" fmla="*/ 4314961 w 13601612"/>
              <a:gd name="connsiteY5317" fmla="*/ 1722561 h 1972742"/>
              <a:gd name="connsiteX5318" fmla="*/ 4315319 w 13601612"/>
              <a:gd name="connsiteY5318" fmla="*/ 1720052 h 1972742"/>
              <a:gd name="connsiteX5319" fmla="*/ 4318545 w 13601612"/>
              <a:gd name="connsiteY5319" fmla="*/ 1718977 h 1972742"/>
              <a:gd name="connsiteX5320" fmla="*/ 4314603 w 13601612"/>
              <a:gd name="connsiteY5320" fmla="*/ 1720052 h 1972742"/>
              <a:gd name="connsiteX5321" fmla="*/ 4314603 w 13601612"/>
              <a:gd name="connsiteY5321" fmla="*/ 1722203 h 1972742"/>
              <a:gd name="connsiteX5322" fmla="*/ 4310302 w 13601612"/>
              <a:gd name="connsiteY5322" fmla="*/ 1721128 h 1972742"/>
              <a:gd name="connsiteX5323" fmla="*/ 4314603 w 13601612"/>
              <a:gd name="connsiteY5323" fmla="*/ 1720052 h 1972742"/>
              <a:gd name="connsiteX5324" fmla="*/ 4322846 w 13601612"/>
              <a:gd name="connsiteY5324" fmla="*/ 1720410 h 1972742"/>
              <a:gd name="connsiteX5325" fmla="*/ 4327147 w 13601612"/>
              <a:gd name="connsiteY5325" fmla="*/ 1721485 h 1972742"/>
              <a:gd name="connsiteX5326" fmla="*/ 4322846 w 13601612"/>
              <a:gd name="connsiteY5326" fmla="*/ 1722559 h 1972742"/>
              <a:gd name="connsiteX5327" fmla="*/ 4322846 w 13601612"/>
              <a:gd name="connsiteY5327" fmla="*/ 1720410 h 1972742"/>
              <a:gd name="connsiteX5328" fmla="*/ 4447576 w 13601612"/>
              <a:gd name="connsiteY5328" fmla="*/ 1720410 h 1972742"/>
              <a:gd name="connsiteX5329" fmla="*/ 4447576 w 13601612"/>
              <a:gd name="connsiteY5329" fmla="*/ 1725069 h 1972742"/>
              <a:gd name="connsiteX5330" fmla="*/ 4438974 w 13601612"/>
              <a:gd name="connsiteY5330" fmla="*/ 1722919 h 1972742"/>
              <a:gd name="connsiteX5331" fmla="*/ 4447576 w 13601612"/>
              <a:gd name="connsiteY5331" fmla="*/ 1720410 h 1972742"/>
              <a:gd name="connsiteX5332" fmla="*/ 4462272 w 13601612"/>
              <a:gd name="connsiteY5332" fmla="*/ 1720410 h 1972742"/>
              <a:gd name="connsiteX5333" fmla="*/ 4471949 w 13601612"/>
              <a:gd name="connsiteY5333" fmla="*/ 1722919 h 1972742"/>
              <a:gd name="connsiteX5334" fmla="*/ 4462272 w 13601612"/>
              <a:gd name="connsiteY5334" fmla="*/ 1725428 h 1972742"/>
              <a:gd name="connsiteX5335" fmla="*/ 4462272 w 13601612"/>
              <a:gd name="connsiteY5335" fmla="*/ 1720410 h 1972742"/>
              <a:gd name="connsiteX5336" fmla="*/ 4791301 w 13601612"/>
              <a:gd name="connsiteY5336" fmla="*/ 1720410 h 1972742"/>
              <a:gd name="connsiteX5337" fmla="*/ 4791301 w 13601612"/>
              <a:gd name="connsiteY5337" fmla="*/ 1726145 h 1972742"/>
              <a:gd name="connsiteX5338" fmla="*/ 4780548 w 13601612"/>
              <a:gd name="connsiteY5338" fmla="*/ 1723277 h 1972742"/>
              <a:gd name="connsiteX5339" fmla="*/ 4791301 w 13601612"/>
              <a:gd name="connsiteY5339" fmla="*/ 1720410 h 1972742"/>
              <a:gd name="connsiteX5340" fmla="*/ 4763703 w 13601612"/>
              <a:gd name="connsiteY5340" fmla="*/ 1720768 h 1972742"/>
              <a:gd name="connsiteX5341" fmla="*/ 4773738 w 13601612"/>
              <a:gd name="connsiteY5341" fmla="*/ 1723277 h 1972742"/>
              <a:gd name="connsiteX5342" fmla="*/ 4763703 w 13601612"/>
              <a:gd name="connsiteY5342" fmla="*/ 1725786 h 1972742"/>
              <a:gd name="connsiteX5343" fmla="*/ 4763703 w 13601612"/>
              <a:gd name="connsiteY5343" fmla="*/ 1720768 h 1972742"/>
              <a:gd name="connsiteX5344" fmla="*/ 4309585 w 13601612"/>
              <a:gd name="connsiteY5344" fmla="*/ 1721842 h 1972742"/>
              <a:gd name="connsiteX5345" fmla="*/ 4314603 w 13601612"/>
              <a:gd name="connsiteY5345" fmla="*/ 1722917 h 1972742"/>
              <a:gd name="connsiteX5346" fmla="*/ 4314603 w 13601612"/>
              <a:gd name="connsiteY5346" fmla="*/ 1724709 h 1972742"/>
              <a:gd name="connsiteX5347" fmla="*/ 4309585 w 13601612"/>
              <a:gd name="connsiteY5347" fmla="*/ 1726143 h 1972742"/>
              <a:gd name="connsiteX5348" fmla="*/ 4309585 w 13601612"/>
              <a:gd name="connsiteY5348" fmla="*/ 1721842 h 1972742"/>
              <a:gd name="connsiteX5349" fmla="*/ 4327506 w 13601612"/>
              <a:gd name="connsiteY5349" fmla="*/ 1721842 h 1972742"/>
              <a:gd name="connsiteX5350" fmla="*/ 4327864 w 13601612"/>
              <a:gd name="connsiteY5350" fmla="*/ 1721842 h 1972742"/>
              <a:gd name="connsiteX5351" fmla="*/ 4327864 w 13601612"/>
              <a:gd name="connsiteY5351" fmla="*/ 1726143 h 1972742"/>
              <a:gd name="connsiteX5352" fmla="*/ 4322846 w 13601612"/>
              <a:gd name="connsiteY5352" fmla="*/ 1724710 h 1972742"/>
              <a:gd name="connsiteX5353" fmla="*/ 4322846 w 13601612"/>
              <a:gd name="connsiteY5353" fmla="*/ 1723276 h 1972742"/>
              <a:gd name="connsiteX5354" fmla="*/ 4327506 w 13601612"/>
              <a:gd name="connsiteY5354" fmla="*/ 1721842 h 1972742"/>
              <a:gd name="connsiteX5355" fmla="*/ 4314961 w 13601612"/>
              <a:gd name="connsiteY5355" fmla="*/ 1723276 h 1972742"/>
              <a:gd name="connsiteX5356" fmla="*/ 4317828 w 13601612"/>
              <a:gd name="connsiteY5356" fmla="*/ 1723993 h 1972742"/>
              <a:gd name="connsiteX5357" fmla="*/ 4314961 w 13601612"/>
              <a:gd name="connsiteY5357" fmla="*/ 1724710 h 1972742"/>
              <a:gd name="connsiteX5358" fmla="*/ 4314961 w 13601612"/>
              <a:gd name="connsiteY5358" fmla="*/ 1723276 h 1972742"/>
              <a:gd name="connsiteX5359" fmla="*/ 4322129 w 13601612"/>
              <a:gd name="connsiteY5359" fmla="*/ 1723276 h 1972742"/>
              <a:gd name="connsiteX5360" fmla="*/ 4322129 w 13601612"/>
              <a:gd name="connsiteY5360" fmla="*/ 1724351 h 1972742"/>
              <a:gd name="connsiteX5361" fmla="*/ 4319979 w 13601612"/>
              <a:gd name="connsiteY5361" fmla="*/ 1723993 h 1972742"/>
              <a:gd name="connsiteX5362" fmla="*/ 4322129 w 13601612"/>
              <a:gd name="connsiteY5362" fmla="*/ 1723276 h 1972742"/>
              <a:gd name="connsiteX5363" fmla="*/ 4437182 w 13601612"/>
              <a:gd name="connsiteY5363" fmla="*/ 1723276 h 1972742"/>
              <a:gd name="connsiteX5364" fmla="*/ 4447576 w 13601612"/>
              <a:gd name="connsiteY5364" fmla="*/ 1726143 h 1972742"/>
              <a:gd name="connsiteX5365" fmla="*/ 4447576 w 13601612"/>
              <a:gd name="connsiteY5365" fmla="*/ 1729728 h 1972742"/>
              <a:gd name="connsiteX5366" fmla="*/ 4436824 w 13601612"/>
              <a:gd name="connsiteY5366" fmla="*/ 1732595 h 1972742"/>
              <a:gd name="connsiteX5367" fmla="*/ 4437182 w 13601612"/>
              <a:gd name="connsiteY5367" fmla="*/ 1723276 h 1972742"/>
              <a:gd name="connsiteX5368" fmla="*/ 4473024 w 13601612"/>
              <a:gd name="connsiteY5368" fmla="*/ 1723634 h 1972742"/>
              <a:gd name="connsiteX5369" fmla="*/ 4473382 w 13601612"/>
              <a:gd name="connsiteY5369" fmla="*/ 1732236 h 1972742"/>
              <a:gd name="connsiteX5370" fmla="*/ 4462271 w 13601612"/>
              <a:gd name="connsiteY5370" fmla="*/ 1729369 h 1972742"/>
              <a:gd name="connsiteX5371" fmla="*/ 4462271 w 13601612"/>
              <a:gd name="connsiteY5371" fmla="*/ 1726501 h 1972742"/>
              <a:gd name="connsiteX5372" fmla="*/ 4473024 w 13601612"/>
              <a:gd name="connsiteY5372" fmla="*/ 1723634 h 1972742"/>
              <a:gd name="connsiteX5373" fmla="*/ 4318904 w 13601612"/>
              <a:gd name="connsiteY5373" fmla="*/ 1724351 h 1972742"/>
              <a:gd name="connsiteX5374" fmla="*/ 4322129 w 13601612"/>
              <a:gd name="connsiteY5374" fmla="*/ 1725068 h 1972742"/>
              <a:gd name="connsiteX5375" fmla="*/ 4322129 w 13601612"/>
              <a:gd name="connsiteY5375" fmla="*/ 1727577 h 1972742"/>
              <a:gd name="connsiteX5376" fmla="*/ 4318904 w 13601612"/>
              <a:gd name="connsiteY5376" fmla="*/ 1728651 h 1972742"/>
              <a:gd name="connsiteX5377" fmla="*/ 4318546 w 13601612"/>
              <a:gd name="connsiteY5377" fmla="*/ 1728651 h 1972742"/>
              <a:gd name="connsiteX5378" fmla="*/ 4314962 w 13601612"/>
              <a:gd name="connsiteY5378" fmla="*/ 1727934 h 1972742"/>
              <a:gd name="connsiteX5379" fmla="*/ 4314962 w 13601612"/>
              <a:gd name="connsiteY5379" fmla="*/ 1725067 h 1972742"/>
              <a:gd name="connsiteX5380" fmla="*/ 4318904 w 13601612"/>
              <a:gd name="connsiteY5380" fmla="*/ 1724351 h 1972742"/>
              <a:gd name="connsiteX5381" fmla="*/ 4777322 w 13601612"/>
              <a:gd name="connsiteY5381" fmla="*/ 1724351 h 1972742"/>
              <a:gd name="connsiteX5382" fmla="*/ 4791301 w 13601612"/>
              <a:gd name="connsiteY5382" fmla="*/ 1727935 h 1972742"/>
              <a:gd name="connsiteX5383" fmla="*/ 4791301 w 13601612"/>
              <a:gd name="connsiteY5383" fmla="*/ 1740838 h 1972742"/>
              <a:gd name="connsiteX5384" fmla="*/ 4778756 w 13601612"/>
              <a:gd name="connsiteY5384" fmla="*/ 1744064 h 1972742"/>
              <a:gd name="connsiteX5385" fmla="*/ 4763344 w 13601612"/>
              <a:gd name="connsiteY5385" fmla="*/ 1739763 h 1972742"/>
              <a:gd name="connsiteX5386" fmla="*/ 4763702 w 13601612"/>
              <a:gd name="connsiteY5386" fmla="*/ 1727935 h 1972742"/>
              <a:gd name="connsiteX5387" fmla="*/ 4777322 w 13601612"/>
              <a:gd name="connsiteY5387" fmla="*/ 1724351 h 1972742"/>
              <a:gd name="connsiteX5388" fmla="*/ 4314603 w 13601612"/>
              <a:gd name="connsiteY5388" fmla="*/ 1725426 h 1972742"/>
              <a:gd name="connsiteX5389" fmla="*/ 4314603 w 13601612"/>
              <a:gd name="connsiteY5389" fmla="*/ 1727576 h 1972742"/>
              <a:gd name="connsiteX5390" fmla="*/ 4310302 w 13601612"/>
              <a:gd name="connsiteY5390" fmla="*/ 1726501 h 1972742"/>
              <a:gd name="connsiteX5391" fmla="*/ 4314603 w 13601612"/>
              <a:gd name="connsiteY5391" fmla="*/ 1725426 h 1972742"/>
              <a:gd name="connsiteX5392" fmla="*/ 4322846 w 13601612"/>
              <a:gd name="connsiteY5392" fmla="*/ 1725426 h 1972742"/>
              <a:gd name="connsiteX5393" fmla="*/ 4323204 w 13601612"/>
              <a:gd name="connsiteY5393" fmla="*/ 1725426 h 1972742"/>
              <a:gd name="connsiteX5394" fmla="*/ 4327147 w 13601612"/>
              <a:gd name="connsiteY5394" fmla="*/ 1726500 h 1972742"/>
              <a:gd name="connsiteX5395" fmla="*/ 4322846 w 13601612"/>
              <a:gd name="connsiteY5395" fmla="*/ 1727575 h 1972742"/>
              <a:gd name="connsiteX5396" fmla="*/ 4322846 w 13601612"/>
              <a:gd name="connsiteY5396" fmla="*/ 1725426 h 1972742"/>
              <a:gd name="connsiteX5397" fmla="*/ 4448293 w 13601612"/>
              <a:gd name="connsiteY5397" fmla="*/ 1726500 h 1972742"/>
              <a:gd name="connsiteX5398" fmla="*/ 4453670 w 13601612"/>
              <a:gd name="connsiteY5398" fmla="*/ 1727934 h 1972742"/>
              <a:gd name="connsiteX5399" fmla="*/ 4448293 w 13601612"/>
              <a:gd name="connsiteY5399" fmla="*/ 1729368 h 1972742"/>
              <a:gd name="connsiteX5400" fmla="*/ 4448293 w 13601612"/>
              <a:gd name="connsiteY5400" fmla="*/ 1726500 h 1972742"/>
              <a:gd name="connsiteX5401" fmla="*/ 4309585 w 13601612"/>
              <a:gd name="connsiteY5401" fmla="*/ 1726864 h 1972742"/>
              <a:gd name="connsiteX5402" fmla="*/ 4314603 w 13601612"/>
              <a:gd name="connsiteY5402" fmla="*/ 1728297 h 1972742"/>
              <a:gd name="connsiteX5403" fmla="*/ 4314245 w 13601612"/>
              <a:gd name="connsiteY5403" fmla="*/ 1729731 h 1972742"/>
              <a:gd name="connsiteX5404" fmla="*/ 4309227 w 13601612"/>
              <a:gd name="connsiteY5404" fmla="*/ 1731165 h 1972742"/>
              <a:gd name="connsiteX5405" fmla="*/ 4309585 w 13601612"/>
              <a:gd name="connsiteY5405" fmla="*/ 1726864 h 1972742"/>
              <a:gd name="connsiteX5406" fmla="*/ 4327864 w 13601612"/>
              <a:gd name="connsiteY5406" fmla="*/ 1726864 h 1972742"/>
              <a:gd name="connsiteX5407" fmla="*/ 4328222 w 13601612"/>
              <a:gd name="connsiteY5407" fmla="*/ 1731165 h 1972742"/>
              <a:gd name="connsiteX5408" fmla="*/ 4322846 w 13601612"/>
              <a:gd name="connsiteY5408" fmla="*/ 1729731 h 1972742"/>
              <a:gd name="connsiteX5409" fmla="*/ 4322846 w 13601612"/>
              <a:gd name="connsiteY5409" fmla="*/ 1728297 h 1972742"/>
              <a:gd name="connsiteX5410" fmla="*/ 4327864 w 13601612"/>
              <a:gd name="connsiteY5410" fmla="*/ 1726864 h 1972742"/>
              <a:gd name="connsiteX5411" fmla="*/ 4461196 w 13601612"/>
              <a:gd name="connsiteY5411" fmla="*/ 1726864 h 1972742"/>
              <a:gd name="connsiteX5412" fmla="*/ 4461196 w 13601612"/>
              <a:gd name="connsiteY5412" fmla="*/ 1729014 h 1972742"/>
              <a:gd name="connsiteX5413" fmla="*/ 4457612 w 13601612"/>
              <a:gd name="connsiteY5413" fmla="*/ 1727940 h 1972742"/>
              <a:gd name="connsiteX5414" fmla="*/ 4461196 w 13601612"/>
              <a:gd name="connsiteY5414" fmla="*/ 1726864 h 1972742"/>
              <a:gd name="connsiteX5415" fmla="*/ 5134667 w 13601612"/>
              <a:gd name="connsiteY5415" fmla="*/ 1727222 h 1972742"/>
              <a:gd name="connsiteX5416" fmla="*/ 5175885 w 13601612"/>
              <a:gd name="connsiteY5416" fmla="*/ 1737974 h 1972742"/>
              <a:gd name="connsiteX5417" fmla="*/ 5175885 w 13601612"/>
              <a:gd name="connsiteY5417" fmla="*/ 1750161 h 1972742"/>
              <a:gd name="connsiteX5418" fmla="*/ 5133950 w 13601612"/>
              <a:gd name="connsiteY5418" fmla="*/ 1761630 h 1972742"/>
              <a:gd name="connsiteX5419" fmla="*/ 5133592 w 13601612"/>
              <a:gd name="connsiteY5419" fmla="*/ 1761630 h 1972742"/>
              <a:gd name="connsiteX5420" fmla="*/ 5133234 w 13601612"/>
              <a:gd name="connsiteY5420" fmla="*/ 1761630 h 1972742"/>
              <a:gd name="connsiteX5421" fmla="*/ 5134667 w 13601612"/>
              <a:gd name="connsiteY5421" fmla="*/ 1727222 h 1972742"/>
              <a:gd name="connsiteX5422" fmla="*/ 5271941 w 13601612"/>
              <a:gd name="connsiteY5422" fmla="*/ 1727580 h 1972742"/>
              <a:gd name="connsiteX5423" fmla="*/ 5272299 w 13601612"/>
              <a:gd name="connsiteY5423" fmla="*/ 1727580 h 1972742"/>
              <a:gd name="connsiteX5424" fmla="*/ 5273733 w 13601612"/>
              <a:gd name="connsiteY5424" fmla="*/ 1761271 h 1972742"/>
              <a:gd name="connsiteX5425" fmla="*/ 5273375 w 13601612"/>
              <a:gd name="connsiteY5425" fmla="*/ 1761271 h 1972742"/>
              <a:gd name="connsiteX5426" fmla="*/ 5273017 w 13601612"/>
              <a:gd name="connsiteY5426" fmla="*/ 1760913 h 1972742"/>
              <a:gd name="connsiteX5427" fmla="*/ 5230007 w 13601612"/>
              <a:gd name="connsiteY5427" fmla="*/ 1749444 h 1972742"/>
              <a:gd name="connsiteX5428" fmla="*/ 5230007 w 13601612"/>
              <a:gd name="connsiteY5428" fmla="*/ 1738691 h 1972742"/>
              <a:gd name="connsiteX5429" fmla="*/ 5271941 w 13601612"/>
              <a:gd name="connsiteY5429" fmla="*/ 1727580 h 1972742"/>
              <a:gd name="connsiteX5430" fmla="*/ 4314961 w 13601612"/>
              <a:gd name="connsiteY5430" fmla="*/ 1728296 h 1972742"/>
              <a:gd name="connsiteX5431" fmla="*/ 4317112 w 13601612"/>
              <a:gd name="connsiteY5431" fmla="*/ 1729013 h 1972742"/>
              <a:gd name="connsiteX5432" fmla="*/ 4314961 w 13601612"/>
              <a:gd name="connsiteY5432" fmla="*/ 1729730 h 1972742"/>
              <a:gd name="connsiteX5433" fmla="*/ 4314961 w 13601612"/>
              <a:gd name="connsiteY5433" fmla="*/ 1728296 h 1972742"/>
              <a:gd name="connsiteX5434" fmla="*/ 4322129 w 13601612"/>
              <a:gd name="connsiteY5434" fmla="*/ 1728296 h 1972742"/>
              <a:gd name="connsiteX5435" fmla="*/ 4322129 w 13601612"/>
              <a:gd name="connsiteY5435" fmla="*/ 1729730 h 1972742"/>
              <a:gd name="connsiteX5436" fmla="*/ 4319621 w 13601612"/>
              <a:gd name="connsiteY5436" fmla="*/ 1729013 h 1972742"/>
              <a:gd name="connsiteX5437" fmla="*/ 4322129 w 13601612"/>
              <a:gd name="connsiteY5437" fmla="*/ 1728296 h 1972742"/>
              <a:gd name="connsiteX5438" fmla="*/ 4455820 w 13601612"/>
              <a:gd name="connsiteY5438" fmla="*/ 1728296 h 1972742"/>
              <a:gd name="connsiteX5439" fmla="*/ 4461555 w 13601612"/>
              <a:gd name="connsiteY5439" fmla="*/ 1730088 h 1972742"/>
              <a:gd name="connsiteX5440" fmla="*/ 4461555 w 13601612"/>
              <a:gd name="connsiteY5440" fmla="*/ 1735465 h 1972742"/>
              <a:gd name="connsiteX5441" fmla="*/ 4454745 w 13601612"/>
              <a:gd name="connsiteY5441" fmla="*/ 1737257 h 1972742"/>
              <a:gd name="connsiteX5442" fmla="*/ 4448293 w 13601612"/>
              <a:gd name="connsiteY5442" fmla="*/ 1735823 h 1972742"/>
              <a:gd name="connsiteX5443" fmla="*/ 4448293 w 13601612"/>
              <a:gd name="connsiteY5443" fmla="*/ 1730447 h 1972742"/>
              <a:gd name="connsiteX5444" fmla="*/ 4455820 w 13601612"/>
              <a:gd name="connsiteY5444" fmla="*/ 1728296 h 1972742"/>
              <a:gd name="connsiteX5445" fmla="*/ 4761910 w 13601612"/>
              <a:gd name="connsiteY5445" fmla="*/ 1728296 h 1972742"/>
              <a:gd name="connsiteX5446" fmla="*/ 4761552 w 13601612"/>
              <a:gd name="connsiteY5446" fmla="*/ 1739407 h 1972742"/>
              <a:gd name="connsiteX5447" fmla="*/ 4741481 w 13601612"/>
              <a:gd name="connsiteY5447" fmla="*/ 1734031 h 1972742"/>
              <a:gd name="connsiteX5448" fmla="*/ 4761910 w 13601612"/>
              <a:gd name="connsiteY5448" fmla="*/ 1728296 h 1972742"/>
              <a:gd name="connsiteX5449" fmla="*/ 4793093 w 13601612"/>
              <a:gd name="connsiteY5449" fmla="*/ 1728654 h 1972742"/>
              <a:gd name="connsiteX5450" fmla="*/ 4814598 w 13601612"/>
              <a:gd name="connsiteY5450" fmla="*/ 1734389 h 1972742"/>
              <a:gd name="connsiteX5451" fmla="*/ 4793093 w 13601612"/>
              <a:gd name="connsiteY5451" fmla="*/ 1740124 h 1972742"/>
              <a:gd name="connsiteX5452" fmla="*/ 4793093 w 13601612"/>
              <a:gd name="connsiteY5452" fmla="*/ 1728654 h 1972742"/>
              <a:gd name="connsiteX5453" fmla="*/ 4318545 w 13601612"/>
              <a:gd name="connsiteY5453" fmla="*/ 1729371 h 1972742"/>
              <a:gd name="connsiteX5454" fmla="*/ 4322129 w 13601612"/>
              <a:gd name="connsiteY5454" fmla="*/ 1730446 h 1972742"/>
              <a:gd name="connsiteX5455" fmla="*/ 4322129 w 13601612"/>
              <a:gd name="connsiteY5455" fmla="*/ 1732955 h 1972742"/>
              <a:gd name="connsiteX5456" fmla="*/ 4318904 w 13601612"/>
              <a:gd name="connsiteY5456" fmla="*/ 1734029 h 1972742"/>
              <a:gd name="connsiteX5457" fmla="*/ 4314961 w 13601612"/>
              <a:gd name="connsiteY5457" fmla="*/ 1732955 h 1972742"/>
              <a:gd name="connsiteX5458" fmla="*/ 4314961 w 13601612"/>
              <a:gd name="connsiteY5458" fmla="*/ 1731521 h 1972742"/>
              <a:gd name="connsiteX5459" fmla="*/ 4317112 w 13601612"/>
              <a:gd name="connsiteY5459" fmla="*/ 1729729 h 1972742"/>
              <a:gd name="connsiteX5460" fmla="*/ 4314961 w 13601612"/>
              <a:gd name="connsiteY5460" fmla="*/ 1731163 h 1972742"/>
              <a:gd name="connsiteX5461" fmla="*/ 4314961 w 13601612"/>
              <a:gd name="connsiteY5461" fmla="*/ 1730446 h 1972742"/>
              <a:gd name="connsiteX5462" fmla="*/ 4317112 w 13601612"/>
              <a:gd name="connsiteY5462" fmla="*/ 1729729 h 1972742"/>
              <a:gd name="connsiteX5463" fmla="*/ 4318545 w 13601612"/>
              <a:gd name="connsiteY5463" fmla="*/ 1729371 h 1972742"/>
              <a:gd name="connsiteX5464" fmla="*/ 4462272 w 13601612"/>
              <a:gd name="connsiteY5464" fmla="*/ 1730088 h 1972742"/>
              <a:gd name="connsiteX5465" fmla="*/ 4471949 w 13601612"/>
              <a:gd name="connsiteY5465" fmla="*/ 1732955 h 1972742"/>
              <a:gd name="connsiteX5466" fmla="*/ 4462272 w 13601612"/>
              <a:gd name="connsiteY5466" fmla="*/ 1735464 h 1972742"/>
              <a:gd name="connsiteX5467" fmla="*/ 4462272 w 13601612"/>
              <a:gd name="connsiteY5467" fmla="*/ 1730088 h 1972742"/>
              <a:gd name="connsiteX5468" fmla="*/ 4314244 w 13601612"/>
              <a:gd name="connsiteY5468" fmla="*/ 1730446 h 1972742"/>
              <a:gd name="connsiteX5469" fmla="*/ 4314244 w 13601612"/>
              <a:gd name="connsiteY5469" fmla="*/ 1731879 h 1972742"/>
              <a:gd name="connsiteX5470" fmla="*/ 4313527 w 13601612"/>
              <a:gd name="connsiteY5470" fmla="*/ 1732237 h 1972742"/>
              <a:gd name="connsiteX5471" fmla="*/ 4309943 w 13601612"/>
              <a:gd name="connsiteY5471" fmla="*/ 1731520 h 1972742"/>
              <a:gd name="connsiteX5472" fmla="*/ 4314244 w 13601612"/>
              <a:gd name="connsiteY5472" fmla="*/ 1730446 h 1972742"/>
              <a:gd name="connsiteX5473" fmla="*/ 4322846 w 13601612"/>
              <a:gd name="connsiteY5473" fmla="*/ 1730446 h 1972742"/>
              <a:gd name="connsiteX5474" fmla="*/ 4327147 w 13601612"/>
              <a:gd name="connsiteY5474" fmla="*/ 1731879 h 1972742"/>
              <a:gd name="connsiteX5475" fmla="*/ 4322846 w 13601612"/>
              <a:gd name="connsiteY5475" fmla="*/ 1732954 h 1972742"/>
              <a:gd name="connsiteX5476" fmla="*/ 4322846 w 13601612"/>
              <a:gd name="connsiteY5476" fmla="*/ 1730446 h 1972742"/>
              <a:gd name="connsiteX5477" fmla="*/ 4447576 w 13601612"/>
              <a:gd name="connsiteY5477" fmla="*/ 1730446 h 1972742"/>
              <a:gd name="connsiteX5478" fmla="*/ 4447218 w 13601612"/>
              <a:gd name="connsiteY5478" fmla="*/ 1735464 h 1972742"/>
              <a:gd name="connsiteX5479" fmla="*/ 4438258 w 13601612"/>
              <a:gd name="connsiteY5479" fmla="*/ 1732955 h 1972742"/>
              <a:gd name="connsiteX5480" fmla="*/ 4447576 w 13601612"/>
              <a:gd name="connsiteY5480" fmla="*/ 1730446 h 1972742"/>
              <a:gd name="connsiteX5481" fmla="*/ 4309226 w 13601612"/>
              <a:gd name="connsiteY5481" fmla="*/ 1731879 h 1972742"/>
              <a:gd name="connsiteX5482" fmla="*/ 4312811 w 13601612"/>
              <a:gd name="connsiteY5482" fmla="*/ 1732954 h 1972742"/>
              <a:gd name="connsiteX5483" fmla="*/ 4314244 w 13601612"/>
              <a:gd name="connsiteY5483" fmla="*/ 1733312 h 1972742"/>
              <a:gd name="connsiteX5484" fmla="*/ 4314244 w 13601612"/>
              <a:gd name="connsiteY5484" fmla="*/ 1735104 h 1972742"/>
              <a:gd name="connsiteX5485" fmla="*/ 4308868 w 13601612"/>
              <a:gd name="connsiteY5485" fmla="*/ 1736538 h 1972742"/>
              <a:gd name="connsiteX5486" fmla="*/ 4312811 w 13601612"/>
              <a:gd name="connsiteY5486" fmla="*/ 1732953 h 1972742"/>
              <a:gd name="connsiteX5487" fmla="*/ 4308868 w 13601612"/>
              <a:gd name="connsiteY5487" fmla="*/ 1735821 h 1972742"/>
              <a:gd name="connsiteX5488" fmla="*/ 4309226 w 13601612"/>
              <a:gd name="connsiteY5488" fmla="*/ 1731879 h 1972742"/>
              <a:gd name="connsiteX5489" fmla="*/ 4328223 w 13601612"/>
              <a:gd name="connsiteY5489" fmla="*/ 1732237 h 1972742"/>
              <a:gd name="connsiteX5490" fmla="*/ 4328223 w 13601612"/>
              <a:gd name="connsiteY5490" fmla="*/ 1736538 h 1972742"/>
              <a:gd name="connsiteX5491" fmla="*/ 4322846 w 13601612"/>
              <a:gd name="connsiteY5491" fmla="*/ 1735105 h 1972742"/>
              <a:gd name="connsiteX5492" fmla="*/ 4322846 w 13601612"/>
              <a:gd name="connsiteY5492" fmla="*/ 1733671 h 1972742"/>
              <a:gd name="connsiteX5493" fmla="*/ 4328223 w 13601612"/>
              <a:gd name="connsiteY5493" fmla="*/ 1732237 h 1972742"/>
              <a:gd name="connsiteX5494" fmla="*/ 4314961 w 13601612"/>
              <a:gd name="connsiteY5494" fmla="*/ 1733671 h 1972742"/>
              <a:gd name="connsiteX5495" fmla="*/ 4317828 w 13601612"/>
              <a:gd name="connsiteY5495" fmla="*/ 1734388 h 1972742"/>
              <a:gd name="connsiteX5496" fmla="*/ 4314961 w 13601612"/>
              <a:gd name="connsiteY5496" fmla="*/ 1735105 h 1972742"/>
              <a:gd name="connsiteX5497" fmla="*/ 4314961 w 13601612"/>
              <a:gd name="connsiteY5497" fmla="*/ 1733671 h 1972742"/>
              <a:gd name="connsiteX5498" fmla="*/ 4322129 w 13601612"/>
              <a:gd name="connsiteY5498" fmla="*/ 1733671 h 1972742"/>
              <a:gd name="connsiteX5499" fmla="*/ 4322129 w 13601612"/>
              <a:gd name="connsiteY5499" fmla="*/ 1735105 h 1972742"/>
              <a:gd name="connsiteX5500" fmla="*/ 4319979 w 13601612"/>
              <a:gd name="connsiteY5500" fmla="*/ 1734388 h 1972742"/>
              <a:gd name="connsiteX5501" fmla="*/ 4322129 w 13601612"/>
              <a:gd name="connsiteY5501" fmla="*/ 1733671 h 1972742"/>
              <a:gd name="connsiteX5502" fmla="*/ 4436824 w 13601612"/>
              <a:gd name="connsiteY5502" fmla="*/ 1733671 h 1972742"/>
              <a:gd name="connsiteX5503" fmla="*/ 4447218 w 13601612"/>
              <a:gd name="connsiteY5503" fmla="*/ 1736180 h 1972742"/>
              <a:gd name="connsiteX5504" fmla="*/ 4447218 w 13601612"/>
              <a:gd name="connsiteY5504" fmla="*/ 1739406 h 1972742"/>
              <a:gd name="connsiteX5505" fmla="*/ 4436465 w 13601612"/>
              <a:gd name="connsiteY5505" fmla="*/ 1742273 h 1972742"/>
              <a:gd name="connsiteX5506" fmla="*/ 4436824 w 13601612"/>
              <a:gd name="connsiteY5506" fmla="*/ 1733671 h 1972742"/>
              <a:gd name="connsiteX5507" fmla="*/ 4473383 w 13601612"/>
              <a:gd name="connsiteY5507" fmla="*/ 1733671 h 1972742"/>
              <a:gd name="connsiteX5508" fmla="*/ 4473740 w 13601612"/>
              <a:gd name="connsiteY5508" fmla="*/ 1742631 h 1972742"/>
              <a:gd name="connsiteX5509" fmla="*/ 4462271 w 13601612"/>
              <a:gd name="connsiteY5509" fmla="*/ 1739406 h 1972742"/>
              <a:gd name="connsiteX5510" fmla="*/ 4462271 w 13601612"/>
              <a:gd name="connsiteY5510" fmla="*/ 1736180 h 1972742"/>
              <a:gd name="connsiteX5511" fmla="*/ 4473383 w 13601612"/>
              <a:gd name="connsiteY5511" fmla="*/ 1733671 h 1972742"/>
              <a:gd name="connsiteX5512" fmla="*/ 4318904 w 13601612"/>
              <a:gd name="connsiteY5512" fmla="*/ 1734745 h 1972742"/>
              <a:gd name="connsiteX5513" fmla="*/ 4322129 w 13601612"/>
              <a:gd name="connsiteY5513" fmla="*/ 1735462 h 1972742"/>
              <a:gd name="connsiteX5514" fmla="*/ 4322487 w 13601612"/>
              <a:gd name="connsiteY5514" fmla="*/ 1738330 h 1972742"/>
              <a:gd name="connsiteX5515" fmla="*/ 4318545 w 13601612"/>
              <a:gd name="connsiteY5515" fmla="*/ 1739404 h 1972742"/>
              <a:gd name="connsiteX5516" fmla="*/ 4314961 w 13601612"/>
              <a:gd name="connsiteY5516" fmla="*/ 1738330 h 1972742"/>
              <a:gd name="connsiteX5517" fmla="*/ 4314961 w 13601612"/>
              <a:gd name="connsiteY5517" fmla="*/ 1735821 h 1972742"/>
              <a:gd name="connsiteX5518" fmla="*/ 4318904 w 13601612"/>
              <a:gd name="connsiteY5518" fmla="*/ 1734745 h 1972742"/>
              <a:gd name="connsiteX5519" fmla="*/ 4737896 w 13601612"/>
              <a:gd name="connsiteY5519" fmla="*/ 1735103 h 1972742"/>
              <a:gd name="connsiteX5520" fmla="*/ 4761552 w 13601612"/>
              <a:gd name="connsiteY5520" fmla="*/ 1741555 h 1972742"/>
              <a:gd name="connsiteX5521" fmla="*/ 4761552 w 13601612"/>
              <a:gd name="connsiteY5521" fmla="*/ 1749082 h 1972742"/>
              <a:gd name="connsiteX5522" fmla="*/ 4737179 w 13601612"/>
              <a:gd name="connsiteY5522" fmla="*/ 1755175 h 1972742"/>
              <a:gd name="connsiteX5523" fmla="*/ 4737896 w 13601612"/>
              <a:gd name="connsiteY5523" fmla="*/ 1735103 h 1972742"/>
              <a:gd name="connsiteX5524" fmla="*/ 4314244 w 13601612"/>
              <a:gd name="connsiteY5524" fmla="*/ 1735820 h 1972742"/>
              <a:gd name="connsiteX5525" fmla="*/ 4314244 w 13601612"/>
              <a:gd name="connsiteY5525" fmla="*/ 1738329 h 1972742"/>
              <a:gd name="connsiteX5526" fmla="*/ 4309943 w 13601612"/>
              <a:gd name="connsiteY5526" fmla="*/ 1737254 h 1972742"/>
              <a:gd name="connsiteX5527" fmla="*/ 4314244 w 13601612"/>
              <a:gd name="connsiteY5527" fmla="*/ 1735820 h 1972742"/>
              <a:gd name="connsiteX5528" fmla="*/ 4322846 w 13601612"/>
              <a:gd name="connsiteY5528" fmla="*/ 1735820 h 1972742"/>
              <a:gd name="connsiteX5529" fmla="*/ 4327506 w 13601612"/>
              <a:gd name="connsiteY5529" fmla="*/ 1736895 h 1972742"/>
              <a:gd name="connsiteX5530" fmla="*/ 4322846 w 13601612"/>
              <a:gd name="connsiteY5530" fmla="*/ 1738329 h 1972742"/>
              <a:gd name="connsiteX5531" fmla="*/ 4322846 w 13601612"/>
              <a:gd name="connsiteY5531" fmla="*/ 1735820 h 1972742"/>
              <a:gd name="connsiteX5532" fmla="*/ 4817465 w 13601612"/>
              <a:gd name="connsiteY5532" fmla="*/ 1735820 h 1972742"/>
              <a:gd name="connsiteX5533" fmla="*/ 4817823 w 13601612"/>
              <a:gd name="connsiteY5533" fmla="*/ 1754816 h 1972742"/>
              <a:gd name="connsiteX5534" fmla="*/ 4793092 w 13601612"/>
              <a:gd name="connsiteY5534" fmla="*/ 1748006 h 1972742"/>
              <a:gd name="connsiteX5535" fmla="*/ 4793092 w 13601612"/>
              <a:gd name="connsiteY5535" fmla="*/ 1742272 h 1972742"/>
              <a:gd name="connsiteX5536" fmla="*/ 4817465 w 13601612"/>
              <a:gd name="connsiteY5536" fmla="*/ 1735820 h 1972742"/>
              <a:gd name="connsiteX5537" fmla="*/ 4448293 w 13601612"/>
              <a:gd name="connsiteY5537" fmla="*/ 1736537 h 1972742"/>
              <a:gd name="connsiteX5538" fmla="*/ 4452953 w 13601612"/>
              <a:gd name="connsiteY5538" fmla="*/ 1737971 h 1972742"/>
              <a:gd name="connsiteX5539" fmla="*/ 4448293 w 13601612"/>
              <a:gd name="connsiteY5539" fmla="*/ 1739045 h 1972742"/>
              <a:gd name="connsiteX5540" fmla="*/ 4448293 w 13601612"/>
              <a:gd name="connsiteY5540" fmla="*/ 1736537 h 1972742"/>
              <a:gd name="connsiteX5541" fmla="*/ 4461555 w 13601612"/>
              <a:gd name="connsiteY5541" fmla="*/ 1736537 h 1972742"/>
              <a:gd name="connsiteX5542" fmla="*/ 4461555 w 13601612"/>
              <a:gd name="connsiteY5542" fmla="*/ 1739046 h 1972742"/>
              <a:gd name="connsiteX5543" fmla="*/ 4456537 w 13601612"/>
              <a:gd name="connsiteY5543" fmla="*/ 1737971 h 1972742"/>
              <a:gd name="connsiteX5544" fmla="*/ 4461555 w 13601612"/>
              <a:gd name="connsiteY5544" fmla="*/ 1736537 h 1972742"/>
              <a:gd name="connsiteX5545" fmla="*/ 4328223 w 13601612"/>
              <a:gd name="connsiteY5545" fmla="*/ 1737254 h 1972742"/>
              <a:gd name="connsiteX5546" fmla="*/ 4328580 w 13601612"/>
              <a:gd name="connsiteY5546" fmla="*/ 1742272 h 1972742"/>
              <a:gd name="connsiteX5547" fmla="*/ 4322846 w 13601612"/>
              <a:gd name="connsiteY5547" fmla="*/ 1740480 h 1972742"/>
              <a:gd name="connsiteX5548" fmla="*/ 4322846 w 13601612"/>
              <a:gd name="connsiteY5548" fmla="*/ 1738688 h 1972742"/>
              <a:gd name="connsiteX5549" fmla="*/ 4328223 w 13601612"/>
              <a:gd name="connsiteY5549" fmla="*/ 1737254 h 1972742"/>
              <a:gd name="connsiteX5550" fmla="*/ 4308868 w 13601612"/>
              <a:gd name="connsiteY5550" fmla="*/ 1737612 h 1972742"/>
              <a:gd name="connsiteX5551" fmla="*/ 4314244 w 13601612"/>
              <a:gd name="connsiteY5551" fmla="*/ 1739045 h 1972742"/>
              <a:gd name="connsiteX5552" fmla="*/ 4314244 w 13601612"/>
              <a:gd name="connsiteY5552" fmla="*/ 1740479 h 1972742"/>
              <a:gd name="connsiteX5553" fmla="*/ 4308868 w 13601612"/>
              <a:gd name="connsiteY5553" fmla="*/ 1741913 h 1972742"/>
              <a:gd name="connsiteX5554" fmla="*/ 4308868 w 13601612"/>
              <a:gd name="connsiteY5554" fmla="*/ 1737612 h 1972742"/>
              <a:gd name="connsiteX5555" fmla="*/ 4454745 w 13601612"/>
              <a:gd name="connsiteY5555" fmla="*/ 1738329 h 1972742"/>
              <a:gd name="connsiteX5556" fmla="*/ 4461555 w 13601612"/>
              <a:gd name="connsiteY5556" fmla="*/ 1740121 h 1972742"/>
              <a:gd name="connsiteX5557" fmla="*/ 4461555 w 13601612"/>
              <a:gd name="connsiteY5557" fmla="*/ 1745855 h 1972742"/>
              <a:gd name="connsiteX5558" fmla="*/ 4455103 w 13601612"/>
              <a:gd name="connsiteY5558" fmla="*/ 1747289 h 1972742"/>
              <a:gd name="connsiteX5559" fmla="*/ 4448293 w 13601612"/>
              <a:gd name="connsiteY5559" fmla="*/ 1745497 h 1972742"/>
              <a:gd name="connsiteX5560" fmla="*/ 4448293 w 13601612"/>
              <a:gd name="connsiteY5560" fmla="*/ 1740121 h 1972742"/>
              <a:gd name="connsiteX5561" fmla="*/ 4454745 w 13601612"/>
              <a:gd name="connsiteY5561" fmla="*/ 1738329 h 1972742"/>
              <a:gd name="connsiteX5562" fmla="*/ 5179111 w 13601612"/>
              <a:gd name="connsiteY5562" fmla="*/ 1738687 h 1972742"/>
              <a:gd name="connsiteX5563" fmla="*/ 5198107 w 13601612"/>
              <a:gd name="connsiteY5563" fmla="*/ 1744063 h 1972742"/>
              <a:gd name="connsiteX5564" fmla="*/ 5179111 w 13601612"/>
              <a:gd name="connsiteY5564" fmla="*/ 1749439 h 1972742"/>
              <a:gd name="connsiteX5565" fmla="*/ 5179111 w 13601612"/>
              <a:gd name="connsiteY5565" fmla="*/ 1738687 h 1972742"/>
              <a:gd name="connsiteX5566" fmla="*/ 4314961 w 13601612"/>
              <a:gd name="connsiteY5566" fmla="*/ 1739044 h 1972742"/>
              <a:gd name="connsiteX5567" fmla="*/ 4317112 w 13601612"/>
              <a:gd name="connsiteY5567" fmla="*/ 1739761 h 1972742"/>
              <a:gd name="connsiteX5568" fmla="*/ 4314961 w 13601612"/>
              <a:gd name="connsiteY5568" fmla="*/ 1740478 h 1972742"/>
              <a:gd name="connsiteX5569" fmla="*/ 4314961 w 13601612"/>
              <a:gd name="connsiteY5569" fmla="*/ 1739044 h 1972742"/>
              <a:gd name="connsiteX5570" fmla="*/ 4322488 w 13601612"/>
              <a:gd name="connsiteY5570" fmla="*/ 1739044 h 1972742"/>
              <a:gd name="connsiteX5571" fmla="*/ 4322488 w 13601612"/>
              <a:gd name="connsiteY5571" fmla="*/ 1740478 h 1972742"/>
              <a:gd name="connsiteX5572" fmla="*/ 4319621 w 13601612"/>
              <a:gd name="connsiteY5572" fmla="*/ 1739761 h 1972742"/>
              <a:gd name="connsiteX5573" fmla="*/ 4322488 w 13601612"/>
              <a:gd name="connsiteY5573" fmla="*/ 1739044 h 1972742"/>
              <a:gd name="connsiteX5574" fmla="*/ 5227139 w 13601612"/>
              <a:gd name="connsiteY5574" fmla="*/ 1739761 h 1972742"/>
              <a:gd name="connsiteX5575" fmla="*/ 5227139 w 13601612"/>
              <a:gd name="connsiteY5575" fmla="*/ 1748722 h 1972742"/>
              <a:gd name="connsiteX5576" fmla="*/ 5210652 w 13601612"/>
              <a:gd name="connsiteY5576" fmla="*/ 1744068 h 1972742"/>
              <a:gd name="connsiteX5577" fmla="*/ 5227139 w 13601612"/>
              <a:gd name="connsiteY5577" fmla="*/ 1739761 h 1972742"/>
              <a:gd name="connsiteX5578" fmla="*/ 4318545 w 13601612"/>
              <a:gd name="connsiteY5578" fmla="*/ 1740119 h 1972742"/>
              <a:gd name="connsiteX5579" fmla="*/ 4322488 w 13601612"/>
              <a:gd name="connsiteY5579" fmla="*/ 1741194 h 1972742"/>
              <a:gd name="connsiteX5580" fmla="*/ 4322488 w 13601612"/>
              <a:gd name="connsiteY5580" fmla="*/ 1744061 h 1972742"/>
              <a:gd name="connsiteX5581" fmla="*/ 4318904 w 13601612"/>
              <a:gd name="connsiteY5581" fmla="*/ 1744778 h 1972742"/>
              <a:gd name="connsiteX5582" fmla="*/ 4314961 w 13601612"/>
              <a:gd name="connsiteY5582" fmla="*/ 1743703 h 1972742"/>
              <a:gd name="connsiteX5583" fmla="*/ 4314961 w 13601612"/>
              <a:gd name="connsiteY5583" fmla="*/ 1741194 h 1972742"/>
              <a:gd name="connsiteX5584" fmla="*/ 4318545 w 13601612"/>
              <a:gd name="connsiteY5584" fmla="*/ 1740119 h 1972742"/>
              <a:gd name="connsiteX5585" fmla="*/ 4447218 w 13601612"/>
              <a:gd name="connsiteY5585" fmla="*/ 1740477 h 1972742"/>
              <a:gd name="connsiteX5586" fmla="*/ 4447218 w 13601612"/>
              <a:gd name="connsiteY5586" fmla="*/ 1745136 h 1972742"/>
              <a:gd name="connsiteX5587" fmla="*/ 4437899 w 13601612"/>
              <a:gd name="connsiteY5587" fmla="*/ 1742627 h 1972742"/>
              <a:gd name="connsiteX5588" fmla="*/ 4447218 w 13601612"/>
              <a:gd name="connsiteY5588" fmla="*/ 1740477 h 1972742"/>
              <a:gd name="connsiteX5589" fmla="*/ 4462272 w 13601612"/>
              <a:gd name="connsiteY5589" fmla="*/ 1740477 h 1972742"/>
              <a:gd name="connsiteX5590" fmla="*/ 4471949 w 13601612"/>
              <a:gd name="connsiteY5590" fmla="*/ 1742986 h 1972742"/>
              <a:gd name="connsiteX5591" fmla="*/ 4462630 w 13601612"/>
              <a:gd name="connsiteY5591" fmla="*/ 1745495 h 1972742"/>
              <a:gd name="connsiteX5592" fmla="*/ 4462272 w 13601612"/>
              <a:gd name="connsiteY5592" fmla="*/ 1740477 h 1972742"/>
              <a:gd name="connsiteX5593" fmla="*/ 1872332 w 13601612"/>
              <a:gd name="connsiteY5593" fmla="*/ 1740843 h 1972742"/>
              <a:gd name="connsiteX5594" fmla="*/ 1878425 w 13601612"/>
              <a:gd name="connsiteY5594" fmla="*/ 1741559 h 1972742"/>
              <a:gd name="connsiteX5595" fmla="*/ 1899930 w 13601612"/>
              <a:gd name="connsiteY5595" fmla="*/ 1786004 h 1972742"/>
              <a:gd name="connsiteX5596" fmla="*/ 1911041 w 13601612"/>
              <a:gd name="connsiteY5596" fmla="*/ 1834032 h 1972742"/>
              <a:gd name="connsiteX5597" fmla="*/ 1879500 w 13601612"/>
              <a:gd name="connsiteY5597" fmla="*/ 1760197 h 1972742"/>
              <a:gd name="connsiteX5598" fmla="*/ 1872332 w 13601612"/>
              <a:gd name="connsiteY5598" fmla="*/ 1740843 h 1972742"/>
              <a:gd name="connsiteX5599" fmla="*/ 4314244 w 13601612"/>
              <a:gd name="connsiteY5599" fmla="*/ 1741201 h 1972742"/>
              <a:gd name="connsiteX5600" fmla="*/ 4314244 w 13601612"/>
              <a:gd name="connsiteY5600" fmla="*/ 1743709 h 1972742"/>
              <a:gd name="connsiteX5601" fmla="*/ 4309585 w 13601612"/>
              <a:gd name="connsiteY5601" fmla="*/ 1742276 h 1972742"/>
              <a:gd name="connsiteX5602" fmla="*/ 4314244 w 13601612"/>
              <a:gd name="connsiteY5602" fmla="*/ 1741201 h 1972742"/>
              <a:gd name="connsiteX5603" fmla="*/ 4322846 w 13601612"/>
              <a:gd name="connsiteY5603" fmla="*/ 1741201 h 1972742"/>
              <a:gd name="connsiteX5604" fmla="*/ 4327506 w 13601612"/>
              <a:gd name="connsiteY5604" fmla="*/ 1742634 h 1972742"/>
              <a:gd name="connsiteX5605" fmla="*/ 4322846 w 13601612"/>
              <a:gd name="connsiteY5605" fmla="*/ 1743709 h 1972742"/>
              <a:gd name="connsiteX5606" fmla="*/ 4322846 w 13601612"/>
              <a:gd name="connsiteY5606" fmla="*/ 1741201 h 1972742"/>
              <a:gd name="connsiteX5607" fmla="*/ 4763344 w 13601612"/>
              <a:gd name="connsiteY5607" fmla="*/ 1741917 h 1972742"/>
              <a:gd name="connsiteX5608" fmla="*/ 4775172 w 13601612"/>
              <a:gd name="connsiteY5608" fmla="*/ 1745143 h 1972742"/>
              <a:gd name="connsiteX5609" fmla="*/ 4763344 w 13601612"/>
              <a:gd name="connsiteY5609" fmla="*/ 1748369 h 1972742"/>
              <a:gd name="connsiteX5610" fmla="*/ 4763344 w 13601612"/>
              <a:gd name="connsiteY5610" fmla="*/ 1741917 h 1972742"/>
              <a:gd name="connsiteX5611" fmla="*/ 4308868 w 13601612"/>
              <a:gd name="connsiteY5611" fmla="*/ 1742634 h 1972742"/>
              <a:gd name="connsiteX5612" fmla="*/ 4314244 w 13601612"/>
              <a:gd name="connsiteY5612" fmla="*/ 1744426 h 1972742"/>
              <a:gd name="connsiteX5613" fmla="*/ 4314244 w 13601612"/>
              <a:gd name="connsiteY5613" fmla="*/ 1746218 h 1972742"/>
              <a:gd name="connsiteX5614" fmla="*/ 4308510 w 13601612"/>
              <a:gd name="connsiteY5614" fmla="*/ 1747652 h 1972742"/>
              <a:gd name="connsiteX5615" fmla="*/ 4308868 w 13601612"/>
              <a:gd name="connsiteY5615" fmla="*/ 1742634 h 1972742"/>
              <a:gd name="connsiteX5616" fmla="*/ 4791301 w 13601612"/>
              <a:gd name="connsiteY5616" fmla="*/ 1742634 h 1972742"/>
              <a:gd name="connsiteX5617" fmla="*/ 4791301 w 13601612"/>
              <a:gd name="connsiteY5617" fmla="*/ 1747652 h 1972742"/>
              <a:gd name="connsiteX5618" fmla="*/ 4782340 w 13601612"/>
              <a:gd name="connsiteY5618" fmla="*/ 1745143 h 1972742"/>
              <a:gd name="connsiteX5619" fmla="*/ 4791301 w 13601612"/>
              <a:gd name="connsiteY5619" fmla="*/ 1742634 h 1972742"/>
              <a:gd name="connsiteX5620" fmla="*/ 4328581 w 13601612"/>
              <a:gd name="connsiteY5620" fmla="*/ 1742992 h 1972742"/>
              <a:gd name="connsiteX5621" fmla="*/ 4328581 w 13601612"/>
              <a:gd name="connsiteY5621" fmla="*/ 1747652 h 1972742"/>
              <a:gd name="connsiteX5622" fmla="*/ 4322846 w 13601612"/>
              <a:gd name="connsiteY5622" fmla="*/ 1746218 h 1972742"/>
              <a:gd name="connsiteX5623" fmla="*/ 4322846 w 13601612"/>
              <a:gd name="connsiteY5623" fmla="*/ 1744426 h 1972742"/>
              <a:gd name="connsiteX5624" fmla="*/ 4328581 w 13601612"/>
              <a:gd name="connsiteY5624" fmla="*/ 1742992 h 1972742"/>
              <a:gd name="connsiteX5625" fmla="*/ 4436107 w 13601612"/>
              <a:gd name="connsiteY5625" fmla="*/ 1743350 h 1972742"/>
              <a:gd name="connsiteX5626" fmla="*/ 4447218 w 13601612"/>
              <a:gd name="connsiteY5626" fmla="*/ 1746217 h 1972742"/>
              <a:gd name="connsiteX5627" fmla="*/ 4447218 w 13601612"/>
              <a:gd name="connsiteY5627" fmla="*/ 1749802 h 1972742"/>
              <a:gd name="connsiteX5628" fmla="*/ 4435749 w 13601612"/>
              <a:gd name="connsiteY5628" fmla="*/ 1752669 h 1972742"/>
              <a:gd name="connsiteX5629" fmla="*/ 4436107 w 13601612"/>
              <a:gd name="connsiteY5629" fmla="*/ 1743350 h 1972742"/>
              <a:gd name="connsiteX5630" fmla="*/ 4473741 w 13601612"/>
              <a:gd name="connsiteY5630" fmla="*/ 1743350 h 1972742"/>
              <a:gd name="connsiteX5631" fmla="*/ 4474099 w 13601612"/>
              <a:gd name="connsiteY5631" fmla="*/ 1752669 h 1972742"/>
              <a:gd name="connsiteX5632" fmla="*/ 4462629 w 13601612"/>
              <a:gd name="connsiteY5632" fmla="*/ 1749443 h 1972742"/>
              <a:gd name="connsiteX5633" fmla="*/ 4462629 w 13601612"/>
              <a:gd name="connsiteY5633" fmla="*/ 1746576 h 1972742"/>
              <a:gd name="connsiteX5634" fmla="*/ 4473741 w 13601612"/>
              <a:gd name="connsiteY5634" fmla="*/ 1743350 h 1972742"/>
              <a:gd name="connsiteX5635" fmla="*/ 4314961 w 13601612"/>
              <a:gd name="connsiteY5635" fmla="*/ 1744425 h 1972742"/>
              <a:gd name="connsiteX5636" fmla="*/ 4317828 w 13601612"/>
              <a:gd name="connsiteY5636" fmla="*/ 1745141 h 1972742"/>
              <a:gd name="connsiteX5637" fmla="*/ 4314961 w 13601612"/>
              <a:gd name="connsiteY5637" fmla="*/ 1745858 h 1972742"/>
              <a:gd name="connsiteX5638" fmla="*/ 4314961 w 13601612"/>
              <a:gd name="connsiteY5638" fmla="*/ 1744425 h 1972742"/>
              <a:gd name="connsiteX5639" fmla="*/ 4322488 w 13601612"/>
              <a:gd name="connsiteY5639" fmla="*/ 1744425 h 1972742"/>
              <a:gd name="connsiteX5640" fmla="*/ 4322488 w 13601612"/>
              <a:gd name="connsiteY5640" fmla="*/ 1745858 h 1972742"/>
              <a:gd name="connsiteX5641" fmla="*/ 4319979 w 13601612"/>
              <a:gd name="connsiteY5641" fmla="*/ 1745141 h 1972742"/>
              <a:gd name="connsiteX5642" fmla="*/ 4322488 w 13601612"/>
              <a:gd name="connsiteY5642" fmla="*/ 1744425 h 1972742"/>
              <a:gd name="connsiteX5643" fmla="*/ 4318904 w 13601612"/>
              <a:gd name="connsiteY5643" fmla="*/ 1745499 h 1972742"/>
              <a:gd name="connsiteX5644" fmla="*/ 4322488 w 13601612"/>
              <a:gd name="connsiteY5644" fmla="*/ 1746574 h 1972742"/>
              <a:gd name="connsiteX5645" fmla="*/ 4322488 w 13601612"/>
              <a:gd name="connsiteY5645" fmla="*/ 1749441 h 1972742"/>
              <a:gd name="connsiteX5646" fmla="*/ 4318545 w 13601612"/>
              <a:gd name="connsiteY5646" fmla="*/ 1750516 h 1972742"/>
              <a:gd name="connsiteX5647" fmla="*/ 4314603 w 13601612"/>
              <a:gd name="connsiteY5647" fmla="*/ 1749441 h 1972742"/>
              <a:gd name="connsiteX5648" fmla="*/ 4314961 w 13601612"/>
              <a:gd name="connsiteY5648" fmla="*/ 1746574 h 1972742"/>
              <a:gd name="connsiteX5649" fmla="*/ 4318904 w 13601612"/>
              <a:gd name="connsiteY5649" fmla="*/ 1745499 h 1972742"/>
              <a:gd name="connsiteX5650" fmla="*/ 4778398 w 13601612"/>
              <a:gd name="connsiteY5650" fmla="*/ 1745857 h 1972742"/>
              <a:gd name="connsiteX5651" fmla="*/ 4791301 w 13601612"/>
              <a:gd name="connsiteY5651" fmla="*/ 1749441 h 1972742"/>
              <a:gd name="connsiteX5652" fmla="*/ 4791301 w 13601612"/>
              <a:gd name="connsiteY5652" fmla="*/ 1762344 h 1972742"/>
              <a:gd name="connsiteX5653" fmla="*/ 4776606 w 13601612"/>
              <a:gd name="connsiteY5653" fmla="*/ 1766287 h 1972742"/>
              <a:gd name="connsiteX5654" fmla="*/ 4762986 w 13601612"/>
              <a:gd name="connsiteY5654" fmla="*/ 1762703 h 1972742"/>
              <a:gd name="connsiteX5655" fmla="*/ 4763343 w 13601612"/>
              <a:gd name="connsiteY5655" fmla="*/ 1750158 h 1972742"/>
              <a:gd name="connsiteX5656" fmla="*/ 4778398 w 13601612"/>
              <a:gd name="connsiteY5656" fmla="*/ 1745857 h 1972742"/>
              <a:gd name="connsiteX5657" fmla="*/ 5204559 w 13601612"/>
              <a:gd name="connsiteY5657" fmla="*/ 1745857 h 1972742"/>
              <a:gd name="connsiteX5658" fmla="*/ 5227139 w 13601612"/>
              <a:gd name="connsiteY5658" fmla="*/ 1751950 h 1972742"/>
              <a:gd name="connsiteX5659" fmla="*/ 5227139 w 13601612"/>
              <a:gd name="connsiteY5659" fmla="*/ 1773456 h 1972742"/>
              <a:gd name="connsiteX5660" fmla="*/ 5202767 w 13601612"/>
              <a:gd name="connsiteY5660" fmla="*/ 1779907 h 1972742"/>
              <a:gd name="connsiteX5661" fmla="*/ 5178752 w 13601612"/>
              <a:gd name="connsiteY5661" fmla="*/ 1773456 h 1972742"/>
              <a:gd name="connsiteX5662" fmla="*/ 5179110 w 13601612"/>
              <a:gd name="connsiteY5662" fmla="*/ 1752667 h 1972742"/>
              <a:gd name="connsiteX5663" fmla="*/ 5204559 w 13601612"/>
              <a:gd name="connsiteY5663" fmla="*/ 1745857 h 1972742"/>
              <a:gd name="connsiteX5664" fmla="*/ 4322846 w 13601612"/>
              <a:gd name="connsiteY5664" fmla="*/ 1746574 h 1972742"/>
              <a:gd name="connsiteX5665" fmla="*/ 4327864 w 13601612"/>
              <a:gd name="connsiteY5665" fmla="*/ 1748008 h 1972742"/>
              <a:gd name="connsiteX5666" fmla="*/ 4322846 w 13601612"/>
              <a:gd name="connsiteY5666" fmla="*/ 1749441 h 1972742"/>
              <a:gd name="connsiteX5667" fmla="*/ 4322846 w 13601612"/>
              <a:gd name="connsiteY5667" fmla="*/ 1746574 h 1972742"/>
              <a:gd name="connsiteX5668" fmla="*/ 4447935 w 13601612"/>
              <a:gd name="connsiteY5668" fmla="*/ 1746574 h 1972742"/>
              <a:gd name="connsiteX5669" fmla="*/ 4453311 w 13601612"/>
              <a:gd name="connsiteY5669" fmla="*/ 1748008 h 1972742"/>
              <a:gd name="connsiteX5670" fmla="*/ 4447935 w 13601612"/>
              <a:gd name="connsiteY5670" fmla="*/ 1749441 h 1972742"/>
              <a:gd name="connsiteX5671" fmla="*/ 4447935 w 13601612"/>
              <a:gd name="connsiteY5671" fmla="*/ 1746574 h 1972742"/>
              <a:gd name="connsiteX5672" fmla="*/ 4314244 w 13601612"/>
              <a:gd name="connsiteY5672" fmla="*/ 1746932 h 1972742"/>
              <a:gd name="connsiteX5673" fmla="*/ 4314244 w 13601612"/>
              <a:gd name="connsiteY5673" fmla="*/ 1749441 h 1972742"/>
              <a:gd name="connsiteX5674" fmla="*/ 4309585 w 13601612"/>
              <a:gd name="connsiteY5674" fmla="*/ 1748007 h 1972742"/>
              <a:gd name="connsiteX5675" fmla="*/ 4314244 w 13601612"/>
              <a:gd name="connsiteY5675" fmla="*/ 1746932 h 1972742"/>
              <a:gd name="connsiteX5676" fmla="*/ 4461555 w 13601612"/>
              <a:gd name="connsiteY5676" fmla="*/ 1746932 h 1972742"/>
              <a:gd name="connsiteX5677" fmla="*/ 4461555 w 13601612"/>
              <a:gd name="connsiteY5677" fmla="*/ 1749082 h 1972742"/>
              <a:gd name="connsiteX5678" fmla="*/ 4457254 w 13601612"/>
              <a:gd name="connsiteY5678" fmla="*/ 1748008 h 1972742"/>
              <a:gd name="connsiteX5679" fmla="*/ 4461555 w 13601612"/>
              <a:gd name="connsiteY5679" fmla="*/ 1746932 h 1972742"/>
              <a:gd name="connsiteX5680" fmla="*/ 4308510 w 13601612"/>
              <a:gd name="connsiteY5680" fmla="*/ 1748365 h 1972742"/>
              <a:gd name="connsiteX5681" fmla="*/ 4314244 w 13601612"/>
              <a:gd name="connsiteY5681" fmla="*/ 1749799 h 1972742"/>
              <a:gd name="connsiteX5682" fmla="*/ 4314244 w 13601612"/>
              <a:gd name="connsiteY5682" fmla="*/ 1751591 h 1972742"/>
              <a:gd name="connsiteX5683" fmla="*/ 4308151 w 13601612"/>
              <a:gd name="connsiteY5683" fmla="*/ 1753383 h 1972742"/>
              <a:gd name="connsiteX5684" fmla="*/ 4308510 w 13601612"/>
              <a:gd name="connsiteY5684" fmla="*/ 1748365 h 1972742"/>
              <a:gd name="connsiteX5685" fmla="*/ 4328939 w 13601612"/>
              <a:gd name="connsiteY5685" fmla="*/ 1748365 h 1972742"/>
              <a:gd name="connsiteX5686" fmla="*/ 4328939 w 13601612"/>
              <a:gd name="connsiteY5686" fmla="*/ 1751233 h 1972742"/>
              <a:gd name="connsiteX5687" fmla="*/ 4326789 w 13601612"/>
              <a:gd name="connsiteY5687" fmla="*/ 1752666 h 1972742"/>
              <a:gd name="connsiteX5688" fmla="*/ 4322846 w 13601612"/>
              <a:gd name="connsiteY5688" fmla="*/ 1751592 h 1972742"/>
              <a:gd name="connsiteX5689" fmla="*/ 4322846 w 13601612"/>
              <a:gd name="connsiteY5689" fmla="*/ 1749800 h 1972742"/>
              <a:gd name="connsiteX5690" fmla="*/ 4328939 w 13601612"/>
              <a:gd name="connsiteY5690" fmla="*/ 1748365 h 1972742"/>
              <a:gd name="connsiteX5691" fmla="*/ 4455462 w 13601612"/>
              <a:gd name="connsiteY5691" fmla="*/ 1748365 h 1972742"/>
              <a:gd name="connsiteX5692" fmla="*/ 4461555 w 13601612"/>
              <a:gd name="connsiteY5692" fmla="*/ 1750158 h 1972742"/>
              <a:gd name="connsiteX5693" fmla="*/ 4461555 w 13601612"/>
              <a:gd name="connsiteY5693" fmla="*/ 1755892 h 1972742"/>
              <a:gd name="connsiteX5694" fmla="*/ 4454745 w 13601612"/>
              <a:gd name="connsiteY5694" fmla="*/ 1758043 h 1972742"/>
              <a:gd name="connsiteX5695" fmla="*/ 4447935 w 13601612"/>
              <a:gd name="connsiteY5695" fmla="*/ 1756251 h 1972742"/>
              <a:gd name="connsiteX5696" fmla="*/ 4447935 w 13601612"/>
              <a:gd name="connsiteY5696" fmla="*/ 1750516 h 1972742"/>
              <a:gd name="connsiteX5697" fmla="*/ 4455462 w 13601612"/>
              <a:gd name="connsiteY5697" fmla="*/ 1748365 h 1972742"/>
              <a:gd name="connsiteX5698" fmla="*/ 4248295 w 13601612"/>
              <a:gd name="connsiteY5698" fmla="*/ 1750158 h 1972742"/>
              <a:gd name="connsiteX5699" fmla="*/ 4222130 w 13601612"/>
              <a:gd name="connsiteY5699" fmla="*/ 1768437 h 1972742"/>
              <a:gd name="connsiteX5700" fmla="*/ 4248295 w 13601612"/>
              <a:gd name="connsiteY5700" fmla="*/ 1750158 h 1972742"/>
              <a:gd name="connsiteX5701" fmla="*/ 4314603 w 13601612"/>
              <a:gd name="connsiteY5701" fmla="*/ 1750158 h 1972742"/>
              <a:gd name="connsiteX5702" fmla="*/ 4317112 w 13601612"/>
              <a:gd name="connsiteY5702" fmla="*/ 1750874 h 1972742"/>
              <a:gd name="connsiteX5703" fmla="*/ 4314603 w 13601612"/>
              <a:gd name="connsiteY5703" fmla="*/ 1751591 h 1972742"/>
              <a:gd name="connsiteX5704" fmla="*/ 4314603 w 13601612"/>
              <a:gd name="connsiteY5704" fmla="*/ 1750158 h 1972742"/>
              <a:gd name="connsiteX5705" fmla="*/ 4322488 w 13601612"/>
              <a:gd name="connsiteY5705" fmla="*/ 1750158 h 1972742"/>
              <a:gd name="connsiteX5706" fmla="*/ 4322488 w 13601612"/>
              <a:gd name="connsiteY5706" fmla="*/ 1751591 h 1972742"/>
              <a:gd name="connsiteX5707" fmla="*/ 4319621 w 13601612"/>
              <a:gd name="connsiteY5707" fmla="*/ 1750874 h 1972742"/>
              <a:gd name="connsiteX5708" fmla="*/ 4322488 w 13601612"/>
              <a:gd name="connsiteY5708" fmla="*/ 1750158 h 1972742"/>
              <a:gd name="connsiteX5709" fmla="*/ 4793093 w 13601612"/>
              <a:gd name="connsiteY5709" fmla="*/ 1750158 h 1972742"/>
              <a:gd name="connsiteX5710" fmla="*/ 4815673 w 13601612"/>
              <a:gd name="connsiteY5710" fmla="*/ 1755892 h 1972742"/>
              <a:gd name="connsiteX5711" fmla="*/ 4793093 w 13601612"/>
              <a:gd name="connsiteY5711" fmla="*/ 1761985 h 1972742"/>
              <a:gd name="connsiteX5712" fmla="*/ 4793093 w 13601612"/>
              <a:gd name="connsiteY5712" fmla="*/ 1750158 h 1972742"/>
              <a:gd name="connsiteX5713" fmla="*/ 4462630 w 13601612"/>
              <a:gd name="connsiteY5713" fmla="*/ 1750515 h 1972742"/>
              <a:gd name="connsiteX5714" fmla="*/ 4472307 w 13601612"/>
              <a:gd name="connsiteY5714" fmla="*/ 1753024 h 1972742"/>
              <a:gd name="connsiteX5715" fmla="*/ 4462630 w 13601612"/>
              <a:gd name="connsiteY5715" fmla="*/ 1755892 h 1972742"/>
              <a:gd name="connsiteX5716" fmla="*/ 4462630 w 13601612"/>
              <a:gd name="connsiteY5716" fmla="*/ 1750515 h 1972742"/>
              <a:gd name="connsiteX5717" fmla="*/ 4447218 w 13601612"/>
              <a:gd name="connsiteY5717" fmla="*/ 1750873 h 1972742"/>
              <a:gd name="connsiteX5718" fmla="*/ 4447218 w 13601612"/>
              <a:gd name="connsiteY5718" fmla="*/ 1755891 h 1972742"/>
              <a:gd name="connsiteX5719" fmla="*/ 4437541 w 13601612"/>
              <a:gd name="connsiteY5719" fmla="*/ 1753382 h 1972742"/>
              <a:gd name="connsiteX5720" fmla="*/ 4447218 w 13601612"/>
              <a:gd name="connsiteY5720" fmla="*/ 1750873 h 1972742"/>
              <a:gd name="connsiteX5721" fmla="*/ 4761552 w 13601612"/>
              <a:gd name="connsiteY5721" fmla="*/ 1750873 h 1972742"/>
              <a:gd name="connsiteX5722" fmla="*/ 4761194 w 13601612"/>
              <a:gd name="connsiteY5722" fmla="*/ 1762343 h 1972742"/>
              <a:gd name="connsiteX5723" fmla="*/ 4739688 w 13601612"/>
              <a:gd name="connsiteY5723" fmla="*/ 1756255 h 1972742"/>
              <a:gd name="connsiteX5724" fmla="*/ 4761552 w 13601612"/>
              <a:gd name="connsiteY5724" fmla="*/ 1750873 h 1972742"/>
              <a:gd name="connsiteX5725" fmla="*/ 4318545 w 13601612"/>
              <a:gd name="connsiteY5725" fmla="*/ 1751231 h 1972742"/>
              <a:gd name="connsiteX5726" fmla="*/ 4322488 w 13601612"/>
              <a:gd name="connsiteY5726" fmla="*/ 1752306 h 1972742"/>
              <a:gd name="connsiteX5727" fmla="*/ 4322488 w 13601612"/>
              <a:gd name="connsiteY5727" fmla="*/ 1755173 h 1972742"/>
              <a:gd name="connsiteX5728" fmla="*/ 4318904 w 13601612"/>
              <a:gd name="connsiteY5728" fmla="*/ 1756248 h 1972742"/>
              <a:gd name="connsiteX5729" fmla="*/ 4314603 w 13601612"/>
              <a:gd name="connsiteY5729" fmla="*/ 1755173 h 1972742"/>
              <a:gd name="connsiteX5730" fmla="*/ 4314603 w 13601612"/>
              <a:gd name="connsiteY5730" fmla="*/ 1752306 h 1972742"/>
              <a:gd name="connsiteX5731" fmla="*/ 4318545 w 13601612"/>
              <a:gd name="connsiteY5731" fmla="*/ 1751231 h 1972742"/>
              <a:gd name="connsiteX5732" fmla="*/ 4328939 w 13601612"/>
              <a:gd name="connsiteY5732" fmla="*/ 1751948 h 1972742"/>
              <a:gd name="connsiteX5733" fmla="*/ 4328939 w 13601612"/>
              <a:gd name="connsiteY5733" fmla="*/ 1753382 h 1972742"/>
              <a:gd name="connsiteX5734" fmla="*/ 4327147 w 13601612"/>
              <a:gd name="connsiteY5734" fmla="*/ 1753024 h 1972742"/>
              <a:gd name="connsiteX5735" fmla="*/ 4328939 w 13601612"/>
              <a:gd name="connsiteY5735" fmla="*/ 1751949 h 1972742"/>
              <a:gd name="connsiteX5736" fmla="*/ 4328939 w 13601612"/>
              <a:gd name="connsiteY5736" fmla="*/ 1751948 h 1972742"/>
              <a:gd name="connsiteX5737" fmla="*/ 4314244 w 13601612"/>
              <a:gd name="connsiteY5737" fmla="*/ 1752306 h 1972742"/>
              <a:gd name="connsiteX5738" fmla="*/ 4314244 w 13601612"/>
              <a:gd name="connsiteY5738" fmla="*/ 1754815 h 1972742"/>
              <a:gd name="connsiteX5739" fmla="*/ 4309585 w 13601612"/>
              <a:gd name="connsiteY5739" fmla="*/ 1753740 h 1972742"/>
              <a:gd name="connsiteX5740" fmla="*/ 4314244 w 13601612"/>
              <a:gd name="connsiteY5740" fmla="*/ 1752306 h 1972742"/>
              <a:gd name="connsiteX5741" fmla="*/ 4322846 w 13601612"/>
              <a:gd name="connsiteY5741" fmla="*/ 1752306 h 1972742"/>
              <a:gd name="connsiteX5742" fmla="*/ 4326072 w 13601612"/>
              <a:gd name="connsiteY5742" fmla="*/ 1753381 h 1972742"/>
              <a:gd name="connsiteX5743" fmla="*/ 4327864 w 13601612"/>
              <a:gd name="connsiteY5743" fmla="*/ 1753738 h 1972742"/>
              <a:gd name="connsiteX5744" fmla="*/ 4324280 w 13601612"/>
              <a:gd name="connsiteY5744" fmla="*/ 1754813 h 1972742"/>
              <a:gd name="connsiteX5745" fmla="*/ 4326072 w 13601612"/>
              <a:gd name="connsiteY5745" fmla="*/ 1753379 h 1972742"/>
              <a:gd name="connsiteX5746" fmla="*/ 4323205 w 13601612"/>
              <a:gd name="connsiteY5746" fmla="*/ 1755171 h 1972742"/>
              <a:gd name="connsiteX5747" fmla="*/ 4322846 w 13601612"/>
              <a:gd name="connsiteY5747" fmla="*/ 1752306 h 1972742"/>
              <a:gd name="connsiteX5748" fmla="*/ 5230006 w 13601612"/>
              <a:gd name="connsiteY5748" fmla="*/ 1752664 h 1972742"/>
              <a:gd name="connsiteX5749" fmla="*/ 5266565 w 13601612"/>
              <a:gd name="connsiteY5749" fmla="*/ 1762699 h 1972742"/>
              <a:gd name="connsiteX5750" fmla="*/ 5230006 w 13601612"/>
              <a:gd name="connsiteY5750" fmla="*/ 1772735 h 1972742"/>
              <a:gd name="connsiteX5751" fmla="*/ 5230006 w 13601612"/>
              <a:gd name="connsiteY5751" fmla="*/ 1752664 h 1972742"/>
              <a:gd name="connsiteX5752" fmla="*/ 4435749 w 13601612"/>
              <a:gd name="connsiteY5752" fmla="*/ 1753738 h 1972742"/>
              <a:gd name="connsiteX5753" fmla="*/ 4446860 w 13601612"/>
              <a:gd name="connsiteY5753" fmla="*/ 1756964 h 1972742"/>
              <a:gd name="connsiteX5754" fmla="*/ 4446860 w 13601612"/>
              <a:gd name="connsiteY5754" fmla="*/ 1760190 h 1972742"/>
              <a:gd name="connsiteX5755" fmla="*/ 4435390 w 13601612"/>
              <a:gd name="connsiteY5755" fmla="*/ 1763416 h 1972742"/>
              <a:gd name="connsiteX5756" fmla="*/ 4435749 w 13601612"/>
              <a:gd name="connsiteY5756" fmla="*/ 1753738 h 1972742"/>
              <a:gd name="connsiteX5757" fmla="*/ 4474100 w 13601612"/>
              <a:gd name="connsiteY5757" fmla="*/ 1753738 h 1972742"/>
              <a:gd name="connsiteX5758" fmla="*/ 4474457 w 13601612"/>
              <a:gd name="connsiteY5758" fmla="*/ 1763416 h 1972742"/>
              <a:gd name="connsiteX5759" fmla="*/ 4462629 w 13601612"/>
              <a:gd name="connsiteY5759" fmla="*/ 1760190 h 1972742"/>
              <a:gd name="connsiteX5760" fmla="*/ 4462629 w 13601612"/>
              <a:gd name="connsiteY5760" fmla="*/ 1756606 h 1972742"/>
              <a:gd name="connsiteX5761" fmla="*/ 4474100 w 13601612"/>
              <a:gd name="connsiteY5761" fmla="*/ 1753738 h 1972742"/>
              <a:gd name="connsiteX5762" fmla="*/ 5175885 w 13601612"/>
              <a:gd name="connsiteY5762" fmla="*/ 1753738 h 1972742"/>
              <a:gd name="connsiteX5763" fmla="*/ 5175527 w 13601612"/>
              <a:gd name="connsiteY5763" fmla="*/ 1772742 h 1972742"/>
              <a:gd name="connsiteX5764" fmla="*/ 5140402 w 13601612"/>
              <a:gd name="connsiteY5764" fmla="*/ 1763065 h 1972742"/>
              <a:gd name="connsiteX5765" fmla="*/ 5175885 w 13601612"/>
              <a:gd name="connsiteY5765" fmla="*/ 1753738 h 1972742"/>
              <a:gd name="connsiteX5766" fmla="*/ 4308151 w 13601612"/>
              <a:gd name="connsiteY5766" fmla="*/ 1754096 h 1972742"/>
              <a:gd name="connsiteX5767" fmla="*/ 4313886 w 13601612"/>
              <a:gd name="connsiteY5767" fmla="*/ 1755530 h 1972742"/>
              <a:gd name="connsiteX5768" fmla="*/ 4313886 w 13601612"/>
              <a:gd name="connsiteY5768" fmla="*/ 1757322 h 1972742"/>
              <a:gd name="connsiteX5769" fmla="*/ 4308151 w 13601612"/>
              <a:gd name="connsiteY5769" fmla="*/ 1759114 h 1972742"/>
              <a:gd name="connsiteX5770" fmla="*/ 4308151 w 13601612"/>
              <a:gd name="connsiteY5770" fmla="*/ 1754096 h 1972742"/>
              <a:gd name="connsiteX5771" fmla="*/ 4328939 w 13601612"/>
              <a:gd name="connsiteY5771" fmla="*/ 1754096 h 1972742"/>
              <a:gd name="connsiteX5772" fmla="*/ 4329297 w 13601612"/>
              <a:gd name="connsiteY5772" fmla="*/ 1758756 h 1972742"/>
              <a:gd name="connsiteX5773" fmla="*/ 4323204 w 13601612"/>
              <a:gd name="connsiteY5773" fmla="*/ 1757322 h 1972742"/>
              <a:gd name="connsiteX5774" fmla="*/ 4323204 w 13601612"/>
              <a:gd name="connsiteY5774" fmla="*/ 1755530 h 1972742"/>
              <a:gd name="connsiteX5775" fmla="*/ 4328939 w 13601612"/>
              <a:gd name="connsiteY5775" fmla="*/ 1754096 h 1972742"/>
              <a:gd name="connsiteX5776" fmla="*/ 4314603 w 13601612"/>
              <a:gd name="connsiteY5776" fmla="*/ 1755530 h 1972742"/>
              <a:gd name="connsiteX5777" fmla="*/ 4317828 w 13601612"/>
              <a:gd name="connsiteY5777" fmla="*/ 1756605 h 1972742"/>
              <a:gd name="connsiteX5778" fmla="*/ 4314603 w 13601612"/>
              <a:gd name="connsiteY5778" fmla="*/ 1757321 h 1972742"/>
              <a:gd name="connsiteX5779" fmla="*/ 4314603 w 13601612"/>
              <a:gd name="connsiteY5779" fmla="*/ 1755530 h 1972742"/>
              <a:gd name="connsiteX5780" fmla="*/ 4322129 w 13601612"/>
              <a:gd name="connsiteY5780" fmla="*/ 1755888 h 1972742"/>
              <a:gd name="connsiteX5781" fmla="*/ 4322487 w 13601612"/>
              <a:gd name="connsiteY5781" fmla="*/ 1755888 h 1972742"/>
              <a:gd name="connsiteX5782" fmla="*/ 4322487 w 13601612"/>
              <a:gd name="connsiteY5782" fmla="*/ 1756962 h 1972742"/>
              <a:gd name="connsiteX5783" fmla="*/ 4321054 w 13601612"/>
              <a:gd name="connsiteY5783" fmla="*/ 1756605 h 1972742"/>
              <a:gd name="connsiteX5784" fmla="*/ 4322128 w 13601612"/>
              <a:gd name="connsiteY5784" fmla="*/ 1755888 h 1972742"/>
              <a:gd name="connsiteX5785" fmla="*/ 4322129 w 13601612"/>
              <a:gd name="connsiteY5785" fmla="*/ 1755888 h 1972742"/>
              <a:gd name="connsiteX5786" fmla="*/ 4318904 w 13601612"/>
              <a:gd name="connsiteY5786" fmla="*/ 1756962 h 1972742"/>
              <a:gd name="connsiteX5787" fmla="*/ 4319621 w 13601612"/>
              <a:gd name="connsiteY5787" fmla="*/ 1756962 h 1972742"/>
              <a:gd name="connsiteX5788" fmla="*/ 4314603 w 13601612"/>
              <a:gd name="connsiteY5788" fmla="*/ 1759830 h 1972742"/>
              <a:gd name="connsiteX5789" fmla="*/ 4314603 w 13601612"/>
              <a:gd name="connsiteY5789" fmla="*/ 1758038 h 1972742"/>
              <a:gd name="connsiteX5790" fmla="*/ 4318904 w 13601612"/>
              <a:gd name="connsiteY5790" fmla="*/ 1756962 h 1972742"/>
              <a:gd name="connsiteX5791" fmla="*/ 4461555 w 13601612"/>
              <a:gd name="connsiteY5791" fmla="*/ 1756962 h 1972742"/>
              <a:gd name="connsiteX5792" fmla="*/ 4461555 w 13601612"/>
              <a:gd name="connsiteY5792" fmla="*/ 1759830 h 1972742"/>
              <a:gd name="connsiteX5793" fmla="*/ 4456537 w 13601612"/>
              <a:gd name="connsiteY5793" fmla="*/ 1758396 h 1972742"/>
              <a:gd name="connsiteX5794" fmla="*/ 4461555 w 13601612"/>
              <a:gd name="connsiteY5794" fmla="*/ 1756962 h 1972742"/>
              <a:gd name="connsiteX5795" fmla="*/ 4319979 w 13601612"/>
              <a:gd name="connsiteY5795" fmla="*/ 1757320 h 1972742"/>
              <a:gd name="connsiteX5796" fmla="*/ 4322488 w 13601612"/>
              <a:gd name="connsiteY5796" fmla="*/ 1757678 h 1972742"/>
              <a:gd name="connsiteX5797" fmla="*/ 4322488 w 13601612"/>
              <a:gd name="connsiteY5797" fmla="*/ 1760904 h 1972742"/>
              <a:gd name="connsiteX5798" fmla="*/ 4318545 w 13601612"/>
              <a:gd name="connsiteY5798" fmla="*/ 1761979 h 1972742"/>
              <a:gd name="connsiteX5799" fmla="*/ 4314603 w 13601612"/>
              <a:gd name="connsiteY5799" fmla="*/ 1760904 h 1972742"/>
              <a:gd name="connsiteX5800" fmla="*/ 4314603 w 13601612"/>
              <a:gd name="connsiteY5800" fmla="*/ 1760187 h 1972742"/>
              <a:gd name="connsiteX5801" fmla="*/ 4319979 w 13601612"/>
              <a:gd name="connsiteY5801" fmla="*/ 1757320 h 1972742"/>
              <a:gd name="connsiteX5802" fmla="*/ 4447935 w 13601612"/>
              <a:gd name="connsiteY5802" fmla="*/ 1757320 h 1972742"/>
              <a:gd name="connsiteX5803" fmla="*/ 4452953 w 13601612"/>
              <a:gd name="connsiteY5803" fmla="*/ 1758395 h 1972742"/>
              <a:gd name="connsiteX5804" fmla="*/ 4447935 w 13601612"/>
              <a:gd name="connsiteY5804" fmla="*/ 1759829 h 1972742"/>
              <a:gd name="connsiteX5805" fmla="*/ 4447935 w 13601612"/>
              <a:gd name="connsiteY5805" fmla="*/ 1757320 h 1972742"/>
              <a:gd name="connsiteX5806" fmla="*/ 4818182 w 13601612"/>
              <a:gd name="connsiteY5806" fmla="*/ 1757320 h 1972742"/>
              <a:gd name="connsiteX5807" fmla="*/ 4818899 w 13601612"/>
              <a:gd name="connsiteY5807" fmla="*/ 1777750 h 1972742"/>
              <a:gd name="connsiteX5808" fmla="*/ 4818541 w 13601612"/>
              <a:gd name="connsiteY5808" fmla="*/ 1777750 h 1972742"/>
              <a:gd name="connsiteX5809" fmla="*/ 4793452 w 13601612"/>
              <a:gd name="connsiteY5809" fmla="*/ 1770940 h 1972742"/>
              <a:gd name="connsiteX5810" fmla="*/ 4793094 w 13601612"/>
              <a:gd name="connsiteY5810" fmla="*/ 1763772 h 1972742"/>
              <a:gd name="connsiteX5811" fmla="*/ 4818182 w 13601612"/>
              <a:gd name="connsiteY5811" fmla="*/ 1757320 h 1972742"/>
              <a:gd name="connsiteX5812" fmla="*/ 4737179 w 13601612"/>
              <a:gd name="connsiteY5812" fmla="*/ 1757678 h 1972742"/>
              <a:gd name="connsiteX5813" fmla="*/ 4761194 w 13601612"/>
              <a:gd name="connsiteY5813" fmla="*/ 1764130 h 1972742"/>
              <a:gd name="connsiteX5814" fmla="*/ 4761194 w 13601612"/>
              <a:gd name="connsiteY5814" fmla="*/ 1770581 h 1972742"/>
              <a:gd name="connsiteX5815" fmla="*/ 4736104 w 13601612"/>
              <a:gd name="connsiteY5815" fmla="*/ 1777033 h 1972742"/>
              <a:gd name="connsiteX5816" fmla="*/ 4737179 w 13601612"/>
              <a:gd name="connsiteY5816" fmla="*/ 1757678 h 1972742"/>
              <a:gd name="connsiteX5817" fmla="*/ 4313886 w 13601612"/>
              <a:gd name="connsiteY5817" fmla="*/ 1758036 h 1972742"/>
              <a:gd name="connsiteX5818" fmla="*/ 4313886 w 13601612"/>
              <a:gd name="connsiteY5818" fmla="*/ 1760186 h 1972742"/>
              <a:gd name="connsiteX5819" fmla="*/ 4313169 w 13601612"/>
              <a:gd name="connsiteY5819" fmla="*/ 1760544 h 1972742"/>
              <a:gd name="connsiteX5820" fmla="*/ 4308868 w 13601612"/>
              <a:gd name="connsiteY5820" fmla="*/ 1759470 h 1972742"/>
              <a:gd name="connsiteX5821" fmla="*/ 4313886 w 13601612"/>
              <a:gd name="connsiteY5821" fmla="*/ 1758036 h 1972742"/>
              <a:gd name="connsiteX5822" fmla="*/ 4323205 w 13601612"/>
              <a:gd name="connsiteY5822" fmla="*/ 1758036 h 1972742"/>
              <a:gd name="connsiteX5823" fmla="*/ 4328581 w 13601612"/>
              <a:gd name="connsiteY5823" fmla="*/ 1759470 h 1972742"/>
              <a:gd name="connsiteX5824" fmla="*/ 4323205 w 13601612"/>
              <a:gd name="connsiteY5824" fmla="*/ 1760903 h 1972742"/>
              <a:gd name="connsiteX5825" fmla="*/ 4323205 w 13601612"/>
              <a:gd name="connsiteY5825" fmla="*/ 1758036 h 1972742"/>
              <a:gd name="connsiteX5826" fmla="*/ 4454745 w 13601612"/>
              <a:gd name="connsiteY5826" fmla="*/ 1759111 h 1972742"/>
              <a:gd name="connsiteX5827" fmla="*/ 4461555 w 13601612"/>
              <a:gd name="connsiteY5827" fmla="*/ 1760903 h 1972742"/>
              <a:gd name="connsiteX5828" fmla="*/ 4461555 w 13601612"/>
              <a:gd name="connsiteY5828" fmla="*/ 1766996 h 1972742"/>
              <a:gd name="connsiteX5829" fmla="*/ 4455103 w 13601612"/>
              <a:gd name="connsiteY5829" fmla="*/ 1768788 h 1972742"/>
              <a:gd name="connsiteX5830" fmla="*/ 4447935 w 13601612"/>
              <a:gd name="connsiteY5830" fmla="*/ 1766637 h 1972742"/>
              <a:gd name="connsiteX5831" fmla="*/ 4447935 w 13601612"/>
              <a:gd name="connsiteY5831" fmla="*/ 1760903 h 1972742"/>
              <a:gd name="connsiteX5832" fmla="*/ 4454745 w 13601612"/>
              <a:gd name="connsiteY5832" fmla="*/ 1759111 h 1972742"/>
              <a:gd name="connsiteX5833" fmla="*/ 4308151 w 13601612"/>
              <a:gd name="connsiteY5833" fmla="*/ 1759828 h 1972742"/>
              <a:gd name="connsiteX5834" fmla="*/ 4312452 w 13601612"/>
              <a:gd name="connsiteY5834" fmla="*/ 1761261 h 1972742"/>
              <a:gd name="connsiteX5835" fmla="*/ 4313886 w 13601612"/>
              <a:gd name="connsiteY5835" fmla="*/ 1761619 h 1972742"/>
              <a:gd name="connsiteX5836" fmla="*/ 4313886 w 13601612"/>
              <a:gd name="connsiteY5836" fmla="*/ 1763411 h 1972742"/>
              <a:gd name="connsiteX5837" fmla="*/ 4307793 w 13601612"/>
              <a:gd name="connsiteY5837" fmla="*/ 1764845 h 1972742"/>
              <a:gd name="connsiteX5838" fmla="*/ 4307793 w 13601612"/>
              <a:gd name="connsiteY5838" fmla="*/ 1764128 h 1972742"/>
              <a:gd name="connsiteX5839" fmla="*/ 4312452 w 13601612"/>
              <a:gd name="connsiteY5839" fmla="*/ 1761261 h 1972742"/>
              <a:gd name="connsiteX5840" fmla="*/ 4307793 w 13601612"/>
              <a:gd name="connsiteY5840" fmla="*/ 1763770 h 1972742"/>
              <a:gd name="connsiteX5841" fmla="*/ 4308151 w 13601612"/>
              <a:gd name="connsiteY5841" fmla="*/ 1759828 h 1972742"/>
              <a:gd name="connsiteX5842" fmla="*/ 4329298 w 13601612"/>
              <a:gd name="connsiteY5842" fmla="*/ 1759828 h 1972742"/>
              <a:gd name="connsiteX5843" fmla="*/ 4329298 w 13601612"/>
              <a:gd name="connsiteY5843" fmla="*/ 1765204 h 1972742"/>
              <a:gd name="connsiteX5844" fmla="*/ 4323205 w 13601612"/>
              <a:gd name="connsiteY5844" fmla="*/ 1763412 h 1972742"/>
              <a:gd name="connsiteX5845" fmla="*/ 4323205 w 13601612"/>
              <a:gd name="connsiteY5845" fmla="*/ 1761620 h 1972742"/>
              <a:gd name="connsiteX5846" fmla="*/ 4329298 w 13601612"/>
              <a:gd name="connsiteY5846" fmla="*/ 1759828 h 1972742"/>
              <a:gd name="connsiteX5847" fmla="*/ 4446860 w 13601612"/>
              <a:gd name="connsiteY5847" fmla="*/ 1760902 h 1972742"/>
              <a:gd name="connsiteX5848" fmla="*/ 4446860 w 13601612"/>
              <a:gd name="connsiteY5848" fmla="*/ 1766637 h 1972742"/>
              <a:gd name="connsiteX5849" fmla="*/ 4437182 w 13601612"/>
              <a:gd name="connsiteY5849" fmla="*/ 1763770 h 1972742"/>
              <a:gd name="connsiteX5850" fmla="*/ 4446860 w 13601612"/>
              <a:gd name="connsiteY5850" fmla="*/ 1760902 h 1972742"/>
              <a:gd name="connsiteX5851" fmla="*/ 4462630 w 13601612"/>
              <a:gd name="connsiteY5851" fmla="*/ 1761260 h 1972742"/>
              <a:gd name="connsiteX5852" fmla="*/ 4473024 w 13601612"/>
              <a:gd name="connsiteY5852" fmla="*/ 1763769 h 1972742"/>
              <a:gd name="connsiteX5853" fmla="*/ 4462630 w 13601612"/>
              <a:gd name="connsiteY5853" fmla="*/ 1766636 h 1972742"/>
              <a:gd name="connsiteX5854" fmla="*/ 4462630 w 13601612"/>
              <a:gd name="connsiteY5854" fmla="*/ 1761260 h 1972742"/>
              <a:gd name="connsiteX5855" fmla="*/ 4314603 w 13601612"/>
              <a:gd name="connsiteY5855" fmla="*/ 1761618 h 1972742"/>
              <a:gd name="connsiteX5856" fmla="*/ 4317112 w 13601612"/>
              <a:gd name="connsiteY5856" fmla="*/ 1762335 h 1972742"/>
              <a:gd name="connsiteX5857" fmla="*/ 4314603 w 13601612"/>
              <a:gd name="connsiteY5857" fmla="*/ 1763052 h 1972742"/>
              <a:gd name="connsiteX5858" fmla="*/ 4314603 w 13601612"/>
              <a:gd name="connsiteY5858" fmla="*/ 1761618 h 1972742"/>
              <a:gd name="connsiteX5859" fmla="*/ 4322488 w 13601612"/>
              <a:gd name="connsiteY5859" fmla="*/ 1761618 h 1972742"/>
              <a:gd name="connsiteX5860" fmla="*/ 4322488 w 13601612"/>
              <a:gd name="connsiteY5860" fmla="*/ 1763052 h 1972742"/>
              <a:gd name="connsiteX5861" fmla="*/ 4319621 w 13601612"/>
              <a:gd name="connsiteY5861" fmla="*/ 1762335 h 1972742"/>
              <a:gd name="connsiteX5862" fmla="*/ 4322488 w 13601612"/>
              <a:gd name="connsiteY5862" fmla="*/ 1761618 h 1972742"/>
              <a:gd name="connsiteX5863" fmla="*/ 4318545 w 13601612"/>
              <a:gd name="connsiteY5863" fmla="*/ 1762693 h 1972742"/>
              <a:gd name="connsiteX5864" fmla="*/ 4322488 w 13601612"/>
              <a:gd name="connsiteY5864" fmla="*/ 1763767 h 1972742"/>
              <a:gd name="connsiteX5865" fmla="*/ 4322488 w 13601612"/>
              <a:gd name="connsiteY5865" fmla="*/ 1766993 h 1972742"/>
              <a:gd name="connsiteX5866" fmla="*/ 4318904 w 13601612"/>
              <a:gd name="connsiteY5866" fmla="*/ 1768068 h 1972742"/>
              <a:gd name="connsiteX5867" fmla="*/ 4314603 w 13601612"/>
              <a:gd name="connsiteY5867" fmla="*/ 1766634 h 1972742"/>
              <a:gd name="connsiteX5868" fmla="*/ 4314603 w 13601612"/>
              <a:gd name="connsiteY5868" fmla="*/ 1763767 h 1972742"/>
              <a:gd name="connsiteX5869" fmla="*/ 4318545 w 13601612"/>
              <a:gd name="connsiteY5869" fmla="*/ 1762693 h 1972742"/>
              <a:gd name="connsiteX5870" fmla="*/ 5273375 w 13601612"/>
              <a:gd name="connsiteY5870" fmla="*/ 1763767 h 1972742"/>
              <a:gd name="connsiteX5871" fmla="*/ 5273733 w 13601612"/>
              <a:gd name="connsiteY5871" fmla="*/ 1763767 h 1972742"/>
              <a:gd name="connsiteX5872" fmla="*/ 5275167 w 13601612"/>
              <a:gd name="connsiteY5872" fmla="*/ 1799609 h 1972742"/>
              <a:gd name="connsiteX5873" fmla="*/ 5230364 w 13601612"/>
              <a:gd name="connsiteY5873" fmla="*/ 1787423 h 1972742"/>
              <a:gd name="connsiteX5874" fmla="*/ 5230364 w 13601612"/>
              <a:gd name="connsiteY5874" fmla="*/ 1775595 h 1972742"/>
              <a:gd name="connsiteX5875" fmla="*/ 5273016 w 13601612"/>
              <a:gd name="connsiteY5875" fmla="*/ 1764126 h 1972742"/>
              <a:gd name="connsiteX5876" fmla="*/ 5273374 w 13601612"/>
              <a:gd name="connsiteY5876" fmla="*/ 1763768 h 1972742"/>
              <a:gd name="connsiteX5877" fmla="*/ 5273375 w 13601612"/>
              <a:gd name="connsiteY5877" fmla="*/ 1763767 h 1972742"/>
              <a:gd name="connsiteX5878" fmla="*/ 4313886 w 13601612"/>
              <a:gd name="connsiteY5878" fmla="*/ 1764125 h 1972742"/>
              <a:gd name="connsiteX5879" fmla="*/ 4313886 w 13601612"/>
              <a:gd name="connsiteY5879" fmla="*/ 1766634 h 1972742"/>
              <a:gd name="connsiteX5880" fmla="*/ 4309226 w 13601612"/>
              <a:gd name="connsiteY5880" fmla="*/ 1765200 h 1972742"/>
              <a:gd name="connsiteX5881" fmla="*/ 4313886 w 13601612"/>
              <a:gd name="connsiteY5881" fmla="*/ 1764125 h 1972742"/>
              <a:gd name="connsiteX5882" fmla="*/ 4323205 w 13601612"/>
              <a:gd name="connsiteY5882" fmla="*/ 1764125 h 1972742"/>
              <a:gd name="connsiteX5883" fmla="*/ 4328223 w 13601612"/>
              <a:gd name="connsiteY5883" fmla="*/ 1765559 h 1972742"/>
              <a:gd name="connsiteX5884" fmla="*/ 4323205 w 13601612"/>
              <a:gd name="connsiteY5884" fmla="*/ 1766633 h 1972742"/>
              <a:gd name="connsiteX5885" fmla="*/ 4323205 w 13601612"/>
              <a:gd name="connsiteY5885" fmla="*/ 1764125 h 1972742"/>
              <a:gd name="connsiteX5886" fmla="*/ 4435390 w 13601612"/>
              <a:gd name="connsiteY5886" fmla="*/ 1764125 h 1972742"/>
              <a:gd name="connsiteX5887" fmla="*/ 4446860 w 13601612"/>
              <a:gd name="connsiteY5887" fmla="*/ 1767351 h 1972742"/>
              <a:gd name="connsiteX5888" fmla="*/ 4446860 w 13601612"/>
              <a:gd name="connsiteY5888" fmla="*/ 1770935 h 1972742"/>
              <a:gd name="connsiteX5889" fmla="*/ 4435032 w 13601612"/>
              <a:gd name="connsiteY5889" fmla="*/ 1774161 h 1972742"/>
              <a:gd name="connsiteX5890" fmla="*/ 4435390 w 13601612"/>
              <a:gd name="connsiteY5890" fmla="*/ 1764125 h 1972742"/>
              <a:gd name="connsiteX5891" fmla="*/ 4474458 w 13601612"/>
              <a:gd name="connsiteY5891" fmla="*/ 1764483 h 1972742"/>
              <a:gd name="connsiteX5892" fmla="*/ 4474816 w 13601612"/>
              <a:gd name="connsiteY5892" fmla="*/ 1774160 h 1972742"/>
              <a:gd name="connsiteX5893" fmla="*/ 4462629 w 13601612"/>
              <a:gd name="connsiteY5893" fmla="*/ 1770934 h 1972742"/>
              <a:gd name="connsiteX5894" fmla="*/ 4462629 w 13601612"/>
              <a:gd name="connsiteY5894" fmla="*/ 1767709 h 1972742"/>
              <a:gd name="connsiteX5895" fmla="*/ 4474458 w 13601612"/>
              <a:gd name="connsiteY5895" fmla="*/ 1764483 h 1972742"/>
              <a:gd name="connsiteX5896" fmla="*/ 4762986 w 13601612"/>
              <a:gd name="connsiteY5896" fmla="*/ 1764483 h 1972742"/>
              <a:gd name="connsiteX5897" fmla="*/ 4773021 w 13601612"/>
              <a:gd name="connsiteY5897" fmla="*/ 1767350 h 1972742"/>
              <a:gd name="connsiteX5898" fmla="*/ 4762986 w 13601612"/>
              <a:gd name="connsiteY5898" fmla="*/ 1769859 h 1972742"/>
              <a:gd name="connsiteX5899" fmla="*/ 4762986 w 13601612"/>
              <a:gd name="connsiteY5899" fmla="*/ 1764483 h 1972742"/>
              <a:gd name="connsiteX5900" fmla="*/ 4791301 w 13601612"/>
              <a:gd name="connsiteY5900" fmla="*/ 1764483 h 1972742"/>
              <a:gd name="connsiteX5901" fmla="*/ 4791301 w 13601612"/>
              <a:gd name="connsiteY5901" fmla="*/ 1770218 h 1972742"/>
              <a:gd name="connsiteX5902" fmla="*/ 4780190 w 13601612"/>
              <a:gd name="connsiteY5902" fmla="*/ 1767350 h 1972742"/>
              <a:gd name="connsiteX5903" fmla="*/ 4791301 w 13601612"/>
              <a:gd name="connsiteY5903" fmla="*/ 1764483 h 1972742"/>
              <a:gd name="connsiteX5904" fmla="*/ 5133233 w 13601612"/>
              <a:gd name="connsiteY5904" fmla="*/ 1764483 h 1972742"/>
              <a:gd name="connsiteX5905" fmla="*/ 5133591 w 13601612"/>
              <a:gd name="connsiteY5905" fmla="*/ 1764483 h 1972742"/>
              <a:gd name="connsiteX5906" fmla="*/ 5133949 w 13601612"/>
              <a:gd name="connsiteY5906" fmla="*/ 1764483 h 1972742"/>
              <a:gd name="connsiteX5907" fmla="*/ 5175525 w 13601612"/>
              <a:gd name="connsiteY5907" fmla="*/ 1775952 h 1972742"/>
              <a:gd name="connsiteX5908" fmla="*/ 5175525 w 13601612"/>
              <a:gd name="connsiteY5908" fmla="*/ 1787422 h 1972742"/>
              <a:gd name="connsiteX5909" fmla="*/ 5133232 w 13601612"/>
              <a:gd name="connsiteY5909" fmla="*/ 1799250 h 1972742"/>
              <a:gd name="connsiteX5910" fmla="*/ 5132874 w 13601612"/>
              <a:gd name="connsiteY5910" fmla="*/ 1799250 h 1972742"/>
              <a:gd name="connsiteX5911" fmla="*/ 5132516 w 13601612"/>
              <a:gd name="connsiteY5911" fmla="*/ 1799608 h 1972742"/>
              <a:gd name="connsiteX5912" fmla="*/ 5132158 w 13601612"/>
              <a:gd name="connsiteY5912" fmla="*/ 1799965 h 1972742"/>
              <a:gd name="connsiteX5913" fmla="*/ 5132158 w 13601612"/>
              <a:gd name="connsiteY5913" fmla="*/ 1800323 h 1972742"/>
              <a:gd name="connsiteX5914" fmla="*/ 5132158 w 13601612"/>
              <a:gd name="connsiteY5914" fmla="*/ 1800681 h 1972742"/>
              <a:gd name="connsiteX5915" fmla="*/ 5132158 w 13601612"/>
              <a:gd name="connsiteY5915" fmla="*/ 1801039 h 1972742"/>
              <a:gd name="connsiteX5916" fmla="*/ 5132158 w 13601612"/>
              <a:gd name="connsiteY5916" fmla="*/ 1801397 h 1972742"/>
              <a:gd name="connsiteX5917" fmla="*/ 5132516 w 13601612"/>
              <a:gd name="connsiteY5917" fmla="*/ 1801397 h 1972742"/>
              <a:gd name="connsiteX5918" fmla="*/ 5132516 w 13601612"/>
              <a:gd name="connsiteY5918" fmla="*/ 1801755 h 1972742"/>
              <a:gd name="connsiteX5919" fmla="*/ 5132874 w 13601612"/>
              <a:gd name="connsiteY5919" fmla="*/ 1801755 h 1972742"/>
              <a:gd name="connsiteX5920" fmla="*/ 5133232 w 13601612"/>
              <a:gd name="connsiteY5920" fmla="*/ 1802112 h 1972742"/>
              <a:gd name="connsiteX5921" fmla="*/ 5175167 w 13601612"/>
              <a:gd name="connsiteY5921" fmla="*/ 1813940 h 1972742"/>
              <a:gd name="connsiteX5922" fmla="*/ 5174809 w 13601612"/>
              <a:gd name="connsiteY5922" fmla="*/ 1826843 h 1972742"/>
              <a:gd name="connsiteX5923" fmla="*/ 5130007 w 13601612"/>
              <a:gd name="connsiteY5923" fmla="*/ 1838671 h 1972742"/>
              <a:gd name="connsiteX5924" fmla="*/ 5133233 w 13601612"/>
              <a:gd name="connsiteY5924" fmla="*/ 1764483 h 1972742"/>
              <a:gd name="connsiteX5925" fmla="*/ 4307793 w 13601612"/>
              <a:gd name="connsiteY5925" fmla="*/ 1765558 h 1972742"/>
              <a:gd name="connsiteX5926" fmla="*/ 4313886 w 13601612"/>
              <a:gd name="connsiteY5926" fmla="*/ 1767350 h 1972742"/>
              <a:gd name="connsiteX5927" fmla="*/ 4313886 w 13601612"/>
              <a:gd name="connsiteY5927" fmla="*/ 1769500 h 1972742"/>
              <a:gd name="connsiteX5928" fmla="*/ 4307434 w 13601612"/>
              <a:gd name="connsiteY5928" fmla="*/ 1770934 h 1972742"/>
              <a:gd name="connsiteX5929" fmla="*/ 4307793 w 13601612"/>
              <a:gd name="connsiteY5929" fmla="*/ 1765558 h 1972742"/>
              <a:gd name="connsiteX5930" fmla="*/ 4329298 w 13601612"/>
              <a:gd name="connsiteY5930" fmla="*/ 1765915 h 1972742"/>
              <a:gd name="connsiteX5931" fmla="*/ 4329656 w 13601612"/>
              <a:gd name="connsiteY5931" fmla="*/ 1770933 h 1972742"/>
              <a:gd name="connsiteX5932" fmla="*/ 4323204 w 13601612"/>
              <a:gd name="connsiteY5932" fmla="*/ 1769141 h 1972742"/>
              <a:gd name="connsiteX5933" fmla="*/ 4323204 w 13601612"/>
              <a:gd name="connsiteY5933" fmla="*/ 1767349 h 1972742"/>
              <a:gd name="connsiteX5934" fmla="*/ 4329298 w 13601612"/>
              <a:gd name="connsiteY5934" fmla="*/ 1765915 h 1972742"/>
              <a:gd name="connsiteX5935" fmla="*/ 4314603 w 13601612"/>
              <a:gd name="connsiteY5935" fmla="*/ 1767349 h 1972742"/>
              <a:gd name="connsiteX5936" fmla="*/ 4317828 w 13601612"/>
              <a:gd name="connsiteY5936" fmla="*/ 1768424 h 1972742"/>
              <a:gd name="connsiteX5937" fmla="*/ 4314603 w 13601612"/>
              <a:gd name="connsiteY5937" fmla="*/ 1769141 h 1972742"/>
              <a:gd name="connsiteX5938" fmla="*/ 4314603 w 13601612"/>
              <a:gd name="connsiteY5938" fmla="*/ 1767349 h 1972742"/>
              <a:gd name="connsiteX5939" fmla="*/ 4322488 w 13601612"/>
              <a:gd name="connsiteY5939" fmla="*/ 1767707 h 1972742"/>
              <a:gd name="connsiteX5940" fmla="*/ 4322488 w 13601612"/>
              <a:gd name="connsiteY5940" fmla="*/ 1768782 h 1972742"/>
              <a:gd name="connsiteX5941" fmla="*/ 4319979 w 13601612"/>
              <a:gd name="connsiteY5941" fmla="*/ 1768424 h 1972742"/>
              <a:gd name="connsiteX5942" fmla="*/ 4322488 w 13601612"/>
              <a:gd name="connsiteY5942" fmla="*/ 1767707 h 1972742"/>
              <a:gd name="connsiteX5943" fmla="*/ 4447935 w 13601612"/>
              <a:gd name="connsiteY5943" fmla="*/ 1767707 h 1972742"/>
              <a:gd name="connsiteX5944" fmla="*/ 4453670 w 13601612"/>
              <a:gd name="connsiteY5944" fmla="*/ 1769141 h 1972742"/>
              <a:gd name="connsiteX5945" fmla="*/ 4447576 w 13601612"/>
              <a:gd name="connsiteY5945" fmla="*/ 1770933 h 1972742"/>
              <a:gd name="connsiteX5946" fmla="*/ 4447935 w 13601612"/>
              <a:gd name="connsiteY5946" fmla="*/ 1767707 h 1972742"/>
              <a:gd name="connsiteX5947" fmla="*/ 4461555 w 13601612"/>
              <a:gd name="connsiteY5947" fmla="*/ 1768065 h 1972742"/>
              <a:gd name="connsiteX5948" fmla="*/ 4461555 w 13601612"/>
              <a:gd name="connsiteY5948" fmla="*/ 1770574 h 1972742"/>
              <a:gd name="connsiteX5949" fmla="*/ 4456895 w 13601612"/>
              <a:gd name="connsiteY5949" fmla="*/ 1769140 h 1972742"/>
              <a:gd name="connsiteX5950" fmla="*/ 4461555 w 13601612"/>
              <a:gd name="connsiteY5950" fmla="*/ 1768065 h 1972742"/>
              <a:gd name="connsiteX5951" fmla="*/ 4318904 w 13601612"/>
              <a:gd name="connsiteY5951" fmla="*/ 1768423 h 1972742"/>
              <a:gd name="connsiteX5952" fmla="*/ 4322488 w 13601612"/>
              <a:gd name="connsiteY5952" fmla="*/ 1769497 h 1972742"/>
              <a:gd name="connsiteX5953" fmla="*/ 4322488 w 13601612"/>
              <a:gd name="connsiteY5953" fmla="*/ 1773082 h 1972742"/>
              <a:gd name="connsiteX5954" fmla="*/ 4318545 w 13601612"/>
              <a:gd name="connsiteY5954" fmla="*/ 1774156 h 1972742"/>
              <a:gd name="connsiteX5955" fmla="*/ 4314603 w 13601612"/>
              <a:gd name="connsiteY5955" fmla="*/ 1773082 h 1972742"/>
              <a:gd name="connsiteX5956" fmla="*/ 4314603 w 13601612"/>
              <a:gd name="connsiteY5956" fmla="*/ 1769856 h 1972742"/>
              <a:gd name="connsiteX5957" fmla="*/ 4318904 w 13601612"/>
              <a:gd name="connsiteY5957" fmla="*/ 1768423 h 1972742"/>
              <a:gd name="connsiteX5958" fmla="*/ 4776606 w 13601612"/>
              <a:gd name="connsiteY5958" fmla="*/ 1768423 h 1972742"/>
              <a:gd name="connsiteX5959" fmla="*/ 4791301 w 13601612"/>
              <a:gd name="connsiteY5959" fmla="*/ 1772365 h 1972742"/>
              <a:gd name="connsiteX5960" fmla="*/ 4791659 w 13601612"/>
              <a:gd name="connsiteY5960" fmla="*/ 1784910 h 1972742"/>
              <a:gd name="connsiteX5961" fmla="*/ 4778039 w 13601612"/>
              <a:gd name="connsiteY5961" fmla="*/ 1788494 h 1972742"/>
              <a:gd name="connsiteX5962" fmla="*/ 4762627 w 13601612"/>
              <a:gd name="connsiteY5962" fmla="*/ 1784552 h 1972742"/>
              <a:gd name="connsiteX5963" fmla="*/ 4762984 w 13601612"/>
              <a:gd name="connsiteY5963" fmla="*/ 1771649 h 1972742"/>
              <a:gd name="connsiteX5964" fmla="*/ 4776606 w 13601612"/>
              <a:gd name="connsiteY5964" fmla="*/ 1768423 h 1972742"/>
              <a:gd name="connsiteX5965" fmla="*/ 4313886 w 13601612"/>
              <a:gd name="connsiteY5965" fmla="*/ 1769856 h 1972742"/>
              <a:gd name="connsiteX5966" fmla="*/ 4313886 w 13601612"/>
              <a:gd name="connsiteY5966" fmla="*/ 1772724 h 1972742"/>
              <a:gd name="connsiteX5967" fmla="*/ 4308510 w 13601612"/>
              <a:gd name="connsiteY5967" fmla="*/ 1771290 h 1972742"/>
              <a:gd name="connsiteX5968" fmla="*/ 4313886 w 13601612"/>
              <a:gd name="connsiteY5968" fmla="*/ 1769856 h 1972742"/>
              <a:gd name="connsiteX5969" fmla="*/ 4323205 w 13601612"/>
              <a:gd name="connsiteY5969" fmla="*/ 1769856 h 1972742"/>
              <a:gd name="connsiteX5970" fmla="*/ 4328581 w 13601612"/>
              <a:gd name="connsiteY5970" fmla="*/ 1771290 h 1972742"/>
              <a:gd name="connsiteX5971" fmla="*/ 4323205 w 13601612"/>
              <a:gd name="connsiteY5971" fmla="*/ 1772724 h 1972742"/>
              <a:gd name="connsiteX5972" fmla="*/ 4323205 w 13601612"/>
              <a:gd name="connsiteY5972" fmla="*/ 1769856 h 1972742"/>
              <a:gd name="connsiteX5973" fmla="*/ 4455103 w 13601612"/>
              <a:gd name="connsiteY5973" fmla="*/ 1769856 h 1972742"/>
              <a:gd name="connsiteX5974" fmla="*/ 4461555 w 13601612"/>
              <a:gd name="connsiteY5974" fmla="*/ 1771649 h 1972742"/>
              <a:gd name="connsiteX5975" fmla="*/ 4461555 w 13601612"/>
              <a:gd name="connsiteY5975" fmla="*/ 1777742 h 1972742"/>
              <a:gd name="connsiteX5976" fmla="*/ 4454386 w 13601612"/>
              <a:gd name="connsiteY5976" fmla="*/ 1779892 h 1972742"/>
              <a:gd name="connsiteX5977" fmla="*/ 4447576 w 13601612"/>
              <a:gd name="connsiteY5977" fmla="*/ 1778100 h 1972742"/>
              <a:gd name="connsiteX5978" fmla="*/ 4447576 w 13601612"/>
              <a:gd name="connsiteY5978" fmla="*/ 1771649 h 1972742"/>
              <a:gd name="connsiteX5979" fmla="*/ 4455103 w 13601612"/>
              <a:gd name="connsiteY5979" fmla="*/ 1769856 h 1972742"/>
              <a:gd name="connsiteX5980" fmla="*/ 4307434 w 13601612"/>
              <a:gd name="connsiteY5980" fmla="*/ 1771649 h 1972742"/>
              <a:gd name="connsiteX5981" fmla="*/ 4313886 w 13601612"/>
              <a:gd name="connsiteY5981" fmla="*/ 1773441 h 1972742"/>
              <a:gd name="connsiteX5982" fmla="*/ 4313886 w 13601612"/>
              <a:gd name="connsiteY5982" fmla="*/ 1775233 h 1972742"/>
              <a:gd name="connsiteX5983" fmla="*/ 4307434 w 13601612"/>
              <a:gd name="connsiteY5983" fmla="*/ 1777025 h 1972742"/>
              <a:gd name="connsiteX5984" fmla="*/ 4307434 w 13601612"/>
              <a:gd name="connsiteY5984" fmla="*/ 1771649 h 1972742"/>
              <a:gd name="connsiteX5985" fmla="*/ 4329656 w 13601612"/>
              <a:gd name="connsiteY5985" fmla="*/ 1771649 h 1972742"/>
              <a:gd name="connsiteX5986" fmla="*/ 4329656 w 13601612"/>
              <a:gd name="connsiteY5986" fmla="*/ 1777025 h 1972742"/>
              <a:gd name="connsiteX5987" fmla="*/ 4323205 w 13601612"/>
              <a:gd name="connsiteY5987" fmla="*/ 1775233 h 1972742"/>
              <a:gd name="connsiteX5988" fmla="*/ 4323205 w 13601612"/>
              <a:gd name="connsiteY5988" fmla="*/ 1773441 h 1972742"/>
              <a:gd name="connsiteX5989" fmla="*/ 4329656 w 13601612"/>
              <a:gd name="connsiteY5989" fmla="*/ 1771649 h 1972742"/>
              <a:gd name="connsiteX5990" fmla="*/ 4462630 w 13601612"/>
              <a:gd name="connsiteY5990" fmla="*/ 1771649 h 1972742"/>
              <a:gd name="connsiteX5991" fmla="*/ 4473383 w 13601612"/>
              <a:gd name="connsiteY5991" fmla="*/ 1774516 h 1972742"/>
              <a:gd name="connsiteX5992" fmla="*/ 4462630 w 13601612"/>
              <a:gd name="connsiteY5992" fmla="*/ 1777742 h 1972742"/>
              <a:gd name="connsiteX5993" fmla="*/ 4462630 w 13601612"/>
              <a:gd name="connsiteY5993" fmla="*/ 1771649 h 1972742"/>
              <a:gd name="connsiteX5994" fmla="*/ 4446860 w 13601612"/>
              <a:gd name="connsiteY5994" fmla="*/ 1772006 h 1972742"/>
              <a:gd name="connsiteX5995" fmla="*/ 4446860 w 13601612"/>
              <a:gd name="connsiteY5995" fmla="*/ 1777741 h 1972742"/>
              <a:gd name="connsiteX5996" fmla="*/ 4436465 w 13601612"/>
              <a:gd name="connsiteY5996" fmla="*/ 1774874 h 1972742"/>
              <a:gd name="connsiteX5997" fmla="*/ 4446860 w 13601612"/>
              <a:gd name="connsiteY5997" fmla="*/ 1772006 h 1972742"/>
              <a:gd name="connsiteX5998" fmla="*/ 4761194 w 13601612"/>
              <a:gd name="connsiteY5998" fmla="*/ 1772364 h 1972742"/>
              <a:gd name="connsiteX5999" fmla="*/ 4760836 w 13601612"/>
              <a:gd name="connsiteY5999" fmla="*/ 1784192 h 1972742"/>
              <a:gd name="connsiteX6000" fmla="*/ 4739330 w 13601612"/>
              <a:gd name="connsiteY6000" fmla="*/ 1778099 h 1972742"/>
              <a:gd name="connsiteX6001" fmla="*/ 4761194 w 13601612"/>
              <a:gd name="connsiteY6001" fmla="*/ 1772364 h 1972742"/>
              <a:gd name="connsiteX6002" fmla="*/ 4793451 w 13601612"/>
              <a:gd name="connsiteY6002" fmla="*/ 1772722 h 1972742"/>
              <a:gd name="connsiteX6003" fmla="*/ 4814957 w 13601612"/>
              <a:gd name="connsiteY6003" fmla="*/ 1778457 h 1972742"/>
              <a:gd name="connsiteX6004" fmla="*/ 4793451 w 13601612"/>
              <a:gd name="connsiteY6004" fmla="*/ 1784550 h 1972742"/>
              <a:gd name="connsiteX6005" fmla="*/ 4793451 w 13601612"/>
              <a:gd name="connsiteY6005" fmla="*/ 1772722 h 1972742"/>
              <a:gd name="connsiteX6006" fmla="*/ 4194174 w 13601612"/>
              <a:gd name="connsiteY6006" fmla="*/ 1773080 h 1972742"/>
              <a:gd name="connsiteX6007" fmla="*/ 4206360 w 13601612"/>
              <a:gd name="connsiteY6007" fmla="*/ 1773080 h 1972742"/>
              <a:gd name="connsiteX6008" fmla="*/ 4206360 w 13601612"/>
              <a:gd name="connsiteY6008" fmla="*/ 1774154 h 1972742"/>
              <a:gd name="connsiteX6009" fmla="*/ 4206718 w 13601612"/>
              <a:gd name="connsiteY6009" fmla="*/ 1773080 h 1972742"/>
              <a:gd name="connsiteX6010" fmla="*/ 4213169 w 13601612"/>
              <a:gd name="connsiteY6010" fmla="*/ 1773080 h 1972742"/>
              <a:gd name="connsiteX6011" fmla="*/ 4213169 w 13601612"/>
              <a:gd name="connsiteY6011" fmla="*/ 1774154 h 1972742"/>
              <a:gd name="connsiteX6012" fmla="*/ 4206359 w 13601612"/>
              <a:gd name="connsiteY6012" fmla="*/ 1774154 h 1972742"/>
              <a:gd name="connsiteX6013" fmla="*/ 4206359 w 13601612"/>
              <a:gd name="connsiteY6013" fmla="*/ 1774512 h 1972742"/>
              <a:gd name="connsiteX6014" fmla="*/ 4206717 w 13601612"/>
              <a:gd name="connsiteY6014" fmla="*/ 1774512 h 1972742"/>
              <a:gd name="connsiteX6015" fmla="*/ 4211735 w 13601612"/>
              <a:gd name="connsiteY6015" fmla="*/ 1774512 h 1972742"/>
              <a:gd name="connsiteX6016" fmla="*/ 4206000 w 13601612"/>
              <a:gd name="connsiteY6016" fmla="*/ 1775946 h 1972742"/>
              <a:gd name="connsiteX6017" fmla="*/ 4206000 w 13601612"/>
              <a:gd name="connsiteY6017" fmla="*/ 1776304 h 1972742"/>
              <a:gd name="connsiteX6018" fmla="*/ 4213527 w 13601612"/>
              <a:gd name="connsiteY6018" fmla="*/ 1776304 h 1972742"/>
              <a:gd name="connsiteX6019" fmla="*/ 4213885 w 13601612"/>
              <a:gd name="connsiteY6019" fmla="*/ 1777379 h 1972742"/>
              <a:gd name="connsiteX6020" fmla="*/ 4213527 w 13601612"/>
              <a:gd name="connsiteY6020" fmla="*/ 1777379 h 1972742"/>
              <a:gd name="connsiteX6021" fmla="*/ 4205642 w 13601612"/>
              <a:gd name="connsiteY6021" fmla="*/ 1777379 h 1972742"/>
              <a:gd name="connsiteX6022" fmla="*/ 4205284 w 13601612"/>
              <a:gd name="connsiteY6022" fmla="*/ 1777379 h 1972742"/>
              <a:gd name="connsiteX6023" fmla="*/ 4204926 w 13601612"/>
              <a:gd name="connsiteY6023" fmla="*/ 1777379 h 1972742"/>
              <a:gd name="connsiteX6024" fmla="*/ 4198475 w 13601612"/>
              <a:gd name="connsiteY6024" fmla="*/ 1778812 h 1972742"/>
              <a:gd name="connsiteX6025" fmla="*/ 4204926 w 13601612"/>
              <a:gd name="connsiteY6025" fmla="*/ 1777738 h 1972742"/>
              <a:gd name="connsiteX6026" fmla="*/ 4205284 w 13601612"/>
              <a:gd name="connsiteY6026" fmla="*/ 1777738 h 1972742"/>
              <a:gd name="connsiteX6027" fmla="*/ 4205284 w 13601612"/>
              <a:gd name="connsiteY6027" fmla="*/ 1778454 h 1972742"/>
              <a:gd name="connsiteX6028" fmla="*/ 4204926 w 13601612"/>
              <a:gd name="connsiteY6028" fmla="*/ 1784189 h 1972742"/>
              <a:gd name="connsiteX6029" fmla="*/ 4203852 w 13601612"/>
              <a:gd name="connsiteY6029" fmla="*/ 1784189 h 1972742"/>
              <a:gd name="connsiteX6030" fmla="*/ 4194891 w 13601612"/>
              <a:gd name="connsiteY6030" fmla="*/ 1784189 h 1972742"/>
              <a:gd name="connsiteX6031" fmla="*/ 4200268 w 13601612"/>
              <a:gd name="connsiteY6031" fmla="*/ 1780963 h 1972742"/>
              <a:gd name="connsiteX6032" fmla="*/ 4194174 w 13601612"/>
              <a:gd name="connsiteY6032" fmla="*/ 1784189 h 1972742"/>
              <a:gd name="connsiteX6033" fmla="*/ 4192741 w 13601612"/>
              <a:gd name="connsiteY6033" fmla="*/ 1784189 h 1972742"/>
              <a:gd name="connsiteX6034" fmla="*/ 4192741 w 13601612"/>
              <a:gd name="connsiteY6034" fmla="*/ 1783831 h 1972742"/>
              <a:gd name="connsiteX6035" fmla="*/ 4189515 w 13601612"/>
              <a:gd name="connsiteY6035" fmla="*/ 1780606 h 1972742"/>
              <a:gd name="connsiteX6036" fmla="*/ 4188798 w 13601612"/>
              <a:gd name="connsiteY6036" fmla="*/ 1780606 h 1972742"/>
              <a:gd name="connsiteX6037" fmla="*/ 4185572 w 13601612"/>
              <a:gd name="connsiteY6037" fmla="*/ 1783831 h 1972742"/>
              <a:gd name="connsiteX6038" fmla="*/ 4183422 w 13601612"/>
              <a:gd name="connsiteY6038" fmla="*/ 1782039 h 1972742"/>
              <a:gd name="connsiteX6039" fmla="*/ 4185214 w 13601612"/>
              <a:gd name="connsiteY6039" fmla="*/ 1784190 h 1972742"/>
              <a:gd name="connsiteX6040" fmla="*/ 4181271 w 13601612"/>
              <a:gd name="connsiteY6040" fmla="*/ 1784190 h 1972742"/>
              <a:gd name="connsiteX6041" fmla="*/ 4180913 w 13601612"/>
              <a:gd name="connsiteY6041" fmla="*/ 1784190 h 1972742"/>
              <a:gd name="connsiteX6042" fmla="*/ 4176612 w 13601612"/>
              <a:gd name="connsiteY6042" fmla="*/ 1784190 h 1972742"/>
              <a:gd name="connsiteX6043" fmla="*/ 4194175 w 13601612"/>
              <a:gd name="connsiteY6043" fmla="*/ 1773079 h 1972742"/>
              <a:gd name="connsiteX6044" fmla="*/ 4194174 w 13601612"/>
              <a:gd name="connsiteY6044" fmla="*/ 1773080 h 1972742"/>
              <a:gd name="connsiteX6045" fmla="*/ 4200267 w 13601612"/>
              <a:gd name="connsiteY6045" fmla="*/ 1780965 h 1972742"/>
              <a:gd name="connsiteX6046" fmla="*/ 4198475 w 13601612"/>
              <a:gd name="connsiteY6046" fmla="*/ 1778814 h 1972742"/>
              <a:gd name="connsiteX6047" fmla="*/ 4198117 w 13601612"/>
              <a:gd name="connsiteY6047" fmla="*/ 1779172 h 1972742"/>
              <a:gd name="connsiteX6048" fmla="*/ 4200267 w 13601612"/>
              <a:gd name="connsiteY6048" fmla="*/ 1780965 h 1972742"/>
              <a:gd name="connsiteX6049" fmla="*/ 4314244 w 13601612"/>
              <a:gd name="connsiteY6049" fmla="*/ 1773438 h 1972742"/>
              <a:gd name="connsiteX6050" fmla="*/ 4317112 w 13601612"/>
              <a:gd name="connsiteY6050" fmla="*/ 1774513 h 1972742"/>
              <a:gd name="connsiteX6051" fmla="*/ 4314244 w 13601612"/>
              <a:gd name="connsiteY6051" fmla="*/ 1775230 h 1972742"/>
              <a:gd name="connsiteX6052" fmla="*/ 4314244 w 13601612"/>
              <a:gd name="connsiteY6052" fmla="*/ 1773438 h 1972742"/>
              <a:gd name="connsiteX6053" fmla="*/ 4322488 w 13601612"/>
              <a:gd name="connsiteY6053" fmla="*/ 1773438 h 1972742"/>
              <a:gd name="connsiteX6054" fmla="*/ 4322488 w 13601612"/>
              <a:gd name="connsiteY6054" fmla="*/ 1775230 h 1972742"/>
              <a:gd name="connsiteX6055" fmla="*/ 4319621 w 13601612"/>
              <a:gd name="connsiteY6055" fmla="*/ 1774513 h 1972742"/>
              <a:gd name="connsiteX6056" fmla="*/ 4322488 w 13601612"/>
              <a:gd name="connsiteY6056" fmla="*/ 1773438 h 1972742"/>
              <a:gd name="connsiteX6057" fmla="*/ 4213170 w 13601612"/>
              <a:gd name="connsiteY6057" fmla="*/ 1774513 h 1972742"/>
              <a:gd name="connsiteX6058" fmla="*/ 4213528 w 13601612"/>
              <a:gd name="connsiteY6058" fmla="*/ 1775947 h 1972742"/>
              <a:gd name="connsiteX6059" fmla="*/ 4207435 w 13601612"/>
              <a:gd name="connsiteY6059" fmla="*/ 1775947 h 1972742"/>
              <a:gd name="connsiteX6060" fmla="*/ 4213170 w 13601612"/>
              <a:gd name="connsiteY6060" fmla="*/ 1774513 h 1972742"/>
              <a:gd name="connsiteX6061" fmla="*/ 4318545 w 13601612"/>
              <a:gd name="connsiteY6061" fmla="*/ 1774513 h 1972742"/>
              <a:gd name="connsiteX6062" fmla="*/ 4322488 w 13601612"/>
              <a:gd name="connsiteY6062" fmla="*/ 1775947 h 1972742"/>
              <a:gd name="connsiteX6063" fmla="*/ 4322488 w 13601612"/>
              <a:gd name="connsiteY6063" fmla="*/ 1779172 h 1972742"/>
              <a:gd name="connsiteX6064" fmla="*/ 4318904 w 13601612"/>
              <a:gd name="connsiteY6064" fmla="*/ 1779889 h 1972742"/>
              <a:gd name="connsiteX6065" fmla="*/ 4314244 w 13601612"/>
              <a:gd name="connsiteY6065" fmla="*/ 1778814 h 1972742"/>
              <a:gd name="connsiteX6066" fmla="*/ 4314244 w 13601612"/>
              <a:gd name="connsiteY6066" fmla="*/ 1775947 h 1972742"/>
              <a:gd name="connsiteX6067" fmla="*/ 4318545 w 13601612"/>
              <a:gd name="connsiteY6067" fmla="*/ 1774513 h 1972742"/>
              <a:gd name="connsiteX6068" fmla="*/ 4474816 w 13601612"/>
              <a:gd name="connsiteY6068" fmla="*/ 1775230 h 1972742"/>
              <a:gd name="connsiteX6069" fmla="*/ 4475174 w 13601612"/>
              <a:gd name="connsiteY6069" fmla="*/ 1785265 h 1972742"/>
              <a:gd name="connsiteX6070" fmla="*/ 4462629 w 13601612"/>
              <a:gd name="connsiteY6070" fmla="*/ 1782040 h 1972742"/>
              <a:gd name="connsiteX6071" fmla="*/ 4462629 w 13601612"/>
              <a:gd name="connsiteY6071" fmla="*/ 1778456 h 1972742"/>
              <a:gd name="connsiteX6072" fmla="*/ 4474816 w 13601612"/>
              <a:gd name="connsiteY6072" fmla="*/ 1775230 h 1972742"/>
              <a:gd name="connsiteX6073" fmla="*/ 4435032 w 13601612"/>
              <a:gd name="connsiteY6073" fmla="*/ 1775588 h 1972742"/>
              <a:gd name="connsiteX6074" fmla="*/ 4446860 w 13601612"/>
              <a:gd name="connsiteY6074" fmla="*/ 1778813 h 1972742"/>
              <a:gd name="connsiteX6075" fmla="*/ 4446860 w 13601612"/>
              <a:gd name="connsiteY6075" fmla="*/ 1782039 h 1972742"/>
              <a:gd name="connsiteX6076" fmla="*/ 4434673 w 13601612"/>
              <a:gd name="connsiteY6076" fmla="*/ 1785265 h 1972742"/>
              <a:gd name="connsiteX6077" fmla="*/ 4435032 w 13601612"/>
              <a:gd name="connsiteY6077" fmla="*/ 1775588 h 1972742"/>
              <a:gd name="connsiteX6078" fmla="*/ 4313886 w 13601612"/>
              <a:gd name="connsiteY6078" fmla="*/ 1775946 h 1972742"/>
              <a:gd name="connsiteX6079" fmla="*/ 4313528 w 13601612"/>
              <a:gd name="connsiteY6079" fmla="*/ 1778813 h 1972742"/>
              <a:gd name="connsiteX6080" fmla="*/ 4308869 w 13601612"/>
              <a:gd name="connsiteY6080" fmla="*/ 1777379 h 1972742"/>
              <a:gd name="connsiteX6081" fmla="*/ 4313886 w 13601612"/>
              <a:gd name="connsiteY6081" fmla="*/ 1775946 h 1972742"/>
              <a:gd name="connsiteX6082" fmla="*/ 4323205 w 13601612"/>
              <a:gd name="connsiteY6082" fmla="*/ 1775946 h 1972742"/>
              <a:gd name="connsiteX6083" fmla="*/ 4328581 w 13601612"/>
              <a:gd name="connsiteY6083" fmla="*/ 1777379 h 1972742"/>
              <a:gd name="connsiteX6084" fmla="*/ 4323205 w 13601612"/>
              <a:gd name="connsiteY6084" fmla="*/ 1778813 h 1972742"/>
              <a:gd name="connsiteX6085" fmla="*/ 4323205 w 13601612"/>
              <a:gd name="connsiteY6085" fmla="*/ 1775946 h 1972742"/>
              <a:gd name="connsiteX6086" fmla="*/ 5227139 w 13601612"/>
              <a:gd name="connsiteY6086" fmla="*/ 1776662 h 1972742"/>
              <a:gd name="connsiteX6087" fmla="*/ 5227139 w 13601612"/>
              <a:gd name="connsiteY6087" fmla="*/ 1786698 h 1972742"/>
              <a:gd name="connsiteX6088" fmla="*/ 5208860 w 13601612"/>
              <a:gd name="connsiteY6088" fmla="*/ 1781322 h 1972742"/>
              <a:gd name="connsiteX6089" fmla="*/ 5227139 w 13601612"/>
              <a:gd name="connsiteY6089" fmla="*/ 1776662 h 1972742"/>
              <a:gd name="connsiteX6090" fmla="*/ 5178394 w 13601612"/>
              <a:gd name="connsiteY6090" fmla="*/ 1777020 h 1972742"/>
              <a:gd name="connsiteX6091" fmla="*/ 5196673 w 13601612"/>
              <a:gd name="connsiteY6091" fmla="*/ 1781680 h 1972742"/>
              <a:gd name="connsiteX6092" fmla="*/ 5178394 w 13601612"/>
              <a:gd name="connsiteY6092" fmla="*/ 1786697 h 1972742"/>
              <a:gd name="connsiteX6093" fmla="*/ 5178394 w 13601612"/>
              <a:gd name="connsiteY6093" fmla="*/ 1777020 h 1972742"/>
              <a:gd name="connsiteX6094" fmla="*/ 4206002 w 13601612"/>
              <a:gd name="connsiteY6094" fmla="*/ 1777737 h 1972742"/>
              <a:gd name="connsiteX6095" fmla="*/ 4206359 w 13601612"/>
              <a:gd name="connsiteY6095" fmla="*/ 1777737 h 1972742"/>
              <a:gd name="connsiteX6096" fmla="*/ 4206717 w 13601612"/>
              <a:gd name="connsiteY6096" fmla="*/ 1777737 h 1972742"/>
              <a:gd name="connsiteX6097" fmla="*/ 4207792 w 13601612"/>
              <a:gd name="connsiteY6097" fmla="*/ 1777737 h 1972742"/>
              <a:gd name="connsiteX6098" fmla="*/ 4207792 w 13601612"/>
              <a:gd name="connsiteY6098" fmla="*/ 1778095 h 1972742"/>
              <a:gd name="connsiteX6099" fmla="*/ 4206717 w 13601612"/>
              <a:gd name="connsiteY6099" fmla="*/ 1777737 h 1972742"/>
              <a:gd name="connsiteX6100" fmla="*/ 4207792 w 13601612"/>
              <a:gd name="connsiteY6100" fmla="*/ 1778454 h 1972742"/>
              <a:gd name="connsiteX6101" fmla="*/ 4207792 w 13601612"/>
              <a:gd name="connsiteY6101" fmla="*/ 1780246 h 1972742"/>
              <a:gd name="connsiteX6102" fmla="*/ 4206000 w 13601612"/>
              <a:gd name="connsiteY6102" fmla="*/ 1781321 h 1972742"/>
              <a:gd name="connsiteX6103" fmla="*/ 4207792 w 13601612"/>
              <a:gd name="connsiteY6103" fmla="*/ 1780604 h 1972742"/>
              <a:gd name="connsiteX6104" fmla="*/ 4207792 w 13601612"/>
              <a:gd name="connsiteY6104" fmla="*/ 1782037 h 1972742"/>
              <a:gd name="connsiteX6105" fmla="*/ 4206000 w 13601612"/>
              <a:gd name="connsiteY6105" fmla="*/ 1781321 h 1972742"/>
              <a:gd name="connsiteX6106" fmla="*/ 4205642 w 13601612"/>
              <a:gd name="connsiteY6106" fmla="*/ 1781321 h 1972742"/>
              <a:gd name="connsiteX6107" fmla="*/ 4205642 w 13601612"/>
              <a:gd name="connsiteY6107" fmla="*/ 1778453 h 1972742"/>
              <a:gd name="connsiteX6108" fmla="*/ 4205642 w 13601612"/>
              <a:gd name="connsiteY6108" fmla="*/ 1778095 h 1972742"/>
              <a:gd name="connsiteX6109" fmla="*/ 4206000 w 13601612"/>
              <a:gd name="connsiteY6109" fmla="*/ 1777738 h 1972742"/>
              <a:gd name="connsiteX6110" fmla="*/ 4206002 w 13601612"/>
              <a:gd name="connsiteY6110" fmla="*/ 1777737 h 1972742"/>
              <a:gd name="connsiteX6111" fmla="*/ 4208152 w 13601612"/>
              <a:gd name="connsiteY6111" fmla="*/ 1777737 h 1972742"/>
              <a:gd name="connsiteX6112" fmla="*/ 4211378 w 13601612"/>
              <a:gd name="connsiteY6112" fmla="*/ 1777737 h 1972742"/>
              <a:gd name="connsiteX6113" fmla="*/ 4211378 w 13601612"/>
              <a:gd name="connsiteY6113" fmla="*/ 1778095 h 1972742"/>
              <a:gd name="connsiteX6114" fmla="*/ 4209586 w 13601612"/>
              <a:gd name="connsiteY6114" fmla="*/ 1779170 h 1972742"/>
              <a:gd name="connsiteX6115" fmla="*/ 4208152 w 13601612"/>
              <a:gd name="connsiteY6115" fmla="*/ 1778453 h 1972742"/>
              <a:gd name="connsiteX6116" fmla="*/ 4208152 w 13601612"/>
              <a:gd name="connsiteY6116" fmla="*/ 1777737 h 1972742"/>
              <a:gd name="connsiteX6117" fmla="*/ 4211736 w 13601612"/>
              <a:gd name="connsiteY6117" fmla="*/ 1777737 h 1972742"/>
              <a:gd name="connsiteX6118" fmla="*/ 4212453 w 13601612"/>
              <a:gd name="connsiteY6118" fmla="*/ 1777737 h 1972742"/>
              <a:gd name="connsiteX6119" fmla="*/ 4211736 w 13601612"/>
              <a:gd name="connsiteY6119" fmla="*/ 1778095 h 1972742"/>
              <a:gd name="connsiteX6120" fmla="*/ 4211736 w 13601612"/>
              <a:gd name="connsiteY6120" fmla="*/ 1777737 h 1972742"/>
              <a:gd name="connsiteX6121" fmla="*/ 4213170 w 13601612"/>
              <a:gd name="connsiteY6121" fmla="*/ 1777737 h 1972742"/>
              <a:gd name="connsiteX6122" fmla="*/ 4213887 w 13601612"/>
              <a:gd name="connsiteY6122" fmla="*/ 1777737 h 1972742"/>
              <a:gd name="connsiteX6123" fmla="*/ 4213887 w 13601612"/>
              <a:gd name="connsiteY6123" fmla="*/ 1781321 h 1972742"/>
              <a:gd name="connsiteX6124" fmla="*/ 4211736 w 13601612"/>
              <a:gd name="connsiteY6124" fmla="*/ 1780247 h 1972742"/>
              <a:gd name="connsiteX6125" fmla="*/ 4211736 w 13601612"/>
              <a:gd name="connsiteY6125" fmla="*/ 1778454 h 1972742"/>
              <a:gd name="connsiteX6126" fmla="*/ 4213170 w 13601612"/>
              <a:gd name="connsiteY6126" fmla="*/ 1777737 h 1972742"/>
              <a:gd name="connsiteX6127" fmla="*/ 4214245 w 13601612"/>
              <a:gd name="connsiteY6127" fmla="*/ 1777737 h 1972742"/>
              <a:gd name="connsiteX6128" fmla="*/ 4214603 w 13601612"/>
              <a:gd name="connsiteY6128" fmla="*/ 1777737 h 1972742"/>
              <a:gd name="connsiteX6129" fmla="*/ 4221413 w 13601612"/>
              <a:gd name="connsiteY6129" fmla="*/ 1779171 h 1972742"/>
              <a:gd name="connsiteX6130" fmla="*/ 4216395 w 13601612"/>
              <a:gd name="connsiteY6130" fmla="*/ 1784188 h 1972742"/>
              <a:gd name="connsiteX6131" fmla="*/ 4221771 w 13601612"/>
              <a:gd name="connsiteY6131" fmla="*/ 1779529 h 1972742"/>
              <a:gd name="connsiteX6132" fmla="*/ 4227147 w 13601612"/>
              <a:gd name="connsiteY6132" fmla="*/ 1784188 h 1972742"/>
              <a:gd name="connsiteX6133" fmla="*/ 4222129 w 13601612"/>
              <a:gd name="connsiteY6133" fmla="*/ 1779171 h 1972742"/>
              <a:gd name="connsiteX6134" fmla="*/ 4230373 w 13601612"/>
              <a:gd name="connsiteY6134" fmla="*/ 1780963 h 1972742"/>
              <a:gd name="connsiteX6135" fmla="*/ 4230731 w 13601612"/>
              <a:gd name="connsiteY6135" fmla="*/ 1780963 h 1972742"/>
              <a:gd name="connsiteX6136" fmla="*/ 4231089 w 13601612"/>
              <a:gd name="connsiteY6136" fmla="*/ 1780963 h 1972742"/>
              <a:gd name="connsiteX6137" fmla="*/ 4236106 w 13601612"/>
              <a:gd name="connsiteY6137" fmla="*/ 1782037 h 1972742"/>
              <a:gd name="connsiteX6138" fmla="*/ 4234314 w 13601612"/>
              <a:gd name="connsiteY6138" fmla="*/ 1784188 h 1972742"/>
              <a:gd name="connsiteX6139" fmla="*/ 4233957 w 13601612"/>
              <a:gd name="connsiteY6139" fmla="*/ 1784188 h 1972742"/>
              <a:gd name="connsiteX6140" fmla="*/ 4227505 w 13601612"/>
              <a:gd name="connsiteY6140" fmla="*/ 1784188 h 1972742"/>
              <a:gd name="connsiteX6141" fmla="*/ 4227147 w 13601612"/>
              <a:gd name="connsiteY6141" fmla="*/ 1784188 h 1972742"/>
              <a:gd name="connsiteX6142" fmla="*/ 4216395 w 13601612"/>
              <a:gd name="connsiteY6142" fmla="*/ 1784188 h 1972742"/>
              <a:gd name="connsiteX6143" fmla="*/ 4216037 w 13601612"/>
              <a:gd name="connsiteY6143" fmla="*/ 1784188 h 1972742"/>
              <a:gd name="connsiteX6144" fmla="*/ 4214245 w 13601612"/>
              <a:gd name="connsiteY6144" fmla="*/ 1784188 h 1972742"/>
              <a:gd name="connsiteX6145" fmla="*/ 4213170 w 13601612"/>
              <a:gd name="connsiteY6145" fmla="*/ 1784188 h 1972742"/>
              <a:gd name="connsiteX6146" fmla="*/ 4211736 w 13601612"/>
              <a:gd name="connsiteY6146" fmla="*/ 1783830 h 1972742"/>
              <a:gd name="connsiteX6147" fmla="*/ 4211736 w 13601612"/>
              <a:gd name="connsiteY6147" fmla="*/ 1782756 h 1972742"/>
              <a:gd name="connsiteX6148" fmla="*/ 4213887 w 13601612"/>
              <a:gd name="connsiteY6148" fmla="*/ 1782039 h 1972742"/>
              <a:gd name="connsiteX6149" fmla="*/ 4214245 w 13601612"/>
              <a:gd name="connsiteY6149" fmla="*/ 1784189 h 1972742"/>
              <a:gd name="connsiteX6150" fmla="*/ 4214245 w 13601612"/>
              <a:gd name="connsiteY6150" fmla="*/ 1777737 h 1972742"/>
              <a:gd name="connsiteX6151" fmla="*/ 4307434 w 13601612"/>
              <a:gd name="connsiteY6151" fmla="*/ 1777737 h 1972742"/>
              <a:gd name="connsiteX6152" fmla="*/ 4313527 w 13601612"/>
              <a:gd name="connsiteY6152" fmla="*/ 1779171 h 1972742"/>
              <a:gd name="connsiteX6153" fmla="*/ 4313527 w 13601612"/>
              <a:gd name="connsiteY6153" fmla="*/ 1781321 h 1972742"/>
              <a:gd name="connsiteX6154" fmla="*/ 4307075 w 13601612"/>
              <a:gd name="connsiteY6154" fmla="*/ 1783113 h 1972742"/>
              <a:gd name="connsiteX6155" fmla="*/ 4307434 w 13601612"/>
              <a:gd name="connsiteY6155" fmla="*/ 1777737 h 1972742"/>
              <a:gd name="connsiteX6156" fmla="*/ 4329656 w 13601612"/>
              <a:gd name="connsiteY6156" fmla="*/ 1777737 h 1972742"/>
              <a:gd name="connsiteX6157" fmla="*/ 4330014 w 13601612"/>
              <a:gd name="connsiteY6157" fmla="*/ 1783113 h 1972742"/>
              <a:gd name="connsiteX6158" fmla="*/ 4323204 w 13601612"/>
              <a:gd name="connsiteY6158" fmla="*/ 1781321 h 1972742"/>
              <a:gd name="connsiteX6159" fmla="*/ 4323204 w 13601612"/>
              <a:gd name="connsiteY6159" fmla="*/ 1779529 h 1972742"/>
              <a:gd name="connsiteX6160" fmla="*/ 4329656 w 13601612"/>
              <a:gd name="connsiteY6160" fmla="*/ 1777737 h 1972742"/>
              <a:gd name="connsiteX6161" fmla="*/ 4211378 w 13601612"/>
              <a:gd name="connsiteY6161" fmla="*/ 1778477 h 1972742"/>
              <a:gd name="connsiteX6162" fmla="*/ 4211378 w 13601612"/>
              <a:gd name="connsiteY6162" fmla="*/ 1780269 h 1972742"/>
              <a:gd name="connsiteX6163" fmla="*/ 4209944 w 13601612"/>
              <a:gd name="connsiteY6163" fmla="*/ 1779552 h 1972742"/>
              <a:gd name="connsiteX6164" fmla="*/ 4211378 w 13601612"/>
              <a:gd name="connsiteY6164" fmla="*/ 1780627 h 1972742"/>
              <a:gd name="connsiteX6165" fmla="*/ 4211378 w 13601612"/>
              <a:gd name="connsiteY6165" fmla="*/ 1782419 h 1972742"/>
              <a:gd name="connsiteX6166" fmla="*/ 4210303 w 13601612"/>
              <a:gd name="connsiteY6166" fmla="*/ 1783136 h 1972742"/>
              <a:gd name="connsiteX6167" fmla="*/ 4211378 w 13601612"/>
              <a:gd name="connsiteY6167" fmla="*/ 1782778 h 1972742"/>
              <a:gd name="connsiteX6168" fmla="*/ 4211378 w 13601612"/>
              <a:gd name="connsiteY6168" fmla="*/ 1783495 h 1972742"/>
              <a:gd name="connsiteX6169" fmla="*/ 4210303 w 13601612"/>
              <a:gd name="connsiteY6169" fmla="*/ 1783137 h 1972742"/>
              <a:gd name="connsiteX6170" fmla="*/ 4209945 w 13601612"/>
              <a:gd name="connsiteY6170" fmla="*/ 1783137 h 1972742"/>
              <a:gd name="connsiteX6171" fmla="*/ 4209587 w 13601612"/>
              <a:gd name="connsiteY6171" fmla="*/ 1783137 h 1972742"/>
              <a:gd name="connsiteX6172" fmla="*/ 4207795 w 13601612"/>
              <a:gd name="connsiteY6172" fmla="*/ 1783854 h 1972742"/>
              <a:gd name="connsiteX6173" fmla="*/ 4207795 w 13601612"/>
              <a:gd name="connsiteY6173" fmla="*/ 1784211 h 1972742"/>
              <a:gd name="connsiteX6174" fmla="*/ 4209946 w 13601612"/>
              <a:gd name="connsiteY6174" fmla="*/ 1783495 h 1972742"/>
              <a:gd name="connsiteX6175" fmla="*/ 4211380 w 13601612"/>
              <a:gd name="connsiteY6175" fmla="*/ 1783852 h 1972742"/>
              <a:gd name="connsiteX6176" fmla="*/ 4211380 w 13601612"/>
              <a:gd name="connsiteY6176" fmla="*/ 1784210 h 1972742"/>
              <a:gd name="connsiteX6177" fmla="*/ 4207795 w 13601612"/>
              <a:gd name="connsiteY6177" fmla="*/ 1784210 h 1972742"/>
              <a:gd name="connsiteX6178" fmla="*/ 4206721 w 13601612"/>
              <a:gd name="connsiteY6178" fmla="*/ 1784210 h 1972742"/>
              <a:gd name="connsiteX6179" fmla="*/ 4205287 w 13601612"/>
              <a:gd name="connsiteY6179" fmla="*/ 1784210 h 1972742"/>
              <a:gd name="connsiteX6180" fmla="*/ 4205287 w 13601612"/>
              <a:gd name="connsiteY6180" fmla="*/ 1781701 h 1972742"/>
              <a:gd name="connsiteX6181" fmla="*/ 4205645 w 13601612"/>
              <a:gd name="connsiteY6181" fmla="*/ 1781701 h 1972742"/>
              <a:gd name="connsiteX6182" fmla="*/ 4207795 w 13601612"/>
              <a:gd name="connsiteY6182" fmla="*/ 1782418 h 1972742"/>
              <a:gd name="connsiteX6183" fmla="*/ 4207795 w 13601612"/>
              <a:gd name="connsiteY6183" fmla="*/ 1783852 h 1972742"/>
              <a:gd name="connsiteX6184" fmla="*/ 4208153 w 13601612"/>
              <a:gd name="connsiteY6184" fmla="*/ 1782418 h 1972742"/>
              <a:gd name="connsiteX6185" fmla="*/ 4208153 w 13601612"/>
              <a:gd name="connsiteY6185" fmla="*/ 1780268 h 1972742"/>
              <a:gd name="connsiteX6186" fmla="*/ 4209228 w 13601612"/>
              <a:gd name="connsiteY6186" fmla="*/ 1779551 h 1972742"/>
              <a:gd name="connsiteX6187" fmla="*/ 4208153 w 13601612"/>
              <a:gd name="connsiteY6187" fmla="*/ 1779909 h 1972742"/>
              <a:gd name="connsiteX6188" fmla="*/ 4208153 w 13601612"/>
              <a:gd name="connsiteY6188" fmla="*/ 1778834 h 1972742"/>
              <a:gd name="connsiteX6189" fmla="*/ 4209228 w 13601612"/>
              <a:gd name="connsiteY6189" fmla="*/ 1779551 h 1972742"/>
              <a:gd name="connsiteX6190" fmla="*/ 4209586 w 13601612"/>
              <a:gd name="connsiteY6190" fmla="*/ 1779551 h 1972742"/>
              <a:gd name="connsiteX6191" fmla="*/ 4209944 w 13601612"/>
              <a:gd name="connsiteY6191" fmla="*/ 1779551 h 1972742"/>
              <a:gd name="connsiteX6192" fmla="*/ 4211378 w 13601612"/>
              <a:gd name="connsiteY6192" fmla="*/ 1778477 h 1972742"/>
              <a:gd name="connsiteX6193" fmla="*/ 4447576 w 13601612"/>
              <a:gd name="connsiteY6193" fmla="*/ 1778835 h 1972742"/>
              <a:gd name="connsiteX6194" fmla="*/ 4452594 w 13601612"/>
              <a:gd name="connsiteY6194" fmla="*/ 1780268 h 1972742"/>
              <a:gd name="connsiteX6195" fmla="*/ 4447576 w 13601612"/>
              <a:gd name="connsiteY6195" fmla="*/ 1781702 h 1972742"/>
              <a:gd name="connsiteX6196" fmla="*/ 4447576 w 13601612"/>
              <a:gd name="connsiteY6196" fmla="*/ 1778835 h 1972742"/>
              <a:gd name="connsiteX6197" fmla="*/ 4461913 w 13601612"/>
              <a:gd name="connsiteY6197" fmla="*/ 1778835 h 1972742"/>
              <a:gd name="connsiteX6198" fmla="*/ 4461913 w 13601612"/>
              <a:gd name="connsiteY6198" fmla="*/ 1781702 h 1972742"/>
              <a:gd name="connsiteX6199" fmla="*/ 4456537 w 13601612"/>
              <a:gd name="connsiteY6199" fmla="*/ 1780268 h 1972742"/>
              <a:gd name="connsiteX6200" fmla="*/ 4461913 w 13601612"/>
              <a:gd name="connsiteY6200" fmla="*/ 1778835 h 1972742"/>
              <a:gd name="connsiteX6201" fmla="*/ 4736104 w 13601612"/>
              <a:gd name="connsiteY6201" fmla="*/ 1779192 h 1972742"/>
              <a:gd name="connsiteX6202" fmla="*/ 4760835 w 13601612"/>
              <a:gd name="connsiteY6202" fmla="*/ 1786002 h 1972742"/>
              <a:gd name="connsiteX6203" fmla="*/ 4760835 w 13601612"/>
              <a:gd name="connsiteY6203" fmla="*/ 1793171 h 1972742"/>
              <a:gd name="connsiteX6204" fmla="*/ 4735746 w 13601612"/>
              <a:gd name="connsiteY6204" fmla="*/ 1799981 h 1972742"/>
              <a:gd name="connsiteX6205" fmla="*/ 4735388 w 13601612"/>
              <a:gd name="connsiteY6205" fmla="*/ 1799981 h 1972742"/>
              <a:gd name="connsiteX6206" fmla="*/ 4736104 w 13601612"/>
              <a:gd name="connsiteY6206" fmla="*/ 1779192 h 1972742"/>
              <a:gd name="connsiteX6207" fmla="*/ 4314244 w 13601612"/>
              <a:gd name="connsiteY6207" fmla="*/ 1779550 h 1972742"/>
              <a:gd name="connsiteX6208" fmla="*/ 4317828 w 13601612"/>
              <a:gd name="connsiteY6208" fmla="*/ 1780267 h 1972742"/>
              <a:gd name="connsiteX6209" fmla="*/ 4314244 w 13601612"/>
              <a:gd name="connsiteY6209" fmla="*/ 1781342 h 1972742"/>
              <a:gd name="connsiteX6210" fmla="*/ 4314244 w 13601612"/>
              <a:gd name="connsiteY6210" fmla="*/ 1779550 h 1972742"/>
              <a:gd name="connsiteX6211" fmla="*/ 4322488 w 13601612"/>
              <a:gd name="connsiteY6211" fmla="*/ 1779550 h 1972742"/>
              <a:gd name="connsiteX6212" fmla="*/ 4322488 w 13601612"/>
              <a:gd name="connsiteY6212" fmla="*/ 1780984 h 1972742"/>
              <a:gd name="connsiteX6213" fmla="*/ 4319979 w 13601612"/>
              <a:gd name="connsiteY6213" fmla="*/ 1780267 h 1972742"/>
              <a:gd name="connsiteX6214" fmla="*/ 4322488 w 13601612"/>
              <a:gd name="connsiteY6214" fmla="*/ 1779550 h 1972742"/>
              <a:gd name="connsiteX6215" fmla="*/ 4818541 w 13601612"/>
              <a:gd name="connsiteY6215" fmla="*/ 1779550 h 1972742"/>
              <a:gd name="connsiteX6216" fmla="*/ 4818898 w 13601612"/>
              <a:gd name="connsiteY6216" fmla="*/ 1779550 h 1972742"/>
              <a:gd name="connsiteX6217" fmla="*/ 4819615 w 13601612"/>
              <a:gd name="connsiteY6217" fmla="*/ 1799980 h 1972742"/>
              <a:gd name="connsiteX6218" fmla="*/ 4819258 w 13601612"/>
              <a:gd name="connsiteY6218" fmla="*/ 1799980 h 1972742"/>
              <a:gd name="connsiteX6219" fmla="*/ 4819258 w 13601612"/>
              <a:gd name="connsiteY6219" fmla="*/ 1799622 h 1972742"/>
              <a:gd name="connsiteX6220" fmla="*/ 4793451 w 13601612"/>
              <a:gd name="connsiteY6220" fmla="*/ 1792812 h 1972742"/>
              <a:gd name="connsiteX6221" fmla="*/ 4793451 w 13601612"/>
              <a:gd name="connsiteY6221" fmla="*/ 1786361 h 1972742"/>
              <a:gd name="connsiteX6222" fmla="*/ 4818541 w 13601612"/>
              <a:gd name="connsiteY6222" fmla="*/ 1779550 h 1972742"/>
              <a:gd name="connsiteX6223" fmla="*/ 4211736 w 13601612"/>
              <a:gd name="connsiteY6223" fmla="*/ 1780625 h 1972742"/>
              <a:gd name="connsiteX6224" fmla="*/ 4213528 w 13601612"/>
              <a:gd name="connsiteY6224" fmla="*/ 1781700 h 1972742"/>
              <a:gd name="connsiteX6225" fmla="*/ 4211736 w 13601612"/>
              <a:gd name="connsiteY6225" fmla="*/ 1782417 h 1972742"/>
              <a:gd name="connsiteX6226" fmla="*/ 4211736 w 13601612"/>
              <a:gd name="connsiteY6226" fmla="*/ 1780625 h 1972742"/>
              <a:gd name="connsiteX6227" fmla="*/ 4318904 w 13601612"/>
              <a:gd name="connsiteY6227" fmla="*/ 1780625 h 1972742"/>
              <a:gd name="connsiteX6228" fmla="*/ 4322488 w 13601612"/>
              <a:gd name="connsiteY6228" fmla="*/ 1781700 h 1972742"/>
              <a:gd name="connsiteX6229" fmla="*/ 4322488 w 13601612"/>
              <a:gd name="connsiteY6229" fmla="*/ 1785284 h 1972742"/>
              <a:gd name="connsiteX6230" fmla="*/ 4318545 w 13601612"/>
              <a:gd name="connsiteY6230" fmla="*/ 1786359 h 1972742"/>
              <a:gd name="connsiteX6231" fmla="*/ 4314244 w 13601612"/>
              <a:gd name="connsiteY6231" fmla="*/ 1785284 h 1972742"/>
              <a:gd name="connsiteX6232" fmla="*/ 4314244 w 13601612"/>
              <a:gd name="connsiteY6232" fmla="*/ 1782058 h 1972742"/>
              <a:gd name="connsiteX6233" fmla="*/ 4318904 w 13601612"/>
              <a:gd name="connsiteY6233" fmla="*/ 1780625 h 1972742"/>
              <a:gd name="connsiteX6234" fmla="*/ 4454745 w 13601612"/>
              <a:gd name="connsiteY6234" fmla="*/ 1780625 h 1972742"/>
              <a:gd name="connsiteX6235" fmla="*/ 4461555 w 13601612"/>
              <a:gd name="connsiteY6235" fmla="*/ 1782775 h 1972742"/>
              <a:gd name="connsiteX6236" fmla="*/ 4461555 w 13601612"/>
              <a:gd name="connsiteY6236" fmla="*/ 1789227 h 1972742"/>
              <a:gd name="connsiteX6237" fmla="*/ 4455462 w 13601612"/>
              <a:gd name="connsiteY6237" fmla="*/ 1791019 h 1972742"/>
              <a:gd name="connsiteX6238" fmla="*/ 4447576 w 13601612"/>
              <a:gd name="connsiteY6238" fmla="*/ 1788869 h 1972742"/>
              <a:gd name="connsiteX6239" fmla="*/ 4447576 w 13601612"/>
              <a:gd name="connsiteY6239" fmla="*/ 1782775 h 1972742"/>
              <a:gd name="connsiteX6240" fmla="*/ 4454745 w 13601612"/>
              <a:gd name="connsiteY6240" fmla="*/ 1780625 h 1972742"/>
              <a:gd name="connsiteX6241" fmla="*/ 4189156 w 13601612"/>
              <a:gd name="connsiteY6241" fmla="*/ 1780986 h 1972742"/>
              <a:gd name="connsiteX6242" fmla="*/ 4192382 w 13601612"/>
              <a:gd name="connsiteY6242" fmla="*/ 1784212 h 1972742"/>
              <a:gd name="connsiteX6243" fmla="*/ 4185572 w 13601612"/>
              <a:gd name="connsiteY6243" fmla="*/ 1784212 h 1972742"/>
              <a:gd name="connsiteX6244" fmla="*/ 4189156 w 13601612"/>
              <a:gd name="connsiteY6244" fmla="*/ 1780986 h 1972742"/>
              <a:gd name="connsiteX6245" fmla="*/ 4323205 w 13601612"/>
              <a:gd name="connsiteY6245" fmla="*/ 1781703 h 1972742"/>
              <a:gd name="connsiteX6246" fmla="*/ 4328939 w 13601612"/>
              <a:gd name="connsiteY6246" fmla="*/ 1783495 h 1972742"/>
              <a:gd name="connsiteX6247" fmla="*/ 4323205 w 13601612"/>
              <a:gd name="connsiteY6247" fmla="*/ 1784929 h 1972742"/>
              <a:gd name="connsiteX6248" fmla="*/ 4323205 w 13601612"/>
              <a:gd name="connsiteY6248" fmla="*/ 1781703 h 1972742"/>
              <a:gd name="connsiteX6249" fmla="*/ 4313527 w 13601612"/>
              <a:gd name="connsiteY6249" fmla="*/ 1782061 h 1972742"/>
              <a:gd name="connsiteX6250" fmla="*/ 4313527 w 13601612"/>
              <a:gd name="connsiteY6250" fmla="*/ 1784928 h 1972742"/>
              <a:gd name="connsiteX6251" fmla="*/ 4308510 w 13601612"/>
              <a:gd name="connsiteY6251" fmla="*/ 1783495 h 1972742"/>
              <a:gd name="connsiteX6252" fmla="*/ 4313527 w 13601612"/>
              <a:gd name="connsiteY6252" fmla="*/ 1782061 h 1972742"/>
              <a:gd name="connsiteX6253" fmla="*/ 4446860 w 13601612"/>
              <a:gd name="connsiteY6253" fmla="*/ 1782778 h 1972742"/>
              <a:gd name="connsiteX6254" fmla="*/ 4446502 w 13601612"/>
              <a:gd name="connsiteY6254" fmla="*/ 1788871 h 1972742"/>
              <a:gd name="connsiteX6255" fmla="*/ 4436107 w 13601612"/>
              <a:gd name="connsiteY6255" fmla="*/ 1786004 h 1972742"/>
              <a:gd name="connsiteX6256" fmla="*/ 4446860 w 13601612"/>
              <a:gd name="connsiteY6256" fmla="*/ 1782778 h 1972742"/>
              <a:gd name="connsiteX6257" fmla="*/ 4462630 w 13601612"/>
              <a:gd name="connsiteY6257" fmla="*/ 1783136 h 1972742"/>
              <a:gd name="connsiteX6258" fmla="*/ 4473741 w 13601612"/>
              <a:gd name="connsiteY6258" fmla="*/ 1786003 h 1972742"/>
              <a:gd name="connsiteX6259" fmla="*/ 4462630 w 13601612"/>
              <a:gd name="connsiteY6259" fmla="*/ 1789229 h 1972742"/>
              <a:gd name="connsiteX6260" fmla="*/ 4462630 w 13601612"/>
              <a:gd name="connsiteY6260" fmla="*/ 1783136 h 1972742"/>
              <a:gd name="connsiteX6261" fmla="*/ 5202408 w 13601612"/>
              <a:gd name="connsiteY6261" fmla="*/ 1783136 h 1972742"/>
              <a:gd name="connsiteX6262" fmla="*/ 5227139 w 13601612"/>
              <a:gd name="connsiteY6262" fmla="*/ 1789947 h 1972742"/>
              <a:gd name="connsiteX6263" fmla="*/ 5227139 w 13601612"/>
              <a:gd name="connsiteY6263" fmla="*/ 1812527 h 1972742"/>
              <a:gd name="connsiteX6264" fmla="*/ 5204917 w 13601612"/>
              <a:gd name="connsiteY6264" fmla="*/ 1818620 h 1972742"/>
              <a:gd name="connsiteX6265" fmla="*/ 5178036 w 13601612"/>
              <a:gd name="connsiteY6265" fmla="*/ 1811452 h 1972742"/>
              <a:gd name="connsiteX6266" fmla="*/ 5178393 w 13601612"/>
              <a:gd name="connsiteY6266" fmla="*/ 1789947 h 1972742"/>
              <a:gd name="connsiteX6267" fmla="*/ 5202408 w 13601612"/>
              <a:gd name="connsiteY6267" fmla="*/ 1783136 h 1972742"/>
              <a:gd name="connsiteX6268" fmla="*/ 4307076 w 13601612"/>
              <a:gd name="connsiteY6268" fmla="*/ 1783852 h 1972742"/>
              <a:gd name="connsiteX6269" fmla="*/ 4313527 w 13601612"/>
              <a:gd name="connsiteY6269" fmla="*/ 1785645 h 1972742"/>
              <a:gd name="connsiteX6270" fmla="*/ 4313527 w 13601612"/>
              <a:gd name="connsiteY6270" fmla="*/ 1787437 h 1972742"/>
              <a:gd name="connsiteX6271" fmla="*/ 4306717 w 13601612"/>
              <a:gd name="connsiteY6271" fmla="*/ 1789587 h 1972742"/>
              <a:gd name="connsiteX6272" fmla="*/ 4307076 w 13601612"/>
              <a:gd name="connsiteY6272" fmla="*/ 1783852 h 1972742"/>
              <a:gd name="connsiteX6273" fmla="*/ 4330015 w 13601612"/>
              <a:gd name="connsiteY6273" fmla="*/ 1783852 h 1972742"/>
              <a:gd name="connsiteX6274" fmla="*/ 4330373 w 13601612"/>
              <a:gd name="connsiteY6274" fmla="*/ 1789587 h 1972742"/>
              <a:gd name="connsiteX6275" fmla="*/ 4323204 w 13601612"/>
              <a:gd name="connsiteY6275" fmla="*/ 1787437 h 1972742"/>
              <a:gd name="connsiteX6276" fmla="*/ 4323204 w 13601612"/>
              <a:gd name="connsiteY6276" fmla="*/ 1785645 h 1972742"/>
              <a:gd name="connsiteX6277" fmla="*/ 4330015 w 13601612"/>
              <a:gd name="connsiteY6277" fmla="*/ 1783852 h 1972742"/>
              <a:gd name="connsiteX6278" fmla="*/ 4206718 w 13601612"/>
              <a:gd name="connsiteY6278" fmla="*/ 1784569 h 1972742"/>
              <a:gd name="connsiteX6279" fmla="*/ 4207793 w 13601612"/>
              <a:gd name="connsiteY6279" fmla="*/ 1784569 h 1972742"/>
              <a:gd name="connsiteX6280" fmla="*/ 4211377 w 13601612"/>
              <a:gd name="connsiteY6280" fmla="*/ 1784569 h 1972742"/>
              <a:gd name="connsiteX6281" fmla="*/ 4211377 w 13601612"/>
              <a:gd name="connsiteY6281" fmla="*/ 1785286 h 1972742"/>
              <a:gd name="connsiteX6282" fmla="*/ 4209585 w 13601612"/>
              <a:gd name="connsiteY6282" fmla="*/ 1785644 h 1972742"/>
              <a:gd name="connsiteX6283" fmla="*/ 4207793 w 13601612"/>
              <a:gd name="connsiteY6283" fmla="*/ 1785286 h 1972742"/>
              <a:gd name="connsiteX6284" fmla="*/ 4206001 w 13601612"/>
              <a:gd name="connsiteY6284" fmla="*/ 1784928 h 1972742"/>
              <a:gd name="connsiteX6285" fmla="*/ 4207793 w 13601612"/>
              <a:gd name="connsiteY6285" fmla="*/ 1785645 h 1972742"/>
              <a:gd name="connsiteX6286" fmla="*/ 4208868 w 13601612"/>
              <a:gd name="connsiteY6286" fmla="*/ 1786003 h 1972742"/>
              <a:gd name="connsiteX6287" fmla="*/ 4207793 w 13601612"/>
              <a:gd name="connsiteY6287" fmla="*/ 1786361 h 1972742"/>
              <a:gd name="connsiteX6288" fmla="*/ 4205643 w 13601612"/>
              <a:gd name="connsiteY6288" fmla="*/ 1787078 h 1972742"/>
              <a:gd name="connsiteX6289" fmla="*/ 4207793 w 13601612"/>
              <a:gd name="connsiteY6289" fmla="*/ 1786720 h 1972742"/>
              <a:gd name="connsiteX6290" fmla="*/ 4209585 w 13601612"/>
              <a:gd name="connsiteY6290" fmla="*/ 1786003 h 1972742"/>
              <a:gd name="connsiteX6291" fmla="*/ 4211377 w 13601612"/>
              <a:gd name="connsiteY6291" fmla="*/ 1786720 h 1972742"/>
              <a:gd name="connsiteX6292" fmla="*/ 4211377 w 13601612"/>
              <a:gd name="connsiteY6292" fmla="*/ 1787795 h 1972742"/>
              <a:gd name="connsiteX6293" fmla="*/ 4209944 w 13601612"/>
              <a:gd name="connsiteY6293" fmla="*/ 1788152 h 1972742"/>
              <a:gd name="connsiteX6294" fmla="*/ 4207793 w 13601612"/>
              <a:gd name="connsiteY6294" fmla="*/ 1787795 h 1972742"/>
              <a:gd name="connsiteX6295" fmla="*/ 4207793 w 13601612"/>
              <a:gd name="connsiteY6295" fmla="*/ 1786720 h 1972742"/>
              <a:gd name="connsiteX6296" fmla="*/ 4207435 w 13601612"/>
              <a:gd name="connsiteY6296" fmla="*/ 1787795 h 1972742"/>
              <a:gd name="connsiteX6297" fmla="*/ 4207435 w 13601612"/>
              <a:gd name="connsiteY6297" fmla="*/ 1788869 h 1972742"/>
              <a:gd name="connsiteX6298" fmla="*/ 4205643 w 13601612"/>
              <a:gd name="connsiteY6298" fmla="*/ 1789586 h 1972742"/>
              <a:gd name="connsiteX6299" fmla="*/ 4207435 w 13601612"/>
              <a:gd name="connsiteY6299" fmla="*/ 1789228 h 1972742"/>
              <a:gd name="connsiteX6300" fmla="*/ 4207435 w 13601612"/>
              <a:gd name="connsiteY6300" fmla="*/ 1790303 h 1972742"/>
              <a:gd name="connsiteX6301" fmla="*/ 4207435 w 13601612"/>
              <a:gd name="connsiteY6301" fmla="*/ 1791378 h 1972742"/>
              <a:gd name="connsiteX6302" fmla="*/ 4207435 w 13601612"/>
              <a:gd name="connsiteY6302" fmla="*/ 1792811 h 1972742"/>
              <a:gd name="connsiteX6303" fmla="*/ 4205285 w 13601612"/>
              <a:gd name="connsiteY6303" fmla="*/ 1792094 h 1972742"/>
              <a:gd name="connsiteX6304" fmla="*/ 4207435 w 13601612"/>
              <a:gd name="connsiteY6304" fmla="*/ 1791378 h 1972742"/>
              <a:gd name="connsiteX6305" fmla="*/ 4204926 w 13601612"/>
              <a:gd name="connsiteY6305" fmla="*/ 1791735 h 1972742"/>
              <a:gd name="connsiteX6306" fmla="*/ 4205284 w 13601612"/>
              <a:gd name="connsiteY6306" fmla="*/ 1789943 h 1972742"/>
              <a:gd name="connsiteX6307" fmla="*/ 4207435 w 13601612"/>
              <a:gd name="connsiteY6307" fmla="*/ 1790301 h 1972742"/>
              <a:gd name="connsiteX6308" fmla="*/ 4205643 w 13601612"/>
              <a:gd name="connsiteY6308" fmla="*/ 1789584 h 1972742"/>
              <a:gd name="connsiteX6309" fmla="*/ 4205285 w 13601612"/>
              <a:gd name="connsiteY6309" fmla="*/ 1789584 h 1972742"/>
              <a:gd name="connsiteX6310" fmla="*/ 4205285 w 13601612"/>
              <a:gd name="connsiteY6310" fmla="*/ 1787434 h 1972742"/>
              <a:gd name="connsiteX6311" fmla="*/ 4207435 w 13601612"/>
              <a:gd name="connsiteY6311" fmla="*/ 1787792 h 1972742"/>
              <a:gd name="connsiteX6312" fmla="*/ 4205643 w 13601612"/>
              <a:gd name="connsiteY6312" fmla="*/ 1787075 h 1972742"/>
              <a:gd name="connsiteX6313" fmla="*/ 4205285 w 13601612"/>
              <a:gd name="connsiteY6313" fmla="*/ 1787075 h 1972742"/>
              <a:gd name="connsiteX6314" fmla="*/ 4205285 w 13601612"/>
              <a:gd name="connsiteY6314" fmla="*/ 1784924 h 1972742"/>
              <a:gd name="connsiteX6315" fmla="*/ 4206002 w 13601612"/>
              <a:gd name="connsiteY6315" fmla="*/ 1784924 h 1972742"/>
              <a:gd name="connsiteX6316" fmla="*/ 4206718 w 13601612"/>
              <a:gd name="connsiteY6316" fmla="*/ 1784569 h 1972742"/>
              <a:gd name="connsiteX6317" fmla="*/ 4211378 w 13601612"/>
              <a:gd name="connsiteY6317" fmla="*/ 1785644 h 1972742"/>
              <a:gd name="connsiteX6318" fmla="*/ 4211378 w 13601612"/>
              <a:gd name="connsiteY6318" fmla="*/ 1786361 h 1972742"/>
              <a:gd name="connsiteX6319" fmla="*/ 4210303 w 13601612"/>
              <a:gd name="connsiteY6319" fmla="*/ 1786003 h 1972742"/>
              <a:gd name="connsiteX6320" fmla="*/ 4211378 w 13601612"/>
              <a:gd name="connsiteY6320" fmla="*/ 1785644 h 1972742"/>
              <a:gd name="connsiteX6321" fmla="*/ 4314244 w 13601612"/>
              <a:gd name="connsiteY6321" fmla="*/ 1785644 h 1972742"/>
              <a:gd name="connsiteX6322" fmla="*/ 4317112 w 13601612"/>
              <a:gd name="connsiteY6322" fmla="*/ 1786719 h 1972742"/>
              <a:gd name="connsiteX6323" fmla="*/ 4314244 w 13601612"/>
              <a:gd name="connsiteY6323" fmla="*/ 1787436 h 1972742"/>
              <a:gd name="connsiteX6324" fmla="*/ 4314244 w 13601612"/>
              <a:gd name="connsiteY6324" fmla="*/ 1785644 h 1972742"/>
              <a:gd name="connsiteX6325" fmla="*/ 4322488 w 13601612"/>
              <a:gd name="connsiteY6325" fmla="*/ 1785644 h 1972742"/>
              <a:gd name="connsiteX6326" fmla="*/ 4322488 w 13601612"/>
              <a:gd name="connsiteY6326" fmla="*/ 1787436 h 1972742"/>
              <a:gd name="connsiteX6327" fmla="*/ 4319621 w 13601612"/>
              <a:gd name="connsiteY6327" fmla="*/ 1786719 h 1972742"/>
              <a:gd name="connsiteX6328" fmla="*/ 4322488 w 13601612"/>
              <a:gd name="connsiteY6328" fmla="*/ 1785644 h 1972742"/>
              <a:gd name="connsiteX6329" fmla="*/ 4434315 w 13601612"/>
              <a:gd name="connsiteY6329" fmla="*/ 1786361 h 1972742"/>
              <a:gd name="connsiteX6330" fmla="*/ 4446501 w 13601612"/>
              <a:gd name="connsiteY6330" fmla="*/ 1789587 h 1972742"/>
              <a:gd name="connsiteX6331" fmla="*/ 4446501 w 13601612"/>
              <a:gd name="connsiteY6331" fmla="*/ 1793529 h 1972742"/>
              <a:gd name="connsiteX6332" fmla="*/ 4433957 w 13601612"/>
              <a:gd name="connsiteY6332" fmla="*/ 1796755 h 1972742"/>
              <a:gd name="connsiteX6333" fmla="*/ 4434315 w 13601612"/>
              <a:gd name="connsiteY6333" fmla="*/ 1786361 h 1972742"/>
              <a:gd name="connsiteX6334" fmla="*/ 4762627 w 13601612"/>
              <a:gd name="connsiteY6334" fmla="*/ 1786361 h 1972742"/>
              <a:gd name="connsiteX6335" fmla="*/ 4774455 w 13601612"/>
              <a:gd name="connsiteY6335" fmla="*/ 1789587 h 1972742"/>
              <a:gd name="connsiteX6336" fmla="*/ 4762627 w 13601612"/>
              <a:gd name="connsiteY6336" fmla="*/ 1792814 h 1972742"/>
              <a:gd name="connsiteX6337" fmla="*/ 4762627 w 13601612"/>
              <a:gd name="connsiteY6337" fmla="*/ 1786361 h 1972742"/>
              <a:gd name="connsiteX6338" fmla="*/ 4475175 w 13601612"/>
              <a:gd name="connsiteY6338" fmla="*/ 1786719 h 1972742"/>
              <a:gd name="connsiteX6339" fmla="*/ 4475533 w 13601612"/>
              <a:gd name="connsiteY6339" fmla="*/ 1796396 h 1972742"/>
              <a:gd name="connsiteX6340" fmla="*/ 4462629 w 13601612"/>
              <a:gd name="connsiteY6340" fmla="*/ 1793170 h 1972742"/>
              <a:gd name="connsiteX6341" fmla="*/ 4462629 w 13601612"/>
              <a:gd name="connsiteY6341" fmla="*/ 1789945 h 1972742"/>
              <a:gd name="connsiteX6342" fmla="*/ 4475175 w 13601612"/>
              <a:gd name="connsiteY6342" fmla="*/ 1786719 h 1972742"/>
              <a:gd name="connsiteX6343" fmla="*/ 4791659 w 13601612"/>
              <a:gd name="connsiteY6343" fmla="*/ 1786719 h 1972742"/>
              <a:gd name="connsiteX6344" fmla="*/ 4791659 w 13601612"/>
              <a:gd name="connsiteY6344" fmla="*/ 1792453 h 1972742"/>
              <a:gd name="connsiteX6345" fmla="*/ 4781624 w 13601612"/>
              <a:gd name="connsiteY6345" fmla="*/ 1789586 h 1972742"/>
              <a:gd name="connsiteX6346" fmla="*/ 4791659 w 13601612"/>
              <a:gd name="connsiteY6346" fmla="*/ 1786719 h 1972742"/>
              <a:gd name="connsiteX6347" fmla="*/ 4318545 w 13601612"/>
              <a:gd name="connsiteY6347" fmla="*/ 1787076 h 1972742"/>
              <a:gd name="connsiteX6348" fmla="*/ 4322488 w 13601612"/>
              <a:gd name="connsiteY6348" fmla="*/ 1788151 h 1972742"/>
              <a:gd name="connsiteX6349" fmla="*/ 4322488 w 13601612"/>
              <a:gd name="connsiteY6349" fmla="*/ 1791735 h 1972742"/>
              <a:gd name="connsiteX6350" fmla="*/ 4318904 w 13601612"/>
              <a:gd name="connsiteY6350" fmla="*/ 1792810 h 1972742"/>
              <a:gd name="connsiteX6351" fmla="*/ 4314244 w 13601612"/>
              <a:gd name="connsiteY6351" fmla="*/ 1791376 h 1972742"/>
              <a:gd name="connsiteX6352" fmla="*/ 4314244 w 13601612"/>
              <a:gd name="connsiteY6352" fmla="*/ 1788151 h 1972742"/>
              <a:gd name="connsiteX6353" fmla="*/ 4318545 w 13601612"/>
              <a:gd name="connsiteY6353" fmla="*/ 1787076 h 1972742"/>
              <a:gd name="connsiteX6354" fmla="*/ 4207794 w 13601612"/>
              <a:gd name="connsiteY6354" fmla="*/ 1788151 h 1972742"/>
              <a:gd name="connsiteX6355" fmla="*/ 4209227 w 13601612"/>
              <a:gd name="connsiteY6355" fmla="*/ 1788509 h 1972742"/>
              <a:gd name="connsiteX6356" fmla="*/ 4209944 w 13601612"/>
              <a:gd name="connsiteY6356" fmla="*/ 1788509 h 1972742"/>
              <a:gd name="connsiteX6357" fmla="*/ 4210302 w 13601612"/>
              <a:gd name="connsiteY6357" fmla="*/ 1788509 h 1972742"/>
              <a:gd name="connsiteX6358" fmla="*/ 4211377 w 13601612"/>
              <a:gd name="connsiteY6358" fmla="*/ 1788151 h 1972742"/>
              <a:gd name="connsiteX6359" fmla="*/ 4211377 w 13601612"/>
              <a:gd name="connsiteY6359" fmla="*/ 1788868 h 1972742"/>
              <a:gd name="connsiteX6360" fmla="*/ 4211377 w 13601612"/>
              <a:gd name="connsiteY6360" fmla="*/ 1790302 h 1972742"/>
              <a:gd name="connsiteX6361" fmla="*/ 4211377 w 13601612"/>
              <a:gd name="connsiteY6361" fmla="*/ 1791376 h 1972742"/>
              <a:gd name="connsiteX6362" fmla="*/ 4211377 w 13601612"/>
              <a:gd name="connsiteY6362" fmla="*/ 1792810 h 1972742"/>
              <a:gd name="connsiteX6363" fmla="*/ 4209943 w 13601612"/>
              <a:gd name="connsiteY6363" fmla="*/ 1793168 h 1972742"/>
              <a:gd name="connsiteX6364" fmla="*/ 4207793 w 13601612"/>
              <a:gd name="connsiteY6364" fmla="*/ 1792810 h 1972742"/>
              <a:gd name="connsiteX6365" fmla="*/ 4207793 w 13601612"/>
              <a:gd name="connsiteY6365" fmla="*/ 1791376 h 1972742"/>
              <a:gd name="connsiteX6366" fmla="*/ 4208867 w 13601612"/>
              <a:gd name="connsiteY6366" fmla="*/ 1791019 h 1972742"/>
              <a:gd name="connsiteX6367" fmla="*/ 4207793 w 13601612"/>
              <a:gd name="connsiteY6367" fmla="*/ 1791019 h 1972742"/>
              <a:gd name="connsiteX6368" fmla="*/ 4207793 w 13601612"/>
              <a:gd name="connsiteY6368" fmla="*/ 1790661 h 1972742"/>
              <a:gd name="connsiteX6369" fmla="*/ 4208867 w 13601612"/>
              <a:gd name="connsiteY6369" fmla="*/ 1791019 h 1972742"/>
              <a:gd name="connsiteX6370" fmla="*/ 4209584 w 13601612"/>
              <a:gd name="connsiteY6370" fmla="*/ 1791019 h 1972742"/>
              <a:gd name="connsiteX6371" fmla="*/ 4211376 w 13601612"/>
              <a:gd name="connsiteY6371" fmla="*/ 1791376 h 1972742"/>
              <a:gd name="connsiteX6372" fmla="*/ 4210302 w 13601612"/>
              <a:gd name="connsiteY6372" fmla="*/ 1790660 h 1972742"/>
              <a:gd name="connsiteX6373" fmla="*/ 4209585 w 13601612"/>
              <a:gd name="connsiteY6373" fmla="*/ 1790660 h 1972742"/>
              <a:gd name="connsiteX6374" fmla="*/ 4207793 w 13601612"/>
              <a:gd name="connsiteY6374" fmla="*/ 1790302 h 1972742"/>
              <a:gd name="connsiteX6375" fmla="*/ 4207793 w 13601612"/>
              <a:gd name="connsiteY6375" fmla="*/ 1789227 h 1972742"/>
              <a:gd name="connsiteX6376" fmla="*/ 4209226 w 13601612"/>
              <a:gd name="connsiteY6376" fmla="*/ 1788510 h 1972742"/>
              <a:gd name="connsiteX6377" fmla="*/ 4207793 w 13601612"/>
              <a:gd name="connsiteY6377" fmla="*/ 1788868 h 1972742"/>
              <a:gd name="connsiteX6378" fmla="*/ 4207794 w 13601612"/>
              <a:gd name="connsiteY6378" fmla="*/ 1788151 h 1972742"/>
              <a:gd name="connsiteX6379" fmla="*/ 4313527 w 13601612"/>
              <a:gd name="connsiteY6379" fmla="*/ 1788151 h 1972742"/>
              <a:gd name="connsiteX6380" fmla="*/ 4313527 w 13601612"/>
              <a:gd name="connsiteY6380" fmla="*/ 1791377 h 1972742"/>
              <a:gd name="connsiteX6381" fmla="*/ 4307793 w 13601612"/>
              <a:gd name="connsiteY6381" fmla="*/ 1789585 h 1972742"/>
              <a:gd name="connsiteX6382" fmla="*/ 4313527 w 13601612"/>
              <a:gd name="connsiteY6382" fmla="*/ 1788151 h 1972742"/>
              <a:gd name="connsiteX6383" fmla="*/ 4323205 w 13601612"/>
              <a:gd name="connsiteY6383" fmla="*/ 1788151 h 1972742"/>
              <a:gd name="connsiteX6384" fmla="*/ 4329656 w 13601612"/>
              <a:gd name="connsiteY6384" fmla="*/ 1789943 h 1972742"/>
              <a:gd name="connsiteX6385" fmla="*/ 4323205 w 13601612"/>
              <a:gd name="connsiteY6385" fmla="*/ 1791377 h 1972742"/>
              <a:gd name="connsiteX6386" fmla="*/ 4323205 w 13601612"/>
              <a:gd name="connsiteY6386" fmla="*/ 1788151 h 1972742"/>
              <a:gd name="connsiteX6387" fmla="*/ 4306717 w 13601612"/>
              <a:gd name="connsiteY6387" fmla="*/ 1789947 h 1972742"/>
              <a:gd name="connsiteX6388" fmla="*/ 4313527 w 13601612"/>
              <a:gd name="connsiteY6388" fmla="*/ 1792097 h 1972742"/>
              <a:gd name="connsiteX6389" fmla="*/ 4313527 w 13601612"/>
              <a:gd name="connsiteY6389" fmla="*/ 1794248 h 1972742"/>
              <a:gd name="connsiteX6390" fmla="*/ 4306359 w 13601612"/>
              <a:gd name="connsiteY6390" fmla="*/ 1796040 h 1972742"/>
              <a:gd name="connsiteX6391" fmla="*/ 4306717 w 13601612"/>
              <a:gd name="connsiteY6391" fmla="*/ 1789947 h 1972742"/>
              <a:gd name="connsiteX6392" fmla="*/ 4447576 w 13601612"/>
              <a:gd name="connsiteY6392" fmla="*/ 1789947 h 1972742"/>
              <a:gd name="connsiteX6393" fmla="*/ 4453311 w 13601612"/>
              <a:gd name="connsiteY6393" fmla="*/ 1791381 h 1972742"/>
              <a:gd name="connsiteX6394" fmla="*/ 4447576 w 13601612"/>
              <a:gd name="connsiteY6394" fmla="*/ 1793173 h 1972742"/>
              <a:gd name="connsiteX6395" fmla="*/ 4447576 w 13601612"/>
              <a:gd name="connsiteY6395" fmla="*/ 1789947 h 1972742"/>
              <a:gd name="connsiteX6396" fmla="*/ 4330373 w 13601612"/>
              <a:gd name="connsiteY6396" fmla="*/ 1790305 h 1972742"/>
              <a:gd name="connsiteX6397" fmla="*/ 4330373 w 13601612"/>
              <a:gd name="connsiteY6397" fmla="*/ 1796039 h 1972742"/>
              <a:gd name="connsiteX6398" fmla="*/ 4323205 w 13601612"/>
              <a:gd name="connsiteY6398" fmla="*/ 1793889 h 1972742"/>
              <a:gd name="connsiteX6399" fmla="*/ 4323205 w 13601612"/>
              <a:gd name="connsiteY6399" fmla="*/ 1792097 h 1972742"/>
              <a:gd name="connsiteX6400" fmla="*/ 4330373 w 13601612"/>
              <a:gd name="connsiteY6400" fmla="*/ 1790305 h 1972742"/>
              <a:gd name="connsiteX6401" fmla="*/ 4778039 w 13601612"/>
              <a:gd name="connsiteY6401" fmla="*/ 1790305 h 1972742"/>
              <a:gd name="connsiteX6402" fmla="*/ 4791659 w 13601612"/>
              <a:gd name="connsiteY6402" fmla="*/ 1794247 h 1972742"/>
              <a:gd name="connsiteX6403" fmla="*/ 4791659 w 13601612"/>
              <a:gd name="connsiteY6403" fmla="*/ 1807150 h 1972742"/>
              <a:gd name="connsiteX6404" fmla="*/ 4776964 w 13601612"/>
              <a:gd name="connsiteY6404" fmla="*/ 1811094 h 1972742"/>
              <a:gd name="connsiteX6405" fmla="*/ 4762627 w 13601612"/>
              <a:gd name="connsiteY6405" fmla="*/ 1807151 h 1972742"/>
              <a:gd name="connsiteX6406" fmla="*/ 4762627 w 13601612"/>
              <a:gd name="connsiteY6406" fmla="*/ 1794606 h 1972742"/>
              <a:gd name="connsiteX6407" fmla="*/ 4778039 w 13601612"/>
              <a:gd name="connsiteY6407" fmla="*/ 1790305 h 1972742"/>
              <a:gd name="connsiteX6408" fmla="*/ 5230365 w 13601612"/>
              <a:gd name="connsiteY6408" fmla="*/ 1790662 h 1972742"/>
              <a:gd name="connsiteX6409" fmla="*/ 5269433 w 13601612"/>
              <a:gd name="connsiteY6409" fmla="*/ 1801415 h 1972742"/>
              <a:gd name="connsiteX6410" fmla="*/ 5230723 w 13601612"/>
              <a:gd name="connsiteY6410" fmla="*/ 1811809 h 1972742"/>
              <a:gd name="connsiteX6411" fmla="*/ 5230365 w 13601612"/>
              <a:gd name="connsiteY6411" fmla="*/ 1790662 h 1972742"/>
              <a:gd name="connsiteX6412" fmla="*/ 5175527 w 13601612"/>
              <a:gd name="connsiteY6412" fmla="*/ 1791020 h 1972742"/>
              <a:gd name="connsiteX6413" fmla="*/ 5175169 w 13601612"/>
              <a:gd name="connsiteY6413" fmla="*/ 1810375 h 1972742"/>
              <a:gd name="connsiteX6414" fmla="*/ 5139327 w 13601612"/>
              <a:gd name="connsiteY6414" fmla="*/ 1800698 h 1972742"/>
              <a:gd name="connsiteX6415" fmla="*/ 5175527 w 13601612"/>
              <a:gd name="connsiteY6415" fmla="*/ 1791020 h 1972742"/>
              <a:gd name="connsiteX6416" fmla="*/ 4314244 w 13601612"/>
              <a:gd name="connsiteY6416" fmla="*/ 1792095 h 1972742"/>
              <a:gd name="connsiteX6417" fmla="*/ 4317828 w 13601612"/>
              <a:gd name="connsiteY6417" fmla="*/ 1793170 h 1972742"/>
              <a:gd name="connsiteX6418" fmla="*/ 4314244 w 13601612"/>
              <a:gd name="connsiteY6418" fmla="*/ 1793886 h 1972742"/>
              <a:gd name="connsiteX6419" fmla="*/ 4314244 w 13601612"/>
              <a:gd name="connsiteY6419" fmla="*/ 1792095 h 1972742"/>
              <a:gd name="connsiteX6420" fmla="*/ 4455103 w 13601612"/>
              <a:gd name="connsiteY6420" fmla="*/ 1792095 h 1972742"/>
              <a:gd name="connsiteX6421" fmla="*/ 4461913 w 13601612"/>
              <a:gd name="connsiteY6421" fmla="*/ 1793887 h 1972742"/>
              <a:gd name="connsiteX6422" fmla="*/ 4461913 w 13601612"/>
              <a:gd name="connsiteY6422" fmla="*/ 1800339 h 1972742"/>
              <a:gd name="connsiteX6423" fmla="*/ 4454386 w 13601612"/>
              <a:gd name="connsiteY6423" fmla="*/ 1802489 h 1972742"/>
              <a:gd name="connsiteX6424" fmla="*/ 4447218 w 13601612"/>
              <a:gd name="connsiteY6424" fmla="*/ 1800697 h 1972742"/>
              <a:gd name="connsiteX6425" fmla="*/ 4447576 w 13601612"/>
              <a:gd name="connsiteY6425" fmla="*/ 1794246 h 1972742"/>
              <a:gd name="connsiteX6426" fmla="*/ 4455103 w 13601612"/>
              <a:gd name="connsiteY6426" fmla="*/ 1792095 h 1972742"/>
              <a:gd name="connsiteX6427" fmla="*/ 4204926 w 13601612"/>
              <a:gd name="connsiteY6427" fmla="*/ 1792453 h 1972742"/>
              <a:gd name="connsiteX6428" fmla="*/ 4207435 w 13601612"/>
              <a:gd name="connsiteY6428" fmla="*/ 1793170 h 1972742"/>
              <a:gd name="connsiteX6429" fmla="*/ 4207435 w 13601612"/>
              <a:gd name="connsiteY6429" fmla="*/ 1793886 h 1972742"/>
              <a:gd name="connsiteX6430" fmla="*/ 4204926 w 13601612"/>
              <a:gd name="connsiteY6430" fmla="*/ 1794603 h 1972742"/>
              <a:gd name="connsiteX6431" fmla="*/ 4204926 w 13601612"/>
              <a:gd name="connsiteY6431" fmla="*/ 1792453 h 1972742"/>
              <a:gd name="connsiteX6432" fmla="*/ 4322488 w 13601612"/>
              <a:gd name="connsiteY6432" fmla="*/ 1792453 h 1972742"/>
              <a:gd name="connsiteX6433" fmla="*/ 4322488 w 13601612"/>
              <a:gd name="connsiteY6433" fmla="*/ 1793886 h 1972742"/>
              <a:gd name="connsiteX6434" fmla="*/ 4319979 w 13601612"/>
              <a:gd name="connsiteY6434" fmla="*/ 1793170 h 1972742"/>
              <a:gd name="connsiteX6435" fmla="*/ 4322488 w 13601612"/>
              <a:gd name="connsiteY6435" fmla="*/ 1792453 h 1972742"/>
              <a:gd name="connsiteX6436" fmla="*/ 4207794 w 13601612"/>
              <a:gd name="connsiteY6436" fmla="*/ 1793170 h 1972742"/>
              <a:gd name="connsiteX6437" fmla="*/ 4209227 w 13601612"/>
              <a:gd name="connsiteY6437" fmla="*/ 1793528 h 1972742"/>
              <a:gd name="connsiteX6438" fmla="*/ 4209944 w 13601612"/>
              <a:gd name="connsiteY6438" fmla="*/ 1793528 h 1972742"/>
              <a:gd name="connsiteX6439" fmla="*/ 4210302 w 13601612"/>
              <a:gd name="connsiteY6439" fmla="*/ 1793528 h 1972742"/>
              <a:gd name="connsiteX6440" fmla="*/ 4211377 w 13601612"/>
              <a:gd name="connsiteY6440" fmla="*/ 1793170 h 1972742"/>
              <a:gd name="connsiteX6441" fmla="*/ 4211377 w 13601612"/>
              <a:gd name="connsiteY6441" fmla="*/ 1793886 h 1972742"/>
              <a:gd name="connsiteX6442" fmla="*/ 4210302 w 13601612"/>
              <a:gd name="connsiteY6442" fmla="*/ 1793529 h 1972742"/>
              <a:gd name="connsiteX6443" fmla="*/ 4211377 w 13601612"/>
              <a:gd name="connsiteY6443" fmla="*/ 1794246 h 1972742"/>
              <a:gd name="connsiteX6444" fmla="*/ 4211377 w 13601612"/>
              <a:gd name="connsiteY6444" fmla="*/ 1795320 h 1972742"/>
              <a:gd name="connsiteX6445" fmla="*/ 4209585 w 13601612"/>
              <a:gd name="connsiteY6445" fmla="*/ 1796037 h 1972742"/>
              <a:gd name="connsiteX6446" fmla="*/ 4208868 w 13601612"/>
              <a:gd name="connsiteY6446" fmla="*/ 1796037 h 1972742"/>
              <a:gd name="connsiteX6447" fmla="*/ 4207793 w 13601612"/>
              <a:gd name="connsiteY6447" fmla="*/ 1796395 h 1972742"/>
              <a:gd name="connsiteX6448" fmla="*/ 4207793 w 13601612"/>
              <a:gd name="connsiteY6448" fmla="*/ 1795678 h 1972742"/>
              <a:gd name="connsiteX6449" fmla="*/ 4207793 w 13601612"/>
              <a:gd name="connsiteY6449" fmla="*/ 1794244 h 1972742"/>
              <a:gd name="connsiteX6450" fmla="*/ 4209227 w 13601612"/>
              <a:gd name="connsiteY6450" fmla="*/ 1793528 h 1972742"/>
              <a:gd name="connsiteX6451" fmla="*/ 4207793 w 13601612"/>
              <a:gd name="connsiteY6451" fmla="*/ 1793885 h 1972742"/>
              <a:gd name="connsiteX6452" fmla="*/ 4207794 w 13601612"/>
              <a:gd name="connsiteY6452" fmla="*/ 1793170 h 1972742"/>
              <a:gd name="connsiteX6453" fmla="*/ 4318904 w 13601612"/>
              <a:gd name="connsiteY6453" fmla="*/ 1793528 h 1972742"/>
              <a:gd name="connsiteX6454" fmla="*/ 4322846 w 13601612"/>
              <a:gd name="connsiteY6454" fmla="*/ 1794602 h 1972742"/>
              <a:gd name="connsiteX6455" fmla="*/ 4322846 w 13601612"/>
              <a:gd name="connsiteY6455" fmla="*/ 1798186 h 1972742"/>
              <a:gd name="connsiteX6456" fmla="*/ 4318187 w 13601612"/>
              <a:gd name="connsiteY6456" fmla="*/ 1799261 h 1972742"/>
              <a:gd name="connsiteX6457" fmla="*/ 4314244 w 13601612"/>
              <a:gd name="connsiteY6457" fmla="*/ 1798186 h 1972742"/>
              <a:gd name="connsiteX6458" fmla="*/ 4314244 w 13601612"/>
              <a:gd name="connsiteY6458" fmla="*/ 1794602 h 1972742"/>
              <a:gd name="connsiteX6459" fmla="*/ 4318904 w 13601612"/>
              <a:gd name="connsiteY6459" fmla="*/ 1793528 h 1972742"/>
              <a:gd name="connsiteX6460" fmla="*/ 4462630 w 13601612"/>
              <a:gd name="connsiteY6460" fmla="*/ 1793885 h 1972742"/>
              <a:gd name="connsiteX6461" fmla="*/ 4474458 w 13601612"/>
              <a:gd name="connsiteY6461" fmla="*/ 1797111 h 1972742"/>
              <a:gd name="connsiteX6462" fmla="*/ 4462630 w 13601612"/>
              <a:gd name="connsiteY6462" fmla="*/ 1800337 h 1972742"/>
              <a:gd name="connsiteX6463" fmla="*/ 4462630 w 13601612"/>
              <a:gd name="connsiteY6463" fmla="*/ 1793885 h 1972742"/>
              <a:gd name="connsiteX6464" fmla="*/ 4207435 w 13601612"/>
              <a:gd name="connsiteY6464" fmla="*/ 1794243 h 1972742"/>
              <a:gd name="connsiteX6465" fmla="*/ 4207435 w 13601612"/>
              <a:gd name="connsiteY6465" fmla="*/ 1795318 h 1972742"/>
              <a:gd name="connsiteX6466" fmla="*/ 4205285 w 13601612"/>
              <a:gd name="connsiteY6466" fmla="*/ 1794960 h 1972742"/>
              <a:gd name="connsiteX6467" fmla="*/ 4207435 w 13601612"/>
              <a:gd name="connsiteY6467" fmla="*/ 1795677 h 1972742"/>
              <a:gd name="connsiteX6468" fmla="*/ 4207435 w 13601612"/>
              <a:gd name="connsiteY6468" fmla="*/ 1796394 h 1972742"/>
              <a:gd name="connsiteX6469" fmla="*/ 4204926 w 13601612"/>
              <a:gd name="connsiteY6469" fmla="*/ 1797110 h 1972742"/>
              <a:gd name="connsiteX6470" fmla="*/ 4204926 w 13601612"/>
              <a:gd name="connsiteY6470" fmla="*/ 1794960 h 1972742"/>
              <a:gd name="connsiteX6471" fmla="*/ 4205284 w 13601612"/>
              <a:gd name="connsiteY6471" fmla="*/ 1794960 h 1972742"/>
              <a:gd name="connsiteX6472" fmla="*/ 4207435 w 13601612"/>
              <a:gd name="connsiteY6472" fmla="*/ 1794243 h 1972742"/>
              <a:gd name="connsiteX6473" fmla="*/ 4323205 w 13601612"/>
              <a:gd name="connsiteY6473" fmla="*/ 1794601 h 1972742"/>
              <a:gd name="connsiteX6474" fmla="*/ 4329656 w 13601612"/>
              <a:gd name="connsiteY6474" fmla="*/ 1796393 h 1972742"/>
              <a:gd name="connsiteX6475" fmla="*/ 4323205 w 13601612"/>
              <a:gd name="connsiteY6475" fmla="*/ 1797827 h 1972742"/>
              <a:gd name="connsiteX6476" fmla="*/ 4323205 w 13601612"/>
              <a:gd name="connsiteY6476" fmla="*/ 1794601 h 1972742"/>
              <a:gd name="connsiteX6477" fmla="*/ 4446501 w 13601612"/>
              <a:gd name="connsiteY6477" fmla="*/ 1794601 h 1972742"/>
              <a:gd name="connsiteX6478" fmla="*/ 4446501 w 13601612"/>
              <a:gd name="connsiteY6478" fmla="*/ 1800336 h 1972742"/>
              <a:gd name="connsiteX6479" fmla="*/ 4435390 w 13601612"/>
              <a:gd name="connsiteY6479" fmla="*/ 1797468 h 1972742"/>
              <a:gd name="connsiteX6480" fmla="*/ 4446501 w 13601612"/>
              <a:gd name="connsiteY6480" fmla="*/ 1794601 h 1972742"/>
              <a:gd name="connsiteX6481" fmla="*/ 4793451 w 13601612"/>
              <a:gd name="connsiteY6481" fmla="*/ 1794601 h 1972742"/>
              <a:gd name="connsiteX6482" fmla="*/ 4815315 w 13601612"/>
              <a:gd name="connsiteY6482" fmla="*/ 1800694 h 1972742"/>
              <a:gd name="connsiteX6483" fmla="*/ 4793451 w 13601612"/>
              <a:gd name="connsiteY6483" fmla="*/ 1806429 h 1972742"/>
              <a:gd name="connsiteX6484" fmla="*/ 4793451 w 13601612"/>
              <a:gd name="connsiteY6484" fmla="*/ 1794601 h 1972742"/>
              <a:gd name="connsiteX6485" fmla="*/ 4313527 w 13601612"/>
              <a:gd name="connsiteY6485" fmla="*/ 1794959 h 1972742"/>
              <a:gd name="connsiteX6486" fmla="*/ 4313527 w 13601612"/>
              <a:gd name="connsiteY6486" fmla="*/ 1798185 h 1972742"/>
              <a:gd name="connsiteX6487" fmla="*/ 4307434 w 13601612"/>
              <a:gd name="connsiteY6487" fmla="*/ 1796393 h 1972742"/>
              <a:gd name="connsiteX6488" fmla="*/ 4313527 w 13601612"/>
              <a:gd name="connsiteY6488" fmla="*/ 1794959 h 1972742"/>
              <a:gd name="connsiteX6489" fmla="*/ 4760835 w 13601612"/>
              <a:gd name="connsiteY6489" fmla="*/ 1795317 h 1972742"/>
              <a:gd name="connsiteX6490" fmla="*/ 4760835 w 13601612"/>
              <a:gd name="connsiteY6490" fmla="*/ 1806428 h 1972742"/>
              <a:gd name="connsiteX6491" fmla="*/ 4739330 w 13601612"/>
              <a:gd name="connsiteY6491" fmla="*/ 1801052 h 1972742"/>
              <a:gd name="connsiteX6492" fmla="*/ 4760835 w 13601612"/>
              <a:gd name="connsiteY6492" fmla="*/ 1795317 h 1972742"/>
              <a:gd name="connsiteX6493" fmla="*/ 4211378 w 13601612"/>
              <a:gd name="connsiteY6493" fmla="*/ 1795675 h 1972742"/>
              <a:gd name="connsiteX6494" fmla="*/ 4211378 w 13601612"/>
              <a:gd name="connsiteY6494" fmla="*/ 1796391 h 1972742"/>
              <a:gd name="connsiteX6495" fmla="*/ 4210303 w 13601612"/>
              <a:gd name="connsiteY6495" fmla="*/ 1796034 h 1972742"/>
              <a:gd name="connsiteX6496" fmla="*/ 4211378 w 13601612"/>
              <a:gd name="connsiteY6496" fmla="*/ 1795675 h 1972742"/>
              <a:gd name="connsiteX6497" fmla="*/ 4209586 w 13601612"/>
              <a:gd name="connsiteY6497" fmla="*/ 1796391 h 1972742"/>
              <a:gd name="connsiteX6498" fmla="*/ 4211378 w 13601612"/>
              <a:gd name="connsiteY6498" fmla="*/ 1796749 h 1972742"/>
              <a:gd name="connsiteX6499" fmla="*/ 4211378 w 13601612"/>
              <a:gd name="connsiteY6499" fmla="*/ 1798183 h 1972742"/>
              <a:gd name="connsiteX6500" fmla="*/ 4209944 w 13601612"/>
              <a:gd name="connsiteY6500" fmla="*/ 1798541 h 1972742"/>
              <a:gd name="connsiteX6501" fmla="*/ 4207794 w 13601612"/>
              <a:gd name="connsiteY6501" fmla="*/ 1798183 h 1972742"/>
              <a:gd name="connsiteX6502" fmla="*/ 4207794 w 13601612"/>
              <a:gd name="connsiteY6502" fmla="*/ 1796749 h 1972742"/>
              <a:gd name="connsiteX6503" fmla="*/ 4209586 w 13601612"/>
              <a:gd name="connsiteY6503" fmla="*/ 1796391 h 1972742"/>
              <a:gd name="connsiteX6504" fmla="*/ 4207435 w 13601612"/>
              <a:gd name="connsiteY6504" fmla="*/ 1796749 h 1972742"/>
              <a:gd name="connsiteX6505" fmla="*/ 4207435 w 13601612"/>
              <a:gd name="connsiteY6505" fmla="*/ 1798183 h 1972742"/>
              <a:gd name="connsiteX6506" fmla="*/ 4205285 w 13601612"/>
              <a:gd name="connsiteY6506" fmla="*/ 1797466 h 1972742"/>
              <a:gd name="connsiteX6507" fmla="*/ 4207435 w 13601612"/>
              <a:gd name="connsiteY6507" fmla="*/ 1796749 h 1972742"/>
              <a:gd name="connsiteX6508" fmla="*/ 4306359 w 13601612"/>
              <a:gd name="connsiteY6508" fmla="*/ 1796749 h 1972742"/>
              <a:gd name="connsiteX6509" fmla="*/ 4313527 w 13601612"/>
              <a:gd name="connsiteY6509" fmla="*/ 1798541 h 1972742"/>
              <a:gd name="connsiteX6510" fmla="*/ 4313527 w 13601612"/>
              <a:gd name="connsiteY6510" fmla="*/ 1800692 h 1972742"/>
              <a:gd name="connsiteX6511" fmla="*/ 4306359 w 13601612"/>
              <a:gd name="connsiteY6511" fmla="*/ 1802484 h 1972742"/>
              <a:gd name="connsiteX6512" fmla="*/ 4306359 w 13601612"/>
              <a:gd name="connsiteY6512" fmla="*/ 1796749 h 1972742"/>
              <a:gd name="connsiteX6513" fmla="*/ 4330373 w 13601612"/>
              <a:gd name="connsiteY6513" fmla="*/ 1796749 h 1972742"/>
              <a:gd name="connsiteX6514" fmla="*/ 4330731 w 13601612"/>
              <a:gd name="connsiteY6514" fmla="*/ 1802842 h 1972742"/>
              <a:gd name="connsiteX6515" fmla="*/ 4323204 w 13601612"/>
              <a:gd name="connsiteY6515" fmla="*/ 1800692 h 1972742"/>
              <a:gd name="connsiteX6516" fmla="*/ 4323204 w 13601612"/>
              <a:gd name="connsiteY6516" fmla="*/ 1798541 h 1972742"/>
              <a:gd name="connsiteX6517" fmla="*/ 4330373 w 13601612"/>
              <a:gd name="connsiteY6517" fmla="*/ 1796749 h 1972742"/>
              <a:gd name="connsiteX6518" fmla="*/ 4204926 w 13601612"/>
              <a:gd name="connsiteY6518" fmla="*/ 1797824 h 1972742"/>
              <a:gd name="connsiteX6519" fmla="*/ 4207435 w 13601612"/>
              <a:gd name="connsiteY6519" fmla="*/ 1798541 h 1972742"/>
              <a:gd name="connsiteX6520" fmla="*/ 4207435 w 13601612"/>
              <a:gd name="connsiteY6520" fmla="*/ 1799258 h 1972742"/>
              <a:gd name="connsiteX6521" fmla="*/ 4204568 w 13601612"/>
              <a:gd name="connsiteY6521" fmla="*/ 1799975 h 1972742"/>
              <a:gd name="connsiteX6522" fmla="*/ 4204926 w 13601612"/>
              <a:gd name="connsiteY6522" fmla="*/ 1797824 h 1972742"/>
              <a:gd name="connsiteX6523" fmla="*/ 4214604 w 13601612"/>
              <a:gd name="connsiteY6523" fmla="*/ 1797824 h 1972742"/>
              <a:gd name="connsiteX6524" fmla="*/ 4214604 w 13601612"/>
              <a:gd name="connsiteY6524" fmla="*/ 1799975 h 1972742"/>
              <a:gd name="connsiteX6525" fmla="*/ 4211736 w 13601612"/>
              <a:gd name="connsiteY6525" fmla="*/ 1799258 h 1972742"/>
              <a:gd name="connsiteX6526" fmla="*/ 4211736 w 13601612"/>
              <a:gd name="connsiteY6526" fmla="*/ 1798541 h 1972742"/>
              <a:gd name="connsiteX6527" fmla="*/ 4214604 w 13601612"/>
              <a:gd name="connsiteY6527" fmla="*/ 1797824 h 1972742"/>
              <a:gd name="connsiteX6528" fmla="*/ 4475533 w 13601612"/>
              <a:gd name="connsiteY6528" fmla="*/ 1797824 h 1972742"/>
              <a:gd name="connsiteX6529" fmla="*/ 4475891 w 13601612"/>
              <a:gd name="connsiteY6529" fmla="*/ 1808218 h 1972742"/>
              <a:gd name="connsiteX6530" fmla="*/ 4462988 w 13601612"/>
              <a:gd name="connsiteY6530" fmla="*/ 1804634 h 1972742"/>
              <a:gd name="connsiteX6531" fmla="*/ 4462630 w 13601612"/>
              <a:gd name="connsiteY6531" fmla="*/ 1801050 h 1972742"/>
              <a:gd name="connsiteX6532" fmla="*/ 4475533 w 13601612"/>
              <a:gd name="connsiteY6532" fmla="*/ 1797824 h 1972742"/>
              <a:gd name="connsiteX6533" fmla="*/ 4433957 w 13601612"/>
              <a:gd name="connsiteY6533" fmla="*/ 1798182 h 1972742"/>
              <a:gd name="connsiteX6534" fmla="*/ 4446501 w 13601612"/>
              <a:gd name="connsiteY6534" fmla="*/ 1801408 h 1972742"/>
              <a:gd name="connsiteX6535" fmla="*/ 4446143 w 13601612"/>
              <a:gd name="connsiteY6535" fmla="*/ 1804633 h 1972742"/>
              <a:gd name="connsiteX6536" fmla="*/ 4433598 w 13601612"/>
              <a:gd name="connsiteY6536" fmla="*/ 1807859 h 1972742"/>
              <a:gd name="connsiteX6537" fmla="*/ 4433957 w 13601612"/>
              <a:gd name="connsiteY6537" fmla="*/ 1798182 h 1972742"/>
              <a:gd name="connsiteX6538" fmla="*/ 4207794 w 13601612"/>
              <a:gd name="connsiteY6538" fmla="*/ 1798540 h 1972742"/>
              <a:gd name="connsiteX6539" fmla="*/ 4209227 w 13601612"/>
              <a:gd name="connsiteY6539" fmla="*/ 1798898 h 1972742"/>
              <a:gd name="connsiteX6540" fmla="*/ 4209944 w 13601612"/>
              <a:gd name="connsiteY6540" fmla="*/ 1798898 h 1972742"/>
              <a:gd name="connsiteX6541" fmla="*/ 4210302 w 13601612"/>
              <a:gd name="connsiteY6541" fmla="*/ 1798898 h 1972742"/>
              <a:gd name="connsiteX6542" fmla="*/ 4211377 w 13601612"/>
              <a:gd name="connsiteY6542" fmla="*/ 1798540 h 1972742"/>
              <a:gd name="connsiteX6543" fmla="*/ 4211377 w 13601612"/>
              <a:gd name="connsiteY6543" fmla="*/ 1799256 h 1972742"/>
              <a:gd name="connsiteX6544" fmla="*/ 4210302 w 13601612"/>
              <a:gd name="connsiteY6544" fmla="*/ 1798899 h 1972742"/>
              <a:gd name="connsiteX6545" fmla="*/ 4211377 w 13601612"/>
              <a:gd name="connsiteY6545" fmla="*/ 1799615 h 1972742"/>
              <a:gd name="connsiteX6546" fmla="*/ 4211377 w 13601612"/>
              <a:gd name="connsiteY6546" fmla="*/ 1801049 h 1972742"/>
              <a:gd name="connsiteX6547" fmla="*/ 4209585 w 13601612"/>
              <a:gd name="connsiteY6547" fmla="*/ 1801407 h 1972742"/>
              <a:gd name="connsiteX6548" fmla="*/ 4207793 w 13601612"/>
              <a:gd name="connsiteY6548" fmla="*/ 1801049 h 1972742"/>
              <a:gd name="connsiteX6549" fmla="*/ 4207793 w 13601612"/>
              <a:gd name="connsiteY6549" fmla="*/ 1799615 h 1972742"/>
              <a:gd name="connsiteX6550" fmla="*/ 4209226 w 13601612"/>
              <a:gd name="connsiteY6550" fmla="*/ 1798899 h 1972742"/>
              <a:gd name="connsiteX6551" fmla="*/ 4207793 w 13601612"/>
              <a:gd name="connsiteY6551" fmla="*/ 1799256 h 1972742"/>
              <a:gd name="connsiteX6552" fmla="*/ 4207794 w 13601612"/>
              <a:gd name="connsiteY6552" fmla="*/ 1798540 h 1972742"/>
              <a:gd name="connsiteX6553" fmla="*/ 4314244 w 13601612"/>
              <a:gd name="connsiteY6553" fmla="*/ 1798898 h 1972742"/>
              <a:gd name="connsiteX6554" fmla="*/ 4317112 w 13601612"/>
              <a:gd name="connsiteY6554" fmla="*/ 1799614 h 1972742"/>
              <a:gd name="connsiteX6555" fmla="*/ 4314244 w 13601612"/>
              <a:gd name="connsiteY6555" fmla="*/ 1800331 h 1972742"/>
              <a:gd name="connsiteX6556" fmla="*/ 4314244 w 13601612"/>
              <a:gd name="connsiteY6556" fmla="*/ 1798898 h 1972742"/>
              <a:gd name="connsiteX6557" fmla="*/ 4322846 w 13601612"/>
              <a:gd name="connsiteY6557" fmla="*/ 1798898 h 1972742"/>
              <a:gd name="connsiteX6558" fmla="*/ 4322846 w 13601612"/>
              <a:gd name="connsiteY6558" fmla="*/ 1800331 h 1972742"/>
              <a:gd name="connsiteX6559" fmla="*/ 4319262 w 13601612"/>
              <a:gd name="connsiteY6559" fmla="*/ 1799614 h 1972742"/>
              <a:gd name="connsiteX6560" fmla="*/ 4322846 w 13601612"/>
              <a:gd name="connsiteY6560" fmla="*/ 1798898 h 1972742"/>
              <a:gd name="connsiteX6561" fmla="*/ 4207435 w 13601612"/>
              <a:gd name="connsiteY6561" fmla="*/ 1799614 h 1972742"/>
              <a:gd name="connsiteX6562" fmla="*/ 4207435 w 13601612"/>
              <a:gd name="connsiteY6562" fmla="*/ 1801048 h 1972742"/>
              <a:gd name="connsiteX6563" fmla="*/ 4205285 w 13601612"/>
              <a:gd name="connsiteY6563" fmla="*/ 1800331 h 1972742"/>
              <a:gd name="connsiteX6564" fmla="*/ 4207435 w 13601612"/>
              <a:gd name="connsiteY6564" fmla="*/ 1799614 h 1972742"/>
              <a:gd name="connsiteX6565" fmla="*/ 4211736 w 13601612"/>
              <a:gd name="connsiteY6565" fmla="*/ 1799614 h 1972742"/>
              <a:gd name="connsiteX6566" fmla="*/ 4214245 w 13601612"/>
              <a:gd name="connsiteY6566" fmla="*/ 1800331 h 1972742"/>
              <a:gd name="connsiteX6567" fmla="*/ 4214603 w 13601612"/>
              <a:gd name="connsiteY6567" fmla="*/ 1800331 h 1972742"/>
              <a:gd name="connsiteX6568" fmla="*/ 4214603 w 13601612"/>
              <a:gd name="connsiteY6568" fmla="*/ 1802840 h 1972742"/>
              <a:gd name="connsiteX6569" fmla="*/ 4211736 w 13601612"/>
              <a:gd name="connsiteY6569" fmla="*/ 1802123 h 1972742"/>
              <a:gd name="connsiteX6570" fmla="*/ 4211736 w 13601612"/>
              <a:gd name="connsiteY6570" fmla="*/ 1801049 h 1972742"/>
              <a:gd name="connsiteX6571" fmla="*/ 4214245 w 13601612"/>
              <a:gd name="connsiteY6571" fmla="*/ 1800332 h 1972742"/>
              <a:gd name="connsiteX6572" fmla="*/ 4211736 w 13601612"/>
              <a:gd name="connsiteY6572" fmla="*/ 1800690 h 1972742"/>
              <a:gd name="connsiteX6573" fmla="*/ 4211736 w 13601612"/>
              <a:gd name="connsiteY6573" fmla="*/ 1799614 h 1972742"/>
              <a:gd name="connsiteX6574" fmla="*/ 4318187 w 13601612"/>
              <a:gd name="connsiteY6574" fmla="*/ 1799972 h 1972742"/>
              <a:gd name="connsiteX6575" fmla="*/ 4322846 w 13601612"/>
              <a:gd name="connsiteY6575" fmla="*/ 1801047 h 1972742"/>
              <a:gd name="connsiteX6576" fmla="*/ 4322846 w 13601612"/>
              <a:gd name="connsiteY6576" fmla="*/ 1804989 h 1972742"/>
              <a:gd name="connsiteX6577" fmla="*/ 4318545 w 13601612"/>
              <a:gd name="connsiteY6577" fmla="*/ 1806064 h 1972742"/>
              <a:gd name="connsiteX6578" fmla="*/ 4313886 w 13601612"/>
              <a:gd name="connsiteY6578" fmla="*/ 1804630 h 1972742"/>
              <a:gd name="connsiteX6579" fmla="*/ 4314244 w 13601612"/>
              <a:gd name="connsiteY6579" fmla="*/ 1801046 h 1972742"/>
              <a:gd name="connsiteX6580" fmla="*/ 4318187 w 13601612"/>
              <a:gd name="connsiteY6580" fmla="*/ 1799972 h 1972742"/>
              <a:gd name="connsiteX6581" fmla="*/ 4204568 w 13601612"/>
              <a:gd name="connsiteY6581" fmla="*/ 1800689 h 1972742"/>
              <a:gd name="connsiteX6582" fmla="*/ 4207435 w 13601612"/>
              <a:gd name="connsiteY6582" fmla="*/ 1801406 h 1972742"/>
              <a:gd name="connsiteX6583" fmla="*/ 4207435 w 13601612"/>
              <a:gd name="connsiteY6583" fmla="*/ 1802123 h 1972742"/>
              <a:gd name="connsiteX6584" fmla="*/ 4204568 w 13601612"/>
              <a:gd name="connsiteY6584" fmla="*/ 1802840 h 1972742"/>
              <a:gd name="connsiteX6585" fmla="*/ 4204568 w 13601612"/>
              <a:gd name="connsiteY6585" fmla="*/ 1800689 h 1972742"/>
              <a:gd name="connsiteX6586" fmla="*/ 4207794 w 13601612"/>
              <a:gd name="connsiteY6586" fmla="*/ 1801416 h 1972742"/>
              <a:gd name="connsiteX6587" fmla="*/ 4208868 w 13601612"/>
              <a:gd name="connsiteY6587" fmla="*/ 1801774 h 1972742"/>
              <a:gd name="connsiteX6588" fmla="*/ 4207794 w 13601612"/>
              <a:gd name="connsiteY6588" fmla="*/ 1802132 h 1972742"/>
              <a:gd name="connsiteX6589" fmla="*/ 4207794 w 13601612"/>
              <a:gd name="connsiteY6589" fmla="*/ 1801416 h 1972742"/>
              <a:gd name="connsiteX6590" fmla="*/ 4211378 w 13601612"/>
              <a:gd name="connsiteY6590" fmla="*/ 1801416 h 1972742"/>
              <a:gd name="connsiteX6591" fmla="*/ 4211378 w 13601612"/>
              <a:gd name="connsiteY6591" fmla="*/ 1802133 h 1972742"/>
              <a:gd name="connsiteX6592" fmla="*/ 4210303 w 13601612"/>
              <a:gd name="connsiteY6592" fmla="*/ 1801775 h 1972742"/>
              <a:gd name="connsiteX6593" fmla="*/ 4211378 w 13601612"/>
              <a:gd name="connsiteY6593" fmla="*/ 1801416 h 1972742"/>
              <a:gd name="connsiteX6594" fmla="*/ 4313527 w 13601612"/>
              <a:gd name="connsiteY6594" fmla="*/ 1801416 h 1972742"/>
              <a:gd name="connsiteX6595" fmla="*/ 4313170 w 13601612"/>
              <a:gd name="connsiteY6595" fmla="*/ 1804642 h 1972742"/>
              <a:gd name="connsiteX6596" fmla="*/ 4307077 w 13601612"/>
              <a:gd name="connsiteY6596" fmla="*/ 1802850 h 1972742"/>
              <a:gd name="connsiteX6597" fmla="*/ 4313527 w 13601612"/>
              <a:gd name="connsiteY6597" fmla="*/ 1801416 h 1972742"/>
              <a:gd name="connsiteX6598" fmla="*/ 4323205 w 13601612"/>
              <a:gd name="connsiteY6598" fmla="*/ 1801416 h 1972742"/>
              <a:gd name="connsiteX6599" fmla="*/ 4329656 w 13601612"/>
              <a:gd name="connsiteY6599" fmla="*/ 1803208 h 1972742"/>
              <a:gd name="connsiteX6600" fmla="*/ 4323563 w 13601612"/>
              <a:gd name="connsiteY6600" fmla="*/ 1804642 h 1972742"/>
              <a:gd name="connsiteX6601" fmla="*/ 4323205 w 13601612"/>
              <a:gd name="connsiteY6601" fmla="*/ 1801416 h 1972742"/>
              <a:gd name="connsiteX6602" fmla="*/ 4461913 w 13601612"/>
              <a:gd name="connsiteY6602" fmla="*/ 1801416 h 1972742"/>
              <a:gd name="connsiteX6603" fmla="*/ 4461913 w 13601612"/>
              <a:gd name="connsiteY6603" fmla="*/ 1804642 h 1972742"/>
              <a:gd name="connsiteX6604" fmla="*/ 4456179 w 13601612"/>
              <a:gd name="connsiteY6604" fmla="*/ 1802850 h 1972742"/>
              <a:gd name="connsiteX6605" fmla="*/ 4461913 w 13601612"/>
              <a:gd name="connsiteY6605" fmla="*/ 1801416 h 1972742"/>
              <a:gd name="connsiteX6606" fmla="*/ 4819258 w 13601612"/>
              <a:gd name="connsiteY6606" fmla="*/ 1801416 h 1972742"/>
              <a:gd name="connsiteX6607" fmla="*/ 4819615 w 13601612"/>
              <a:gd name="connsiteY6607" fmla="*/ 1801416 h 1972742"/>
              <a:gd name="connsiteX6608" fmla="*/ 4820332 w 13601612"/>
              <a:gd name="connsiteY6608" fmla="*/ 1822563 h 1972742"/>
              <a:gd name="connsiteX6609" fmla="*/ 4793451 w 13601612"/>
              <a:gd name="connsiteY6609" fmla="*/ 1815395 h 1972742"/>
              <a:gd name="connsiteX6610" fmla="*/ 4793451 w 13601612"/>
              <a:gd name="connsiteY6610" fmla="*/ 1808585 h 1972742"/>
              <a:gd name="connsiteX6611" fmla="*/ 4819258 w 13601612"/>
              <a:gd name="connsiteY6611" fmla="*/ 1801416 h 1972742"/>
              <a:gd name="connsiteX6612" fmla="*/ 4209586 w 13601612"/>
              <a:gd name="connsiteY6612" fmla="*/ 1801774 h 1972742"/>
              <a:gd name="connsiteX6613" fmla="*/ 4211378 w 13601612"/>
              <a:gd name="connsiteY6613" fmla="*/ 1802491 h 1972742"/>
              <a:gd name="connsiteX6614" fmla="*/ 4211378 w 13601612"/>
              <a:gd name="connsiteY6614" fmla="*/ 1803924 h 1972742"/>
              <a:gd name="connsiteX6615" fmla="*/ 4209944 w 13601612"/>
              <a:gd name="connsiteY6615" fmla="*/ 1804282 h 1972742"/>
              <a:gd name="connsiteX6616" fmla="*/ 4207794 w 13601612"/>
              <a:gd name="connsiteY6616" fmla="*/ 1803924 h 1972742"/>
              <a:gd name="connsiteX6617" fmla="*/ 4207794 w 13601612"/>
              <a:gd name="connsiteY6617" fmla="*/ 1802491 h 1972742"/>
              <a:gd name="connsiteX6618" fmla="*/ 4209586 w 13601612"/>
              <a:gd name="connsiteY6618" fmla="*/ 1801774 h 1972742"/>
              <a:gd name="connsiteX6619" fmla="*/ 4447218 w 13601612"/>
              <a:gd name="connsiteY6619" fmla="*/ 1801774 h 1972742"/>
              <a:gd name="connsiteX6620" fmla="*/ 4452594 w 13601612"/>
              <a:gd name="connsiteY6620" fmla="*/ 1802849 h 1972742"/>
              <a:gd name="connsiteX6621" fmla="*/ 4447218 w 13601612"/>
              <a:gd name="connsiteY6621" fmla="*/ 1804282 h 1972742"/>
              <a:gd name="connsiteX6622" fmla="*/ 4447218 w 13601612"/>
              <a:gd name="connsiteY6622" fmla="*/ 1801774 h 1972742"/>
              <a:gd name="connsiteX6623" fmla="*/ 4735387 w 13601612"/>
              <a:gd name="connsiteY6623" fmla="*/ 1801774 h 1972742"/>
              <a:gd name="connsiteX6624" fmla="*/ 4735745 w 13601612"/>
              <a:gd name="connsiteY6624" fmla="*/ 1801774 h 1972742"/>
              <a:gd name="connsiteX6625" fmla="*/ 4760476 w 13601612"/>
              <a:gd name="connsiteY6625" fmla="*/ 1808584 h 1972742"/>
              <a:gd name="connsiteX6626" fmla="*/ 4760476 w 13601612"/>
              <a:gd name="connsiteY6626" fmla="*/ 1815752 h 1972742"/>
              <a:gd name="connsiteX6627" fmla="*/ 4735387 w 13601612"/>
              <a:gd name="connsiteY6627" fmla="*/ 1822562 h 1972742"/>
              <a:gd name="connsiteX6628" fmla="*/ 4735029 w 13601612"/>
              <a:gd name="connsiteY6628" fmla="*/ 1822562 h 1972742"/>
              <a:gd name="connsiteX6629" fmla="*/ 4734671 w 13601612"/>
              <a:gd name="connsiteY6629" fmla="*/ 1822920 h 1972742"/>
              <a:gd name="connsiteX6630" fmla="*/ 4734671 w 13601612"/>
              <a:gd name="connsiteY6630" fmla="*/ 1823278 h 1972742"/>
              <a:gd name="connsiteX6631" fmla="*/ 4734671 w 13601612"/>
              <a:gd name="connsiteY6631" fmla="*/ 1823636 h 1972742"/>
              <a:gd name="connsiteX6632" fmla="*/ 4734671 w 13601612"/>
              <a:gd name="connsiteY6632" fmla="*/ 1823994 h 1972742"/>
              <a:gd name="connsiteX6633" fmla="*/ 4735029 w 13601612"/>
              <a:gd name="connsiteY6633" fmla="*/ 1824352 h 1972742"/>
              <a:gd name="connsiteX6634" fmla="*/ 4735387 w 13601612"/>
              <a:gd name="connsiteY6634" fmla="*/ 1824352 h 1972742"/>
              <a:gd name="connsiteX6635" fmla="*/ 4760476 w 13601612"/>
              <a:gd name="connsiteY6635" fmla="*/ 1831162 h 1972742"/>
              <a:gd name="connsiteX6636" fmla="*/ 4760118 w 13601612"/>
              <a:gd name="connsiteY6636" fmla="*/ 1839047 h 1972742"/>
              <a:gd name="connsiteX6637" fmla="*/ 4733237 w 13601612"/>
              <a:gd name="connsiteY6637" fmla="*/ 1846215 h 1972742"/>
              <a:gd name="connsiteX6638" fmla="*/ 4735387 w 13601612"/>
              <a:gd name="connsiteY6638" fmla="*/ 1801774 h 1972742"/>
              <a:gd name="connsiteX6639" fmla="*/ 4207435 w 13601612"/>
              <a:gd name="connsiteY6639" fmla="*/ 1802491 h 1972742"/>
              <a:gd name="connsiteX6640" fmla="*/ 4207435 w 13601612"/>
              <a:gd name="connsiteY6640" fmla="*/ 1803566 h 1972742"/>
              <a:gd name="connsiteX6641" fmla="*/ 4204926 w 13601612"/>
              <a:gd name="connsiteY6641" fmla="*/ 1803208 h 1972742"/>
              <a:gd name="connsiteX6642" fmla="*/ 4207435 w 13601612"/>
              <a:gd name="connsiteY6642" fmla="*/ 1803924 h 1972742"/>
              <a:gd name="connsiteX6643" fmla="*/ 4207435 w 13601612"/>
              <a:gd name="connsiteY6643" fmla="*/ 1804999 h 1972742"/>
              <a:gd name="connsiteX6644" fmla="*/ 4204568 w 13601612"/>
              <a:gd name="connsiteY6644" fmla="*/ 1805716 h 1972742"/>
              <a:gd name="connsiteX6645" fmla="*/ 4204568 w 13601612"/>
              <a:gd name="connsiteY6645" fmla="*/ 1803207 h 1972742"/>
              <a:gd name="connsiteX6646" fmla="*/ 4204926 w 13601612"/>
              <a:gd name="connsiteY6646" fmla="*/ 1803207 h 1972742"/>
              <a:gd name="connsiteX6647" fmla="*/ 4207435 w 13601612"/>
              <a:gd name="connsiteY6647" fmla="*/ 1802491 h 1972742"/>
              <a:gd name="connsiteX6648" fmla="*/ 4211736 w 13601612"/>
              <a:gd name="connsiteY6648" fmla="*/ 1802491 h 1972742"/>
              <a:gd name="connsiteX6649" fmla="*/ 4214245 w 13601612"/>
              <a:gd name="connsiteY6649" fmla="*/ 1803208 h 1972742"/>
              <a:gd name="connsiteX6650" fmla="*/ 4214603 w 13601612"/>
              <a:gd name="connsiteY6650" fmla="*/ 1803208 h 1972742"/>
              <a:gd name="connsiteX6651" fmla="*/ 4214961 w 13601612"/>
              <a:gd name="connsiteY6651" fmla="*/ 1805717 h 1972742"/>
              <a:gd name="connsiteX6652" fmla="*/ 4211735 w 13601612"/>
              <a:gd name="connsiteY6652" fmla="*/ 1805000 h 1972742"/>
              <a:gd name="connsiteX6653" fmla="*/ 4211735 w 13601612"/>
              <a:gd name="connsiteY6653" fmla="*/ 1805358 h 1972742"/>
              <a:gd name="connsiteX6654" fmla="*/ 4214244 w 13601612"/>
              <a:gd name="connsiteY6654" fmla="*/ 1806074 h 1972742"/>
              <a:gd name="connsiteX6655" fmla="*/ 4214961 w 13601612"/>
              <a:gd name="connsiteY6655" fmla="*/ 1806074 h 1972742"/>
              <a:gd name="connsiteX6656" fmla="*/ 4214961 w 13601612"/>
              <a:gd name="connsiteY6656" fmla="*/ 1808583 h 1972742"/>
              <a:gd name="connsiteX6657" fmla="*/ 4211735 w 13601612"/>
              <a:gd name="connsiteY6657" fmla="*/ 1807867 h 1972742"/>
              <a:gd name="connsiteX6658" fmla="*/ 4210302 w 13601612"/>
              <a:gd name="connsiteY6658" fmla="*/ 1807509 h 1972742"/>
              <a:gd name="connsiteX6659" fmla="*/ 4211735 w 13601612"/>
              <a:gd name="connsiteY6659" fmla="*/ 1808226 h 1972742"/>
              <a:gd name="connsiteX6660" fmla="*/ 4214603 w 13601612"/>
              <a:gd name="connsiteY6660" fmla="*/ 1808942 h 1972742"/>
              <a:gd name="connsiteX6661" fmla="*/ 4214960 w 13601612"/>
              <a:gd name="connsiteY6661" fmla="*/ 1808942 h 1972742"/>
              <a:gd name="connsiteX6662" fmla="*/ 4214960 w 13601612"/>
              <a:gd name="connsiteY6662" fmla="*/ 1811451 h 1972742"/>
              <a:gd name="connsiteX6663" fmla="*/ 4212093 w 13601612"/>
              <a:gd name="connsiteY6663" fmla="*/ 1810734 h 1972742"/>
              <a:gd name="connsiteX6664" fmla="*/ 4212093 w 13601612"/>
              <a:gd name="connsiteY6664" fmla="*/ 1810018 h 1972742"/>
              <a:gd name="connsiteX6665" fmla="*/ 4214602 w 13601612"/>
              <a:gd name="connsiteY6665" fmla="*/ 1808943 h 1972742"/>
              <a:gd name="connsiteX6666" fmla="*/ 4212093 w 13601612"/>
              <a:gd name="connsiteY6666" fmla="*/ 1809660 h 1972742"/>
              <a:gd name="connsiteX6667" fmla="*/ 4211735 w 13601612"/>
              <a:gd name="connsiteY6667" fmla="*/ 1808226 h 1972742"/>
              <a:gd name="connsiteX6668" fmla="*/ 4211735 w 13601612"/>
              <a:gd name="connsiteY6668" fmla="*/ 1809660 h 1972742"/>
              <a:gd name="connsiteX6669" fmla="*/ 4209943 w 13601612"/>
              <a:gd name="connsiteY6669" fmla="*/ 1810018 h 1972742"/>
              <a:gd name="connsiteX6670" fmla="*/ 4207793 w 13601612"/>
              <a:gd name="connsiteY6670" fmla="*/ 1809660 h 1972742"/>
              <a:gd name="connsiteX6671" fmla="*/ 4207793 w 13601612"/>
              <a:gd name="connsiteY6671" fmla="*/ 1808226 h 1972742"/>
              <a:gd name="connsiteX6672" fmla="*/ 4209585 w 13601612"/>
              <a:gd name="connsiteY6672" fmla="*/ 1807509 h 1972742"/>
              <a:gd name="connsiteX6673" fmla="*/ 4210302 w 13601612"/>
              <a:gd name="connsiteY6673" fmla="*/ 1807509 h 1972742"/>
              <a:gd name="connsiteX6674" fmla="*/ 4211735 w 13601612"/>
              <a:gd name="connsiteY6674" fmla="*/ 1807151 h 1972742"/>
              <a:gd name="connsiteX6675" fmla="*/ 4211735 w 13601612"/>
              <a:gd name="connsiteY6675" fmla="*/ 1806794 h 1972742"/>
              <a:gd name="connsiteX6676" fmla="*/ 4209585 w 13601612"/>
              <a:gd name="connsiteY6676" fmla="*/ 1807151 h 1972742"/>
              <a:gd name="connsiteX6677" fmla="*/ 4207793 w 13601612"/>
              <a:gd name="connsiteY6677" fmla="*/ 1806794 h 1972742"/>
              <a:gd name="connsiteX6678" fmla="*/ 4207793 w 13601612"/>
              <a:gd name="connsiteY6678" fmla="*/ 1805360 h 1972742"/>
              <a:gd name="connsiteX6679" fmla="*/ 4209226 w 13601612"/>
              <a:gd name="connsiteY6679" fmla="*/ 1804643 h 1972742"/>
              <a:gd name="connsiteX6680" fmla="*/ 4207793 w 13601612"/>
              <a:gd name="connsiteY6680" fmla="*/ 1805001 h 1972742"/>
              <a:gd name="connsiteX6681" fmla="*/ 4207793 w 13601612"/>
              <a:gd name="connsiteY6681" fmla="*/ 1804284 h 1972742"/>
              <a:gd name="connsiteX6682" fmla="*/ 4209226 w 13601612"/>
              <a:gd name="connsiteY6682" fmla="*/ 1804642 h 1972742"/>
              <a:gd name="connsiteX6683" fmla="*/ 4209943 w 13601612"/>
              <a:gd name="connsiteY6683" fmla="*/ 1804642 h 1972742"/>
              <a:gd name="connsiteX6684" fmla="*/ 4210301 w 13601612"/>
              <a:gd name="connsiteY6684" fmla="*/ 1804642 h 1972742"/>
              <a:gd name="connsiteX6685" fmla="*/ 4211376 w 13601612"/>
              <a:gd name="connsiteY6685" fmla="*/ 1804284 h 1972742"/>
              <a:gd name="connsiteX6686" fmla="*/ 4211376 w 13601612"/>
              <a:gd name="connsiteY6686" fmla="*/ 1805001 h 1972742"/>
              <a:gd name="connsiteX6687" fmla="*/ 4211733 w 13601612"/>
              <a:gd name="connsiteY6687" fmla="*/ 1805001 h 1972742"/>
              <a:gd name="connsiteX6688" fmla="*/ 4211733 w 13601612"/>
              <a:gd name="connsiteY6688" fmla="*/ 1804284 h 1972742"/>
              <a:gd name="connsiteX6689" fmla="*/ 4214242 w 13601612"/>
              <a:gd name="connsiteY6689" fmla="*/ 1803209 h 1972742"/>
              <a:gd name="connsiteX6690" fmla="*/ 4211733 w 13601612"/>
              <a:gd name="connsiteY6690" fmla="*/ 1803926 h 1972742"/>
              <a:gd name="connsiteX6691" fmla="*/ 4211736 w 13601612"/>
              <a:gd name="connsiteY6691" fmla="*/ 1802491 h 1972742"/>
              <a:gd name="connsiteX6692" fmla="*/ 4211736 w 13601612"/>
              <a:gd name="connsiteY6692" fmla="*/ 1806792 h 1972742"/>
              <a:gd name="connsiteX6693" fmla="*/ 4214245 w 13601612"/>
              <a:gd name="connsiteY6693" fmla="*/ 1806075 h 1972742"/>
              <a:gd name="connsiteX6694" fmla="*/ 4211736 w 13601612"/>
              <a:gd name="connsiteY6694" fmla="*/ 1806433 h 1972742"/>
              <a:gd name="connsiteX6695" fmla="*/ 4211736 w 13601612"/>
              <a:gd name="connsiteY6695" fmla="*/ 1806792 h 1972742"/>
              <a:gd name="connsiteX6696" fmla="*/ 5275167 w 13601612"/>
              <a:gd name="connsiteY6696" fmla="*/ 1802849 h 1972742"/>
              <a:gd name="connsiteX6697" fmla="*/ 5276242 w 13601612"/>
              <a:gd name="connsiteY6697" fmla="*/ 1838333 h 1972742"/>
              <a:gd name="connsiteX6698" fmla="*/ 5230723 w 13601612"/>
              <a:gd name="connsiteY6698" fmla="*/ 1825788 h 1972742"/>
              <a:gd name="connsiteX6699" fmla="*/ 5230723 w 13601612"/>
              <a:gd name="connsiteY6699" fmla="*/ 1815035 h 1972742"/>
              <a:gd name="connsiteX6700" fmla="*/ 5275167 w 13601612"/>
              <a:gd name="connsiteY6700" fmla="*/ 1802849 h 1972742"/>
              <a:gd name="connsiteX6701" fmla="*/ 4306001 w 13601612"/>
              <a:gd name="connsiteY6701" fmla="*/ 1803207 h 1972742"/>
              <a:gd name="connsiteX6702" fmla="*/ 4313169 w 13601612"/>
              <a:gd name="connsiteY6702" fmla="*/ 1804999 h 1972742"/>
              <a:gd name="connsiteX6703" fmla="*/ 4313169 w 13601612"/>
              <a:gd name="connsiteY6703" fmla="*/ 1807508 h 1972742"/>
              <a:gd name="connsiteX6704" fmla="*/ 4306001 w 13601612"/>
              <a:gd name="connsiteY6704" fmla="*/ 1809300 h 1972742"/>
              <a:gd name="connsiteX6705" fmla="*/ 4306001 w 13601612"/>
              <a:gd name="connsiteY6705" fmla="*/ 1803207 h 1972742"/>
              <a:gd name="connsiteX6706" fmla="*/ 4330732 w 13601612"/>
              <a:gd name="connsiteY6706" fmla="*/ 1803207 h 1972742"/>
              <a:gd name="connsiteX6707" fmla="*/ 4331089 w 13601612"/>
              <a:gd name="connsiteY6707" fmla="*/ 1809300 h 1972742"/>
              <a:gd name="connsiteX6708" fmla="*/ 4323563 w 13601612"/>
              <a:gd name="connsiteY6708" fmla="*/ 1807150 h 1972742"/>
              <a:gd name="connsiteX6709" fmla="*/ 4323563 w 13601612"/>
              <a:gd name="connsiteY6709" fmla="*/ 1805358 h 1972742"/>
              <a:gd name="connsiteX6710" fmla="*/ 4330732 w 13601612"/>
              <a:gd name="connsiteY6710" fmla="*/ 1803207 h 1972742"/>
              <a:gd name="connsiteX6711" fmla="*/ 4454386 w 13601612"/>
              <a:gd name="connsiteY6711" fmla="*/ 1803565 h 1972742"/>
              <a:gd name="connsiteX6712" fmla="*/ 4461913 w 13601612"/>
              <a:gd name="connsiteY6712" fmla="*/ 1805716 h 1972742"/>
              <a:gd name="connsiteX6713" fmla="*/ 4461913 w 13601612"/>
              <a:gd name="connsiteY6713" fmla="*/ 1811809 h 1972742"/>
              <a:gd name="connsiteX6714" fmla="*/ 4455103 w 13601612"/>
              <a:gd name="connsiteY6714" fmla="*/ 1813959 h 1972742"/>
              <a:gd name="connsiteX6715" fmla="*/ 4447218 w 13601612"/>
              <a:gd name="connsiteY6715" fmla="*/ 1811809 h 1972742"/>
              <a:gd name="connsiteX6716" fmla="*/ 4447218 w 13601612"/>
              <a:gd name="connsiteY6716" fmla="*/ 1805357 h 1972742"/>
              <a:gd name="connsiteX6717" fmla="*/ 4454386 w 13601612"/>
              <a:gd name="connsiteY6717" fmla="*/ 1803565 h 1972742"/>
              <a:gd name="connsiteX6718" fmla="*/ 4207435 w 13601612"/>
              <a:gd name="connsiteY6718" fmla="*/ 1805357 h 1972742"/>
              <a:gd name="connsiteX6719" fmla="*/ 4207435 w 13601612"/>
              <a:gd name="connsiteY6719" fmla="*/ 1806791 h 1972742"/>
              <a:gd name="connsiteX6720" fmla="*/ 4207435 w 13601612"/>
              <a:gd name="connsiteY6720" fmla="*/ 1807866 h 1972742"/>
              <a:gd name="connsiteX6721" fmla="*/ 4204209 w 13601612"/>
              <a:gd name="connsiteY6721" fmla="*/ 1808582 h 1972742"/>
              <a:gd name="connsiteX6722" fmla="*/ 4204567 w 13601612"/>
              <a:gd name="connsiteY6722" fmla="*/ 1806073 h 1972742"/>
              <a:gd name="connsiteX6723" fmla="*/ 4204925 w 13601612"/>
              <a:gd name="connsiteY6723" fmla="*/ 1806073 h 1972742"/>
              <a:gd name="connsiteX6724" fmla="*/ 4207435 w 13601612"/>
              <a:gd name="connsiteY6724" fmla="*/ 1805357 h 1972742"/>
              <a:gd name="connsiteX6725" fmla="*/ 4313886 w 13601612"/>
              <a:gd name="connsiteY6725" fmla="*/ 1805357 h 1972742"/>
              <a:gd name="connsiteX6726" fmla="*/ 4317470 w 13601612"/>
              <a:gd name="connsiteY6726" fmla="*/ 1806074 h 1972742"/>
              <a:gd name="connsiteX6727" fmla="*/ 4313886 w 13601612"/>
              <a:gd name="connsiteY6727" fmla="*/ 1807149 h 1972742"/>
              <a:gd name="connsiteX6728" fmla="*/ 4313886 w 13601612"/>
              <a:gd name="connsiteY6728" fmla="*/ 1805357 h 1972742"/>
              <a:gd name="connsiteX6729" fmla="*/ 4322846 w 13601612"/>
              <a:gd name="connsiteY6729" fmla="*/ 1805357 h 1972742"/>
              <a:gd name="connsiteX6730" fmla="*/ 4322846 w 13601612"/>
              <a:gd name="connsiteY6730" fmla="*/ 1807149 h 1972742"/>
              <a:gd name="connsiteX6731" fmla="*/ 4319979 w 13601612"/>
              <a:gd name="connsiteY6731" fmla="*/ 1806432 h 1972742"/>
              <a:gd name="connsiteX6732" fmla="*/ 4322846 w 13601612"/>
              <a:gd name="connsiteY6732" fmla="*/ 1805357 h 1972742"/>
              <a:gd name="connsiteX6733" fmla="*/ 4446143 w 13601612"/>
              <a:gd name="connsiteY6733" fmla="*/ 1805715 h 1972742"/>
              <a:gd name="connsiteX6734" fmla="*/ 4446143 w 13601612"/>
              <a:gd name="connsiteY6734" fmla="*/ 1811450 h 1972742"/>
              <a:gd name="connsiteX6735" fmla="*/ 4435032 w 13601612"/>
              <a:gd name="connsiteY6735" fmla="*/ 1808582 h 1972742"/>
              <a:gd name="connsiteX6736" fmla="*/ 4446143 w 13601612"/>
              <a:gd name="connsiteY6736" fmla="*/ 1805715 h 1972742"/>
              <a:gd name="connsiteX6737" fmla="*/ 4462989 w 13601612"/>
              <a:gd name="connsiteY6737" fmla="*/ 1805715 h 1972742"/>
              <a:gd name="connsiteX6738" fmla="*/ 4474100 w 13601612"/>
              <a:gd name="connsiteY6738" fmla="*/ 1808582 h 1972742"/>
              <a:gd name="connsiteX6739" fmla="*/ 4462989 w 13601612"/>
              <a:gd name="connsiteY6739" fmla="*/ 1811808 h 1972742"/>
              <a:gd name="connsiteX6740" fmla="*/ 4462989 w 13601612"/>
              <a:gd name="connsiteY6740" fmla="*/ 1805715 h 1972742"/>
              <a:gd name="connsiteX6741" fmla="*/ 4318545 w 13601612"/>
              <a:gd name="connsiteY6741" fmla="*/ 1806790 h 1972742"/>
              <a:gd name="connsiteX6742" fmla="*/ 4322846 w 13601612"/>
              <a:gd name="connsiteY6742" fmla="*/ 1807864 h 1972742"/>
              <a:gd name="connsiteX6743" fmla="*/ 4322846 w 13601612"/>
              <a:gd name="connsiteY6743" fmla="*/ 1811449 h 1972742"/>
              <a:gd name="connsiteX6744" fmla="*/ 4318187 w 13601612"/>
              <a:gd name="connsiteY6744" fmla="*/ 1812882 h 1972742"/>
              <a:gd name="connsiteX6745" fmla="*/ 4313886 w 13601612"/>
              <a:gd name="connsiteY6745" fmla="*/ 1811807 h 1972742"/>
              <a:gd name="connsiteX6746" fmla="*/ 4313886 w 13601612"/>
              <a:gd name="connsiteY6746" fmla="*/ 1807865 h 1972742"/>
              <a:gd name="connsiteX6747" fmla="*/ 4318545 w 13601612"/>
              <a:gd name="connsiteY6747" fmla="*/ 1806790 h 1972742"/>
              <a:gd name="connsiteX6748" fmla="*/ 4207794 w 13601612"/>
              <a:gd name="connsiteY6748" fmla="*/ 1807147 h 1972742"/>
              <a:gd name="connsiteX6749" fmla="*/ 4208868 w 13601612"/>
              <a:gd name="connsiteY6749" fmla="*/ 1807505 h 1972742"/>
              <a:gd name="connsiteX6750" fmla="*/ 4207794 w 13601612"/>
              <a:gd name="connsiteY6750" fmla="*/ 1807863 h 1972742"/>
              <a:gd name="connsiteX6751" fmla="*/ 4207794 w 13601612"/>
              <a:gd name="connsiteY6751" fmla="*/ 1807147 h 1972742"/>
              <a:gd name="connsiteX6752" fmla="*/ 13085847 w 13601612"/>
              <a:gd name="connsiteY6752" fmla="*/ 1807147 h 1972742"/>
              <a:gd name="connsiteX6753" fmla="*/ 13089431 w 13601612"/>
              <a:gd name="connsiteY6753" fmla="*/ 1837255 h 1972742"/>
              <a:gd name="connsiteX6754" fmla="*/ 13089431 w 13601612"/>
              <a:gd name="connsiteY6754" fmla="*/ 1875606 h 1972742"/>
              <a:gd name="connsiteX6755" fmla="*/ 13086206 w 13601612"/>
              <a:gd name="connsiteY6755" fmla="*/ 1875606 h 1972742"/>
              <a:gd name="connsiteX6756" fmla="*/ 13085128 w 13601612"/>
              <a:gd name="connsiteY6756" fmla="*/ 1866645 h 1972742"/>
              <a:gd name="connsiteX6757" fmla="*/ 13080469 w 13601612"/>
              <a:gd name="connsiteY6757" fmla="*/ 1820767 h 1972742"/>
              <a:gd name="connsiteX6758" fmla="*/ 13085845 w 13601612"/>
              <a:gd name="connsiteY6758" fmla="*/ 1807147 h 1972742"/>
              <a:gd name="connsiteX6759" fmla="*/ 13085847 w 13601612"/>
              <a:gd name="connsiteY6759" fmla="*/ 1807147 h 1972742"/>
              <a:gd name="connsiteX6760" fmla="*/ 4323563 w 13601612"/>
              <a:gd name="connsiteY6760" fmla="*/ 1807864 h 1972742"/>
              <a:gd name="connsiteX6761" fmla="*/ 4329656 w 13601612"/>
              <a:gd name="connsiteY6761" fmla="*/ 1809656 h 1972742"/>
              <a:gd name="connsiteX6762" fmla="*/ 4323563 w 13601612"/>
              <a:gd name="connsiteY6762" fmla="*/ 1811449 h 1972742"/>
              <a:gd name="connsiteX6763" fmla="*/ 4323563 w 13601612"/>
              <a:gd name="connsiteY6763" fmla="*/ 1807864 h 1972742"/>
              <a:gd name="connsiteX6764" fmla="*/ 4207435 w 13601612"/>
              <a:gd name="connsiteY6764" fmla="*/ 1808222 h 1972742"/>
              <a:gd name="connsiteX6765" fmla="*/ 4207435 w 13601612"/>
              <a:gd name="connsiteY6765" fmla="*/ 1809297 h 1972742"/>
              <a:gd name="connsiteX6766" fmla="*/ 4204926 w 13601612"/>
              <a:gd name="connsiteY6766" fmla="*/ 1808939 h 1972742"/>
              <a:gd name="connsiteX6767" fmla="*/ 4207435 w 13601612"/>
              <a:gd name="connsiteY6767" fmla="*/ 1809656 h 1972742"/>
              <a:gd name="connsiteX6768" fmla="*/ 4207435 w 13601612"/>
              <a:gd name="connsiteY6768" fmla="*/ 1810730 h 1972742"/>
              <a:gd name="connsiteX6769" fmla="*/ 4207793 w 13601612"/>
              <a:gd name="connsiteY6769" fmla="*/ 1810014 h 1972742"/>
              <a:gd name="connsiteX6770" fmla="*/ 4209227 w 13601612"/>
              <a:gd name="connsiteY6770" fmla="*/ 1810371 h 1972742"/>
              <a:gd name="connsiteX6771" fmla="*/ 4209944 w 13601612"/>
              <a:gd name="connsiteY6771" fmla="*/ 1810371 h 1972742"/>
              <a:gd name="connsiteX6772" fmla="*/ 4210302 w 13601612"/>
              <a:gd name="connsiteY6772" fmla="*/ 1810371 h 1972742"/>
              <a:gd name="connsiteX6773" fmla="*/ 4211735 w 13601612"/>
              <a:gd name="connsiteY6773" fmla="*/ 1810014 h 1972742"/>
              <a:gd name="connsiteX6774" fmla="*/ 4211735 w 13601612"/>
              <a:gd name="connsiteY6774" fmla="*/ 1810730 h 1972742"/>
              <a:gd name="connsiteX6775" fmla="*/ 4210302 w 13601612"/>
              <a:gd name="connsiteY6775" fmla="*/ 1810373 h 1972742"/>
              <a:gd name="connsiteX6776" fmla="*/ 4211735 w 13601612"/>
              <a:gd name="connsiteY6776" fmla="*/ 1811090 h 1972742"/>
              <a:gd name="connsiteX6777" fmla="*/ 4211735 w 13601612"/>
              <a:gd name="connsiteY6777" fmla="*/ 1812523 h 1972742"/>
              <a:gd name="connsiteX6778" fmla="*/ 4210302 w 13601612"/>
              <a:gd name="connsiteY6778" fmla="*/ 1813240 h 1972742"/>
              <a:gd name="connsiteX6779" fmla="*/ 4211735 w 13601612"/>
              <a:gd name="connsiteY6779" fmla="*/ 1812882 h 1972742"/>
              <a:gd name="connsiteX6780" fmla="*/ 4211735 w 13601612"/>
              <a:gd name="connsiteY6780" fmla="*/ 1813957 h 1972742"/>
              <a:gd name="connsiteX6781" fmla="*/ 4211735 w 13601612"/>
              <a:gd name="connsiteY6781" fmla="*/ 1815749 h 1972742"/>
              <a:gd name="connsiteX6782" fmla="*/ 4209943 w 13601612"/>
              <a:gd name="connsiteY6782" fmla="*/ 1816107 h 1972742"/>
              <a:gd name="connsiteX6783" fmla="*/ 4207434 w 13601612"/>
              <a:gd name="connsiteY6783" fmla="*/ 1815749 h 1972742"/>
              <a:gd name="connsiteX6784" fmla="*/ 4207434 w 13601612"/>
              <a:gd name="connsiteY6784" fmla="*/ 1813957 h 1972742"/>
              <a:gd name="connsiteX6785" fmla="*/ 4209585 w 13601612"/>
              <a:gd name="connsiteY6785" fmla="*/ 1813599 h 1972742"/>
              <a:gd name="connsiteX6786" fmla="*/ 4211735 w 13601612"/>
              <a:gd name="connsiteY6786" fmla="*/ 1813957 h 1972742"/>
              <a:gd name="connsiteX6787" fmla="*/ 4210302 w 13601612"/>
              <a:gd name="connsiteY6787" fmla="*/ 1813240 h 1972742"/>
              <a:gd name="connsiteX6788" fmla="*/ 4209585 w 13601612"/>
              <a:gd name="connsiteY6788" fmla="*/ 1813240 h 1972742"/>
              <a:gd name="connsiteX6789" fmla="*/ 4208868 w 13601612"/>
              <a:gd name="connsiteY6789" fmla="*/ 1813240 h 1972742"/>
              <a:gd name="connsiteX6790" fmla="*/ 4207434 w 13601612"/>
              <a:gd name="connsiteY6790" fmla="*/ 1813598 h 1972742"/>
              <a:gd name="connsiteX6791" fmla="*/ 4207434 w 13601612"/>
              <a:gd name="connsiteY6791" fmla="*/ 1812881 h 1972742"/>
              <a:gd name="connsiteX6792" fmla="*/ 4208868 w 13601612"/>
              <a:gd name="connsiteY6792" fmla="*/ 1813239 h 1972742"/>
              <a:gd name="connsiteX6793" fmla="*/ 4207434 w 13601612"/>
              <a:gd name="connsiteY6793" fmla="*/ 1812522 h 1972742"/>
              <a:gd name="connsiteX6794" fmla="*/ 4207434 w 13601612"/>
              <a:gd name="connsiteY6794" fmla="*/ 1811088 h 1972742"/>
              <a:gd name="connsiteX6795" fmla="*/ 4207076 w 13601612"/>
              <a:gd name="connsiteY6795" fmla="*/ 1812522 h 1972742"/>
              <a:gd name="connsiteX6796" fmla="*/ 4204567 w 13601612"/>
              <a:gd name="connsiteY6796" fmla="*/ 1811805 h 1972742"/>
              <a:gd name="connsiteX6797" fmla="*/ 4204209 w 13601612"/>
              <a:gd name="connsiteY6797" fmla="*/ 1811805 h 1972742"/>
              <a:gd name="connsiteX6798" fmla="*/ 4204209 w 13601612"/>
              <a:gd name="connsiteY6798" fmla="*/ 1808938 h 1972742"/>
              <a:gd name="connsiteX6799" fmla="*/ 4204926 w 13601612"/>
              <a:gd name="connsiteY6799" fmla="*/ 1808938 h 1972742"/>
              <a:gd name="connsiteX6800" fmla="*/ 4207435 w 13601612"/>
              <a:gd name="connsiteY6800" fmla="*/ 1808222 h 1972742"/>
              <a:gd name="connsiteX6801" fmla="*/ 4204568 w 13601612"/>
              <a:gd name="connsiteY6801" fmla="*/ 1811806 h 1972742"/>
              <a:gd name="connsiteX6802" fmla="*/ 4207435 w 13601612"/>
              <a:gd name="connsiteY6802" fmla="*/ 1811090 h 1972742"/>
              <a:gd name="connsiteX6803" fmla="*/ 4209227 w 13601612"/>
              <a:gd name="connsiteY6803" fmla="*/ 1810373 h 1972742"/>
              <a:gd name="connsiteX6804" fmla="*/ 4207435 w 13601612"/>
              <a:gd name="connsiteY6804" fmla="*/ 1810730 h 1972742"/>
              <a:gd name="connsiteX6805" fmla="*/ 4204568 w 13601612"/>
              <a:gd name="connsiteY6805" fmla="*/ 1811806 h 1972742"/>
              <a:gd name="connsiteX6806" fmla="*/ 4313169 w 13601612"/>
              <a:gd name="connsiteY6806" fmla="*/ 1808222 h 1972742"/>
              <a:gd name="connsiteX6807" fmla="*/ 4313169 w 13601612"/>
              <a:gd name="connsiteY6807" fmla="*/ 1811448 h 1972742"/>
              <a:gd name="connsiteX6808" fmla="*/ 4307076 w 13601612"/>
              <a:gd name="connsiteY6808" fmla="*/ 1809656 h 1972742"/>
              <a:gd name="connsiteX6809" fmla="*/ 4313169 w 13601612"/>
              <a:gd name="connsiteY6809" fmla="*/ 1808222 h 1972742"/>
              <a:gd name="connsiteX6810" fmla="*/ 4791659 w 13601612"/>
              <a:gd name="connsiteY6810" fmla="*/ 1808939 h 1972742"/>
              <a:gd name="connsiteX6811" fmla="*/ 4791659 w 13601612"/>
              <a:gd name="connsiteY6811" fmla="*/ 1815032 h 1972742"/>
              <a:gd name="connsiteX6812" fmla="*/ 4780548 w 13601612"/>
              <a:gd name="connsiteY6812" fmla="*/ 1811806 h 1972742"/>
              <a:gd name="connsiteX6813" fmla="*/ 4791659 w 13601612"/>
              <a:gd name="connsiteY6813" fmla="*/ 1808939 h 1972742"/>
              <a:gd name="connsiteX6814" fmla="*/ 4433598 w 13601612"/>
              <a:gd name="connsiteY6814" fmla="*/ 1809297 h 1972742"/>
              <a:gd name="connsiteX6815" fmla="*/ 4446143 w 13601612"/>
              <a:gd name="connsiteY6815" fmla="*/ 1812523 h 1972742"/>
              <a:gd name="connsiteX6816" fmla="*/ 4446143 w 13601612"/>
              <a:gd name="connsiteY6816" fmla="*/ 1816107 h 1972742"/>
              <a:gd name="connsiteX6817" fmla="*/ 4433240 w 13601612"/>
              <a:gd name="connsiteY6817" fmla="*/ 1819691 h 1972742"/>
              <a:gd name="connsiteX6818" fmla="*/ 4432882 w 13601612"/>
              <a:gd name="connsiteY6818" fmla="*/ 1819691 h 1972742"/>
              <a:gd name="connsiteX6819" fmla="*/ 4433598 w 13601612"/>
              <a:gd name="connsiteY6819" fmla="*/ 1809297 h 1972742"/>
              <a:gd name="connsiteX6820" fmla="*/ 4475892 w 13601612"/>
              <a:gd name="connsiteY6820" fmla="*/ 1809297 h 1972742"/>
              <a:gd name="connsiteX6821" fmla="*/ 4476249 w 13601612"/>
              <a:gd name="connsiteY6821" fmla="*/ 1819691 h 1972742"/>
              <a:gd name="connsiteX6822" fmla="*/ 4462988 w 13601612"/>
              <a:gd name="connsiteY6822" fmla="*/ 1816107 h 1972742"/>
              <a:gd name="connsiteX6823" fmla="*/ 4462988 w 13601612"/>
              <a:gd name="connsiteY6823" fmla="*/ 1812881 h 1972742"/>
              <a:gd name="connsiteX6824" fmla="*/ 4475892 w 13601612"/>
              <a:gd name="connsiteY6824" fmla="*/ 1809297 h 1972742"/>
              <a:gd name="connsiteX6825" fmla="*/ 4762269 w 13601612"/>
              <a:gd name="connsiteY6825" fmla="*/ 1809297 h 1972742"/>
              <a:gd name="connsiteX6826" fmla="*/ 4773380 w 13601612"/>
              <a:gd name="connsiteY6826" fmla="*/ 1812164 h 1972742"/>
              <a:gd name="connsiteX6827" fmla="*/ 4762269 w 13601612"/>
              <a:gd name="connsiteY6827" fmla="*/ 1815031 h 1972742"/>
              <a:gd name="connsiteX6828" fmla="*/ 4762269 w 13601612"/>
              <a:gd name="connsiteY6828" fmla="*/ 1809297 h 1972742"/>
              <a:gd name="connsiteX6829" fmla="*/ 4306001 w 13601612"/>
              <a:gd name="connsiteY6829" fmla="*/ 1810014 h 1972742"/>
              <a:gd name="connsiteX6830" fmla="*/ 4313169 w 13601612"/>
              <a:gd name="connsiteY6830" fmla="*/ 1812164 h 1972742"/>
              <a:gd name="connsiteX6831" fmla="*/ 4313169 w 13601612"/>
              <a:gd name="connsiteY6831" fmla="*/ 1814315 h 1972742"/>
              <a:gd name="connsiteX6832" fmla="*/ 4305642 w 13601612"/>
              <a:gd name="connsiteY6832" fmla="*/ 1816465 h 1972742"/>
              <a:gd name="connsiteX6833" fmla="*/ 4306001 w 13601612"/>
              <a:gd name="connsiteY6833" fmla="*/ 1810014 h 1972742"/>
              <a:gd name="connsiteX6834" fmla="*/ 4331090 w 13601612"/>
              <a:gd name="connsiteY6834" fmla="*/ 1810014 h 1972742"/>
              <a:gd name="connsiteX6835" fmla="*/ 4331090 w 13601612"/>
              <a:gd name="connsiteY6835" fmla="*/ 1816465 h 1972742"/>
              <a:gd name="connsiteX6836" fmla="*/ 4323563 w 13601612"/>
              <a:gd name="connsiteY6836" fmla="*/ 1814315 h 1972742"/>
              <a:gd name="connsiteX6837" fmla="*/ 4323563 w 13601612"/>
              <a:gd name="connsiteY6837" fmla="*/ 1812164 h 1972742"/>
              <a:gd name="connsiteX6838" fmla="*/ 4331090 w 13601612"/>
              <a:gd name="connsiteY6838" fmla="*/ 1810014 h 1972742"/>
              <a:gd name="connsiteX6839" fmla="*/ 4212095 w 13601612"/>
              <a:gd name="connsiteY6839" fmla="*/ 1811088 h 1972742"/>
              <a:gd name="connsiteX6840" fmla="*/ 4214604 w 13601612"/>
              <a:gd name="connsiteY6840" fmla="*/ 1811805 h 1972742"/>
              <a:gd name="connsiteX6841" fmla="*/ 4212095 w 13601612"/>
              <a:gd name="connsiteY6841" fmla="*/ 1812522 h 1972742"/>
              <a:gd name="connsiteX6842" fmla="*/ 4212095 w 13601612"/>
              <a:gd name="connsiteY6842" fmla="*/ 1811088 h 1972742"/>
              <a:gd name="connsiteX6843" fmla="*/ 4204209 w 13601612"/>
              <a:gd name="connsiteY6843" fmla="*/ 1812163 h 1972742"/>
              <a:gd name="connsiteX6844" fmla="*/ 4207077 w 13601612"/>
              <a:gd name="connsiteY6844" fmla="*/ 1812880 h 1972742"/>
              <a:gd name="connsiteX6845" fmla="*/ 4207077 w 13601612"/>
              <a:gd name="connsiteY6845" fmla="*/ 1813955 h 1972742"/>
              <a:gd name="connsiteX6846" fmla="*/ 4204209 w 13601612"/>
              <a:gd name="connsiteY6846" fmla="*/ 1814671 h 1972742"/>
              <a:gd name="connsiteX6847" fmla="*/ 4204209 w 13601612"/>
              <a:gd name="connsiteY6847" fmla="*/ 1812163 h 1972742"/>
              <a:gd name="connsiteX6848" fmla="*/ 4313886 w 13601612"/>
              <a:gd name="connsiteY6848" fmla="*/ 1812163 h 1972742"/>
              <a:gd name="connsiteX6849" fmla="*/ 4317112 w 13601612"/>
              <a:gd name="connsiteY6849" fmla="*/ 1813238 h 1972742"/>
              <a:gd name="connsiteX6850" fmla="*/ 4313886 w 13601612"/>
              <a:gd name="connsiteY6850" fmla="*/ 1813955 h 1972742"/>
              <a:gd name="connsiteX6851" fmla="*/ 4313886 w 13601612"/>
              <a:gd name="connsiteY6851" fmla="*/ 1812163 h 1972742"/>
              <a:gd name="connsiteX6852" fmla="*/ 4322846 w 13601612"/>
              <a:gd name="connsiteY6852" fmla="*/ 1812163 h 1972742"/>
              <a:gd name="connsiteX6853" fmla="*/ 4322846 w 13601612"/>
              <a:gd name="connsiteY6853" fmla="*/ 1813955 h 1972742"/>
              <a:gd name="connsiteX6854" fmla="*/ 4319262 w 13601612"/>
              <a:gd name="connsiteY6854" fmla="*/ 1813238 h 1972742"/>
              <a:gd name="connsiteX6855" fmla="*/ 4322846 w 13601612"/>
              <a:gd name="connsiteY6855" fmla="*/ 1812163 h 1972742"/>
              <a:gd name="connsiteX6856" fmla="*/ 4447218 w 13601612"/>
              <a:gd name="connsiteY6856" fmla="*/ 1812886 h 1972742"/>
              <a:gd name="connsiteX6857" fmla="*/ 4452953 w 13601612"/>
              <a:gd name="connsiteY6857" fmla="*/ 1814319 h 1972742"/>
              <a:gd name="connsiteX6858" fmla="*/ 4447218 w 13601612"/>
              <a:gd name="connsiteY6858" fmla="*/ 1816111 h 1972742"/>
              <a:gd name="connsiteX6859" fmla="*/ 4447218 w 13601612"/>
              <a:gd name="connsiteY6859" fmla="*/ 1812886 h 1972742"/>
              <a:gd name="connsiteX6860" fmla="*/ 4461913 w 13601612"/>
              <a:gd name="connsiteY6860" fmla="*/ 1812886 h 1972742"/>
              <a:gd name="connsiteX6861" fmla="*/ 4461913 w 13601612"/>
              <a:gd name="connsiteY6861" fmla="*/ 1815753 h 1972742"/>
              <a:gd name="connsiteX6862" fmla="*/ 4456895 w 13601612"/>
              <a:gd name="connsiteY6862" fmla="*/ 1814319 h 1972742"/>
              <a:gd name="connsiteX6863" fmla="*/ 4461913 w 13601612"/>
              <a:gd name="connsiteY6863" fmla="*/ 1812886 h 1972742"/>
              <a:gd name="connsiteX6864" fmla="*/ 4776964 w 13601612"/>
              <a:gd name="connsiteY6864" fmla="*/ 1812886 h 1972742"/>
              <a:gd name="connsiteX6865" fmla="*/ 4791659 w 13601612"/>
              <a:gd name="connsiteY6865" fmla="*/ 1817187 h 1972742"/>
              <a:gd name="connsiteX6866" fmla="*/ 4791659 w 13601612"/>
              <a:gd name="connsiteY6866" fmla="*/ 1830448 h 1972742"/>
              <a:gd name="connsiteX6867" fmla="*/ 4778398 w 13601612"/>
              <a:gd name="connsiteY6867" fmla="*/ 1834391 h 1972742"/>
              <a:gd name="connsiteX6868" fmla="*/ 4762269 w 13601612"/>
              <a:gd name="connsiteY6868" fmla="*/ 1829731 h 1972742"/>
              <a:gd name="connsiteX6869" fmla="*/ 4762269 w 13601612"/>
              <a:gd name="connsiteY6869" fmla="*/ 1817187 h 1972742"/>
              <a:gd name="connsiteX6870" fmla="*/ 4776964 w 13601612"/>
              <a:gd name="connsiteY6870" fmla="*/ 1812886 h 1972742"/>
              <a:gd name="connsiteX6871" fmla="*/ 4318187 w 13601612"/>
              <a:gd name="connsiteY6871" fmla="*/ 1813603 h 1972742"/>
              <a:gd name="connsiteX6872" fmla="*/ 4322846 w 13601612"/>
              <a:gd name="connsiteY6872" fmla="*/ 1814677 h 1972742"/>
              <a:gd name="connsiteX6873" fmla="*/ 4322846 w 13601612"/>
              <a:gd name="connsiteY6873" fmla="*/ 1818620 h 1972742"/>
              <a:gd name="connsiteX6874" fmla="*/ 4318545 w 13601612"/>
              <a:gd name="connsiteY6874" fmla="*/ 1820053 h 1972742"/>
              <a:gd name="connsiteX6875" fmla="*/ 4313886 w 13601612"/>
              <a:gd name="connsiteY6875" fmla="*/ 1818620 h 1972742"/>
              <a:gd name="connsiteX6876" fmla="*/ 4313886 w 13601612"/>
              <a:gd name="connsiteY6876" fmla="*/ 1814677 h 1972742"/>
              <a:gd name="connsiteX6877" fmla="*/ 4318187 w 13601612"/>
              <a:gd name="connsiteY6877" fmla="*/ 1813603 h 1972742"/>
              <a:gd name="connsiteX6878" fmla="*/ 5178036 w 13601612"/>
              <a:gd name="connsiteY6878" fmla="*/ 1814319 h 1972742"/>
              <a:gd name="connsiteX6879" fmla="*/ 5198824 w 13601612"/>
              <a:gd name="connsiteY6879" fmla="*/ 1820054 h 1972742"/>
              <a:gd name="connsiteX6880" fmla="*/ 5177677 w 13601612"/>
              <a:gd name="connsiteY6880" fmla="*/ 1826147 h 1972742"/>
              <a:gd name="connsiteX6881" fmla="*/ 5178036 w 13601612"/>
              <a:gd name="connsiteY6881" fmla="*/ 1814319 h 1972742"/>
              <a:gd name="connsiteX6882" fmla="*/ 4313169 w 13601612"/>
              <a:gd name="connsiteY6882" fmla="*/ 1814677 h 1972742"/>
              <a:gd name="connsiteX6883" fmla="*/ 4313169 w 13601612"/>
              <a:gd name="connsiteY6883" fmla="*/ 1818261 h 1972742"/>
              <a:gd name="connsiteX6884" fmla="*/ 4306717 w 13601612"/>
              <a:gd name="connsiteY6884" fmla="*/ 1816469 h 1972742"/>
              <a:gd name="connsiteX6885" fmla="*/ 4313169 w 13601612"/>
              <a:gd name="connsiteY6885" fmla="*/ 1814677 h 1972742"/>
              <a:gd name="connsiteX6886" fmla="*/ 4323563 w 13601612"/>
              <a:gd name="connsiteY6886" fmla="*/ 1815035 h 1972742"/>
              <a:gd name="connsiteX6887" fmla="*/ 4330015 w 13601612"/>
              <a:gd name="connsiteY6887" fmla="*/ 1816827 h 1972742"/>
              <a:gd name="connsiteX6888" fmla="*/ 4323563 w 13601612"/>
              <a:gd name="connsiteY6888" fmla="*/ 1818619 h 1972742"/>
              <a:gd name="connsiteX6889" fmla="*/ 4323563 w 13601612"/>
              <a:gd name="connsiteY6889" fmla="*/ 1815035 h 1972742"/>
              <a:gd name="connsiteX6890" fmla="*/ 4455103 w 13601612"/>
              <a:gd name="connsiteY6890" fmla="*/ 1815035 h 1972742"/>
              <a:gd name="connsiteX6891" fmla="*/ 4461913 w 13601612"/>
              <a:gd name="connsiteY6891" fmla="*/ 1816827 h 1972742"/>
              <a:gd name="connsiteX6892" fmla="*/ 4461913 w 13601612"/>
              <a:gd name="connsiteY6892" fmla="*/ 1823279 h 1972742"/>
              <a:gd name="connsiteX6893" fmla="*/ 4454386 w 13601612"/>
              <a:gd name="connsiteY6893" fmla="*/ 1825429 h 1972742"/>
              <a:gd name="connsiteX6894" fmla="*/ 4447218 w 13601612"/>
              <a:gd name="connsiteY6894" fmla="*/ 1823279 h 1972742"/>
              <a:gd name="connsiteX6895" fmla="*/ 4447218 w 13601612"/>
              <a:gd name="connsiteY6895" fmla="*/ 1817185 h 1972742"/>
              <a:gd name="connsiteX6896" fmla="*/ 4455103 w 13601612"/>
              <a:gd name="connsiteY6896" fmla="*/ 1815035 h 1972742"/>
              <a:gd name="connsiteX6897" fmla="*/ 13109502 w 13601612"/>
              <a:gd name="connsiteY6897" fmla="*/ 1815393 h 1972742"/>
              <a:gd name="connsiteX6898" fmla="*/ 13124197 w 13601612"/>
              <a:gd name="connsiteY6898" fmla="*/ 1824712 h 1972742"/>
              <a:gd name="connsiteX6899" fmla="*/ 13104844 w 13601612"/>
              <a:gd name="connsiteY6899" fmla="*/ 1869514 h 1972742"/>
              <a:gd name="connsiteX6900" fmla="*/ 13100183 w 13601612"/>
              <a:gd name="connsiteY6900" fmla="*/ 1875607 h 1972742"/>
              <a:gd name="connsiteX6901" fmla="*/ 13099105 w 13601612"/>
              <a:gd name="connsiteY6901" fmla="*/ 1875607 h 1972742"/>
              <a:gd name="connsiteX6902" fmla="*/ 13104481 w 13601612"/>
              <a:gd name="connsiteY6902" fmla="*/ 1823637 h 1972742"/>
              <a:gd name="connsiteX6903" fmla="*/ 13109499 w 13601612"/>
              <a:gd name="connsiteY6903" fmla="*/ 1815393 h 1972742"/>
              <a:gd name="connsiteX6904" fmla="*/ 13109502 w 13601612"/>
              <a:gd name="connsiteY6904" fmla="*/ 1815393 h 1972742"/>
              <a:gd name="connsiteX6905" fmla="*/ 5227497 w 13601612"/>
              <a:gd name="connsiteY6905" fmla="*/ 1815751 h 1972742"/>
              <a:gd name="connsiteX6906" fmla="*/ 5227497 w 13601612"/>
              <a:gd name="connsiteY6906" fmla="*/ 1824711 h 1972742"/>
              <a:gd name="connsiteX6907" fmla="*/ 5210652 w 13601612"/>
              <a:gd name="connsiteY6907" fmla="*/ 1820052 h 1972742"/>
              <a:gd name="connsiteX6908" fmla="*/ 5227497 w 13601612"/>
              <a:gd name="connsiteY6908" fmla="*/ 1815751 h 1972742"/>
              <a:gd name="connsiteX6909" fmla="*/ 4207435 w 13601612"/>
              <a:gd name="connsiteY6909" fmla="*/ 1816108 h 1972742"/>
              <a:gd name="connsiteX6910" fmla="*/ 4209227 w 13601612"/>
              <a:gd name="connsiteY6910" fmla="*/ 1816466 h 1972742"/>
              <a:gd name="connsiteX6911" fmla="*/ 4209944 w 13601612"/>
              <a:gd name="connsiteY6911" fmla="*/ 1816466 h 1972742"/>
              <a:gd name="connsiteX6912" fmla="*/ 4210302 w 13601612"/>
              <a:gd name="connsiteY6912" fmla="*/ 1816466 h 1972742"/>
              <a:gd name="connsiteX6913" fmla="*/ 4211736 w 13601612"/>
              <a:gd name="connsiteY6913" fmla="*/ 1816108 h 1972742"/>
              <a:gd name="connsiteX6914" fmla="*/ 4211736 w 13601612"/>
              <a:gd name="connsiteY6914" fmla="*/ 1816825 h 1972742"/>
              <a:gd name="connsiteX6915" fmla="*/ 4210302 w 13601612"/>
              <a:gd name="connsiteY6915" fmla="*/ 1816468 h 1972742"/>
              <a:gd name="connsiteX6916" fmla="*/ 4211736 w 13601612"/>
              <a:gd name="connsiteY6916" fmla="*/ 1817184 h 1972742"/>
              <a:gd name="connsiteX6917" fmla="*/ 4211736 w 13601612"/>
              <a:gd name="connsiteY6917" fmla="*/ 1818977 h 1972742"/>
              <a:gd name="connsiteX6918" fmla="*/ 4211736 w 13601612"/>
              <a:gd name="connsiteY6918" fmla="*/ 1820051 h 1972742"/>
              <a:gd name="connsiteX6919" fmla="*/ 4210302 w 13601612"/>
              <a:gd name="connsiteY6919" fmla="*/ 1819693 h 1972742"/>
              <a:gd name="connsiteX6920" fmla="*/ 4211736 w 13601612"/>
              <a:gd name="connsiteY6920" fmla="*/ 1820410 h 1972742"/>
              <a:gd name="connsiteX6921" fmla="*/ 4211736 w 13601612"/>
              <a:gd name="connsiteY6921" fmla="*/ 1821844 h 1972742"/>
              <a:gd name="connsiteX6922" fmla="*/ 4210302 w 13601612"/>
              <a:gd name="connsiteY6922" fmla="*/ 1822561 h 1972742"/>
              <a:gd name="connsiteX6923" fmla="*/ 4211736 w 13601612"/>
              <a:gd name="connsiteY6923" fmla="*/ 1822203 h 1972742"/>
              <a:gd name="connsiteX6924" fmla="*/ 4211736 w 13601612"/>
              <a:gd name="connsiteY6924" fmla="*/ 1822920 h 1972742"/>
              <a:gd name="connsiteX6925" fmla="*/ 4210302 w 13601612"/>
              <a:gd name="connsiteY6925" fmla="*/ 1822562 h 1972742"/>
              <a:gd name="connsiteX6926" fmla="*/ 4209944 w 13601612"/>
              <a:gd name="connsiteY6926" fmla="*/ 1822562 h 1972742"/>
              <a:gd name="connsiteX6927" fmla="*/ 4209227 w 13601612"/>
              <a:gd name="connsiteY6927" fmla="*/ 1822562 h 1972742"/>
              <a:gd name="connsiteX6928" fmla="*/ 4207435 w 13601612"/>
              <a:gd name="connsiteY6928" fmla="*/ 1823279 h 1972742"/>
              <a:gd name="connsiteX6929" fmla="*/ 4209944 w 13601612"/>
              <a:gd name="connsiteY6929" fmla="*/ 1822921 h 1972742"/>
              <a:gd name="connsiteX6930" fmla="*/ 4211736 w 13601612"/>
              <a:gd name="connsiteY6930" fmla="*/ 1823279 h 1972742"/>
              <a:gd name="connsiteX6931" fmla="*/ 4211736 w 13601612"/>
              <a:gd name="connsiteY6931" fmla="*/ 1825071 h 1972742"/>
              <a:gd name="connsiteX6932" fmla="*/ 4210303 w 13601612"/>
              <a:gd name="connsiteY6932" fmla="*/ 1825788 h 1972742"/>
              <a:gd name="connsiteX6933" fmla="*/ 4211736 w 13601612"/>
              <a:gd name="connsiteY6933" fmla="*/ 1825430 h 1972742"/>
              <a:gd name="connsiteX6934" fmla="*/ 4211736 w 13601612"/>
              <a:gd name="connsiteY6934" fmla="*/ 1826147 h 1972742"/>
              <a:gd name="connsiteX6935" fmla="*/ 4210303 w 13601612"/>
              <a:gd name="connsiteY6935" fmla="*/ 1825789 h 1972742"/>
              <a:gd name="connsiteX6936" fmla="*/ 4209586 w 13601612"/>
              <a:gd name="connsiteY6936" fmla="*/ 1825789 h 1972742"/>
              <a:gd name="connsiteX6937" fmla="*/ 4208869 w 13601612"/>
              <a:gd name="connsiteY6937" fmla="*/ 1825789 h 1972742"/>
              <a:gd name="connsiteX6938" fmla="*/ 4207435 w 13601612"/>
              <a:gd name="connsiteY6938" fmla="*/ 1826147 h 1972742"/>
              <a:gd name="connsiteX6939" fmla="*/ 4207435 w 13601612"/>
              <a:gd name="connsiteY6939" fmla="*/ 1825430 h 1972742"/>
              <a:gd name="connsiteX6940" fmla="*/ 4208869 w 13601612"/>
              <a:gd name="connsiteY6940" fmla="*/ 1825788 h 1972742"/>
              <a:gd name="connsiteX6941" fmla="*/ 4207435 w 13601612"/>
              <a:gd name="connsiteY6941" fmla="*/ 1825071 h 1972742"/>
              <a:gd name="connsiteX6942" fmla="*/ 4207435 w 13601612"/>
              <a:gd name="connsiteY6942" fmla="*/ 1823279 h 1972742"/>
              <a:gd name="connsiteX6943" fmla="*/ 4207435 w 13601612"/>
              <a:gd name="connsiteY6943" fmla="*/ 1822204 h 1972742"/>
              <a:gd name="connsiteX6944" fmla="*/ 4209227 w 13601612"/>
              <a:gd name="connsiteY6944" fmla="*/ 1822562 h 1972742"/>
              <a:gd name="connsiteX6945" fmla="*/ 4207435 w 13601612"/>
              <a:gd name="connsiteY6945" fmla="*/ 1821845 h 1972742"/>
              <a:gd name="connsiteX6946" fmla="*/ 4207435 w 13601612"/>
              <a:gd name="connsiteY6946" fmla="*/ 1820411 h 1972742"/>
              <a:gd name="connsiteX6947" fmla="*/ 4208869 w 13601612"/>
              <a:gd name="connsiteY6947" fmla="*/ 1819694 h 1972742"/>
              <a:gd name="connsiteX6948" fmla="*/ 4207435 w 13601612"/>
              <a:gd name="connsiteY6948" fmla="*/ 1820052 h 1972742"/>
              <a:gd name="connsiteX6949" fmla="*/ 4207435 w 13601612"/>
              <a:gd name="connsiteY6949" fmla="*/ 1818978 h 1972742"/>
              <a:gd name="connsiteX6950" fmla="*/ 4207435 w 13601612"/>
              <a:gd name="connsiteY6950" fmla="*/ 1817185 h 1972742"/>
              <a:gd name="connsiteX6951" fmla="*/ 4209227 w 13601612"/>
              <a:gd name="connsiteY6951" fmla="*/ 1816469 h 1972742"/>
              <a:gd name="connsiteX6952" fmla="*/ 4207435 w 13601612"/>
              <a:gd name="connsiteY6952" fmla="*/ 1816827 h 1972742"/>
              <a:gd name="connsiteX6953" fmla="*/ 4207435 w 13601612"/>
              <a:gd name="connsiteY6953" fmla="*/ 1816108 h 1972742"/>
              <a:gd name="connsiteX6954" fmla="*/ 4207435 w 13601612"/>
              <a:gd name="connsiteY6954" fmla="*/ 1818976 h 1972742"/>
              <a:gd name="connsiteX6955" fmla="*/ 4208869 w 13601612"/>
              <a:gd name="connsiteY6955" fmla="*/ 1819693 h 1972742"/>
              <a:gd name="connsiteX6956" fmla="*/ 4209586 w 13601612"/>
              <a:gd name="connsiteY6956" fmla="*/ 1819693 h 1972742"/>
              <a:gd name="connsiteX6957" fmla="*/ 4210303 w 13601612"/>
              <a:gd name="connsiteY6957" fmla="*/ 1819693 h 1972742"/>
              <a:gd name="connsiteX6958" fmla="*/ 4211736 w 13601612"/>
              <a:gd name="connsiteY6958" fmla="*/ 1818976 h 1972742"/>
              <a:gd name="connsiteX6959" fmla="*/ 4209586 w 13601612"/>
              <a:gd name="connsiteY6959" fmla="*/ 1819334 h 1972742"/>
              <a:gd name="connsiteX6960" fmla="*/ 4207435 w 13601612"/>
              <a:gd name="connsiteY6960" fmla="*/ 1818976 h 1972742"/>
              <a:gd name="connsiteX6961" fmla="*/ 4305642 w 13601612"/>
              <a:gd name="connsiteY6961" fmla="*/ 1816825 h 1972742"/>
              <a:gd name="connsiteX6962" fmla="*/ 4313169 w 13601612"/>
              <a:gd name="connsiteY6962" fmla="*/ 1818976 h 1972742"/>
              <a:gd name="connsiteX6963" fmla="*/ 4313169 w 13601612"/>
              <a:gd name="connsiteY6963" fmla="*/ 1821485 h 1972742"/>
              <a:gd name="connsiteX6964" fmla="*/ 4305284 w 13601612"/>
              <a:gd name="connsiteY6964" fmla="*/ 1823635 h 1972742"/>
              <a:gd name="connsiteX6965" fmla="*/ 4305642 w 13601612"/>
              <a:gd name="connsiteY6965" fmla="*/ 1816825 h 1972742"/>
              <a:gd name="connsiteX6966" fmla="*/ 4331090 w 13601612"/>
              <a:gd name="connsiteY6966" fmla="*/ 1817183 h 1972742"/>
              <a:gd name="connsiteX6967" fmla="*/ 4331448 w 13601612"/>
              <a:gd name="connsiteY6967" fmla="*/ 1823635 h 1972742"/>
              <a:gd name="connsiteX6968" fmla="*/ 4323563 w 13601612"/>
              <a:gd name="connsiteY6968" fmla="*/ 1821126 h 1972742"/>
              <a:gd name="connsiteX6969" fmla="*/ 4323563 w 13601612"/>
              <a:gd name="connsiteY6969" fmla="*/ 1819334 h 1972742"/>
              <a:gd name="connsiteX6970" fmla="*/ 4331090 w 13601612"/>
              <a:gd name="connsiteY6970" fmla="*/ 1817183 h 1972742"/>
              <a:gd name="connsiteX6971" fmla="*/ 4446143 w 13601612"/>
              <a:gd name="connsiteY6971" fmla="*/ 1817183 h 1972742"/>
              <a:gd name="connsiteX6972" fmla="*/ 4446143 w 13601612"/>
              <a:gd name="connsiteY6972" fmla="*/ 1823276 h 1972742"/>
              <a:gd name="connsiteX6973" fmla="*/ 4435032 w 13601612"/>
              <a:gd name="connsiteY6973" fmla="*/ 1820409 h 1972742"/>
              <a:gd name="connsiteX6974" fmla="*/ 4446143 w 13601612"/>
              <a:gd name="connsiteY6974" fmla="*/ 1817183 h 1972742"/>
              <a:gd name="connsiteX6975" fmla="*/ 4462989 w 13601612"/>
              <a:gd name="connsiteY6975" fmla="*/ 1817183 h 1972742"/>
              <a:gd name="connsiteX6976" fmla="*/ 4474100 w 13601612"/>
              <a:gd name="connsiteY6976" fmla="*/ 1820051 h 1972742"/>
              <a:gd name="connsiteX6977" fmla="*/ 4462989 w 13601612"/>
              <a:gd name="connsiteY6977" fmla="*/ 1823276 h 1972742"/>
              <a:gd name="connsiteX6978" fmla="*/ 4462989 w 13601612"/>
              <a:gd name="connsiteY6978" fmla="*/ 1817183 h 1972742"/>
              <a:gd name="connsiteX6979" fmla="*/ 4760477 w 13601612"/>
              <a:gd name="connsiteY6979" fmla="*/ 1817541 h 1972742"/>
              <a:gd name="connsiteX6980" fmla="*/ 4760477 w 13601612"/>
              <a:gd name="connsiteY6980" fmla="*/ 1829369 h 1972742"/>
              <a:gd name="connsiteX6981" fmla="*/ 4738972 w 13601612"/>
              <a:gd name="connsiteY6981" fmla="*/ 1823276 h 1972742"/>
              <a:gd name="connsiteX6982" fmla="*/ 4760477 w 13601612"/>
              <a:gd name="connsiteY6982" fmla="*/ 1817541 h 1972742"/>
              <a:gd name="connsiteX6983" fmla="*/ 4793451 w 13601612"/>
              <a:gd name="connsiteY6983" fmla="*/ 1817541 h 1972742"/>
              <a:gd name="connsiteX6984" fmla="*/ 4817107 w 13601612"/>
              <a:gd name="connsiteY6984" fmla="*/ 1823634 h 1972742"/>
              <a:gd name="connsiteX6985" fmla="*/ 4793810 w 13601612"/>
              <a:gd name="connsiteY6985" fmla="*/ 1830086 h 1972742"/>
              <a:gd name="connsiteX6986" fmla="*/ 4793451 w 13601612"/>
              <a:gd name="connsiteY6986" fmla="*/ 1817541 h 1972742"/>
              <a:gd name="connsiteX6987" fmla="*/ 4215320 w 13601612"/>
              <a:gd name="connsiteY6987" fmla="*/ 1818258 h 1972742"/>
              <a:gd name="connsiteX6988" fmla="*/ 4215320 w 13601612"/>
              <a:gd name="connsiteY6988" fmla="*/ 1820767 h 1972742"/>
              <a:gd name="connsiteX6989" fmla="*/ 4212095 w 13601612"/>
              <a:gd name="connsiteY6989" fmla="*/ 1820053 h 1972742"/>
              <a:gd name="connsiteX6990" fmla="*/ 4212095 w 13601612"/>
              <a:gd name="connsiteY6990" fmla="*/ 1818979 h 1972742"/>
              <a:gd name="connsiteX6991" fmla="*/ 4215320 w 13601612"/>
              <a:gd name="connsiteY6991" fmla="*/ 1818258 h 1972742"/>
              <a:gd name="connsiteX6992" fmla="*/ 4313886 w 13601612"/>
              <a:gd name="connsiteY6992" fmla="*/ 1819333 h 1972742"/>
              <a:gd name="connsiteX6993" fmla="*/ 4317470 w 13601612"/>
              <a:gd name="connsiteY6993" fmla="*/ 1820407 h 1972742"/>
              <a:gd name="connsiteX6994" fmla="*/ 4313527 w 13601612"/>
              <a:gd name="connsiteY6994" fmla="*/ 1821124 h 1972742"/>
              <a:gd name="connsiteX6995" fmla="*/ 4313886 w 13601612"/>
              <a:gd name="connsiteY6995" fmla="*/ 1819333 h 1972742"/>
              <a:gd name="connsiteX6996" fmla="*/ 4322846 w 13601612"/>
              <a:gd name="connsiteY6996" fmla="*/ 1819333 h 1972742"/>
              <a:gd name="connsiteX6997" fmla="*/ 4322846 w 13601612"/>
              <a:gd name="connsiteY6997" fmla="*/ 1821125 h 1972742"/>
              <a:gd name="connsiteX6998" fmla="*/ 4319621 w 13601612"/>
              <a:gd name="connsiteY6998" fmla="*/ 1820408 h 1972742"/>
              <a:gd name="connsiteX6999" fmla="*/ 4322846 w 13601612"/>
              <a:gd name="connsiteY6999" fmla="*/ 1819333 h 1972742"/>
              <a:gd name="connsiteX7000" fmla="*/ 4212095 w 13601612"/>
              <a:gd name="connsiteY7000" fmla="*/ 1820407 h 1972742"/>
              <a:gd name="connsiteX7001" fmla="*/ 4214962 w 13601612"/>
              <a:gd name="connsiteY7001" fmla="*/ 1821124 h 1972742"/>
              <a:gd name="connsiteX7002" fmla="*/ 4215320 w 13601612"/>
              <a:gd name="connsiteY7002" fmla="*/ 1821124 h 1972742"/>
              <a:gd name="connsiteX7003" fmla="*/ 4215320 w 13601612"/>
              <a:gd name="connsiteY7003" fmla="*/ 1823991 h 1972742"/>
              <a:gd name="connsiteX7004" fmla="*/ 4212095 w 13601612"/>
              <a:gd name="connsiteY7004" fmla="*/ 1822921 h 1972742"/>
              <a:gd name="connsiteX7005" fmla="*/ 4212095 w 13601612"/>
              <a:gd name="connsiteY7005" fmla="*/ 1822205 h 1972742"/>
              <a:gd name="connsiteX7006" fmla="*/ 4214962 w 13601612"/>
              <a:gd name="connsiteY7006" fmla="*/ 1821130 h 1972742"/>
              <a:gd name="connsiteX7007" fmla="*/ 4212095 w 13601612"/>
              <a:gd name="connsiteY7007" fmla="*/ 1821847 h 1972742"/>
              <a:gd name="connsiteX7008" fmla="*/ 4212095 w 13601612"/>
              <a:gd name="connsiteY7008" fmla="*/ 1820407 h 1972742"/>
              <a:gd name="connsiteX7009" fmla="*/ 4318545 w 13601612"/>
              <a:gd name="connsiteY7009" fmla="*/ 1820407 h 1972742"/>
              <a:gd name="connsiteX7010" fmla="*/ 4322846 w 13601612"/>
              <a:gd name="connsiteY7010" fmla="*/ 1821841 h 1972742"/>
              <a:gd name="connsiteX7011" fmla="*/ 4322846 w 13601612"/>
              <a:gd name="connsiteY7011" fmla="*/ 1825784 h 1972742"/>
              <a:gd name="connsiteX7012" fmla="*/ 4318187 w 13601612"/>
              <a:gd name="connsiteY7012" fmla="*/ 1827217 h 1972742"/>
              <a:gd name="connsiteX7013" fmla="*/ 4313527 w 13601612"/>
              <a:gd name="connsiteY7013" fmla="*/ 1825784 h 1972742"/>
              <a:gd name="connsiteX7014" fmla="*/ 4313527 w 13601612"/>
              <a:gd name="connsiteY7014" fmla="*/ 1821841 h 1972742"/>
              <a:gd name="connsiteX7015" fmla="*/ 4318545 w 13601612"/>
              <a:gd name="connsiteY7015" fmla="*/ 1820407 h 1972742"/>
              <a:gd name="connsiteX7016" fmla="*/ 4476250 w 13601612"/>
              <a:gd name="connsiteY7016" fmla="*/ 1820407 h 1972742"/>
              <a:gd name="connsiteX7017" fmla="*/ 4476967 w 13601612"/>
              <a:gd name="connsiteY7017" fmla="*/ 1831518 h 1972742"/>
              <a:gd name="connsiteX7018" fmla="*/ 4462989 w 13601612"/>
              <a:gd name="connsiteY7018" fmla="*/ 1827934 h 1972742"/>
              <a:gd name="connsiteX7019" fmla="*/ 4462989 w 13601612"/>
              <a:gd name="connsiteY7019" fmla="*/ 1823991 h 1972742"/>
              <a:gd name="connsiteX7020" fmla="*/ 4476250 w 13601612"/>
              <a:gd name="connsiteY7020" fmla="*/ 1820407 h 1972742"/>
              <a:gd name="connsiteX7021" fmla="*/ 4432881 w 13601612"/>
              <a:gd name="connsiteY7021" fmla="*/ 1820765 h 1972742"/>
              <a:gd name="connsiteX7022" fmla="*/ 4433239 w 13601612"/>
              <a:gd name="connsiteY7022" fmla="*/ 1820765 h 1972742"/>
              <a:gd name="connsiteX7023" fmla="*/ 4446142 w 13601612"/>
              <a:gd name="connsiteY7023" fmla="*/ 1823991 h 1972742"/>
              <a:gd name="connsiteX7024" fmla="*/ 4446142 w 13601612"/>
              <a:gd name="connsiteY7024" fmla="*/ 1827575 h 1972742"/>
              <a:gd name="connsiteX7025" fmla="*/ 4432881 w 13601612"/>
              <a:gd name="connsiteY7025" fmla="*/ 1831159 h 1972742"/>
              <a:gd name="connsiteX7026" fmla="*/ 4432881 w 13601612"/>
              <a:gd name="connsiteY7026" fmla="*/ 1831517 h 1972742"/>
              <a:gd name="connsiteX7027" fmla="*/ 4432523 w 13601612"/>
              <a:gd name="connsiteY7027" fmla="*/ 1831517 h 1972742"/>
              <a:gd name="connsiteX7028" fmla="*/ 4432881 w 13601612"/>
              <a:gd name="connsiteY7028" fmla="*/ 1820765 h 1972742"/>
              <a:gd name="connsiteX7029" fmla="*/ 4323563 w 13601612"/>
              <a:gd name="connsiteY7029" fmla="*/ 1821840 h 1972742"/>
              <a:gd name="connsiteX7030" fmla="*/ 4330373 w 13601612"/>
              <a:gd name="connsiteY7030" fmla="*/ 1823632 h 1972742"/>
              <a:gd name="connsiteX7031" fmla="*/ 4323563 w 13601612"/>
              <a:gd name="connsiteY7031" fmla="*/ 1825782 h 1972742"/>
              <a:gd name="connsiteX7032" fmla="*/ 4323563 w 13601612"/>
              <a:gd name="connsiteY7032" fmla="*/ 1821840 h 1972742"/>
              <a:gd name="connsiteX7033" fmla="*/ 4313169 w 13601612"/>
              <a:gd name="connsiteY7033" fmla="*/ 1822198 h 1972742"/>
              <a:gd name="connsiteX7034" fmla="*/ 4313169 w 13601612"/>
              <a:gd name="connsiteY7034" fmla="*/ 1825782 h 1972742"/>
              <a:gd name="connsiteX7035" fmla="*/ 4306359 w 13601612"/>
              <a:gd name="connsiteY7035" fmla="*/ 1823990 h 1972742"/>
              <a:gd name="connsiteX7036" fmla="*/ 4313169 w 13601612"/>
              <a:gd name="connsiteY7036" fmla="*/ 1822198 h 1972742"/>
              <a:gd name="connsiteX7037" fmla="*/ 5204559 w 13601612"/>
              <a:gd name="connsiteY7037" fmla="*/ 1822198 h 1972742"/>
              <a:gd name="connsiteX7038" fmla="*/ 5227497 w 13601612"/>
              <a:gd name="connsiteY7038" fmla="*/ 1828291 h 1972742"/>
              <a:gd name="connsiteX7039" fmla="*/ 5227497 w 13601612"/>
              <a:gd name="connsiteY7039" fmla="*/ 1851230 h 1972742"/>
              <a:gd name="connsiteX7040" fmla="*/ 5202050 w 13601612"/>
              <a:gd name="connsiteY7040" fmla="*/ 1858398 h 1972742"/>
              <a:gd name="connsiteX7041" fmla="*/ 5177677 w 13601612"/>
              <a:gd name="connsiteY7041" fmla="*/ 1851946 h 1972742"/>
              <a:gd name="connsiteX7042" fmla="*/ 5177677 w 13601612"/>
              <a:gd name="connsiteY7042" fmla="*/ 1829008 h 1972742"/>
              <a:gd name="connsiteX7043" fmla="*/ 5204559 w 13601612"/>
              <a:gd name="connsiteY7043" fmla="*/ 1822198 h 1972742"/>
              <a:gd name="connsiteX7044" fmla="*/ 4212095 w 13601612"/>
              <a:gd name="connsiteY7044" fmla="*/ 1823280 h 1972742"/>
              <a:gd name="connsiteX7045" fmla="*/ 4214962 w 13601612"/>
              <a:gd name="connsiteY7045" fmla="*/ 1824355 h 1972742"/>
              <a:gd name="connsiteX7046" fmla="*/ 4215320 w 13601612"/>
              <a:gd name="connsiteY7046" fmla="*/ 1824355 h 1972742"/>
              <a:gd name="connsiteX7047" fmla="*/ 4215678 w 13601612"/>
              <a:gd name="connsiteY7047" fmla="*/ 1827222 h 1972742"/>
              <a:gd name="connsiteX7048" fmla="*/ 4212094 w 13601612"/>
              <a:gd name="connsiteY7048" fmla="*/ 1826148 h 1972742"/>
              <a:gd name="connsiteX7049" fmla="*/ 4212094 w 13601612"/>
              <a:gd name="connsiteY7049" fmla="*/ 1825431 h 1972742"/>
              <a:gd name="connsiteX7050" fmla="*/ 4214961 w 13601612"/>
              <a:gd name="connsiteY7050" fmla="*/ 1824356 h 1972742"/>
              <a:gd name="connsiteX7051" fmla="*/ 4212094 w 13601612"/>
              <a:gd name="connsiteY7051" fmla="*/ 1825073 h 1972742"/>
              <a:gd name="connsiteX7052" fmla="*/ 4212095 w 13601612"/>
              <a:gd name="connsiteY7052" fmla="*/ 1823280 h 1972742"/>
              <a:gd name="connsiteX7053" fmla="*/ 4331448 w 13601612"/>
              <a:gd name="connsiteY7053" fmla="*/ 1823997 h 1972742"/>
              <a:gd name="connsiteX7054" fmla="*/ 4331806 w 13601612"/>
              <a:gd name="connsiteY7054" fmla="*/ 1830807 h 1972742"/>
              <a:gd name="connsiteX7055" fmla="*/ 4323563 w 13601612"/>
              <a:gd name="connsiteY7055" fmla="*/ 1828657 h 1972742"/>
              <a:gd name="connsiteX7056" fmla="*/ 4323563 w 13601612"/>
              <a:gd name="connsiteY7056" fmla="*/ 1826506 h 1972742"/>
              <a:gd name="connsiteX7057" fmla="*/ 4331448 w 13601612"/>
              <a:gd name="connsiteY7057" fmla="*/ 1823997 h 1972742"/>
              <a:gd name="connsiteX7058" fmla="*/ 4305284 w 13601612"/>
              <a:gd name="connsiteY7058" fmla="*/ 1824355 h 1972742"/>
              <a:gd name="connsiteX7059" fmla="*/ 4313169 w 13601612"/>
              <a:gd name="connsiteY7059" fmla="*/ 1826506 h 1972742"/>
              <a:gd name="connsiteX7060" fmla="*/ 4313169 w 13601612"/>
              <a:gd name="connsiteY7060" fmla="*/ 1828656 h 1972742"/>
              <a:gd name="connsiteX7061" fmla="*/ 4304925 w 13601612"/>
              <a:gd name="connsiteY7061" fmla="*/ 1830807 h 1972742"/>
              <a:gd name="connsiteX7062" fmla="*/ 4305284 w 13601612"/>
              <a:gd name="connsiteY7062" fmla="*/ 1824355 h 1972742"/>
              <a:gd name="connsiteX7063" fmla="*/ 4446860 w 13601612"/>
              <a:gd name="connsiteY7063" fmla="*/ 1824355 h 1972742"/>
              <a:gd name="connsiteX7064" fmla="*/ 4452594 w 13601612"/>
              <a:gd name="connsiteY7064" fmla="*/ 1826147 h 1972742"/>
              <a:gd name="connsiteX7065" fmla="*/ 4446860 w 13601612"/>
              <a:gd name="connsiteY7065" fmla="*/ 1827581 h 1972742"/>
              <a:gd name="connsiteX7066" fmla="*/ 4446860 w 13601612"/>
              <a:gd name="connsiteY7066" fmla="*/ 1824355 h 1972742"/>
              <a:gd name="connsiteX7067" fmla="*/ 4461913 w 13601612"/>
              <a:gd name="connsiteY7067" fmla="*/ 1824355 h 1972742"/>
              <a:gd name="connsiteX7068" fmla="*/ 4461913 w 13601612"/>
              <a:gd name="connsiteY7068" fmla="*/ 1827581 h 1972742"/>
              <a:gd name="connsiteX7069" fmla="*/ 4456537 w 13601612"/>
              <a:gd name="connsiteY7069" fmla="*/ 1825789 h 1972742"/>
              <a:gd name="connsiteX7070" fmla="*/ 4461913 w 13601612"/>
              <a:gd name="connsiteY7070" fmla="*/ 1824355 h 1972742"/>
              <a:gd name="connsiteX7071" fmla="*/ 4820333 w 13601612"/>
              <a:gd name="connsiteY7071" fmla="*/ 1824713 h 1972742"/>
              <a:gd name="connsiteX7072" fmla="*/ 4821050 w 13601612"/>
              <a:gd name="connsiteY7072" fmla="*/ 1845860 h 1972742"/>
              <a:gd name="connsiteX7073" fmla="*/ 4793810 w 13601612"/>
              <a:gd name="connsiteY7073" fmla="*/ 1838333 h 1972742"/>
              <a:gd name="connsiteX7074" fmla="*/ 4793810 w 13601612"/>
              <a:gd name="connsiteY7074" fmla="*/ 1831881 h 1972742"/>
              <a:gd name="connsiteX7075" fmla="*/ 4820333 w 13601612"/>
              <a:gd name="connsiteY7075" fmla="*/ 1824713 h 1972742"/>
              <a:gd name="connsiteX7076" fmla="*/ 4209586 w 13601612"/>
              <a:gd name="connsiteY7076" fmla="*/ 1826147 h 1972742"/>
              <a:gd name="connsiteX7077" fmla="*/ 4211736 w 13601612"/>
              <a:gd name="connsiteY7077" fmla="*/ 1826504 h 1972742"/>
              <a:gd name="connsiteX7078" fmla="*/ 4211736 w 13601612"/>
              <a:gd name="connsiteY7078" fmla="*/ 1828296 h 1972742"/>
              <a:gd name="connsiteX7079" fmla="*/ 4210303 w 13601612"/>
              <a:gd name="connsiteY7079" fmla="*/ 1829013 h 1972742"/>
              <a:gd name="connsiteX7080" fmla="*/ 4211736 w 13601612"/>
              <a:gd name="connsiteY7080" fmla="*/ 1828655 h 1972742"/>
              <a:gd name="connsiteX7081" fmla="*/ 4211736 w 13601612"/>
              <a:gd name="connsiteY7081" fmla="*/ 1829372 h 1972742"/>
              <a:gd name="connsiteX7082" fmla="*/ 4210303 w 13601612"/>
              <a:gd name="connsiteY7082" fmla="*/ 1829015 h 1972742"/>
              <a:gd name="connsiteX7083" fmla="*/ 4209945 w 13601612"/>
              <a:gd name="connsiteY7083" fmla="*/ 1829015 h 1972742"/>
              <a:gd name="connsiteX7084" fmla="*/ 4209228 w 13601612"/>
              <a:gd name="connsiteY7084" fmla="*/ 1829015 h 1972742"/>
              <a:gd name="connsiteX7085" fmla="*/ 4207436 w 13601612"/>
              <a:gd name="connsiteY7085" fmla="*/ 1829731 h 1972742"/>
              <a:gd name="connsiteX7086" fmla="*/ 4207436 w 13601612"/>
              <a:gd name="connsiteY7086" fmla="*/ 1828657 h 1972742"/>
              <a:gd name="connsiteX7087" fmla="*/ 4209228 w 13601612"/>
              <a:gd name="connsiteY7087" fmla="*/ 1829015 h 1972742"/>
              <a:gd name="connsiteX7088" fmla="*/ 4207436 w 13601612"/>
              <a:gd name="connsiteY7088" fmla="*/ 1828298 h 1972742"/>
              <a:gd name="connsiteX7089" fmla="*/ 4207436 w 13601612"/>
              <a:gd name="connsiteY7089" fmla="*/ 1826506 h 1972742"/>
              <a:gd name="connsiteX7090" fmla="*/ 4209586 w 13601612"/>
              <a:gd name="connsiteY7090" fmla="*/ 1826147 h 1972742"/>
              <a:gd name="connsiteX7091" fmla="*/ 4212095 w 13601612"/>
              <a:gd name="connsiteY7091" fmla="*/ 1826504 h 1972742"/>
              <a:gd name="connsiteX7092" fmla="*/ 4215320 w 13601612"/>
              <a:gd name="connsiteY7092" fmla="*/ 1827579 h 1972742"/>
              <a:gd name="connsiteX7093" fmla="*/ 4212095 w 13601612"/>
              <a:gd name="connsiteY7093" fmla="*/ 1828296 h 1972742"/>
              <a:gd name="connsiteX7094" fmla="*/ 4212095 w 13601612"/>
              <a:gd name="connsiteY7094" fmla="*/ 1826504 h 1972742"/>
              <a:gd name="connsiteX7095" fmla="*/ 4313527 w 13601612"/>
              <a:gd name="connsiteY7095" fmla="*/ 1826504 h 1972742"/>
              <a:gd name="connsiteX7096" fmla="*/ 4317112 w 13601612"/>
              <a:gd name="connsiteY7096" fmla="*/ 1827579 h 1972742"/>
              <a:gd name="connsiteX7097" fmla="*/ 4313527 w 13601612"/>
              <a:gd name="connsiteY7097" fmla="*/ 1828296 h 1972742"/>
              <a:gd name="connsiteX7098" fmla="*/ 4313527 w 13601612"/>
              <a:gd name="connsiteY7098" fmla="*/ 1826504 h 1972742"/>
              <a:gd name="connsiteX7099" fmla="*/ 4322846 w 13601612"/>
              <a:gd name="connsiteY7099" fmla="*/ 1826504 h 1972742"/>
              <a:gd name="connsiteX7100" fmla="*/ 4322846 w 13601612"/>
              <a:gd name="connsiteY7100" fmla="*/ 1828296 h 1972742"/>
              <a:gd name="connsiteX7101" fmla="*/ 4319262 w 13601612"/>
              <a:gd name="connsiteY7101" fmla="*/ 1827580 h 1972742"/>
              <a:gd name="connsiteX7102" fmla="*/ 4322846 w 13601612"/>
              <a:gd name="connsiteY7102" fmla="*/ 1826504 h 1972742"/>
              <a:gd name="connsiteX7103" fmla="*/ 4454386 w 13601612"/>
              <a:gd name="connsiteY7103" fmla="*/ 1826504 h 1972742"/>
              <a:gd name="connsiteX7104" fmla="*/ 4461913 w 13601612"/>
              <a:gd name="connsiteY7104" fmla="*/ 1828655 h 1972742"/>
              <a:gd name="connsiteX7105" fmla="*/ 4461913 w 13601612"/>
              <a:gd name="connsiteY7105" fmla="*/ 1835465 h 1972742"/>
              <a:gd name="connsiteX7106" fmla="*/ 4455103 w 13601612"/>
              <a:gd name="connsiteY7106" fmla="*/ 1837257 h 1972742"/>
              <a:gd name="connsiteX7107" fmla="*/ 4446860 w 13601612"/>
              <a:gd name="connsiteY7107" fmla="*/ 1835106 h 1972742"/>
              <a:gd name="connsiteX7108" fmla="*/ 4446860 w 13601612"/>
              <a:gd name="connsiteY7108" fmla="*/ 1828655 h 1972742"/>
              <a:gd name="connsiteX7109" fmla="*/ 4454386 w 13601612"/>
              <a:gd name="connsiteY7109" fmla="*/ 1826504 h 1972742"/>
              <a:gd name="connsiteX7110" fmla="*/ 4215679 w 13601612"/>
              <a:gd name="connsiteY7110" fmla="*/ 1827938 h 1972742"/>
              <a:gd name="connsiteX7111" fmla="*/ 4215679 w 13601612"/>
              <a:gd name="connsiteY7111" fmla="*/ 1830805 h 1972742"/>
              <a:gd name="connsiteX7112" fmla="*/ 4215321 w 13601612"/>
              <a:gd name="connsiteY7112" fmla="*/ 1830805 h 1972742"/>
              <a:gd name="connsiteX7113" fmla="*/ 4212095 w 13601612"/>
              <a:gd name="connsiteY7113" fmla="*/ 1831522 h 1972742"/>
              <a:gd name="connsiteX7114" fmla="*/ 4212095 w 13601612"/>
              <a:gd name="connsiteY7114" fmla="*/ 1830089 h 1972742"/>
              <a:gd name="connsiteX7115" fmla="*/ 4215321 w 13601612"/>
              <a:gd name="connsiteY7115" fmla="*/ 1830805 h 1972742"/>
              <a:gd name="connsiteX7116" fmla="*/ 4212095 w 13601612"/>
              <a:gd name="connsiteY7116" fmla="*/ 1829731 h 1972742"/>
              <a:gd name="connsiteX7117" fmla="*/ 4212095 w 13601612"/>
              <a:gd name="connsiteY7117" fmla="*/ 1828656 h 1972742"/>
              <a:gd name="connsiteX7118" fmla="*/ 4215679 w 13601612"/>
              <a:gd name="connsiteY7118" fmla="*/ 1827938 h 1972742"/>
              <a:gd name="connsiteX7119" fmla="*/ 4318187 w 13601612"/>
              <a:gd name="connsiteY7119" fmla="*/ 1827938 h 1972742"/>
              <a:gd name="connsiteX7120" fmla="*/ 4322846 w 13601612"/>
              <a:gd name="connsiteY7120" fmla="*/ 1829013 h 1972742"/>
              <a:gd name="connsiteX7121" fmla="*/ 4322846 w 13601612"/>
              <a:gd name="connsiteY7121" fmla="*/ 1833314 h 1972742"/>
              <a:gd name="connsiteX7122" fmla="*/ 4318545 w 13601612"/>
              <a:gd name="connsiteY7122" fmla="*/ 1834389 h 1972742"/>
              <a:gd name="connsiteX7123" fmla="*/ 4313527 w 13601612"/>
              <a:gd name="connsiteY7123" fmla="*/ 1832955 h 1972742"/>
              <a:gd name="connsiteX7124" fmla="*/ 4313527 w 13601612"/>
              <a:gd name="connsiteY7124" fmla="*/ 1829012 h 1972742"/>
              <a:gd name="connsiteX7125" fmla="*/ 4318187 w 13601612"/>
              <a:gd name="connsiteY7125" fmla="*/ 1827938 h 1972742"/>
              <a:gd name="connsiteX7126" fmla="*/ 4446143 w 13601612"/>
              <a:gd name="connsiteY7126" fmla="*/ 1828655 h 1972742"/>
              <a:gd name="connsiteX7127" fmla="*/ 4445785 w 13601612"/>
              <a:gd name="connsiteY7127" fmla="*/ 1834748 h 1972742"/>
              <a:gd name="connsiteX7128" fmla="*/ 4435032 w 13601612"/>
              <a:gd name="connsiteY7128" fmla="*/ 1831881 h 1972742"/>
              <a:gd name="connsiteX7129" fmla="*/ 4446143 w 13601612"/>
              <a:gd name="connsiteY7129" fmla="*/ 1828655 h 1972742"/>
              <a:gd name="connsiteX7130" fmla="*/ 4462989 w 13601612"/>
              <a:gd name="connsiteY7130" fmla="*/ 1828655 h 1972742"/>
              <a:gd name="connsiteX7131" fmla="*/ 4475175 w 13601612"/>
              <a:gd name="connsiteY7131" fmla="*/ 1831881 h 1972742"/>
              <a:gd name="connsiteX7132" fmla="*/ 4462989 w 13601612"/>
              <a:gd name="connsiteY7132" fmla="*/ 1835106 h 1972742"/>
              <a:gd name="connsiteX7133" fmla="*/ 4462989 w 13601612"/>
              <a:gd name="connsiteY7133" fmla="*/ 1828655 h 1972742"/>
              <a:gd name="connsiteX7134" fmla="*/ 13062908 w 13601612"/>
              <a:gd name="connsiteY7134" fmla="*/ 1828655 h 1972742"/>
              <a:gd name="connsiteX7135" fmla="*/ 13072227 w 13601612"/>
              <a:gd name="connsiteY7135" fmla="*/ 1865572 h 1972742"/>
              <a:gd name="connsiteX7136" fmla="*/ 13048930 w 13601612"/>
              <a:gd name="connsiteY7136" fmla="*/ 1848010 h 1972742"/>
              <a:gd name="connsiteX7137" fmla="*/ 13056456 w 13601612"/>
              <a:gd name="connsiteY7137" fmla="*/ 1835823 h 1972742"/>
              <a:gd name="connsiteX7138" fmla="*/ 13062908 w 13601612"/>
              <a:gd name="connsiteY7138" fmla="*/ 1828655 h 1972742"/>
              <a:gd name="connsiteX7139" fmla="*/ 5230723 w 13601612"/>
              <a:gd name="connsiteY7139" fmla="*/ 1829013 h 1972742"/>
              <a:gd name="connsiteX7140" fmla="*/ 5270149 w 13601612"/>
              <a:gd name="connsiteY7140" fmla="*/ 1840124 h 1972742"/>
              <a:gd name="connsiteX7141" fmla="*/ 5230723 w 13601612"/>
              <a:gd name="connsiteY7141" fmla="*/ 1850876 h 1972742"/>
              <a:gd name="connsiteX7142" fmla="*/ 5230723 w 13601612"/>
              <a:gd name="connsiteY7142" fmla="*/ 1829013 h 1972742"/>
              <a:gd name="connsiteX7143" fmla="*/ 4209944 w 13601612"/>
              <a:gd name="connsiteY7143" fmla="*/ 1829371 h 1972742"/>
              <a:gd name="connsiteX7144" fmla="*/ 4211736 w 13601612"/>
              <a:gd name="connsiteY7144" fmla="*/ 1829728 h 1972742"/>
              <a:gd name="connsiteX7145" fmla="*/ 4211736 w 13601612"/>
              <a:gd name="connsiteY7145" fmla="*/ 1831879 h 1972742"/>
              <a:gd name="connsiteX7146" fmla="*/ 4209586 w 13601612"/>
              <a:gd name="connsiteY7146" fmla="*/ 1832237 h 1972742"/>
              <a:gd name="connsiteX7147" fmla="*/ 4207435 w 13601612"/>
              <a:gd name="connsiteY7147" fmla="*/ 1831879 h 1972742"/>
              <a:gd name="connsiteX7148" fmla="*/ 4207435 w 13601612"/>
              <a:gd name="connsiteY7148" fmla="*/ 1830087 h 1972742"/>
              <a:gd name="connsiteX7149" fmla="*/ 4209944 w 13601612"/>
              <a:gd name="connsiteY7149" fmla="*/ 1829371 h 1972742"/>
              <a:gd name="connsiteX7150" fmla="*/ 4313169 w 13601612"/>
              <a:gd name="connsiteY7150" fmla="*/ 1829371 h 1972742"/>
              <a:gd name="connsiteX7151" fmla="*/ 4312811 w 13601612"/>
              <a:gd name="connsiteY7151" fmla="*/ 1832955 h 1972742"/>
              <a:gd name="connsiteX7152" fmla="*/ 4306001 w 13601612"/>
              <a:gd name="connsiteY7152" fmla="*/ 1831163 h 1972742"/>
              <a:gd name="connsiteX7153" fmla="*/ 4313169 w 13601612"/>
              <a:gd name="connsiteY7153" fmla="*/ 1829371 h 1972742"/>
              <a:gd name="connsiteX7154" fmla="*/ 4323563 w 13601612"/>
              <a:gd name="connsiteY7154" fmla="*/ 1829371 h 1972742"/>
              <a:gd name="connsiteX7155" fmla="*/ 4330732 w 13601612"/>
              <a:gd name="connsiteY7155" fmla="*/ 1831163 h 1972742"/>
              <a:gd name="connsiteX7156" fmla="*/ 4323563 w 13601612"/>
              <a:gd name="connsiteY7156" fmla="*/ 1833313 h 1972742"/>
              <a:gd name="connsiteX7157" fmla="*/ 4323563 w 13601612"/>
              <a:gd name="connsiteY7157" fmla="*/ 1829371 h 1972742"/>
              <a:gd name="connsiteX7158" fmla="*/ 5174810 w 13601612"/>
              <a:gd name="connsiteY7158" fmla="*/ 1830088 h 1972742"/>
              <a:gd name="connsiteX7159" fmla="*/ 5174452 w 13601612"/>
              <a:gd name="connsiteY7159" fmla="*/ 1850876 h 1972742"/>
              <a:gd name="connsiteX7160" fmla="*/ 5135742 w 13601612"/>
              <a:gd name="connsiteY7160" fmla="*/ 1840482 h 1972742"/>
              <a:gd name="connsiteX7161" fmla="*/ 5174810 w 13601612"/>
              <a:gd name="connsiteY7161" fmla="*/ 1830088 h 1972742"/>
              <a:gd name="connsiteX7162" fmla="*/ 4215679 w 13601612"/>
              <a:gd name="connsiteY7162" fmla="*/ 1831162 h 1972742"/>
              <a:gd name="connsiteX7163" fmla="*/ 4215679 w 13601612"/>
              <a:gd name="connsiteY7163" fmla="*/ 1834029 h 1972742"/>
              <a:gd name="connsiteX7164" fmla="*/ 4212095 w 13601612"/>
              <a:gd name="connsiteY7164" fmla="*/ 1832957 h 1972742"/>
              <a:gd name="connsiteX7165" fmla="*/ 4212095 w 13601612"/>
              <a:gd name="connsiteY7165" fmla="*/ 1831882 h 1972742"/>
              <a:gd name="connsiteX7166" fmla="*/ 4215679 w 13601612"/>
              <a:gd name="connsiteY7166" fmla="*/ 1831162 h 1972742"/>
              <a:gd name="connsiteX7167" fmla="*/ 4304925 w 13601612"/>
              <a:gd name="connsiteY7167" fmla="*/ 1831520 h 1972742"/>
              <a:gd name="connsiteX7168" fmla="*/ 4312811 w 13601612"/>
              <a:gd name="connsiteY7168" fmla="*/ 1833671 h 1972742"/>
              <a:gd name="connsiteX7169" fmla="*/ 4312811 w 13601612"/>
              <a:gd name="connsiteY7169" fmla="*/ 1836179 h 1972742"/>
              <a:gd name="connsiteX7170" fmla="*/ 4304567 w 13601612"/>
              <a:gd name="connsiteY7170" fmla="*/ 1838330 h 1972742"/>
              <a:gd name="connsiteX7171" fmla="*/ 4304925 w 13601612"/>
              <a:gd name="connsiteY7171" fmla="*/ 1831520 h 1972742"/>
              <a:gd name="connsiteX7172" fmla="*/ 4331807 w 13601612"/>
              <a:gd name="connsiteY7172" fmla="*/ 1831520 h 1972742"/>
              <a:gd name="connsiteX7173" fmla="*/ 4331807 w 13601612"/>
              <a:gd name="connsiteY7173" fmla="*/ 1837972 h 1972742"/>
              <a:gd name="connsiteX7174" fmla="*/ 4323563 w 13601612"/>
              <a:gd name="connsiteY7174" fmla="*/ 1835821 h 1972742"/>
              <a:gd name="connsiteX7175" fmla="*/ 4323563 w 13601612"/>
              <a:gd name="connsiteY7175" fmla="*/ 1833671 h 1972742"/>
              <a:gd name="connsiteX7176" fmla="*/ 4331807 w 13601612"/>
              <a:gd name="connsiteY7176" fmla="*/ 1831520 h 1972742"/>
              <a:gd name="connsiteX7177" fmla="*/ 4762269 w 13601612"/>
              <a:gd name="connsiteY7177" fmla="*/ 1831520 h 1972742"/>
              <a:gd name="connsiteX7178" fmla="*/ 4774814 w 13601612"/>
              <a:gd name="connsiteY7178" fmla="*/ 1835104 h 1972742"/>
              <a:gd name="connsiteX7179" fmla="*/ 4761910 w 13601612"/>
              <a:gd name="connsiteY7179" fmla="*/ 1838688 h 1972742"/>
              <a:gd name="connsiteX7180" fmla="*/ 4762269 w 13601612"/>
              <a:gd name="connsiteY7180" fmla="*/ 1831520 h 1972742"/>
              <a:gd name="connsiteX7181" fmla="*/ 4432523 w 13601612"/>
              <a:gd name="connsiteY7181" fmla="*/ 1831878 h 1972742"/>
              <a:gd name="connsiteX7182" fmla="*/ 4432881 w 13601612"/>
              <a:gd name="connsiteY7182" fmla="*/ 1832236 h 1972742"/>
              <a:gd name="connsiteX7183" fmla="*/ 4445784 w 13601612"/>
              <a:gd name="connsiteY7183" fmla="*/ 1835820 h 1972742"/>
              <a:gd name="connsiteX7184" fmla="*/ 4445784 w 13601612"/>
              <a:gd name="connsiteY7184" fmla="*/ 1839762 h 1972742"/>
              <a:gd name="connsiteX7185" fmla="*/ 4431805 w 13601612"/>
              <a:gd name="connsiteY7185" fmla="*/ 1843705 h 1972742"/>
              <a:gd name="connsiteX7186" fmla="*/ 4432523 w 13601612"/>
              <a:gd name="connsiteY7186" fmla="*/ 1831878 h 1972742"/>
              <a:gd name="connsiteX7187" fmla="*/ 4792018 w 13601612"/>
              <a:gd name="connsiteY7187" fmla="*/ 1832236 h 1972742"/>
              <a:gd name="connsiteX7188" fmla="*/ 4792018 w 13601612"/>
              <a:gd name="connsiteY7188" fmla="*/ 1837970 h 1972742"/>
              <a:gd name="connsiteX7189" fmla="*/ 4781624 w 13601612"/>
              <a:gd name="connsiteY7189" fmla="*/ 1835103 h 1972742"/>
              <a:gd name="connsiteX7190" fmla="*/ 4792018 w 13601612"/>
              <a:gd name="connsiteY7190" fmla="*/ 1832236 h 1972742"/>
              <a:gd name="connsiteX7191" fmla="*/ 4476967 w 13601612"/>
              <a:gd name="connsiteY7191" fmla="*/ 1832594 h 1972742"/>
              <a:gd name="connsiteX7192" fmla="*/ 4477325 w 13601612"/>
              <a:gd name="connsiteY7192" fmla="*/ 1843346 h 1972742"/>
              <a:gd name="connsiteX7193" fmla="*/ 4462988 w 13601612"/>
              <a:gd name="connsiteY7193" fmla="*/ 1839403 h 1972742"/>
              <a:gd name="connsiteX7194" fmla="*/ 4462988 w 13601612"/>
              <a:gd name="connsiteY7194" fmla="*/ 1836178 h 1972742"/>
              <a:gd name="connsiteX7195" fmla="*/ 4476967 w 13601612"/>
              <a:gd name="connsiteY7195" fmla="*/ 1832594 h 1972742"/>
              <a:gd name="connsiteX7196" fmla="*/ 4313527 w 13601612"/>
              <a:gd name="connsiteY7196" fmla="*/ 1833668 h 1972742"/>
              <a:gd name="connsiteX7197" fmla="*/ 4317470 w 13601612"/>
              <a:gd name="connsiteY7197" fmla="*/ 1834743 h 1972742"/>
              <a:gd name="connsiteX7198" fmla="*/ 4313527 w 13601612"/>
              <a:gd name="connsiteY7198" fmla="*/ 1835818 h 1972742"/>
              <a:gd name="connsiteX7199" fmla="*/ 4313527 w 13601612"/>
              <a:gd name="connsiteY7199" fmla="*/ 1833668 h 1972742"/>
              <a:gd name="connsiteX7200" fmla="*/ 4322846 w 13601612"/>
              <a:gd name="connsiteY7200" fmla="*/ 1834026 h 1972742"/>
              <a:gd name="connsiteX7201" fmla="*/ 4322846 w 13601612"/>
              <a:gd name="connsiteY7201" fmla="*/ 1835818 h 1972742"/>
              <a:gd name="connsiteX7202" fmla="*/ 4319979 w 13601612"/>
              <a:gd name="connsiteY7202" fmla="*/ 1834743 h 1972742"/>
              <a:gd name="connsiteX7203" fmla="*/ 4322846 w 13601612"/>
              <a:gd name="connsiteY7203" fmla="*/ 1834026 h 1972742"/>
              <a:gd name="connsiteX7204" fmla="*/ 4318545 w 13601612"/>
              <a:gd name="connsiteY7204" fmla="*/ 1835101 h 1972742"/>
              <a:gd name="connsiteX7205" fmla="*/ 4322846 w 13601612"/>
              <a:gd name="connsiteY7205" fmla="*/ 1836175 h 1972742"/>
              <a:gd name="connsiteX7206" fmla="*/ 4322846 w 13601612"/>
              <a:gd name="connsiteY7206" fmla="*/ 1840835 h 1972742"/>
              <a:gd name="connsiteX7207" fmla="*/ 4318187 w 13601612"/>
              <a:gd name="connsiteY7207" fmla="*/ 1841910 h 1972742"/>
              <a:gd name="connsiteX7208" fmla="*/ 4313527 w 13601612"/>
              <a:gd name="connsiteY7208" fmla="*/ 1840835 h 1972742"/>
              <a:gd name="connsiteX7209" fmla="*/ 4313527 w 13601612"/>
              <a:gd name="connsiteY7209" fmla="*/ 1836534 h 1972742"/>
              <a:gd name="connsiteX7210" fmla="*/ 4318545 w 13601612"/>
              <a:gd name="connsiteY7210" fmla="*/ 1835101 h 1972742"/>
              <a:gd name="connsiteX7211" fmla="*/ 4446860 w 13601612"/>
              <a:gd name="connsiteY7211" fmla="*/ 1836175 h 1972742"/>
              <a:gd name="connsiteX7212" fmla="*/ 4453311 w 13601612"/>
              <a:gd name="connsiteY7212" fmla="*/ 1837968 h 1972742"/>
              <a:gd name="connsiteX7213" fmla="*/ 4446860 w 13601612"/>
              <a:gd name="connsiteY7213" fmla="*/ 1839760 h 1972742"/>
              <a:gd name="connsiteX7214" fmla="*/ 4446860 w 13601612"/>
              <a:gd name="connsiteY7214" fmla="*/ 1836175 h 1972742"/>
              <a:gd name="connsiteX7215" fmla="*/ 4778039 w 13601612"/>
              <a:gd name="connsiteY7215" fmla="*/ 1836175 h 1972742"/>
              <a:gd name="connsiteX7216" fmla="*/ 4792018 w 13601612"/>
              <a:gd name="connsiteY7216" fmla="*/ 1839760 h 1972742"/>
              <a:gd name="connsiteX7217" fmla="*/ 4792018 w 13601612"/>
              <a:gd name="connsiteY7217" fmla="*/ 1853738 h 1972742"/>
              <a:gd name="connsiteX7218" fmla="*/ 4776606 w 13601612"/>
              <a:gd name="connsiteY7218" fmla="*/ 1858039 h 1972742"/>
              <a:gd name="connsiteX7219" fmla="*/ 4761910 w 13601612"/>
              <a:gd name="connsiteY7219" fmla="*/ 1854096 h 1972742"/>
              <a:gd name="connsiteX7220" fmla="*/ 4761910 w 13601612"/>
              <a:gd name="connsiteY7220" fmla="*/ 1840476 h 1972742"/>
              <a:gd name="connsiteX7221" fmla="*/ 4778039 w 13601612"/>
              <a:gd name="connsiteY7221" fmla="*/ 1836175 h 1972742"/>
              <a:gd name="connsiteX7222" fmla="*/ 4323563 w 13601612"/>
              <a:gd name="connsiteY7222" fmla="*/ 1836533 h 1972742"/>
              <a:gd name="connsiteX7223" fmla="*/ 4331090 w 13601612"/>
              <a:gd name="connsiteY7223" fmla="*/ 1838684 h 1972742"/>
              <a:gd name="connsiteX7224" fmla="*/ 4323563 w 13601612"/>
              <a:gd name="connsiteY7224" fmla="*/ 1840476 h 1972742"/>
              <a:gd name="connsiteX7225" fmla="*/ 4323563 w 13601612"/>
              <a:gd name="connsiteY7225" fmla="*/ 1836533 h 1972742"/>
              <a:gd name="connsiteX7226" fmla="*/ 4462272 w 13601612"/>
              <a:gd name="connsiteY7226" fmla="*/ 1836533 h 1972742"/>
              <a:gd name="connsiteX7227" fmla="*/ 4462272 w 13601612"/>
              <a:gd name="connsiteY7227" fmla="*/ 1839401 h 1972742"/>
              <a:gd name="connsiteX7228" fmla="*/ 4456895 w 13601612"/>
              <a:gd name="connsiteY7228" fmla="*/ 1837967 h 1972742"/>
              <a:gd name="connsiteX7229" fmla="*/ 4462272 w 13601612"/>
              <a:gd name="connsiteY7229" fmla="*/ 1836533 h 1972742"/>
              <a:gd name="connsiteX7230" fmla="*/ 4312811 w 13601612"/>
              <a:gd name="connsiteY7230" fmla="*/ 1836891 h 1972742"/>
              <a:gd name="connsiteX7231" fmla="*/ 4312811 w 13601612"/>
              <a:gd name="connsiteY7231" fmla="*/ 1840475 h 1972742"/>
              <a:gd name="connsiteX7232" fmla="*/ 4305642 w 13601612"/>
              <a:gd name="connsiteY7232" fmla="*/ 1838683 h 1972742"/>
              <a:gd name="connsiteX7233" fmla="*/ 4312811 w 13601612"/>
              <a:gd name="connsiteY7233" fmla="*/ 1836891 h 1972742"/>
              <a:gd name="connsiteX7234" fmla="*/ 4455103 w 13601612"/>
              <a:gd name="connsiteY7234" fmla="*/ 1838325 h 1972742"/>
              <a:gd name="connsiteX7235" fmla="*/ 4462272 w 13601612"/>
              <a:gd name="connsiteY7235" fmla="*/ 1840475 h 1972742"/>
              <a:gd name="connsiteX7236" fmla="*/ 4462272 w 13601612"/>
              <a:gd name="connsiteY7236" fmla="*/ 1847285 h 1972742"/>
              <a:gd name="connsiteX7237" fmla="*/ 4454028 w 13601612"/>
              <a:gd name="connsiteY7237" fmla="*/ 1849794 h 1972742"/>
              <a:gd name="connsiteX7238" fmla="*/ 4446501 w 13601612"/>
              <a:gd name="connsiteY7238" fmla="*/ 1847644 h 1972742"/>
              <a:gd name="connsiteX7239" fmla="*/ 4446859 w 13601612"/>
              <a:gd name="connsiteY7239" fmla="*/ 1840475 h 1972742"/>
              <a:gd name="connsiteX7240" fmla="*/ 4455103 w 13601612"/>
              <a:gd name="connsiteY7240" fmla="*/ 1838325 h 1972742"/>
              <a:gd name="connsiteX7241" fmla="*/ 4304567 w 13601612"/>
              <a:gd name="connsiteY7241" fmla="*/ 1839042 h 1972742"/>
              <a:gd name="connsiteX7242" fmla="*/ 4312811 w 13601612"/>
              <a:gd name="connsiteY7242" fmla="*/ 1841192 h 1972742"/>
              <a:gd name="connsiteX7243" fmla="*/ 4312811 w 13601612"/>
              <a:gd name="connsiteY7243" fmla="*/ 1843343 h 1972742"/>
              <a:gd name="connsiteX7244" fmla="*/ 4304208 w 13601612"/>
              <a:gd name="connsiteY7244" fmla="*/ 1845493 h 1972742"/>
              <a:gd name="connsiteX7245" fmla="*/ 4304567 w 13601612"/>
              <a:gd name="connsiteY7245" fmla="*/ 1839042 h 1972742"/>
              <a:gd name="connsiteX7246" fmla="*/ 4331807 w 13601612"/>
              <a:gd name="connsiteY7246" fmla="*/ 1839042 h 1972742"/>
              <a:gd name="connsiteX7247" fmla="*/ 4332165 w 13601612"/>
              <a:gd name="connsiteY7247" fmla="*/ 1845852 h 1972742"/>
              <a:gd name="connsiteX7248" fmla="*/ 4323563 w 13601612"/>
              <a:gd name="connsiteY7248" fmla="*/ 1843701 h 1972742"/>
              <a:gd name="connsiteX7249" fmla="*/ 4323563 w 13601612"/>
              <a:gd name="connsiteY7249" fmla="*/ 1841192 h 1972742"/>
              <a:gd name="connsiteX7250" fmla="*/ 4331807 w 13601612"/>
              <a:gd name="connsiteY7250" fmla="*/ 1839042 h 1972742"/>
              <a:gd name="connsiteX7251" fmla="*/ 4209586 w 13601612"/>
              <a:gd name="connsiteY7251" fmla="*/ 1839758 h 1972742"/>
              <a:gd name="connsiteX7252" fmla="*/ 4211736 w 13601612"/>
              <a:gd name="connsiteY7252" fmla="*/ 1840475 h 1972742"/>
              <a:gd name="connsiteX7253" fmla="*/ 4211736 w 13601612"/>
              <a:gd name="connsiteY7253" fmla="*/ 1842267 h 1972742"/>
              <a:gd name="connsiteX7254" fmla="*/ 4210303 w 13601612"/>
              <a:gd name="connsiteY7254" fmla="*/ 1842984 h 1972742"/>
              <a:gd name="connsiteX7255" fmla="*/ 4211736 w 13601612"/>
              <a:gd name="connsiteY7255" fmla="*/ 1842626 h 1972742"/>
              <a:gd name="connsiteX7256" fmla="*/ 4211736 w 13601612"/>
              <a:gd name="connsiteY7256" fmla="*/ 1843701 h 1972742"/>
              <a:gd name="connsiteX7257" fmla="*/ 4210303 w 13601612"/>
              <a:gd name="connsiteY7257" fmla="*/ 1842984 h 1972742"/>
              <a:gd name="connsiteX7258" fmla="*/ 4209586 w 13601612"/>
              <a:gd name="connsiteY7258" fmla="*/ 1842984 h 1972742"/>
              <a:gd name="connsiteX7259" fmla="*/ 4209228 w 13601612"/>
              <a:gd name="connsiteY7259" fmla="*/ 1842984 h 1972742"/>
              <a:gd name="connsiteX7260" fmla="*/ 4207077 w 13601612"/>
              <a:gd name="connsiteY7260" fmla="*/ 1843701 h 1972742"/>
              <a:gd name="connsiteX7261" fmla="*/ 4207077 w 13601612"/>
              <a:gd name="connsiteY7261" fmla="*/ 1842626 h 1972742"/>
              <a:gd name="connsiteX7262" fmla="*/ 4209228 w 13601612"/>
              <a:gd name="connsiteY7262" fmla="*/ 1842984 h 1972742"/>
              <a:gd name="connsiteX7263" fmla="*/ 4207077 w 13601612"/>
              <a:gd name="connsiteY7263" fmla="*/ 1842267 h 1972742"/>
              <a:gd name="connsiteX7264" fmla="*/ 4207077 w 13601612"/>
              <a:gd name="connsiteY7264" fmla="*/ 1840117 h 1972742"/>
              <a:gd name="connsiteX7265" fmla="*/ 4209586 w 13601612"/>
              <a:gd name="connsiteY7265" fmla="*/ 1839758 h 1972742"/>
              <a:gd name="connsiteX7266" fmla="*/ 4462989 w 13601612"/>
              <a:gd name="connsiteY7266" fmla="*/ 1840475 h 1972742"/>
              <a:gd name="connsiteX7267" fmla="*/ 4475175 w 13601612"/>
              <a:gd name="connsiteY7267" fmla="*/ 1844059 h 1972742"/>
              <a:gd name="connsiteX7268" fmla="*/ 4462989 w 13601612"/>
              <a:gd name="connsiteY7268" fmla="*/ 1847294 h 1972742"/>
              <a:gd name="connsiteX7269" fmla="*/ 4462989 w 13601612"/>
              <a:gd name="connsiteY7269" fmla="*/ 1840475 h 1972742"/>
              <a:gd name="connsiteX7270" fmla="*/ 4793810 w 13601612"/>
              <a:gd name="connsiteY7270" fmla="*/ 1840475 h 1972742"/>
              <a:gd name="connsiteX7271" fmla="*/ 4817465 w 13601612"/>
              <a:gd name="connsiteY7271" fmla="*/ 1846927 h 1972742"/>
              <a:gd name="connsiteX7272" fmla="*/ 4793810 w 13601612"/>
              <a:gd name="connsiteY7272" fmla="*/ 1853378 h 1972742"/>
              <a:gd name="connsiteX7273" fmla="*/ 4793810 w 13601612"/>
              <a:gd name="connsiteY7273" fmla="*/ 1840475 h 1972742"/>
              <a:gd name="connsiteX7274" fmla="*/ 4445784 w 13601612"/>
              <a:gd name="connsiteY7274" fmla="*/ 1840833 h 1972742"/>
              <a:gd name="connsiteX7275" fmla="*/ 4445784 w 13601612"/>
              <a:gd name="connsiteY7275" fmla="*/ 1847285 h 1972742"/>
              <a:gd name="connsiteX7276" fmla="*/ 4433957 w 13601612"/>
              <a:gd name="connsiteY7276" fmla="*/ 1844059 h 1972742"/>
              <a:gd name="connsiteX7277" fmla="*/ 4445784 w 13601612"/>
              <a:gd name="connsiteY7277" fmla="*/ 1840833 h 1972742"/>
              <a:gd name="connsiteX7278" fmla="*/ 4760118 w 13601612"/>
              <a:gd name="connsiteY7278" fmla="*/ 1840833 h 1972742"/>
              <a:gd name="connsiteX7279" fmla="*/ 4760118 w 13601612"/>
              <a:gd name="connsiteY7279" fmla="*/ 1853736 h 1972742"/>
              <a:gd name="connsiteX7280" fmla="*/ 4736821 w 13601612"/>
              <a:gd name="connsiteY7280" fmla="*/ 1847294 h 1972742"/>
              <a:gd name="connsiteX7281" fmla="*/ 4760118 w 13601612"/>
              <a:gd name="connsiteY7281" fmla="*/ 1840833 h 1972742"/>
              <a:gd name="connsiteX7282" fmla="*/ 4322846 w 13601612"/>
              <a:gd name="connsiteY7282" fmla="*/ 1841191 h 1972742"/>
              <a:gd name="connsiteX7283" fmla="*/ 4322846 w 13601612"/>
              <a:gd name="connsiteY7283" fmla="*/ 1843342 h 1972742"/>
              <a:gd name="connsiteX7284" fmla="*/ 4319262 w 13601612"/>
              <a:gd name="connsiteY7284" fmla="*/ 1842267 h 1972742"/>
              <a:gd name="connsiteX7285" fmla="*/ 4322846 w 13601612"/>
              <a:gd name="connsiteY7285" fmla="*/ 1841191 h 1972742"/>
              <a:gd name="connsiteX7286" fmla="*/ 4313527 w 13601612"/>
              <a:gd name="connsiteY7286" fmla="*/ 1841549 h 1972742"/>
              <a:gd name="connsiteX7287" fmla="*/ 4316753 w 13601612"/>
              <a:gd name="connsiteY7287" fmla="*/ 1842266 h 1972742"/>
              <a:gd name="connsiteX7288" fmla="*/ 4313527 w 13601612"/>
              <a:gd name="connsiteY7288" fmla="*/ 1843340 h 1972742"/>
              <a:gd name="connsiteX7289" fmla="*/ 4313527 w 13601612"/>
              <a:gd name="connsiteY7289" fmla="*/ 1841549 h 1972742"/>
              <a:gd name="connsiteX7290" fmla="*/ 5276601 w 13601612"/>
              <a:gd name="connsiteY7290" fmla="*/ 1841549 h 1972742"/>
              <a:gd name="connsiteX7291" fmla="*/ 5278035 w 13601612"/>
              <a:gd name="connsiteY7291" fmla="*/ 1875599 h 1972742"/>
              <a:gd name="connsiteX7292" fmla="*/ 5265848 w 13601612"/>
              <a:gd name="connsiteY7292" fmla="*/ 1875599 h 1972742"/>
              <a:gd name="connsiteX7293" fmla="*/ 5231082 w 13601612"/>
              <a:gd name="connsiteY7293" fmla="*/ 1866280 h 1972742"/>
              <a:gd name="connsiteX7294" fmla="*/ 5231082 w 13601612"/>
              <a:gd name="connsiteY7294" fmla="*/ 1853735 h 1972742"/>
              <a:gd name="connsiteX7295" fmla="*/ 5276601 w 13601612"/>
              <a:gd name="connsiteY7295" fmla="*/ 1841549 h 1972742"/>
              <a:gd name="connsiteX7296" fmla="*/ 7730341 w 13601612"/>
              <a:gd name="connsiteY7296" fmla="*/ 1841907 h 1972742"/>
              <a:gd name="connsiteX7297" fmla="*/ 7733208 w 13601612"/>
              <a:gd name="connsiteY7297" fmla="*/ 1864129 h 1972742"/>
              <a:gd name="connsiteX7298" fmla="*/ 7733208 w 13601612"/>
              <a:gd name="connsiteY7298" fmla="*/ 1875598 h 1972742"/>
              <a:gd name="connsiteX7299" fmla="*/ 7727832 w 13601612"/>
              <a:gd name="connsiteY7299" fmla="*/ 1875598 h 1972742"/>
              <a:gd name="connsiteX7300" fmla="*/ 7725682 w 13601612"/>
              <a:gd name="connsiteY7300" fmla="*/ 1851942 h 1972742"/>
              <a:gd name="connsiteX7301" fmla="*/ 7730341 w 13601612"/>
              <a:gd name="connsiteY7301" fmla="*/ 1841907 h 1972742"/>
              <a:gd name="connsiteX7302" fmla="*/ 5130007 w 13601612"/>
              <a:gd name="connsiteY7302" fmla="*/ 1842265 h 1972742"/>
              <a:gd name="connsiteX7303" fmla="*/ 5174451 w 13601612"/>
              <a:gd name="connsiteY7303" fmla="*/ 1854451 h 1972742"/>
              <a:gd name="connsiteX7304" fmla="*/ 5174093 w 13601612"/>
              <a:gd name="connsiteY7304" fmla="*/ 1865920 h 1972742"/>
              <a:gd name="connsiteX7305" fmla="*/ 5138968 w 13601612"/>
              <a:gd name="connsiteY7305" fmla="*/ 1875598 h 1972742"/>
              <a:gd name="connsiteX7306" fmla="*/ 5128574 w 13601612"/>
              <a:gd name="connsiteY7306" fmla="*/ 1875598 h 1972742"/>
              <a:gd name="connsiteX7307" fmla="*/ 5130007 w 13601612"/>
              <a:gd name="connsiteY7307" fmla="*/ 1842265 h 1972742"/>
              <a:gd name="connsiteX7308" fmla="*/ 4318187 w 13601612"/>
              <a:gd name="connsiteY7308" fmla="*/ 1842622 h 1972742"/>
              <a:gd name="connsiteX7309" fmla="*/ 4322846 w 13601612"/>
              <a:gd name="connsiteY7309" fmla="*/ 1844056 h 1972742"/>
              <a:gd name="connsiteX7310" fmla="*/ 4323204 w 13601612"/>
              <a:gd name="connsiteY7310" fmla="*/ 1848357 h 1972742"/>
              <a:gd name="connsiteX7311" fmla="*/ 4318545 w 13601612"/>
              <a:gd name="connsiteY7311" fmla="*/ 1849432 h 1972742"/>
              <a:gd name="connsiteX7312" fmla="*/ 4313168 w 13601612"/>
              <a:gd name="connsiteY7312" fmla="*/ 1847998 h 1972742"/>
              <a:gd name="connsiteX7313" fmla="*/ 4313526 w 13601612"/>
              <a:gd name="connsiteY7313" fmla="*/ 1843697 h 1972742"/>
              <a:gd name="connsiteX7314" fmla="*/ 4318187 w 13601612"/>
              <a:gd name="connsiteY7314" fmla="*/ 1842622 h 1972742"/>
              <a:gd name="connsiteX7315" fmla="*/ 4209586 w 13601612"/>
              <a:gd name="connsiteY7315" fmla="*/ 1843339 h 1972742"/>
              <a:gd name="connsiteX7316" fmla="*/ 4211736 w 13601612"/>
              <a:gd name="connsiteY7316" fmla="*/ 1844056 h 1972742"/>
              <a:gd name="connsiteX7317" fmla="*/ 4211736 w 13601612"/>
              <a:gd name="connsiteY7317" fmla="*/ 1845848 h 1972742"/>
              <a:gd name="connsiteX7318" fmla="*/ 4209227 w 13601612"/>
              <a:gd name="connsiteY7318" fmla="*/ 1846565 h 1972742"/>
              <a:gd name="connsiteX7319" fmla="*/ 4207077 w 13601612"/>
              <a:gd name="connsiteY7319" fmla="*/ 1846207 h 1972742"/>
              <a:gd name="connsiteX7320" fmla="*/ 4207077 w 13601612"/>
              <a:gd name="connsiteY7320" fmla="*/ 1844057 h 1972742"/>
              <a:gd name="connsiteX7321" fmla="*/ 4209586 w 13601612"/>
              <a:gd name="connsiteY7321" fmla="*/ 1843339 h 1972742"/>
              <a:gd name="connsiteX7322" fmla="*/ 4312811 w 13601612"/>
              <a:gd name="connsiteY7322" fmla="*/ 1844056 h 1972742"/>
              <a:gd name="connsiteX7323" fmla="*/ 4312811 w 13601612"/>
              <a:gd name="connsiteY7323" fmla="*/ 1847999 h 1972742"/>
              <a:gd name="connsiteX7324" fmla="*/ 4305284 w 13601612"/>
              <a:gd name="connsiteY7324" fmla="*/ 1845848 h 1972742"/>
              <a:gd name="connsiteX7325" fmla="*/ 4312811 w 13601612"/>
              <a:gd name="connsiteY7325" fmla="*/ 1844056 h 1972742"/>
              <a:gd name="connsiteX7326" fmla="*/ 4323563 w 13601612"/>
              <a:gd name="connsiteY7326" fmla="*/ 1844056 h 1972742"/>
              <a:gd name="connsiteX7327" fmla="*/ 4331090 w 13601612"/>
              <a:gd name="connsiteY7327" fmla="*/ 1846207 h 1972742"/>
              <a:gd name="connsiteX7328" fmla="*/ 4323563 w 13601612"/>
              <a:gd name="connsiteY7328" fmla="*/ 1847999 h 1972742"/>
              <a:gd name="connsiteX7329" fmla="*/ 4323563 w 13601612"/>
              <a:gd name="connsiteY7329" fmla="*/ 1844056 h 1972742"/>
              <a:gd name="connsiteX7330" fmla="*/ 4477325 w 13601612"/>
              <a:gd name="connsiteY7330" fmla="*/ 1844414 h 1972742"/>
              <a:gd name="connsiteX7331" fmla="*/ 4477683 w 13601612"/>
              <a:gd name="connsiteY7331" fmla="*/ 1855883 h 1972742"/>
              <a:gd name="connsiteX7332" fmla="*/ 4462988 w 13601612"/>
              <a:gd name="connsiteY7332" fmla="*/ 1851941 h 1972742"/>
              <a:gd name="connsiteX7333" fmla="*/ 4462988 w 13601612"/>
              <a:gd name="connsiteY7333" fmla="*/ 1848357 h 1972742"/>
              <a:gd name="connsiteX7334" fmla="*/ 4477325 w 13601612"/>
              <a:gd name="connsiteY7334" fmla="*/ 1844414 h 1972742"/>
              <a:gd name="connsiteX7335" fmla="*/ 4432164 w 13601612"/>
              <a:gd name="connsiteY7335" fmla="*/ 1844772 h 1972742"/>
              <a:gd name="connsiteX7336" fmla="*/ 4445784 w 13601612"/>
              <a:gd name="connsiteY7336" fmla="*/ 1848356 h 1972742"/>
              <a:gd name="connsiteX7337" fmla="*/ 4445784 w 13601612"/>
              <a:gd name="connsiteY7337" fmla="*/ 1851940 h 1972742"/>
              <a:gd name="connsiteX7338" fmla="*/ 4431448 w 13601612"/>
              <a:gd name="connsiteY7338" fmla="*/ 1855883 h 1972742"/>
              <a:gd name="connsiteX7339" fmla="*/ 4432164 w 13601612"/>
              <a:gd name="connsiteY7339" fmla="*/ 1844772 h 1972742"/>
              <a:gd name="connsiteX7340" fmla="*/ 4211736 w 13601612"/>
              <a:gd name="connsiteY7340" fmla="*/ 1846205 h 1972742"/>
              <a:gd name="connsiteX7341" fmla="*/ 4211736 w 13601612"/>
              <a:gd name="connsiteY7341" fmla="*/ 1847280 h 1972742"/>
              <a:gd name="connsiteX7342" fmla="*/ 4209944 w 13601612"/>
              <a:gd name="connsiteY7342" fmla="*/ 1846922 h 1972742"/>
              <a:gd name="connsiteX7343" fmla="*/ 4211736 w 13601612"/>
              <a:gd name="connsiteY7343" fmla="*/ 1847639 h 1972742"/>
              <a:gd name="connsiteX7344" fmla="*/ 4211736 w 13601612"/>
              <a:gd name="connsiteY7344" fmla="*/ 1849790 h 1972742"/>
              <a:gd name="connsiteX7345" fmla="*/ 4210303 w 13601612"/>
              <a:gd name="connsiteY7345" fmla="*/ 1850506 h 1972742"/>
              <a:gd name="connsiteX7346" fmla="*/ 4211736 w 13601612"/>
              <a:gd name="connsiteY7346" fmla="*/ 1850149 h 1972742"/>
              <a:gd name="connsiteX7347" fmla="*/ 4211736 w 13601612"/>
              <a:gd name="connsiteY7347" fmla="*/ 1851223 h 1972742"/>
              <a:gd name="connsiteX7348" fmla="*/ 4211736 w 13601612"/>
              <a:gd name="connsiteY7348" fmla="*/ 1853732 h 1972742"/>
              <a:gd name="connsiteX7349" fmla="*/ 4209944 w 13601612"/>
              <a:gd name="connsiteY7349" fmla="*/ 1854449 h 1972742"/>
              <a:gd name="connsiteX7350" fmla="*/ 4211736 w 13601612"/>
              <a:gd name="connsiteY7350" fmla="*/ 1854091 h 1972742"/>
              <a:gd name="connsiteX7351" fmla="*/ 4211736 w 13601612"/>
              <a:gd name="connsiteY7351" fmla="*/ 1855166 h 1972742"/>
              <a:gd name="connsiteX7352" fmla="*/ 4209944 w 13601612"/>
              <a:gd name="connsiteY7352" fmla="*/ 1854449 h 1972742"/>
              <a:gd name="connsiteX7353" fmla="*/ 4209227 w 13601612"/>
              <a:gd name="connsiteY7353" fmla="*/ 1854449 h 1972742"/>
              <a:gd name="connsiteX7354" fmla="*/ 4208870 w 13601612"/>
              <a:gd name="connsiteY7354" fmla="*/ 1854449 h 1972742"/>
              <a:gd name="connsiteX7355" fmla="*/ 4207077 w 13601612"/>
              <a:gd name="connsiteY7355" fmla="*/ 1854807 h 1972742"/>
              <a:gd name="connsiteX7356" fmla="*/ 4207077 w 13601612"/>
              <a:gd name="connsiteY7356" fmla="*/ 1854090 h 1972742"/>
              <a:gd name="connsiteX7357" fmla="*/ 4208870 w 13601612"/>
              <a:gd name="connsiteY7357" fmla="*/ 1854448 h 1972742"/>
              <a:gd name="connsiteX7358" fmla="*/ 4207077 w 13601612"/>
              <a:gd name="connsiteY7358" fmla="*/ 1853731 h 1972742"/>
              <a:gd name="connsiteX7359" fmla="*/ 4207077 w 13601612"/>
              <a:gd name="connsiteY7359" fmla="*/ 1851581 h 1972742"/>
              <a:gd name="connsiteX7360" fmla="*/ 4209586 w 13601612"/>
              <a:gd name="connsiteY7360" fmla="*/ 1850864 h 1972742"/>
              <a:gd name="connsiteX7361" fmla="*/ 4211737 w 13601612"/>
              <a:gd name="connsiteY7361" fmla="*/ 1851222 h 1972742"/>
              <a:gd name="connsiteX7362" fmla="*/ 4210303 w 13601612"/>
              <a:gd name="connsiteY7362" fmla="*/ 1850505 h 1972742"/>
              <a:gd name="connsiteX7363" fmla="*/ 4209586 w 13601612"/>
              <a:gd name="connsiteY7363" fmla="*/ 1850505 h 1972742"/>
              <a:gd name="connsiteX7364" fmla="*/ 4208870 w 13601612"/>
              <a:gd name="connsiteY7364" fmla="*/ 1850505 h 1972742"/>
              <a:gd name="connsiteX7365" fmla="*/ 4207077 w 13601612"/>
              <a:gd name="connsiteY7365" fmla="*/ 1851222 h 1972742"/>
              <a:gd name="connsiteX7366" fmla="*/ 4207077 w 13601612"/>
              <a:gd name="connsiteY7366" fmla="*/ 1850147 h 1972742"/>
              <a:gd name="connsiteX7367" fmla="*/ 4208870 w 13601612"/>
              <a:gd name="connsiteY7367" fmla="*/ 1850505 h 1972742"/>
              <a:gd name="connsiteX7368" fmla="*/ 4207077 w 13601612"/>
              <a:gd name="connsiteY7368" fmla="*/ 1849788 h 1972742"/>
              <a:gd name="connsiteX7369" fmla="*/ 4207077 w 13601612"/>
              <a:gd name="connsiteY7369" fmla="*/ 1847637 h 1972742"/>
              <a:gd name="connsiteX7370" fmla="*/ 4208870 w 13601612"/>
              <a:gd name="connsiteY7370" fmla="*/ 1846920 h 1972742"/>
              <a:gd name="connsiteX7371" fmla="*/ 4207077 w 13601612"/>
              <a:gd name="connsiteY7371" fmla="*/ 1847278 h 1972742"/>
              <a:gd name="connsiteX7372" fmla="*/ 4207077 w 13601612"/>
              <a:gd name="connsiteY7372" fmla="*/ 1846562 h 1972742"/>
              <a:gd name="connsiteX7373" fmla="*/ 4208870 w 13601612"/>
              <a:gd name="connsiteY7373" fmla="*/ 1846919 h 1972742"/>
              <a:gd name="connsiteX7374" fmla="*/ 4209586 w 13601612"/>
              <a:gd name="connsiteY7374" fmla="*/ 1846919 h 1972742"/>
              <a:gd name="connsiteX7375" fmla="*/ 4209944 w 13601612"/>
              <a:gd name="connsiteY7375" fmla="*/ 1846919 h 1972742"/>
              <a:gd name="connsiteX7376" fmla="*/ 4211736 w 13601612"/>
              <a:gd name="connsiteY7376" fmla="*/ 1846205 h 1972742"/>
              <a:gd name="connsiteX7377" fmla="*/ 4304208 w 13601612"/>
              <a:gd name="connsiteY7377" fmla="*/ 1846205 h 1972742"/>
              <a:gd name="connsiteX7378" fmla="*/ 4312811 w 13601612"/>
              <a:gd name="connsiteY7378" fmla="*/ 1848714 h 1972742"/>
              <a:gd name="connsiteX7379" fmla="*/ 4312811 w 13601612"/>
              <a:gd name="connsiteY7379" fmla="*/ 1851223 h 1972742"/>
              <a:gd name="connsiteX7380" fmla="*/ 4304208 w 13601612"/>
              <a:gd name="connsiteY7380" fmla="*/ 1853374 h 1972742"/>
              <a:gd name="connsiteX7381" fmla="*/ 4304208 w 13601612"/>
              <a:gd name="connsiteY7381" fmla="*/ 1846205 h 1972742"/>
              <a:gd name="connsiteX7382" fmla="*/ 4332165 w 13601612"/>
              <a:gd name="connsiteY7382" fmla="*/ 1846563 h 1972742"/>
              <a:gd name="connsiteX7383" fmla="*/ 4332523 w 13601612"/>
              <a:gd name="connsiteY7383" fmla="*/ 1853373 h 1972742"/>
              <a:gd name="connsiteX7384" fmla="*/ 4323563 w 13601612"/>
              <a:gd name="connsiteY7384" fmla="*/ 1850864 h 1972742"/>
              <a:gd name="connsiteX7385" fmla="*/ 4323563 w 13601612"/>
              <a:gd name="connsiteY7385" fmla="*/ 1848714 h 1972742"/>
              <a:gd name="connsiteX7386" fmla="*/ 4332165 w 13601612"/>
              <a:gd name="connsiteY7386" fmla="*/ 1846563 h 1972742"/>
              <a:gd name="connsiteX7387" fmla="*/ 4206718 w 13601612"/>
              <a:gd name="connsiteY7387" fmla="*/ 1847638 h 1972742"/>
              <a:gd name="connsiteX7388" fmla="*/ 4206718 w 13601612"/>
              <a:gd name="connsiteY7388" fmla="*/ 1849789 h 1972742"/>
              <a:gd name="connsiteX7389" fmla="*/ 4203134 w 13601612"/>
              <a:gd name="connsiteY7389" fmla="*/ 1848714 h 1972742"/>
              <a:gd name="connsiteX7390" fmla="*/ 4206718 w 13601612"/>
              <a:gd name="connsiteY7390" fmla="*/ 1847638 h 1972742"/>
              <a:gd name="connsiteX7391" fmla="*/ 4821408 w 13601612"/>
              <a:gd name="connsiteY7391" fmla="*/ 1847996 h 1972742"/>
              <a:gd name="connsiteX7392" fmla="*/ 4822125 w 13601612"/>
              <a:gd name="connsiteY7392" fmla="*/ 1870218 h 1972742"/>
              <a:gd name="connsiteX7393" fmla="*/ 4793810 w 13601612"/>
              <a:gd name="connsiteY7393" fmla="*/ 1862691 h 1972742"/>
              <a:gd name="connsiteX7394" fmla="*/ 4793810 w 13601612"/>
              <a:gd name="connsiteY7394" fmla="*/ 1855164 h 1972742"/>
              <a:gd name="connsiteX7395" fmla="*/ 4821408 w 13601612"/>
              <a:gd name="connsiteY7395" fmla="*/ 1847996 h 1972742"/>
              <a:gd name="connsiteX7396" fmla="*/ 7751488 w 13601612"/>
              <a:gd name="connsiteY7396" fmla="*/ 1847996 h 1972742"/>
              <a:gd name="connsiteX7397" fmla="*/ 7764749 w 13601612"/>
              <a:gd name="connsiteY7397" fmla="*/ 1854806 h 1972742"/>
              <a:gd name="connsiteX7398" fmla="*/ 7753280 w 13601612"/>
              <a:gd name="connsiteY7398" fmla="*/ 1875594 h 1972742"/>
              <a:gd name="connsiteX7399" fmla="*/ 7746828 w 13601612"/>
              <a:gd name="connsiteY7399" fmla="*/ 1875594 h 1972742"/>
              <a:gd name="connsiteX7400" fmla="*/ 7747187 w 13601612"/>
              <a:gd name="connsiteY7400" fmla="*/ 1854089 h 1972742"/>
              <a:gd name="connsiteX7401" fmla="*/ 7751488 w 13601612"/>
              <a:gd name="connsiteY7401" fmla="*/ 1847996 h 1972742"/>
              <a:gd name="connsiteX7402" fmla="*/ 4462272 w 13601612"/>
              <a:gd name="connsiteY7402" fmla="*/ 1848354 h 1972742"/>
              <a:gd name="connsiteX7403" fmla="*/ 4462272 w 13601612"/>
              <a:gd name="connsiteY7403" fmla="*/ 1851938 h 1972742"/>
              <a:gd name="connsiteX7404" fmla="*/ 4456179 w 13601612"/>
              <a:gd name="connsiteY7404" fmla="*/ 1850146 h 1972742"/>
              <a:gd name="connsiteX7405" fmla="*/ 4462272 w 13601612"/>
              <a:gd name="connsiteY7405" fmla="*/ 1848354 h 1972742"/>
              <a:gd name="connsiteX7406" fmla="*/ 4733237 w 13601612"/>
              <a:gd name="connsiteY7406" fmla="*/ 1848354 h 1972742"/>
              <a:gd name="connsiteX7407" fmla="*/ 4760118 w 13601612"/>
              <a:gd name="connsiteY7407" fmla="*/ 1855522 h 1972742"/>
              <a:gd name="connsiteX7408" fmla="*/ 4759760 w 13601612"/>
              <a:gd name="connsiteY7408" fmla="*/ 1862690 h 1972742"/>
              <a:gd name="connsiteX7409" fmla="*/ 4732520 w 13601612"/>
              <a:gd name="connsiteY7409" fmla="*/ 1870233 h 1972742"/>
              <a:gd name="connsiteX7410" fmla="*/ 4733237 w 13601612"/>
              <a:gd name="connsiteY7410" fmla="*/ 1848354 h 1972742"/>
              <a:gd name="connsiteX7411" fmla="*/ 4313169 w 13601612"/>
              <a:gd name="connsiteY7411" fmla="*/ 1848712 h 1972742"/>
              <a:gd name="connsiteX7412" fmla="*/ 4317112 w 13601612"/>
              <a:gd name="connsiteY7412" fmla="*/ 1849786 h 1972742"/>
              <a:gd name="connsiteX7413" fmla="*/ 4313169 w 13601612"/>
              <a:gd name="connsiteY7413" fmla="*/ 1850861 h 1972742"/>
              <a:gd name="connsiteX7414" fmla="*/ 4313169 w 13601612"/>
              <a:gd name="connsiteY7414" fmla="*/ 1848712 h 1972742"/>
              <a:gd name="connsiteX7415" fmla="*/ 4322846 w 13601612"/>
              <a:gd name="connsiteY7415" fmla="*/ 1848712 h 1972742"/>
              <a:gd name="connsiteX7416" fmla="*/ 4322846 w 13601612"/>
              <a:gd name="connsiteY7416" fmla="*/ 1850862 h 1972742"/>
              <a:gd name="connsiteX7417" fmla="*/ 4319621 w 13601612"/>
              <a:gd name="connsiteY7417" fmla="*/ 1849787 h 1972742"/>
              <a:gd name="connsiteX7418" fmla="*/ 4322846 w 13601612"/>
              <a:gd name="connsiteY7418" fmla="*/ 1848712 h 1972742"/>
              <a:gd name="connsiteX7419" fmla="*/ 4446860 w 13601612"/>
              <a:gd name="connsiteY7419" fmla="*/ 1848712 h 1972742"/>
              <a:gd name="connsiteX7420" fmla="*/ 4452236 w 13601612"/>
              <a:gd name="connsiteY7420" fmla="*/ 1850145 h 1972742"/>
              <a:gd name="connsiteX7421" fmla="*/ 4446860 w 13601612"/>
              <a:gd name="connsiteY7421" fmla="*/ 1851579 h 1972742"/>
              <a:gd name="connsiteX7422" fmla="*/ 4446860 w 13601612"/>
              <a:gd name="connsiteY7422" fmla="*/ 1848712 h 1972742"/>
              <a:gd name="connsiteX7423" fmla="*/ 4216396 w 13601612"/>
              <a:gd name="connsiteY7423" fmla="*/ 1849069 h 1972742"/>
              <a:gd name="connsiteX7424" fmla="*/ 4216396 w 13601612"/>
              <a:gd name="connsiteY7424" fmla="*/ 1852295 h 1972742"/>
              <a:gd name="connsiteX7425" fmla="*/ 4212095 w 13601612"/>
              <a:gd name="connsiteY7425" fmla="*/ 1851220 h 1972742"/>
              <a:gd name="connsiteX7426" fmla="*/ 4212095 w 13601612"/>
              <a:gd name="connsiteY7426" fmla="*/ 1850146 h 1972742"/>
              <a:gd name="connsiteX7427" fmla="*/ 4216396 w 13601612"/>
              <a:gd name="connsiteY7427" fmla="*/ 1849069 h 1972742"/>
              <a:gd name="connsiteX7428" fmla="*/ 2958701 w 13601612"/>
              <a:gd name="connsiteY7428" fmla="*/ 1849427 h 1972742"/>
              <a:gd name="connsiteX7429" fmla="*/ 2967662 w 13601612"/>
              <a:gd name="connsiteY7429" fmla="*/ 1859821 h 1972742"/>
              <a:gd name="connsiteX7430" fmla="*/ 2969096 w 13601612"/>
              <a:gd name="connsiteY7430" fmla="*/ 1875592 h 1972742"/>
              <a:gd name="connsiteX7431" fmla="*/ 2964794 w 13601612"/>
              <a:gd name="connsiteY7431" fmla="*/ 1875592 h 1972742"/>
              <a:gd name="connsiteX7432" fmla="*/ 2963361 w 13601612"/>
              <a:gd name="connsiteY7432" fmla="*/ 1872366 h 1972742"/>
              <a:gd name="connsiteX7433" fmla="*/ 2958343 w 13601612"/>
              <a:gd name="connsiteY7433" fmla="*/ 1853011 h 1972742"/>
              <a:gd name="connsiteX7434" fmla="*/ 2958701 w 13601612"/>
              <a:gd name="connsiteY7434" fmla="*/ 1849427 h 1972742"/>
              <a:gd name="connsiteX7435" fmla="*/ 4318545 w 13601612"/>
              <a:gd name="connsiteY7435" fmla="*/ 1850144 h 1972742"/>
              <a:gd name="connsiteX7436" fmla="*/ 4323205 w 13601612"/>
              <a:gd name="connsiteY7436" fmla="*/ 1851219 h 1972742"/>
              <a:gd name="connsiteX7437" fmla="*/ 4323205 w 13601612"/>
              <a:gd name="connsiteY7437" fmla="*/ 1855878 h 1972742"/>
              <a:gd name="connsiteX7438" fmla="*/ 4318187 w 13601612"/>
              <a:gd name="connsiteY7438" fmla="*/ 1856953 h 1972742"/>
              <a:gd name="connsiteX7439" fmla="*/ 4313169 w 13601612"/>
              <a:gd name="connsiteY7439" fmla="*/ 1855878 h 1972742"/>
              <a:gd name="connsiteX7440" fmla="*/ 4313169 w 13601612"/>
              <a:gd name="connsiteY7440" fmla="*/ 1851577 h 1972742"/>
              <a:gd name="connsiteX7441" fmla="*/ 4318545 w 13601612"/>
              <a:gd name="connsiteY7441" fmla="*/ 1850144 h 1972742"/>
              <a:gd name="connsiteX7442" fmla="*/ 4454028 w 13601612"/>
              <a:gd name="connsiteY7442" fmla="*/ 1850502 h 1972742"/>
              <a:gd name="connsiteX7443" fmla="*/ 4454386 w 13601612"/>
              <a:gd name="connsiteY7443" fmla="*/ 1850502 h 1972742"/>
              <a:gd name="connsiteX7444" fmla="*/ 4462271 w 13601612"/>
              <a:gd name="connsiteY7444" fmla="*/ 1852652 h 1972742"/>
              <a:gd name="connsiteX7445" fmla="*/ 4462271 w 13601612"/>
              <a:gd name="connsiteY7445" fmla="*/ 1860179 h 1972742"/>
              <a:gd name="connsiteX7446" fmla="*/ 4455103 w 13601612"/>
              <a:gd name="connsiteY7446" fmla="*/ 1861971 h 1972742"/>
              <a:gd name="connsiteX7447" fmla="*/ 4446501 w 13601612"/>
              <a:gd name="connsiteY7447" fmla="*/ 1859821 h 1972742"/>
              <a:gd name="connsiteX7448" fmla="*/ 4446501 w 13601612"/>
              <a:gd name="connsiteY7448" fmla="*/ 1852652 h 1972742"/>
              <a:gd name="connsiteX7449" fmla="*/ 4454028 w 13601612"/>
              <a:gd name="connsiteY7449" fmla="*/ 1850502 h 1972742"/>
              <a:gd name="connsiteX7450" fmla="*/ 4312811 w 13601612"/>
              <a:gd name="connsiteY7450" fmla="*/ 1851577 h 1972742"/>
              <a:gd name="connsiteX7451" fmla="*/ 4312811 w 13601612"/>
              <a:gd name="connsiteY7451" fmla="*/ 1855519 h 1972742"/>
              <a:gd name="connsiteX7452" fmla="*/ 4305642 w 13601612"/>
              <a:gd name="connsiteY7452" fmla="*/ 1853727 h 1972742"/>
              <a:gd name="connsiteX7453" fmla="*/ 4312811 w 13601612"/>
              <a:gd name="connsiteY7453" fmla="*/ 1851577 h 1972742"/>
              <a:gd name="connsiteX7454" fmla="*/ 4323563 w 13601612"/>
              <a:gd name="connsiteY7454" fmla="*/ 1851577 h 1972742"/>
              <a:gd name="connsiteX7455" fmla="*/ 4331090 w 13601612"/>
              <a:gd name="connsiteY7455" fmla="*/ 1853369 h 1972742"/>
              <a:gd name="connsiteX7456" fmla="*/ 4323563 w 13601612"/>
              <a:gd name="connsiteY7456" fmla="*/ 1855519 h 1972742"/>
              <a:gd name="connsiteX7457" fmla="*/ 4323563 w 13601612"/>
              <a:gd name="connsiteY7457" fmla="*/ 1851577 h 1972742"/>
              <a:gd name="connsiteX7458" fmla="*/ 4445784 w 13601612"/>
              <a:gd name="connsiteY7458" fmla="*/ 1853010 h 1972742"/>
              <a:gd name="connsiteX7459" fmla="*/ 4445426 w 13601612"/>
              <a:gd name="connsiteY7459" fmla="*/ 1859820 h 1972742"/>
              <a:gd name="connsiteX7460" fmla="*/ 4433240 w 13601612"/>
              <a:gd name="connsiteY7460" fmla="*/ 1856236 h 1972742"/>
              <a:gd name="connsiteX7461" fmla="*/ 4445784 w 13601612"/>
              <a:gd name="connsiteY7461" fmla="*/ 1853010 h 1972742"/>
              <a:gd name="connsiteX7462" fmla="*/ 4462989 w 13601612"/>
              <a:gd name="connsiteY7462" fmla="*/ 1853010 h 1972742"/>
              <a:gd name="connsiteX7463" fmla="*/ 4475892 w 13601612"/>
              <a:gd name="connsiteY7463" fmla="*/ 1856594 h 1972742"/>
              <a:gd name="connsiteX7464" fmla="*/ 4462989 w 13601612"/>
              <a:gd name="connsiteY7464" fmla="*/ 1859820 h 1972742"/>
              <a:gd name="connsiteX7465" fmla="*/ 4462989 w 13601612"/>
              <a:gd name="connsiteY7465" fmla="*/ 1853010 h 1972742"/>
              <a:gd name="connsiteX7466" fmla="*/ 4332165 w 13601612"/>
              <a:gd name="connsiteY7466" fmla="*/ 1853727 h 1972742"/>
              <a:gd name="connsiteX7467" fmla="*/ 4332523 w 13601612"/>
              <a:gd name="connsiteY7467" fmla="*/ 1853727 h 1972742"/>
              <a:gd name="connsiteX7468" fmla="*/ 4332881 w 13601612"/>
              <a:gd name="connsiteY7468" fmla="*/ 1860896 h 1972742"/>
              <a:gd name="connsiteX7469" fmla="*/ 4323562 w 13601612"/>
              <a:gd name="connsiteY7469" fmla="*/ 1858745 h 1972742"/>
              <a:gd name="connsiteX7470" fmla="*/ 4323562 w 13601612"/>
              <a:gd name="connsiteY7470" fmla="*/ 1856236 h 1972742"/>
              <a:gd name="connsiteX7471" fmla="*/ 4332165 w 13601612"/>
              <a:gd name="connsiteY7471" fmla="*/ 1853727 h 1972742"/>
              <a:gd name="connsiteX7472" fmla="*/ 4304208 w 13601612"/>
              <a:gd name="connsiteY7472" fmla="*/ 1854085 h 1972742"/>
              <a:gd name="connsiteX7473" fmla="*/ 4312452 w 13601612"/>
              <a:gd name="connsiteY7473" fmla="*/ 1856236 h 1972742"/>
              <a:gd name="connsiteX7474" fmla="*/ 4312452 w 13601612"/>
              <a:gd name="connsiteY7474" fmla="*/ 1858744 h 1972742"/>
              <a:gd name="connsiteX7475" fmla="*/ 4304208 w 13601612"/>
              <a:gd name="connsiteY7475" fmla="*/ 1860895 h 1972742"/>
              <a:gd name="connsiteX7476" fmla="*/ 4303851 w 13601612"/>
              <a:gd name="connsiteY7476" fmla="*/ 1860895 h 1972742"/>
              <a:gd name="connsiteX7477" fmla="*/ 4304208 w 13601612"/>
              <a:gd name="connsiteY7477" fmla="*/ 1854085 h 1972742"/>
              <a:gd name="connsiteX7478" fmla="*/ 5177677 w 13601612"/>
              <a:gd name="connsiteY7478" fmla="*/ 1854802 h 1972742"/>
              <a:gd name="connsiteX7479" fmla="*/ 5195957 w 13601612"/>
              <a:gd name="connsiteY7479" fmla="*/ 1860178 h 1972742"/>
              <a:gd name="connsiteX7480" fmla="*/ 5177677 w 13601612"/>
              <a:gd name="connsiteY7480" fmla="*/ 1865196 h 1972742"/>
              <a:gd name="connsiteX7481" fmla="*/ 5177677 w 13601612"/>
              <a:gd name="connsiteY7481" fmla="*/ 1854802 h 1972742"/>
              <a:gd name="connsiteX7482" fmla="*/ 5227497 w 13601612"/>
              <a:gd name="connsiteY7482" fmla="*/ 1854802 h 1972742"/>
              <a:gd name="connsiteX7483" fmla="*/ 5227497 w 13601612"/>
              <a:gd name="connsiteY7483" fmla="*/ 1865196 h 1972742"/>
              <a:gd name="connsiteX7484" fmla="*/ 5208143 w 13601612"/>
              <a:gd name="connsiteY7484" fmla="*/ 1860178 h 1972742"/>
              <a:gd name="connsiteX7485" fmla="*/ 5227497 w 13601612"/>
              <a:gd name="connsiteY7485" fmla="*/ 1854802 h 1972742"/>
              <a:gd name="connsiteX7486" fmla="*/ 7778728 w 13601612"/>
              <a:gd name="connsiteY7486" fmla="*/ 1854802 h 1972742"/>
              <a:gd name="connsiteX7487" fmla="*/ 7805609 w 13601612"/>
              <a:gd name="connsiteY7487" fmla="*/ 1875590 h 1972742"/>
              <a:gd name="connsiteX7488" fmla="*/ 7765108 w 13601612"/>
              <a:gd name="connsiteY7488" fmla="*/ 1875590 h 1972742"/>
              <a:gd name="connsiteX7489" fmla="*/ 7775144 w 13601612"/>
              <a:gd name="connsiteY7489" fmla="*/ 1859103 h 1972742"/>
              <a:gd name="connsiteX7490" fmla="*/ 7778728 w 13601612"/>
              <a:gd name="connsiteY7490" fmla="*/ 1854802 h 1972742"/>
              <a:gd name="connsiteX7491" fmla="*/ 4761910 w 13601612"/>
              <a:gd name="connsiteY7491" fmla="*/ 1855876 h 1972742"/>
              <a:gd name="connsiteX7492" fmla="*/ 4772663 w 13601612"/>
              <a:gd name="connsiteY7492" fmla="*/ 1859102 h 1972742"/>
              <a:gd name="connsiteX7493" fmla="*/ 4761910 w 13601612"/>
              <a:gd name="connsiteY7493" fmla="*/ 1861970 h 1972742"/>
              <a:gd name="connsiteX7494" fmla="*/ 4761910 w 13601612"/>
              <a:gd name="connsiteY7494" fmla="*/ 1855876 h 1972742"/>
              <a:gd name="connsiteX7495" fmla="*/ 4792018 w 13601612"/>
              <a:gd name="connsiteY7495" fmla="*/ 1855876 h 1972742"/>
              <a:gd name="connsiteX7496" fmla="*/ 4792018 w 13601612"/>
              <a:gd name="connsiteY7496" fmla="*/ 1862328 h 1972742"/>
              <a:gd name="connsiteX7497" fmla="*/ 4780190 w 13601612"/>
              <a:gd name="connsiteY7497" fmla="*/ 1859102 h 1972742"/>
              <a:gd name="connsiteX7498" fmla="*/ 4792018 w 13601612"/>
              <a:gd name="connsiteY7498" fmla="*/ 1855876 h 1972742"/>
              <a:gd name="connsiteX7499" fmla="*/ 4313169 w 13601612"/>
              <a:gd name="connsiteY7499" fmla="*/ 1856234 h 1972742"/>
              <a:gd name="connsiteX7500" fmla="*/ 4316753 w 13601612"/>
              <a:gd name="connsiteY7500" fmla="*/ 1857309 h 1972742"/>
              <a:gd name="connsiteX7501" fmla="*/ 4313169 w 13601612"/>
              <a:gd name="connsiteY7501" fmla="*/ 1858384 h 1972742"/>
              <a:gd name="connsiteX7502" fmla="*/ 4313169 w 13601612"/>
              <a:gd name="connsiteY7502" fmla="*/ 1856234 h 1972742"/>
              <a:gd name="connsiteX7503" fmla="*/ 4323205 w 13601612"/>
              <a:gd name="connsiteY7503" fmla="*/ 1856234 h 1972742"/>
              <a:gd name="connsiteX7504" fmla="*/ 4323205 w 13601612"/>
              <a:gd name="connsiteY7504" fmla="*/ 1858385 h 1972742"/>
              <a:gd name="connsiteX7505" fmla="*/ 4319262 w 13601612"/>
              <a:gd name="connsiteY7505" fmla="*/ 1857310 h 1972742"/>
              <a:gd name="connsiteX7506" fmla="*/ 4323205 w 13601612"/>
              <a:gd name="connsiteY7506" fmla="*/ 1856234 h 1972742"/>
              <a:gd name="connsiteX7507" fmla="*/ 4431448 w 13601612"/>
              <a:gd name="connsiteY7507" fmla="*/ 1856951 h 1972742"/>
              <a:gd name="connsiteX7508" fmla="*/ 4445426 w 13601612"/>
              <a:gd name="connsiteY7508" fmla="*/ 1860535 h 1972742"/>
              <a:gd name="connsiteX7509" fmla="*/ 4445426 w 13601612"/>
              <a:gd name="connsiteY7509" fmla="*/ 1864836 h 1972742"/>
              <a:gd name="connsiteX7510" fmla="*/ 4431089 w 13601612"/>
              <a:gd name="connsiteY7510" fmla="*/ 1868779 h 1972742"/>
              <a:gd name="connsiteX7511" fmla="*/ 4431448 w 13601612"/>
              <a:gd name="connsiteY7511" fmla="*/ 1856951 h 1972742"/>
              <a:gd name="connsiteX7512" fmla="*/ 4477684 w 13601612"/>
              <a:gd name="connsiteY7512" fmla="*/ 1856951 h 1972742"/>
              <a:gd name="connsiteX7513" fmla="*/ 4478041 w 13601612"/>
              <a:gd name="connsiteY7513" fmla="*/ 1868421 h 1972742"/>
              <a:gd name="connsiteX7514" fmla="*/ 4462988 w 13601612"/>
              <a:gd name="connsiteY7514" fmla="*/ 1864478 h 1972742"/>
              <a:gd name="connsiteX7515" fmla="*/ 4462988 w 13601612"/>
              <a:gd name="connsiteY7515" fmla="*/ 1860894 h 1972742"/>
              <a:gd name="connsiteX7516" fmla="*/ 4477684 w 13601612"/>
              <a:gd name="connsiteY7516" fmla="*/ 1856951 h 1972742"/>
              <a:gd name="connsiteX7517" fmla="*/ 4318187 w 13601612"/>
              <a:gd name="connsiteY7517" fmla="*/ 1857668 h 1972742"/>
              <a:gd name="connsiteX7518" fmla="*/ 4323205 w 13601612"/>
              <a:gd name="connsiteY7518" fmla="*/ 1859102 h 1972742"/>
              <a:gd name="connsiteX7519" fmla="*/ 4323205 w 13601612"/>
              <a:gd name="connsiteY7519" fmla="*/ 1863761 h 1972742"/>
              <a:gd name="connsiteX7520" fmla="*/ 4318545 w 13601612"/>
              <a:gd name="connsiteY7520" fmla="*/ 1864836 h 1972742"/>
              <a:gd name="connsiteX7521" fmla="*/ 4313169 w 13601612"/>
              <a:gd name="connsiteY7521" fmla="*/ 1863402 h 1972742"/>
              <a:gd name="connsiteX7522" fmla="*/ 4313169 w 13601612"/>
              <a:gd name="connsiteY7522" fmla="*/ 1859101 h 1972742"/>
              <a:gd name="connsiteX7523" fmla="*/ 4318187 w 13601612"/>
              <a:gd name="connsiteY7523" fmla="*/ 1857668 h 1972742"/>
              <a:gd name="connsiteX7524" fmla="*/ 7709553 w 13601612"/>
              <a:gd name="connsiteY7524" fmla="*/ 1857668 h 1972742"/>
              <a:gd name="connsiteX7525" fmla="*/ 7716004 w 13601612"/>
              <a:gd name="connsiteY7525" fmla="*/ 1875589 h 1972742"/>
              <a:gd name="connsiteX7526" fmla="*/ 7702026 w 13601612"/>
              <a:gd name="connsiteY7526" fmla="*/ 1875589 h 1972742"/>
              <a:gd name="connsiteX7527" fmla="*/ 7697008 w 13601612"/>
              <a:gd name="connsiteY7527" fmla="*/ 1872005 h 1972742"/>
              <a:gd name="connsiteX7528" fmla="*/ 7703818 w 13601612"/>
              <a:gd name="connsiteY7528" fmla="*/ 1863044 h 1972742"/>
              <a:gd name="connsiteX7529" fmla="*/ 7709553 w 13601612"/>
              <a:gd name="connsiteY7529" fmla="*/ 1857668 h 1972742"/>
              <a:gd name="connsiteX7530" fmla="*/ 4312452 w 13601612"/>
              <a:gd name="connsiteY7530" fmla="*/ 1859102 h 1972742"/>
              <a:gd name="connsiteX7531" fmla="*/ 4312452 w 13601612"/>
              <a:gd name="connsiteY7531" fmla="*/ 1863044 h 1972742"/>
              <a:gd name="connsiteX7532" fmla="*/ 4305284 w 13601612"/>
              <a:gd name="connsiteY7532" fmla="*/ 1861252 h 1972742"/>
              <a:gd name="connsiteX7533" fmla="*/ 4312452 w 13601612"/>
              <a:gd name="connsiteY7533" fmla="*/ 1859102 h 1972742"/>
              <a:gd name="connsiteX7534" fmla="*/ 4323563 w 13601612"/>
              <a:gd name="connsiteY7534" fmla="*/ 1859102 h 1972742"/>
              <a:gd name="connsiteX7535" fmla="*/ 4331448 w 13601612"/>
              <a:gd name="connsiteY7535" fmla="*/ 1861252 h 1972742"/>
              <a:gd name="connsiteX7536" fmla="*/ 4323922 w 13601612"/>
              <a:gd name="connsiteY7536" fmla="*/ 1863403 h 1972742"/>
              <a:gd name="connsiteX7537" fmla="*/ 4323563 w 13601612"/>
              <a:gd name="connsiteY7537" fmla="*/ 1859102 h 1972742"/>
              <a:gd name="connsiteX7538" fmla="*/ 4776606 w 13601612"/>
              <a:gd name="connsiteY7538" fmla="*/ 1860176 h 1972742"/>
              <a:gd name="connsiteX7539" fmla="*/ 4792018 w 13601612"/>
              <a:gd name="connsiteY7539" fmla="*/ 1864119 h 1972742"/>
              <a:gd name="connsiteX7540" fmla="*/ 4792018 w 13601612"/>
              <a:gd name="connsiteY7540" fmla="*/ 1875588 h 1972742"/>
              <a:gd name="connsiteX7541" fmla="*/ 4761552 w 13601612"/>
              <a:gd name="connsiteY7541" fmla="*/ 1875588 h 1972742"/>
              <a:gd name="connsiteX7542" fmla="*/ 4761552 w 13601612"/>
              <a:gd name="connsiteY7542" fmla="*/ 1864119 h 1972742"/>
              <a:gd name="connsiteX7543" fmla="*/ 4776606 w 13601612"/>
              <a:gd name="connsiteY7543" fmla="*/ 1860176 h 1972742"/>
              <a:gd name="connsiteX7544" fmla="*/ 4446501 w 13601612"/>
              <a:gd name="connsiteY7544" fmla="*/ 1860914 h 1972742"/>
              <a:gd name="connsiteX7545" fmla="*/ 4452953 w 13601612"/>
              <a:gd name="connsiteY7545" fmla="*/ 1862706 h 1972742"/>
              <a:gd name="connsiteX7546" fmla="*/ 4446501 w 13601612"/>
              <a:gd name="connsiteY7546" fmla="*/ 1864498 h 1972742"/>
              <a:gd name="connsiteX7547" fmla="*/ 4446501 w 13601612"/>
              <a:gd name="connsiteY7547" fmla="*/ 1860914 h 1972742"/>
              <a:gd name="connsiteX7548" fmla="*/ 4462272 w 13601612"/>
              <a:gd name="connsiteY7548" fmla="*/ 1861272 h 1972742"/>
              <a:gd name="connsiteX7549" fmla="*/ 4462272 w 13601612"/>
              <a:gd name="connsiteY7549" fmla="*/ 1864139 h 1972742"/>
              <a:gd name="connsiteX7550" fmla="*/ 4456895 w 13601612"/>
              <a:gd name="connsiteY7550" fmla="*/ 1862705 h 1972742"/>
              <a:gd name="connsiteX7551" fmla="*/ 4462272 w 13601612"/>
              <a:gd name="connsiteY7551" fmla="*/ 1861272 h 1972742"/>
              <a:gd name="connsiteX7552" fmla="*/ 4303850 w 13601612"/>
              <a:gd name="connsiteY7552" fmla="*/ 1861631 h 1972742"/>
              <a:gd name="connsiteX7553" fmla="*/ 4304208 w 13601612"/>
              <a:gd name="connsiteY7553" fmla="*/ 1861631 h 1972742"/>
              <a:gd name="connsiteX7554" fmla="*/ 4312452 w 13601612"/>
              <a:gd name="connsiteY7554" fmla="*/ 1863781 h 1972742"/>
              <a:gd name="connsiteX7555" fmla="*/ 4312452 w 13601612"/>
              <a:gd name="connsiteY7555" fmla="*/ 1866649 h 1972742"/>
              <a:gd name="connsiteX7556" fmla="*/ 4303491 w 13601612"/>
              <a:gd name="connsiteY7556" fmla="*/ 1868799 h 1972742"/>
              <a:gd name="connsiteX7557" fmla="*/ 4303850 w 13601612"/>
              <a:gd name="connsiteY7557" fmla="*/ 1861631 h 1972742"/>
              <a:gd name="connsiteX7558" fmla="*/ 4332882 w 13601612"/>
              <a:gd name="connsiteY7558" fmla="*/ 1861631 h 1972742"/>
              <a:gd name="connsiteX7559" fmla="*/ 4332882 w 13601612"/>
              <a:gd name="connsiteY7559" fmla="*/ 1868799 h 1972742"/>
              <a:gd name="connsiteX7560" fmla="*/ 4323922 w 13601612"/>
              <a:gd name="connsiteY7560" fmla="*/ 1866290 h 1972742"/>
              <a:gd name="connsiteX7561" fmla="*/ 4323922 w 13601612"/>
              <a:gd name="connsiteY7561" fmla="*/ 1864140 h 1972742"/>
              <a:gd name="connsiteX7562" fmla="*/ 4332882 w 13601612"/>
              <a:gd name="connsiteY7562" fmla="*/ 1861631 h 1972742"/>
              <a:gd name="connsiteX7563" fmla="*/ 5202050 w 13601612"/>
              <a:gd name="connsiteY7563" fmla="*/ 1861631 h 1972742"/>
              <a:gd name="connsiteX7564" fmla="*/ 5227497 w 13601612"/>
              <a:gd name="connsiteY7564" fmla="*/ 1868799 h 1972742"/>
              <a:gd name="connsiteX7565" fmla="*/ 5227497 w 13601612"/>
              <a:gd name="connsiteY7565" fmla="*/ 1875609 h 1972742"/>
              <a:gd name="connsiteX7566" fmla="*/ 5177319 w 13601612"/>
              <a:gd name="connsiteY7566" fmla="*/ 1875609 h 1972742"/>
              <a:gd name="connsiteX7567" fmla="*/ 5177319 w 13601612"/>
              <a:gd name="connsiteY7567" fmla="*/ 1868441 h 1972742"/>
              <a:gd name="connsiteX7568" fmla="*/ 5202050 w 13601612"/>
              <a:gd name="connsiteY7568" fmla="*/ 1861631 h 1972742"/>
              <a:gd name="connsiteX7569" fmla="*/ 4455103 w 13601612"/>
              <a:gd name="connsiteY7569" fmla="*/ 1863064 h 1972742"/>
              <a:gd name="connsiteX7570" fmla="*/ 4462272 w 13601612"/>
              <a:gd name="connsiteY7570" fmla="*/ 1865215 h 1972742"/>
              <a:gd name="connsiteX7571" fmla="*/ 4462272 w 13601612"/>
              <a:gd name="connsiteY7571" fmla="*/ 1873100 h 1972742"/>
              <a:gd name="connsiteX7572" fmla="*/ 4455103 w 13601612"/>
              <a:gd name="connsiteY7572" fmla="*/ 1875609 h 1972742"/>
              <a:gd name="connsiteX7573" fmla="*/ 4446143 w 13601612"/>
              <a:gd name="connsiteY7573" fmla="*/ 1873100 h 1972742"/>
              <a:gd name="connsiteX7574" fmla="*/ 4446501 w 13601612"/>
              <a:gd name="connsiteY7574" fmla="*/ 1865573 h 1972742"/>
              <a:gd name="connsiteX7575" fmla="*/ 4455103 w 13601612"/>
              <a:gd name="connsiteY7575" fmla="*/ 1863064 h 1972742"/>
              <a:gd name="connsiteX7576" fmla="*/ 2945798 w 13601612"/>
              <a:gd name="connsiteY7576" fmla="*/ 1863422 h 1972742"/>
              <a:gd name="connsiteX7577" fmla="*/ 2947232 w 13601612"/>
              <a:gd name="connsiteY7577" fmla="*/ 1863422 h 1972742"/>
              <a:gd name="connsiteX7578" fmla="*/ 2950458 w 13601612"/>
              <a:gd name="connsiteY7578" fmla="*/ 1863780 h 1972742"/>
              <a:gd name="connsiteX7579" fmla="*/ 2954759 w 13601612"/>
              <a:gd name="connsiteY7579" fmla="*/ 1875608 h 1972742"/>
              <a:gd name="connsiteX7580" fmla="*/ 2950458 w 13601612"/>
              <a:gd name="connsiteY7580" fmla="*/ 1875608 h 1972742"/>
              <a:gd name="connsiteX7581" fmla="*/ 2950816 w 13601612"/>
              <a:gd name="connsiteY7581" fmla="*/ 1872741 h 1972742"/>
              <a:gd name="connsiteX7582" fmla="*/ 2945798 w 13601612"/>
              <a:gd name="connsiteY7582" fmla="*/ 1863422 h 1972742"/>
              <a:gd name="connsiteX7583" fmla="*/ 4313169 w 13601612"/>
              <a:gd name="connsiteY7583" fmla="*/ 1864139 h 1972742"/>
              <a:gd name="connsiteX7584" fmla="*/ 4317470 w 13601612"/>
              <a:gd name="connsiteY7584" fmla="*/ 1865214 h 1972742"/>
              <a:gd name="connsiteX7585" fmla="*/ 4313169 w 13601612"/>
              <a:gd name="connsiteY7585" fmla="*/ 1866288 h 1972742"/>
              <a:gd name="connsiteX7586" fmla="*/ 4313169 w 13601612"/>
              <a:gd name="connsiteY7586" fmla="*/ 1864139 h 1972742"/>
              <a:gd name="connsiteX7587" fmla="*/ 4323205 w 13601612"/>
              <a:gd name="connsiteY7587" fmla="*/ 1864139 h 1972742"/>
              <a:gd name="connsiteX7588" fmla="*/ 4323205 w 13601612"/>
              <a:gd name="connsiteY7588" fmla="*/ 1866289 h 1972742"/>
              <a:gd name="connsiteX7589" fmla="*/ 4319621 w 13601612"/>
              <a:gd name="connsiteY7589" fmla="*/ 1865215 h 1972742"/>
              <a:gd name="connsiteX7590" fmla="*/ 4323205 w 13601612"/>
              <a:gd name="connsiteY7590" fmla="*/ 1864139 h 1972742"/>
              <a:gd name="connsiteX7591" fmla="*/ 4759760 w 13601612"/>
              <a:gd name="connsiteY7591" fmla="*/ 1864497 h 1972742"/>
              <a:gd name="connsiteX7592" fmla="*/ 4759760 w 13601612"/>
              <a:gd name="connsiteY7592" fmla="*/ 1875608 h 1972742"/>
              <a:gd name="connsiteX7593" fmla="*/ 4752233 w 13601612"/>
              <a:gd name="connsiteY7593" fmla="*/ 1875608 h 1972742"/>
              <a:gd name="connsiteX7594" fmla="*/ 4735387 w 13601612"/>
              <a:gd name="connsiteY7594" fmla="*/ 1870948 h 1972742"/>
              <a:gd name="connsiteX7595" fmla="*/ 4759760 w 13601612"/>
              <a:gd name="connsiteY7595" fmla="*/ 1864497 h 1972742"/>
              <a:gd name="connsiteX7596" fmla="*/ 4793810 w 13601612"/>
              <a:gd name="connsiteY7596" fmla="*/ 1864855 h 1972742"/>
              <a:gd name="connsiteX7597" fmla="*/ 4818899 w 13601612"/>
              <a:gd name="connsiteY7597" fmla="*/ 1871306 h 1972742"/>
              <a:gd name="connsiteX7598" fmla="*/ 4803129 w 13601612"/>
              <a:gd name="connsiteY7598" fmla="*/ 1875607 h 1972742"/>
              <a:gd name="connsiteX7599" fmla="*/ 4793810 w 13601612"/>
              <a:gd name="connsiteY7599" fmla="*/ 1875607 h 1972742"/>
              <a:gd name="connsiteX7600" fmla="*/ 4793810 w 13601612"/>
              <a:gd name="connsiteY7600" fmla="*/ 1864855 h 1972742"/>
              <a:gd name="connsiteX7601" fmla="*/ 4206718 w 13601612"/>
              <a:gd name="connsiteY7601" fmla="*/ 1865572 h 1972742"/>
              <a:gd name="connsiteX7602" fmla="*/ 4208869 w 13601612"/>
              <a:gd name="connsiteY7602" fmla="*/ 1866288 h 1972742"/>
              <a:gd name="connsiteX7603" fmla="*/ 4209586 w 13601612"/>
              <a:gd name="connsiteY7603" fmla="*/ 1866288 h 1972742"/>
              <a:gd name="connsiteX7604" fmla="*/ 4210303 w 13601612"/>
              <a:gd name="connsiteY7604" fmla="*/ 1866288 h 1972742"/>
              <a:gd name="connsiteX7605" fmla="*/ 4212095 w 13601612"/>
              <a:gd name="connsiteY7605" fmla="*/ 1865931 h 1972742"/>
              <a:gd name="connsiteX7606" fmla="*/ 4212095 w 13601612"/>
              <a:gd name="connsiteY7606" fmla="*/ 1866647 h 1972742"/>
              <a:gd name="connsiteX7607" fmla="*/ 4210303 w 13601612"/>
              <a:gd name="connsiteY7607" fmla="*/ 1866289 h 1972742"/>
              <a:gd name="connsiteX7608" fmla="*/ 4212095 w 13601612"/>
              <a:gd name="connsiteY7608" fmla="*/ 1867006 h 1972742"/>
              <a:gd name="connsiteX7609" fmla="*/ 4212095 w 13601612"/>
              <a:gd name="connsiteY7609" fmla="*/ 1869515 h 1972742"/>
              <a:gd name="connsiteX7610" fmla="*/ 4209944 w 13601612"/>
              <a:gd name="connsiteY7610" fmla="*/ 1870232 h 1972742"/>
              <a:gd name="connsiteX7611" fmla="*/ 4212095 w 13601612"/>
              <a:gd name="connsiteY7611" fmla="*/ 1869874 h 1972742"/>
              <a:gd name="connsiteX7612" fmla="*/ 4212095 w 13601612"/>
              <a:gd name="connsiteY7612" fmla="*/ 1870949 h 1972742"/>
              <a:gd name="connsiteX7613" fmla="*/ 4209944 w 13601612"/>
              <a:gd name="connsiteY7613" fmla="*/ 1870232 h 1972742"/>
              <a:gd name="connsiteX7614" fmla="*/ 4209227 w 13601612"/>
              <a:gd name="connsiteY7614" fmla="*/ 1870232 h 1972742"/>
              <a:gd name="connsiteX7615" fmla="*/ 4208510 w 13601612"/>
              <a:gd name="connsiteY7615" fmla="*/ 1870232 h 1972742"/>
              <a:gd name="connsiteX7616" fmla="*/ 4206718 w 13601612"/>
              <a:gd name="connsiteY7616" fmla="*/ 1870949 h 1972742"/>
              <a:gd name="connsiteX7617" fmla="*/ 4206718 w 13601612"/>
              <a:gd name="connsiteY7617" fmla="*/ 1869874 h 1972742"/>
              <a:gd name="connsiteX7618" fmla="*/ 4208510 w 13601612"/>
              <a:gd name="connsiteY7618" fmla="*/ 1870232 h 1972742"/>
              <a:gd name="connsiteX7619" fmla="*/ 4206718 w 13601612"/>
              <a:gd name="connsiteY7619" fmla="*/ 1869515 h 1972742"/>
              <a:gd name="connsiteX7620" fmla="*/ 4206718 w 13601612"/>
              <a:gd name="connsiteY7620" fmla="*/ 1867006 h 1972742"/>
              <a:gd name="connsiteX7621" fmla="*/ 4206718 w 13601612"/>
              <a:gd name="connsiteY7621" fmla="*/ 1865572 h 1972742"/>
              <a:gd name="connsiteX7622" fmla="*/ 4318545 w 13601612"/>
              <a:gd name="connsiteY7622" fmla="*/ 1865572 h 1972742"/>
              <a:gd name="connsiteX7623" fmla="*/ 4323205 w 13601612"/>
              <a:gd name="connsiteY7623" fmla="*/ 1866646 h 1972742"/>
              <a:gd name="connsiteX7624" fmla="*/ 4323205 w 13601612"/>
              <a:gd name="connsiteY7624" fmla="*/ 1871664 h 1972742"/>
              <a:gd name="connsiteX7625" fmla="*/ 4317828 w 13601612"/>
              <a:gd name="connsiteY7625" fmla="*/ 1872739 h 1972742"/>
              <a:gd name="connsiteX7626" fmla="*/ 4313169 w 13601612"/>
              <a:gd name="connsiteY7626" fmla="*/ 1871664 h 1972742"/>
              <a:gd name="connsiteX7627" fmla="*/ 4313169 w 13601612"/>
              <a:gd name="connsiteY7627" fmla="*/ 1867005 h 1972742"/>
              <a:gd name="connsiteX7628" fmla="*/ 4318545 w 13601612"/>
              <a:gd name="connsiteY7628" fmla="*/ 1865572 h 1972742"/>
              <a:gd name="connsiteX7629" fmla="*/ 4445426 w 13601612"/>
              <a:gd name="connsiteY7629" fmla="*/ 1865572 h 1972742"/>
              <a:gd name="connsiteX7630" fmla="*/ 4445426 w 13601612"/>
              <a:gd name="connsiteY7630" fmla="*/ 1872740 h 1972742"/>
              <a:gd name="connsiteX7631" fmla="*/ 4432523 w 13601612"/>
              <a:gd name="connsiteY7631" fmla="*/ 1869156 h 1972742"/>
              <a:gd name="connsiteX7632" fmla="*/ 4445426 w 13601612"/>
              <a:gd name="connsiteY7632" fmla="*/ 1865572 h 1972742"/>
              <a:gd name="connsiteX7633" fmla="*/ 4463347 w 13601612"/>
              <a:gd name="connsiteY7633" fmla="*/ 1865572 h 1972742"/>
              <a:gd name="connsiteX7634" fmla="*/ 4476608 w 13601612"/>
              <a:gd name="connsiteY7634" fmla="*/ 1869156 h 1972742"/>
              <a:gd name="connsiteX7635" fmla="*/ 4463347 w 13601612"/>
              <a:gd name="connsiteY7635" fmla="*/ 1873098 h 1972742"/>
              <a:gd name="connsiteX7636" fmla="*/ 4463347 w 13601612"/>
              <a:gd name="connsiteY7636" fmla="*/ 1865572 h 1972742"/>
              <a:gd name="connsiteX7637" fmla="*/ 4312452 w 13601612"/>
              <a:gd name="connsiteY7637" fmla="*/ 1867005 h 1972742"/>
              <a:gd name="connsiteX7638" fmla="*/ 4312452 w 13601612"/>
              <a:gd name="connsiteY7638" fmla="*/ 1871306 h 1972742"/>
              <a:gd name="connsiteX7639" fmla="*/ 4304567 w 13601612"/>
              <a:gd name="connsiteY7639" fmla="*/ 1869156 h 1972742"/>
              <a:gd name="connsiteX7640" fmla="*/ 4312452 w 13601612"/>
              <a:gd name="connsiteY7640" fmla="*/ 1867005 h 1972742"/>
              <a:gd name="connsiteX7641" fmla="*/ 4323922 w 13601612"/>
              <a:gd name="connsiteY7641" fmla="*/ 1867005 h 1972742"/>
              <a:gd name="connsiteX7642" fmla="*/ 4331807 w 13601612"/>
              <a:gd name="connsiteY7642" fmla="*/ 1869156 h 1972742"/>
              <a:gd name="connsiteX7643" fmla="*/ 4323922 w 13601612"/>
              <a:gd name="connsiteY7643" fmla="*/ 1871306 h 1972742"/>
              <a:gd name="connsiteX7644" fmla="*/ 4323922 w 13601612"/>
              <a:gd name="connsiteY7644" fmla="*/ 1867005 h 1972742"/>
              <a:gd name="connsiteX7645" fmla="*/ 7643962 w 13601612"/>
              <a:gd name="connsiteY7645" fmla="*/ 1868797 h 1972742"/>
              <a:gd name="connsiteX7646" fmla="*/ 7655790 w 13601612"/>
              <a:gd name="connsiteY7646" fmla="*/ 1874532 h 1972742"/>
              <a:gd name="connsiteX7647" fmla="*/ 7679445 w 13601612"/>
              <a:gd name="connsiteY7647" fmla="*/ 1875607 h 1972742"/>
              <a:gd name="connsiteX7648" fmla="*/ 7640019 w 13601612"/>
              <a:gd name="connsiteY7648" fmla="*/ 1875607 h 1972742"/>
              <a:gd name="connsiteX7649" fmla="*/ 7643962 w 13601612"/>
              <a:gd name="connsiteY7649" fmla="*/ 1868797 h 1972742"/>
              <a:gd name="connsiteX7650" fmla="*/ 5174093 w 13601612"/>
              <a:gd name="connsiteY7650" fmla="*/ 1869155 h 1972742"/>
              <a:gd name="connsiteX7651" fmla="*/ 5174093 w 13601612"/>
              <a:gd name="connsiteY7651" fmla="*/ 1875607 h 1972742"/>
              <a:gd name="connsiteX7652" fmla="*/ 5149720 w 13601612"/>
              <a:gd name="connsiteY7652" fmla="*/ 1875607 h 1972742"/>
              <a:gd name="connsiteX7653" fmla="*/ 5174093 w 13601612"/>
              <a:gd name="connsiteY7653" fmla="*/ 1869155 h 1972742"/>
              <a:gd name="connsiteX7654" fmla="*/ 4303492 w 13601612"/>
              <a:gd name="connsiteY7654" fmla="*/ 1869513 h 1972742"/>
              <a:gd name="connsiteX7655" fmla="*/ 4312452 w 13601612"/>
              <a:gd name="connsiteY7655" fmla="*/ 1872022 h 1972742"/>
              <a:gd name="connsiteX7656" fmla="*/ 4312452 w 13601612"/>
              <a:gd name="connsiteY7656" fmla="*/ 1874531 h 1972742"/>
              <a:gd name="connsiteX7657" fmla="*/ 4308510 w 13601612"/>
              <a:gd name="connsiteY7657" fmla="*/ 1875606 h 1972742"/>
              <a:gd name="connsiteX7658" fmla="*/ 4303133 w 13601612"/>
              <a:gd name="connsiteY7658" fmla="*/ 1875606 h 1972742"/>
              <a:gd name="connsiteX7659" fmla="*/ 4303492 w 13601612"/>
              <a:gd name="connsiteY7659" fmla="*/ 1869513 h 1972742"/>
              <a:gd name="connsiteX7660" fmla="*/ 4333240 w 13601612"/>
              <a:gd name="connsiteY7660" fmla="*/ 1869513 h 1972742"/>
              <a:gd name="connsiteX7661" fmla="*/ 4333240 w 13601612"/>
              <a:gd name="connsiteY7661" fmla="*/ 1875606 h 1972742"/>
              <a:gd name="connsiteX7662" fmla="*/ 4327864 w 13601612"/>
              <a:gd name="connsiteY7662" fmla="*/ 1875606 h 1972742"/>
              <a:gd name="connsiteX7663" fmla="*/ 4323922 w 13601612"/>
              <a:gd name="connsiteY7663" fmla="*/ 1874532 h 1972742"/>
              <a:gd name="connsiteX7664" fmla="*/ 4323922 w 13601612"/>
              <a:gd name="connsiteY7664" fmla="*/ 1872023 h 1972742"/>
              <a:gd name="connsiteX7665" fmla="*/ 4333240 w 13601612"/>
              <a:gd name="connsiteY7665" fmla="*/ 1869513 h 1972742"/>
              <a:gd name="connsiteX7666" fmla="*/ 4478042 w 13601612"/>
              <a:gd name="connsiteY7666" fmla="*/ 1869513 h 1972742"/>
              <a:gd name="connsiteX7667" fmla="*/ 4478400 w 13601612"/>
              <a:gd name="connsiteY7667" fmla="*/ 1875606 h 1972742"/>
              <a:gd name="connsiteX7668" fmla="*/ 4463346 w 13601612"/>
              <a:gd name="connsiteY7668" fmla="*/ 1875606 h 1972742"/>
              <a:gd name="connsiteX7669" fmla="*/ 4463346 w 13601612"/>
              <a:gd name="connsiteY7669" fmla="*/ 1874172 h 1972742"/>
              <a:gd name="connsiteX7670" fmla="*/ 4478042 w 13601612"/>
              <a:gd name="connsiteY7670" fmla="*/ 1869513 h 1972742"/>
              <a:gd name="connsiteX7671" fmla="*/ 5231082 w 13601612"/>
              <a:gd name="connsiteY7671" fmla="*/ 1869513 h 1972742"/>
              <a:gd name="connsiteX7672" fmla="*/ 5253662 w 13601612"/>
              <a:gd name="connsiteY7672" fmla="*/ 1875606 h 1972742"/>
              <a:gd name="connsiteX7673" fmla="*/ 5231082 w 13601612"/>
              <a:gd name="connsiteY7673" fmla="*/ 1875606 h 1972742"/>
              <a:gd name="connsiteX7674" fmla="*/ 5231082 w 13601612"/>
              <a:gd name="connsiteY7674" fmla="*/ 1869513 h 1972742"/>
              <a:gd name="connsiteX7675" fmla="*/ 4431089 w 13601612"/>
              <a:gd name="connsiteY7675" fmla="*/ 1869871 h 1972742"/>
              <a:gd name="connsiteX7676" fmla="*/ 4445426 w 13601612"/>
              <a:gd name="connsiteY7676" fmla="*/ 1873814 h 1972742"/>
              <a:gd name="connsiteX7677" fmla="*/ 4445426 w 13601612"/>
              <a:gd name="connsiteY7677" fmla="*/ 1875606 h 1972742"/>
              <a:gd name="connsiteX7678" fmla="*/ 4430731 w 13601612"/>
              <a:gd name="connsiteY7678" fmla="*/ 1875606 h 1972742"/>
              <a:gd name="connsiteX7679" fmla="*/ 4431089 w 13601612"/>
              <a:gd name="connsiteY7679" fmla="*/ 1869871 h 1972742"/>
              <a:gd name="connsiteX7680" fmla="*/ 4209227 w 13601612"/>
              <a:gd name="connsiteY7680" fmla="*/ 1870588 h 1972742"/>
              <a:gd name="connsiteX7681" fmla="*/ 4212095 w 13601612"/>
              <a:gd name="connsiteY7681" fmla="*/ 1871305 h 1972742"/>
              <a:gd name="connsiteX7682" fmla="*/ 4212095 w 13601612"/>
              <a:gd name="connsiteY7682" fmla="*/ 1873814 h 1972742"/>
              <a:gd name="connsiteX7683" fmla="*/ 4210303 w 13601612"/>
              <a:gd name="connsiteY7683" fmla="*/ 1874530 h 1972742"/>
              <a:gd name="connsiteX7684" fmla="*/ 4212095 w 13601612"/>
              <a:gd name="connsiteY7684" fmla="*/ 1874172 h 1972742"/>
              <a:gd name="connsiteX7685" fmla="*/ 4212095 w 13601612"/>
              <a:gd name="connsiteY7685" fmla="*/ 1875247 h 1972742"/>
              <a:gd name="connsiteX7686" fmla="*/ 4210303 w 13601612"/>
              <a:gd name="connsiteY7686" fmla="*/ 1874530 h 1972742"/>
              <a:gd name="connsiteX7687" fmla="*/ 4209586 w 13601612"/>
              <a:gd name="connsiteY7687" fmla="*/ 1874530 h 1972742"/>
              <a:gd name="connsiteX7688" fmla="*/ 4208869 w 13601612"/>
              <a:gd name="connsiteY7688" fmla="*/ 1874530 h 1972742"/>
              <a:gd name="connsiteX7689" fmla="*/ 4206718 w 13601612"/>
              <a:gd name="connsiteY7689" fmla="*/ 1875247 h 1972742"/>
              <a:gd name="connsiteX7690" fmla="*/ 4206718 w 13601612"/>
              <a:gd name="connsiteY7690" fmla="*/ 1874172 h 1972742"/>
              <a:gd name="connsiteX7691" fmla="*/ 4208869 w 13601612"/>
              <a:gd name="connsiteY7691" fmla="*/ 1874530 h 1972742"/>
              <a:gd name="connsiteX7692" fmla="*/ 4206718 w 13601612"/>
              <a:gd name="connsiteY7692" fmla="*/ 1873814 h 1972742"/>
              <a:gd name="connsiteX7693" fmla="*/ 4206718 w 13601612"/>
              <a:gd name="connsiteY7693" fmla="*/ 1871305 h 1972742"/>
              <a:gd name="connsiteX7694" fmla="*/ 4209227 w 13601612"/>
              <a:gd name="connsiteY7694" fmla="*/ 1870588 h 1972742"/>
              <a:gd name="connsiteX7695" fmla="*/ 4323205 w 13601612"/>
              <a:gd name="connsiteY7695" fmla="*/ 1872021 h 1972742"/>
              <a:gd name="connsiteX7696" fmla="*/ 4323205 w 13601612"/>
              <a:gd name="connsiteY7696" fmla="*/ 1874172 h 1972742"/>
              <a:gd name="connsiteX7697" fmla="*/ 4319262 w 13601612"/>
              <a:gd name="connsiteY7697" fmla="*/ 1873455 h 1972742"/>
              <a:gd name="connsiteX7698" fmla="*/ 4323205 w 13601612"/>
              <a:gd name="connsiteY7698" fmla="*/ 1872021 h 1972742"/>
              <a:gd name="connsiteX7699" fmla="*/ 4732520 w 13601612"/>
              <a:gd name="connsiteY7699" fmla="*/ 1872021 h 1972742"/>
              <a:gd name="connsiteX7700" fmla="*/ 4745423 w 13601612"/>
              <a:gd name="connsiteY7700" fmla="*/ 1875606 h 1972742"/>
              <a:gd name="connsiteX7701" fmla="*/ 4732162 w 13601612"/>
              <a:gd name="connsiteY7701" fmla="*/ 1875606 h 1972742"/>
              <a:gd name="connsiteX7702" fmla="*/ 4732520 w 13601612"/>
              <a:gd name="connsiteY7702" fmla="*/ 1872021 h 1972742"/>
              <a:gd name="connsiteX7703" fmla="*/ 4313169 w 13601612"/>
              <a:gd name="connsiteY7703" fmla="*/ 1872379 h 1972742"/>
              <a:gd name="connsiteX7704" fmla="*/ 4316753 w 13601612"/>
              <a:gd name="connsiteY7704" fmla="*/ 1873096 h 1972742"/>
              <a:gd name="connsiteX7705" fmla="*/ 4313169 w 13601612"/>
              <a:gd name="connsiteY7705" fmla="*/ 1874171 h 1972742"/>
              <a:gd name="connsiteX7706" fmla="*/ 4313169 w 13601612"/>
              <a:gd name="connsiteY7706" fmla="*/ 1872379 h 1972742"/>
              <a:gd name="connsiteX7707" fmla="*/ 4822125 w 13601612"/>
              <a:gd name="connsiteY7707" fmla="*/ 1872379 h 1972742"/>
              <a:gd name="connsiteX7708" fmla="*/ 4822125 w 13601612"/>
              <a:gd name="connsiteY7708" fmla="*/ 1875605 h 1972742"/>
              <a:gd name="connsiteX7709" fmla="*/ 4810656 w 13601612"/>
              <a:gd name="connsiteY7709" fmla="*/ 1875605 h 1972742"/>
              <a:gd name="connsiteX7710" fmla="*/ 4822125 w 13601612"/>
              <a:gd name="connsiteY7710" fmla="*/ 1872379 h 1972742"/>
              <a:gd name="connsiteX7711" fmla="*/ 2997769 w 13601612"/>
              <a:gd name="connsiteY7711" fmla="*/ 1873454 h 1972742"/>
              <a:gd name="connsiteX7712" fmla="*/ 2998844 w 13601612"/>
              <a:gd name="connsiteY7712" fmla="*/ 1875604 h 1972742"/>
              <a:gd name="connsiteX7713" fmla="*/ 2992034 w 13601612"/>
              <a:gd name="connsiteY7713" fmla="*/ 1875604 h 1972742"/>
              <a:gd name="connsiteX7714" fmla="*/ 2994901 w 13601612"/>
              <a:gd name="connsiteY7714" fmla="*/ 1873812 h 1972742"/>
              <a:gd name="connsiteX7715" fmla="*/ 2997769 w 13601612"/>
              <a:gd name="connsiteY7715" fmla="*/ 1873455 h 1972742"/>
              <a:gd name="connsiteX7716" fmla="*/ 2997769 w 13601612"/>
              <a:gd name="connsiteY7716" fmla="*/ 1873454 h 1972742"/>
              <a:gd name="connsiteX7717" fmla="*/ 4317828 w 13601612"/>
              <a:gd name="connsiteY7717" fmla="*/ 1873454 h 1972742"/>
              <a:gd name="connsiteX7718" fmla="*/ 4323205 w 13601612"/>
              <a:gd name="connsiteY7718" fmla="*/ 1874888 h 1972742"/>
              <a:gd name="connsiteX7719" fmla="*/ 4323205 w 13601612"/>
              <a:gd name="connsiteY7719" fmla="*/ 1875604 h 1972742"/>
              <a:gd name="connsiteX7720" fmla="*/ 4312811 w 13601612"/>
              <a:gd name="connsiteY7720" fmla="*/ 1875604 h 1972742"/>
              <a:gd name="connsiteX7721" fmla="*/ 4312811 w 13601612"/>
              <a:gd name="connsiteY7721" fmla="*/ 1874888 h 1972742"/>
              <a:gd name="connsiteX7722" fmla="*/ 4317828 w 13601612"/>
              <a:gd name="connsiteY7722" fmla="*/ 1873454 h 1972742"/>
              <a:gd name="connsiteX7723" fmla="*/ 4446143 w 13601612"/>
              <a:gd name="connsiteY7723" fmla="*/ 1874171 h 1972742"/>
              <a:gd name="connsiteX7724" fmla="*/ 4451878 w 13601612"/>
              <a:gd name="connsiteY7724" fmla="*/ 1875604 h 1972742"/>
              <a:gd name="connsiteX7725" fmla="*/ 4446143 w 13601612"/>
              <a:gd name="connsiteY7725" fmla="*/ 1875604 h 1972742"/>
              <a:gd name="connsiteX7726" fmla="*/ 4446143 w 13601612"/>
              <a:gd name="connsiteY7726" fmla="*/ 1874171 h 1972742"/>
              <a:gd name="connsiteX7727" fmla="*/ 4462272 w 13601612"/>
              <a:gd name="connsiteY7727" fmla="*/ 1874171 h 1972742"/>
              <a:gd name="connsiteX7728" fmla="*/ 4462272 w 13601612"/>
              <a:gd name="connsiteY7728" fmla="*/ 1875604 h 1972742"/>
              <a:gd name="connsiteX7729" fmla="*/ 4457612 w 13601612"/>
              <a:gd name="connsiteY7729" fmla="*/ 1875604 h 1972742"/>
              <a:gd name="connsiteX7730" fmla="*/ 4462272 w 13601612"/>
              <a:gd name="connsiteY7730" fmla="*/ 1874171 h 1972742"/>
              <a:gd name="connsiteX7731" fmla="*/ 4209586 w 13601612"/>
              <a:gd name="connsiteY7731" fmla="*/ 1874888 h 1972742"/>
              <a:gd name="connsiteX7732" fmla="*/ 4212095 w 13601612"/>
              <a:gd name="connsiteY7732" fmla="*/ 1875604 h 1972742"/>
              <a:gd name="connsiteX7733" fmla="*/ 4206718 w 13601612"/>
              <a:gd name="connsiteY7733" fmla="*/ 1875604 h 1972742"/>
              <a:gd name="connsiteX7734" fmla="*/ 4209586 w 13601612"/>
              <a:gd name="connsiteY7734" fmla="*/ 1874888 h 1972742"/>
              <a:gd name="connsiteX7735" fmla="*/ 4312452 w 13601612"/>
              <a:gd name="connsiteY7735" fmla="*/ 1874888 h 1972742"/>
              <a:gd name="connsiteX7736" fmla="*/ 4312452 w 13601612"/>
              <a:gd name="connsiteY7736" fmla="*/ 1875604 h 1972742"/>
              <a:gd name="connsiteX7737" fmla="*/ 4309943 w 13601612"/>
              <a:gd name="connsiteY7737" fmla="*/ 1875604 h 1972742"/>
              <a:gd name="connsiteX7738" fmla="*/ 4312452 w 13601612"/>
              <a:gd name="connsiteY7738" fmla="*/ 1874888 h 1972742"/>
              <a:gd name="connsiteX7739" fmla="*/ 4323922 w 13601612"/>
              <a:gd name="connsiteY7739" fmla="*/ 1875245 h 1972742"/>
              <a:gd name="connsiteX7740" fmla="*/ 4325355 w 13601612"/>
              <a:gd name="connsiteY7740" fmla="*/ 1875603 h 1972742"/>
              <a:gd name="connsiteX7741" fmla="*/ 4323922 w 13601612"/>
              <a:gd name="connsiteY7741" fmla="*/ 1875603 h 1972742"/>
              <a:gd name="connsiteX7742" fmla="*/ 4323922 w 13601612"/>
              <a:gd name="connsiteY7742" fmla="*/ 1875245 h 1972742"/>
              <a:gd name="connsiteX0" fmla="*/ 9251832 w 13601612"/>
              <a:gd name="connsiteY0" fmla="*/ 0 h 1972742"/>
              <a:gd name="connsiteX1" fmla="*/ 9237137 w 13601612"/>
              <a:gd name="connsiteY1" fmla="*/ 21864 h 1972742"/>
              <a:gd name="connsiteX2" fmla="*/ 9138930 w 13601612"/>
              <a:gd name="connsiteY2" fmla="*/ 677055 h 1972742"/>
              <a:gd name="connsiteX3" fmla="*/ 9125668 w 13601612"/>
              <a:gd name="connsiteY3" fmla="*/ 685299 h 1972742"/>
              <a:gd name="connsiteX4" fmla="*/ 9095920 w 13601612"/>
              <a:gd name="connsiteY4" fmla="*/ 685299 h 1972742"/>
              <a:gd name="connsiteX5" fmla="*/ 9083733 w 13601612"/>
              <a:gd name="connsiteY5" fmla="*/ 686732 h 1972742"/>
              <a:gd name="connsiteX6" fmla="*/ 9077640 w 13601612"/>
              <a:gd name="connsiteY6" fmla="*/ 698202 h 1972742"/>
              <a:gd name="connsiteX7" fmla="*/ 9074056 w 13601612"/>
              <a:gd name="connsiteY7" fmla="*/ 705729 h 1972742"/>
              <a:gd name="connsiteX8" fmla="*/ 9083733 w 13601612"/>
              <a:gd name="connsiteY8" fmla="*/ 707879 h 1972742"/>
              <a:gd name="connsiteX9" fmla="*/ 9092335 w 13601612"/>
              <a:gd name="connsiteY9" fmla="*/ 712180 h 1972742"/>
              <a:gd name="connsiteX10" fmla="*/ 9090185 w 13601612"/>
              <a:gd name="connsiteY10" fmla="*/ 717915 h 1972742"/>
              <a:gd name="connsiteX11" fmla="*/ 8634992 w 13601612"/>
              <a:gd name="connsiteY11" fmla="*/ 963432 h 1972742"/>
              <a:gd name="connsiteX12" fmla="*/ 8639293 w 13601612"/>
              <a:gd name="connsiteY12" fmla="*/ 974902 h 1972742"/>
              <a:gd name="connsiteX13" fmla="*/ 9122801 w 13601612"/>
              <a:gd name="connsiteY13" fmla="*/ 735477 h 1972742"/>
              <a:gd name="connsiteX14" fmla="*/ 9137496 w 13601612"/>
              <a:gd name="connsiteY14" fmla="*/ 734761 h 1972742"/>
              <a:gd name="connsiteX15" fmla="*/ 9157209 w 13601612"/>
              <a:gd name="connsiteY15" fmla="*/ 734761 h 1972742"/>
              <a:gd name="connsiteX16" fmla="*/ 9162944 w 13601612"/>
              <a:gd name="connsiteY16" fmla="*/ 743363 h 1972742"/>
              <a:gd name="connsiteX17" fmla="*/ 9174772 w 13601612"/>
              <a:gd name="connsiteY17" fmla="*/ 754474 h 1972742"/>
              <a:gd name="connsiteX18" fmla="*/ 9144306 w 13601612"/>
              <a:gd name="connsiteY18" fmla="*/ 1875610 h 1972742"/>
              <a:gd name="connsiteX19" fmla="*/ 8958645 w 13601612"/>
              <a:gd name="connsiteY19" fmla="*/ 1875610 h 1972742"/>
              <a:gd name="connsiteX20" fmla="*/ 8958645 w 13601612"/>
              <a:gd name="connsiteY20" fmla="*/ 1861273 h 1972742"/>
              <a:gd name="connsiteX21" fmla="*/ 8987319 w 13601612"/>
              <a:gd name="connsiteY21" fmla="*/ 1861273 h 1972742"/>
              <a:gd name="connsiteX22" fmla="*/ 9090185 w 13601612"/>
              <a:gd name="connsiteY22" fmla="*/ 1742278 h 1972742"/>
              <a:gd name="connsiteX23" fmla="*/ 9092694 w 13601612"/>
              <a:gd name="connsiteY23" fmla="*/ 1734393 h 1972742"/>
              <a:gd name="connsiteX24" fmla="*/ 8915276 w 13601612"/>
              <a:gd name="connsiteY24" fmla="*/ 1752672 h 1972742"/>
              <a:gd name="connsiteX25" fmla="*/ 8814919 w 13601612"/>
              <a:gd name="connsiteY25" fmla="*/ 1860915 h 1972742"/>
              <a:gd name="connsiteX26" fmla="*/ 8942158 w 13601612"/>
              <a:gd name="connsiteY26" fmla="*/ 1860915 h 1972742"/>
              <a:gd name="connsiteX27" fmla="*/ 8942158 w 13601612"/>
              <a:gd name="connsiteY27" fmla="*/ 1869159 h 1972742"/>
              <a:gd name="connsiteX28" fmla="*/ 8947176 w 13601612"/>
              <a:gd name="connsiteY28" fmla="*/ 1870233 h 1972742"/>
              <a:gd name="connsiteX29" fmla="*/ 8947176 w 13601612"/>
              <a:gd name="connsiteY29" fmla="*/ 1875610 h 1972742"/>
              <a:gd name="connsiteX30" fmla="*/ 8666891 w 13601612"/>
              <a:gd name="connsiteY30" fmla="*/ 1875610 h 1972742"/>
              <a:gd name="connsiteX31" fmla="*/ 8656139 w 13601612"/>
              <a:gd name="connsiteY31" fmla="*/ 1203214 h 1972742"/>
              <a:gd name="connsiteX32" fmla="*/ 8674060 w 13601612"/>
              <a:gd name="connsiteY32" fmla="*/ 1203214 h 1972742"/>
              <a:gd name="connsiteX33" fmla="*/ 8679795 w 13601612"/>
              <a:gd name="connsiteY33" fmla="*/ 1206440 h 1972742"/>
              <a:gd name="connsiteX34" fmla="*/ 8695565 w 13601612"/>
              <a:gd name="connsiteY34" fmla="*/ 1206082 h 1972742"/>
              <a:gd name="connsiteX35" fmla="*/ 8710619 w 13601612"/>
              <a:gd name="connsiteY35" fmla="*/ 1205008 h 1972742"/>
              <a:gd name="connsiteX36" fmla="*/ 8712052 w 13601612"/>
              <a:gd name="connsiteY36" fmla="*/ 1201424 h 1972742"/>
              <a:gd name="connsiteX37" fmla="*/ 8713486 w 13601612"/>
              <a:gd name="connsiteY37" fmla="*/ 1196047 h 1972742"/>
              <a:gd name="connsiteX38" fmla="*/ 8716353 w 13601612"/>
              <a:gd name="connsiteY38" fmla="*/ 1187804 h 1972742"/>
              <a:gd name="connsiteX39" fmla="*/ 8902015 w 13601612"/>
              <a:gd name="connsiteY39" fmla="*/ 1170958 h 1972742"/>
              <a:gd name="connsiteX40" fmla="*/ 8903448 w 13601612"/>
              <a:gd name="connsiteY40" fmla="*/ 1157696 h 1972742"/>
              <a:gd name="connsiteX41" fmla="*/ 8646103 w 13601612"/>
              <a:gd name="connsiteY41" fmla="*/ 1173467 h 1972742"/>
              <a:gd name="connsiteX42" fmla="*/ 8622806 w 13601612"/>
              <a:gd name="connsiteY42" fmla="*/ 1171675 h 1972742"/>
              <a:gd name="connsiteX43" fmla="*/ 8618146 w 13601612"/>
              <a:gd name="connsiteY43" fmla="*/ 1168091 h 1972742"/>
              <a:gd name="connsiteX44" fmla="*/ 8474779 w 13601612"/>
              <a:gd name="connsiteY44" fmla="*/ 831176 h 1972742"/>
              <a:gd name="connsiteX45" fmla="*/ 8461875 w 13601612"/>
              <a:gd name="connsiteY45" fmla="*/ 826158 h 1972742"/>
              <a:gd name="connsiteX46" fmla="*/ 8460801 w 13601612"/>
              <a:gd name="connsiteY46" fmla="*/ 840853 h 1972742"/>
              <a:gd name="connsiteX47" fmla="*/ 8597359 w 13601612"/>
              <a:gd name="connsiteY47" fmla="*/ 1165582 h 1972742"/>
              <a:gd name="connsiteX48" fmla="*/ 8597001 w 13601612"/>
              <a:gd name="connsiteY48" fmla="*/ 1173825 h 1972742"/>
              <a:gd name="connsiteX49" fmla="*/ 8585890 w 13601612"/>
              <a:gd name="connsiteY49" fmla="*/ 1173825 h 1972742"/>
              <a:gd name="connsiteX50" fmla="*/ 8574779 w 13601612"/>
              <a:gd name="connsiteY50" fmla="*/ 1176334 h 1972742"/>
              <a:gd name="connsiteX51" fmla="*/ 8571553 w 13601612"/>
              <a:gd name="connsiteY51" fmla="*/ 1179560 h 1972742"/>
              <a:gd name="connsiteX52" fmla="*/ 8574421 w 13601612"/>
              <a:gd name="connsiteY52" fmla="*/ 1186011 h 1972742"/>
              <a:gd name="connsiteX53" fmla="*/ 8588757 w 13601612"/>
              <a:gd name="connsiteY53" fmla="*/ 1190313 h 1972742"/>
              <a:gd name="connsiteX54" fmla="*/ 8596284 w 13601612"/>
              <a:gd name="connsiteY54" fmla="*/ 1194255 h 1972742"/>
              <a:gd name="connsiteX55" fmla="*/ 8595926 w 13601612"/>
              <a:gd name="connsiteY55" fmla="*/ 1203574 h 1972742"/>
              <a:gd name="connsiteX56" fmla="*/ 8458652 w 13601612"/>
              <a:gd name="connsiteY56" fmla="*/ 1549449 h 1972742"/>
              <a:gd name="connsiteX57" fmla="*/ 8466537 w 13601612"/>
              <a:gd name="connsiteY57" fmla="*/ 1555542 h 1972742"/>
              <a:gd name="connsiteX58" fmla="*/ 8613131 w 13601612"/>
              <a:gd name="connsiteY58" fmla="*/ 1207517 h 1972742"/>
              <a:gd name="connsiteX59" fmla="*/ 8616354 w 13601612"/>
              <a:gd name="connsiteY59" fmla="*/ 1204290 h 1972742"/>
              <a:gd name="connsiteX60" fmla="*/ 8626390 w 13601612"/>
              <a:gd name="connsiteY60" fmla="*/ 1203573 h 1972742"/>
              <a:gd name="connsiteX61" fmla="*/ 8632125 w 13601612"/>
              <a:gd name="connsiteY61" fmla="*/ 1203573 h 1972742"/>
              <a:gd name="connsiteX62" fmla="*/ 8612053 w 13601612"/>
              <a:gd name="connsiteY62" fmla="*/ 1875610 h 1972742"/>
              <a:gd name="connsiteX63" fmla="*/ 8090911 w 13601612"/>
              <a:gd name="connsiteY63" fmla="*/ 1875610 h 1972742"/>
              <a:gd name="connsiteX64" fmla="*/ 8077650 w 13601612"/>
              <a:gd name="connsiteY64" fmla="*/ 1036908 h 1972742"/>
              <a:gd name="connsiteX65" fmla="*/ 8100947 w 13601612"/>
              <a:gd name="connsiteY65" fmla="*/ 1036908 h 1972742"/>
              <a:gd name="connsiteX66" fmla="*/ 8108474 w 13601612"/>
              <a:gd name="connsiteY66" fmla="*/ 1041209 h 1972742"/>
              <a:gd name="connsiteX67" fmla="*/ 8128545 w 13601612"/>
              <a:gd name="connsiteY67" fmla="*/ 1040492 h 1972742"/>
              <a:gd name="connsiteX68" fmla="*/ 8148258 w 13601612"/>
              <a:gd name="connsiteY68" fmla="*/ 1039059 h 1972742"/>
              <a:gd name="connsiteX69" fmla="*/ 8150050 w 13601612"/>
              <a:gd name="connsiteY69" fmla="*/ 1034399 h 1972742"/>
              <a:gd name="connsiteX70" fmla="*/ 8151842 w 13601612"/>
              <a:gd name="connsiteY70" fmla="*/ 1027589 h 1972742"/>
              <a:gd name="connsiteX71" fmla="*/ 8155427 w 13601612"/>
              <a:gd name="connsiteY71" fmla="*/ 1016837 h 1972742"/>
              <a:gd name="connsiteX72" fmla="*/ 8394493 w 13601612"/>
              <a:gd name="connsiteY72" fmla="*/ 995332 h 1972742"/>
              <a:gd name="connsiteX73" fmla="*/ 8396643 w 13601612"/>
              <a:gd name="connsiteY73" fmla="*/ 978127 h 1972742"/>
              <a:gd name="connsiteX74" fmla="*/ 8064747 w 13601612"/>
              <a:gd name="connsiteY74" fmla="*/ 998557 h 1972742"/>
              <a:gd name="connsiteX75" fmla="*/ 8034639 w 13601612"/>
              <a:gd name="connsiteY75" fmla="*/ 996407 h 1972742"/>
              <a:gd name="connsiteX76" fmla="*/ 8028905 w 13601612"/>
              <a:gd name="connsiteY76" fmla="*/ 991389 h 1972742"/>
              <a:gd name="connsiteX77" fmla="*/ 7843960 w 13601612"/>
              <a:gd name="connsiteY77" fmla="*/ 556984 h 1972742"/>
              <a:gd name="connsiteX78" fmla="*/ 7827114 w 13601612"/>
              <a:gd name="connsiteY78" fmla="*/ 550891 h 1972742"/>
              <a:gd name="connsiteX79" fmla="*/ 7825681 w 13601612"/>
              <a:gd name="connsiteY79" fmla="*/ 569529 h 1972742"/>
              <a:gd name="connsiteX80" fmla="*/ 8002382 w 13601612"/>
              <a:gd name="connsiteY80" fmla="*/ 988163 h 1972742"/>
              <a:gd name="connsiteX81" fmla="*/ 8001665 w 13601612"/>
              <a:gd name="connsiteY81" fmla="*/ 998916 h 1972742"/>
              <a:gd name="connsiteX82" fmla="*/ 7986969 w 13601612"/>
              <a:gd name="connsiteY82" fmla="*/ 998916 h 1972742"/>
              <a:gd name="connsiteX83" fmla="*/ 7972991 w 13601612"/>
              <a:gd name="connsiteY83" fmla="*/ 1002142 h 1972742"/>
              <a:gd name="connsiteX84" fmla="*/ 7968690 w 13601612"/>
              <a:gd name="connsiteY84" fmla="*/ 1006443 h 1972742"/>
              <a:gd name="connsiteX85" fmla="*/ 7972274 w 13601612"/>
              <a:gd name="connsiteY85" fmla="*/ 1014686 h 1972742"/>
              <a:gd name="connsiteX86" fmla="*/ 7990912 w 13601612"/>
              <a:gd name="connsiteY86" fmla="*/ 1020063 h 1972742"/>
              <a:gd name="connsiteX87" fmla="*/ 8000589 w 13601612"/>
              <a:gd name="connsiteY87" fmla="*/ 1025080 h 1972742"/>
              <a:gd name="connsiteX88" fmla="*/ 8000232 w 13601612"/>
              <a:gd name="connsiteY88" fmla="*/ 1037267 h 1972742"/>
              <a:gd name="connsiteX89" fmla="*/ 7823172 w 13601612"/>
              <a:gd name="connsiteY89" fmla="*/ 1483499 h 1972742"/>
              <a:gd name="connsiteX90" fmla="*/ 7833208 w 13601612"/>
              <a:gd name="connsiteY90" fmla="*/ 1491026 h 1972742"/>
              <a:gd name="connsiteX91" fmla="*/ 8022454 w 13601612"/>
              <a:gd name="connsiteY91" fmla="*/ 1042285 h 1972742"/>
              <a:gd name="connsiteX92" fmla="*/ 8026396 w 13601612"/>
              <a:gd name="connsiteY92" fmla="*/ 1038342 h 1972742"/>
              <a:gd name="connsiteX93" fmla="*/ 8039658 w 13601612"/>
              <a:gd name="connsiteY93" fmla="*/ 1037267 h 1972742"/>
              <a:gd name="connsiteX94" fmla="*/ 8046826 w 13601612"/>
              <a:gd name="connsiteY94" fmla="*/ 1037267 h 1972742"/>
              <a:gd name="connsiteX95" fmla="*/ 8021378 w 13601612"/>
              <a:gd name="connsiteY95" fmla="*/ 1875611 h 1972742"/>
              <a:gd name="connsiteX96" fmla="*/ 7869050 w 13601612"/>
              <a:gd name="connsiteY96" fmla="*/ 1875611 h 1972742"/>
              <a:gd name="connsiteX97" fmla="*/ 7870484 w 13601612"/>
              <a:gd name="connsiteY97" fmla="*/ 1875253 h 1972742"/>
              <a:gd name="connsiteX98" fmla="*/ 7881953 w 13601612"/>
              <a:gd name="connsiteY98" fmla="*/ 1844787 h 1972742"/>
              <a:gd name="connsiteX99" fmla="*/ 7856864 w 13601612"/>
              <a:gd name="connsiteY99" fmla="*/ 1839053 h 1972742"/>
              <a:gd name="connsiteX100" fmla="*/ 7853280 w 13601612"/>
              <a:gd name="connsiteY100" fmla="*/ 1817547 h 1972742"/>
              <a:gd name="connsiteX101" fmla="*/ 7823531 w 13601612"/>
              <a:gd name="connsiteY101" fmla="*/ 1805003 h 1972742"/>
              <a:gd name="connsiteX102" fmla="*/ 7857222 w 13601612"/>
              <a:gd name="connsiteY102" fmla="*/ 1803928 h 1972742"/>
              <a:gd name="connsiteX103" fmla="*/ 7876935 w 13601612"/>
              <a:gd name="connsiteY103" fmla="*/ 1805003 h 1972742"/>
              <a:gd name="connsiteX104" fmla="*/ 7889838 w 13601612"/>
              <a:gd name="connsiteY104" fmla="*/ 1781347 h 1972742"/>
              <a:gd name="connsiteX105" fmla="*/ 7905967 w 13601612"/>
              <a:gd name="connsiteY105" fmla="*/ 1767727 h 1972742"/>
              <a:gd name="connsiteX106" fmla="*/ 7917437 w 13601612"/>
              <a:gd name="connsiteY106" fmla="*/ 1758050 h 1972742"/>
              <a:gd name="connsiteX107" fmla="*/ 7880878 w 13601612"/>
              <a:gd name="connsiteY107" fmla="*/ 1735828 h 1972742"/>
              <a:gd name="connsiteX108" fmla="*/ 7860090 w 13601612"/>
              <a:gd name="connsiteY108" fmla="*/ 1713606 h 1972742"/>
              <a:gd name="connsiteX109" fmla="*/ 7819947 w 13601612"/>
              <a:gd name="connsiteY109" fmla="*/ 1704287 h 1972742"/>
              <a:gd name="connsiteX110" fmla="*/ 7778728 w 13601612"/>
              <a:gd name="connsiteY110" fmla="*/ 1710022 h 1972742"/>
              <a:gd name="connsiteX111" fmla="*/ 7747187 w 13601612"/>
              <a:gd name="connsiteY111" fmla="*/ 1701419 h 1972742"/>
              <a:gd name="connsiteX112" fmla="*/ 7696292 w 13601612"/>
              <a:gd name="connsiteY112" fmla="*/ 1711814 h 1972742"/>
              <a:gd name="connsiteX113" fmla="*/ 7654357 w 13601612"/>
              <a:gd name="connsiteY113" fmla="*/ 1719699 h 1972742"/>
              <a:gd name="connsiteX114" fmla="*/ 7624608 w 13601612"/>
              <a:gd name="connsiteY114" fmla="*/ 1711814 h 1972742"/>
              <a:gd name="connsiteX115" fmla="*/ 7620665 w 13601612"/>
              <a:gd name="connsiteY115" fmla="*/ 1740846 h 1972742"/>
              <a:gd name="connsiteX116" fmla="*/ 7590558 w 13601612"/>
              <a:gd name="connsiteY116" fmla="*/ 1752315 h 1972742"/>
              <a:gd name="connsiteX117" fmla="*/ 7579089 w 13601612"/>
              <a:gd name="connsiteY117" fmla="*/ 1776329 h 1972742"/>
              <a:gd name="connsiteX118" fmla="*/ 7589124 w 13601612"/>
              <a:gd name="connsiteY118" fmla="*/ 1792816 h 1972742"/>
              <a:gd name="connsiteX119" fmla="*/ 7560809 w 13601612"/>
              <a:gd name="connsiteY119" fmla="*/ 1797117 h 1972742"/>
              <a:gd name="connsiteX120" fmla="*/ 7547548 w 13601612"/>
              <a:gd name="connsiteY120" fmla="*/ 1808587 h 1972742"/>
              <a:gd name="connsiteX121" fmla="*/ 7556508 w 13601612"/>
              <a:gd name="connsiteY121" fmla="*/ 1841203 h 1972742"/>
              <a:gd name="connsiteX122" fmla="*/ 7565110 w 13601612"/>
              <a:gd name="connsiteY122" fmla="*/ 1860558 h 1972742"/>
              <a:gd name="connsiteX123" fmla="*/ 7605612 w 13601612"/>
              <a:gd name="connsiteY123" fmla="*/ 1863425 h 1972742"/>
              <a:gd name="connsiteX124" fmla="*/ 7621024 w 13601612"/>
              <a:gd name="connsiteY124" fmla="*/ 1875611 h 1972742"/>
              <a:gd name="connsiteX125" fmla="*/ 7456868 w 13601612"/>
              <a:gd name="connsiteY125" fmla="*/ 1875611 h 1972742"/>
              <a:gd name="connsiteX126" fmla="*/ 7443965 w 13601612"/>
              <a:gd name="connsiteY126" fmla="*/ 1269165 h 1972742"/>
              <a:gd name="connsiteX127" fmla="*/ 7624608 w 13601612"/>
              <a:gd name="connsiteY127" fmla="*/ 1472031 h 1972742"/>
              <a:gd name="connsiteX128" fmla="*/ 7630701 w 13601612"/>
              <a:gd name="connsiteY128" fmla="*/ 1464863 h 1972742"/>
              <a:gd name="connsiteX129" fmla="*/ 7445398 w 13601612"/>
              <a:gd name="connsiteY129" fmla="*/ 1251603 h 1972742"/>
              <a:gd name="connsiteX130" fmla="*/ 7445398 w 13601612"/>
              <a:gd name="connsiteY130" fmla="*/ 1235474 h 1972742"/>
              <a:gd name="connsiteX131" fmla="*/ 7489125 w 13601612"/>
              <a:gd name="connsiteY131" fmla="*/ 1235474 h 1972742"/>
              <a:gd name="connsiteX132" fmla="*/ 7489125 w 13601612"/>
              <a:gd name="connsiteY132" fmla="*/ 1230098 h 1972742"/>
              <a:gd name="connsiteX133" fmla="*/ 7498803 w 13601612"/>
              <a:gd name="connsiteY133" fmla="*/ 1230098 h 1972742"/>
              <a:gd name="connsiteX134" fmla="*/ 7498803 w 13601612"/>
              <a:gd name="connsiteY134" fmla="*/ 1212535 h 1972742"/>
              <a:gd name="connsiteX135" fmla="*/ 7490559 w 13601612"/>
              <a:gd name="connsiteY135" fmla="*/ 1212535 h 1972742"/>
              <a:gd name="connsiteX136" fmla="*/ 7490559 w 13601612"/>
              <a:gd name="connsiteY136" fmla="*/ 1202141 h 1972742"/>
              <a:gd name="connsiteX137" fmla="*/ 7496294 w 13601612"/>
              <a:gd name="connsiteY137" fmla="*/ 1198915 h 1972742"/>
              <a:gd name="connsiteX138" fmla="*/ 7496294 w 13601612"/>
              <a:gd name="connsiteY138" fmla="*/ 1188163 h 1972742"/>
              <a:gd name="connsiteX139" fmla="*/ 7484108 w 13601612"/>
              <a:gd name="connsiteY139" fmla="*/ 1188163 h 1972742"/>
              <a:gd name="connsiteX140" fmla="*/ 7484108 w 13601612"/>
              <a:gd name="connsiteY140" fmla="*/ 1194614 h 1972742"/>
              <a:gd name="connsiteX141" fmla="*/ 7479090 w 13601612"/>
              <a:gd name="connsiteY141" fmla="*/ 1199632 h 1972742"/>
              <a:gd name="connsiteX142" fmla="*/ 7474072 w 13601612"/>
              <a:gd name="connsiteY142" fmla="*/ 1205008 h 1972742"/>
              <a:gd name="connsiteX143" fmla="*/ 7447549 w 13601612"/>
              <a:gd name="connsiteY143" fmla="*/ 1205008 h 1972742"/>
              <a:gd name="connsiteX144" fmla="*/ 7447549 w 13601612"/>
              <a:gd name="connsiteY144" fmla="*/ 1199632 h 1972742"/>
              <a:gd name="connsiteX145" fmla="*/ 7434287 w 13601612"/>
              <a:gd name="connsiteY145" fmla="*/ 1199632 h 1972742"/>
              <a:gd name="connsiteX146" fmla="*/ 7418158 w 13601612"/>
              <a:gd name="connsiteY146" fmla="*/ 1197481 h 1972742"/>
              <a:gd name="connsiteX147" fmla="*/ 7468695 w 13601612"/>
              <a:gd name="connsiteY147" fmla="*/ 810388 h 1972742"/>
              <a:gd name="connsiteX148" fmla="*/ 7455792 w 13601612"/>
              <a:gd name="connsiteY148" fmla="*/ 809313 h 1972742"/>
              <a:gd name="connsiteX149" fmla="*/ 7397370 w 13601612"/>
              <a:gd name="connsiteY149" fmla="*/ 1196765 h 1972742"/>
              <a:gd name="connsiteX150" fmla="*/ 7389843 w 13601612"/>
              <a:gd name="connsiteY150" fmla="*/ 1201782 h 1972742"/>
              <a:gd name="connsiteX151" fmla="*/ 7371922 w 13601612"/>
              <a:gd name="connsiteY151" fmla="*/ 1201782 h 1972742"/>
              <a:gd name="connsiteX152" fmla="*/ 7364754 w 13601612"/>
              <a:gd name="connsiteY152" fmla="*/ 1202499 h 1972742"/>
              <a:gd name="connsiteX153" fmla="*/ 7361170 w 13601612"/>
              <a:gd name="connsiteY153" fmla="*/ 1209309 h 1972742"/>
              <a:gd name="connsiteX154" fmla="*/ 7359019 w 13601612"/>
              <a:gd name="connsiteY154" fmla="*/ 1213610 h 1972742"/>
              <a:gd name="connsiteX155" fmla="*/ 7364754 w 13601612"/>
              <a:gd name="connsiteY155" fmla="*/ 1215044 h 1972742"/>
              <a:gd name="connsiteX156" fmla="*/ 7369772 w 13601612"/>
              <a:gd name="connsiteY156" fmla="*/ 1217553 h 1972742"/>
              <a:gd name="connsiteX157" fmla="*/ 7368697 w 13601612"/>
              <a:gd name="connsiteY157" fmla="*/ 1221137 h 1972742"/>
              <a:gd name="connsiteX158" fmla="*/ 7099524 w 13601612"/>
              <a:gd name="connsiteY158" fmla="*/ 1366297 h 1972742"/>
              <a:gd name="connsiteX159" fmla="*/ 7102033 w 13601612"/>
              <a:gd name="connsiteY159" fmla="*/ 1373107 h 1972742"/>
              <a:gd name="connsiteX160" fmla="*/ 7388052 w 13601612"/>
              <a:gd name="connsiteY160" fmla="*/ 1231173 h 1972742"/>
              <a:gd name="connsiteX161" fmla="*/ 7396654 w 13601612"/>
              <a:gd name="connsiteY161" fmla="*/ 1230815 h 1972742"/>
              <a:gd name="connsiteX162" fmla="*/ 7408123 w 13601612"/>
              <a:gd name="connsiteY162" fmla="*/ 1230815 h 1972742"/>
              <a:gd name="connsiteX163" fmla="*/ 7411707 w 13601612"/>
              <a:gd name="connsiteY163" fmla="*/ 1236191 h 1972742"/>
              <a:gd name="connsiteX164" fmla="*/ 7418517 w 13601612"/>
              <a:gd name="connsiteY164" fmla="*/ 1242643 h 1972742"/>
              <a:gd name="connsiteX165" fmla="*/ 7401313 w 13601612"/>
              <a:gd name="connsiteY165" fmla="*/ 1875612 h 1972742"/>
              <a:gd name="connsiteX166" fmla="*/ 7313859 w 13601612"/>
              <a:gd name="connsiteY166" fmla="*/ 1875612 h 1972742"/>
              <a:gd name="connsiteX167" fmla="*/ 7301314 w 13601612"/>
              <a:gd name="connsiteY167" fmla="*/ 1861275 h 1972742"/>
              <a:gd name="connsiteX168" fmla="*/ 7286977 w 13601612"/>
              <a:gd name="connsiteY168" fmla="*/ 1812888 h 1972742"/>
              <a:gd name="connsiteX169" fmla="*/ 7255437 w 13601612"/>
              <a:gd name="connsiteY169" fmla="*/ 1803928 h 1972742"/>
              <a:gd name="connsiteX170" fmla="*/ 7253286 w 13601612"/>
              <a:gd name="connsiteY170" fmla="*/ 1777763 h 1972742"/>
              <a:gd name="connsiteX171" fmla="*/ 7217086 w 13601612"/>
              <a:gd name="connsiteY171" fmla="*/ 1782423 h 1972742"/>
              <a:gd name="connsiteX172" fmla="*/ 7178735 w 13601612"/>
              <a:gd name="connsiteY172" fmla="*/ 1768803 h 1972742"/>
              <a:gd name="connsiteX173" fmla="*/ 7153287 w 13601612"/>
              <a:gd name="connsiteY173" fmla="*/ 1759484 h 1972742"/>
              <a:gd name="connsiteX174" fmla="*/ 7138592 w 13601612"/>
              <a:gd name="connsiteY174" fmla="*/ 1768803 h 1972742"/>
              <a:gd name="connsiteX175" fmla="*/ 7125689 w 13601612"/>
              <a:gd name="connsiteY175" fmla="*/ 1777763 h 1972742"/>
              <a:gd name="connsiteX176" fmla="*/ 7096298 w 13601612"/>
              <a:gd name="connsiteY176" fmla="*/ 1765219 h 1972742"/>
              <a:gd name="connsiteX177" fmla="*/ 7062607 w 13601612"/>
              <a:gd name="connsiteY177" fmla="*/ 1779555 h 1972742"/>
              <a:gd name="connsiteX178" fmla="*/ 7027840 w 13601612"/>
              <a:gd name="connsiteY178" fmla="*/ 1791383 h 1972742"/>
              <a:gd name="connsiteX179" fmla="*/ 7020672 w 13601612"/>
              <a:gd name="connsiteY179" fmla="*/ 1812172 h 1972742"/>
              <a:gd name="connsiteX180" fmla="*/ 6997733 w 13601612"/>
              <a:gd name="connsiteY180" fmla="*/ 1850881 h 1972742"/>
              <a:gd name="connsiteX181" fmla="*/ 6976586 w 13601612"/>
              <a:gd name="connsiteY181" fmla="*/ 1875612 h 1972742"/>
              <a:gd name="connsiteX182" fmla="*/ 6910637 w 13601612"/>
              <a:gd name="connsiteY182" fmla="*/ 1875612 h 1972742"/>
              <a:gd name="connsiteX183" fmla="*/ 6893433 w 13601612"/>
              <a:gd name="connsiteY183" fmla="*/ 808597 h 1972742"/>
              <a:gd name="connsiteX184" fmla="*/ 6922823 w 13601612"/>
              <a:gd name="connsiteY184" fmla="*/ 808597 h 1972742"/>
              <a:gd name="connsiteX185" fmla="*/ 6932142 w 13601612"/>
              <a:gd name="connsiteY185" fmla="*/ 814331 h 1972742"/>
              <a:gd name="connsiteX186" fmla="*/ 6957590 w 13601612"/>
              <a:gd name="connsiteY186" fmla="*/ 813256 h 1972742"/>
              <a:gd name="connsiteX187" fmla="*/ 6982321 w 13601612"/>
              <a:gd name="connsiteY187" fmla="*/ 811464 h 1972742"/>
              <a:gd name="connsiteX188" fmla="*/ 6984471 w 13601612"/>
              <a:gd name="connsiteY188" fmla="*/ 805729 h 1972742"/>
              <a:gd name="connsiteX189" fmla="*/ 6986980 w 13601612"/>
              <a:gd name="connsiteY189" fmla="*/ 797127 h 1972742"/>
              <a:gd name="connsiteX190" fmla="*/ 6991640 w 13601612"/>
              <a:gd name="connsiteY190" fmla="*/ 783507 h 1972742"/>
              <a:gd name="connsiteX191" fmla="*/ 7293071 w 13601612"/>
              <a:gd name="connsiteY191" fmla="*/ 756626 h 1972742"/>
              <a:gd name="connsiteX192" fmla="*/ 7295578 w 13601612"/>
              <a:gd name="connsiteY192" fmla="*/ 734761 h 1972742"/>
              <a:gd name="connsiteX193" fmla="*/ 6877303 w 13601612"/>
              <a:gd name="connsiteY193" fmla="*/ 760208 h 1972742"/>
              <a:gd name="connsiteX194" fmla="*/ 6838952 w 13601612"/>
              <a:gd name="connsiteY194" fmla="*/ 757699 h 1972742"/>
              <a:gd name="connsiteX195" fmla="*/ 6832142 w 13601612"/>
              <a:gd name="connsiteY195" fmla="*/ 751248 h 1972742"/>
              <a:gd name="connsiteX196" fmla="*/ 6598811 w 13601612"/>
              <a:gd name="connsiteY196" fmla="*/ 203583 h 1972742"/>
              <a:gd name="connsiteX197" fmla="*/ 6577664 w 13601612"/>
              <a:gd name="connsiteY197" fmla="*/ 196056 h 1972742"/>
              <a:gd name="connsiteX198" fmla="*/ 6575872 w 13601612"/>
              <a:gd name="connsiteY198" fmla="*/ 219712 h 1972742"/>
              <a:gd name="connsiteX199" fmla="*/ 6798451 w 13601612"/>
              <a:gd name="connsiteY199" fmla="*/ 747664 h 1972742"/>
              <a:gd name="connsiteX200" fmla="*/ 6797734 w 13601612"/>
              <a:gd name="connsiteY200" fmla="*/ 760925 h 1972742"/>
              <a:gd name="connsiteX201" fmla="*/ 6779096 w 13601612"/>
              <a:gd name="connsiteY201" fmla="*/ 760925 h 1972742"/>
              <a:gd name="connsiteX202" fmla="*/ 6761175 w 13601612"/>
              <a:gd name="connsiteY202" fmla="*/ 764868 h 1972742"/>
              <a:gd name="connsiteX203" fmla="*/ 6756157 w 13601612"/>
              <a:gd name="connsiteY203" fmla="*/ 770603 h 1972742"/>
              <a:gd name="connsiteX204" fmla="*/ 6760816 w 13601612"/>
              <a:gd name="connsiteY204" fmla="*/ 780638 h 1972742"/>
              <a:gd name="connsiteX205" fmla="*/ 6784114 w 13601612"/>
              <a:gd name="connsiteY205" fmla="*/ 787807 h 1972742"/>
              <a:gd name="connsiteX206" fmla="*/ 6796300 w 13601612"/>
              <a:gd name="connsiteY206" fmla="*/ 794258 h 1972742"/>
              <a:gd name="connsiteX207" fmla="*/ 6795583 w 13601612"/>
              <a:gd name="connsiteY207" fmla="*/ 809312 h 1972742"/>
              <a:gd name="connsiteX208" fmla="*/ 6572646 w 13601612"/>
              <a:gd name="connsiteY208" fmla="*/ 1371672 h 1972742"/>
              <a:gd name="connsiteX209" fmla="*/ 6585191 w 13601612"/>
              <a:gd name="connsiteY209" fmla="*/ 1381350 h 1972742"/>
              <a:gd name="connsiteX210" fmla="*/ 6823898 w 13601612"/>
              <a:gd name="connsiteY210" fmla="*/ 815763 h 1972742"/>
              <a:gd name="connsiteX211" fmla="*/ 6828916 w 13601612"/>
              <a:gd name="connsiteY211" fmla="*/ 810746 h 1972742"/>
              <a:gd name="connsiteX212" fmla="*/ 6845404 w 13601612"/>
              <a:gd name="connsiteY212" fmla="*/ 809312 h 1972742"/>
              <a:gd name="connsiteX213" fmla="*/ 6854364 w 13601612"/>
              <a:gd name="connsiteY213" fmla="*/ 809312 h 1972742"/>
              <a:gd name="connsiteX214" fmla="*/ 6822465 w 13601612"/>
              <a:gd name="connsiteY214" fmla="*/ 1875610 h 1972742"/>
              <a:gd name="connsiteX215" fmla="*/ 6308491 w 13601612"/>
              <a:gd name="connsiteY215" fmla="*/ 1875610 h 1972742"/>
              <a:gd name="connsiteX216" fmla="*/ 6302398 w 13601612"/>
              <a:gd name="connsiteY216" fmla="*/ 1725791 h 1972742"/>
              <a:gd name="connsiteX217" fmla="*/ 6360103 w 13601612"/>
              <a:gd name="connsiteY217" fmla="*/ 1682422 h 1972742"/>
              <a:gd name="connsiteX218" fmla="*/ 6413866 w 13601612"/>
              <a:gd name="connsiteY218" fmla="*/ 1702852 h 1972742"/>
              <a:gd name="connsiteX219" fmla="*/ 6476231 w 13601612"/>
              <a:gd name="connsiteY219" fmla="*/ 1726508 h 1972742"/>
              <a:gd name="connsiteX220" fmla="*/ 6486626 w 13601612"/>
              <a:gd name="connsiteY220" fmla="*/ 1689949 h 1972742"/>
              <a:gd name="connsiteX221" fmla="*/ 6528561 w 13601612"/>
              <a:gd name="connsiteY221" fmla="*/ 1686006 h 1972742"/>
              <a:gd name="connsiteX222" fmla="*/ 6548632 w 13601612"/>
              <a:gd name="connsiteY222" fmla="*/ 1656616 h 1972742"/>
              <a:gd name="connsiteX223" fmla="*/ 6562252 w 13601612"/>
              <a:gd name="connsiteY223" fmla="*/ 1606795 h 1972742"/>
              <a:gd name="connsiteX224" fmla="*/ 6543973 w 13601612"/>
              <a:gd name="connsiteY224" fmla="*/ 1575255 h 1972742"/>
              <a:gd name="connsiteX225" fmla="*/ 6522826 w 13601612"/>
              <a:gd name="connsiteY225" fmla="*/ 1541205 h 1972742"/>
              <a:gd name="connsiteX226" fmla="*/ 6475873 w 13601612"/>
              <a:gd name="connsiteY226" fmla="*/ 1521850 h 1972742"/>
              <a:gd name="connsiteX227" fmla="*/ 6472647 w 13601612"/>
              <a:gd name="connsiteY227" fmla="*/ 1467370 h 1972742"/>
              <a:gd name="connsiteX228" fmla="*/ 6418884 w 13601612"/>
              <a:gd name="connsiteY228" fmla="*/ 1476689 h 1972742"/>
              <a:gd name="connsiteX229" fmla="*/ 6361537 w 13601612"/>
              <a:gd name="connsiteY229" fmla="*/ 1448016 h 1972742"/>
              <a:gd name="connsiteX230" fmla="*/ 6323545 w 13601612"/>
              <a:gd name="connsiteY230" fmla="*/ 1428661 h 1972742"/>
              <a:gd name="connsiteX231" fmla="*/ 6302039 w 13601612"/>
              <a:gd name="connsiteY231" fmla="*/ 1448016 h 1972742"/>
              <a:gd name="connsiteX232" fmla="*/ 6282685 w 13601612"/>
              <a:gd name="connsiteY232" fmla="*/ 1467012 h 1972742"/>
              <a:gd name="connsiteX233" fmla="*/ 6238599 w 13601612"/>
              <a:gd name="connsiteY233" fmla="*/ 1440847 h 1972742"/>
              <a:gd name="connsiteX234" fmla="*/ 6188420 w 13601612"/>
              <a:gd name="connsiteY234" fmla="*/ 1470954 h 1972742"/>
              <a:gd name="connsiteX235" fmla="*/ 6136808 w 13601612"/>
              <a:gd name="connsiteY235" fmla="*/ 1495685 h 1972742"/>
              <a:gd name="connsiteX236" fmla="*/ 6126414 w 13601612"/>
              <a:gd name="connsiteY236" fmla="*/ 1539771 h 1972742"/>
              <a:gd name="connsiteX237" fmla="*/ 6092006 w 13601612"/>
              <a:gd name="connsiteY237" fmla="*/ 1553033 h 1972742"/>
              <a:gd name="connsiteX238" fmla="*/ 6062257 w 13601612"/>
              <a:gd name="connsiteY238" fmla="*/ 1611813 h 1972742"/>
              <a:gd name="connsiteX239" fmla="*/ 6066199 w 13601612"/>
              <a:gd name="connsiteY239" fmla="*/ 1655182 h 1972742"/>
              <a:gd name="connsiteX240" fmla="*/ 6098457 w 13601612"/>
              <a:gd name="connsiteY240" fmla="*/ 1703210 h 1972742"/>
              <a:gd name="connsiteX241" fmla="*/ 6149353 w 13601612"/>
              <a:gd name="connsiteY241" fmla="*/ 1699985 h 1972742"/>
              <a:gd name="connsiteX242" fmla="*/ 6184119 w 13601612"/>
              <a:gd name="connsiteY242" fmla="*/ 1720056 h 1972742"/>
              <a:gd name="connsiteX243" fmla="*/ 6246126 w 13601612"/>
              <a:gd name="connsiteY243" fmla="*/ 1712888 h 1972742"/>
              <a:gd name="connsiteX244" fmla="*/ 6280534 w 13601612"/>
              <a:gd name="connsiteY244" fmla="*/ 1783855 h 1972742"/>
              <a:gd name="connsiteX245" fmla="*/ 6279817 w 13601612"/>
              <a:gd name="connsiteY245" fmla="*/ 1875610 h 1972742"/>
              <a:gd name="connsiteX246" fmla="*/ 5821040 w 13601612"/>
              <a:gd name="connsiteY246" fmla="*/ 1875610 h 1972742"/>
              <a:gd name="connsiteX247" fmla="*/ 5814947 w 13601612"/>
              <a:gd name="connsiteY247" fmla="*/ 1827224 h 1972742"/>
              <a:gd name="connsiteX248" fmla="*/ 5819965 w 13601612"/>
              <a:gd name="connsiteY248" fmla="*/ 1767009 h 1972742"/>
              <a:gd name="connsiteX249" fmla="*/ 5844338 w 13601612"/>
              <a:gd name="connsiteY249" fmla="*/ 1710737 h 1972742"/>
              <a:gd name="connsiteX250" fmla="*/ 5880896 w 13601612"/>
              <a:gd name="connsiteY250" fmla="*/ 1740844 h 1972742"/>
              <a:gd name="connsiteX251" fmla="*/ 5910287 w 13601612"/>
              <a:gd name="connsiteY251" fmla="*/ 1743353 h 1972742"/>
              <a:gd name="connsiteX252" fmla="*/ 5940036 w 13601612"/>
              <a:gd name="connsiteY252" fmla="*/ 1737619 h 1972742"/>
              <a:gd name="connsiteX253" fmla="*/ 5951505 w 13601612"/>
              <a:gd name="connsiteY253" fmla="*/ 1687081 h 1972742"/>
              <a:gd name="connsiteX254" fmla="*/ 5926416 w 13601612"/>
              <a:gd name="connsiteY254" fmla="*/ 1677404 h 1972742"/>
              <a:gd name="connsiteX255" fmla="*/ 5922832 w 13601612"/>
              <a:gd name="connsiteY255" fmla="*/ 1641562 h 1972742"/>
              <a:gd name="connsiteX256" fmla="*/ 5893083 w 13601612"/>
              <a:gd name="connsiteY256" fmla="*/ 1621132 h 1972742"/>
              <a:gd name="connsiteX257" fmla="*/ 5926774 w 13601612"/>
              <a:gd name="connsiteY257" fmla="*/ 1618982 h 1972742"/>
              <a:gd name="connsiteX258" fmla="*/ 5946487 w 13601612"/>
              <a:gd name="connsiteY258" fmla="*/ 1621132 h 1972742"/>
              <a:gd name="connsiteX259" fmla="*/ 5950430 w 13601612"/>
              <a:gd name="connsiteY259" fmla="*/ 1573462 h 1972742"/>
              <a:gd name="connsiteX260" fmla="*/ 5929642 w 13601612"/>
              <a:gd name="connsiteY260" fmla="*/ 1509664 h 1972742"/>
              <a:gd name="connsiteX261" fmla="*/ 5889499 w 13601612"/>
              <a:gd name="connsiteY261" fmla="*/ 1494252 h 1972742"/>
              <a:gd name="connsiteX262" fmla="*/ 5847922 w 13601612"/>
              <a:gd name="connsiteY262" fmla="*/ 1503571 h 1972742"/>
              <a:gd name="connsiteX263" fmla="*/ 5816381 w 13601612"/>
              <a:gd name="connsiteY263" fmla="*/ 1489592 h 1972742"/>
              <a:gd name="connsiteX264" fmla="*/ 5765485 w 13601612"/>
              <a:gd name="connsiteY264" fmla="*/ 1533678 h 1972742"/>
              <a:gd name="connsiteX265" fmla="*/ 5723192 w 13601612"/>
              <a:gd name="connsiteY265" fmla="*/ 1546939 h 1972742"/>
              <a:gd name="connsiteX266" fmla="*/ 5693443 w 13601612"/>
              <a:gd name="connsiteY266" fmla="*/ 1533678 h 1972742"/>
              <a:gd name="connsiteX267" fmla="*/ 5689500 w 13601612"/>
              <a:gd name="connsiteY267" fmla="*/ 1582065 h 1972742"/>
              <a:gd name="connsiteX268" fmla="*/ 5659393 w 13601612"/>
              <a:gd name="connsiteY268" fmla="*/ 1601061 h 1972742"/>
              <a:gd name="connsiteX269" fmla="*/ 5629644 w 13601612"/>
              <a:gd name="connsiteY269" fmla="*/ 1607871 h 1972742"/>
              <a:gd name="connsiteX270" fmla="*/ 5616383 w 13601612"/>
              <a:gd name="connsiteY270" fmla="*/ 1627225 h 1972742"/>
              <a:gd name="connsiteX271" fmla="*/ 5625343 w 13601612"/>
              <a:gd name="connsiteY271" fmla="*/ 1680988 h 1972742"/>
              <a:gd name="connsiteX272" fmla="*/ 5633945 w 13601612"/>
              <a:gd name="connsiteY272" fmla="*/ 1712888 h 1972742"/>
              <a:gd name="connsiteX273" fmla="*/ 5674447 w 13601612"/>
              <a:gd name="connsiteY273" fmla="*/ 1717906 h 1972742"/>
              <a:gd name="connsiteX274" fmla="*/ 5709930 w 13601612"/>
              <a:gd name="connsiteY274" fmla="*/ 1741561 h 1972742"/>
              <a:gd name="connsiteX275" fmla="*/ 5724984 w 13601612"/>
              <a:gd name="connsiteY275" fmla="*/ 1735827 h 1972742"/>
              <a:gd name="connsiteX276" fmla="*/ 5764769 w 13601612"/>
              <a:gd name="connsiteY276" fmla="*/ 1749805 h 1972742"/>
              <a:gd name="connsiteX277" fmla="*/ 5801686 w 13601612"/>
              <a:gd name="connsiteY277" fmla="*/ 1790306 h 1972742"/>
              <a:gd name="connsiteX278" fmla="*/ 5799894 w 13601612"/>
              <a:gd name="connsiteY278" fmla="*/ 1875610 h 1972742"/>
              <a:gd name="connsiteX279" fmla="*/ 5280902 w 13601612"/>
              <a:gd name="connsiteY279" fmla="*/ 1875610 h 1972742"/>
              <a:gd name="connsiteX280" fmla="*/ 5274092 w 13601612"/>
              <a:gd name="connsiteY280" fmla="*/ 1689949 h 1972742"/>
              <a:gd name="connsiteX281" fmla="*/ 5274092 w 13601612"/>
              <a:gd name="connsiteY281" fmla="*/ 1689591 h 1972742"/>
              <a:gd name="connsiteX282" fmla="*/ 5274450 w 13601612"/>
              <a:gd name="connsiteY282" fmla="*/ 1689591 h 1972742"/>
              <a:gd name="connsiteX283" fmla="*/ 5274450 w 13601612"/>
              <a:gd name="connsiteY283" fmla="*/ 1689233 h 1972742"/>
              <a:gd name="connsiteX284" fmla="*/ 5274450 w 13601612"/>
              <a:gd name="connsiteY284" fmla="*/ 1688875 h 1972742"/>
              <a:gd name="connsiteX285" fmla="*/ 5274450 w 13601612"/>
              <a:gd name="connsiteY285" fmla="*/ 1688517 h 1972742"/>
              <a:gd name="connsiteX286" fmla="*/ 5274450 w 13601612"/>
              <a:gd name="connsiteY286" fmla="*/ 1688160 h 1972742"/>
              <a:gd name="connsiteX287" fmla="*/ 5274450 w 13601612"/>
              <a:gd name="connsiteY287" fmla="*/ 1687802 h 1972742"/>
              <a:gd name="connsiteX288" fmla="*/ 5274092 w 13601612"/>
              <a:gd name="connsiteY288" fmla="*/ 1687444 h 1972742"/>
              <a:gd name="connsiteX289" fmla="*/ 5274092 w 13601612"/>
              <a:gd name="connsiteY289" fmla="*/ 1687086 h 1972742"/>
              <a:gd name="connsiteX290" fmla="*/ 5272658 w 13601612"/>
              <a:gd name="connsiteY290" fmla="*/ 1653395 h 1972742"/>
              <a:gd name="connsiteX291" fmla="*/ 5273016 w 13601612"/>
              <a:gd name="connsiteY291" fmla="*/ 1653037 h 1972742"/>
              <a:gd name="connsiteX292" fmla="*/ 5273016 w 13601612"/>
              <a:gd name="connsiteY292" fmla="*/ 1652679 h 1972742"/>
              <a:gd name="connsiteX293" fmla="*/ 5273016 w 13601612"/>
              <a:gd name="connsiteY293" fmla="*/ 1652321 h 1972742"/>
              <a:gd name="connsiteX294" fmla="*/ 5273016 w 13601612"/>
              <a:gd name="connsiteY294" fmla="*/ 1651963 h 1972742"/>
              <a:gd name="connsiteX295" fmla="*/ 5273016 w 13601612"/>
              <a:gd name="connsiteY295" fmla="*/ 1651605 h 1972742"/>
              <a:gd name="connsiteX296" fmla="*/ 5272658 w 13601612"/>
              <a:gd name="connsiteY296" fmla="*/ 1651605 h 1972742"/>
              <a:gd name="connsiteX297" fmla="*/ 5266924 w 13601612"/>
              <a:gd name="connsiteY297" fmla="*/ 1481356 h 1972742"/>
              <a:gd name="connsiteX298" fmla="*/ 5266924 w 13601612"/>
              <a:gd name="connsiteY298" fmla="*/ 1480998 h 1972742"/>
              <a:gd name="connsiteX299" fmla="*/ 5267281 w 13601612"/>
              <a:gd name="connsiteY299" fmla="*/ 1480640 h 1972742"/>
              <a:gd name="connsiteX300" fmla="*/ 5267281 w 13601612"/>
              <a:gd name="connsiteY300" fmla="*/ 1480283 h 1972742"/>
              <a:gd name="connsiteX301" fmla="*/ 5267639 w 13601612"/>
              <a:gd name="connsiteY301" fmla="*/ 1479925 h 1972742"/>
              <a:gd name="connsiteX302" fmla="*/ 5267639 w 13601612"/>
              <a:gd name="connsiteY302" fmla="*/ 1479567 h 1972742"/>
              <a:gd name="connsiteX303" fmla="*/ 5267281 w 13601612"/>
              <a:gd name="connsiteY303" fmla="*/ 1479567 h 1972742"/>
              <a:gd name="connsiteX304" fmla="*/ 5267281 w 13601612"/>
              <a:gd name="connsiteY304" fmla="*/ 1479209 h 1972742"/>
              <a:gd name="connsiteX305" fmla="*/ 5266924 w 13601612"/>
              <a:gd name="connsiteY305" fmla="*/ 1478851 h 1972742"/>
              <a:gd name="connsiteX306" fmla="*/ 5266566 w 13601612"/>
              <a:gd name="connsiteY306" fmla="*/ 1478851 h 1972742"/>
              <a:gd name="connsiteX307" fmla="*/ 5265849 w 13601612"/>
              <a:gd name="connsiteY307" fmla="*/ 1449461 h 1972742"/>
              <a:gd name="connsiteX308" fmla="*/ 5265849 w 13601612"/>
              <a:gd name="connsiteY308" fmla="*/ 1449103 h 1972742"/>
              <a:gd name="connsiteX309" fmla="*/ 5266207 w 13601612"/>
              <a:gd name="connsiteY309" fmla="*/ 1449103 h 1972742"/>
              <a:gd name="connsiteX310" fmla="*/ 5266207 w 13601612"/>
              <a:gd name="connsiteY310" fmla="*/ 1448745 h 1972742"/>
              <a:gd name="connsiteX311" fmla="*/ 5266207 w 13601612"/>
              <a:gd name="connsiteY311" fmla="*/ 1448387 h 1972742"/>
              <a:gd name="connsiteX312" fmla="*/ 5266207 w 13601612"/>
              <a:gd name="connsiteY312" fmla="*/ 1448029 h 1972742"/>
              <a:gd name="connsiteX313" fmla="*/ 5266207 w 13601612"/>
              <a:gd name="connsiteY313" fmla="*/ 1447672 h 1972742"/>
              <a:gd name="connsiteX314" fmla="*/ 5266207 w 13601612"/>
              <a:gd name="connsiteY314" fmla="*/ 1447314 h 1972742"/>
              <a:gd name="connsiteX315" fmla="*/ 5265849 w 13601612"/>
              <a:gd name="connsiteY315" fmla="*/ 1446956 h 1972742"/>
              <a:gd name="connsiteX316" fmla="*/ 5265849 w 13601612"/>
              <a:gd name="connsiteY316" fmla="*/ 1446598 h 1972742"/>
              <a:gd name="connsiteX317" fmla="*/ 5262265 w 13601612"/>
              <a:gd name="connsiteY317" fmla="*/ 1356276 h 1972742"/>
              <a:gd name="connsiteX318" fmla="*/ 5262265 w 13601612"/>
              <a:gd name="connsiteY318" fmla="*/ 1355918 h 1972742"/>
              <a:gd name="connsiteX319" fmla="*/ 5262265 w 13601612"/>
              <a:gd name="connsiteY319" fmla="*/ 1355560 h 1972742"/>
              <a:gd name="connsiteX320" fmla="*/ 5260114 w 13601612"/>
              <a:gd name="connsiteY320" fmla="*/ 1298930 h 1972742"/>
              <a:gd name="connsiteX321" fmla="*/ 5260472 w 13601612"/>
              <a:gd name="connsiteY321" fmla="*/ 1298930 h 1972742"/>
              <a:gd name="connsiteX322" fmla="*/ 5260830 w 13601612"/>
              <a:gd name="connsiteY322" fmla="*/ 1298572 h 1972742"/>
              <a:gd name="connsiteX323" fmla="*/ 5261188 w 13601612"/>
              <a:gd name="connsiteY323" fmla="*/ 1298215 h 1972742"/>
              <a:gd name="connsiteX324" fmla="*/ 5261546 w 13601612"/>
              <a:gd name="connsiteY324" fmla="*/ 1297857 h 1972742"/>
              <a:gd name="connsiteX325" fmla="*/ 5261546 w 13601612"/>
              <a:gd name="connsiteY325" fmla="*/ 1297499 h 1972742"/>
              <a:gd name="connsiteX326" fmla="*/ 5261546 w 13601612"/>
              <a:gd name="connsiteY326" fmla="*/ 1297141 h 1972742"/>
              <a:gd name="connsiteX327" fmla="*/ 5261546 w 13601612"/>
              <a:gd name="connsiteY327" fmla="*/ 1296783 h 1972742"/>
              <a:gd name="connsiteX328" fmla="*/ 5261188 w 13601612"/>
              <a:gd name="connsiteY328" fmla="*/ 1296425 h 1972742"/>
              <a:gd name="connsiteX329" fmla="*/ 5260830 w 13601612"/>
              <a:gd name="connsiteY329" fmla="*/ 1296068 h 1972742"/>
              <a:gd name="connsiteX330" fmla="*/ 5260472 w 13601612"/>
              <a:gd name="connsiteY330" fmla="*/ 1295710 h 1972742"/>
              <a:gd name="connsiteX331" fmla="*/ 5260114 w 13601612"/>
              <a:gd name="connsiteY331" fmla="*/ 1295710 h 1972742"/>
              <a:gd name="connsiteX332" fmla="*/ 5259756 w 13601612"/>
              <a:gd name="connsiteY332" fmla="*/ 1280656 h 1972742"/>
              <a:gd name="connsiteX333" fmla="*/ 5513876 w 13601612"/>
              <a:gd name="connsiteY333" fmla="*/ 1036931 h 1972742"/>
              <a:gd name="connsiteX334" fmla="*/ 5577674 w 13601612"/>
              <a:gd name="connsiteY334" fmla="*/ 1037289 h 1972742"/>
              <a:gd name="connsiteX335" fmla="*/ 5578391 w 13601612"/>
              <a:gd name="connsiteY335" fmla="*/ 1034421 h 1972742"/>
              <a:gd name="connsiteX336" fmla="*/ 5577674 w 13601612"/>
              <a:gd name="connsiteY336" fmla="*/ 1034421 h 1972742"/>
              <a:gd name="connsiteX337" fmla="*/ 5498464 w 13601612"/>
              <a:gd name="connsiteY337" fmla="*/ 1016859 h 1972742"/>
              <a:gd name="connsiteX338" fmla="*/ 5253663 w 13601612"/>
              <a:gd name="connsiteY338" fmla="*/ 967038 h 1972742"/>
              <a:gd name="connsiteX339" fmla="*/ 5248287 w 13601612"/>
              <a:gd name="connsiteY339" fmla="*/ 967038 h 1972742"/>
              <a:gd name="connsiteX340" fmla="*/ 5241477 w 13601612"/>
              <a:gd name="connsiteY340" fmla="*/ 924386 h 1972742"/>
              <a:gd name="connsiteX341" fmla="*/ 5327498 w 13601612"/>
              <a:gd name="connsiteY341" fmla="*/ 924744 h 1972742"/>
              <a:gd name="connsiteX342" fmla="*/ 5366924 w 13601612"/>
              <a:gd name="connsiteY342" fmla="*/ 924744 h 1972742"/>
              <a:gd name="connsiteX343" fmla="*/ 5367281 w 13601612"/>
              <a:gd name="connsiteY343" fmla="*/ 924744 h 1972742"/>
              <a:gd name="connsiteX344" fmla="*/ 5367640 w 13601612"/>
              <a:gd name="connsiteY344" fmla="*/ 921518 h 1972742"/>
              <a:gd name="connsiteX345" fmla="*/ 5333231 w 13601612"/>
              <a:gd name="connsiteY345" fmla="*/ 913992 h 1972742"/>
              <a:gd name="connsiteX346" fmla="*/ 5237175 w 13601612"/>
              <a:gd name="connsiteY346" fmla="*/ 894637 h 1972742"/>
              <a:gd name="connsiteX347" fmla="*/ 5211727 w 13601612"/>
              <a:gd name="connsiteY347" fmla="*/ 731198 h 1972742"/>
              <a:gd name="connsiteX348" fmla="*/ 5208501 w 13601612"/>
              <a:gd name="connsiteY348" fmla="*/ 731198 h 1972742"/>
              <a:gd name="connsiteX349" fmla="*/ 5178752 w 13601612"/>
              <a:gd name="connsiteY349" fmla="*/ 893920 h 1972742"/>
              <a:gd name="connsiteX350" fmla="*/ 5084130 w 13601612"/>
              <a:gd name="connsiteY350" fmla="*/ 911124 h 1972742"/>
              <a:gd name="connsiteX351" fmla="*/ 5049721 w 13601612"/>
              <a:gd name="connsiteY351" fmla="*/ 920443 h 1972742"/>
              <a:gd name="connsiteX352" fmla="*/ 5050079 w 13601612"/>
              <a:gd name="connsiteY352" fmla="*/ 923669 h 1972742"/>
              <a:gd name="connsiteX353" fmla="*/ 5173375 w 13601612"/>
              <a:gd name="connsiteY353" fmla="*/ 924027 h 1972742"/>
              <a:gd name="connsiteX354" fmla="*/ 5165490 w 13601612"/>
              <a:gd name="connsiteY354" fmla="*/ 965603 h 1972742"/>
              <a:gd name="connsiteX355" fmla="*/ 5164057 w 13601612"/>
              <a:gd name="connsiteY355" fmla="*/ 965603 h 1972742"/>
              <a:gd name="connsiteX356" fmla="*/ 5163699 w 13601612"/>
              <a:gd name="connsiteY356" fmla="*/ 965961 h 1972742"/>
              <a:gd name="connsiteX357" fmla="*/ 5163341 w 13601612"/>
              <a:gd name="connsiteY357" fmla="*/ 965961 h 1972742"/>
              <a:gd name="connsiteX358" fmla="*/ 5163341 w 13601612"/>
              <a:gd name="connsiteY358" fmla="*/ 966319 h 1972742"/>
              <a:gd name="connsiteX359" fmla="*/ 5162983 w 13601612"/>
              <a:gd name="connsiteY359" fmla="*/ 966319 h 1972742"/>
              <a:gd name="connsiteX360" fmla="*/ 5162983 w 13601612"/>
              <a:gd name="connsiteY360" fmla="*/ 966677 h 1972742"/>
              <a:gd name="connsiteX361" fmla="*/ 5162625 w 13601612"/>
              <a:gd name="connsiteY361" fmla="*/ 967035 h 1972742"/>
              <a:gd name="connsiteX362" fmla="*/ 5158683 w 13601612"/>
              <a:gd name="connsiteY362" fmla="*/ 967035 h 1972742"/>
              <a:gd name="connsiteX363" fmla="*/ 5158325 w 13601612"/>
              <a:gd name="connsiteY363" fmla="*/ 967035 h 1972742"/>
              <a:gd name="connsiteX364" fmla="*/ 4926069 w 13601612"/>
              <a:gd name="connsiteY364" fmla="*/ 1010045 h 1972742"/>
              <a:gd name="connsiteX365" fmla="*/ 4846500 w 13601612"/>
              <a:gd name="connsiteY365" fmla="*/ 1031909 h 1972742"/>
              <a:gd name="connsiteX366" fmla="*/ 4846858 w 13601612"/>
              <a:gd name="connsiteY366" fmla="*/ 1034776 h 1972742"/>
              <a:gd name="connsiteX367" fmla="*/ 4908147 w 13601612"/>
              <a:gd name="connsiteY367" fmla="*/ 1035134 h 1972742"/>
              <a:gd name="connsiteX368" fmla="*/ 4789152 w 13601612"/>
              <a:gd name="connsiteY368" fmla="*/ 1226530 h 1972742"/>
              <a:gd name="connsiteX369" fmla="*/ 4782342 w 13601612"/>
              <a:gd name="connsiteY369" fmla="*/ 1181728 h 1972742"/>
              <a:gd name="connsiteX370" fmla="*/ 4780550 w 13601612"/>
              <a:gd name="connsiteY370" fmla="*/ 1181728 h 1972742"/>
              <a:gd name="connsiteX371" fmla="*/ 4768722 w 13601612"/>
              <a:gd name="connsiteY371" fmla="*/ 1246243 h 1972742"/>
              <a:gd name="connsiteX372" fmla="*/ 4718902 w 13601612"/>
              <a:gd name="connsiteY372" fmla="*/ 1287103 h 1972742"/>
              <a:gd name="connsiteX373" fmla="*/ 4705640 w 13601612"/>
              <a:gd name="connsiteY373" fmla="*/ 1289612 h 1972742"/>
              <a:gd name="connsiteX374" fmla="*/ 4685210 w 13601612"/>
              <a:gd name="connsiteY374" fmla="*/ 1294988 h 1972742"/>
              <a:gd name="connsiteX375" fmla="*/ 4685210 w 13601612"/>
              <a:gd name="connsiteY375" fmla="*/ 1297139 h 1972742"/>
              <a:gd name="connsiteX376" fmla="*/ 4705282 w 13601612"/>
              <a:gd name="connsiteY376" fmla="*/ 1297139 h 1972742"/>
              <a:gd name="connsiteX377" fmla="*/ 4623921 w 13601612"/>
              <a:gd name="connsiteY377" fmla="*/ 1346601 h 1972742"/>
              <a:gd name="connsiteX378" fmla="*/ 4611018 w 13601612"/>
              <a:gd name="connsiteY378" fmla="*/ 1349110 h 1972742"/>
              <a:gd name="connsiteX379" fmla="*/ 4562989 w 13601612"/>
              <a:gd name="connsiteY379" fmla="*/ 1362013 h 1972742"/>
              <a:gd name="connsiteX380" fmla="*/ 4563347 w 13601612"/>
              <a:gd name="connsiteY380" fmla="*/ 1363805 h 1972742"/>
              <a:gd name="connsiteX381" fmla="*/ 4591662 w 13601612"/>
              <a:gd name="connsiteY381" fmla="*/ 1363805 h 1972742"/>
              <a:gd name="connsiteX382" fmla="*/ 4591304 w 13601612"/>
              <a:gd name="connsiteY382" fmla="*/ 1364163 h 1972742"/>
              <a:gd name="connsiteX383" fmla="*/ 4590946 w 13601612"/>
              <a:gd name="connsiteY383" fmla="*/ 1364163 h 1972742"/>
              <a:gd name="connsiteX384" fmla="*/ 4460482 w 13601612"/>
              <a:gd name="connsiteY384" fmla="*/ 1522942 h 1972742"/>
              <a:gd name="connsiteX385" fmla="*/ 4457256 w 13601612"/>
              <a:gd name="connsiteY385" fmla="*/ 1502154 h 1972742"/>
              <a:gd name="connsiteX386" fmla="*/ 4456181 w 13601612"/>
              <a:gd name="connsiteY386" fmla="*/ 1502154 h 1972742"/>
              <a:gd name="connsiteX387" fmla="*/ 4451163 w 13601612"/>
              <a:gd name="connsiteY387" fmla="*/ 1530111 h 1972742"/>
              <a:gd name="connsiteX388" fmla="*/ 4411020 w 13601612"/>
              <a:gd name="connsiteY388" fmla="*/ 1559501 h 1972742"/>
              <a:gd name="connsiteX389" fmla="*/ 4407436 w 13601612"/>
              <a:gd name="connsiteY389" fmla="*/ 1560576 h 1972742"/>
              <a:gd name="connsiteX390" fmla="*/ 4407436 w 13601612"/>
              <a:gd name="connsiteY390" fmla="*/ 1561293 h 1972742"/>
              <a:gd name="connsiteX391" fmla="*/ 4408153 w 13601612"/>
              <a:gd name="connsiteY391" fmla="*/ 1561293 h 1972742"/>
              <a:gd name="connsiteX392" fmla="*/ 4362992 w 13601612"/>
              <a:gd name="connsiteY392" fmla="*/ 1589966 h 1972742"/>
              <a:gd name="connsiteX393" fmla="*/ 4361197 w 13601612"/>
              <a:gd name="connsiteY393" fmla="*/ 1590666 h 1972742"/>
              <a:gd name="connsiteX394" fmla="*/ 4355104 w 13601612"/>
              <a:gd name="connsiteY394" fmla="*/ 1594609 h 1972742"/>
              <a:gd name="connsiteX395" fmla="*/ 4347936 w 13601612"/>
              <a:gd name="connsiteY395" fmla="*/ 1594609 h 1972742"/>
              <a:gd name="connsiteX396" fmla="*/ 4361197 w 13601612"/>
              <a:gd name="connsiteY396" fmla="*/ 1590666 h 1972742"/>
              <a:gd name="connsiteX397" fmla="*/ 4344710 w 13601612"/>
              <a:gd name="connsiteY397" fmla="*/ 1594967 h 1972742"/>
              <a:gd name="connsiteX398" fmla="*/ 4344710 w 13601612"/>
              <a:gd name="connsiteY398" fmla="*/ 1595684 h 1972742"/>
              <a:gd name="connsiteX399" fmla="*/ 4354746 w 13601612"/>
              <a:gd name="connsiteY399" fmla="*/ 1595684 h 1972742"/>
              <a:gd name="connsiteX400" fmla="*/ 4355104 w 13601612"/>
              <a:gd name="connsiteY400" fmla="*/ 1596042 h 1972742"/>
              <a:gd name="connsiteX401" fmla="*/ 4355820 w 13601612"/>
              <a:gd name="connsiteY401" fmla="*/ 1595684 h 1972742"/>
              <a:gd name="connsiteX402" fmla="*/ 4362272 w 13601612"/>
              <a:gd name="connsiteY402" fmla="*/ 1595684 h 1972742"/>
              <a:gd name="connsiteX403" fmla="*/ 4358329 w 13601612"/>
              <a:gd name="connsiteY403" fmla="*/ 1606078 h 1972742"/>
              <a:gd name="connsiteX404" fmla="*/ 4362630 w 13601612"/>
              <a:gd name="connsiteY404" fmla="*/ 1595684 h 1972742"/>
              <a:gd name="connsiteX405" fmla="*/ 4411734 w 13601612"/>
              <a:gd name="connsiteY405" fmla="*/ 1596042 h 1972742"/>
              <a:gd name="connsiteX406" fmla="*/ 4371232 w 13601612"/>
              <a:gd name="connsiteY406" fmla="*/ 1660916 h 1972742"/>
              <a:gd name="connsiteX407" fmla="*/ 4412092 w 13601612"/>
              <a:gd name="connsiteY407" fmla="*/ 1596042 h 1972742"/>
              <a:gd name="connsiteX408" fmla="*/ 4441483 w 13601612"/>
              <a:gd name="connsiteY408" fmla="*/ 1596042 h 1972742"/>
              <a:gd name="connsiteX409" fmla="*/ 4440408 w 13601612"/>
              <a:gd name="connsiteY409" fmla="*/ 1618264 h 1972742"/>
              <a:gd name="connsiteX410" fmla="*/ 4440408 w 13601612"/>
              <a:gd name="connsiteY410" fmla="*/ 1618622 h 1972742"/>
              <a:gd name="connsiteX411" fmla="*/ 4440408 w 13601612"/>
              <a:gd name="connsiteY411" fmla="*/ 1618979 h 1972742"/>
              <a:gd name="connsiteX412" fmla="*/ 4439691 w 13601612"/>
              <a:gd name="connsiteY412" fmla="*/ 1642635 h 1972742"/>
              <a:gd name="connsiteX413" fmla="*/ 4439691 w 13601612"/>
              <a:gd name="connsiteY413" fmla="*/ 1642993 h 1972742"/>
              <a:gd name="connsiteX414" fmla="*/ 4438616 w 13601612"/>
              <a:gd name="connsiteY414" fmla="*/ 1665932 h 1972742"/>
              <a:gd name="connsiteX415" fmla="*/ 4438259 w 13601612"/>
              <a:gd name="connsiteY415" fmla="*/ 1676326 h 1972742"/>
              <a:gd name="connsiteX416" fmla="*/ 4438259 w 13601612"/>
              <a:gd name="connsiteY416" fmla="*/ 1676684 h 1972742"/>
              <a:gd name="connsiteX417" fmla="*/ 4437901 w 13601612"/>
              <a:gd name="connsiteY417" fmla="*/ 1676684 h 1972742"/>
              <a:gd name="connsiteX418" fmla="*/ 4437901 w 13601612"/>
              <a:gd name="connsiteY418" fmla="*/ 1677042 h 1972742"/>
              <a:gd name="connsiteX419" fmla="*/ 4437901 w 13601612"/>
              <a:gd name="connsiteY419" fmla="*/ 1677400 h 1972742"/>
              <a:gd name="connsiteX420" fmla="*/ 4438259 w 13601612"/>
              <a:gd name="connsiteY420" fmla="*/ 1677400 h 1972742"/>
              <a:gd name="connsiteX421" fmla="*/ 4437542 w 13601612"/>
              <a:gd name="connsiteY421" fmla="*/ 1695321 h 1972742"/>
              <a:gd name="connsiteX422" fmla="*/ 4393098 w 13601612"/>
              <a:gd name="connsiteY422" fmla="*/ 1706073 h 1972742"/>
              <a:gd name="connsiteX423" fmla="*/ 4378044 w 13601612"/>
              <a:gd name="connsiteY423" fmla="*/ 1702847 h 1972742"/>
              <a:gd name="connsiteX424" fmla="*/ 4366216 w 13601612"/>
              <a:gd name="connsiteY424" fmla="*/ 1700338 h 1972742"/>
              <a:gd name="connsiteX425" fmla="*/ 4389514 w 13601612"/>
              <a:gd name="connsiteY425" fmla="*/ 1691378 h 1972742"/>
              <a:gd name="connsiteX426" fmla="*/ 4365141 w 13601612"/>
              <a:gd name="connsiteY426" fmla="*/ 1700338 h 1972742"/>
              <a:gd name="connsiteX427" fmla="*/ 4364424 w 13601612"/>
              <a:gd name="connsiteY427" fmla="*/ 1700338 h 1972742"/>
              <a:gd name="connsiteX428" fmla="*/ 4362274 w 13601612"/>
              <a:gd name="connsiteY428" fmla="*/ 1701413 h 1972742"/>
              <a:gd name="connsiteX429" fmla="*/ 4360482 w 13601612"/>
              <a:gd name="connsiteY429" fmla="*/ 1699621 h 1972742"/>
              <a:gd name="connsiteX430" fmla="*/ 4328582 w 13601612"/>
              <a:gd name="connsiteY430" fmla="*/ 1692811 h 1972742"/>
              <a:gd name="connsiteX431" fmla="*/ 4328224 w 13601612"/>
              <a:gd name="connsiteY431" fmla="*/ 1692811 h 1972742"/>
              <a:gd name="connsiteX432" fmla="*/ 4327508 w 13601612"/>
              <a:gd name="connsiteY432" fmla="*/ 1692811 h 1972742"/>
              <a:gd name="connsiteX433" fmla="*/ 4326074 w 13601612"/>
              <a:gd name="connsiteY433" fmla="*/ 1683851 h 1972742"/>
              <a:gd name="connsiteX434" fmla="*/ 4343278 w 13601612"/>
              <a:gd name="connsiteY434" fmla="*/ 1684208 h 1972742"/>
              <a:gd name="connsiteX435" fmla="*/ 4351522 w 13601612"/>
              <a:gd name="connsiteY435" fmla="*/ 1684208 h 1972742"/>
              <a:gd name="connsiteX436" fmla="*/ 4351522 w 13601612"/>
              <a:gd name="connsiteY436" fmla="*/ 1683491 h 1972742"/>
              <a:gd name="connsiteX437" fmla="*/ 4344712 w 13601612"/>
              <a:gd name="connsiteY437" fmla="*/ 1682058 h 1972742"/>
              <a:gd name="connsiteX438" fmla="*/ 4344354 w 13601612"/>
              <a:gd name="connsiteY438" fmla="*/ 1682058 h 1972742"/>
              <a:gd name="connsiteX439" fmla="*/ 4324999 w 13601612"/>
              <a:gd name="connsiteY439" fmla="*/ 1678115 h 1972742"/>
              <a:gd name="connsiteX440" fmla="*/ 4322132 w 13601612"/>
              <a:gd name="connsiteY440" fmla="*/ 1660194 h 1972742"/>
              <a:gd name="connsiteX441" fmla="*/ 4336469 w 13601612"/>
              <a:gd name="connsiteY441" fmla="*/ 1643707 h 1972742"/>
              <a:gd name="connsiteX442" fmla="*/ 4322132 w 13601612"/>
              <a:gd name="connsiteY442" fmla="*/ 1659477 h 1972742"/>
              <a:gd name="connsiteX443" fmla="*/ 4319981 w 13601612"/>
              <a:gd name="connsiteY443" fmla="*/ 1644782 h 1972742"/>
              <a:gd name="connsiteX444" fmla="*/ 4319264 w 13601612"/>
              <a:gd name="connsiteY444" fmla="*/ 1644782 h 1972742"/>
              <a:gd name="connsiteX445" fmla="*/ 4315319 w 13601612"/>
              <a:gd name="connsiteY445" fmla="*/ 1666651 h 1972742"/>
              <a:gd name="connsiteX446" fmla="*/ 4298474 w 13601612"/>
              <a:gd name="connsiteY446" fmla="*/ 1680271 h 1972742"/>
              <a:gd name="connsiteX447" fmla="*/ 4294173 w 13601612"/>
              <a:gd name="connsiteY447" fmla="*/ 1680988 h 1972742"/>
              <a:gd name="connsiteX448" fmla="*/ 4294173 w 13601612"/>
              <a:gd name="connsiteY448" fmla="*/ 1681346 h 1972742"/>
              <a:gd name="connsiteX449" fmla="*/ 4287004 w 13601612"/>
              <a:gd name="connsiteY449" fmla="*/ 1683138 h 1972742"/>
              <a:gd name="connsiteX450" fmla="*/ 4287362 w 13601612"/>
              <a:gd name="connsiteY450" fmla="*/ 1683855 h 1972742"/>
              <a:gd name="connsiteX451" fmla="*/ 4293455 w 13601612"/>
              <a:gd name="connsiteY451" fmla="*/ 1683855 h 1972742"/>
              <a:gd name="connsiteX452" fmla="*/ 4267291 w 13601612"/>
              <a:gd name="connsiteY452" fmla="*/ 1699984 h 1972742"/>
              <a:gd name="connsiteX453" fmla="*/ 4262273 w 13601612"/>
              <a:gd name="connsiteY453" fmla="*/ 1701058 h 1972742"/>
              <a:gd name="connsiteX454" fmla="*/ 4246144 w 13601612"/>
              <a:gd name="connsiteY454" fmla="*/ 1705718 h 1972742"/>
              <a:gd name="connsiteX455" fmla="*/ 4246144 w 13601612"/>
              <a:gd name="connsiteY455" fmla="*/ 1706075 h 1972742"/>
              <a:gd name="connsiteX456" fmla="*/ 4256180 w 13601612"/>
              <a:gd name="connsiteY456" fmla="*/ 1706075 h 1972742"/>
              <a:gd name="connsiteX457" fmla="*/ 4255463 w 13601612"/>
              <a:gd name="connsiteY457" fmla="*/ 1706433 h 1972742"/>
              <a:gd name="connsiteX458" fmla="*/ 4237900 w 13601612"/>
              <a:gd name="connsiteY458" fmla="*/ 1734032 h 1972742"/>
              <a:gd name="connsiteX459" fmla="*/ 4255821 w 13601612"/>
              <a:gd name="connsiteY459" fmla="*/ 1706792 h 1972742"/>
              <a:gd name="connsiteX460" fmla="*/ 4256896 w 13601612"/>
              <a:gd name="connsiteY460" fmla="*/ 1706075 h 1972742"/>
              <a:gd name="connsiteX461" fmla="*/ 4293455 w 13601612"/>
              <a:gd name="connsiteY461" fmla="*/ 1706433 h 1972742"/>
              <a:gd name="connsiteX462" fmla="*/ 4260480 w 13601612"/>
              <a:gd name="connsiteY462" fmla="*/ 1740124 h 1972742"/>
              <a:gd name="connsiteX463" fmla="*/ 4293813 w 13601612"/>
              <a:gd name="connsiteY463" fmla="*/ 1706791 h 1972742"/>
              <a:gd name="connsiteX464" fmla="*/ 4294888 w 13601612"/>
              <a:gd name="connsiteY464" fmla="*/ 1706433 h 1972742"/>
              <a:gd name="connsiteX465" fmla="*/ 4309583 w 13601612"/>
              <a:gd name="connsiteY465" fmla="*/ 1706433 h 1972742"/>
              <a:gd name="connsiteX466" fmla="*/ 4308866 w 13601612"/>
              <a:gd name="connsiteY466" fmla="*/ 1720770 h 1972742"/>
              <a:gd name="connsiteX467" fmla="*/ 4308866 w 13601612"/>
              <a:gd name="connsiteY467" fmla="*/ 1721128 h 1972742"/>
              <a:gd name="connsiteX468" fmla="*/ 4308508 w 13601612"/>
              <a:gd name="connsiteY468" fmla="*/ 1735823 h 1972742"/>
              <a:gd name="connsiteX469" fmla="*/ 4241484 w 13601612"/>
              <a:gd name="connsiteY469" fmla="*/ 1776683 h 1972742"/>
              <a:gd name="connsiteX470" fmla="*/ 4308508 w 13601612"/>
              <a:gd name="connsiteY470" fmla="*/ 1736540 h 1972742"/>
              <a:gd name="connsiteX471" fmla="*/ 4308508 w 13601612"/>
              <a:gd name="connsiteY471" fmla="*/ 1736898 h 1972742"/>
              <a:gd name="connsiteX472" fmla="*/ 4307434 w 13601612"/>
              <a:gd name="connsiteY472" fmla="*/ 1759120 h 1972742"/>
              <a:gd name="connsiteX473" fmla="*/ 4307434 w 13601612"/>
              <a:gd name="connsiteY473" fmla="*/ 1759478 h 1972742"/>
              <a:gd name="connsiteX474" fmla="*/ 4307076 w 13601612"/>
              <a:gd name="connsiteY474" fmla="*/ 1764137 h 1972742"/>
              <a:gd name="connsiteX475" fmla="*/ 4246861 w 13601612"/>
              <a:gd name="connsiteY475" fmla="*/ 1783850 h 1972742"/>
              <a:gd name="connsiteX476" fmla="*/ 4246145 w 13601612"/>
              <a:gd name="connsiteY476" fmla="*/ 1783850 h 1972742"/>
              <a:gd name="connsiteX477" fmla="*/ 4244711 w 13601612"/>
              <a:gd name="connsiteY477" fmla="*/ 1784208 h 1972742"/>
              <a:gd name="connsiteX478" fmla="*/ 4238976 w 13601612"/>
              <a:gd name="connsiteY478" fmla="*/ 1784208 h 1972742"/>
              <a:gd name="connsiteX479" fmla="*/ 4238618 w 13601612"/>
              <a:gd name="connsiteY479" fmla="*/ 1784208 h 1972742"/>
              <a:gd name="connsiteX480" fmla="*/ 4234676 w 13601612"/>
              <a:gd name="connsiteY480" fmla="*/ 1784208 h 1972742"/>
              <a:gd name="connsiteX481" fmla="*/ 4236468 w 13601612"/>
              <a:gd name="connsiteY481" fmla="*/ 1782416 h 1972742"/>
              <a:gd name="connsiteX482" fmla="*/ 4236826 w 13601612"/>
              <a:gd name="connsiteY482" fmla="*/ 1782416 h 1972742"/>
              <a:gd name="connsiteX483" fmla="*/ 4240051 w 13601612"/>
              <a:gd name="connsiteY483" fmla="*/ 1782774 h 1972742"/>
              <a:gd name="connsiteX484" fmla="*/ 4246145 w 13601612"/>
              <a:gd name="connsiteY484" fmla="*/ 1783848 h 1972742"/>
              <a:gd name="connsiteX485" fmla="*/ 4240051 w 13601612"/>
              <a:gd name="connsiteY485" fmla="*/ 1782415 h 1972742"/>
              <a:gd name="connsiteX486" fmla="*/ 4214604 w 13601612"/>
              <a:gd name="connsiteY486" fmla="*/ 1777397 h 1972742"/>
              <a:gd name="connsiteX487" fmla="*/ 4214246 w 13601612"/>
              <a:gd name="connsiteY487" fmla="*/ 1777397 h 1972742"/>
              <a:gd name="connsiteX488" fmla="*/ 4213529 w 13601612"/>
              <a:gd name="connsiteY488" fmla="*/ 1773096 h 1972742"/>
              <a:gd name="connsiteX489" fmla="*/ 4222490 w 13601612"/>
              <a:gd name="connsiteY489" fmla="*/ 1773096 h 1972742"/>
              <a:gd name="connsiteX490" fmla="*/ 4226432 w 13601612"/>
              <a:gd name="connsiteY490" fmla="*/ 1773096 h 1972742"/>
              <a:gd name="connsiteX491" fmla="*/ 4226432 w 13601612"/>
              <a:gd name="connsiteY491" fmla="*/ 1772738 h 1972742"/>
              <a:gd name="connsiteX492" fmla="*/ 4222848 w 13601612"/>
              <a:gd name="connsiteY492" fmla="*/ 1772021 h 1972742"/>
              <a:gd name="connsiteX493" fmla="*/ 4224998 w 13601612"/>
              <a:gd name="connsiteY493" fmla="*/ 1772738 h 1972742"/>
              <a:gd name="connsiteX494" fmla="*/ 4222490 w 13601612"/>
              <a:gd name="connsiteY494" fmla="*/ 1772738 h 1972742"/>
              <a:gd name="connsiteX495" fmla="*/ 4222132 w 13601612"/>
              <a:gd name="connsiteY495" fmla="*/ 1772738 h 1972742"/>
              <a:gd name="connsiteX496" fmla="*/ 4220698 w 13601612"/>
              <a:gd name="connsiteY496" fmla="*/ 1772738 h 1972742"/>
              <a:gd name="connsiteX497" fmla="*/ 4221415 w 13601612"/>
              <a:gd name="connsiteY497" fmla="*/ 1772021 h 1972742"/>
              <a:gd name="connsiteX498" fmla="*/ 4221057 w 13601612"/>
              <a:gd name="connsiteY498" fmla="*/ 1771663 h 1972742"/>
              <a:gd name="connsiteX499" fmla="*/ 4220340 w 13601612"/>
              <a:gd name="connsiteY499" fmla="*/ 1772380 h 1972742"/>
              <a:gd name="connsiteX500" fmla="*/ 4219265 w 13601612"/>
              <a:gd name="connsiteY500" fmla="*/ 1771306 h 1972742"/>
              <a:gd name="connsiteX501" fmla="*/ 4218908 w 13601612"/>
              <a:gd name="connsiteY501" fmla="*/ 1771306 h 1972742"/>
              <a:gd name="connsiteX502" fmla="*/ 4219982 w 13601612"/>
              <a:gd name="connsiteY502" fmla="*/ 1772739 h 1972742"/>
              <a:gd name="connsiteX503" fmla="*/ 4217473 w 13601612"/>
              <a:gd name="connsiteY503" fmla="*/ 1772739 h 1972742"/>
              <a:gd name="connsiteX504" fmla="*/ 4217473 w 13601612"/>
              <a:gd name="connsiteY504" fmla="*/ 1772381 h 1972742"/>
              <a:gd name="connsiteX505" fmla="*/ 4215323 w 13601612"/>
              <a:gd name="connsiteY505" fmla="*/ 1770589 h 1972742"/>
              <a:gd name="connsiteX506" fmla="*/ 4217115 w 13601612"/>
              <a:gd name="connsiteY506" fmla="*/ 1772740 h 1972742"/>
              <a:gd name="connsiteX507" fmla="*/ 4213531 w 13601612"/>
              <a:gd name="connsiteY507" fmla="*/ 1772740 h 1972742"/>
              <a:gd name="connsiteX508" fmla="*/ 4213173 w 13601612"/>
              <a:gd name="connsiteY508" fmla="*/ 1772740 h 1972742"/>
              <a:gd name="connsiteX509" fmla="*/ 4213173 w 13601612"/>
              <a:gd name="connsiteY509" fmla="*/ 1772382 h 1972742"/>
              <a:gd name="connsiteX510" fmla="*/ 4213173 w 13601612"/>
              <a:gd name="connsiteY510" fmla="*/ 1772024 h 1972742"/>
              <a:gd name="connsiteX511" fmla="*/ 4213173 w 13601612"/>
              <a:gd name="connsiteY511" fmla="*/ 1771666 h 1972742"/>
              <a:gd name="connsiteX512" fmla="*/ 4213173 w 13601612"/>
              <a:gd name="connsiteY512" fmla="*/ 1770233 h 1972742"/>
              <a:gd name="connsiteX513" fmla="*/ 4212815 w 13601612"/>
              <a:gd name="connsiteY513" fmla="*/ 1770233 h 1972742"/>
              <a:gd name="connsiteX514" fmla="*/ 4212815 w 13601612"/>
              <a:gd name="connsiteY514" fmla="*/ 1772025 h 1972742"/>
              <a:gd name="connsiteX515" fmla="*/ 4212457 w 13601612"/>
              <a:gd name="connsiteY515" fmla="*/ 1772741 h 1972742"/>
              <a:gd name="connsiteX516" fmla="*/ 4207439 w 13601612"/>
              <a:gd name="connsiteY516" fmla="*/ 1772741 h 1972742"/>
              <a:gd name="connsiteX517" fmla="*/ 4207439 w 13601612"/>
              <a:gd name="connsiteY517" fmla="*/ 1772384 h 1972742"/>
              <a:gd name="connsiteX518" fmla="*/ 4207082 w 13601612"/>
              <a:gd name="connsiteY518" fmla="*/ 1772384 h 1972742"/>
              <a:gd name="connsiteX519" fmla="*/ 4206724 w 13601612"/>
              <a:gd name="connsiteY519" fmla="*/ 1772026 h 1972742"/>
              <a:gd name="connsiteX520" fmla="*/ 4207082 w 13601612"/>
              <a:gd name="connsiteY520" fmla="*/ 1769875 h 1972742"/>
              <a:gd name="connsiteX521" fmla="*/ 4208515 w 13601612"/>
              <a:gd name="connsiteY521" fmla="*/ 1762349 h 1972742"/>
              <a:gd name="connsiteX522" fmla="*/ 4211024 w 13601612"/>
              <a:gd name="connsiteY522" fmla="*/ 1760556 h 1972742"/>
              <a:gd name="connsiteX523" fmla="*/ 4212458 w 13601612"/>
              <a:gd name="connsiteY523" fmla="*/ 1769875 h 1972742"/>
              <a:gd name="connsiteX524" fmla="*/ 4212816 w 13601612"/>
              <a:gd name="connsiteY524" fmla="*/ 1769875 h 1972742"/>
              <a:gd name="connsiteX525" fmla="*/ 4211382 w 13601612"/>
              <a:gd name="connsiteY525" fmla="*/ 1760198 h 1972742"/>
              <a:gd name="connsiteX526" fmla="*/ 4227511 w 13601612"/>
              <a:gd name="connsiteY526" fmla="*/ 1745503 h 1972742"/>
              <a:gd name="connsiteX527" fmla="*/ 4211382 w 13601612"/>
              <a:gd name="connsiteY527" fmla="*/ 1759840 h 1972742"/>
              <a:gd name="connsiteX528" fmla="*/ 4210307 w 13601612"/>
              <a:gd name="connsiteY528" fmla="*/ 1753746 h 1972742"/>
              <a:gd name="connsiteX529" fmla="*/ 4211024 w 13601612"/>
              <a:gd name="connsiteY529" fmla="*/ 1759840 h 1972742"/>
              <a:gd name="connsiteX530" fmla="*/ 4208515 w 13601612"/>
              <a:gd name="connsiteY530" fmla="*/ 1761990 h 1972742"/>
              <a:gd name="connsiteX531" fmla="*/ 4210307 w 13601612"/>
              <a:gd name="connsiteY531" fmla="*/ 1753746 h 1972742"/>
              <a:gd name="connsiteX532" fmla="*/ 4210307 w 13601612"/>
              <a:gd name="connsiteY532" fmla="*/ 1753030 h 1972742"/>
              <a:gd name="connsiteX533" fmla="*/ 4209949 w 13601612"/>
              <a:gd name="connsiteY533" fmla="*/ 1753030 h 1972742"/>
              <a:gd name="connsiteX534" fmla="*/ 4208157 w 13601612"/>
              <a:gd name="connsiteY534" fmla="*/ 1762349 h 1972742"/>
              <a:gd name="connsiteX535" fmla="*/ 4195613 w 13601612"/>
              <a:gd name="connsiteY535" fmla="*/ 1772026 h 1972742"/>
              <a:gd name="connsiteX536" fmla="*/ 4208157 w 13601612"/>
              <a:gd name="connsiteY536" fmla="*/ 1763065 h 1972742"/>
              <a:gd name="connsiteX537" fmla="*/ 4206724 w 13601612"/>
              <a:gd name="connsiteY537" fmla="*/ 1769875 h 1972742"/>
              <a:gd name="connsiteX538" fmla="*/ 4204932 w 13601612"/>
              <a:gd name="connsiteY538" fmla="*/ 1770233 h 1972742"/>
              <a:gd name="connsiteX539" fmla="*/ 4206724 w 13601612"/>
              <a:gd name="connsiteY539" fmla="*/ 1770233 h 1972742"/>
              <a:gd name="connsiteX540" fmla="*/ 4206366 w 13601612"/>
              <a:gd name="connsiteY540" fmla="*/ 1771667 h 1972742"/>
              <a:gd name="connsiteX541" fmla="*/ 4204932 w 13601612"/>
              <a:gd name="connsiteY541" fmla="*/ 1770233 h 1972742"/>
              <a:gd name="connsiteX542" fmla="*/ 4204574 w 13601612"/>
              <a:gd name="connsiteY542" fmla="*/ 1770591 h 1972742"/>
              <a:gd name="connsiteX543" fmla="*/ 4206366 w 13601612"/>
              <a:gd name="connsiteY543" fmla="*/ 1772025 h 1972742"/>
              <a:gd name="connsiteX544" fmla="*/ 4206366 w 13601612"/>
              <a:gd name="connsiteY544" fmla="*/ 1772741 h 1972742"/>
              <a:gd name="connsiteX545" fmla="*/ 4202424 w 13601612"/>
              <a:gd name="connsiteY545" fmla="*/ 1772741 h 1972742"/>
              <a:gd name="connsiteX546" fmla="*/ 4202424 w 13601612"/>
              <a:gd name="connsiteY546" fmla="*/ 1772384 h 1972742"/>
              <a:gd name="connsiteX547" fmla="*/ 4200990 w 13601612"/>
              <a:gd name="connsiteY547" fmla="*/ 1771309 h 1972742"/>
              <a:gd name="connsiteX548" fmla="*/ 4202065 w 13601612"/>
              <a:gd name="connsiteY548" fmla="*/ 1772743 h 1972742"/>
              <a:gd name="connsiteX549" fmla="*/ 4199556 w 13601612"/>
              <a:gd name="connsiteY549" fmla="*/ 1772743 h 1972742"/>
              <a:gd name="connsiteX550" fmla="*/ 4200630 w 13601612"/>
              <a:gd name="connsiteY550" fmla="*/ 1771309 h 1972742"/>
              <a:gd name="connsiteX551" fmla="*/ 4200273 w 13601612"/>
              <a:gd name="connsiteY551" fmla="*/ 1771309 h 1972742"/>
              <a:gd name="connsiteX552" fmla="*/ 4199198 w 13601612"/>
              <a:gd name="connsiteY552" fmla="*/ 1772384 h 1972742"/>
              <a:gd name="connsiteX553" fmla="*/ 4198481 w 13601612"/>
              <a:gd name="connsiteY553" fmla="*/ 1771667 h 1972742"/>
              <a:gd name="connsiteX554" fmla="*/ 4198123 w 13601612"/>
              <a:gd name="connsiteY554" fmla="*/ 1771667 h 1972742"/>
              <a:gd name="connsiteX555" fmla="*/ 4198123 w 13601612"/>
              <a:gd name="connsiteY555" fmla="*/ 1772025 h 1972742"/>
              <a:gd name="connsiteX556" fmla="*/ 4198840 w 13601612"/>
              <a:gd name="connsiteY556" fmla="*/ 1772741 h 1972742"/>
              <a:gd name="connsiteX557" fmla="*/ 4197765 w 13601612"/>
              <a:gd name="connsiteY557" fmla="*/ 1772741 h 1972742"/>
              <a:gd name="connsiteX558" fmla="*/ 4198123 w 13601612"/>
              <a:gd name="connsiteY558" fmla="*/ 1772025 h 1972742"/>
              <a:gd name="connsiteX559" fmla="*/ 4197049 w 13601612"/>
              <a:gd name="connsiteY559" fmla="*/ 1772741 h 1972742"/>
              <a:gd name="connsiteX560" fmla="*/ 4195615 w 13601612"/>
              <a:gd name="connsiteY560" fmla="*/ 1772384 h 1972742"/>
              <a:gd name="connsiteX561" fmla="*/ 4195257 w 13601612"/>
              <a:gd name="connsiteY561" fmla="*/ 1772384 h 1972742"/>
              <a:gd name="connsiteX562" fmla="*/ 4194899 w 13601612"/>
              <a:gd name="connsiteY562" fmla="*/ 1772384 h 1972742"/>
              <a:gd name="connsiteX563" fmla="*/ 4193466 w 13601612"/>
              <a:gd name="connsiteY563" fmla="*/ 1772741 h 1972742"/>
              <a:gd name="connsiteX564" fmla="*/ 4193466 w 13601612"/>
              <a:gd name="connsiteY564" fmla="*/ 1773099 h 1972742"/>
              <a:gd name="connsiteX565" fmla="*/ 4177695 w 13601612"/>
              <a:gd name="connsiteY565" fmla="*/ 1782777 h 1972742"/>
              <a:gd name="connsiteX566" fmla="*/ 4175545 w 13601612"/>
              <a:gd name="connsiteY566" fmla="*/ 1784210 h 1972742"/>
              <a:gd name="connsiteX567" fmla="*/ 4173394 w 13601612"/>
              <a:gd name="connsiteY567" fmla="*/ 1784210 h 1972742"/>
              <a:gd name="connsiteX568" fmla="*/ 4177695 w 13601612"/>
              <a:gd name="connsiteY568" fmla="*/ 1782777 h 1972742"/>
              <a:gd name="connsiteX569" fmla="*/ 4172319 w 13601612"/>
              <a:gd name="connsiteY569" fmla="*/ 1784210 h 1972742"/>
              <a:gd name="connsiteX570" fmla="*/ 4172319 w 13601612"/>
              <a:gd name="connsiteY570" fmla="*/ 1784568 h 1972742"/>
              <a:gd name="connsiteX571" fmla="*/ 4204935 w 13601612"/>
              <a:gd name="connsiteY571" fmla="*/ 1784568 h 1972742"/>
              <a:gd name="connsiteX572" fmla="*/ 4204577 w 13601612"/>
              <a:gd name="connsiteY572" fmla="*/ 1792095 h 1972742"/>
              <a:gd name="connsiteX573" fmla="*/ 4204577 w 13601612"/>
              <a:gd name="connsiteY573" fmla="*/ 1792453 h 1972742"/>
              <a:gd name="connsiteX574" fmla="*/ 4204219 w 13601612"/>
              <a:gd name="connsiteY574" fmla="*/ 1800338 h 1972742"/>
              <a:gd name="connsiteX575" fmla="*/ 4203861 w 13601612"/>
              <a:gd name="connsiteY575" fmla="*/ 1811807 h 1972742"/>
              <a:gd name="connsiteX576" fmla="*/ 4203861 w 13601612"/>
              <a:gd name="connsiteY576" fmla="*/ 1812165 h 1972742"/>
              <a:gd name="connsiteX577" fmla="*/ 4203861 w 13601612"/>
              <a:gd name="connsiteY577" fmla="*/ 1817900 h 1972742"/>
              <a:gd name="connsiteX578" fmla="*/ 4204219 w 13601612"/>
              <a:gd name="connsiteY578" fmla="*/ 1815033 h 1972742"/>
              <a:gd name="connsiteX579" fmla="*/ 4204577 w 13601612"/>
              <a:gd name="connsiteY579" fmla="*/ 1815033 h 1972742"/>
              <a:gd name="connsiteX580" fmla="*/ 4207086 w 13601612"/>
              <a:gd name="connsiteY580" fmla="*/ 1814316 h 1972742"/>
              <a:gd name="connsiteX581" fmla="*/ 4207086 w 13601612"/>
              <a:gd name="connsiteY581" fmla="*/ 1815391 h 1972742"/>
              <a:gd name="connsiteX582" fmla="*/ 4204577 w 13601612"/>
              <a:gd name="connsiteY582" fmla="*/ 1815033 h 1972742"/>
              <a:gd name="connsiteX583" fmla="*/ 4207086 w 13601612"/>
              <a:gd name="connsiteY583" fmla="*/ 1815750 h 1972742"/>
              <a:gd name="connsiteX584" fmla="*/ 4207086 w 13601612"/>
              <a:gd name="connsiteY584" fmla="*/ 1816824 h 1972742"/>
              <a:gd name="connsiteX585" fmla="*/ 4204577 w 13601612"/>
              <a:gd name="connsiteY585" fmla="*/ 1817899 h 1972742"/>
              <a:gd name="connsiteX586" fmla="*/ 4207086 w 13601612"/>
              <a:gd name="connsiteY586" fmla="*/ 1817182 h 1972742"/>
              <a:gd name="connsiteX587" fmla="*/ 4207086 w 13601612"/>
              <a:gd name="connsiteY587" fmla="*/ 1818616 h 1972742"/>
              <a:gd name="connsiteX588" fmla="*/ 4204577 w 13601612"/>
              <a:gd name="connsiteY588" fmla="*/ 1817899 h 1972742"/>
              <a:gd name="connsiteX589" fmla="*/ 4203860 w 13601612"/>
              <a:gd name="connsiteY589" fmla="*/ 1817899 h 1972742"/>
              <a:gd name="connsiteX590" fmla="*/ 4203860 w 13601612"/>
              <a:gd name="connsiteY590" fmla="*/ 1818257 h 1972742"/>
              <a:gd name="connsiteX591" fmla="*/ 4207086 w 13601612"/>
              <a:gd name="connsiteY591" fmla="*/ 1818974 h 1972742"/>
              <a:gd name="connsiteX592" fmla="*/ 4207086 w 13601612"/>
              <a:gd name="connsiteY592" fmla="*/ 1820048 h 1972742"/>
              <a:gd name="connsiteX593" fmla="*/ 4203860 w 13601612"/>
              <a:gd name="connsiteY593" fmla="*/ 1820765 h 1972742"/>
              <a:gd name="connsiteX594" fmla="*/ 4203860 w 13601612"/>
              <a:gd name="connsiteY594" fmla="*/ 1821123 h 1972742"/>
              <a:gd name="connsiteX595" fmla="*/ 4204577 w 13601612"/>
              <a:gd name="connsiteY595" fmla="*/ 1821123 h 1972742"/>
              <a:gd name="connsiteX596" fmla="*/ 4207086 w 13601612"/>
              <a:gd name="connsiteY596" fmla="*/ 1820406 h 1972742"/>
              <a:gd name="connsiteX597" fmla="*/ 4207086 w 13601612"/>
              <a:gd name="connsiteY597" fmla="*/ 1821840 h 1972742"/>
              <a:gd name="connsiteX598" fmla="*/ 4204577 w 13601612"/>
              <a:gd name="connsiteY598" fmla="*/ 1821123 h 1972742"/>
              <a:gd name="connsiteX599" fmla="*/ 4207086 w 13601612"/>
              <a:gd name="connsiteY599" fmla="*/ 1822198 h 1972742"/>
              <a:gd name="connsiteX600" fmla="*/ 4207086 w 13601612"/>
              <a:gd name="connsiteY600" fmla="*/ 1823272 h 1972742"/>
              <a:gd name="connsiteX601" fmla="*/ 4203860 w 13601612"/>
              <a:gd name="connsiteY601" fmla="*/ 1823989 h 1972742"/>
              <a:gd name="connsiteX602" fmla="*/ 4203860 w 13601612"/>
              <a:gd name="connsiteY602" fmla="*/ 1824347 h 1972742"/>
              <a:gd name="connsiteX603" fmla="*/ 4204218 w 13601612"/>
              <a:gd name="connsiteY603" fmla="*/ 1824347 h 1972742"/>
              <a:gd name="connsiteX604" fmla="*/ 4207086 w 13601612"/>
              <a:gd name="connsiteY604" fmla="*/ 1823630 h 1972742"/>
              <a:gd name="connsiteX605" fmla="*/ 4207086 w 13601612"/>
              <a:gd name="connsiteY605" fmla="*/ 1825064 h 1972742"/>
              <a:gd name="connsiteX606" fmla="*/ 4204218 w 13601612"/>
              <a:gd name="connsiteY606" fmla="*/ 1824347 h 1972742"/>
              <a:gd name="connsiteX607" fmla="*/ 4207086 w 13601612"/>
              <a:gd name="connsiteY607" fmla="*/ 1825422 h 1972742"/>
              <a:gd name="connsiteX608" fmla="*/ 4207086 w 13601612"/>
              <a:gd name="connsiteY608" fmla="*/ 1826496 h 1972742"/>
              <a:gd name="connsiteX609" fmla="*/ 4207086 w 13601612"/>
              <a:gd name="connsiteY609" fmla="*/ 1828288 h 1972742"/>
              <a:gd name="connsiteX610" fmla="*/ 4204218 w 13601612"/>
              <a:gd name="connsiteY610" fmla="*/ 1827572 h 1972742"/>
              <a:gd name="connsiteX611" fmla="*/ 4207086 w 13601612"/>
              <a:gd name="connsiteY611" fmla="*/ 1828646 h 1972742"/>
              <a:gd name="connsiteX612" fmla="*/ 4207086 w 13601612"/>
              <a:gd name="connsiteY612" fmla="*/ 1829721 h 1972742"/>
              <a:gd name="connsiteX613" fmla="*/ 4203860 w 13601612"/>
              <a:gd name="connsiteY613" fmla="*/ 1830796 h 1972742"/>
              <a:gd name="connsiteX614" fmla="*/ 4207086 w 13601612"/>
              <a:gd name="connsiteY614" fmla="*/ 1830079 h 1972742"/>
              <a:gd name="connsiteX615" fmla="*/ 4207086 w 13601612"/>
              <a:gd name="connsiteY615" fmla="*/ 1831871 h 1972742"/>
              <a:gd name="connsiteX616" fmla="*/ 4207086 w 13601612"/>
              <a:gd name="connsiteY616" fmla="*/ 1832946 h 1972742"/>
              <a:gd name="connsiteX617" fmla="*/ 4203860 w 13601612"/>
              <a:gd name="connsiteY617" fmla="*/ 1834020 h 1972742"/>
              <a:gd name="connsiteX618" fmla="*/ 4207086 w 13601612"/>
              <a:gd name="connsiteY618" fmla="*/ 1833304 h 1972742"/>
              <a:gd name="connsiteX619" fmla="*/ 4207086 w 13601612"/>
              <a:gd name="connsiteY619" fmla="*/ 1835096 h 1972742"/>
              <a:gd name="connsiteX620" fmla="*/ 4203860 w 13601612"/>
              <a:gd name="connsiteY620" fmla="*/ 1834021 h 1972742"/>
              <a:gd name="connsiteX621" fmla="*/ 4203143 w 13601612"/>
              <a:gd name="connsiteY621" fmla="*/ 1834021 h 1972742"/>
              <a:gd name="connsiteX622" fmla="*/ 4203143 w 13601612"/>
              <a:gd name="connsiteY622" fmla="*/ 1834379 h 1972742"/>
              <a:gd name="connsiteX623" fmla="*/ 4207086 w 13601612"/>
              <a:gd name="connsiteY623" fmla="*/ 1835454 h 1972742"/>
              <a:gd name="connsiteX624" fmla="*/ 4208878 w 13601612"/>
              <a:gd name="connsiteY624" fmla="*/ 1835811 h 1972742"/>
              <a:gd name="connsiteX625" fmla="*/ 4207444 w 13601612"/>
              <a:gd name="connsiteY625" fmla="*/ 1835094 h 1972742"/>
              <a:gd name="connsiteX626" fmla="*/ 4207444 w 13601612"/>
              <a:gd name="connsiteY626" fmla="*/ 1833302 h 1972742"/>
              <a:gd name="connsiteX627" fmla="*/ 4208878 w 13601612"/>
              <a:gd name="connsiteY627" fmla="*/ 1832585 h 1972742"/>
              <a:gd name="connsiteX628" fmla="*/ 4207444 w 13601612"/>
              <a:gd name="connsiteY628" fmla="*/ 1832943 h 1972742"/>
              <a:gd name="connsiteX629" fmla="*/ 4207444 w 13601612"/>
              <a:gd name="connsiteY629" fmla="*/ 1832227 h 1972742"/>
              <a:gd name="connsiteX630" fmla="*/ 4208878 w 13601612"/>
              <a:gd name="connsiteY630" fmla="*/ 1832584 h 1972742"/>
              <a:gd name="connsiteX631" fmla="*/ 4209594 w 13601612"/>
              <a:gd name="connsiteY631" fmla="*/ 1832584 h 1972742"/>
              <a:gd name="connsiteX632" fmla="*/ 4209952 w 13601612"/>
              <a:gd name="connsiteY632" fmla="*/ 1832584 h 1972742"/>
              <a:gd name="connsiteX633" fmla="*/ 4211744 w 13601612"/>
              <a:gd name="connsiteY633" fmla="*/ 1832227 h 1972742"/>
              <a:gd name="connsiteX634" fmla="*/ 4211744 w 13601612"/>
              <a:gd name="connsiteY634" fmla="*/ 1832943 h 1972742"/>
              <a:gd name="connsiteX635" fmla="*/ 4209952 w 13601612"/>
              <a:gd name="connsiteY635" fmla="*/ 1832585 h 1972742"/>
              <a:gd name="connsiteX636" fmla="*/ 4211744 w 13601612"/>
              <a:gd name="connsiteY636" fmla="*/ 1833302 h 1972742"/>
              <a:gd name="connsiteX637" fmla="*/ 4211744 w 13601612"/>
              <a:gd name="connsiteY637" fmla="*/ 1835094 h 1972742"/>
              <a:gd name="connsiteX638" fmla="*/ 4210311 w 13601612"/>
              <a:gd name="connsiteY638" fmla="*/ 1835811 h 1972742"/>
              <a:gd name="connsiteX639" fmla="*/ 4211744 w 13601612"/>
              <a:gd name="connsiteY639" fmla="*/ 1835454 h 1972742"/>
              <a:gd name="connsiteX640" fmla="*/ 4211744 w 13601612"/>
              <a:gd name="connsiteY640" fmla="*/ 1836528 h 1972742"/>
              <a:gd name="connsiteX641" fmla="*/ 4211744 w 13601612"/>
              <a:gd name="connsiteY641" fmla="*/ 1838679 h 1972742"/>
              <a:gd name="connsiteX642" fmla="*/ 4209952 w 13601612"/>
              <a:gd name="connsiteY642" fmla="*/ 1839395 h 1972742"/>
              <a:gd name="connsiteX643" fmla="*/ 4211744 w 13601612"/>
              <a:gd name="connsiteY643" fmla="*/ 1839038 h 1972742"/>
              <a:gd name="connsiteX644" fmla="*/ 4211744 w 13601612"/>
              <a:gd name="connsiteY644" fmla="*/ 1840112 h 1972742"/>
              <a:gd name="connsiteX645" fmla="*/ 4209952 w 13601612"/>
              <a:gd name="connsiteY645" fmla="*/ 1839395 h 1972742"/>
              <a:gd name="connsiteX646" fmla="*/ 4209594 w 13601612"/>
              <a:gd name="connsiteY646" fmla="*/ 1839395 h 1972742"/>
              <a:gd name="connsiteX647" fmla="*/ 4208878 w 13601612"/>
              <a:gd name="connsiteY647" fmla="*/ 1839395 h 1972742"/>
              <a:gd name="connsiteX648" fmla="*/ 4207086 w 13601612"/>
              <a:gd name="connsiteY648" fmla="*/ 1839753 h 1972742"/>
              <a:gd name="connsiteX649" fmla="*/ 4207086 w 13601612"/>
              <a:gd name="connsiteY649" fmla="*/ 1839036 h 1972742"/>
              <a:gd name="connsiteX650" fmla="*/ 4208878 w 13601612"/>
              <a:gd name="connsiteY650" fmla="*/ 1839394 h 1972742"/>
              <a:gd name="connsiteX651" fmla="*/ 4207086 w 13601612"/>
              <a:gd name="connsiteY651" fmla="*/ 1838678 h 1972742"/>
              <a:gd name="connsiteX652" fmla="*/ 4207086 w 13601612"/>
              <a:gd name="connsiteY652" fmla="*/ 1836885 h 1972742"/>
              <a:gd name="connsiteX653" fmla="*/ 4209594 w 13601612"/>
              <a:gd name="connsiteY653" fmla="*/ 1836169 h 1972742"/>
              <a:gd name="connsiteX654" fmla="*/ 4211745 w 13601612"/>
              <a:gd name="connsiteY654" fmla="*/ 1836526 h 1972742"/>
              <a:gd name="connsiteX655" fmla="*/ 4210311 w 13601612"/>
              <a:gd name="connsiteY655" fmla="*/ 1835809 h 1972742"/>
              <a:gd name="connsiteX656" fmla="*/ 4209594 w 13601612"/>
              <a:gd name="connsiteY656" fmla="*/ 1835809 h 1972742"/>
              <a:gd name="connsiteX657" fmla="*/ 4208878 w 13601612"/>
              <a:gd name="connsiteY657" fmla="*/ 1835809 h 1972742"/>
              <a:gd name="connsiteX658" fmla="*/ 4207086 w 13601612"/>
              <a:gd name="connsiteY658" fmla="*/ 1836526 h 1972742"/>
              <a:gd name="connsiteX659" fmla="*/ 4203501 w 13601612"/>
              <a:gd name="connsiteY659" fmla="*/ 1837601 h 1972742"/>
              <a:gd name="connsiteX660" fmla="*/ 4206727 w 13601612"/>
              <a:gd name="connsiteY660" fmla="*/ 1836884 h 1972742"/>
              <a:gd name="connsiteX661" fmla="*/ 4206727 w 13601612"/>
              <a:gd name="connsiteY661" fmla="*/ 1838676 h 1972742"/>
              <a:gd name="connsiteX662" fmla="*/ 4203501 w 13601612"/>
              <a:gd name="connsiteY662" fmla="*/ 1837602 h 1972742"/>
              <a:gd name="connsiteX663" fmla="*/ 4203143 w 13601612"/>
              <a:gd name="connsiteY663" fmla="*/ 1837602 h 1972742"/>
              <a:gd name="connsiteX664" fmla="*/ 4203143 w 13601612"/>
              <a:gd name="connsiteY664" fmla="*/ 1837959 h 1972742"/>
              <a:gd name="connsiteX665" fmla="*/ 4206728 w 13601612"/>
              <a:gd name="connsiteY665" fmla="*/ 1839034 h 1972742"/>
              <a:gd name="connsiteX666" fmla="*/ 4206728 w 13601612"/>
              <a:gd name="connsiteY666" fmla="*/ 1840109 h 1972742"/>
              <a:gd name="connsiteX667" fmla="*/ 4203502 w 13601612"/>
              <a:gd name="connsiteY667" fmla="*/ 1841184 h 1972742"/>
              <a:gd name="connsiteX668" fmla="*/ 4206728 w 13601612"/>
              <a:gd name="connsiteY668" fmla="*/ 1840467 h 1972742"/>
              <a:gd name="connsiteX669" fmla="*/ 4206728 w 13601612"/>
              <a:gd name="connsiteY669" fmla="*/ 1842259 h 1972742"/>
              <a:gd name="connsiteX670" fmla="*/ 4203502 w 13601612"/>
              <a:gd name="connsiteY670" fmla="*/ 1841184 h 1972742"/>
              <a:gd name="connsiteX671" fmla="*/ 4202785 w 13601612"/>
              <a:gd name="connsiteY671" fmla="*/ 1841184 h 1972742"/>
              <a:gd name="connsiteX672" fmla="*/ 4202785 w 13601612"/>
              <a:gd name="connsiteY672" fmla="*/ 1841542 h 1972742"/>
              <a:gd name="connsiteX673" fmla="*/ 4203143 w 13601612"/>
              <a:gd name="connsiteY673" fmla="*/ 1841542 h 1972742"/>
              <a:gd name="connsiteX674" fmla="*/ 4206727 w 13601612"/>
              <a:gd name="connsiteY674" fmla="*/ 1842617 h 1972742"/>
              <a:gd name="connsiteX675" fmla="*/ 4206727 w 13601612"/>
              <a:gd name="connsiteY675" fmla="*/ 1843691 h 1972742"/>
              <a:gd name="connsiteX676" fmla="*/ 4202784 w 13601612"/>
              <a:gd name="connsiteY676" fmla="*/ 1844766 h 1972742"/>
              <a:gd name="connsiteX677" fmla="*/ 4202784 w 13601612"/>
              <a:gd name="connsiteY677" fmla="*/ 1845124 h 1972742"/>
              <a:gd name="connsiteX678" fmla="*/ 4203142 w 13601612"/>
              <a:gd name="connsiteY678" fmla="*/ 1845124 h 1972742"/>
              <a:gd name="connsiteX679" fmla="*/ 4206726 w 13601612"/>
              <a:gd name="connsiteY679" fmla="*/ 1844049 h 1972742"/>
              <a:gd name="connsiteX680" fmla="*/ 4206726 w 13601612"/>
              <a:gd name="connsiteY680" fmla="*/ 1845841 h 1972742"/>
              <a:gd name="connsiteX681" fmla="*/ 4203142 w 13601612"/>
              <a:gd name="connsiteY681" fmla="*/ 1845125 h 1972742"/>
              <a:gd name="connsiteX682" fmla="*/ 4206726 w 13601612"/>
              <a:gd name="connsiteY682" fmla="*/ 1846199 h 1972742"/>
              <a:gd name="connsiteX683" fmla="*/ 4206726 w 13601612"/>
              <a:gd name="connsiteY683" fmla="*/ 1847274 h 1972742"/>
              <a:gd name="connsiteX684" fmla="*/ 4202784 w 13601612"/>
              <a:gd name="connsiteY684" fmla="*/ 1848349 h 1972742"/>
              <a:gd name="connsiteX685" fmla="*/ 4202784 w 13601612"/>
              <a:gd name="connsiteY685" fmla="*/ 1849065 h 1972742"/>
              <a:gd name="connsiteX686" fmla="*/ 4206726 w 13601612"/>
              <a:gd name="connsiteY686" fmla="*/ 1850140 h 1972742"/>
              <a:gd name="connsiteX687" fmla="*/ 4206726 w 13601612"/>
              <a:gd name="connsiteY687" fmla="*/ 1851215 h 1972742"/>
              <a:gd name="connsiteX688" fmla="*/ 4202425 w 13601612"/>
              <a:gd name="connsiteY688" fmla="*/ 1852289 h 1972742"/>
              <a:gd name="connsiteX689" fmla="*/ 4202425 w 13601612"/>
              <a:gd name="connsiteY689" fmla="*/ 1852647 h 1972742"/>
              <a:gd name="connsiteX690" fmla="*/ 4202783 w 13601612"/>
              <a:gd name="connsiteY690" fmla="*/ 1852647 h 1972742"/>
              <a:gd name="connsiteX691" fmla="*/ 4206726 w 13601612"/>
              <a:gd name="connsiteY691" fmla="*/ 1851573 h 1972742"/>
              <a:gd name="connsiteX692" fmla="*/ 4206726 w 13601612"/>
              <a:gd name="connsiteY692" fmla="*/ 1853723 h 1972742"/>
              <a:gd name="connsiteX693" fmla="*/ 4202783 w 13601612"/>
              <a:gd name="connsiteY693" fmla="*/ 1852648 h 1972742"/>
              <a:gd name="connsiteX694" fmla="*/ 4206726 w 13601612"/>
              <a:gd name="connsiteY694" fmla="*/ 1854082 h 1972742"/>
              <a:gd name="connsiteX695" fmla="*/ 4206726 w 13601612"/>
              <a:gd name="connsiteY695" fmla="*/ 1855157 h 1972742"/>
              <a:gd name="connsiteX696" fmla="*/ 4202783 w 13601612"/>
              <a:gd name="connsiteY696" fmla="*/ 1856232 h 1972742"/>
              <a:gd name="connsiteX697" fmla="*/ 4206726 w 13601612"/>
              <a:gd name="connsiteY697" fmla="*/ 1855515 h 1972742"/>
              <a:gd name="connsiteX698" fmla="*/ 4206726 w 13601612"/>
              <a:gd name="connsiteY698" fmla="*/ 1857307 h 1972742"/>
              <a:gd name="connsiteX699" fmla="*/ 4202783 w 13601612"/>
              <a:gd name="connsiteY699" fmla="*/ 1856232 h 1972742"/>
              <a:gd name="connsiteX700" fmla="*/ 4202425 w 13601612"/>
              <a:gd name="connsiteY700" fmla="*/ 1856232 h 1972742"/>
              <a:gd name="connsiteX701" fmla="*/ 4202425 w 13601612"/>
              <a:gd name="connsiteY701" fmla="*/ 1856590 h 1972742"/>
              <a:gd name="connsiteX702" fmla="*/ 4206726 w 13601612"/>
              <a:gd name="connsiteY702" fmla="*/ 1857665 h 1972742"/>
              <a:gd name="connsiteX703" fmla="*/ 4206726 w 13601612"/>
              <a:gd name="connsiteY703" fmla="*/ 1859098 h 1972742"/>
              <a:gd name="connsiteX704" fmla="*/ 4202784 w 13601612"/>
              <a:gd name="connsiteY704" fmla="*/ 1860173 h 1972742"/>
              <a:gd name="connsiteX705" fmla="*/ 4206726 w 13601612"/>
              <a:gd name="connsiteY705" fmla="*/ 1859456 h 1972742"/>
              <a:gd name="connsiteX706" fmla="*/ 4206726 w 13601612"/>
              <a:gd name="connsiteY706" fmla="*/ 1861248 h 1972742"/>
              <a:gd name="connsiteX707" fmla="*/ 4207084 w 13601612"/>
              <a:gd name="connsiteY707" fmla="*/ 1859098 h 1972742"/>
              <a:gd name="connsiteX708" fmla="*/ 4208876 w 13601612"/>
              <a:gd name="connsiteY708" fmla="*/ 1858381 h 1972742"/>
              <a:gd name="connsiteX709" fmla="*/ 4207084 w 13601612"/>
              <a:gd name="connsiteY709" fmla="*/ 1858739 h 1972742"/>
              <a:gd name="connsiteX710" fmla="*/ 4207084 w 13601612"/>
              <a:gd name="connsiteY710" fmla="*/ 1857664 h 1972742"/>
              <a:gd name="connsiteX711" fmla="*/ 4208876 w 13601612"/>
              <a:gd name="connsiteY711" fmla="*/ 1858381 h 1972742"/>
              <a:gd name="connsiteX712" fmla="*/ 4209593 w 13601612"/>
              <a:gd name="connsiteY712" fmla="*/ 1858381 h 1972742"/>
              <a:gd name="connsiteX713" fmla="*/ 4210310 w 13601612"/>
              <a:gd name="connsiteY713" fmla="*/ 1858381 h 1972742"/>
              <a:gd name="connsiteX714" fmla="*/ 4211744 w 13601612"/>
              <a:gd name="connsiteY714" fmla="*/ 1857664 h 1972742"/>
              <a:gd name="connsiteX715" fmla="*/ 4209593 w 13601612"/>
              <a:gd name="connsiteY715" fmla="*/ 1858022 h 1972742"/>
              <a:gd name="connsiteX716" fmla="*/ 4207084 w 13601612"/>
              <a:gd name="connsiteY716" fmla="*/ 1857305 h 1972742"/>
              <a:gd name="connsiteX717" fmla="*/ 4207084 w 13601612"/>
              <a:gd name="connsiteY717" fmla="*/ 1855155 h 1972742"/>
              <a:gd name="connsiteX718" fmla="*/ 4209235 w 13601612"/>
              <a:gd name="connsiteY718" fmla="*/ 1854797 h 1972742"/>
              <a:gd name="connsiteX719" fmla="*/ 4211744 w 13601612"/>
              <a:gd name="connsiteY719" fmla="*/ 1855513 h 1972742"/>
              <a:gd name="connsiteX720" fmla="*/ 4211744 w 13601612"/>
              <a:gd name="connsiteY720" fmla="*/ 1857664 h 1972742"/>
              <a:gd name="connsiteX721" fmla="*/ 4211744 w 13601612"/>
              <a:gd name="connsiteY721" fmla="*/ 1858739 h 1972742"/>
              <a:gd name="connsiteX722" fmla="*/ 4210310 w 13601612"/>
              <a:gd name="connsiteY722" fmla="*/ 1858381 h 1972742"/>
              <a:gd name="connsiteX723" fmla="*/ 4211744 w 13601612"/>
              <a:gd name="connsiteY723" fmla="*/ 1859098 h 1972742"/>
              <a:gd name="connsiteX724" fmla="*/ 4211744 w 13601612"/>
              <a:gd name="connsiteY724" fmla="*/ 1861248 h 1972742"/>
              <a:gd name="connsiteX725" fmla="*/ 4209235 w 13601612"/>
              <a:gd name="connsiteY725" fmla="*/ 1861965 h 1972742"/>
              <a:gd name="connsiteX726" fmla="*/ 4206726 w 13601612"/>
              <a:gd name="connsiteY726" fmla="*/ 1861248 h 1972742"/>
              <a:gd name="connsiteX727" fmla="*/ 4202783 w 13601612"/>
              <a:gd name="connsiteY727" fmla="*/ 1860173 h 1972742"/>
              <a:gd name="connsiteX728" fmla="*/ 4202066 w 13601612"/>
              <a:gd name="connsiteY728" fmla="*/ 1860173 h 1972742"/>
              <a:gd name="connsiteX729" fmla="*/ 4202066 w 13601612"/>
              <a:gd name="connsiteY729" fmla="*/ 1860531 h 1972742"/>
              <a:gd name="connsiteX730" fmla="*/ 4206367 w 13601612"/>
              <a:gd name="connsiteY730" fmla="*/ 1861606 h 1972742"/>
              <a:gd name="connsiteX731" fmla="*/ 4206367 w 13601612"/>
              <a:gd name="connsiteY731" fmla="*/ 1862681 h 1972742"/>
              <a:gd name="connsiteX732" fmla="*/ 4202783 w 13601612"/>
              <a:gd name="connsiteY732" fmla="*/ 1864114 h 1972742"/>
              <a:gd name="connsiteX733" fmla="*/ 4206726 w 13601612"/>
              <a:gd name="connsiteY733" fmla="*/ 1863040 h 1972742"/>
              <a:gd name="connsiteX734" fmla="*/ 4208876 w 13601612"/>
              <a:gd name="connsiteY734" fmla="*/ 1862323 h 1972742"/>
              <a:gd name="connsiteX735" fmla="*/ 4206726 w 13601612"/>
              <a:gd name="connsiteY735" fmla="*/ 1862681 h 1972742"/>
              <a:gd name="connsiteX736" fmla="*/ 4206726 w 13601612"/>
              <a:gd name="connsiteY736" fmla="*/ 1861606 h 1972742"/>
              <a:gd name="connsiteX737" fmla="*/ 4208876 w 13601612"/>
              <a:gd name="connsiteY737" fmla="*/ 1862323 h 1972742"/>
              <a:gd name="connsiteX738" fmla="*/ 4209234 w 13601612"/>
              <a:gd name="connsiteY738" fmla="*/ 1862323 h 1972742"/>
              <a:gd name="connsiteX739" fmla="*/ 4209951 w 13601612"/>
              <a:gd name="connsiteY739" fmla="*/ 1862323 h 1972742"/>
              <a:gd name="connsiteX740" fmla="*/ 4212102 w 13601612"/>
              <a:gd name="connsiteY740" fmla="*/ 1861606 h 1972742"/>
              <a:gd name="connsiteX741" fmla="*/ 4216761 w 13601612"/>
              <a:gd name="connsiteY741" fmla="*/ 1860531 h 1972742"/>
              <a:gd name="connsiteX742" fmla="*/ 4216761 w 13601612"/>
              <a:gd name="connsiteY742" fmla="*/ 1860173 h 1972742"/>
              <a:gd name="connsiteX743" fmla="*/ 4216044 w 13601612"/>
              <a:gd name="connsiteY743" fmla="*/ 1860173 h 1972742"/>
              <a:gd name="connsiteX744" fmla="*/ 4212102 w 13601612"/>
              <a:gd name="connsiteY744" fmla="*/ 1861248 h 1972742"/>
              <a:gd name="connsiteX745" fmla="*/ 4212102 w 13601612"/>
              <a:gd name="connsiteY745" fmla="*/ 1859098 h 1972742"/>
              <a:gd name="connsiteX746" fmla="*/ 4216044 w 13601612"/>
              <a:gd name="connsiteY746" fmla="*/ 1860172 h 1972742"/>
              <a:gd name="connsiteX747" fmla="*/ 4212095 w 13601612"/>
              <a:gd name="connsiteY747" fmla="*/ 1858764 h 1972742"/>
              <a:gd name="connsiteX748" fmla="*/ 4212095 w 13601612"/>
              <a:gd name="connsiteY748" fmla="*/ 1857689 h 1972742"/>
              <a:gd name="connsiteX749" fmla="*/ 4216037 w 13601612"/>
              <a:gd name="connsiteY749" fmla="*/ 1856614 h 1972742"/>
              <a:gd name="connsiteX750" fmla="*/ 4212095 w 13601612"/>
              <a:gd name="connsiteY750" fmla="*/ 1857331 h 1972742"/>
              <a:gd name="connsiteX751" fmla="*/ 4212095 w 13601612"/>
              <a:gd name="connsiteY751" fmla="*/ 1855539 h 1972742"/>
              <a:gd name="connsiteX752" fmla="*/ 4216037 w 13601612"/>
              <a:gd name="connsiteY752" fmla="*/ 1856614 h 1972742"/>
              <a:gd name="connsiteX753" fmla="*/ 4216754 w 13601612"/>
              <a:gd name="connsiteY753" fmla="*/ 1856614 h 1972742"/>
              <a:gd name="connsiteX754" fmla="*/ 4216754 w 13601612"/>
              <a:gd name="connsiteY754" fmla="*/ 1856256 h 1972742"/>
              <a:gd name="connsiteX755" fmla="*/ 4212095 w 13601612"/>
              <a:gd name="connsiteY755" fmla="*/ 1855181 h 1972742"/>
              <a:gd name="connsiteX756" fmla="*/ 4212095 w 13601612"/>
              <a:gd name="connsiteY756" fmla="*/ 1853748 h 1972742"/>
              <a:gd name="connsiteX757" fmla="*/ 4212095 w 13601612"/>
              <a:gd name="connsiteY757" fmla="*/ 1851597 h 1972742"/>
              <a:gd name="connsiteX758" fmla="*/ 4216037 w 13601612"/>
              <a:gd name="connsiteY758" fmla="*/ 1852672 h 1972742"/>
              <a:gd name="connsiteX759" fmla="*/ 4216395 w 13601612"/>
              <a:gd name="connsiteY759" fmla="*/ 1852672 h 1972742"/>
              <a:gd name="connsiteX760" fmla="*/ 4216753 w 13601612"/>
              <a:gd name="connsiteY760" fmla="*/ 1856256 h 1972742"/>
              <a:gd name="connsiteX761" fmla="*/ 4216753 w 13601612"/>
              <a:gd name="connsiteY761" fmla="*/ 1852672 h 1972742"/>
              <a:gd name="connsiteX762" fmla="*/ 4216753 w 13601612"/>
              <a:gd name="connsiteY762" fmla="*/ 1852314 h 1972742"/>
              <a:gd name="connsiteX763" fmla="*/ 4216753 w 13601612"/>
              <a:gd name="connsiteY763" fmla="*/ 1848730 h 1972742"/>
              <a:gd name="connsiteX764" fmla="*/ 4216395 w 13601612"/>
              <a:gd name="connsiteY764" fmla="*/ 1845146 h 1972742"/>
              <a:gd name="connsiteX765" fmla="*/ 4216395 w 13601612"/>
              <a:gd name="connsiteY765" fmla="*/ 1848730 h 1972742"/>
              <a:gd name="connsiteX766" fmla="*/ 4216037 w 13601612"/>
              <a:gd name="connsiteY766" fmla="*/ 1848730 h 1972742"/>
              <a:gd name="connsiteX767" fmla="*/ 4212095 w 13601612"/>
              <a:gd name="connsiteY767" fmla="*/ 1849804 h 1972742"/>
              <a:gd name="connsiteX768" fmla="*/ 4212095 w 13601612"/>
              <a:gd name="connsiteY768" fmla="*/ 1847654 h 1972742"/>
              <a:gd name="connsiteX769" fmla="*/ 4216037 w 13601612"/>
              <a:gd name="connsiteY769" fmla="*/ 1848729 h 1972742"/>
              <a:gd name="connsiteX770" fmla="*/ 4212095 w 13601612"/>
              <a:gd name="connsiteY770" fmla="*/ 1847294 h 1972742"/>
              <a:gd name="connsiteX771" fmla="*/ 4212095 w 13601612"/>
              <a:gd name="connsiteY771" fmla="*/ 1846220 h 1972742"/>
              <a:gd name="connsiteX772" fmla="*/ 4216396 w 13601612"/>
              <a:gd name="connsiteY772" fmla="*/ 1845145 h 1972742"/>
              <a:gd name="connsiteX773" fmla="*/ 4216396 w 13601612"/>
              <a:gd name="connsiteY773" fmla="*/ 1844787 h 1972742"/>
              <a:gd name="connsiteX774" fmla="*/ 4215679 w 13601612"/>
              <a:gd name="connsiteY774" fmla="*/ 1844787 h 1972742"/>
              <a:gd name="connsiteX775" fmla="*/ 4212095 w 13601612"/>
              <a:gd name="connsiteY775" fmla="*/ 1845862 h 1972742"/>
              <a:gd name="connsiteX776" fmla="*/ 4212095 w 13601612"/>
              <a:gd name="connsiteY776" fmla="*/ 1844070 h 1972742"/>
              <a:gd name="connsiteX777" fmla="*/ 4215679 w 13601612"/>
              <a:gd name="connsiteY777" fmla="*/ 1844787 h 1972742"/>
              <a:gd name="connsiteX778" fmla="*/ 4212095 w 13601612"/>
              <a:gd name="connsiteY778" fmla="*/ 1843712 h 1972742"/>
              <a:gd name="connsiteX779" fmla="*/ 4212095 w 13601612"/>
              <a:gd name="connsiteY779" fmla="*/ 1842637 h 1972742"/>
              <a:gd name="connsiteX780" fmla="*/ 4216037 w 13601612"/>
              <a:gd name="connsiteY780" fmla="*/ 1841563 h 1972742"/>
              <a:gd name="connsiteX781" fmla="*/ 4216037 w 13601612"/>
              <a:gd name="connsiteY781" fmla="*/ 1841205 h 1972742"/>
              <a:gd name="connsiteX782" fmla="*/ 4215680 w 13601612"/>
              <a:gd name="connsiteY782" fmla="*/ 1841205 h 1972742"/>
              <a:gd name="connsiteX783" fmla="*/ 4212095 w 13601612"/>
              <a:gd name="connsiteY783" fmla="*/ 1842279 h 1972742"/>
              <a:gd name="connsiteX784" fmla="*/ 4212095 w 13601612"/>
              <a:gd name="connsiteY784" fmla="*/ 1840487 h 1972742"/>
              <a:gd name="connsiteX785" fmla="*/ 4215680 w 13601612"/>
              <a:gd name="connsiteY785" fmla="*/ 1841204 h 1972742"/>
              <a:gd name="connsiteX786" fmla="*/ 4212095 w 13601612"/>
              <a:gd name="connsiteY786" fmla="*/ 1840130 h 1972742"/>
              <a:gd name="connsiteX787" fmla="*/ 4212095 w 13601612"/>
              <a:gd name="connsiteY787" fmla="*/ 1839055 h 1972742"/>
              <a:gd name="connsiteX788" fmla="*/ 4216038 w 13601612"/>
              <a:gd name="connsiteY788" fmla="*/ 1837980 h 1972742"/>
              <a:gd name="connsiteX789" fmla="*/ 4216038 w 13601612"/>
              <a:gd name="connsiteY789" fmla="*/ 1837622 h 1972742"/>
              <a:gd name="connsiteX790" fmla="*/ 4215321 w 13601612"/>
              <a:gd name="connsiteY790" fmla="*/ 1837622 h 1972742"/>
              <a:gd name="connsiteX791" fmla="*/ 4212095 w 13601612"/>
              <a:gd name="connsiteY791" fmla="*/ 1838692 h 1972742"/>
              <a:gd name="connsiteX792" fmla="*/ 4212095 w 13601612"/>
              <a:gd name="connsiteY792" fmla="*/ 1836900 h 1972742"/>
              <a:gd name="connsiteX793" fmla="*/ 4215320 w 13601612"/>
              <a:gd name="connsiteY793" fmla="*/ 1837617 h 1972742"/>
              <a:gd name="connsiteX794" fmla="*/ 4212095 w 13601612"/>
              <a:gd name="connsiteY794" fmla="*/ 1836542 h 1972742"/>
              <a:gd name="connsiteX795" fmla="*/ 4212095 w 13601612"/>
              <a:gd name="connsiteY795" fmla="*/ 1835468 h 1972742"/>
              <a:gd name="connsiteX796" fmla="*/ 4215320 w 13601612"/>
              <a:gd name="connsiteY796" fmla="*/ 1834393 h 1972742"/>
              <a:gd name="connsiteX797" fmla="*/ 4212095 w 13601612"/>
              <a:gd name="connsiteY797" fmla="*/ 1835110 h 1972742"/>
              <a:gd name="connsiteX798" fmla="*/ 4212095 w 13601612"/>
              <a:gd name="connsiteY798" fmla="*/ 1833318 h 1972742"/>
              <a:gd name="connsiteX799" fmla="*/ 4215320 w 13601612"/>
              <a:gd name="connsiteY799" fmla="*/ 1834392 h 1972742"/>
              <a:gd name="connsiteX800" fmla="*/ 4216037 w 13601612"/>
              <a:gd name="connsiteY800" fmla="*/ 1834392 h 1972742"/>
              <a:gd name="connsiteX801" fmla="*/ 4216037 w 13601612"/>
              <a:gd name="connsiteY801" fmla="*/ 1830808 h 1972742"/>
              <a:gd name="connsiteX802" fmla="*/ 4216037 w 13601612"/>
              <a:gd name="connsiteY802" fmla="*/ 1827582 h 1972742"/>
              <a:gd name="connsiteX803" fmla="*/ 4216037 w 13601612"/>
              <a:gd name="connsiteY803" fmla="*/ 1827225 h 1972742"/>
              <a:gd name="connsiteX804" fmla="*/ 4215680 w 13601612"/>
              <a:gd name="connsiteY804" fmla="*/ 1817906 h 1972742"/>
              <a:gd name="connsiteX805" fmla="*/ 4215322 w 13601612"/>
              <a:gd name="connsiteY805" fmla="*/ 1815038 h 1972742"/>
              <a:gd name="connsiteX806" fmla="*/ 4215322 w 13601612"/>
              <a:gd name="connsiteY806" fmla="*/ 1817906 h 1972742"/>
              <a:gd name="connsiteX807" fmla="*/ 4214964 w 13601612"/>
              <a:gd name="connsiteY807" fmla="*/ 1817906 h 1972742"/>
              <a:gd name="connsiteX808" fmla="*/ 4212096 w 13601612"/>
              <a:gd name="connsiteY808" fmla="*/ 1818623 h 1972742"/>
              <a:gd name="connsiteX809" fmla="*/ 4212096 w 13601612"/>
              <a:gd name="connsiteY809" fmla="*/ 1817189 h 1972742"/>
              <a:gd name="connsiteX810" fmla="*/ 4214964 w 13601612"/>
              <a:gd name="connsiteY810" fmla="*/ 1817906 h 1972742"/>
              <a:gd name="connsiteX811" fmla="*/ 4212096 w 13601612"/>
              <a:gd name="connsiteY811" fmla="*/ 1816831 h 1972742"/>
              <a:gd name="connsiteX812" fmla="*/ 4212096 w 13601612"/>
              <a:gd name="connsiteY812" fmla="*/ 1816114 h 1972742"/>
              <a:gd name="connsiteX813" fmla="*/ 4214605 w 13601612"/>
              <a:gd name="connsiteY813" fmla="*/ 1815040 h 1972742"/>
              <a:gd name="connsiteX814" fmla="*/ 4212095 w 13601612"/>
              <a:gd name="connsiteY814" fmla="*/ 1815754 h 1972742"/>
              <a:gd name="connsiteX815" fmla="*/ 4212095 w 13601612"/>
              <a:gd name="connsiteY815" fmla="*/ 1814320 h 1972742"/>
              <a:gd name="connsiteX816" fmla="*/ 4214604 w 13601612"/>
              <a:gd name="connsiteY816" fmla="*/ 1815037 h 1972742"/>
              <a:gd name="connsiteX817" fmla="*/ 4215320 w 13601612"/>
              <a:gd name="connsiteY817" fmla="*/ 1815037 h 1972742"/>
              <a:gd name="connsiteX818" fmla="*/ 4215320 w 13601612"/>
              <a:gd name="connsiteY818" fmla="*/ 1814679 h 1972742"/>
              <a:gd name="connsiteX819" fmla="*/ 4212095 w 13601612"/>
              <a:gd name="connsiteY819" fmla="*/ 1813961 h 1972742"/>
              <a:gd name="connsiteX820" fmla="*/ 4212095 w 13601612"/>
              <a:gd name="connsiteY820" fmla="*/ 1812887 h 1972742"/>
              <a:gd name="connsiteX821" fmla="*/ 4214962 w 13601612"/>
              <a:gd name="connsiteY821" fmla="*/ 1812170 h 1972742"/>
              <a:gd name="connsiteX822" fmla="*/ 4215320 w 13601612"/>
              <a:gd name="connsiteY822" fmla="*/ 1814679 h 1972742"/>
              <a:gd name="connsiteX823" fmla="*/ 4215320 w 13601612"/>
              <a:gd name="connsiteY823" fmla="*/ 1811811 h 1972742"/>
              <a:gd name="connsiteX824" fmla="*/ 4215320 w 13601612"/>
              <a:gd name="connsiteY824" fmla="*/ 1811454 h 1972742"/>
              <a:gd name="connsiteX825" fmla="*/ 4215320 w 13601612"/>
              <a:gd name="connsiteY825" fmla="*/ 1806077 h 1972742"/>
              <a:gd name="connsiteX826" fmla="*/ 4214962 w 13601612"/>
              <a:gd name="connsiteY826" fmla="*/ 1803210 h 1972742"/>
              <a:gd name="connsiteX827" fmla="*/ 4214962 w 13601612"/>
              <a:gd name="connsiteY827" fmla="*/ 1800343 h 1972742"/>
              <a:gd name="connsiteX828" fmla="*/ 4214962 w 13601612"/>
              <a:gd name="connsiteY828" fmla="*/ 1797475 h 1972742"/>
              <a:gd name="connsiteX829" fmla="*/ 4214604 w 13601612"/>
              <a:gd name="connsiteY829" fmla="*/ 1794966 h 1972742"/>
              <a:gd name="connsiteX830" fmla="*/ 4214604 w 13601612"/>
              <a:gd name="connsiteY830" fmla="*/ 1797475 h 1972742"/>
              <a:gd name="connsiteX831" fmla="*/ 4214246 w 13601612"/>
              <a:gd name="connsiteY831" fmla="*/ 1797475 h 1972742"/>
              <a:gd name="connsiteX832" fmla="*/ 4211737 w 13601612"/>
              <a:gd name="connsiteY832" fmla="*/ 1798192 h 1972742"/>
              <a:gd name="connsiteX833" fmla="*/ 4211737 w 13601612"/>
              <a:gd name="connsiteY833" fmla="*/ 1797117 h 1972742"/>
              <a:gd name="connsiteX834" fmla="*/ 4214246 w 13601612"/>
              <a:gd name="connsiteY834" fmla="*/ 1797475 h 1972742"/>
              <a:gd name="connsiteX835" fmla="*/ 4211737 w 13601612"/>
              <a:gd name="connsiteY835" fmla="*/ 1796758 h 1972742"/>
              <a:gd name="connsiteX836" fmla="*/ 4211737 w 13601612"/>
              <a:gd name="connsiteY836" fmla="*/ 1795684 h 1972742"/>
              <a:gd name="connsiteX837" fmla="*/ 4214605 w 13601612"/>
              <a:gd name="connsiteY837" fmla="*/ 1794967 h 1972742"/>
              <a:gd name="connsiteX838" fmla="*/ 4214605 w 13601612"/>
              <a:gd name="connsiteY838" fmla="*/ 1794609 h 1972742"/>
              <a:gd name="connsiteX839" fmla="*/ 4213888 w 13601612"/>
              <a:gd name="connsiteY839" fmla="*/ 1794609 h 1972742"/>
              <a:gd name="connsiteX840" fmla="*/ 4211737 w 13601612"/>
              <a:gd name="connsiteY840" fmla="*/ 1795326 h 1972742"/>
              <a:gd name="connsiteX841" fmla="*/ 4211737 w 13601612"/>
              <a:gd name="connsiteY841" fmla="*/ 1794251 h 1972742"/>
              <a:gd name="connsiteX842" fmla="*/ 4213888 w 13601612"/>
              <a:gd name="connsiteY842" fmla="*/ 1794609 h 1972742"/>
              <a:gd name="connsiteX843" fmla="*/ 4211737 w 13601612"/>
              <a:gd name="connsiteY843" fmla="*/ 1793892 h 1972742"/>
              <a:gd name="connsiteX844" fmla="*/ 4211737 w 13601612"/>
              <a:gd name="connsiteY844" fmla="*/ 1793175 h 1972742"/>
              <a:gd name="connsiteX845" fmla="*/ 4214246 w 13601612"/>
              <a:gd name="connsiteY845" fmla="*/ 1792459 h 1972742"/>
              <a:gd name="connsiteX846" fmla="*/ 4214604 w 13601612"/>
              <a:gd name="connsiteY846" fmla="*/ 1794609 h 1972742"/>
              <a:gd name="connsiteX847" fmla="*/ 4214604 w 13601612"/>
              <a:gd name="connsiteY847" fmla="*/ 1792459 h 1972742"/>
              <a:gd name="connsiteX848" fmla="*/ 4214604 w 13601612"/>
              <a:gd name="connsiteY848" fmla="*/ 1792101 h 1972742"/>
              <a:gd name="connsiteX849" fmla="*/ 4214246 w 13601612"/>
              <a:gd name="connsiteY849" fmla="*/ 1789592 h 1972742"/>
              <a:gd name="connsiteX850" fmla="*/ 4214246 w 13601612"/>
              <a:gd name="connsiteY850" fmla="*/ 1792101 h 1972742"/>
              <a:gd name="connsiteX851" fmla="*/ 4213889 w 13601612"/>
              <a:gd name="connsiteY851" fmla="*/ 1792101 h 1972742"/>
              <a:gd name="connsiteX852" fmla="*/ 4211738 w 13601612"/>
              <a:gd name="connsiteY852" fmla="*/ 1792818 h 1972742"/>
              <a:gd name="connsiteX853" fmla="*/ 4211738 w 13601612"/>
              <a:gd name="connsiteY853" fmla="*/ 1791743 h 1972742"/>
              <a:gd name="connsiteX854" fmla="*/ 4213889 w 13601612"/>
              <a:gd name="connsiteY854" fmla="*/ 1792101 h 1972742"/>
              <a:gd name="connsiteX855" fmla="*/ 4211738 w 13601612"/>
              <a:gd name="connsiteY855" fmla="*/ 1791384 h 1972742"/>
              <a:gd name="connsiteX856" fmla="*/ 4211738 w 13601612"/>
              <a:gd name="connsiteY856" fmla="*/ 1790309 h 1972742"/>
              <a:gd name="connsiteX857" fmla="*/ 4213530 w 13601612"/>
              <a:gd name="connsiteY857" fmla="*/ 1789592 h 1972742"/>
              <a:gd name="connsiteX858" fmla="*/ 4211738 w 13601612"/>
              <a:gd name="connsiteY858" fmla="*/ 1789950 h 1972742"/>
              <a:gd name="connsiteX859" fmla="*/ 4211738 w 13601612"/>
              <a:gd name="connsiteY859" fmla="*/ 1789233 h 1972742"/>
              <a:gd name="connsiteX860" fmla="*/ 4213530 w 13601612"/>
              <a:gd name="connsiteY860" fmla="*/ 1789591 h 1972742"/>
              <a:gd name="connsiteX861" fmla="*/ 4211738 w 13601612"/>
              <a:gd name="connsiteY861" fmla="*/ 1788874 h 1972742"/>
              <a:gd name="connsiteX862" fmla="*/ 4211738 w 13601612"/>
              <a:gd name="connsiteY862" fmla="*/ 1788158 h 1972742"/>
              <a:gd name="connsiteX863" fmla="*/ 4214247 w 13601612"/>
              <a:gd name="connsiteY863" fmla="*/ 1787441 h 1972742"/>
              <a:gd name="connsiteX864" fmla="*/ 4214247 w 13601612"/>
              <a:gd name="connsiteY864" fmla="*/ 1787083 h 1972742"/>
              <a:gd name="connsiteX865" fmla="*/ 4213530 w 13601612"/>
              <a:gd name="connsiteY865" fmla="*/ 1787083 h 1972742"/>
              <a:gd name="connsiteX866" fmla="*/ 4211738 w 13601612"/>
              <a:gd name="connsiteY866" fmla="*/ 1787800 h 1972742"/>
              <a:gd name="connsiteX867" fmla="*/ 4211738 w 13601612"/>
              <a:gd name="connsiteY867" fmla="*/ 1786725 h 1972742"/>
              <a:gd name="connsiteX868" fmla="*/ 4213530 w 13601612"/>
              <a:gd name="connsiteY868" fmla="*/ 1787083 h 1972742"/>
              <a:gd name="connsiteX869" fmla="*/ 4211738 w 13601612"/>
              <a:gd name="connsiteY869" fmla="*/ 1786366 h 1972742"/>
              <a:gd name="connsiteX870" fmla="*/ 4211738 w 13601612"/>
              <a:gd name="connsiteY870" fmla="*/ 1785649 h 1972742"/>
              <a:gd name="connsiteX871" fmla="*/ 4213530 w 13601612"/>
              <a:gd name="connsiteY871" fmla="*/ 1784932 h 1972742"/>
              <a:gd name="connsiteX872" fmla="*/ 4211738 w 13601612"/>
              <a:gd name="connsiteY872" fmla="*/ 1785290 h 1972742"/>
              <a:gd name="connsiteX873" fmla="*/ 4211738 w 13601612"/>
              <a:gd name="connsiteY873" fmla="*/ 1784573 h 1972742"/>
              <a:gd name="connsiteX874" fmla="*/ 4213172 w 13601612"/>
              <a:gd name="connsiteY874" fmla="*/ 1784573 h 1972742"/>
              <a:gd name="connsiteX875" fmla="*/ 4213530 w 13601612"/>
              <a:gd name="connsiteY875" fmla="*/ 1784931 h 1972742"/>
              <a:gd name="connsiteX876" fmla="*/ 4213887 w 13601612"/>
              <a:gd name="connsiteY876" fmla="*/ 1784931 h 1972742"/>
              <a:gd name="connsiteX877" fmla="*/ 4214245 w 13601612"/>
              <a:gd name="connsiteY877" fmla="*/ 1784931 h 1972742"/>
              <a:gd name="connsiteX878" fmla="*/ 4214245 w 13601612"/>
              <a:gd name="connsiteY878" fmla="*/ 1784573 h 1972742"/>
              <a:gd name="connsiteX879" fmla="*/ 4242560 w 13601612"/>
              <a:gd name="connsiteY879" fmla="*/ 1784573 h 1972742"/>
              <a:gd name="connsiteX880" fmla="*/ 4242560 w 13601612"/>
              <a:gd name="connsiteY880" fmla="*/ 1784931 h 1972742"/>
              <a:gd name="connsiteX881" fmla="*/ 4245069 w 13601612"/>
              <a:gd name="connsiteY881" fmla="*/ 1784573 h 1972742"/>
              <a:gd name="connsiteX882" fmla="*/ 4248295 w 13601612"/>
              <a:gd name="connsiteY882" fmla="*/ 1784573 h 1972742"/>
              <a:gd name="connsiteX883" fmla="*/ 4248295 w 13601612"/>
              <a:gd name="connsiteY883" fmla="*/ 1784215 h 1972742"/>
              <a:gd name="connsiteX884" fmla="*/ 4307076 w 13601612"/>
              <a:gd name="connsiteY884" fmla="*/ 1764502 h 1972742"/>
              <a:gd name="connsiteX885" fmla="*/ 4302416 w 13601612"/>
              <a:gd name="connsiteY885" fmla="*/ 1875612 h 1972742"/>
              <a:gd name="connsiteX886" fmla="*/ 4217471 w 13601612"/>
              <a:gd name="connsiteY886" fmla="*/ 1875612 h 1972742"/>
              <a:gd name="connsiteX887" fmla="*/ 4213528 w 13601612"/>
              <a:gd name="connsiteY887" fmla="*/ 1875612 h 1972742"/>
              <a:gd name="connsiteX888" fmla="*/ 4212454 w 13601612"/>
              <a:gd name="connsiteY888" fmla="*/ 1875255 h 1972742"/>
              <a:gd name="connsiteX889" fmla="*/ 4212454 w 13601612"/>
              <a:gd name="connsiteY889" fmla="*/ 1874180 h 1972742"/>
              <a:gd name="connsiteX890" fmla="*/ 4217113 w 13601612"/>
              <a:gd name="connsiteY890" fmla="*/ 1872746 h 1972742"/>
              <a:gd name="connsiteX891" fmla="*/ 4217471 w 13601612"/>
              <a:gd name="connsiteY891" fmla="*/ 1875614 h 1972742"/>
              <a:gd name="connsiteX892" fmla="*/ 4217113 w 13601612"/>
              <a:gd name="connsiteY892" fmla="*/ 1868445 h 1972742"/>
              <a:gd name="connsiteX893" fmla="*/ 4217113 w 13601612"/>
              <a:gd name="connsiteY893" fmla="*/ 1872388 h 1972742"/>
              <a:gd name="connsiteX894" fmla="*/ 4216755 w 13601612"/>
              <a:gd name="connsiteY894" fmla="*/ 1872388 h 1972742"/>
              <a:gd name="connsiteX895" fmla="*/ 4212454 w 13601612"/>
              <a:gd name="connsiteY895" fmla="*/ 1873822 h 1972742"/>
              <a:gd name="connsiteX896" fmla="*/ 4212454 w 13601612"/>
              <a:gd name="connsiteY896" fmla="*/ 1871313 h 1972742"/>
              <a:gd name="connsiteX897" fmla="*/ 4216755 w 13601612"/>
              <a:gd name="connsiteY897" fmla="*/ 1872387 h 1972742"/>
              <a:gd name="connsiteX898" fmla="*/ 4212454 w 13601612"/>
              <a:gd name="connsiteY898" fmla="*/ 1870954 h 1972742"/>
              <a:gd name="connsiteX899" fmla="*/ 4212454 w 13601612"/>
              <a:gd name="connsiteY899" fmla="*/ 1869879 h 1972742"/>
              <a:gd name="connsiteX900" fmla="*/ 4216397 w 13601612"/>
              <a:gd name="connsiteY900" fmla="*/ 1868445 h 1972742"/>
              <a:gd name="connsiteX901" fmla="*/ 4212454 w 13601612"/>
              <a:gd name="connsiteY901" fmla="*/ 1869520 h 1972742"/>
              <a:gd name="connsiteX902" fmla="*/ 4212454 w 13601612"/>
              <a:gd name="connsiteY902" fmla="*/ 1867011 h 1972742"/>
              <a:gd name="connsiteX903" fmla="*/ 4216397 w 13601612"/>
              <a:gd name="connsiteY903" fmla="*/ 1868445 h 1972742"/>
              <a:gd name="connsiteX904" fmla="*/ 4217114 w 13601612"/>
              <a:gd name="connsiteY904" fmla="*/ 1868445 h 1972742"/>
              <a:gd name="connsiteX905" fmla="*/ 4217114 w 13601612"/>
              <a:gd name="connsiteY905" fmla="*/ 1868087 h 1972742"/>
              <a:gd name="connsiteX906" fmla="*/ 4212454 w 13601612"/>
              <a:gd name="connsiteY906" fmla="*/ 1866653 h 1972742"/>
              <a:gd name="connsiteX907" fmla="*/ 4212454 w 13601612"/>
              <a:gd name="connsiteY907" fmla="*/ 1865578 h 1972742"/>
              <a:gd name="connsiteX908" fmla="*/ 4216755 w 13601612"/>
              <a:gd name="connsiteY908" fmla="*/ 1864504 h 1972742"/>
              <a:gd name="connsiteX909" fmla="*/ 4216755 w 13601612"/>
              <a:gd name="connsiteY909" fmla="*/ 1864146 h 1972742"/>
              <a:gd name="connsiteX910" fmla="*/ 4216397 w 13601612"/>
              <a:gd name="connsiteY910" fmla="*/ 1864146 h 1972742"/>
              <a:gd name="connsiteX911" fmla="*/ 4212455 w 13601612"/>
              <a:gd name="connsiteY911" fmla="*/ 1865221 h 1972742"/>
              <a:gd name="connsiteX912" fmla="*/ 4212097 w 13601612"/>
              <a:gd name="connsiteY912" fmla="*/ 1863070 h 1972742"/>
              <a:gd name="connsiteX913" fmla="*/ 4212097 w 13601612"/>
              <a:gd name="connsiteY913" fmla="*/ 1865579 h 1972742"/>
              <a:gd name="connsiteX914" fmla="*/ 4209588 w 13601612"/>
              <a:gd name="connsiteY914" fmla="*/ 1865937 h 1972742"/>
              <a:gd name="connsiteX915" fmla="*/ 4206721 w 13601612"/>
              <a:gd name="connsiteY915" fmla="*/ 1865220 h 1972742"/>
              <a:gd name="connsiteX916" fmla="*/ 4206721 w 13601612"/>
              <a:gd name="connsiteY916" fmla="*/ 1863069 h 1972742"/>
              <a:gd name="connsiteX917" fmla="*/ 4206363 w 13601612"/>
              <a:gd name="connsiteY917" fmla="*/ 1865220 h 1972742"/>
              <a:gd name="connsiteX918" fmla="*/ 4202779 w 13601612"/>
              <a:gd name="connsiteY918" fmla="*/ 1864145 h 1972742"/>
              <a:gd name="connsiteX919" fmla="*/ 4202062 w 13601612"/>
              <a:gd name="connsiteY919" fmla="*/ 1864145 h 1972742"/>
              <a:gd name="connsiteX920" fmla="*/ 4202062 w 13601612"/>
              <a:gd name="connsiteY920" fmla="*/ 1864503 h 1972742"/>
              <a:gd name="connsiteX921" fmla="*/ 4206363 w 13601612"/>
              <a:gd name="connsiteY921" fmla="*/ 1865578 h 1972742"/>
              <a:gd name="connsiteX922" fmla="*/ 4206363 w 13601612"/>
              <a:gd name="connsiteY922" fmla="*/ 1867012 h 1972742"/>
              <a:gd name="connsiteX923" fmla="*/ 4201703 w 13601612"/>
              <a:gd name="connsiteY923" fmla="*/ 1868086 h 1972742"/>
              <a:gd name="connsiteX924" fmla="*/ 4201703 w 13601612"/>
              <a:gd name="connsiteY924" fmla="*/ 1868444 h 1972742"/>
              <a:gd name="connsiteX925" fmla="*/ 4202420 w 13601612"/>
              <a:gd name="connsiteY925" fmla="*/ 1868444 h 1972742"/>
              <a:gd name="connsiteX926" fmla="*/ 4206363 w 13601612"/>
              <a:gd name="connsiteY926" fmla="*/ 1867369 h 1972742"/>
              <a:gd name="connsiteX927" fmla="*/ 4206363 w 13601612"/>
              <a:gd name="connsiteY927" fmla="*/ 1869520 h 1972742"/>
              <a:gd name="connsiteX928" fmla="*/ 4202420 w 13601612"/>
              <a:gd name="connsiteY928" fmla="*/ 1868445 h 1972742"/>
              <a:gd name="connsiteX929" fmla="*/ 4206363 w 13601612"/>
              <a:gd name="connsiteY929" fmla="*/ 1869879 h 1972742"/>
              <a:gd name="connsiteX930" fmla="*/ 4206363 w 13601612"/>
              <a:gd name="connsiteY930" fmla="*/ 1870954 h 1972742"/>
              <a:gd name="connsiteX931" fmla="*/ 4202062 w 13601612"/>
              <a:gd name="connsiteY931" fmla="*/ 1872387 h 1972742"/>
              <a:gd name="connsiteX932" fmla="*/ 4206363 w 13601612"/>
              <a:gd name="connsiteY932" fmla="*/ 1871313 h 1972742"/>
              <a:gd name="connsiteX933" fmla="*/ 4206363 w 13601612"/>
              <a:gd name="connsiteY933" fmla="*/ 1873463 h 1972742"/>
              <a:gd name="connsiteX934" fmla="*/ 4202062 w 13601612"/>
              <a:gd name="connsiteY934" fmla="*/ 1872388 h 1972742"/>
              <a:gd name="connsiteX935" fmla="*/ 4201704 w 13601612"/>
              <a:gd name="connsiteY935" fmla="*/ 1872388 h 1972742"/>
              <a:gd name="connsiteX936" fmla="*/ 4201704 w 13601612"/>
              <a:gd name="connsiteY936" fmla="*/ 1872746 h 1972742"/>
              <a:gd name="connsiteX937" fmla="*/ 4206363 w 13601612"/>
              <a:gd name="connsiteY937" fmla="*/ 1873821 h 1972742"/>
              <a:gd name="connsiteX938" fmla="*/ 4206363 w 13601612"/>
              <a:gd name="connsiteY938" fmla="*/ 1875255 h 1972742"/>
              <a:gd name="connsiteX939" fmla="*/ 4205289 w 13601612"/>
              <a:gd name="connsiteY939" fmla="*/ 1875612 h 1972742"/>
              <a:gd name="connsiteX940" fmla="*/ 3768017 w 13601612"/>
              <a:gd name="connsiteY940" fmla="*/ 1875612 h 1972742"/>
              <a:gd name="connsiteX941" fmla="*/ 3763357 w 13601612"/>
              <a:gd name="connsiteY941" fmla="*/ 1748015 h 1972742"/>
              <a:gd name="connsiteX942" fmla="*/ 3821421 w 13601612"/>
              <a:gd name="connsiteY942" fmla="*/ 1704646 h 1972742"/>
              <a:gd name="connsiteX943" fmla="*/ 3875543 w 13601612"/>
              <a:gd name="connsiteY943" fmla="*/ 1725076 h 1972742"/>
              <a:gd name="connsiteX944" fmla="*/ 3937908 w 13601612"/>
              <a:gd name="connsiteY944" fmla="*/ 1748732 h 1972742"/>
              <a:gd name="connsiteX945" fmla="*/ 3948302 w 13601612"/>
              <a:gd name="connsiteY945" fmla="*/ 1712173 h 1972742"/>
              <a:gd name="connsiteX946" fmla="*/ 3990237 w 13601612"/>
              <a:gd name="connsiteY946" fmla="*/ 1708230 h 1972742"/>
              <a:gd name="connsiteX947" fmla="*/ 4010308 w 13601612"/>
              <a:gd name="connsiteY947" fmla="*/ 1678840 h 1972742"/>
              <a:gd name="connsiteX948" fmla="*/ 4024287 w 13601612"/>
              <a:gd name="connsiteY948" fmla="*/ 1629020 h 1972742"/>
              <a:gd name="connsiteX949" fmla="*/ 4005649 w 13601612"/>
              <a:gd name="connsiteY949" fmla="*/ 1597120 h 1972742"/>
              <a:gd name="connsiteX950" fmla="*/ 3984861 w 13601612"/>
              <a:gd name="connsiteY950" fmla="*/ 1494254 h 1972742"/>
              <a:gd name="connsiteX951" fmla="*/ 3937549 w 13601612"/>
              <a:gd name="connsiteY951" fmla="*/ 1475258 h 1972742"/>
              <a:gd name="connsiteX952" fmla="*/ 3934324 w 13601612"/>
              <a:gd name="connsiteY952" fmla="*/ 1420420 h 1972742"/>
              <a:gd name="connsiteX953" fmla="*/ 3880202 w 13601612"/>
              <a:gd name="connsiteY953" fmla="*/ 1429738 h 1972742"/>
              <a:gd name="connsiteX954" fmla="*/ 3822855 w 13601612"/>
              <a:gd name="connsiteY954" fmla="*/ 1401065 h 1972742"/>
              <a:gd name="connsiteX955" fmla="*/ 3784863 w 13601612"/>
              <a:gd name="connsiteY955" fmla="*/ 1381710 h 1972742"/>
              <a:gd name="connsiteX956" fmla="*/ 3762999 w 13601612"/>
              <a:gd name="connsiteY956" fmla="*/ 1401065 h 1972742"/>
              <a:gd name="connsiteX957" fmla="*/ 3743644 w 13601612"/>
              <a:gd name="connsiteY957" fmla="*/ 1420061 h 1972742"/>
              <a:gd name="connsiteX958" fmla="*/ 3699559 w 13601612"/>
              <a:gd name="connsiteY958" fmla="*/ 1393538 h 1972742"/>
              <a:gd name="connsiteX959" fmla="*/ 3649380 w 13601612"/>
              <a:gd name="connsiteY959" fmla="*/ 1424004 h 1972742"/>
              <a:gd name="connsiteX960" fmla="*/ 3597409 w 13601612"/>
              <a:gd name="connsiteY960" fmla="*/ 1448735 h 1972742"/>
              <a:gd name="connsiteX961" fmla="*/ 3587015 w 13601612"/>
              <a:gd name="connsiteY961" fmla="*/ 1492820 h 1972742"/>
              <a:gd name="connsiteX962" fmla="*/ 3552607 w 13601612"/>
              <a:gd name="connsiteY962" fmla="*/ 1574540 h 1972742"/>
              <a:gd name="connsiteX963" fmla="*/ 3522858 w 13601612"/>
              <a:gd name="connsiteY963" fmla="*/ 1633679 h 1972742"/>
              <a:gd name="connsiteX964" fmla="*/ 3526800 w 13601612"/>
              <a:gd name="connsiteY964" fmla="*/ 1677406 h 1972742"/>
              <a:gd name="connsiteX965" fmla="*/ 3558700 w 13601612"/>
              <a:gd name="connsiteY965" fmla="*/ 1725435 h 1972742"/>
              <a:gd name="connsiteX966" fmla="*/ 3610312 w 13601612"/>
              <a:gd name="connsiteY966" fmla="*/ 1722209 h 1972742"/>
              <a:gd name="connsiteX967" fmla="*/ 3645079 w 13601612"/>
              <a:gd name="connsiteY967" fmla="*/ 1742280 h 1972742"/>
              <a:gd name="connsiteX968" fmla="*/ 3707086 w 13601612"/>
              <a:gd name="connsiteY968" fmla="*/ 1735112 h 1972742"/>
              <a:gd name="connsiteX969" fmla="*/ 3741494 w 13601612"/>
              <a:gd name="connsiteY969" fmla="*/ 1806437 h 1972742"/>
              <a:gd name="connsiteX970" fmla="*/ 3741136 w 13601612"/>
              <a:gd name="connsiteY970" fmla="*/ 1875612 h 1972742"/>
              <a:gd name="connsiteX971" fmla="*/ 3268381 w 13601612"/>
              <a:gd name="connsiteY971" fmla="*/ 1875612 h 1972742"/>
              <a:gd name="connsiteX972" fmla="*/ 3253327 w 13601612"/>
              <a:gd name="connsiteY972" fmla="*/ 1178486 h 1972742"/>
              <a:gd name="connsiteX973" fmla="*/ 3451891 w 13601612"/>
              <a:gd name="connsiteY973" fmla="*/ 1401423 h 1972742"/>
              <a:gd name="connsiteX974" fmla="*/ 3458701 w 13601612"/>
              <a:gd name="connsiteY974" fmla="*/ 1393538 h 1972742"/>
              <a:gd name="connsiteX975" fmla="*/ 3254761 w 13601612"/>
              <a:gd name="connsiteY975" fmla="*/ 1158773 h 1972742"/>
              <a:gd name="connsiteX976" fmla="*/ 3254761 w 13601612"/>
              <a:gd name="connsiteY976" fmla="*/ 1141569 h 1972742"/>
              <a:gd name="connsiteX977" fmla="*/ 3303147 w 13601612"/>
              <a:gd name="connsiteY977" fmla="*/ 1141569 h 1972742"/>
              <a:gd name="connsiteX978" fmla="*/ 3303147 w 13601612"/>
              <a:gd name="connsiteY978" fmla="*/ 1135118 h 1972742"/>
              <a:gd name="connsiteX979" fmla="*/ 3313541 w 13601612"/>
              <a:gd name="connsiteY979" fmla="*/ 1135118 h 1972742"/>
              <a:gd name="connsiteX980" fmla="*/ 3313541 w 13601612"/>
              <a:gd name="connsiteY980" fmla="*/ 1115763 h 1972742"/>
              <a:gd name="connsiteX981" fmla="*/ 3304581 w 13601612"/>
              <a:gd name="connsiteY981" fmla="*/ 1115763 h 1972742"/>
              <a:gd name="connsiteX982" fmla="*/ 3304581 w 13601612"/>
              <a:gd name="connsiteY982" fmla="*/ 1104294 h 1972742"/>
              <a:gd name="connsiteX983" fmla="*/ 3311033 w 13601612"/>
              <a:gd name="connsiteY983" fmla="*/ 1100709 h 1972742"/>
              <a:gd name="connsiteX984" fmla="*/ 3311033 w 13601612"/>
              <a:gd name="connsiteY984" fmla="*/ 1089240 h 1972742"/>
              <a:gd name="connsiteX985" fmla="*/ 3297413 w 13601612"/>
              <a:gd name="connsiteY985" fmla="*/ 1089240 h 1972742"/>
              <a:gd name="connsiteX986" fmla="*/ 3297413 w 13601612"/>
              <a:gd name="connsiteY986" fmla="*/ 1096408 h 1972742"/>
              <a:gd name="connsiteX987" fmla="*/ 3292036 w 13601612"/>
              <a:gd name="connsiteY987" fmla="*/ 1101785 h 1972742"/>
              <a:gd name="connsiteX988" fmla="*/ 3286302 w 13601612"/>
              <a:gd name="connsiteY988" fmla="*/ 1107519 h 1972742"/>
              <a:gd name="connsiteX989" fmla="*/ 3257270 w 13601612"/>
              <a:gd name="connsiteY989" fmla="*/ 1107519 h 1972742"/>
              <a:gd name="connsiteX990" fmla="*/ 3257270 w 13601612"/>
              <a:gd name="connsiteY990" fmla="*/ 1101426 h 1972742"/>
              <a:gd name="connsiteX991" fmla="*/ 3242574 w 13601612"/>
              <a:gd name="connsiteY991" fmla="*/ 1101426 h 1972742"/>
              <a:gd name="connsiteX992" fmla="*/ 3225012 w 13601612"/>
              <a:gd name="connsiteY992" fmla="*/ 1099276 h 1972742"/>
              <a:gd name="connsiteX993" fmla="*/ 3280567 w 13601612"/>
              <a:gd name="connsiteY993" fmla="*/ 673832 h 1972742"/>
              <a:gd name="connsiteX994" fmla="*/ 3266230 w 13601612"/>
              <a:gd name="connsiteY994" fmla="*/ 672398 h 1972742"/>
              <a:gd name="connsiteX995" fmla="*/ 3202431 w 13601612"/>
              <a:gd name="connsiteY995" fmla="*/ 1098917 h 1972742"/>
              <a:gd name="connsiteX996" fmla="*/ 3193829 w 13601612"/>
              <a:gd name="connsiteY996" fmla="*/ 1103935 h 1972742"/>
              <a:gd name="connsiteX997" fmla="*/ 3174475 w 13601612"/>
              <a:gd name="connsiteY997" fmla="*/ 1103935 h 1972742"/>
              <a:gd name="connsiteX998" fmla="*/ 3166231 w 13601612"/>
              <a:gd name="connsiteY998" fmla="*/ 1105010 h 1972742"/>
              <a:gd name="connsiteX999" fmla="*/ 3162647 w 13601612"/>
              <a:gd name="connsiteY999" fmla="*/ 1112537 h 1972742"/>
              <a:gd name="connsiteX1000" fmla="*/ 3160138 w 13601612"/>
              <a:gd name="connsiteY1000" fmla="*/ 1117196 h 1972742"/>
              <a:gd name="connsiteX1001" fmla="*/ 3166231 w 13601612"/>
              <a:gd name="connsiteY1001" fmla="*/ 1118630 h 1972742"/>
              <a:gd name="connsiteX1002" fmla="*/ 3171966 w 13601612"/>
              <a:gd name="connsiteY1002" fmla="*/ 1121497 h 1972742"/>
              <a:gd name="connsiteX1003" fmla="*/ 3170532 w 13601612"/>
              <a:gd name="connsiteY1003" fmla="*/ 1125440 h 1972742"/>
              <a:gd name="connsiteX1004" fmla="*/ 2874477 w 13601612"/>
              <a:gd name="connsiteY1004" fmla="*/ 1284936 h 1972742"/>
              <a:gd name="connsiteX1005" fmla="*/ 2877345 w 13601612"/>
              <a:gd name="connsiteY1005" fmla="*/ 1292463 h 1972742"/>
              <a:gd name="connsiteX1006" fmla="*/ 3192037 w 13601612"/>
              <a:gd name="connsiteY1006" fmla="*/ 1136551 h 1972742"/>
              <a:gd name="connsiteX1007" fmla="*/ 3201351 w 13601612"/>
              <a:gd name="connsiteY1007" fmla="*/ 1136191 h 1972742"/>
              <a:gd name="connsiteX1008" fmla="*/ 3214255 w 13601612"/>
              <a:gd name="connsiteY1008" fmla="*/ 1136191 h 1972742"/>
              <a:gd name="connsiteX1009" fmla="*/ 3217839 w 13601612"/>
              <a:gd name="connsiteY1009" fmla="*/ 1141925 h 1972742"/>
              <a:gd name="connsiteX1010" fmla="*/ 3225366 w 13601612"/>
              <a:gd name="connsiteY1010" fmla="*/ 1149094 h 1972742"/>
              <a:gd name="connsiteX1011" fmla="*/ 3206011 w 13601612"/>
              <a:gd name="connsiteY1011" fmla="*/ 1875610 h 1972742"/>
              <a:gd name="connsiteX1012" fmla="*/ 3099919 w 13601612"/>
              <a:gd name="connsiteY1012" fmla="*/ 1875610 h 1972742"/>
              <a:gd name="connsiteX1013" fmla="*/ 3109238 w 13601612"/>
              <a:gd name="connsiteY1013" fmla="*/ 1869517 h 1972742"/>
              <a:gd name="connsiteX1014" fmla="*/ 3116764 w 13601612"/>
              <a:gd name="connsiteY1014" fmla="*/ 1846578 h 1972742"/>
              <a:gd name="connsiteX1015" fmla="*/ 3106729 w 13601612"/>
              <a:gd name="connsiteY1015" fmla="*/ 1831883 h 1972742"/>
              <a:gd name="connsiteX1016" fmla="*/ 3095618 w 13601612"/>
              <a:gd name="connsiteY1016" fmla="*/ 1816471 h 1972742"/>
              <a:gd name="connsiteX1017" fmla="*/ 3070170 w 13601612"/>
              <a:gd name="connsiteY1017" fmla="*/ 1807510 h 1972742"/>
              <a:gd name="connsiteX1018" fmla="*/ 3068378 w 13601612"/>
              <a:gd name="connsiteY1018" fmla="*/ 1782421 h 1972742"/>
              <a:gd name="connsiteX1019" fmla="*/ 3039704 w 13601612"/>
              <a:gd name="connsiteY1019" fmla="*/ 1786722 h 1972742"/>
              <a:gd name="connsiteX1020" fmla="*/ 3008880 w 13601612"/>
              <a:gd name="connsiteY1020" fmla="*/ 1773461 h 1972742"/>
              <a:gd name="connsiteX1021" fmla="*/ 2988450 w 13601612"/>
              <a:gd name="connsiteY1021" fmla="*/ 1764859 h 1972742"/>
              <a:gd name="connsiteX1022" fmla="*/ 2976981 w 13601612"/>
              <a:gd name="connsiteY1022" fmla="*/ 1773461 h 1972742"/>
              <a:gd name="connsiteX1023" fmla="*/ 2966587 w 13601612"/>
              <a:gd name="connsiteY1023" fmla="*/ 1782421 h 1972742"/>
              <a:gd name="connsiteX1024" fmla="*/ 2942931 w 13601612"/>
              <a:gd name="connsiteY1024" fmla="*/ 1770235 h 1972742"/>
              <a:gd name="connsiteX1025" fmla="*/ 2916049 w 13601612"/>
              <a:gd name="connsiteY1025" fmla="*/ 1784213 h 1972742"/>
              <a:gd name="connsiteX1026" fmla="*/ 2888093 w 13601612"/>
              <a:gd name="connsiteY1026" fmla="*/ 1795324 h 1972742"/>
              <a:gd name="connsiteX1027" fmla="*/ 2882358 w 13601612"/>
              <a:gd name="connsiteY1027" fmla="*/ 1815754 h 1972742"/>
              <a:gd name="connsiteX1028" fmla="*/ 2864079 w 13601612"/>
              <a:gd name="connsiteY1028" fmla="*/ 1821847 h 1972742"/>
              <a:gd name="connsiteX1029" fmla="*/ 2848308 w 13601612"/>
              <a:gd name="connsiteY1029" fmla="*/ 1848729 h 1972742"/>
              <a:gd name="connsiteX1030" fmla="*/ 2850459 w 13601612"/>
              <a:gd name="connsiteY1030" fmla="*/ 1868800 h 1972742"/>
              <a:gd name="connsiteX1031" fmla="*/ 2850101 w 13601612"/>
              <a:gd name="connsiteY1031" fmla="*/ 1875610 h 1972742"/>
              <a:gd name="connsiteX1032" fmla="*/ 2591322 w 13601612"/>
              <a:gd name="connsiteY1032" fmla="*/ 1875610 h 1972742"/>
              <a:gd name="connsiteX1033" fmla="*/ 2581645 w 13601612"/>
              <a:gd name="connsiteY1033" fmla="*/ 1786005 h 1972742"/>
              <a:gd name="connsiteX1034" fmla="*/ 2587021 w 13601612"/>
              <a:gd name="connsiteY1034" fmla="*/ 1722565 h 1972742"/>
              <a:gd name="connsiteX1035" fmla="*/ 2612469 w 13601612"/>
              <a:gd name="connsiteY1035" fmla="*/ 1663784 h 1972742"/>
              <a:gd name="connsiteX1036" fmla="*/ 2650820 w 13601612"/>
              <a:gd name="connsiteY1036" fmla="*/ 1695325 h 1972742"/>
              <a:gd name="connsiteX1037" fmla="*/ 2681285 w 13601612"/>
              <a:gd name="connsiteY1037" fmla="*/ 1697834 h 1972742"/>
              <a:gd name="connsiteX1038" fmla="*/ 2712468 w 13601612"/>
              <a:gd name="connsiteY1038" fmla="*/ 1691741 h 1972742"/>
              <a:gd name="connsiteX1039" fmla="*/ 2724654 w 13601612"/>
              <a:gd name="connsiteY1039" fmla="*/ 1638695 h 1972742"/>
              <a:gd name="connsiteX1040" fmla="*/ 2698489 w 13601612"/>
              <a:gd name="connsiteY1040" fmla="*/ 1629017 h 1972742"/>
              <a:gd name="connsiteX1041" fmla="*/ 2694547 w 13601612"/>
              <a:gd name="connsiteY1041" fmla="*/ 1591383 h 1972742"/>
              <a:gd name="connsiteX1042" fmla="*/ 2663364 w 13601612"/>
              <a:gd name="connsiteY1042" fmla="*/ 1569878 h 1972742"/>
              <a:gd name="connsiteX1043" fmla="*/ 2698848 w 13601612"/>
              <a:gd name="connsiteY1043" fmla="*/ 1567728 h 1972742"/>
              <a:gd name="connsiteX1044" fmla="*/ 2719278 w 13601612"/>
              <a:gd name="connsiteY1044" fmla="*/ 1569878 h 1972742"/>
              <a:gd name="connsiteX1045" fmla="*/ 2732898 w 13601612"/>
              <a:gd name="connsiteY1045" fmla="*/ 1528302 h 1972742"/>
              <a:gd name="connsiteX1046" fmla="*/ 2749743 w 13601612"/>
              <a:gd name="connsiteY1046" fmla="*/ 1505363 h 1972742"/>
              <a:gd name="connsiteX1047" fmla="*/ 2761930 w 13601612"/>
              <a:gd name="connsiteY1047" fmla="*/ 1487800 h 1972742"/>
              <a:gd name="connsiteX1048" fmla="*/ 2723579 w 13601612"/>
              <a:gd name="connsiteY1048" fmla="*/ 1449449 h 1972742"/>
              <a:gd name="connsiteX1049" fmla="*/ 2701715 w 13601612"/>
              <a:gd name="connsiteY1049" fmla="*/ 1410740 h 1972742"/>
              <a:gd name="connsiteX1050" fmla="*/ 2659422 w 13601612"/>
              <a:gd name="connsiteY1050" fmla="*/ 1394611 h 1972742"/>
              <a:gd name="connsiteX1051" fmla="*/ 2616053 w 13601612"/>
              <a:gd name="connsiteY1051" fmla="*/ 1404647 h 1972742"/>
              <a:gd name="connsiteX1052" fmla="*/ 2583078 w 13601612"/>
              <a:gd name="connsiteY1052" fmla="*/ 1389952 h 1972742"/>
              <a:gd name="connsiteX1053" fmla="*/ 2530032 w 13601612"/>
              <a:gd name="connsiteY1053" fmla="*/ 1407873 h 1972742"/>
              <a:gd name="connsiteX1054" fmla="*/ 2485588 w 13601612"/>
              <a:gd name="connsiteY1054" fmla="*/ 1421493 h 1972742"/>
              <a:gd name="connsiteX1055" fmla="*/ 2454406 w 13601612"/>
              <a:gd name="connsiteY1055" fmla="*/ 1407514 h 1972742"/>
              <a:gd name="connsiteX1056" fmla="*/ 2450463 w 13601612"/>
              <a:gd name="connsiteY1056" fmla="*/ 1458410 h 1972742"/>
              <a:gd name="connsiteX1057" fmla="*/ 2418922 w 13601612"/>
              <a:gd name="connsiteY1057" fmla="*/ 1478481 h 1972742"/>
              <a:gd name="connsiteX1058" fmla="*/ 2406736 w 13601612"/>
              <a:gd name="connsiteY1058" fmla="*/ 1519700 h 1972742"/>
              <a:gd name="connsiteX1059" fmla="*/ 2417488 w 13601612"/>
              <a:gd name="connsiteY1059" fmla="*/ 1548373 h 1972742"/>
              <a:gd name="connsiteX1060" fmla="*/ 2387381 w 13601612"/>
              <a:gd name="connsiteY1060" fmla="*/ 1556258 h 1972742"/>
              <a:gd name="connsiteX1061" fmla="*/ 2373761 w 13601612"/>
              <a:gd name="connsiteY1061" fmla="*/ 1576330 h 1972742"/>
              <a:gd name="connsiteX1062" fmla="*/ 2383080 w 13601612"/>
              <a:gd name="connsiteY1062" fmla="*/ 1632602 h 1972742"/>
              <a:gd name="connsiteX1063" fmla="*/ 2392041 w 13601612"/>
              <a:gd name="connsiteY1063" fmla="*/ 1665935 h 1972742"/>
              <a:gd name="connsiteX1064" fmla="*/ 2434693 w 13601612"/>
              <a:gd name="connsiteY1064" fmla="*/ 1671311 h 1972742"/>
              <a:gd name="connsiteX1065" fmla="*/ 2471968 w 13601612"/>
              <a:gd name="connsiteY1065" fmla="*/ 1696042 h 1972742"/>
              <a:gd name="connsiteX1066" fmla="*/ 2487380 w 13601612"/>
              <a:gd name="connsiteY1066" fmla="*/ 1690307 h 1972742"/>
              <a:gd name="connsiteX1067" fmla="*/ 2528957 w 13601612"/>
              <a:gd name="connsiteY1067" fmla="*/ 1704644 h 1972742"/>
              <a:gd name="connsiteX1068" fmla="*/ 2567666 w 13601612"/>
              <a:gd name="connsiteY1068" fmla="*/ 1746938 h 1972742"/>
              <a:gd name="connsiteX1069" fmla="*/ 2563365 w 13601612"/>
              <a:gd name="connsiteY1069" fmla="*/ 1875610 h 1972742"/>
              <a:gd name="connsiteX1070" fmla="*/ 1940790 w 13601612"/>
              <a:gd name="connsiteY1070" fmla="*/ 1875610 h 1972742"/>
              <a:gd name="connsiteX1071" fmla="*/ 1932188 w 13601612"/>
              <a:gd name="connsiteY1071" fmla="*/ 1818621 h 1972742"/>
              <a:gd name="connsiteX1072" fmla="*/ 1994553 w 13601612"/>
              <a:gd name="connsiteY1072" fmla="*/ 1777762 h 1972742"/>
              <a:gd name="connsiteX1073" fmla="*/ 2052976 w 13601612"/>
              <a:gd name="connsiteY1073" fmla="*/ 1796758 h 1972742"/>
              <a:gd name="connsiteX1074" fmla="*/ 2120359 w 13601612"/>
              <a:gd name="connsiteY1074" fmla="*/ 1818980 h 1972742"/>
              <a:gd name="connsiteX1075" fmla="*/ 2131470 w 13601612"/>
              <a:gd name="connsiteY1075" fmla="*/ 1784930 h 1972742"/>
              <a:gd name="connsiteX1076" fmla="*/ 2176989 w 13601612"/>
              <a:gd name="connsiteY1076" fmla="*/ 1781346 h 1972742"/>
              <a:gd name="connsiteX1077" fmla="*/ 2198494 w 13601612"/>
              <a:gd name="connsiteY1077" fmla="*/ 1753389 h 1972742"/>
              <a:gd name="connsiteX1078" fmla="*/ 2213548 w 13601612"/>
              <a:gd name="connsiteY1078" fmla="*/ 1706795 h 1972742"/>
              <a:gd name="connsiteX1079" fmla="*/ 2193476 w 13601612"/>
              <a:gd name="connsiteY1079" fmla="*/ 1677046 h 1972742"/>
              <a:gd name="connsiteX1080" fmla="*/ 2170896 w 13601612"/>
              <a:gd name="connsiteY1080" fmla="*/ 1580989 h 1972742"/>
              <a:gd name="connsiteX1081" fmla="*/ 2120000 w 13601612"/>
              <a:gd name="connsiteY1081" fmla="*/ 1563068 h 1972742"/>
              <a:gd name="connsiteX1082" fmla="*/ 2116774 w 13601612"/>
              <a:gd name="connsiteY1082" fmla="*/ 1511814 h 1972742"/>
              <a:gd name="connsiteX1083" fmla="*/ 2058352 w 13601612"/>
              <a:gd name="connsiteY1083" fmla="*/ 1520775 h 1972742"/>
              <a:gd name="connsiteX1084" fmla="*/ 1996345 w 13601612"/>
              <a:gd name="connsiteY1084" fmla="*/ 1493893 h 1972742"/>
              <a:gd name="connsiteX1085" fmla="*/ 1955127 w 13601612"/>
              <a:gd name="connsiteY1085" fmla="*/ 1475614 h 1972742"/>
              <a:gd name="connsiteX1086" fmla="*/ 1931830 w 13601612"/>
              <a:gd name="connsiteY1086" fmla="*/ 1493893 h 1972742"/>
              <a:gd name="connsiteX1087" fmla="*/ 1911042 w 13601612"/>
              <a:gd name="connsiteY1087" fmla="*/ 1511456 h 1972742"/>
              <a:gd name="connsiteX1088" fmla="*/ 1863730 w 13601612"/>
              <a:gd name="connsiteY1088" fmla="*/ 1487083 h 1972742"/>
              <a:gd name="connsiteX1089" fmla="*/ 1809250 w 13601612"/>
              <a:gd name="connsiteY1089" fmla="*/ 1515398 h 1972742"/>
              <a:gd name="connsiteX1090" fmla="*/ 1753337 w 13601612"/>
              <a:gd name="connsiteY1090" fmla="*/ 1538337 h 1972742"/>
              <a:gd name="connsiteX1091" fmla="*/ 1741868 w 13601612"/>
              <a:gd name="connsiteY1091" fmla="*/ 1579914 h 1972742"/>
              <a:gd name="connsiteX1092" fmla="*/ 1704950 w 13601612"/>
              <a:gd name="connsiteY1092" fmla="*/ 1656257 h 1972742"/>
              <a:gd name="connsiteX1093" fmla="*/ 1672693 w 13601612"/>
              <a:gd name="connsiteY1093" fmla="*/ 1711454 h 1972742"/>
              <a:gd name="connsiteX1094" fmla="*/ 1676994 w 13601612"/>
              <a:gd name="connsiteY1094" fmla="*/ 1752314 h 1972742"/>
              <a:gd name="connsiteX1095" fmla="*/ 1711760 w 13601612"/>
              <a:gd name="connsiteY1095" fmla="*/ 1797475 h 1972742"/>
              <a:gd name="connsiteX1096" fmla="*/ 1766957 w 13601612"/>
              <a:gd name="connsiteY1096" fmla="*/ 1794249 h 1972742"/>
              <a:gd name="connsiteX1097" fmla="*/ 1804591 w 13601612"/>
              <a:gd name="connsiteY1097" fmla="*/ 1813245 h 1972742"/>
              <a:gd name="connsiteX1098" fmla="*/ 1871257 w 13601612"/>
              <a:gd name="connsiteY1098" fmla="*/ 1806435 h 1972742"/>
              <a:gd name="connsiteX1099" fmla="*/ 1908891 w 13601612"/>
              <a:gd name="connsiteY1099" fmla="*/ 1873101 h 1972742"/>
              <a:gd name="connsiteX1100" fmla="*/ 1908533 w 13601612"/>
              <a:gd name="connsiteY1100" fmla="*/ 1875610 h 1972742"/>
              <a:gd name="connsiteX1101" fmla="*/ 18288 w 13601612"/>
              <a:gd name="connsiteY1101" fmla="*/ 1893898 h 1972742"/>
              <a:gd name="connsiteX1102" fmla="*/ 0 w 13601612"/>
              <a:gd name="connsiteY1102" fmla="*/ 1972742 h 1972742"/>
              <a:gd name="connsiteX1103" fmla="*/ 13601612 w 13601612"/>
              <a:gd name="connsiteY1103" fmla="*/ 1972742 h 1972742"/>
              <a:gd name="connsiteX1104" fmla="*/ 13601612 w 13601612"/>
              <a:gd name="connsiteY1104" fmla="*/ 1875610 h 1972742"/>
              <a:gd name="connsiteX1105" fmla="*/ 13109502 w 13601612"/>
              <a:gd name="connsiteY1105" fmla="*/ 1875610 h 1972742"/>
              <a:gd name="connsiteX1106" fmla="*/ 13136025 w 13601612"/>
              <a:gd name="connsiteY1106" fmla="*/ 1830808 h 1972742"/>
              <a:gd name="connsiteX1107" fmla="*/ 13176528 w 13601612"/>
              <a:gd name="connsiteY1107" fmla="*/ 1855180 h 1972742"/>
              <a:gd name="connsiteX1108" fmla="*/ 13208785 w 13601612"/>
              <a:gd name="connsiteY1108" fmla="*/ 1857331 h 1972742"/>
              <a:gd name="connsiteX1109" fmla="*/ 13241759 w 13601612"/>
              <a:gd name="connsiteY1109" fmla="*/ 1852671 h 1972742"/>
              <a:gd name="connsiteX1110" fmla="*/ 13254662 w 13601612"/>
              <a:gd name="connsiteY1110" fmla="*/ 1811095 h 1972742"/>
              <a:gd name="connsiteX1111" fmla="*/ 13226707 w 13601612"/>
              <a:gd name="connsiteY1111" fmla="*/ 1803209 h 1972742"/>
              <a:gd name="connsiteX1112" fmla="*/ 13222763 w 13601612"/>
              <a:gd name="connsiteY1112" fmla="*/ 1773819 h 1972742"/>
              <a:gd name="connsiteX1113" fmla="*/ 13189788 w 13601612"/>
              <a:gd name="connsiteY1113" fmla="*/ 1756615 h 1972742"/>
              <a:gd name="connsiteX1114" fmla="*/ 13227422 w 13601612"/>
              <a:gd name="connsiteY1114" fmla="*/ 1755181 h 1972742"/>
              <a:gd name="connsiteX1115" fmla="*/ 13248928 w 13601612"/>
              <a:gd name="connsiteY1115" fmla="*/ 1756973 h 1972742"/>
              <a:gd name="connsiteX1116" fmla="*/ 13263623 w 13601612"/>
              <a:gd name="connsiteY1116" fmla="*/ 1723999 h 1972742"/>
              <a:gd name="connsiteX1117" fmla="*/ 13281187 w 13601612"/>
              <a:gd name="connsiteY1117" fmla="*/ 1706078 h 1972742"/>
              <a:gd name="connsiteX1118" fmla="*/ 13294090 w 13601612"/>
              <a:gd name="connsiteY1118" fmla="*/ 1692458 h 1972742"/>
              <a:gd name="connsiteX1119" fmla="*/ 13253587 w 13601612"/>
              <a:gd name="connsiteY1119" fmla="*/ 1661992 h 1972742"/>
              <a:gd name="connsiteX1120" fmla="*/ 13230290 w 13601612"/>
              <a:gd name="connsiteY1120" fmla="*/ 1631885 h 1972742"/>
              <a:gd name="connsiteX1121" fmla="*/ 13185846 w 13601612"/>
              <a:gd name="connsiteY1121" fmla="*/ 1618982 h 1972742"/>
              <a:gd name="connsiteX1122" fmla="*/ 13139610 w 13601612"/>
              <a:gd name="connsiteY1122" fmla="*/ 1626867 h 1972742"/>
              <a:gd name="connsiteX1123" fmla="*/ 13104844 w 13601612"/>
              <a:gd name="connsiteY1123" fmla="*/ 1615039 h 1972742"/>
              <a:gd name="connsiteX1124" fmla="*/ 13048212 w 13601612"/>
              <a:gd name="connsiteY1124" fmla="*/ 1629376 h 1972742"/>
              <a:gd name="connsiteX1125" fmla="*/ 13001260 w 13601612"/>
              <a:gd name="connsiteY1125" fmla="*/ 1640128 h 1972742"/>
              <a:gd name="connsiteX1126" fmla="*/ 12968285 w 13601612"/>
              <a:gd name="connsiteY1126" fmla="*/ 1629017 h 1972742"/>
              <a:gd name="connsiteX1127" fmla="*/ 12963984 w 13601612"/>
              <a:gd name="connsiteY1127" fmla="*/ 1669160 h 1972742"/>
              <a:gd name="connsiteX1128" fmla="*/ 12930650 w 13601612"/>
              <a:gd name="connsiteY1128" fmla="*/ 1684573 h 1972742"/>
              <a:gd name="connsiteX1129" fmla="*/ 12917747 w 13601612"/>
              <a:gd name="connsiteY1129" fmla="*/ 1717547 h 1972742"/>
              <a:gd name="connsiteX1130" fmla="*/ 12929217 w 13601612"/>
              <a:gd name="connsiteY1130" fmla="*/ 1739769 h 1972742"/>
              <a:gd name="connsiteX1131" fmla="*/ 12897318 w 13601612"/>
              <a:gd name="connsiteY1131" fmla="*/ 1745862 h 1972742"/>
              <a:gd name="connsiteX1132" fmla="*/ 12882981 w 13601612"/>
              <a:gd name="connsiteY1132" fmla="*/ 1761633 h 1972742"/>
              <a:gd name="connsiteX1133" fmla="*/ 12892659 w 13601612"/>
              <a:gd name="connsiteY1133" fmla="*/ 1806077 h 1972742"/>
              <a:gd name="connsiteX1134" fmla="*/ 12902336 w 13601612"/>
              <a:gd name="connsiteY1134" fmla="*/ 1832241 h 1972742"/>
              <a:gd name="connsiteX1135" fmla="*/ 12947139 w 13601612"/>
              <a:gd name="connsiteY1135" fmla="*/ 1836542 h 1972742"/>
              <a:gd name="connsiteX1136" fmla="*/ 12986564 w 13601612"/>
              <a:gd name="connsiteY1136" fmla="*/ 1855897 h 1972742"/>
              <a:gd name="connsiteX1137" fmla="*/ 13003052 w 13601612"/>
              <a:gd name="connsiteY1137" fmla="*/ 1851238 h 1972742"/>
              <a:gd name="connsiteX1138" fmla="*/ 13047497 w 13601612"/>
              <a:gd name="connsiteY1138" fmla="*/ 1862707 h 1972742"/>
              <a:gd name="connsiteX1139" fmla="*/ 13066492 w 13601612"/>
              <a:gd name="connsiteY1139" fmla="*/ 1875610 h 1972742"/>
              <a:gd name="connsiteX1140" fmla="*/ 12700187 w 13601612"/>
              <a:gd name="connsiteY1140" fmla="*/ 1875610 h 1972742"/>
              <a:gd name="connsiteX1141" fmla="*/ 12700187 w 13601612"/>
              <a:gd name="connsiteY1141" fmla="*/ 1866650 h 1972742"/>
              <a:gd name="connsiteX1142" fmla="*/ 12726352 w 13601612"/>
              <a:gd name="connsiteY1142" fmla="*/ 1865933 h 1972742"/>
              <a:gd name="connsiteX1143" fmla="*/ 12792659 w 13601612"/>
              <a:gd name="connsiteY1143" fmla="*/ 1791740 h 1972742"/>
              <a:gd name="connsiteX1144" fmla="*/ 12793734 w 13601612"/>
              <a:gd name="connsiteY1144" fmla="*/ 1786722 h 1972742"/>
              <a:gd name="connsiteX1145" fmla="*/ 12672947 w 13601612"/>
              <a:gd name="connsiteY1145" fmla="*/ 1798192 h 1972742"/>
              <a:gd name="connsiteX1146" fmla="*/ 12609865 w 13601612"/>
              <a:gd name="connsiteY1146" fmla="*/ 1866650 h 1972742"/>
              <a:gd name="connsiteX1147" fmla="*/ 12690151 w 13601612"/>
              <a:gd name="connsiteY1147" fmla="*/ 1866650 h 1972742"/>
              <a:gd name="connsiteX1148" fmla="*/ 12690151 w 13601612"/>
              <a:gd name="connsiteY1148" fmla="*/ 1871668 h 1972742"/>
              <a:gd name="connsiteX1149" fmla="*/ 12693018 w 13601612"/>
              <a:gd name="connsiteY1149" fmla="*/ 1872384 h 1972742"/>
              <a:gd name="connsiteX1150" fmla="*/ 12693018 w 13601612"/>
              <a:gd name="connsiteY1150" fmla="*/ 1875610 h 1972742"/>
              <a:gd name="connsiteX1151" fmla="*/ 12551084 w 13601612"/>
              <a:gd name="connsiteY1151" fmla="*/ 1875610 h 1972742"/>
              <a:gd name="connsiteX1152" fmla="*/ 12551084 w 13601612"/>
              <a:gd name="connsiteY1152" fmla="*/ 1864499 h 1972742"/>
              <a:gd name="connsiteX1153" fmla="*/ 12572589 w 13601612"/>
              <a:gd name="connsiteY1153" fmla="*/ 1864499 h 1972742"/>
              <a:gd name="connsiteX1154" fmla="*/ 12649291 w 13601612"/>
              <a:gd name="connsiteY1154" fmla="*/ 1775611 h 1972742"/>
              <a:gd name="connsiteX1155" fmla="*/ 12651083 w 13601612"/>
              <a:gd name="connsiteY1155" fmla="*/ 1769518 h 1972742"/>
              <a:gd name="connsiteX1156" fmla="*/ 12518826 w 13601612"/>
              <a:gd name="connsiteY1156" fmla="*/ 1783138 h 1972742"/>
              <a:gd name="connsiteX1157" fmla="*/ 12443917 w 13601612"/>
              <a:gd name="connsiteY1157" fmla="*/ 1864141 h 1972742"/>
              <a:gd name="connsiteX1158" fmla="*/ 12538898 w 13601612"/>
              <a:gd name="connsiteY1158" fmla="*/ 1864141 h 1972742"/>
              <a:gd name="connsiteX1159" fmla="*/ 12538898 w 13601612"/>
              <a:gd name="connsiteY1159" fmla="*/ 1870234 h 1972742"/>
              <a:gd name="connsiteX1160" fmla="*/ 12542482 w 13601612"/>
              <a:gd name="connsiteY1160" fmla="*/ 1870951 h 1972742"/>
              <a:gd name="connsiteX1161" fmla="*/ 12542482 w 13601612"/>
              <a:gd name="connsiteY1161" fmla="*/ 1875610 h 1972742"/>
              <a:gd name="connsiteX1162" fmla="*/ 12382985 w 13601612"/>
              <a:gd name="connsiteY1162" fmla="*/ 1875610 h 1972742"/>
              <a:gd name="connsiteX1163" fmla="*/ 12382985 w 13601612"/>
              <a:gd name="connsiteY1163" fmla="*/ 1870592 h 1972742"/>
              <a:gd name="connsiteX1164" fmla="*/ 12368290 w 13601612"/>
              <a:gd name="connsiteY1164" fmla="*/ 1870950 h 1972742"/>
              <a:gd name="connsiteX1165" fmla="*/ 12368290 w 13601612"/>
              <a:gd name="connsiteY1165" fmla="*/ 1853388 h 1972742"/>
              <a:gd name="connsiteX1166" fmla="*/ 12380118 w 13601612"/>
              <a:gd name="connsiteY1166" fmla="*/ 1853030 h 1972742"/>
              <a:gd name="connsiteX1167" fmla="*/ 12516317 w 13601612"/>
              <a:gd name="connsiteY1167" fmla="*/ 1708587 h 1972742"/>
              <a:gd name="connsiteX1168" fmla="*/ 12517393 w 13601612"/>
              <a:gd name="connsiteY1168" fmla="*/ 1699626 h 1972742"/>
              <a:gd name="connsiteX1169" fmla="*/ 12361122 w 13601612"/>
              <a:gd name="connsiteY1169" fmla="*/ 1728658 h 1972742"/>
              <a:gd name="connsiteX1170" fmla="*/ 12219904 w 13601612"/>
              <a:gd name="connsiteY1170" fmla="*/ 1849446 h 1972742"/>
              <a:gd name="connsiteX1171" fmla="*/ 12345351 w 13601612"/>
              <a:gd name="connsiteY1171" fmla="*/ 1853030 h 1972742"/>
              <a:gd name="connsiteX1172" fmla="*/ 12347502 w 13601612"/>
              <a:gd name="connsiteY1172" fmla="*/ 1859840 h 1972742"/>
              <a:gd name="connsiteX1173" fmla="*/ 12354312 w 13601612"/>
              <a:gd name="connsiteY1173" fmla="*/ 1859840 h 1972742"/>
              <a:gd name="connsiteX1174" fmla="*/ 12354312 w 13601612"/>
              <a:gd name="connsiteY1174" fmla="*/ 1872026 h 1972742"/>
              <a:gd name="connsiteX1175" fmla="*/ 12341050 w 13601612"/>
              <a:gd name="connsiteY1175" fmla="*/ 1872026 h 1972742"/>
              <a:gd name="connsiteX1176" fmla="*/ 12341050 w 13601612"/>
              <a:gd name="connsiteY1176" fmla="*/ 1875610 h 1972742"/>
              <a:gd name="connsiteX1177" fmla="*/ 12086572 w 13601612"/>
              <a:gd name="connsiteY1177" fmla="*/ 1875610 h 1972742"/>
              <a:gd name="connsiteX1178" fmla="*/ 12086572 w 13601612"/>
              <a:gd name="connsiteY1178" fmla="*/ 1856255 h 1972742"/>
              <a:gd name="connsiteX1179" fmla="*/ 12134242 w 13601612"/>
              <a:gd name="connsiteY1179" fmla="*/ 1854822 h 1972742"/>
              <a:gd name="connsiteX1180" fmla="*/ 12254313 w 13601612"/>
              <a:gd name="connsiteY1180" fmla="*/ 1720414 h 1972742"/>
              <a:gd name="connsiteX1181" fmla="*/ 12256822 w 13601612"/>
              <a:gd name="connsiteY1181" fmla="*/ 1711096 h 1972742"/>
              <a:gd name="connsiteX1182" fmla="*/ 12037110 w 13601612"/>
              <a:gd name="connsiteY1182" fmla="*/ 1732242 h 1972742"/>
              <a:gd name="connsiteX1183" fmla="*/ 11922416 w 13601612"/>
              <a:gd name="connsiteY1183" fmla="*/ 1855897 h 1972742"/>
              <a:gd name="connsiteX1184" fmla="*/ 12067934 w 13601612"/>
              <a:gd name="connsiteY1184" fmla="*/ 1855897 h 1972742"/>
              <a:gd name="connsiteX1185" fmla="*/ 12067934 w 13601612"/>
              <a:gd name="connsiteY1185" fmla="*/ 1865216 h 1972742"/>
              <a:gd name="connsiteX1186" fmla="*/ 12073669 w 13601612"/>
              <a:gd name="connsiteY1186" fmla="*/ 1866291 h 1972742"/>
              <a:gd name="connsiteX1187" fmla="*/ 12073669 w 13601612"/>
              <a:gd name="connsiteY1187" fmla="*/ 1875610 h 1972742"/>
              <a:gd name="connsiteX1188" fmla="*/ 11800553 w 13601612"/>
              <a:gd name="connsiteY1188" fmla="*/ 1875610 h 1972742"/>
              <a:gd name="connsiteX1189" fmla="*/ 11800553 w 13601612"/>
              <a:gd name="connsiteY1189" fmla="*/ 1851954 h 1972742"/>
              <a:gd name="connsiteX1190" fmla="*/ 11839621 w 13601612"/>
              <a:gd name="connsiteY1190" fmla="*/ 1851954 h 1972742"/>
              <a:gd name="connsiteX1191" fmla="*/ 11979763 w 13601612"/>
              <a:gd name="connsiteY1191" fmla="*/ 1690665 h 1972742"/>
              <a:gd name="connsiteX1192" fmla="*/ 11982631 w 13601612"/>
              <a:gd name="connsiteY1192" fmla="*/ 1679554 h 1972742"/>
              <a:gd name="connsiteX1193" fmla="*/ 11742131 w 13601612"/>
              <a:gd name="connsiteY1193" fmla="*/ 1704285 h 1972742"/>
              <a:gd name="connsiteX1194" fmla="*/ 11605932 w 13601612"/>
              <a:gd name="connsiteY1194" fmla="*/ 1851596 h 1972742"/>
              <a:gd name="connsiteX1195" fmla="*/ 11778690 w 13601612"/>
              <a:gd name="connsiteY1195" fmla="*/ 1851596 h 1972742"/>
              <a:gd name="connsiteX1196" fmla="*/ 11778690 w 13601612"/>
              <a:gd name="connsiteY1196" fmla="*/ 1862348 h 1972742"/>
              <a:gd name="connsiteX1197" fmla="*/ 11785500 w 13601612"/>
              <a:gd name="connsiteY1197" fmla="*/ 1863782 h 1972742"/>
              <a:gd name="connsiteX1198" fmla="*/ 11785500 w 13601612"/>
              <a:gd name="connsiteY1198" fmla="*/ 1875610 h 1972742"/>
              <a:gd name="connsiteX1199" fmla="*/ 11517760 w 13601612"/>
              <a:gd name="connsiteY1199" fmla="*/ 1875610 h 1972742"/>
              <a:gd name="connsiteX1200" fmla="*/ 11517760 w 13601612"/>
              <a:gd name="connsiteY1200" fmla="*/ 1863782 h 1972742"/>
              <a:gd name="connsiteX1201" fmla="*/ 11490521 w 13601612"/>
              <a:gd name="connsiteY1201" fmla="*/ 1864140 h 1972742"/>
              <a:gd name="connsiteX1202" fmla="*/ 11491237 w 13601612"/>
              <a:gd name="connsiteY1202" fmla="*/ 1832240 h 1972742"/>
              <a:gd name="connsiteX1203" fmla="*/ 11512026 w 13601612"/>
              <a:gd name="connsiteY1203" fmla="*/ 1831523 h 1972742"/>
              <a:gd name="connsiteX1204" fmla="*/ 11760052 w 13601612"/>
              <a:gd name="connsiteY1204" fmla="*/ 1568802 h 1972742"/>
              <a:gd name="connsiteX1205" fmla="*/ 11761844 w 13601612"/>
              <a:gd name="connsiteY1205" fmla="*/ 1552673 h 1972742"/>
              <a:gd name="connsiteX1206" fmla="*/ 11477976 w 13601612"/>
              <a:gd name="connsiteY1206" fmla="*/ 1605361 h 1972742"/>
              <a:gd name="connsiteX1207" fmla="*/ 11221347 w 13601612"/>
              <a:gd name="connsiteY1207" fmla="*/ 1825072 h 1972742"/>
              <a:gd name="connsiteX1208" fmla="*/ 11448944 w 13601612"/>
              <a:gd name="connsiteY1208" fmla="*/ 1831523 h 1972742"/>
              <a:gd name="connsiteX1209" fmla="*/ 11453245 w 13601612"/>
              <a:gd name="connsiteY1209" fmla="*/ 1844068 h 1972742"/>
              <a:gd name="connsiteX1210" fmla="*/ 11465431 w 13601612"/>
              <a:gd name="connsiteY1210" fmla="*/ 1844068 h 1972742"/>
              <a:gd name="connsiteX1211" fmla="*/ 11465431 w 13601612"/>
              <a:gd name="connsiteY1211" fmla="*/ 1866290 h 1972742"/>
              <a:gd name="connsiteX1212" fmla="*/ 11441775 w 13601612"/>
              <a:gd name="connsiteY1212" fmla="*/ 1866290 h 1972742"/>
              <a:gd name="connsiteX1213" fmla="*/ 11441775 w 13601612"/>
              <a:gd name="connsiteY1213" fmla="*/ 1875609 h 1972742"/>
              <a:gd name="connsiteX1214" fmla="*/ 11144646 w 13601612"/>
              <a:gd name="connsiteY1214" fmla="*/ 1875609 h 1972742"/>
              <a:gd name="connsiteX1215" fmla="*/ 11129592 w 13601612"/>
              <a:gd name="connsiteY1215" fmla="*/ 961281 h 1972742"/>
              <a:gd name="connsiteX1216" fmla="*/ 11154323 w 13601612"/>
              <a:gd name="connsiteY1216" fmla="*/ 961281 h 1972742"/>
              <a:gd name="connsiteX1217" fmla="*/ 11162208 w 13601612"/>
              <a:gd name="connsiteY1217" fmla="*/ 965940 h 1972742"/>
              <a:gd name="connsiteX1218" fmla="*/ 11183713 w 13601612"/>
              <a:gd name="connsiteY1218" fmla="*/ 965223 h 1972742"/>
              <a:gd name="connsiteX1219" fmla="*/ 11204143 w 13601612"/>
              <a:gd name="connsiteY1219" fmla="*/ 963790 h 1972742"/>
              <a:gd name="connsiteX1220" fmla="*/ 11205935 w 13601612"/>
              <a:gd name="connsiteY1220" fmla="*/ 958772 h 1972742"/>
              <a:gd name="connsiteX1221" fmla="*/ 11208086 w 13601612"/>
              <a:gd name="connsiteY1221" fmla="*/ 951603 h 1972742"/>
              <a:gd name="connsiteX1222" fmla="*/ 11212029 w 13601612"/>
              <a:gd name="connsiteY1222" fmla="*/ 940134 h 1972742"/>
              <a:gd name="connsiteX1223" fmla="*/ 11465431 w 13601612"/>
              <a:gd name="connsiteY1223" fmla="*/ 917553 h 1972742"/>
              <a:gd name="connsiteX1224" fmla="*/ 11467582 w 13601612"/>
              <a:gd name="connsiteY1224" fmla="*/ 899274 h 1972742"/>
              <a:gd name="connsiteX1225" fmla="*/ 11115972 w 13601612"/>
              <a:gd name="connsiteY1225" fmla="*/ 920779 h 1972742"/>
              <a:gd name="connsiteX1226" fmla="*/ 11084073 w 13601612"/>
              <a:gd name="connsiteY1226" fmla="*/ 918629 h 1972742"/>
              <a:gd name="connsiteX1227" fmla="*/ 11077980 w 13601612"/>
              <a:gd name="connsiteY1227" fmla="*/ 913254 h 1972742"/>
              <a:gd name="connsiteX1228" fmla="*/ 10881924 w 13601612"/>
              <a:gd name="connsiteY1228" fmla="*/ 453043 h 1972742"/>
              <a:gd name="connsiteX1229" fmla="*/ 10864362 w 13601612"/>
              <a:gd name="connsiteY1229" fmla="*/ 446591 h 1972742"/>
              <a:gd name="connsiteX1230" fmla="*/ 10862928 w 13601612"/>
              <a:gd name="connsiteY1230" fmla="*/ 466304 h 1972742"/>
              <a:gd name="connsiteX1231" fmla="*/ 11049664 w 13601612"/>
              <a:gd name="connsiteY1231" fmla="*/ 910028 h 1972742"/>
              <a:gd name="connsiteX1232" fmla="*/ 11049307 w 13601612"/>
              <a:gd name="connsiteY1232" fmla="*/ 921139 h 1972742"/>
              <a:gd name="connsiteX1233" fmla="*/ 11033536 w 13601612"/>
              <a:gd name="connsiteY1233" fmla="*/ 921139 h 1972742"/>
              <a:gd name="connsiteX1234" fmla="*/ 11018841 w 13601612"/>
              <a:gd name="connsiteY1234" fmla="*/ 924365 h 1972742"/>
              <a:gd name="connsiteX1235" fmla="*/ 11014540 w 13601612"/>
              <a:gd name="connsiteY1235" fmla="*/ 929024 h 1972742"/>
              <a:gd name="connsiteX1236" fmla="*/ 11018124 w 13601612"/>
              <a:gd name="connsiteY1236" fmla="*/ 937626 h 1972742"/>
              <a:gd name="connsiteX1237" fmla="*/ 11037837 w 13601612"/>
              <a:gd name="connsiteY1237" fmla="*/ 943719 h 1972742"/>
              <a:gd name="connsiteX1238" fmla="*/ 11048231 w 13601612"/>
              <a:gd name="connsiteY1238" fmla="*/ 949096 h 1972742"/>
              <a:gd name="connsiteX1239" fmla="*/ 11047515 w 13601612"/>
              <a:gd name="connsiteY1239" fmla="*/ 961999 h 1972742"/>
              <a:gd name="connsiteX1240" fmla="*/ 10860061 w 13601612"/>
              <a:gd name="connsiteY1240" fmla="*/ 1434037 h 1972742"/>
              <a:gd name="connsiteX1241" fmla="*/ 10870814 w 13601612"/>
              <a:gd name="connsiteY1241" fmla="*/ 1442281 h 1972742"/>
              <a:gd name="connsiteX1242" fmla="*/ 11071170 w 13601612"/>
              <a:gd name="connsiteY1242" fmla="*/ 967375 h 1972742"/>
              <a:gd name="connsiteX1243" fmla="*/ 11075471 w 13601612"/>
              <a:gd name="connsiteY1243" fmla="*/ 963074 h 1972742"/>
              <a:gd name="connsiteX1244" fmla="*/ 11089450 w 13601612"/>
              <a:gd name="connsiteY1244" fmla="*/ 961999 h 1972742"/>
              <a:gd name="connsiteX1245" fmla="*/ 11096977 w 13601612"/>
              <a:gd name="connsiteY1245" fmla="*/ 961999 h 1972742"/>
              <a:gd name="connsiteX1246" fmla="*/ 11069378 w 13601612"/>
              <a:gd name="connsiteY1246" fmla="*/ 1875611 h 1972742"/>
              <a:gd name="connsiteX1247" fmla="*/ 10876907 w 13601612"/>
              <a:gd name="connsiteY1247" fmla="*/ 1875611 h 1972742"/>
              <a:gd name="connsiteX1248" fmla="*/ 10876907 w 13601612"/>
              <a:gd name="connsiteY1248" fmla="*/ 1858765 h 1972742"/>
              <a:gd name="connsiteX1249" fmla="*/ 10905580 w 13601612"/>
              <a:gd name="connsiteY1249" fmla="*/ 1858765 h 1972742"/>
              <a:gd name="connsiteX1250" fmla="*/ 11008447 w 13601612"/>
              <a:gd name="connsiteY1250" fmla="*/ 1739770 h 1972742"/>
              <a:gd name="connsiteX1251" fmla="*/ 11010956 w 13601612"/>
              <a:gd name="connsiteY1251" fmla="*/ 1731526 h 1972742"/>
              <a:gd name="connsiteX1252" fmla="*/ 10833538 w 13601612"/>
              <a:gd name="connsiteY1252" fmla="*/ 1749805 h 1972742"/>
              <a:gd name="connsiteX1253" fmla="*/ 10733181 w 13601612"/>
              <a:gd name="connsiteY1253" fmla="*/ 1858407 h 1972742"/>
              <a:gd name="connsiteX1254" fmla="*/ 10860420 w 13601612"/>
              <a:gd name="connsiteY1254" fmla="*/ 1858407 h 1972742"/>
              <a:gd name="connsiteX1255" fmla="*/ 10860420 w 13601612"/>
              <a:gd name="connsiteY1255" fmla="*/ 1866292 h 1972742"/>
              <a:gd name="connsiteX1256" fmla="*/ 10865437 w 13601612"/>
              <a:gd name="connsiteY1256" fmla="*/ 1867367 h 1972742"/>
              <a:gd name="connsiteX1257" fmla="*/ 10865437 w 13601612"/>
              <a:gd name="connsiteY1257" fmla="*/ 1875610 h 1972742"/>
              <a:gd name="connsiteX1258" fmla="*/ 10661138 w 13601612"/>
              <a:gd name="connsiteY1258" fmla="*/ 1875610 h 1972742"/>
              <a:gd name="connsiteX1259" fmla="*/ 10661138 w 13601612"/>
              <a:gd name="connsiteY1259" fmla="*/ 1874893 h 1972742"/>
              <a:gd name="connsiteX1260" fmla="*/ 10641425 w 13601612"/>
              <a:gd name="connsiteY1260" fmla="*/ 1875251 h 1972742"/>
              <a:gd name="connsiteX1261" fmla="*/ 10641783 w 13601612"/>
              <a:gd name="connsiteY1261" fmla="*/ 1851596 h 1972742"/>
              <a:gd name="connsiteX1262" fmla="*/ 10657195 w 13601612"/>
              <a:gd name="connsiteY1262" fmla="*/ 1851238 h 1972742"/>
              <a:gd name="connsiteX1263" fmla="*/ 10839631 w 13601612"/>
              <a:gd name="connsiteY1263" fmla="*/ 1657691 h 1972742"/>
              <a:gd name="connsiteX1264" fmla="*/ 10841064 w 13601612"/>
              <a:gd name="connsiteY1264" fmla="*/ 1645505 h 1972742"/>
              <a:gd name="connsiteX1265" fmla="*/ 10632106 w 13601612"/>
              <a:gd name="connsiteY1265" fmla="*/ 1684573 h 1972742"/>
              <a:gd name="connsiteX1266" fmla="*/ 10442860 w 13601612"/>
              <a:gd name="connsiteY1266" fmla="*/ 1846578 h 1972742"/>
              <a:gd name="connsiteX1267" fmla="*/ 10610959 w 13601612"/>
              <a:gd name="connsiteY1267" fmla="*/ 1851238 h 1972742"/>
              <a:gd name="connsiteX1268" fmla="*/ 10613826 w 13601612"/>
              <a:gd name="connsiteY1268" fmla="*/ 1860198 h 1972742"/>
              <a:gd name="connsiteX1269" fmla="*/ 10622787 w 13601612"/>
              <a:gd name="connsiteY1269" fmla="*/ 1860198 h 1972742"/>
              <a:gd name="connsiteX1270" fmla="*/ 10622787 w 13601612"/>
              <a:gd name="connsiteY1270" fmla="*/ 1875610 h 1972742"/>
              <a:gd name="connsiteX1271" fmla="*/ 10364008 w 13601612"/>
              <a:gd name="connsiteY1271" fmla="*/ 1875610 h 1972742"/>
              <a:gd name="connsiteX1272" fmla="*/ 10364008 w 13601612"/>
              <a:gd name="connsiteY1272" fmla="*/ 1867725 h 1972742"/>
              <a:gd name="connsiteX1273" fmla="*/ 10390172 w 13601612"/>
              <a:gd name="connsiteY1273" fmla="*/ 1866650 h 1972742"/>
              <a:gd name="connsiteX1274" fmla="*/ 10456122 w 13601612"/>
              <a:gd name="connsiteY1274" fmla="*/ 1792816 h 1972742"/>
              <a:gd name="connsiteX1275" fmla="*/ 10457555 w 13601612"/>
              <a:gd name="connsiteY1275" fmla="*/ 1787798 h 1972742"/>
              <a:gd name="connsiteX1276" fmla="*/ 10336768 w 13601612"/>
              <a:gd name="connsiteY1276" fmla="*/ 1799267 h 1972742"/>
              <a:gd name="connsiteX1277" fmla="*/ 10273686 w 13601612"/>
              <a:gd name="connsiteY1277" fmla="*/ 1867367 h 1972742"/>
              <a:gd name="connsiteX1278" fmla="*/ 10353614 w 13601612"/>
              <a:gd name="connsiteY1278" fmla="*/ 1867367 h 1972742"/>
              <a:gd name="connsiteX1279" fmla="*/ 10353614 w 13601612"/>
              <a:gd name="connsiteY1279" fmla="*/ 1872743 h 1972742"/>
              <a:gd name="connsiteX1280" fmla="*/ 10356839 w 13601612"/>
              <a:gd name="connsiteY1280" fmla="*/ 1873101 h 1972742"/>
              <a:gd name="connsiteX1281" fmla="*/ 10356839 w 13601612"/>
              <a:gd name="connsiteY1281" fmla="*/ 1875610 h 1972742"/>
              <a:gd name="connsiteX1282" fmla="*/ 10204870 w 13601612"/>
              <a:gd name="connsiteY1282" fmla="*/ 1875610 h 1972742"/>
              <a:gd name="connsiteX1283" fmla="*/ 10204870 w 13601612"/>
              <a:gd name="connsiteY1283" fmla="*/ 1864858 h 1972742"/>
              <a:gd name="connsiteX1284" fmla="*/ 10226375 w 13601612"/>
              <a:gd name="connsiteY1284" fmla="*/ 1864858 h 1972742"/>
              <a:gd name="connsiteX1285" fmla="*/ 10303435 w 13601612"/>
              <a:gd name="connsiteY1285" fmla="*/ 1775970 h 1972742"/>
              <a:gd name="connsiteX1286" fmla="*/ 10305227 w 13601612"/>
              <a:gd name="connsiteY1286" fmla="*/ 1769876 h 1972742"/>
              <a:gd name="connsiteX1287" fmla="*/ 10172612 w 13601612"/>
              <a:gd name="connsiteY1287" fmla="*/ 1783496 h 1972742"/>
              <a:gd name="connsiteX1288" fmla="*/ 10097702 w 13601612"/>
              <a:gd name="connsiteY1288" fmla="*/ 1864499 h 1972742"/>
              <a:gd name="connsiteX1289" fmla="*/ 10193042 w 13601612"/>
              <a:gd name="connsiteY1289" fmla="*/ 1864499 h 1972742"/>
              <a:gd name="connsiteX1290" fmla="*/ 10193042 w 13601612"/>
              <a:gd name="connsiteY1290" fmla="*/ 1870592 h 1972742"/>
              <a:gd name="connsiteX1291" fmla="*/ 10196626 w 13601612"/>
              <a:gd name="connsiteY1291" fmla="*/ 1871309 h 1972742"/>
              <a:gd name="connsiteX1292" fmla="*/ 10196626 w 13601612"/>
              <a:gd name="connsiteY1292" fmla="*/ 1875610 h 1972742"/>
              <a:gd name="connsiteX1293" fmla="*/ 10039638 w 13601612"/>
              <a:gd name="connsiteY1293" fmla="*/ 1875610 h 1972742"/>
              <a:gd name="connsiteX1294" fmla="*/ 10039638 w 13601612"/>
              <a:gd name="connsiteY1294" fmla="*/ 1872026 h 1972742"/>
              <a:gd name="connsiteX1295" fmla="*/ 10024584 w 13601612"/>
              <a:gd name="connsiteY1295" fmla="*/ 1872384 h 1972742"/>
              <a:gd name="connsiteX1296" fmla="*/ 10024943 w 13601612"/>
              <a:gd name="connsiteY1296" fmla="*/ 1854821 h 1972742"/>
              <a:gd name="connsiteX1297" fmla="*/ 10036412 w 13601612"/>
              <a:gd name="connsiteY1297" fmla="*/ 1854463 h 1972742"/>
              <a:gd name="connsiteX1298" fmla="*/ 10172970 w 13601612"/>
              <a:gd name="connsiteY1298" fmla="*/ 1709662 h 1972742"/>
              <a:gd name="connsiteX1299" fmla="*/ 10173687 w 13601612"/>
              <a:gd name="connsiteY1299" fmla="*/ 1701060 h 1972742"/>
              <a:gd name="connsiteX1300" fmla="*/ 10017775 w 13601612"/>
              <a:gd name="connsiteY1300" fmla="*/ 1730092 h 1972742"/>
              <a:gd name="connsiteX1301" fmla="*/ 9876557 w 13601612"/>
              <a:gd name="connsiteY1301" fmla="*/ 1850879 h 1972742"/>
              <a:gd name="connsiteX1302" fmla="*/ 10001646 w 13601612"/>
              <a:gd name="connsiteY1302" fmla="*/ 1854463 h 1972742"/>
              <a:gd name="connsiteX1303" fmla="*/ 10004155 w 13601612"/>
              <a:gd name="connsiteY1303" fmla="*/ 1861273 h 1972742"/>
              <a:gd name="connsiteX1304" fmla="*/ 10010606 w 13601612"/>
              <a:gd name="connsiteY1304" fmla="*/ 1861273 h 1972742"/>
              <a:gd name="connsiteX1305" fmla="*/ 10010606 w 13601612"/>
              <a:gd name="connsiteY1305" fmla="*/ 1873460 h 1972742"/>
              <a:gd name="connsiteX1306" fmla="*/ 9997703 w 13601612"/>
              <a:gd name="connsiteY1306" fmla="*/ 1873460 h 1972742"/>
              <a:gd name="connsiteX1307" fmla="*/ 9997703 w 13601612"/>
              <a:gd name="connsiteY1307" fmla="*/ 1875610 h 1972742"/>
              <a:gd name="connsiteX1308" fmla="*/ 9693763 w 13601612"/>
              <a:gd name="connsiteY1308" fmla="*/ 1875610 h 1972742"/>
              <a:gd name="connsiteX1309" fmla="*/ 9693763 w 13601612"/>
              <a:gd name="connsiteY1309" fmla="*/ 1868083 h 1972742"/>
              <a:gd name="connsiteX1310" fmla="*/ 9674409 w 13601612"/>
              <a:gd name="connsiteY1310" fmla="*/ 1868441 h 1972742"/>
              <a:gd name="connsiteX1311" fmla="*/ 9674767 w 13601612"/>
              <a:gd name="connsiteY1311" fmla="*/ 1845502 h 1972742"/>
              <a:gd name="connsiteX1312" fmla="*/ 9689820 w 13601612"/>
              <a:gd name="connsiteY1312" fmla="*/ 1844786 h 1972742"/>
              <a:gd name="connsiteX1313" fmla="*/ 9869388 w 13601612"/>
              <a:gd name="connsiteY1313" fmla="*/ 1654465 h 1972742"/>
              <a:gd name="connsiteX1314" fmla="*/ 9870822 w 13601612"/>
              <a:gd name="connsiteY1314" fmla="*/ 1642637 h 1972742"/>
              <a:gd name="connsiteX1315" fmla="*/ 9665089 w 13601612"/>
              <a:gd name="connsiteY1315" fmla="*/ 1680988 h 1972742"/>
              <a:gd name="connsiteX1316" fmla="*/ 9479069 w 13601612"/>
              <a:gd name="connsiteY1316" fmla="*/ 1840126 h 1972742"/>
              <a:gd name="connsiteX1317" fmla="*/ 9644301 w 13601612"/>
              <a:gd name="connsiteY1317" fmla="*/ 1844786 h 1972742"/>
              <a:gd name="connsiteX1318" fmla="*/ 9647168 w 13601612"/>
              <a:gd name="connsiteY1318" fmla="*/ 1853746 h 1972742"/>
              <a:gd name="connsiteX1319" fmla="*/ 9655770 w 13601612"/>
              <a:gd name="connsiteY1319" fmla="*/ 1853746 h 1972742"/>
              <a:gd name="connsiteX1320" fmla="*/ 9655770 w 13601612"/>
              <a:gd name="connsiteY1320" fmla="*/ 1870233 h 1972742"/>
              <a:gd name="connsiteX1321" fmla="*/ 9638566 w 13601612"/>
              <a:gd name="connsiteY1321" fmla="*/ 1870233 h 1972742"/>
              <a:gd name="connsiteX1322" fmla="*/ 9638566 w 13601612"/>
              <a:gd name="connsiteY1322" fmla="*/ 1875610 h 1972742"/>
              <a:gd name="connsiteX1323" fmla="*/ 9240720 w 13601612"/>
              <a:gd name="connsiteY1323" fmla="*/ 1875610 h 1972742"/>
              <a:gd name="connsiteX1324" fmla="*/ 9217423 w 13601612"/>
              <a:gd name="connsiteY1324" fmla="*/ 799634 h 1972742"/>
              <a:gd name="connsiteX1325" fmla="*/ 9522797 w 13601612"/>
              <a:gd name="connsiteY1325" fmla="*/ 1142642 h 1972742"/>
              <a:gd name="connsiteX1326" fmla="*/ 9532832 w 13601612"/>
              <a:gd name="connsiteY1326" fmla="*/ 1130097 h 1972742"/>
              <a:gd name="connsiteX1327" fmla="*/ 9219574 w 13601612"/>
              <a:gd name="connsiteY1327" fmla="*/ 769527 h 1972742"/>
              <a:gd name="connsiteX1328" fmla="*/ 9219574 w 13601612"/>
              <a:gd name="connsiteY1328" fmla="*/ 742645 h 1972742"/>
              <a:gd name="connsiteX1329" fmla="*/ 9294125 w 13601612"/>
              <a:gd name="connsiteY1329" fmla="*/ 742645 h 1972742"/>
              <a:gd name="connsiteX1330" fmla="*/ 9294125 w 13601612"/>
              <a:gd name="connsiteY1330" fmla="*/ 733326 h 1972742"/>
              <a:gd name="connsiteX1331" fmla="*/ 9309895 w 13601612"/>
              <a:gd name="connsiteY1331" fmla="*/ 733326 h 1972742"/>
              <a:gd name="connsiteX1332" fmla="*/ 9309895 w 13601612"/>
              <a:gd name="connsiteY1332" fmla="*/ 703578 h 1972742"/>
              <a:gd name="connsiteX1333" fmla="*/ 9296275 w 13601612"/>
              <a:gd name="connsiteY1333" fmla="*/ 703578 h 1972742"/>
              <a:gd name="connsiteX1334" fmla="*/ 9296275 w 13601612"/>
              <a:gd name="connsiteY1334" fmla="*/ 686015 h 1972742"/>
              <a:gd name="connsiteX1335" fmla="*/ 9305953 w 13601612"/>
              <a:gd name="connsiteY1335" fmla="*/ 680280 h 1972742"/>
              <a:gd name="connsiteX1336" fmla="*/ 9305953 w 13601612"/>
              <a:gd name="connsiteY1336" fmla="*/ 662718 h 1972742"/>
              <a:gd name="connsiteX1337" fmla="*/ 9285164 w 13601612"/>
              <a:gd name="connsiteY1337" fmla="*/ 662718 h 1972742"/>
              <a:gd name="connsiteX1338" fmla="*/ 9285164 w 13601612"/>
              <a:gd name="connsiteY1338" fmla="*/ 673470 h 1972742"/>
              <a:gd name="connsiteX1339" fmla="*/ 9276921 w 13601612"/>
              <a:gd name="connsiteY1339" fmla="*/ 682072 h 1972742"/>
              <a:gd name="connsiteX1340" fmla="*/ 9268319 w 13601612"/>
              <a:gd name="connsiteY1340" fmla="*/ 690674 h 1972742"/>
              <a:gd name="connsiteX1341" fmla="*/ 9223516 w 13601612"/>
              <a:gd name="connsiteY1341" fmla="*/ 690674 h 1972742"/>
              <a:gd name="connsiteX1342" fmla="*/ 9223516 w 13601612"/>
              <a:gd name="connsiteY1342" fmla="*/ 681714 h 1972742"/>
              <a:gd name="connsiteX1343" fmla="*/ 9200936 w 13601612"/>
              <a:gd name="connsiteY1343" fmla="*/ 681714 h 1972742"/>
              <a:gd name="connsiteX1344" fmla="*/ 9174054 w 13601612"/>
              <a:gd name="connsiteY1344" fmla="*/ 678130 h 1972742"/>
              <a:gd name="connsiteX1345" fmla="*/ 9259000 w 13601612"/>
              <a:gd name="connsiteY1345" fmla="*/ 24014 h 1972742"/>
              <a:gd name="connsiteX1346" fmla="*/ 9251831 w 13601612"/>
              <a:gd name="connsiteY1346" fmla="*/ 0 h 1972742"/>
              <a:gd name="connsiteX1347" fmla="*/ 9251832 w 13601612"/>
              <a:gd name="connsiteY1347" fmla="*/ 0 h 1972742"/>
              <a:gd name="connsiteX1348" fmla="*/ 4212095 w 13601612"/>
              <a:gd name="connsiteY1348" fmla="*/ 1863065 h 1972742"/>
              <a:gd name="connsiteX1349" fmla="*/ 4216396 w 13601612"/>
              <a:gd name="connsiteY1349" fmla="*/ 1864140 h 1972742"/>
              <a:gd name="connsiteX1350" fmla="*/ 4212095 w 13601612"/>
              <a:gd name="connsiteY1350" fmla="*/ 1862707 h 1972742"/>
              <a:gd name="connsiteX1351" fmla="*/ 4209944 w 13601612"/>
              <a:gd name="connsiteY1351" fmla="*/ 1862349 h 1972742"/>
              <a:gd name="connsiteX1352" fmla="*/ 4212095 w 13601612"/>
              <a:gd name="connsiteY1352" fmla="*/ 1863065 h 1972742"/>
              <a:gd name="connsiteX1353" fmla="*/ 4207077 w 13601612"/>
              <a:gd name="connsiteY1353" fmla="*/ 1831883 h 1972742"/>
              <a:gd name="connsiteX1354" fmla="*/ 4203851 w 13601612"/>
              <a:gd name="connsiteY1354" fmla="*/ 1830808 h 1972742"/>
              <a:gd name="connsiteX1355" fmla="*/ 4203493 w 13601612"/>
              <a:gd name="connsiteY1355" fmla="*/ 1830808 h 1972742"/>
              <a:gd name="connsiteX1356" fmla="*/ 4203493 w 13601612"/>
              <a:gd name="connsiteY1356" fmla="*/ 1831166 h 1972742"/>
              <a:gd name="connsiteX1357" fmla="*/ 4207077 w 13601612"/>
              <a:gd name="connsiteY1357" fmla="*/ 1831883 h 1972742"/>
              <a:gd name="connsiteX1358" fmla="*/ 4204209 w 13601612"/>
              <a:gd name="connsiteY1358" fmla="*/ 1827582 h 1972742"/>
              <a:gd name="connsiteX1359" fmla="*/ 4207077 w 13601612"/>
              <a:gd name="connsiteY1359" fmla="*/ 1826507 h 1972742"/>
              <a:gd name="connsiteX1360" fmla="*/ 4203493 w 13601612"/>
              <a:gd name="connsiteY1360" fmla="*/ 1827224 h 1972742"/>
              <a:gd name="connsiteX1361" fmla="*/ 4203493 w 13601612"/>
              <a:gd name="connsiteY1361" fmla="*/ 1827582 h 1972742"/>
              <a:gd name="connsiteX1362" fmla="*/ 4204209 w 13601612"/>
              <a:gd name="connsiteY1362" fmla="*/ 1827582 h 1972742"/>
              <a:gd name="connsiteX1363" fmla="*/ 4195607 w 13601612"/>
              <a:gd name="connsiteY1363" fmla="*/ 1772385 h 1972742"/>
              <a:gd name="connsiteX1364" fmla="*/ 4197041 w 13601612"/>
              <a:gd name="connsiteY1364" fmla="*/ 1772027 h 1972742"/>
              <a:gd name="connsiteX1365" fmla="*/ 4198116 w 13601612"/>
              <a:gd name="connsiteY1365" fmla="*/ 1771670 h 1972742"/>
              <a:gd name="connsiteX1366" fmla="*/ 4197041 w 13601612"/>
              <a:gd name="connsiteY1366" fmla="*/ 1771670 h 1972742"/>
              <a:gd name="connsiteX1367" fmla="*/ 4195607 w 13601612"/>
              <a:gd name="connsiteY1367" fmla="*/ 1772027 h 1972742"/>
              <a:gd name="connsiteX1368" fmla="*/ 4195607 w 13601612"/>
              <a:gd name="connsiteY1368" fmla="*/ 1772385 h 1972742"/>
              <a:gd name="connsiteX1369" fmla="*/ 4212453 w 13601612"/>
              <a:gd name="connsiteY1369" fmla="*/ 1769876 h 1972742"/>
              <a:gd name="connsiteX1370" fmla="*/ 4211736 w 13601612"/>
              <a:gd name="connsiteY1370" fmla="*/ 1769518 h 1972742"/>
              <a:gd name="connsiteX1371" fmla="*/ 4207435 w 13601612"/>
              <a:gd name="connsiteY1371" fmla="*/ 1769518 h 1972742"/>
              <a:gd name="connsiteX1372" fmla="*/ 4207435 w 13601612"/>
              <a:gd name="connsiteY1372" fmla="*/ 1769876 h 1972742"/>
              <a:gd name="connsiteX1373" fmla="*/ 4211736 w 13601612"/>
              <a:gd name="connsiteY1373" fmla="*/ 1769876 h 1972742"/>
              <a:gd name="connsiteX1374" fmla="*/ 4212453 w 13601612"/>
              <a:gd name="connsiteY1374" fmla="*/ 1769876 h 1972742"/>
              <a:gd name="connsiteX1375" fmla="*/ 4336466 w 13601612"/>
              <a:gd name="connsiteY1375" fmla="*/ 1643713 h 1972742"/>
              <a:gd name="connsiteX1376" fmla="*/ 4358330 w 13601612"/>
              <a:gd name="connsiteY1376" fmla="*/ 1606079 h 1972742"/>
              <a:gd name="connsiteX1377" fmla="*/ 4336466 w 13601612"/>
              <a:gd name="connsiteY1377" fmla="*/ 1643713 h 1972742"/>
              <a:gd name="connsiteX1378" fmla="*/ 4344710 w 13601612"/>
              <a:gd name="connsiteY1378" fmla="*/ 1682064 h 1972742"/>
              <a:gd name="connsiteX1379" fmla="*/ 4364065 w 13601612"/>
              <a:gd name="connsiteY1379" fmla="*/ 1667727 h 1972742"/>
              <a:gd name="connsiteX1380" fmla="*/ 4344710 w 13601612"/>
              <a:gd name="connsiteY1380" fmla="*/ 1682064 h 1972742"/>
              <a:gd name="connsiteX1381" fmla="*/ 4389513 w 13601612"/>
              <a:gd name="connsiteY1381" fmla="*/ 1691382 h 1972742"/>
              <a:gd name="connsiteX1382" fmla="*/ 4421053 w 13601612"/>
              <a:gd name="connsiteY1382" fmla="*/ 1676329 h 1972742"/>
              <a:gd name="connsiteX1383" fmla="*/ 4389513 w 13601612"/>
              <a:gd name="connsiteY1383" fmla="*/ 1691382 h 1972742"/>
              <a:gd name="connsiteX1384" fmla="*/ 4438616 w 13601612"/>
              <a:gd name="connsiteY1384" fmla="*/ 1665935 h 1972742"/>
              <a:gd name="connsiteX1385" fmla="*/ 4421412 w 13601612"/>
              <a:gd name="connsiteY1385" fmla="*/ 1676329 h 1972742"/>
              <a:gd name="connsiteX1386" fmla="*/ 4438616 w 13601612"/>
              <a:gd name="connsiteY1386" fmla="*/ 1665935 h 1972742"/>
              <a:gd name="connsiteX1387" fmla="*/ 5210293 w 13601612"/>
              <a:gd name="connsiteY1387" fmla="*/ 740495 h 1972742"/>
              <a:gd name="connsiteX1388" fmla="*/ 5233949 w 13601612"/>
              <a:gd name="connsiteY1388" fmla="*/ 893899 h 1972742"/>
              <a:gd name="connsiteX1389" fmla="*/ 5226781 w 13601612"/>
              <a:gd name="connsiteY1389" fmla="*/ 892824 h 1972742"/>
              <a:gd name="connsiteX1390" fmla="*/ 5226781 w 13601612"/>
              <a:gd name="connsiteY1390" fmla="*/ 892466 h 1972742"/>
              <a:gd name="connsiteX1391" fmla="*/ 5226423 w 13601612"/>
              <a:gd name="connsiteY1391" fmla="*/ 892466 h 1972742"/>
              <a:gd name="connsiteX1392" fmla="*/ 5185204 w 13601612"/>
              <a:gd name="connsiteY1392" fmla="*/ 892466 h 1972742"/>
              <a:gd name="connsiteX1393" fmla="*/ 5185204 w 13601612"/>
              <a:gd name="connsiteY1393" fmla="*/ 892824 h 1972742"/>
              <a:gd name="connsiteX1394" fmla="*/ 5181979 w 13601612"/>
              <a:gd name="connsiteY1394" fmla="*/ 893182 h 1972742"/>
              <a:gd name="connsiteX1395" fmla="*/ 5210293 w 13601612"/>
              <a:gd name="connsiteY1395" fmla="*/ 740495 h 1972742"/>
              <a:gd name="connsiteX1396" fmla="*/ 5185204 w 13601612"/>
              <a:gd name="connsiteY1396" fmla="*/ 895333 h 1972742"/>
              <a:gd name="connsiteX1397" fmla="*/ 5185921 w 13601612"/>
              <a:gd name="connsiteY1397" fmla="*/ 895333 h 1972742"/>
              <a:gd name="connsiteX1398" fmla="*/ 5226064 w 13601612"/>
              <a:gd name="connsiteY1398" fmla="*/ 895333 h 1972742"/>
              <a:gd name="connsiteX1399" fmla="*/ 5226422 w 13601612"/>
              <a:gd name="connsiteY1399" fmla="*/ 895333 h 1972742"/>
              <a:gd name="connsiteX1400" fmla="*/ 5234307 w 13601612"/>
              <a:gd name="connsiteY1400" fmla="*/ 897125 h 1972742"/>
              <a:gd name="connsiteX1401" fmla="*/ 5237174 w 13601612"/>
              <a:gd name="connsiteY1401" fmla="*/ 915762 h 1972742"/>
              <a:gd name="connsiteX1402" fmla="*/ 5231439 w 13601612"/>
              <a:gd name="connsiteY1402" fmla="*/ 921497 h 1972742"/>
              <a:gd name="connsiteX1403" fmla="*/ 5182694 w 13601612"/>
              <a:gd name="connsiteY1403" fmla="*/ 921139 h 1972742"/>
              <a:gd name="connsiteX1404" fmla="*/ 5182694 w 13601612"/>
              <a:gd name="connsiteY1404" fmla="*/ 920781 h 1972742"/>
              <a:gd name="connsiteX1405" fmla="*/ 5182337 w 13601612"/>
              <a:gd name="connsiteY1405" fmla="*/ 920424 h 1972742"/>
              <a:gd name="connsiteX1406" fmla="*/ 5181979 w 13601612"/>
              <a:gd name="connsiteY1406" fmla="*/ 920066 h 1972742"/>
              <a:gd name="connsiteX1407" fmla="*/ 5177677 w 13601612"/>
              <a:gd name="connsiteY1407" fmla="*/ 915765 h 1972742"/>
              <a:gd name="connsiteX1408" fmla="*/ 5181262 w 13601612"/>
              <a:gd name="connsiteY1408" fmla="*/ 896410 h 1972742"/>
              <a:gd name="connsiteX1409" fmla="*/ 5185204 w 13601612"/>
              <a:gd name="connsiteY1409" fmla="*/ 895333 h 1972742"/>
              <a:gd name="connsiteX1410" fmla="*/ 5178036 w 13601612"/>
              <a:gd name="connsiteY1410" fmla="*/ 896766 h 1972742"/>
              <a:gd name="connsiteX1411" fmla="*/ 5175168 w 13601612"/>
              <a:gd name="connsiteY1411" fmla="*/ 913254 h 1972742"/>
              <a:gd name="connsiteX1412" fmla="*/ 5160831 w 13601612"/>
              <a:gd name="connsiteY1412" fmla="*/ 899992 h 1972742"/>
              <a:gd name="connsiteX1413" fmla="*/ 5178036 w 13601612"/>
              <a:gd name="connsiteY1413" fmla="*/ 896766 h 1972742"/>
              <a:gd name="connsiteX1414" fmla="*/ 5237533 w 13601612"/>
              <a:gd name="connsiteY1414" fmla="*/ 897841 h 1972742"/>
              <a:gd name="connsiteX1415" fmla="*/ 5253304 w 13601612"/>
              <a:gd name="connsiteY1415" fmla="*/ 901067 h 1972742"/>
              <a:gd name="connsiteX1416" fmla="*/ 5240042 w 13601612"/>
              <a:gd name="connsiteY1416" fmla="*/ 913253 h 1972742"/>
              <a:gd name="connsiteX1417" fmla="*/ 5237533 w 13601612"/>
              <a:gd name="connsiteY1417" fmla="*/ 897841 h 1972742"/>
              <a:gd name="connsiteX1418" fmla="*/ 5153305 w 13601612"/>
              <a:gd name="connsiteY1418" fmla="*/ 901425 h 1972742"/>
              <a:gd name="connsiteX1419" fmla="*/ 5134667 w 13601612"/>
              <a:gd name="connsiteY1419" fmla="*/ 918988 h 1972742"/>
              <a:gd name="connsiteX1420" fmla="*/ 5122481 w 13601612"/>
              <a:gd name="connsiteY1420" fmla="*/ 907160 h 1972742"/>
              <a:gd name="connsiteX1421" fmla="*/ 5153305 w 13601612"/>
              <a:gd name="connsiteY1421" fmla="*/ 901425 h 1972742"/>
              <a:gd name="connsiteX1422" fmla="*/ 5157606 w 13601612"/>
              <a:gd name="connsiteY1422" fmla="*/ 901783 h 1972742"/>
              <a:gd name="connsiteX1423" fmla="*/ 5174451 w 13601612"/>
              <a:gd name="connsiteY1423" fmla="*/ 917195 h 1972742"/>
              <a:gd name="connsiteX1424" fmla="*/ 5173735 w 13601612"/>
              <a:gd name="connsiteY1424" fmla="*/ 921138 h 1972742"/>
              <a:gd name="connsiteX1425" fmla="*/ 5137176 w 13601612"/>
              <a:gd name="connsiteY1425" fmla="*/ 920780 h 1972742"/>
              <a:gd name="connsiteX1426" fmla="*/ 5157606 w 13601612"/>
              <a:gd name="connsiteY1426" fmla="*/ 901783 h 1972742"/>
              <a:gd name="connsiteX1427" fmla="*/ 5259755 w 13601612"/>
              <a:gd name="connsiteY1427" fmla="*/ 902500 h 1972742"/>
              <a:gd name="connsiteX1428" fmla="*/ 5290579 w 13601612"/>
              <a:gd name="connsiteY1428" fmla="*/ 908593 h 1972742"/>
              <a:gd name="connsiteX1429" fmla="*/ 5279110 w 13601612"/>
              <a:gd name="connsiteY1429" fmla="*/ 920062 h 1972742"/>
              <a:gd name="connsiteX1430" fmla="*/ 5259755 w 13601612"/>
              <a:gd name="connsiteY1430" fmla="*/ 902500 h 1972742"/>
              <a:gd name="connsiteX1431" fmla="*/ 5255813 w 13601612"/>
              <a:gd name="connsiteY1431" fmla="*/ 902858 h 1972742"/>
              <a:gd name="connsiteX1432" fmla="*/ 5275884 w 13601612"/>
              <a:gd name="connsiteY1432" fmla="*/ 921495 h 1972742"/>
              <a:gd name="connsiteX1433" fmla="*/ 5241476 w 13601612"/>
              <a:gd name="connsiteY1433" fmla="*/ 921495 h 1972742"/>
              <a:gd name="connsiteX1434" fmla="*/ 5240759 w 13601612"/>
              <a:gd name="connsiteY1434" fmla="*/ 917194 h 1972742"/>
              <a:gd name="connsiteX1435" fmla="*/ 5255813 w 13601612"/>
              <a:gd name="connsiteY1435" fmla="*/ 902858 h 1972742"/>
              <a:gd name="connsiteX1436" fmla="*/ 5116387 w 13601612"/>
              <a:gd name="connsiteY1436" fmla="*/ 908234 h 1972742"/>
              <a:gd name="connsiteX1437" fmla="*/ 5104918 w 13601612"/>
              <a:gd name="connsiteY1437" fmla="*/ 919345 h 1972742"/>
              <a:gd name="connsiteX1438" fmla="*/ 5098466 w 13601612"/>
              <a:gd name="connsiteY1438" fmla="*/ 911460 h 1972742"/>
              <a:gd name="connsiteX1439" fmla="*/ 5116387 w 13601612"/>
              <a:gd name="connsiteY1439" fmla="*/ 908234 h 1972742"/>
              <a:gd name="connsiteX1440" fmla="*/ 5120330 w 13601612"/>
              <a:gd name="connsiteY1440" fmla="*/ 908951 h 1972742"/>
              <a:gd name="connsiteX1441" fmla="*/ 5132158 w 13601612"/>
              <a:gd name="connsiteY1441" fmla="*/ 920779 h 1972742"/>
              <a:gd name="connsiteX1442" fmla="*/ 5108144 w 13601612"/>
              <a:gd name="connsiteY1442" fmla="*/ 920779 h 1972742"/>
              <a:gd name="connsiteX1443" fmla="*/ 5120330 w 13601612"/>
              <a:gd name="connsiteY1443" fmla="*/ 908951 h 1972742"/>
              <a:gd name="connsiteX1444" fmla="*/ 5293447 w 13601612"/>
              <a:gd name="connsiteY1444" fmla="*/ 910025 h 1972742"/>
              <a:gd name="connsiteX1445" fmla="*/ 5305275 w 13601612"/>
              <a:gd name="connsiteY1445" fmla="*/ 921495 h 1972742"/>
              <a:gd name="connsiteX1446" fmla="*/ 5282336 w 13601612"/>
              <a:gd name="connsiteY1446" fmla="*/ 921495 h 1972742"/>
              <a:gd name="connsiteX1447" fmla="*/ 5293447 w 13601612"/>
              <a:gd name="connsiteY1447" fmla="*/ 910025 h 1972742"/>
              <a:gd name="connsiteX1448" fmla="*/ 5298106 w 13601612"/>
              <a:gd name="connsiteY1448" fmla="*/ 910025 h 1972742"/>
              <a:gd name="connsiteX1449" fmla="*/ 5314952 w 13601612"/>
              <a:gd name="connsiteY1449" fmla="*/ 913251 h 1972742"/>
              <a:gd name="connsiteX1450" fmla="*/ 5308859 w 13601612"/>
              <a:gd name="connsiteY1450" fmla="*/ 920420 h 1972742"/>
              <a:gd name="connsiteX1451" fmla="*/ 5298106 w 13601612"/>
              <a:gd name="connsiteY1451" fmla="*/ 910025 h 1972742"/>
              <a:gd name="connsiteX1452" fmla="*/ 5093090 w 13601612"/>
              <a:gd name="connsiteY1452" fmla="*/ 912534 h 1972742"/>
              <a:gd name="connsiteX1453" fmla="*/ 5084846 w 13601612"/>
              <a:gd name="connsiteY1453" fmla="*/ 920778 h 1972742"/>
              <a:gd name="connsiteX1454" fmla="*/ 5060832 w 13601612"/>
              <a:gd name="connsiteY1454" fmla="*/ 920420 h 1972742"/>
              <a:gd name="connsiteX1455" fmla="*/ 5084846 w 13601612"/>
              <a:gd name="connsiteY1455" fmla="*/ 913969 h 1972742"/>
              <a:gd name="connsiteX1456" fmla="*/ 5085204 w 13601612"/>
              <a:gd name="connsiteY1456" fmla="*/ 913969 h 1972742"/>
              <a:gd name="connsiteX1457" fmla="*/ 5093090 w 13601612"/>
              <a:gd name="connsiteY1457" fmla="*/ 912534 h 1972742"/>
              <a:gd name="connsiteX1458" fmla="*/ 5095957 w 13601612"/>
              <a:gd name="connsiteY1458" fmla="*/ 913609 h 1972742"/>
              <a:gd name="connsiteX1459" fmla="*/ 5102051 w 13601612"/>
              <a:gd name="connsiteY1459" fmla="*/ 920777 h 1972742"/>
              <a:gd name="connsiteX1460" fmla="*/ 5089506 w 13601612"/>
              <a:gd name="connsiteY1460" fmla="*/ 920777 h 1972742"/>
              <a:gd name="connsiteX1461" fmla="*/ 5095957 w 13601612"/>
              <a:gd name="connsiteY1461" fmla="*/ 913609 h 1972742"/>
              <a:gd name="connsiteX1462" fmla="*/ 5317461 w 13601612"/>
              <a:gd name="connsiteY1462" fmla="*/ 915043 h 1972742"/>
              <a:gd name="connsiteX1463" fmla="*/ 5323912 w 13601612"/>
              <a:gd name="connsiteY1463" fmla="*/ 921494 h 1972742"/>
              <a:gd name="connsiteX1464" fmla="*/ 5311726 w 13601612"/>
              <a:gd name="connsiteY1464" fmla="*/ 921494 h 1972742"/>
              <a:gd name="connsiteX1465" fmla="*/ 5317461 w 13601612"/>
              <a:gd name="connsiteY1465" fmla="*/ 915043 h 1972742"/>
              <a:gd name="connsiteX1466" fmla="*/ 5321762 w 13601612"/>
              <a:gd name="connsiteY1466" fmla="*/ 915043 h 1972742"/>
              <a:gd name="connsiteX1467" fmla="*/ 5332514 w 13601612"/>
              <a:gd name="connsiteY1467" fmla="*/ 917193 h 1972742"/>
              <a:gd name="connsiteX1468" fmla="*/ 5352586 w 13601612"/>
              <a:gd name="connsiteY1468" fmla="*/ 921494 h 1972742"/>
              <a:gd name="connsiteX1469" fmla="*/ 5328572 w 13601612"/>
              <a:gd name="connsiteY1469" fmla="*/ 921494 h 1972742"/>
              <a:gd name="connsiteX1470" fmla="*/ 5321762 w 13601612"/>
              <a:gd name="connsiteY1470" fmla="*/ 915043 h 1972742"/>
              <a:gd name="connsiteX1471" fmla="*/ 5176960 w 13601612"/>
              <a:gd name="connsiteY1471" fmla="*/ 919344 h 1972742"/>
              <a:gd name="connsiteX1472" fmla="*/ 5178394 w 13601612"/>
              <a:gd name="connsiteY1472" fmla="*/ 921136 h 1972742"/>
              <a:gd name="connsiteX1473" fmla="*/ 5176602 w 13601612"/>
              <a:gd name="connsiteY1473" fmla="*/ 921136 h 1972742"/>
              <a:gd name="connsiteX1474" fmla="*/ 5176960 w 13601612"/>
              <a:gd name="connsiteY1474" fmla="*/ 919344 h 1972742"/>
              <a:gd name="connsiteX1475" fmla="*/ 5237892 w 13601612"/>
              <a:gd name="connsiteY1475" fmla="*/ 919344 h 1972742"/>
              <a:gd name="connsiteX1476" fmla="*/ 5238249 w 13601612"/>
              <a:gd name="connsiteY1476" fmla="*/ 921494 h 1972742"/>
              <a:gd name="connsiteX1477" fmla="*/ 5236099 w 13601612"/>
              <a:gd name="connsiteY1477" fmla="*/ 921494 h 1972742"/>
              <a:gd name="connsiteX1478" fmla="*/ 5237892 w 13601612"/>
              <a:gd name="connsiteY1478" fmla="*/ 919344 h 1972742"/>
              <a:gd name="connsiteX1479" fmla="*/ 5175885 w 13601612"/>
              <a:gd name="connsiteY1479" fmla="*/ 924003 h 1972742"/>
              <a:gd name="connsiteX1480" fmla="*/ 5238608 w 13601612"/>
              <a:gd name="connsiteY1480" fmla="*/ 924361 h 1972742"/>
              <a:gd name="connsiteX1481" fmla="*/ 5243268 w 13601612"/>
              <a:gd name="connsiteY1481" fmla="*/ 954110 h 1972742"/>
              <a:gd name="connsiteX1482" fmla="*/ 5184846 w 13601612"/>
              <a:gd name="connsiteY1482" fmla="*/ 954110 h 1972742"/>
              <a:gd name="connsiteX1483" fmla="*/ 5239684 w 13601612"/>
              <a:gd name="connsiteY1483" fmla="*/ 939056 h 1972742"/>
              <a:gd name="connsiteX1484" fmla="*/ 5240401 w 13601612"/>
              <a:gd name="connsiteY1484" fmla="*/ 939056 h 1972742"/>
              <a:gd name="connsiteX1485" fmla="*/ 5239684 w 13601612"/>
              <a:gd name="connsiteY1485" fmla="*/ 935472 h 1972742"/>
              <a:gd name="connsiteX1486" fmla="*/ 5173735 w 13601612"/>
              <a:gd name="connsiteY1486" fmla="*/ 935472 h 1972742"/>
              <a:gd name="connsiteX1487" fmla="*/ 5175885 w 13601612"/>
              <a:gd name="connsiteY1487" fmla="*/ 924003 h 1972742"/>
              <a:gd name="connsiteX1488" fmla="*/ 5173376 w 13601612"/>
              <a:gd name="connsiteY1488" fmla="*/ 939057 h 1972742"/>
              <a:gd name="connsiteX1489" fmla="*/ 5175885 w 13601612"/>
              <a:gd name="connsiteY1489" fmla="*/ 939415 h 1972742"/>
              <a:gd name="connsiteX1490" fmla="*/ 5175885 w 13601612"/>
              <a:gd name="connsiteY1490" fmla="*/ 939057 h 1972742"/>
              <a:gd name="connsiteX1491" fmla="*/ 5226781 w 13601612"/>
              <a:gd name="connsiteY1491" fmla="*/ 939057 h 1972742"/>
              <a:gd name="connsiteX1492" fmla="*/ 5170509 w 13601612"/>
              <a:gd name="connsiteY1492" fmla="*/ 954110 h 1972742"/>
              <a:gd name="connsiteX1493" fmla="*/ 5173376 w 13601612"/>
              <a:gd name="connsiteY1493" fmla="*/ 939057 h 1972742"/>
              <a:gd name="connsiteX1494" fmla="*/ 5170150 w 13601612"/>
              <a:gd name="connsiteY1494" fmla="*/ 954827 h 1972742"/>
              <a:gd name="connsiteX1495" fmla="*/ 5170508 w 13601612"/>
              <a:gd name="connsiteY1495" fmla="*/ 955902 h 1972742"/>
              <a:gd name="connsiteX1496" fmla="*/ 5170508 w 13601612"/>
              <a:gd name="connsiteY1496" fmla="*/ 957694 h 1972742"/>
              <a:gd name="connsiteX1497" fmla="*/ 5171225 w 13601612"/>
              <a:gd name="connsiteY1497" fmla="*/ 957694 h 1972742"/>
              <a:gd name="connsiteX1498" fmla="*/ 5243626 w 13601612"/>
              <a:gd name="connsiteY1498" fmla="*/ 957694 h 1972742"/>
              <a:gd name="connsiteX1499" fmla="*/ 5245059 w 13601612"/>
              <a:gd name="connsiteY1499" fmla="*/ 966296 h 1972742"/>
              <a:gd name="connsiteX1500" fmla="*/ 5243267 w 13601612"/>
              <a:gd name="connsiteY1500" fmla="*/ 966296 h 1972742"/>
              <a:gd name="connsiteX1501" fmla="*/ 5243267 w 13601612"/>
              <a:gd name="connsiteY1501" fmla="*/ 965938 h 1972742"/>
              <a:gd name="connsiteX1502" fmla="*/ 5242910 w 13601612"/>
              <a:gd name="connsiteY1502" fmla="*/ 965938 h 1972742"/>
              <a:gd name="connsiteX1503" fmla="*/ 5242551 w 13601612"/>
              <a:gd name="connsiteY1503" fmla="*/ 965581 h 1972742"/>
              <a:gd name="connsiteX1504" fmla="*/ 5242194 w 13601612"/>
              <a:gd name="connsiteY1504" fmla="*/ 965581 h 1972742"/>
              <a:gd name="connsiteX1505" fmla="*/ 5168359 w 13601612"/>
              <a:gd name="connsiteY1505" fmla="*/ 965581 h 1972742"/>
              <a:gd name="connsiteX1506" fmla="*/ 5170150 w 13601612"/>
              <a:gd name="connsiteY1506" fmla="*/ 954827 h 1972742"/>
              <a:gd name="connsiteX1507" fmla="*/ 5158681 w 13601612"/>
              <a:gd name="connsiteY1507" fmla="*/ 970598 h 1972742"/>
              <a:gd name="connsiteX1508" fmla="*/ 5159039 w 13601612"/>
              <a:gd name="connsiteY1508" fmla="*/ 970598 h 1972742"/>
              <a:gd name="connsiteX1509" fmla="*/ 5164415 w 13601612"/>
              <a:gd name="connsiteY1509" fmla="*/ 970598 h 1972742"/>
              <a:gd name="connsiteX1510" fmla="*/ 5163340 w 13601612"/>
              <a:gd name="connsiteY1510" fmla="*/ 975974 h 1972742"/>
              <a:gd name="connsiteX1511" fmla="*/ 5163340 w 13601612"/>
              <a:gd name="connsiteY1511" fmla="*/ 976332 h 1972742"/>
              <a:gd name="connsiteX1512" fmla="*/ 5161190 w 13601612"/>
              <a:gd name="connsiteY1512" fmla="*/ 1032962 h 1972742"/>
              <a:gd name="connsiteX1513" fmla="*/ 5150079 w 13601612"/>
              <a:gd name="connsiteY1513" fmla="*/ 1032962 h 1972742"/>
              <a:gd name="connsiteX1514" fmla="*/ 5150079 w 13601612"/>
              <a:gd name="connsiteY1514" fmla="*/ 1032604 h 1972742"/>
              <a:gd name="connsiteX1515" fmla="*/ 5150437 w 13601612"/>
              <a:gd name="connsiteY1515" fmla="*/ 1032247 h 1972742"/>
              <a:gd name="connsiteX1516" fmla="*/ 5150794 w 13601612"/>
              <a:gd name="connsiteY1516" fmla="*/ 1032247 h 1972742"/>
              <a:gd name="connsiteX1517" fmla="*/ 5150794 w 13601612"/>
              <a:gd name="connsiteY1517" fmla="*/ 1031889 h 1972742"/>
              <a:gd name="connsiteX1518" fmla="*/ 5150794 w 13601612"/>
              <a:gd name="connsiteY1518" fmla="*/ 1031531 h 1972742"/>
              <a:gd name="connsiteX1519" fmla="*/ 5150794 w 13601612"/>
              <a:gd name="connsiteY1519" fmla="*/ 1031173 h 1972742"/>
              <a:gd name="connsiteX1520" fmla="*/ 5150437 w 13601612"/>
              <a:gd name="connsiteY1520" fmla="*/ 1030815 h 1972742"/>
              <a:gd name="connsiteX1521" fmla="*/ 5150437 w 13601612"/>
              <a:gd name="connsiteY1521" fmla="*/ 1030457 h 1972742"/>
              <a:gd name="connsiteX1522" fmla="*/ 5150079 w 13601612"/>
              <a:gd name="connsiteY1522" fmla="*/ 1030457 h 1972742"/>
              <a:gd name="connsiteX1523" fmla="*/ 5097750 w 13601612"/>
              <a:gd name="connsiteY1523" fmla="*/ 981350 h 1972742"/>
              <a:gd name="connsiteX1524" fmla="*/ 5158681 w 13601612"/>
              <a:gd name="connsiteY1524" fmla="*/ 970598 h 1972742"/>
              <a:gd name="connsiteX1525" fmla="*/ 5167641 w 13601612"/>
              <a:gd name="connsiteY1525" fmla="*/ 970598 h 1972742"/>
              <a:gd name="connsiteX1526" fmla="*/ 5170150 w 13601612"/>
              <a:gd name="connsiteY1526" fmla="*/ 970598 h 1972742"/>
              <a:gd name="connsiteX1527" fmla="*/ 5186638 w 13601612"/>
              <a:gd name="connsiteY1527" fmla="*/ 978842 h 1972742"/>
              <a:gd name="connsiteX1528" fmla="*/ 5186638 w 13601612"/>
              <a:gd name="connsiteY1528" fmla="*/ 993178 h 1972742"/>
              <a:gd name="connsiteX1529" fmla="*/ 5165491 w 13601612"/>
              <a:gd name="connsiteY1529" fmla="*/ 1003931 h 1972742"/>
              <a:gd name="connsiteX1530" fmla="*/ 5166565 w 13601612"/>
              <a:gd name="connsiteY1530" fmla="*/ 976691 h 1972742"/>
              <a:gd name="connsiteX1531" fmla="*/ 5166565 w 13601612"/>
              <a:gd name="connsiteY1531" fmla="*/ 976333 h 1972742"/>
              <a:gd name="connsiteX1532" fmla="*/ 5167641 w 13601612"/>
              <a:gd name="connsiteY1532" fmla="*/ 970598 h 1972742"/>
              <a:gd name="connsiteX1533" fmla="*/ 5176960 w 13601612"/>
              <a:gd name="connsiteY1533" fmla="*/ 970598 h 1972742"/>
              <a:gd name="connsiteX1534" fmla="*/ 5186996 w 13601612"/>
              <a:gd name="connsiteY1534" fmla="*/ 970598 h 1972742"/>
              <a:gd name="connsiteX1535" fmla="*/ 5186638 w 13601612"/>
              <a:gd name="connsiteY1535" fmla="*/ 975257 h 1972742"/>
              <a:gd name="connsiteX1536" fmla="*/ 5176960 w 13601612"/>
              <a:gd name="connsiteY1536" fmla="*/ 970598 h 1972742"/>
              <a:gd name="connsiteX1537" fmla="*/ 5190222 w 13601612"/>
              <a:gd name="connsiteY1537" fmla="*/ 970598 h 1972742"/>
              <a:gd name="connsiteX1538" fmla="*/ 5222121 w 13601612"/>
              <a:gd name="connsiteY1538" fmla="*/ 970598 h 1972742"/>
              <a:gd name="connsiteX1539" fmla="*/ 5222121 w 13601612"/>
              <a:gd name="connsiteY1539" fmla="*/ 975616 h 1972742"/>
              <a:gd name="connsiteX1540" fmla="*/ 5204559 w 13601612"/>
              <a:gd name="connsiteY1540" fmla="*/ 984576 h 1972742"/>
              <a:gd name="connsiteX1541" fmla="*/ 5190222 w 13601612"/>
              <a:gd name="connsiteY1541" fmla="*/ 977049 h 1972742"/>
              <a:gd name="connsiteX1542" fmla="*/ 5190222 w 13601612"/>
              <a:gd name="connsiteY1542" fmla="*/ 970598 h 1972742"/>
              <a:gd name="connsiteX1543" fmla="*/ 5224989 w 13601612"/>
              <a:gd name="connsiteY1543" fmla="*/ 970598 h 1972742"/>
              <a:gd name="connsiteX1544" fmla="*/ 5232874 w 13601612"/>
              <a:gd name="connsiteY1544" fmla="*/ 970598 h 1972742"/>
              <a:gd name="connsiteX1545" fmla="*/ 5224989 w 13601612"/>
              <a:gd name="connsiteY1545" fmla="*/ 974182 h 1972742"/>
              <a:gd name="connsiteX1546" fmla="*/ 5224989 w 13601612"/>
              <a:gd name="connsiteY1546" fmla="*/ 970598 h 1972742"/>
              <a:gd name="connsiteX1547" fmla="*/ 5239325 w 13601612"/>
              <a:gd name="connsiteY1547" fmla="*/ 970598 h 1972742"/>
              <a:gd name="connsiteX1548" fmla="*/ 5245418 w 13601612"/>
              <a:gd name="connsiteY1548" fmla="*/ 970598 h 1972742"/>
              <a:gd name="connsiteX1549" fmla="*/ 5246852 w 13601612"/>
              <a:gd name="connsiteY1549" fmla="*/ 1006440 h 1972742"/>
              <a:gd name="connsiteX1550" fmla="*/ 5225347 w 13601612"/>
              <a:gd name="connsiteY1550" fmla="*/ 995329 h 1972742"/>
              <a:gd name="connsiteX1551" fmla="*/ 5224989 w 13601612"/>
              <a:gd name="connsiteY1551" fmla="*/ 977408 h 1972742"/>
              <a:gd name="connsiteX1552" fmla="*/ 5239325 w 13601612"/>
              <a:gd name="connsiteY1552" fmla="*/ 970598 h 1972742"/>
              <a:gd name="connsiteX1553" fmla="*/ 5248644 w 13601612"/>
              <a:gd name="connsiteY1553" fmla="*/ 970598 h 1972742"/>
              <a:gd name="connsiteX1554" fmla="*/ 5253304 w 13601612"/>
              <a:gd name="connsiteY1554" fmla="*/ 970598 h 1972742"/>
              <a:gd name="connsiteX1555" fmla="*/ 5319253 w 13601612"/>
              <a:gd name="connsiteY1555" fmla="*/ 983501 h 1972742"/>
              <a:gd name="connsiteX1556" fmla="*/ 5266207 w 13601612"/>
              <a:gd name="connsiteY1556" fmla="*/ 1032963 h 1972742"/>
              <a:gd name="connsiteX1557" fmla="*/ 5265849 w 13601612"/>
              <a:gd name="connsiteY1557" fmla="*/ 1032963 h 1972742"/>
              <a:gd name="connsiteX1558" fmla="*/ 5265849 w 13601612"/>
              <a:gd name="connsiteY1558" fmla="*/ 1033321 h 1972742"/>
              <a:gd name="connsiteX1559" fmla="*/ 5251154 w 13601612"/>
              <a:gd name="connsiteY1559" fmla="*/ 1033321 h 1972742"/>
              <a:gd name="connsiteX1560" fmla="*/ 5248644 w 13601612"/>
              <a:gd name="connsiteY1560" fmla="*/ 970598 h 1972742"/>
              <a:gd name="connsiteX1561" fmla="*/ 5222121 w 13601612"/>
              <a:gd name="connsiteY1561" fmla="*/ 978842 h 1972742"/>
              <a:gd name="connsiteX1562" fmla="*/ 5222479 w 13601612"/>
              <a:gd name="connsiteY1562" fmla="*/ 993537 h 1972742"/>
              <a:gd name="connsiteX1563" fmla="*/ 5207784 w 13601612"/>
              <a:gd name="connsiteY1563" fmla="*/ 986368 h 1972742"/>
              <a:gd name="connsiteX1564" fmla="*/ 5222121 w 13601612"/>
              <a:gd name="connsiteY1564" fmla="*/ 978842 h 1972742"/>
              <a:gd name="connsiteX1565" fmla="*/ 5190222 w 13601612"/>
              <a:gd name="connsiteY1565" fmla="*/ 980634 h 1972742"/>
              <a:gd name="connsiteX1566" fmla="*/ 5200974 w 13601612"/>
              <a:gd name="connsiteY1566" fmla="*/ 986368 h 1972742"/>
              <a:gd name="connsiteX1567" fmla="*/ 5189863 w 13601612"/>
              <a:gd name="connsiteY1567" fmla="*/ 991745 h 1972742"/>
              <a:gd name="connsiteX1568" fmla="*/ 5190222 w 13601612"/>
              <a:gd name="connsiteY1568" fmla="*/ 980634 h 1972742"/>
              <a:gd name="connsiteX1569" fmla="*/ 5091656 w 13601612"/>
              <a:gd name="connsiteY1569" fmla="*/ 982784 h 1972742"/>
              <a:gd name="connsiteX1570" fmla="*/ 5041836 w 13601612"/>
              <a:gd name="connsiteY1570" fmla="*/ 1029020 h 1972742"/>
              <a:gd name="connsiteX1571" fmla="*/ 5010295 w 13601612"/>
              <a:gd name="connsiteY1571" fmla="*/ 997479 h 1972742"/>
              <a:gd name="connsiteX1572" fmla="*/ 5091656 w 13601612"/>
              <a:gd name="connsiteY1572" fmla="*/ 982784 h 1972742"/>
              <a:gd name="connsiteX1573" fmla="*/ 5095599 w 13601612"/>
              <a:gd name="connsiteY1573" fmla="*/ 983501 h 1972742"/>
              <a:gd name="connsiteX1574" fmla="*/ 5147928 w 13601612"/>
              <a:gd name="connsiteY1574" fmla="*/ 1032604 h 1972742"/>
              <a:gd name="connsiteX1575" fmla="*/ 5147928 w 13601612"/>
              <a:gd name="connsiteY1575" fmla="*/ 1032962 h 1972742"/>
              <a:gd name="connsiteX1576" fmla="*/ 5042911 w 13601612"/>
              <a:gd name="connsiteY1576" fmla="*/ 1032245 h 1972742"/>
              <a:gd name="connsiteX1577" fmla="*/ 5095599 w 13601612"/>
              <a:gd name="connsiteY1577" fmla="*/ 983501 h 1972742"/>
              <a:gd name="connsiteX1578" fmla="*/ 5323912 w 13601612"/>
              <a:gd name="connsiteY1578" fmla="*/ 984576 h 1972742"/>
              <a:gd name="connsiteX1579" fmla="*/ 5405274 w 13601612"/>
              <a:gd name="connsiteY1579" fmla="*/ 1001421 h 1972742"/>
              <a:gd name="connsiteX1580" fmla="*/ 5374808 w 13601612"/>
              <a:gd name="connsiteY1580" fmla="*/ 1031887 h 1972742"/>
              <a:gd name="connsiteX1581" fmla="*/ 5323912 w 13601612"/>
              <a:gd name="connsiteY1581" fmla="*/ 984576 h 1972742"/>
              <a:gd name="connsiteX1582" fmla="*/ 5321045 w 13601612"/>
              <a:gd name="connsiteY1582" fmla="*/ 986368 h 1972742"/>
              <a:gd name="connsiteX1583" fmla="*/ 5372299 w 13601612"/>
              <a:gd name="connsiteY1583" fmla="*/ 1033679 h 1972742"/>
              <a:gd name="connsiteX1584" fmla="*/ 5270149 w 13601612"/>
              <a:gd name="connsiteY1584" fmla="*/ 1033321 h 1972742"/>
              <a:gd name="connsiteX1585" fmla="*/ 5321045 w 13601612"/>
              <a:gd name="connsiteY1585" fmla="*/ 986368 h 1972742"/>
              <a:gd name="connsiteX1586" fmla="*/ 5204559 w 13601612"/>
              <a:gd name="connsiteY1586" fmla="*/ 987801 h 1972742"/>
              <a:gd name="connsiteX1587" fmla="*/ 5222480 w 13601612"/>
              <a:gd name="connsiteY1587" fmla="*/ 997479 h 1972742"/>
              <a:gd name="connsiteX1588" fmla="*/ 5222480 w 13601612"/>
              <a:gd name="connsiteY1588" fmla="*/ 1016117 h 1972742"/>
              <a:gd name="connsiteX1589" fmla="*/ 5208501 w 13601612"/>
              <a:gd name="connsiteY1589" fmla="*/ 1021134 h 1972742"/>
              <a:gd name="connsiteX1590" fmla="*/ 5189505 w 13601612"/>
              <a:gd name="connsiteY1590" fmla="*/ 1013966 h 1972742"/>
              <a:gd name="connsiteX1591" fmla="*/ 5189863 w 13601612"/>
              <a:gd name="connsiteY1591" fmla="*/ 995328 h 1972742"/>
              <a:gd name="connsiteX1592" fmla="*/ 5204559 w 13601612"/>
              <a:gd name="connsiteY1592" fmla="*/ 987801 h 1972742"/>
              <a:gd name="connsiteX1593" fmla="*/ 5186638 w 13601612"/>
              <a:gd name="connsiteY1593" fmla="*/ 997120 h 1972742"/>
              <a:gd name="connsiteX1594" fmla="*/ 5186280 w 13601612"/>
              <a:gd name="connsiteY1594" fmla="*/ 1012174 h 1972742"/>
              <a:gd name="connsiteX1595" fmla="*/ 5169434 w 13601612"/>
              <a:gd name="connsiteY1595" fmla="*/ 1005722 h 1972742"/>
              <a:gd name="connsiteX1596" fmla="*/ 5186638 w 13601612"/>
              <a:gd name="connsiteY1596" fmla="*/ 997120 h 1972742"/>
              <a:gd name="connsiteX1597" fmla="*/ 5005994 w 13601612"/>
              <a:gd name="connsiteY1597" fmla="*/ 998554 h 1972742"/>
              <a:gd name="connsiteX1598" fmla="*/ 4973378 w 13601612"/>
              <a:gd name="connsiteY1598" fmla="*/ 1030095 h 1972742"/>
              <a:gd name="connsiteX1599" fmla="*/ 4954382 w 13601612"/>
              <a:gd name="connsiteY1599" fmla="*/ 1007873 h 1972742"/>
              <a:gd name="connsiteX1600" fmla="*/ 5005994 w 13601612"/>
              <a:gd name="connsiteY1600" fmla="*/ 998554 h 1972742"/>
              <a:gd name="connsiteX1601" fmla="*/ 5225347 w 13601612"/>
              <a:gd name="connsiteY1601" fmla="*/ 998912 h 1972742"/>
              <a:gd name="connsiteX1602" fmla="*/ 5243985 w 13601612"/>
              <a:gd name="connsiteY1602" fmla="*/ 1008231 h 1972742"/>
              <a:gd name="connsiteX1603" fmla="*/ 5225347 w 13601612"/>
              <a:gd name="connsiteY1603" fmla="*/ 1015041 h 1972742"/>
              <a:gd name="connsiteX1604" fmla="*/ 5225347 w 13601612"/>
              <a:gd name="connsiteY1604" fmla="*/ 998912 h 1972742"/>
              <a:gd name="connsiteX1605" fmla="*/ 5008503 w 13601612"/>
              <a:gd name="connsiteY1605" fmla="*/ 1000346 h 1972742"/>
              <a:gd name="connsiteX1606" fmla="*/ 5040761 w 13601612"/>
              <a:gd name="connsiteY1606" fmla="*/ 1032245 h 1972742"/>
              <a:gd name="connsiteX1607" fmla="*/ 4975170 w 13601612"/>
              <a:gd name="connsiteY1607" fmla="*/ 1032245 h 1972742"/>
              <a:gd name="connsiteX1608" fmla="*/ 5008503 w 13601612"/>
              <a:gd name="connsiteY1608" fmla="*/ 1000346 h 1972742"/>
              <a:gd name="connsiteX1609" fmla="*/ 5411725 w 13601612"/>
              <a:gd name="connsiteY1609" fmla="*/ 1002496 h 1972742"/>
              <a:gd name="connsiteX1610" fmla="*/ 5460829 w 13601612"/>
              <a:gd name="connsiteY1610" fmla="*/ 1012173 h 1972742"/>
              <a:gd name="connsiteX1611" fmla="*/ 5442908 w 13601612"/>
              <a:gd name="connsiteY1611" fmla="*/ 1032245 h 1972742"/>
              <a:gd name="connsiteX1612" fmla="*/ 5411725 w 13601612"/>
              <a:gd name="connsiteY1612" fmla="*/ 1002496 h 1972742"/>
              <a:gd name="connsiteX1613" fmla="*/ 5407783 w 13601612"/>
              <a:gd name="connsiteY1613" fmla="*/ 1002854 h 1972742"/>
              <a:gd name="connsiteX1614" fmla="*/ 5440399 w 13601612"/>
              <a:gd name="connsiteY1614" fmla="*/ 1034036 h 1972742"/>
              <a:gd name="connsiteX1615" fmla="*/ 5376958 w 13601612"/>
              <a:gd name="connsiteY1615" fmla="*/ 1033679 h 1972742"/>
              <a:gd name="connsiteX1616" fmla="*/ 5407783 w 13601612"/>
              <a:gd name="connsiteY1616" fmla="*/ 1002854 h 1972742"/>
              <a:gd name="connsiteX1617" fmla="*/ 5165132 w 13601612"/>
              <a:gd name="connsiteY1617" fmla="*/ 1007155 h 1972742"/>
              <a:gd name="connsiteX1618" fmla="*/ 5186279 w 13601612"/>
              <a:gd name="connsiteY1618" fmla="*/ 1015757 h 1972742"/>
              <a:gd name="connsiteX1619" fmla="*/ 5185921 w 13601612"/>
              <a:gd name="connsiteY1619" fmla="*/ 1029019 h 1972742"/>
              <a:gd name="connsiteX1620" fmla="*/ 5175527 w 13601612"/>
              <a:gd name="connsiteY1620" fmla="*/ 1032963 h 1972742"/>
              <a:gd name="connsiteX1621" fmla="*/ 5164057 w 13601612"/>
              <a:gd name="connsiteY1621" fmla="*/ 1032963 h 1972742"/>
              <a:gd name="connsiteX1622" fmla="*/ 5165132 w 13601612"/>
              <a:gd name="connsiteY1622" fmla="*/ 1007155 h 1972742"/>
              <a:gd name="connsiteX1623" fmla="*/ 4951873 w 13601612"/>
              <a:gd name="connsiteY1623" fmla="*/ 1008589 h 1972742"/>
              <a:gd name="connsiteX1624" fmla="*/ 4928217 w 13601612"/>
              <a:gd name="connsiteY1624" fmla="*/ 1031886 h 1972742"/>
              <a:gd name="connsiteX1625" fmla="*/ 4928217 w 13601612"/>
              <a:gd name="connsiteY1625" fmla="*/ 1032244 h 1972742"/>
              <a:gd name="connsiteX1626" fmla="*/ 4857608 w 13601612"/>
              <a:gd name="connsiteY1626" fmla="*/ 1031886 h 1972742"/>
              <a:gd name="connsiteX1627" fmla="*/ 4926783 w 13601612"/>
              <a:gd name="connsiteY1627" fmla="*/ 1012890 h 1972742"/>
              <a:gd name="connsiteX1628" fmla="*/ 4926783 w 13601612"/>
              <a:gd name="connsiteY1628" fmla="*/ 1013247 h 1972742"/>
              <a:gd name="connsiteX1629" fmla="*/ 4951873 w 13601612"/>
              <a:gd name="connsiteY1629" fmla="*/ 1008589 h 1972742"/>
              <a:gd name="connsiteX1630" fmla="*/ 5247211 w 13601612"/>
              <a:gd name="connsiteY1630" fmla="*/ 1010381 h 1972742"/>
              <a:gd name="connsiteX1631" fmla="*/ 5247927 w 13601612"/>
              <a:gd name="connsiteY1631" fmla="*/ 1033320 h 1972742"/>
              <a:gd name="connsiteX1632" fmla="*/ 5238608 w 13601612"/>
              <a:gd name="connsiteY1632" fmla="*/ 1032963 h 1972742"/>
              <a:gd name="connsiteX1633" fmla="*/ 5225705 w 13601612"/>
              <a:gd name="connsiteY1633" fmla="*/ 1027945 h 1972742"/>
              <a:gd name="connsiteX1634" fmla="*/ 5225347 w 13601612"/>
              <a:gd name="connsiteY1634" fmla="*/ 1018268 h 1972742"/>
              <a:gd name="connsiteX1635" fmla="*/ 5247211 w 13601612"/>
              <a:gd name="connsiteY1635" fmla="*/ 1010381 h 1972742"/>
              <a:gd name="connsiteX1636" fmla="*/ 4952948 w 13601612"/>
              <a:gd name="connsiteY1636" fmla="*/ 1011455 h 1972742"/>
              <a:gd name="connsiteX1637" fmla="*/ 4971586 w 13601612"/>
              <a:gd name="connsiteY1637" fmla="*/ 1032244 h 1972742"/>
              <a:gd name="connsiteX1638" fmla="*/ 4932518 w 13601612"/>
              <a:gd name="connsiteY1638" fmla="*/ 1032244 h 1972742"/>
              <a:gd name="connsiteX1639" fmla="*/ 4952948 w 13601612"/>
              <a:gd name="connsiteY1639" fmla="*/ 1011455 h 1972742"/>
              <a:gd name="connsiteX1640" fmla="*/ 5463338 w 13601612"/>
              <a:gd name="connsiteY1640" fmla="*/ 1013964 h 1972742"/>
              <a:gd name="connsiteX1641" fmla="*/ 5483409 w 13601612"/>
              <a:gd name="connsiteY1641" fmla="*/ 1034036 h 1972742"/>
              <a:gd name="connsiteX1642" fmla="*/ 5446133 w 13601612"/>
              <a:gd name="connsiteY1642" fmla="*/ 1034036 h 1972742"/>
              <a:gd name="connsiteX1643" fmla="*/ 5463338 w 13601612"/>
              <a:gd name="connsiteY1643" fmla="*/ 1013964 h 1972742"/>
              <a:gd name="connsiteX1644" fmla="*/ 5467280 w 13601612"/>
              <a:gd name="connsiteY1644" fmla="*/ 1013964 h 1972742"/>
              <a:gd name="connsiteX1645" fmla="*/ 5497746 w 13601612"/>
              <a:gd name="connsiteY1645" fmla="*/ 1020057 h 1972742"/>
              <a:gd name="connsiteX1646" fmla="*/ 5563337 w 13601612"/>
              <a:gd name="connsiteY1646" fmla="*/ 1034394 h 1972742"/>
              <a:gd name="connsiteX1647" fmla="*/ 5516025 w 13601612"/>
              <a:gd name="connsiteY1647" fmla="*/ 1034036 h 1972742"/>
              <a:gd name="connsiteX1648" fmla="*/ 5514950 w 13601612"/>
              <a:gd name="connsiteY1648" fmla="*/ 1033320 h 1972742"/>
              <a:gd name="connsiteX1649" fmla="*/ 5514233 w 13601612"/>
              <a:gd name="connsiteY1649" fmla="*/ 1034036 h 1972742"/>
              <a:gd name="connsiteX1650" fmla="*/ 5487352 w 13601612"/>
              <a:gd name="connsiteY1650" fmla="*/ 1034036 h 1972742"/>
              <a:gd name="connsiteX1651" fmla="*/ 5467280 w 13601612"/>
              <a:gd name="connsiteY1651" fmla="*/ 1013964 h 1972742"/>
              <a:gd name="connsiteX1652" fmla="*/ 5189505 w 13601612"/>
              <a:gd name="connsiteY1652" fmla="*/ 1016832 h 1972742"/>
              <a:gd name="connsiteX1653" fmla="*/ 5204200 w 13601612"/>
              <a:gd name="connsiteY1653" fmla="*/ 1022566 h 1972742"/>
              <a:gd name="connsiteX1654" fmla="*/ 5189147 w 13601612"/>
              <a:gd name="connsiteY1654" fmla="*/ 1027943 h 1972742"/>
              <a:gd name="connsiteX1655" fmla="*/ 5189505 w 13601612"/>
              <a:gd name="connsiteY1655" fmla="*/ 1016832 h 1972742"/>
              <a:gd name="connsiteX1656" fmla="*/ 5222480 w 13601612"/>
              <a:gd name="connsiteY1656" fmla="*/ 1019341 h 1972742"/>
              <a:gd name="connsiteX1657" fmla="*/ 5222480 w 13601612"/>
              <a:gd name="connsiteY1657" fmla="*/ 1026867 h 1972742"/>
              <a:gd name="connsiteX1658" fmla="*/ 5212444 w 13601612"/>
              <a:gd name="connsiteY1658" fmla="*/ 1022925 h 1972742"/>
              <a:gd name="connsiteX1659" fmla="*/ 5222480 w 13601612"/>
              <a:gd name="connsiteY1659" fmla="*/ 1019341 h 1972742"/>
              <a:gd name="connsiteX1660" fmla="*/ 5208501 w 13601612"/>
              <a:gd name="connsiteY1660" fmla="*/ 1024358 h 1972742"/>
              <a:gd name="connsiteX1661" fmla="*/ 5222838 w 13601612"/>
              <a:gd name="connsiteY1661" fmla="*/ 1030093 h 1972742"/>
              <a:gd name="connsiteX1662" fmla="*/ 5222838 w 13601612"/>
              <a:gd name="connsiteY1662" fmla="*/ 1032961 h 1972742"/>
              <a:gd name="connsiteX1663" fmla="*/ 5189147 w 13601612"/>
              <a:gd name="connsiteY1663" fmla="*/ 1032961 h 1972742"/>
              <a:gd name="connsiteX1664" fmla="*/ 5189147 w 13601612"/>
              <a:gd name="connsiteY1664" fmla="*/ 1031168 h 1972742"/>
              <a:gd name="connsiteX1665" fmla="*/ 5208501 w 13601612"/>
              <a:gd name="connsiteY1665" fmla="*/ 1024358 h 1972742"/>
              <a:gd name="connsiteX1666" fmla="*/ 5225705 w 13601612"/>
              <a:gd name="connsiteY1666" fmla="*/ 1031527 h 1972742"/>
              <a:gd name="connsiteX1667" fmla="*/ 5230006 w 13601612"/>
              <a:gd name="connsiteY1667" fmla="*/ 1032961 h 1972742"/>
              <a:gd name="connsiteX1668" fmla="*/ 5225705 w 13601612"/>
              <a:gd name="connsiteY1668" fmla="*/ 1032961 h 1972742"/>
              <a:gd name="connsiteX1669" fmla="*/ 5225705 w 13601612"/>
              <a:gd name="connsiteY1669" fmla="*/ 1031527 h 1972742"/>
              <a:gd name="connsiteX1670" fmla="*/ 5185921 w 13601612"/>
              <a:gd name="connsiteY1670" fmla="*/ 1032244 h 1972742"/>
              <a:gd name="connsiteX1671" fmla="*/ 5185921 w 13601612"/>
              <a:gd name="connsiteY1671" fmla="*/ 1032961 h 1972742"/>
              <a:gd name="connsiteX1672" fmla="*/ 5184487 w 13601612"/>
              <a:gd name="connsiteY1672" fmla="*/ 1032961 h 1972742"/>
              <a:gd name="connsiteX1673" fmla="*/ 5185921 w 13601612"/>
              <a:gd name="connsiteY1673" fmla="*/ 1032244 h 1972742"/>
              <a:gd name="connsiteX1674" fmla="*/ 4909221 w 13601612"/>
              <a:gd name="connsiteY1674" fmla="*/ 1035111 h 1972742"/>
              <a:gd name="connsiteX1675" fmla="*/ 5160831 w 13601612"/>
              <a:gd name="connsiteY1675" fmla="*/ 1036186 h 1972742"/>
              <a:gd name="connsiteX1676" fmla="*/ 5157606 w 13601612"/>
              <a:gd name="connsiteY1676" fmla="*/ 1107870 h 1972742"/>
              <a:gd name="connsiteX1677" fmla="*/ 5157606 w 13601612"/>
              <a:gd name="connsiteY1677" fmla="*/ 1108228 h 1972742"/>
              <a:gd name="connsiteX1678" fmla="*/ 5157248 w 13601612"/>
              <a:gd name="connsiteY1678" fmla="*/ 1108228 h 1972742"/>
              <a:gd name="connsiteX1679" fmla="*/ 5157248 w 13601612"/>
              <a:gd name="connsiteY1679" fmla="*/ 1108585 h 1972742"/>
              <a:gd name="connsiteX1680" fmla="*/ 5157248 w 13601612"/>
              <a:gd name="connsiteY1680" fmla="*/ 1108943 h 1972742"/>
              <a:gd name="connsiteX1681" fmla="*/ 5157248 w 13601612"/>
              <a:gd name="connsiteY1681" fmla="*/ 1109301 h 1972742"/>
              <a:gd name="connsiteX1682" fmla="*/ 5157606 w 13601612"/>
              <a:gd name="connsiteY1682" fmla="*/ 1109659 h 1972742"/>
              <a:gd name="connsiteX1683" fmla="*/ 5154380 w 13601612"/>
              <a:gd name="connsiteY1683" fmla="*/ 1186361 h 1972742"/>
              <a:gd name="connsiteX1684" fmla="*/ 5154380 w 13601612"/>
              <a:gd name="connsiteY1684" fmla="*/ 1186719 h 1972742"/>
              <a:gd name="connsiteX1685" fmla="*/ 5154380 w 13601612"/>
              <a:gd name="connsiteY1685" fmla="*/ 1187076 h 1972742"/>
              <a:gd name="connsiteX1686" fmla="*/ 5154380 w 13601612"/>
              <a:gd name="connsiteY1686" fmla="*/ 1187434 h 1972742"/>
              <a:gd name="connsiteX1687" fmla="*/ 5152588 w 13601612"/>
              <a:gd name="connsiteY1687" fmla="*/ 1230811 h 1972742"/>
              <a:gd name="connsiteX1688" fmla="*/ 4917465 w 13601612"/>
              <a:gd name="connsiteY1688" fmla="*/ 1345505 h 1972742"/>
              <a:gd name="connsiteX1689" fmla="*/ 4807788 w 13601612"/>
              <a:gd name="connsiteY1689" fmla="*/ 1323283 h 1972742"/>
              <a:gd name="connsiteX1690" fmla="*/ 4807430 w 13601612"/>
              <a:gd name="connsiteY1690" fmla="*/ 1323283 h 1972742"/>
              <a:gd name="connsiteX1691" fmla="*/ 4804204 w 13601612"/>
              <a:gd name="connsiteY1691" fmla="*/ 1323283 h 1972742"/>
              <a:gd name="connsiteX1692" fmla="*/ 4803847 w 13601612"/>
              <a:gd name="connsiteY1692" fmla="*/ 1320774 h 1972742"/>
              <a:gd name="connsiteX1693" fmla="*/ 4846499 w 13601612"/>
              <a:gd name="connsiteY1693" fmla="*/ 1297835 h 1972742"/>
              <a:gd name="connsiteX1694" fmla="*/ 4851875 w 13601612"/>
              <a:gd name="connsiteY1694" fmla="*/ 1297835 h 1972742"/>
              <a:gd name="connsiteX1695" fmla="*/ 4875531 w 13601612"/>
              <a:gd name="connsiteY1695" fmla="*/ 1297835 h 1972742"/>
              <a:gd name="connsiteX1696" fmla="*/ 4875888 w 13601612"/>
              <a:gd name="connsiteY1696" fmla="*/ 1297835 h 1972742"/>
              <a:gd name="connsiteX1697" fmla="*/ 4875888 w 13601612"/>
              <a:gd name="connsiteY1697" fmla="*/ 1296043 h 1972742"/>
              <a:gd name="connsiteX1698" fmla="*/ 4856534 w 13601612"/>
              <a:gd name="connsiteY1698" fmla="*/ 1291742 h 1972742"/>
              <a:gd name="connsiteX1699" fmla="*/ 5055815 w 13601612"/>
              <a:gd name="connsiteY1699" fmla="*/ 1036547 h 1972742"/>
              <a:gd name="connsiteX1700" fmla="*/ 5054740 w 13601612"/>
              <a:gd name="connsiteY1700" fmla="*/ 1036189 h 1972742"/>
              <a:gd name="connsiteX1701" fmla="*/ 4855101 w 13601612"/>
              <a:gd name="connsiteY1701" fmla="*/ 1291384 h 1972742"/>
              <a:gd name="connsiteX1702" fmla="*/ 4797395 w 13601612"/>
              <a:gd name="connsiteY1702" fmla="*/ 1279556 h 1972742"/>
              <a:gd name="connsiteX1703" fmla="*/ 4789510 w 13601612"/>
              <a:gd name="connsiteY1703" fmla="*/ 1227227 h 1972742"/>
              <a:gd name="connsiteX1704" fmla="*/ 4909222 w 13601612"/>
              <a:gd name="connsiteY1704" fmla="*/ 1035114 h 1972742"/>
              <a:gd name="connsiteX1705" fmla="*/ 4909221 w 13601612"/>
              <a:gd name="connsiteY1705" fmla="*/ 1035111 h 1972742"/>
              <a:gd name="connsiteX1706" fmla="*/ 5163699 w 13601612"/>
              <a:gd name="connsiteY1706" fmla="*/ 1036186 h 1972742"/>
              <a:gd name="connsiteX1707" fmla="*/ 5166925 w 13601612"/>
              <a:gd name="connsiteY1707" fmla="*/ 1036186 h 1972742"/>
              <a:gd name="connsiteX1708" fmla="*/ 5163699 w 13601612"/>
              <a:gd name="connsiteY1708" fmla="*/ 1036903 h 1972742"/>
              <a:gd name="connsiteX1709" fmla="*/ 5163699 w 13601612"/>
              <a:gd name="connsiteY1709" fmla="*/ 1036186 h 1972742"/>
              <a:gd name="connsiteX1710" fmla="*/ 5175885 w 13601612"/>
              <a:gd name="connsiteY1710" fmla="*/ 1036186 h 1972742"/>
              <a:gd name="connsiteX1711" fmla="*/ 5185921 w 13601612"/>
              <a:gd name="connsiteY1711" fmla="*/ 1036186 h 1972742"/>
              <a:gd name="connsiteX1712" fmla="*/ 5185921 w 13601612"/>
              <a:gd name="connsiteY1712" fmla="*/ 1042996 h 1972742"/>
              <a:gd name="connsiteX1713" fmla="*/ 5169433 w 13601612"/>
              <a:gd name="connsiteY1713" fmla="*/ 1038336 h 1972742"/>
              <a:gd name="connsiteX1714" fmla="*/ 5175885 w 13601612"/>
              <a:gd name="connsiteY1714" fmla="*/ 1036186 h 1972742"/>
              <a:gd name="connsiteX1715" fmla="*/ 5189147 w 13601612"/>
              <a:gd name="connsiteY1715" fmla="*/ 1036186 h 1972742"/>
              <a:gd name="connsiteX1716" fmla="*/ 5222838 w 13601612"/>
              <a:gd name="connsiteY1716" fmla="*/ 1036544 h 1972742"/>
              <a:gd name="connsiteX1717" fmla="*/ 5222838 w 13601612"/>
              <a:gd name="connsiteY1717" fmla="*/ 1042995 h 1972742"/>
              <a:gd name="connsiteX1718" fmla="*/ 5204559 w 13601612"/>
              <a:gd name="connsiteY1718" fmla="*/ 1048013 h 1972742"/>
              <a:gd name="connsiteX1719" fmla="*/ 5189147 w 13601612"/>
              <a:gd name="connsiteY1719" fmla="*/ 1043712 h 1972742"/>
              <a:gd name="connsiteX1720" fmla="*/ 5189147 w 13601612"/>
              <a:gd name="connsiteY1720" fmla="*/ 1036186 h 1972742"/>
              <a:gd name="connsiteX1721" fmla="*/ 5225705 w 13601612"/>
              <a:gd name="connsiteY1721" fmla="*/ 1036544 h 1972742"/>
              <a:gd name="connsiteX1722" fmla="*/ 5237533 w 13601612"/>
              <a:gd name="connsiteY1722" fmla="*/ 1036544 h 1972742"/>
              <a:gd name="connsiteX1723" fmla="*/ 5241834 w 13601612"/>
              <a:gd name="connsiteY1723" fmla="*/ 1037977 h 1972742"/>
              <a:gd name="connsiteX1724" fmla="*/ 5225705 w 13601612"/>
              <a:gd name="connsiteY1724" fmla="*/ 1042278 h 1972742"/>
              <a:gd name="connsiteX1725" fmla="*/ 5225705 w 13601612"/>
              <a:gd name="connsiteY1725" fmla="*/ 1036544 h 1972742"/>
              <a:gd name="connsiteX1726" fmla="*/ 5247569 w 13601612"/>
              <a:gd name="connsiteY1726" fmla="*/ 1036544 h 1972742"/>
              <a:gd name="connsiteX1727" fmla="*/ 5247927 w 13601612"/>
              <a:gd name="connsiteY1727" fmla="*/ 1036544 h 1972742"/>
              <a:gd name="connsiteX1728" fmla="*/ 5247927 w 13601612"/>
              <a:gd name="connsiteY1728" fmla="*/ 1036901 h 1972742"/>
              <a:gd name="connsiteX1729" fmla="*/ 5247569 w 13601612"/>
              <a:gd name="connsiteY1729" fmla="*/ 1036901 h 1972742"/>
              <a:gd name="connsiteX1730" fmla="*/ 5247569 w 13601612"/>
              <a:gd name="connsiteY1730" fmla="*/ 1036544 h 1972742"/>
              <a:gd name="connsiteX1731" fmla="*/ 5251153 w 13601612"/>
              <a:gd name="connsiteY1731" fmla="*/ 1036544 h 1972742"/>
              <a:gd name="connsiteX1732" fmla="*/ 5322120 w 13601612"/>
              <a:gd name="connsiteY1732" fmla="*/ 1036544 h 1972742"/>
              <a:gd name="connsiteX1733" fmla="*/ 5254737 w 13601612"/>
              <a:gd name="connsiteY1733" fmla="*/ 1137260 h 1972742"/>
              <a:gd name="connsiteX1734" fmla="*/ 5253662 w 13601612"/>
              <a:gd name="connsiteY1734" fmla="*/ 1110382 h 1972742"/>
              <a:gd name="connsiteX1735" fmla="*/ 5253662 w 13601612"/>
              <a:gd name="connsiteY1735" fmla="*/ 1110024 h 1972742"/>
              <a:gd name="connsiteX1736" fmla="*/ 5254021 w 13601612"/>
              <a:gd name="connsiteY1736" fmla="*/ 1109666 h 1972742"/>
              <a:gd name="connsiteX1737" fmla="*/ 5254021 w 13601612"/>
              <a:gd name="connsiteY1737" fmla="*/ 1109308 h 1972742"/>
              <a:gd name="connsiteX1738" fmla="*/ 5254021 w 13601612"/>
              <a:gd name="connsiteY1738" fmla="*/ 1108950 h 1972742"/>
              <a:gd name="connsiteX1739" fmla="*/ 5253662 w 13601612"/>
              <a:gd name="connsiteY1739" fmla="*/ 1108592 h 1972742"/>
              <a:gd name="connsiteX1740" fmla="*/ 5253662 w 13601612"/>
              <a:gd name="connsiteY1740" fmla="*/ 1108234 h 1972742"/>
              <a:gd name="connsiteX1741" fmla="*/ 5251153 w 13601612"/>
              <a:gd name="connsiteY1741" fmla="*/ 1036544 h 1972742"/>
              <a:gd name="connsiteX1742" fmla="*/ 5322837 w 13601612"/>
              <a:gd name="connsiteY1742" fmla="*/ 1036544 h 1972742"/>
              <a:gd name="connsiteX1743" fmla="*/ 5512441 w 13601612"/>
              <a:gd name="connsiteY1743" fmla="*/ 1036901 h 1972742"/>
              <a:gd name="connsiteX1744" fmla="*/ 5259755 w 13601612"/>
              <a:gd name="connsiteY1744" fmla="*/ 1279552 h 1972742"/>
              <a:gd name="connsiteX1745" fmla="*/ 5258322 w 13601612"/>
              <a:gd name="connsiteY1745" fmla="*/ 1240842 h 1972742"/>
              <a:gd name="connsiteX1746" fmla="*/ 5257605 w 13601612"/>
              <a:gd name="connsiteY1746" fmla="*/ 1213961 h 1972742"/>
              <a:gd name="connsiteX1747" fmla="*/ 5256171 w 13601612"/>
              <a:gd name="connsiteY1747" fmla="*/ 1187079 h 1972742"/>
              <a:gd name="connsiteX1748" fmla="*/ 5256529 w 13601612"/>
              <a:gd name="connsiteY1748" fmla="*/ 1186721 h 1972742"/>
              <a:gd name="connsiteX1749" fmla="*/ 5256529 w 13601612"/>
              <a:gd name="connsiteY1749" fmla="*/ 1186364 h 1972742"/>
              <a:gd name="connsiteX1750" fmla="*/ 5256529 w 13601612"/>
              <a:gd name="connsiteY1750" fmla="*/ 1186006 h 1972742"/>
              <a:gd name="connsiteX1751" fmla="*/ 5256171 w 13601612"/>
              <a:gd name="connsiteY1751" fmla="*/ 1186006 h 1972742"/>
              <a:gd name="connsiteX1752" fmla="*/ 5255454 w 13601612"/>
              <a:gd name="connsiteY1752" fmla="*/ 1161275 h 1972742"/>
              <a:gd name="connsiteX1753" fmla="*/ 5255454 w 13601612"/>
              <a:gd name="connsiteY1753" fmla="*/ 1160917 h 1972742"/>
              <a:gd name="connsiteX1754" fmla="*/ 5255454 w 13601612"/>
              <a:gd name="connsiteY1754" fmla="*/ 1160559 h 1972742"/>
              <a:gd name="connsiteX1755" fmla="*/ 5255454 w 13601612"/>
              <a:gd name="connsiteY1755" fmla="*/ 1160201 h 1972742"/>
              <a:gd name="connsiteX1756" fmla="*/ 5255454 w 13601612"/>
              <a:gd name="connsiteY1756" fmla="*/ 1159843 h 1972742"/>
              <a:gd name="connsiteX1757" fmla="*/ 5254737 w 13601612"/>
              <a:gd name="connsiteY1757" fmla="*/ 1138338 h 1972742"/>
              <a:gd name="connsiteX1758" fmla="*/ 5322837 w 13601612"/>
              <a:gd name="connsiteY1758" fmla="*/ 1036547 h 1972742"/>
              <a:gd name="connsiteX1759" fmla="*/ 5322837 w 13601612"/>
              <a:gd name="connsiteY1759" fmla="*/ 1036544 h 1972742"/>
              <a:gd name="connsiteX1760" fmla="*/ 5247569 w 13601612"/>
              <a:gd name="connsiteY1760" fmla="*/ 1039411 h 1972742"/>
              <a:gd name="connsiteX1761" fmla="*/ 5247927 w 13601612"/>
              <a:gd name="connsiteY1761" fmla="*/ 1039411 h 1972742"/>
              <a:gd name="connsiteX1762" fmla="*/ 5249001 w 13601612"/>
              <a:gd name="connsiteY1762" fmla="*/ 1059841 h 1972742"/>
              <a:gd name="connsiteX1763" fmla="*/ 5225704 w 13601612"/>
              <a:gd name="connsiteY1763" fmla="*/ 1053748 h 1972742"/>
              <a:gd name="connsiteX1764" fmla="*/ 5225704 w 13601612"/>
              <a:gd name="connsiteY1764" fmla="*/ 1045504 h 1972742"/>
              <a:gd name="connsiteX1765" fmla="*/ 5247209 w 13601612"/>
              <a:gd name="connsiteY1765" fmla="*/ 1039769 h 1972742"/>
              <a:gd name="connsiteX1766" fmla="*/ 5247567 w 13601612"/>
              <a:gd name="connsiteY1766" fmla="*/ 1039769 h 1972742"/>
              <a:gd name="connsiteX1767" fmla="*/ 5247567 w 13601612"/>
              <a:gd name="connsiteY1767" fmla="*/ 1039412 h 1972742"/>
              <a:gd name="connsiteX1768" fmla="*/ 5247569 w 13601612"/>
              <a:gd name="connsiteY1768" fmla="*/ 1039411 h 1972742"/>
              <a:gd name="connsiteX1769" fmla="*/ 5163699 w 13601612"/>
              <a:gd name="connsiteY1769" fmla="*/ 1040486 h 1972742"/>
              <a:gd name="connsiteX1770" fmla="*/ 5185921 w 13601612"/>
              <a:gd name="connsiteY1770" fmla="*/ 1046579 h 1972742"/>
              <a:gd name="connsiteX1771" fmla="*/ 5185921 w 13601612"/>
              <a:gd name="connsiteY1771" fmla="*/ 1053030 h 1972742"/>
              <a:gd name="connsiteX1772" fmla="*/ 5162982 w 13601612"/>
              <a:gd name="connsiteY1772" fmla="*/ 1059124 h 1972742"/>
              <a:gd name="connsiteX1773" fmla="*/ 5163699 w 13601612"/>
              <a:gd name="connsiteY1773" fmla="*/ 1040486 h 1972742"/>
              <a:gd name="connsiteX1774" fmla="*/ 5222838 w 13601612"/>
              <a:gd name="connsiteY1774" fmla="*/ 1046579 h 1972742"/>
              <a:gd name="connsiteX1775" fmla="*/ 5222838 w 13601612"/>
              <a:gd name="connsiteY1775" fmla="*/ 1052672 h 1972742"/>
              <a:gd name="connsiteX1776" fmla="*/ 5210652 w 13601612"/>
              <a:gd name="connsiteY1776" fmla="*/ 1049446 h 1972742"/>
              <a:gd name="connsiteX1777" fmla="*/ 5222838 w 13601612"/>
              <a:gd name="connsiteY1777" fmla="*/ 1046579 h 1972742"/>
              <a:gd name="connsiteX1778" fmla="*/ 5188788 w 13601612"/>
              <a:gd name="connsiteY1778" fmla="*/ 1046937 h 1972742"/>
              <a:gd name="connsiteX1779" fmla="*/ 5198465 w 13601612"/>
              <a:gd name="connsiteY1779" fmla="*/ 1049446 h 1972742"/>
              <a:gd name="connsiteX1780" fmla="*/ 5188788 w 13601612"/>
              <a:gd name="connsiteY1780" fmla="*/ 1052313 h 1972742"/>
              <a:gd name="connsiteX1781" fmla="*/ 5188788 w 13601612"/>
              <a:gd name="connsiteY1781" fmla="*/ 1046937 h 1972742"/>
              <a:gd name="connsiteX1782" fmla="*/ 5204559 w 13601612"/>
              <a:gd name="connsiteY1782" fmla="*/ 1051238 h 1972742"/>
              <a:gd name="connsiteX1783" fmla="*/ 5222838 w 13601612"/>
              <a:gd name="connsiteY1783" fmla="*/ 1056256 h 1972742"/>
              <a:gd name="connsiteX1784" fmla="*/ 5222838 w 13601612"/>
              <a:gd name="connsiteY1784" fmla="*/ 1067008 h 1972742"/>
              <a:gd name="connsiteX1785" fmla="*/ 5206351 w 13601612"/>
              <a:gd name="connsiteY1785" fmla="*/ 1071309 h 1972742"/>
              <a:gd name="connsiteX1786" fmla="*/ 5188430 w 13601612"/>
              <a:gd name="connsiteY1786" fmla="*/ 1066650 h 1972742"/>
              <a:gd name="connsiteX1787" fmla="*/ 5188787 w 13601612"/>
              <a:gd name="connsiteY1787" fmla="*/ 1055539 h 1972742"/>
              <a:gd name="connsiteX1788" fmla="*/ 5204559 w 13601612"/>
              <a:gd name="connsiteY1788" fmla="*/ 1051238 h 1972742"/>
              <a:gd name="connsiteX1789" fmla="*/ 5185921 w 13601612"/>
              <a:gd name="connsiteY1789" fmla="*/ 1056256 h 1972742"/>
              <a:gd name="connsiteX1790" fmla="*/ 5185563 w 13601612"/>
              <a:gd name="connsiteY1790" fmla="*/ 1065574 h 1972742"/>
              <a:gd name="connsiteX1791" fmla="*/ 5168359 w 13601612"/>
              <a:gd name="connsiteY1791" fmla="*/ 1060915 h 1972742"/>
              <a:gd name="connsiteX1792" fmla="*/ 5185921 w 13601612"/>
              <a:gd name="connsiteY1792" fmla="*/ 1056256 h 1972742"/>
              <a:gd name="connsiteX1793" fmla="*/ 5225705 w 13601612"/>
              <a:gd name="connsiteY1793" fmla="*/ 1056972 h 1972742"/>
              <a:gd name="connsiteX1794" fmla="*/ 5242910 w 13601612"/>
              <a:gd name="connsiteY1794" fmla="*/ 1061632 h 1972742"/>
              <a:gd name="connsiteX1795" fmla="*/ 5226064 w 13601612"/>
              <a:gd name="connsiteY1795" fmla="*/ 1066291 h 1972742"/>
              <a:gd name="connsiteX1796" fmla="*/ 5225705 w 13601612"/>
              <a:gd name="connsiteY1796" fmla="*/ 1056972 h 1972742"/>
              <a:gd name="connsiteX1797" fmla="*/ 5162982 w 13601612"/>
              <a:gd name="connsiteY1797" fmla="*/ 1062707 h 1972742"/>
              <a:gd name="connsiteX1798" fmla="*/ 5185562 w 13601612"/>
              <a:gd name="connsiteY1798" fmla="*/ 1068800 h 1972742"/>
              <a:gd name="connsiteX1799" fmla="*/ 5185562 w 13601612"/>
              <a:gd name="connsiteY1799" fmla="*/ 1077402 h 1972742"/>
              <a:gd name="connsiteX1800" fmla="*/ 5161907 w 13601612"/>
              <a:gd name="connsiteY1800" fmla="*/ 1083495 h 1972742"/>
              <a:gd name="connsiteX1801" fmla="*/ 5162982 w 13601612"/>
              <a:gd name="connsiteY1801" fmla="*/ 1062707 h 1972742"/>
              <a:gd name="connsiteX1802" fmla="*/ 5249003 w 13601612"/>
              <a:gd name="connsiteY1802" fmla="*/ 1063065 h 1972742"/>
              <a:gd name="connsiteX1803" fmla="*/ 5249360 w 13601612"/>
              <a:gd name="connsiteY1803" fmla="*/ 1083136 h 1972742"/>
              <a:gd name="connsiteX1804" fmla="*/ 5226063 w 13601612"/>
              <a:gd name="connsiteY1804" fmla="*/ 1076685 h 1972742"/>
              <a:gd name="connsiteX1805" fmla="*/ 5226063 w 13601612"/>
              <a:gd name="connsiteY1805" fmla="*/ 1069158 h 1972742"/>
              <a:gd name="connsiteX1806" fmla="*/ 5249003 w 13601612"/>
              <a:gd name="connsiteY1806" fmla="*/ 1063065 h 1972742"/>
              <a:gd name="connsiteX1807" fmla="*/ 5188430 w 13601612"/>
              <a:gd name="connsiteY1807" fmla="*/ 1069517 h 1972742"/>
              <a:gd name="connsiteX1808" fmla="*/ 5200616 w 13601612"/>
              <a:gd name="connsiteY1808" fmla="*/ 1073101 h 1972742"/>
              <a:gd name="connsiteX1809" fmla="*/ 5188430 w 13601612"/>
              <a:gd name="connsiteY1809" fmla="*/ 1076327 h 1972742"/>
              <a:gd name="connsiteX1810" fmla="*/ 5188430 w 13601612"/>
              <a:gd name="connsiteY1810" fmla="*/ 1069517 h 1972742"/>
              <a:gd name="connsiteX1811" fmla="*/ 5222838 w 13601612"/>
              <a:gd name="connsiteY1811" fmla="*/ 1070233 h 1972742"/>
              <a:gd name="connsiteX1812" fmla="*/ 5222838 w 13601612"/>
              <a:gd name="connsiteY1812" fmla="*/ 1075610 h 1972742"/>
              <a:gd name="connsiteX1813" fmla="*/ 5212444 w 13601612"/>
              <a:gd name="connsiteY1813" fmla="*/ 1073101 h 1972742"/>
              <a:gd name="connsiteX1814" fmla="*/ 5222838 w 13601612"/>
              <a:gd name="connsiteY1814" fmla="*/ 1070233 h 1972742"/>
              <a:gd name="connsiteX1815" fmla="*/ 5206351 w 13601612"/>
              <a:gd name="connsiteY1815" fmla="*/ 1074534 h 1972742"/>
              <a:gd name="connsiteX1816" fmla="*/ 5222838 w 13601612"/>
              <a:gd name="connsiteY1816" fmla="*/ 1079194 h 1972742"/>
              <a:gd name="connsiteX1817" fmla="*/ 5222838 w 13601612"/>
              <a:gd name="connsiteY1817" fmla="*/ 1089588 h 1972742"/>
              <a:gd name="connsiteX1818" fmla="*/ 5204559 w 13601612"/>
              <a:gd name="connsiteY1818" fmla="*/ 1094606 h 1972742"/>
              <a:gd name="connsiteX1819" fmla="*/ 5188430 w 13601612"/>
              <a:gd name="connsiteY1819" fmla="*/ 1090305 h 1972742"/>
              <a:gd name="connsiteX1820" fmla="*/ 5188430 w 13601612"/>
              <a:gd name="connsiteY1820" fmla="*/ 1079552 h 1972742"/>
              <a:gd name="connsiteX1821" fmla="*/ 5206351 w 13601612"/>
              <a:gd name="connsiteY1821" fmla="*/ 1074534 h 1972742"/>
              <a:gd name="connsiteX1822" fmla="*/ 5226064 w 13601612"/>
              <a:gd name="connsiteY1822" fmla="*/ 1079552 h 1972742"/>
              <a:gd name="connsiteX1823" fmla="*/ 5242910 w 13601612"/>
              <a:gd name="connsiteY1823" fmla="*/ 1084570 h 1972742"/>
              <a:gd name="connsiteX1824" fmla="*/ 5226064 w 13601612"/>
              <a:gd name="connsiteY1824" fmla="*/ 1088871 h 1972742"/>
              <a:gd name="connsiteX1825" fmla="*/ 5226064 w 13601612"/>
              <a:gd name="connsiteY1825" fmla="*/ 1079552 h 1972742"/>
              <a:gd name="connsiteX1826" fmla="*/ 5185562 w 13601612"/>
              <a:gd name="connsiteY1826" fmla="*/ 1080269 h 1972742"/>
              <a:gd name="connsiteX1827" fmla="*/ 5185204 w 13601612"/>
              <a:gd name="connsiteY1827" fmla="*/ 1089588 h 1972742"/>
              <a:gd name="connsiteX1828" fmla="*/ 5168000 w 13601612"/>
              <a:gd name="connsiteY1828" fmla="*/ 1084929 h 1972742"/>
              <a:gd name="connsiteX1829" fmla="*/ 5185562 w 13601612"/>
              <a:gd name="connsiteY1829" fmla="*/ 1080269 h 1972742"/>
              <a:gd name="connsiteX1830" fmla="*/ 5249361 w 13601612"/>
              <a:gd name="connsiteY1830" fmla="*/ 1085645 h 1972742"/>
              <a:gd name="connsiteX1831" fmla="*/ 5249719 w 13601612"/>
              <a:gd name="connsiteY1831" fmla="*/ 1085645 h 1972742"/>
              <a:gd name="connsiteX1832" fmla="*/ 5250436 w 13601612"/>
              <a:gd name="connsiteY1832" fmla="*/ 1107151 h 1972742"/>
              <a:gd name="connsiteX1833" fmla="*/ 5226063 w 13601612"/>
              <a:gd name="connsiteY1833" fmla="*/ 1100341 h 1972742"/>
              <a:gd name="connsiteX1834" fmla="*/ 5226063 w 13601612"/>
              <a:gd name="connsiteY1834" fmla="*/ 1092097 h 1972742"/>
              <a:gd name="connsiteX1835" fmla="*/ 5249361 w 13601612"/>
              <a:gd name="connsiteY1835" fmla="*/ 1085645 h 1972742"/>
              <a:gd name="connsiteX1836" fmla="*/ 5161548 w 13601612"/>
              <a:gd name="connsiteY1836" fmla="*/ 1086362 h 1972742"/>
              <a:gd name="connsiteX1837" fmla="*/ 5185204 w 13601612"/>
              <a:gd name="connsiteY1837" fmla="*/ 1092814 h 1972742"/>
              <a:gd name="connsiteX1838" fmla="*/ 5185204 w 13601612"/>
              <a:gd name="connsiteY1838" fmla="*/ 1099982 h 1972742"/>
              <a:gd name="connsiteX1839" fmla="*/ 5161190 w 13601612"/>
              <a:gd name="connsiteY1839" fmla="*/ 1106434 h 1972742"/>
              <a:gd name="connsiteX1840" fmla="*/ 5161548 w 13601612"/>
              <a:gd name="connsiteY1840" fmla="*/ 1086362 h 1972742"/>
              <a:gd name="connsiteX1841" fmla="*/ 5222838 w 13601612"/>
              <a:gd name="connsiteY1841" fmla="*/ 1092814 h 1972742"/>
              <a:gd name="connsiteX1842" fmla="*/ 5222838 w 13601612"/>
              <a:gd name="connsiteY1842" fmla="*/ 1099982 h 1972742"/>
              <a:gd name="connsiteX1843" fmla="*/ 5210293 w 13601612"/>
              <a:gd name="connsiteY1843" fmla="*/ 1096040 h 1972742"/>
              <a:gd name="connsiteX1844" fmla="*/ 5222838 w 13601612"/>
              <a:gd name="connsiteY1844" fmla="*/ 1092814 h 1972742"/>
              <a:gd name="connsiteX1845" fmla="*/ 5188071 w 13601612"/>
              <a:gd name="connsiteY1845" fmla="*/ 1093888 h 1972742"/>
              <a:gd name="connsiteX1846" fmla="*/ 5198465 w 13601612"/>
              <a:gd name="connsiteY1846" fmla="*/ 1096397 h 1972742"/>
              <a:gd name="connsiteX1847" fmla="*/ 5188071 w 13601612"/>
              <a:gd name="connsiteY1847" fmla="*/ 1099265 h 1972742"/>
              <a:gd name="connsiteX1848" fmla="*/ 5188071 w 13601612"/>
              <a:gd name="connsiteY1848" fmla="*/ 1093888 h 1972742"/>
              <a:gd name="connsiteX1849" fmla="*/ 5204559 w 13601612"/>
              <a:gd name="connsiteY1849" fmla="*/ 1097831 h 1972742"/>
              <a:gd name="connsiteX1850" fmla="*/ 5222838 w 13601612"/>
              <a:gd name="connsiteY1850" fmla="*/ 1102849 h 1972742"/>
              <a:gd name="connsiteX1851" fmla="*/ 5222838 w 13601612"/>
              <a:gd name="connsiteY1851" fmla="*/ 1115752 h 1972742"/>
              <a:gd name="connsiteX1852" fmla="*/ 5206709 w 13601612"/>
              <a:gd name="connsiteY1852" fmla="*/ 1120053 h 1972742"/>
              <a:gd name="connsiteX1853" fmla="*/ 5188071 w 13601612"/>
              <a:gd name="connsiteY1853" fmla="*/ 1115035 h 1972742"/>
              <a:gd name="connsiteX1854" fmla="*/ 5188071 w 13601612"/>
              <a:gd name="connsiteY1854" fmla="*/ 1102132 h 1972742"/>
              <a:gd name="connsiteX1855" fmla="*/ 5204559 w 13601612"/>
              <a:gd name="connsiteY1855" fmla="*/ 1097831 h 1972742"/>
              <a:gd name="connsiteX1856" fmla="*/ 5185204 w 13601612"/>
              <a:gd name="connsiteY1856" fmla="*/ 1103207 h 1972742"/>
              <a:gd name="connsiteX1857" fmla="*/ 5184846 w 13601612"/>
              <a:gd name="connsiteY1857" fmla="*/ 1114318 h 1972742"/>
              <a:gd name="connsiteX1858" fmla="*/ 5164774 w 13601612"/>
              <a:gd name="connsiteY1858" fmla="*/ 1108584 h 1972742"/>
              <a:gd name="connsiteX1859" fmla="*/ 5185204 w 13601612"/>
              <a:gd name="connsiteY1859" fmla="*/ 1103207 h 1972742"/>
              <a:gd name="connsiteX1860" fmla="*/ 5226064 w 13601612"/>
              <a:gd name="connsiteY1860" fmla="*/ 1103924 h 1972742"/>
              <a:gd name="connsiteX1861" fmla="*/ 5246494 w 13601612"/>
              <a:gd name="connsiteY1861" fmla="*/ 1109301 h 1972742"/>
              <a:gd name="connsiteX1862" fmla="*/ 5226064 w 13601612"/>
              <a:gd name="connsiteY1862" fmla="*/ 1114677 h 1972742"/>
              <a:gd name="connsiteX1863" fmla="*/ 5226064 w 13601612"/>
              <a:gd name="connsiteY1863" fmla="*/ 1103924 h 1972742"/>
              <a:gd name="connsiteX1864" fmla="*/ 5160831 w 13601612"/>
              <a:gd name="connsiteY1864" fmla="*/ 1110734 h 1972742"/>
              <a:gd name="connsiteX1865" fmla="*/ 5184846 w 13601612"/>
              <a:gd name="connsiteY1865" fmla="*/ 1117186 h 1972742"/>
              <a:gd name="connsiteX1866" fmla="*/ 5184846 w 13601612"/>
              <a:gd name="connsiteY1866" fmla="*/ 1126146 h 1972742"/>
              <a:gd name="connsiteX1867" fmla="*/ 5159756 w 13601612"/>
              <a:gd name="connsiteY1867" fmla="*/ 1132956 h 1972742"/>
              <a:gd name="connsiteX1868" fmla="*/ 5160831 w 13601612"/>
              <a:gd name="connsiteY1868" fmla="*/ 1110734 h 1972742"/>
              <a:gd name="connsiteX1869" fmla="*/ 5250795 w 13601612"/>
              <a:gd name="connsiteY1869" fmla="*/ 1111451 h 1972742"/>
              <a:gd name="connsiteX1870" fmla="*/ 5251512 w 13601612"/>
              <a:gd name="connsiteY1870" fmla="*/ 1132239 h 1972742"/>
              <a:gd name="connsiteX1871" fmla="*/ 5226064 w 13601612"/>
              <a:gd name="connsiteY1871" fmla="*/ 1125429 h 1972742"/>
              <a:gd name="connsiteX1872" fmla="*/ 5226064 w 13601612"/>
              <a:gd name="connsiteY1872" fmla="*/ 1117903 h 1972742"/>
              <a:gd name="connsiteX1873" fmla="*/ 5250795 w 13601612"/>
              <a:gd name="connsiteY1873" fmla="*/ 1111451 h 1972742"/>
              <a:gd name="connsiteX1874" fmla="*/ 5188071 w 13601612"/>
              <a:gd name="connsiteY1874" fmla="*/ 1118261 h 1972742"/>
              <a:gd name="connsiteX1875" fmla="*/ 5200616 w 13601612"/>
              <a:gd name="connsiteY1875" fmla="*/ 1121845 h 1972742"/>
              <a:gd name="connsiteX1876" fmla="*/ 5188071 w 13601612"/>
              <a:gd name="connsiteY1876" fmla="*/ 1125071 h 1972742"/>
              <a:gd name="connsiteX1877" fmla="*/ 5188071 w 13601612"/>
              <a:gd name="connsiteY1877" fmla="*/ 1118261 h 1972742"/>
              <a:gd name="connsiteX1878" fmla="*/ 5222838 w 13601612"/>
              <a:gd name="connsiteY1878" fmla="*/ 1118619 h 1972742"/>
              <a:gd name="connsiteX1879" fmla="*/ 5222838 w 13601612"/>
              <a:gd name="connsiteY1879" fmla="*/ 1124712 h 1972742"/>
              <a:gd name="connsiteX1880" fmla="*/ 5212444 w 13601612"/>
              <a:gd name="connsiteY1880" fmla="*/ 1121486 h 1972742"/>
              <a:gd name="connsiteX1881" fmla="*/ 5222838 w 13601612"/>
              <a:gd name="connsiteY1881" fmla="*/ 1118619 h 1972742"/>
              <a:gd name="connsiteX1882" fmla="*/ 5206351 w 13601612"/>
              <a:gd name="connsiteY1882" fmla="*/ 1123278 h 1972742"/>
              <a:gd name="connsiteX1883" fmla="*/ 5223196 w 13601612"/>
              <a:gd name="connsiteY1883" fmla="*/ 1127938 h 1972742"/>
              <a:gd name="connsiteX1884" fmla="*/ 5223196 w 13601612"/>
              <a:gd name="connsiteY1884" fmla="*/ 1140482 h 1972742"/>
              <a:gd name="connsiteX1885" fmla="*/ 5204559 w 13601612"/>
              <a:gd name="connsiteY1885" fmla="*/ 1145500 h 1972742"/>
              <a:gd name="connsiteX1886" fmla="*/ 5187713 w 13601612"/>
              <a:gd name="connsiteY1886" fmla="*/ 1141199 h 1972742"/>
              <a:gd name="connsiteX1887" fmla="*/ 5188071 w 13601612"/>
              <a:gd name="connsiteY1887" fmla="*/ 1128296 h 1972742"/>
              <a:gd name="connsiteX1888" fmla="*/ 5206351 w 13601612"/>
              <a:gd name="connsiteY1888" fmla="*/ 1123278 h 1972742"/>
              <a:gd name="connsiteX1889" fmla="*/ 5226422 w 13601612"/>
              <a:gd name="connsiteY1889" fmla="*/ 1128655 h 1972742"/>
              <a:gd name="connsiteX1890" fmla="*/ 5246494 w 13601612"/>
              <a:gd name="connsiteY1890" fmla="*/ 1134031 h 1972742"/>
              <a:gd name="connsiteX1891" fmla="*/ 5226422 w 13601612"/>
              <a:gd name="connsiteY1891" fmla="*/ 1139407 h 1972742"/>
              <a:gd name="connsiteX1892" fmla="*/ 5226422 w 13601612"/>
              <a:gd name="connsiteY1892" fmla="*/ 1128655 h 1972742"/>
              <a:gd name="connsiteX1893" fmla="*/ 5184487 w 13601612"/>
              <a:gd name="connsiteY1893" fmla="*/ 1129012 h 1972742"/>
              <a:gd name="connsiteX1894" fmla="*/ 5184487 w 13601612"/>
              <a:gd name="connsiteY1894" fmla="*/ 1140123 h 1972742"/>
              <a:gd name="connsiteX1895" fmla="*/ 5164416 w 13601612"/>
              <a:gd name="connsiteY1895" fmla="*/ 1134747 h 1972742"/>
              <a:gd name="connsiteX1896" fmla="*/ 5184487 w 13601612"/>
              <a:gd name="connsiteY1896" fmla="*/ 1129012 h 1972742"/>
              <a:gd name="connsiteX1897" fmla="*/ 5251512 w 13601612"/>
              <a:gd name="connsiteY1897" fmla="*/ 1135822 h 1972742"/>
              <a:gd name="connsiteX1898" fmla="*/ 5251512 w 13601612"/>
              <a:gd name="connsiteY1898" fmla="*/ 1140840 h 1972742"/>
              <a:gd name="connsiteX1899" fmla="*/ 5238967 w 13601612"/>
              <a:gd name="connsiteY1899" fmla="*/ 1154819 h 1972742"/>
              <a:gd name="connsiteX1900" fmla="*/ 5226422 w 13601612"/>
              <a:gd name="connsiteY1900" fmla="*/ 1151234 h 1972742"/>
              <a:gd name="connsiteX1901" fmla="*/ 5226422 w 13601612"/>
              <a:gd name="connsiteY1901" fmla="*/ 1142991 h 1972742"/>
              <a:gd name="connsiteX1902" fmla="*/ 5251512 w 13601612"/>
              <a:gd name="connsiteY1902" fmla="*/ 1135822 h 1972742"/>
              <a:gd name="connsiteX1903" fmla="*/ 5159756 w 13601612"/>
              <a:gd name="connsiteY1903" fmla="*/ 1136539 h 1972742"/>
              <a:gd name="connsiteX1904" fmla="*/ 5184487 w 13601612"/>
              <a:gd name="connsiteY1904" fmla="*/ 1142991 h 1972742"/>
              <a:gd name="connsiteX1905" fmla="*/ 5184129 w 13601612"/>
              <a:gd name="connsiteY1905" fmla="*/ 1150876 h 1972742"/>
              <a:gd name="connsiteX1906" fmla="*/ 5159040 w 13601612"/>
              <a:gd name="connsiteY1906" fmla="*/ 1157686 h 1972742"/>
              <a:gd name="connsiteX1907" fmla="*/ 5159756 w 13601612"/>
              <a:gd name="connsiteY1907" fmla="*/ 1136539 h 1972742"/>
              <a:gd name="connsiteX1908" fmla="*/ 5251870 w 13601612"/>
              <a:gd name="connsiteY1908" fmla="*/ 1141916 h 1972742"/>
              <a:gd name="connsiteX1909" fmla="*/ 5252228 w 13601612"/>
              <a:gd name="connsiteY1909" fmla="*/ 1158403 h 1972742"/>
              <a:gd name="connsiteX1910" fmla="*/ 5240041 w 13601612"/>
              <a:gd name="connsiteY1910" fmla="*/ 1155177 h 1972742"/>
              <a:gd name="connsiteX1911" fmla="*/ 5251869 w 13601612"/>
              <a:gd name="connsiteY1911" fmla="*/ 1141916 h 1972742"/>
              <a:gd name="connsiteX1912" fmla="*/ 5251870 w 13601612"/>
              <a:gd name="connsiteY1912" fmla="*/ 1141916 h 1972742"/>
              <a:gd name="connsiteX1913" fmla="*/ 5223196 w 13601612"/>
              <a:gd name="connsiteY1913" fmla="*/ 1143349 h 1972742"/>
              <a:gd name="connsiteX1914" fmla="*/ 5223196 w 13601612"/>
              <a:gd name="connsiteY1914" fmla="*/ 1150518 h 1972742"/>
              <a:gd name="connsiteX1915" fmla="*/ 5210293 w 13601612"/>
              <a:gd name="connsiteY1915" fmla="*/ 1147292 h 1972742"/>
              <a:gd name="connsiteX1916" fmla="*/ 5223196 w 13601612"/>
              <a:gd name="connsiteY1916" fmla="*/ 1143349 h 1972742"/>
              <a:gd name="connsiteX1917" fmla="*/ 5187713 w 13601612"/>
              <a:gd name="connsiteY1917" fmla="*/ 1144066 h 1972742"/>
              <a:gd name="connsiteX1918" fmla="*/ 5198465 w 13601612"/>
              <a:gd name="connsiteY1918" fmla="*/ 1147292 h 1972742"/>
              <a:gd name="connsiteX1919" fmla="*/ 5187713 w 13601612"/>
              <a:gd name="connsiteY1919" fmla="*/ 1150159 h 1972742"/>
              <a:gd name="connsiteX1920" fmla="*/ 5187713 w 13601612"/>
              <a:gd name="connsiteY1920" fmla="*/ 1144066 h 1972742"/>
              <a:gd name="connsiteX1921" fmla="*/ 5204559 w 13601612"/>
              <a:gd name="connsiteY1921" fmla="*/ 1148726 h 1972742"/>
              <a:gd name="connsiteX1922" fmla="*/ 5223196 w 13601612"/>
              <a:gd name="connsiteY1922" fmla="*/ 1153743 h 1972742"/>
              <a:gd name="connsiteX1923" fmla="*/ 5223196 w 13601612"/>
              <a:gd name="connsiteY1923" fmla="*/ 1167363 h 1972742"/>
              <a:gd name="connsiteX1924" fmla="*/ 5206351 w 13601612"/>
              <a:gd name="connsiteY1924" fmla="*/ 1171664 h 1972742"/>
              <a:gd name="connsiteX1925" fmla="*/ 5187354 w 13601612"/>
              <a:gd name="connsiteY1925" fmla="*/ 1166288 h 1972742"/>
              <a:gd name="connsiteX1926" fmla="*/ 5187712 w 13601612"/>
              <a:gd name="connsiteY1926" fmla="*/ 1153385 h 1972742"/>
              <a:gd name="connsiteX1927" fmla="*/ 5204559 w 13601612"/>
              <a:gd name="connsiteY1927" fmla="*/ 1148726 h 1972742"/>
              <a:gd name="connsiteX1928" fmla="*/ 5184129 w 13601612"/>
              <a:gd name="connsiteY1928" fmla="*/ 1154102 h 1972742"/>
              <a:gd name="connsiteX1929" fmla="*/ 5184129 w 13601612"/>
              <a:gd name="connsiteY1929" fmla="*/ 1165571 h 1972742"/>
              <a:gd name="connsiteX1930" fmla="*/ 5163340 w 13601612"/>
              <a:gd name="connsiteY1930" fmla="*/ 1159837 h 1972742"/>
              <a:gd name="connsiteX1931" fmla="*/ 5184129 w 13601612"/>
              <a:gd name="connsiteY1931" fmla="*/ 1154102 h 1972742"/>
              <a:gd name="connsiteX1932" fmla="*/ 5226422 w 13601612"/>
              <a:gd name="connsiteY1932" fmla="*/ 1154819 h 1972742"/>
              <a:gd name="connsiteX1933" fmla="*/ 5236458 w 13601612"/>
              <a:gd name="connsiteY1933" fmla="*/ 1157686 h 1972742"/>
              <a:gd name="connsiteX1934" fmla="*/ 5228573 w 13601612"/>
              <a:gd name="connsiteY1934" fmla="*/ 1165930 h 1972742"/>
              <a:gd name="connsiteX1935" fmla="*/ 5226781 w 13601612"/>
              <a:gd name="connsiteY1935" fmla="*/ 1166287 h 1972742"/>
              <a:gd name="connsiteX1936" fmla="*/ 5226422 w 13601612"/>
              <a:gd name="connsiteY1936" fmla="*/ 1154819 h 1972742"/>
              <a:gd name="connsiteX1937" fmla="*/ 5237533 w 13601612"/>
              <a:gd name="connsiteY1937" fmla="*/ 1157686 h 1972742"/>
              <a:gd name="connsiteX1938" fmla="*/ 5247927 w 13601612"/>
              <a:gd name="connsiteY1938" fmla="*/ 1160553 h 1972742"/>
              <a:gd name="connsiteX1939" fmla="*/ 5230006 w 13601612"/>
              <a:gd name="connsiteY1939" fmla="*/ 1165213 h 1972742"/>
              <a:gd name="connsiteX1940" fmla="*/ 5237533 w 13601612"/>
              <a:gd name="connsiteY1940" fmla="*/ 1157686 h 1972742"/>
              <a:gd name="connsiteX1941" fmla="*/ 5158681 w 13601612"/>
              <a:gd name="connsiteY1941" fmla="*/ 1161629 h 1972742"/>
              <a:gd name="connsiteX1942" fmla="*/ 5184129 w 13601612"/>
              <a:gd name="connsiteY1942" fmla="*/ 1168797 h 1972742"/>
              <a:gd name="connsiteX1943" fmla="*/ 5183771 w 13601612"/>
              <a:gd name="connsiteY1943" fmla="*/ 1177758 h 1972742"/>
              <a:gd name="connsiteX1944" fmla="*/ 5157606 w 13601612"/>
              <a:gd name="connsiteY1944" fmla="*/ 1184567 h 1972742"/>
              <a:gd name="connsiteX1945" fmla="*/ 5158681 w 13601612"/>
              <a:gd name="connsiteY1945" fmla="*/ 1161629 h 1972742"/>
              <a:gd name="connsiteX1946" fmla="*/ 5252587 w 13601612"/>
              <a:gd name="connsiteY1946" fmla="*/ 1162345 h 1972742"/>
              <a:gd name="connsiteX1947" fmla="*/ 5253304 w 13601612"/>
              <a:gd name="connsiteY1947" fmla="*/ 1184209 h 1972742"/>
              <a:gd name="connsiteX1948" fmla="*/ 5226781 w 13601612"/>
              <a:gd name="connsiteY1948" fmla="*/ 1177041 h 1972742"/>
              <a:gd name="connsiteX1949" fmla="*/ 5226781 w 13601612"/>
              <a:gd name="connsiteY1949" fmla="*/ 1169514 h 1972742"/>
              <a:gd name="connsiteX1950" fmla="*/ 5252587 w 13601612"/>
              <a:gd name="connsiteY1950" fmla="*/ 1162345 h 1972742"/>
              <a:gd name="connsiteX1951" fmla="*/ 5187354 w 13601612"/>
              <a:gd name="connsiteY1951" fmla="*/ 1169872 h 1972742"/>
              <a:gd name="connsiteX1952" fmla="*/ 5200616 w 13601612"/>
              <a:gd name="connsiteY1952" fmla="*/ 1173098 h 1972742"/>
              <a:gd name="connsiteX1953" fmla="*/ 5186996 w 13601612"/>
              <a:gd name="connsiteY1953" fmla="*/ 1177048 h 1972742"/>
              <a:gd name="connsiteX1954" fmla="*/ 5187354 w 13601612"/>
              <a:gd name="connsiteY1954" fmla="*/ 1169872 h 1972742"/>
              <a:gd name="connsiteX1955" fmla="*/ 5223196 w 13601612"/>
              <a:gd name="connsiteY1955" fmla="*/ 1170230 h 1972742"/>
              <a:gd name="connsiteX1956" fmla="*/ 5223196 w 13601612"/>
              <a:gd name="connsiteY1956" fmla="*/ 1171305 h 1972742"/>
              <a:gd name="connsiteX1957" fmla="*/ 5219254 w 13601612"/>
              <a:gd name="connsiteY1957" fmla="*/ 1175247 h 1972742"/>
              <a:gd name="connsiteX1958" fmla="*/ 5212444 w 13601612"/>
              <a:gd name="connsiteY1958" fmla="*/ 1173463 h 1972742"/>
              <a:gd name="connsiteX1959" fmla="*/ 5223196 w 13601612"/>
              <a:gd name="connsiteY1959" fmla="*/ 1170230 h 1972742"/>
              <a:gd name="connsiteX1960" fmla="*/ 5223196 w 13601612"/>
              <a:gd name="connsiteY1960" fmla="*/ 1172381 h 1972742"/>
              <a:gd name="connsiteX1961" fmla="*/ 5223196 w 13601612"/>
              <a:gd name="connsiteY1961" fmla="*/ 1176323 h 1972742"/>
              <a:gd name="connsiteX1962" fmla="*/ 5219971 w 13601612"/>
              <a:gd name="connsiteY1962" fmla="*/ 1175606 h 1972742"/>
              <a:gd name="connsiteX1963" fmla="*/ 5223196 w 13601612"/>
              <a:gd name="connsiteY1963" fmla="*/ 1172381 h 1972742"/>
              <a:gd name="connsiteX1964" fmla="*/ 5206709 w 13601612"/>
              <a:gd name="connsiteY1964" fmla="*/ 1174890 h 1972742"/>
              <a:gd name="connsiteX1965" fmla="*/ 5216745 w 13601612"/>
              <a:gd name="connsiteY1965" fmla="*/ 1177757 h 1972742"/>
              <a:gd name="connsiteX1966" fmla="*/ 5195957 w 13601612"/>
              <a:gd name="connsiteY1966" fmla="*/ 1196395 h 1972742"/>
              <a:gd name="connsiteX1967" fmla="*/ 5186638 w 13601612"/>
              <a:gd name="connsiteY1967" fmla="*/ 1193886 h 1972742"/>
              <a:gd name="connsiteX1968" fmla="*/ 5186995 w 13601612"/>
              <a:gd name="connsiteY1968" fmla="*/ 1179915 h 1972742"/>
              <a:gd name="connsiteX1969" fmla="*/ 5206709 w 13601612"/>
              <a:gd name="connsiteY1969" fmla="*/ 1174890 h 1972742"/>
              <a:gd name="connsiteX1970" fmla="*/ 5217462 w 13601612"/>
              <a:gd name="connsiteY1970" fmla="*/ 1178115 h 1972742"/>
              <a:gd name="connsiteX1971" fmla="*/ 5223196 w 13601612"/>
              <a:gd name="connsiteY1971" fmla="*/ 1179549 h 1972742"/>
              <a:gd name="connsiteX1972" fmla="*/ 5223554 w 13601612"/>
              <a:gd name="connsiteY1972" fmla="*/ 1193169 h 1972742"/>
              <a:gd name="connsiteX1973" fmla="*/ 5204558 w 13601612"/>
              <a:gd name="connsiteY1973" fmla="*/ 1198545 h 1972742"/>
              <a:gd name="connsiteX1974" fmla="*/ 5197031 w 13601612"/>
              <a:gd name="connsiteY1974" fmla="*/ 1196753 h 1972742"/>
              <a:gd name="connsiteX1975" fmla="*/ 5217461 w 13601612"/>
              <a:gd name="connsiteY1975" fmla="*/ 1178115 h 1972742"/>
              <a:gd name="connsiteX1976" fmla="*/ 5217462 w 13601612"/>
              <a:gd name="connsiteY1976" fmla="*/ 1178115 h 1972742"/>
              <a:gd name="connsiteX1977" fmla="*/ 5226781 w 13601612"/>
              <a:gd name="connsiteY1977" fmla="*/ 1180266 h 1972742"/>
              <a:gd name="connsiteX1978" fmla="*/ 5249361 w 13601612"/>
              <a:gd name="connsiteY1978" fmla="*/ 1186001 h 1972742"/>
              <a:gd name="connsiteX1979" fmla="*/ 5226781 w 13601612"/>
              <a:gd name="connsiteY1979" fmla="*/ 1192452 h 1972742"/>
              <a:gd name="connsiteX1980" fmla="*/ 5226781 w 13601612"/>
              <a:gd name="connsiteY1980" fmla="*/ 1180266 h 1972742"/>
              <a:gd name="connsiteX1981" fmla="*/ 5183770 w 13601612"/>
              <a:gd name="connsiteY1981" fmla="*/ 1180983 h 1972742"/>
              <a:gd name="connsiteX1982" fmla="*/ 5183770 w 13601612"/>
              <a:gd name="connsiteY1982" fmla="*/ 1192811 h 1972742"/>
              <a:gd name="connsiteX1983" fmla="*/ 5161548 w 13601612"/>
              <a:gd name="connsiteY1983" fmla="*/ 1187076 h 1972742"/>
              <a:gd name="connsiteX1984" fmla="*/ 5183770 w 13601612"/>
              <a:gd name="connsiteY1984" fmla="*/ 1180983 h 1972742"/>
              <a:gd name="connsiteX1985" fmla="*/ 4781265 w 13601612"/>
              <a:gd name="connsiteY1985" fmla="*/ 1187083 h 1972742"/>
              <a:gd name="connsiteX1986" fmla="*/ 4787717 w 13601612"/>
              <a:gd name="connsiteY1986" fmla="*/ 1227943 h 1972742"/>
              <a:gd name="connsiteX1987" fmla="*/ 4770871 w 13601612"/>
              <a:gd name="connsiteY1987" fmla="*/ 1244430 h 1972742"/>
              <a:gd name="connsiteX1988" fmla="*/ 4781265 w 13601612"/>
              <a:gd name="connsiteY1988" fmla="*/ 1187083 h 1972742"/>
              <a:gd name="connsiteX1989" fmla="*/ 5253662 w 13601612"/>
              <a:gd name="connsiteY1989" fmla="*/ 1188158 h 1972742"/>
              <a:gd name="connsiteX1990" fmla="*/ 5254020 w 13601612"/>
              <a:gd name="connsiteY1990" fmla="*/ 1211814 h 1972742"/>
              <a:gd name="connsiteX1991" fmla="*/ 5226780 w 13601612"/>
              <a:gd name="connsiteY1991" fmla="*/ 1204645 h 1972742"/>
              <a:gd name="connsiteX1992" fmla="*/ 5226780 w 13601612"/>
              <a:gd name="connsiteY1992" fmla="*/ 1195685 h 1972742"/>
              <a:gd name="connsiteX1993" fmla="*/ 5253662 w 13601612"/>
              <a:gd name="connsiteY1993" fmla="*/ 1188158 h 1972742"/>
              <a:gd name="connsiteX1994" fmla="*/ 5157606 w 13601612"/>
              <a:gd name="connsiteY1994" fmla="*/ 1188875 h 1972742"/>
              <a:gd name="connsiteX1995" fmla="*/ 5183770 w 13601612"/>
              <a:gd name="connsiteY1995" fmla="*/ 1196043 h 1972742"/>
              <a:gd name="connsiteX1996" fmla="*/ 5183770 w 13601612"/>
              <a:gd name="connsiteY1996" fmla="*/ 1204287 h 1972742"/>
              <a:gd name="connsiteX1997" fmla="*/ 5156530 w 13601612"/>
              <a:gd name="connsiteY1997" fmla="*/ 1211455 h 1972742"/>
              <a:gd name="connsiteX1998" fmla="*/ 5157606 w 13601612"/>
              <a:gd name="connsiteY1998" fmla="*/ 1188875 h 1972742"/>
              <a:gd name="connsiteX1999" fmla="*/ 5223555 w 13601612"/>
              <a:gd name="connsiteY1999" fmla="*/ 1196402 h 1972742"/>
              <a:gd name="connsiteX2000" fmla="*/ 5223555 w 13601612"/>
              <a:gd name="connsiteY2000" fmla="*/ 1203570 h 1972742"/>
              <a:gd name="connsiteX2001" fmla="*/ 5210652 w 13601612"/>
              <a:gd name="connsiteY2001" fmla="*/ 1199986 h 1972742"/>
              <a:gd name="connsiteX2002" fmla="*/ 5223555 w 13601612"/>
              <a:gd name="connsiteY2002" fmla="*/ 1196402 h 1972742"/>
              <a:gd name="connsiteX2003" fmla="*/ 5186638 w 13601612"/>
              <a:gd name="connsiteY2003" fmla="*/ 1196760 h 1972742"/>
              <a:gd name="connsiteX2004" fmla="*/ 5193448 w 13601612"/>
              <a:gd name="connsiteY2004" fmla="*/ 1198910 h 1972742"/>
              <a:gd name="connsiteX2005" fmla="*/ 5188788 w 13601612"/>
              <a:gd name="connsiteY2005" fmla="*/ 1202853 h 1972742"/>
              <a:gd name="connsiteX2006" fmla="*/ 5186638 w 13601612"/>
              <a:gd name="connsiteY2006" fmla="*/ 1203210 h 1972742"/>
              <a:gd name="connsiteX2007" fmla="*/ 5186638 w 13601612"/>
              <a:gd name="connsiteY2007" fmla="*/ 1196760 h 1972742"/>
              <a:gd name="connsiteX2008" fmla="*/ 5194164 w 13601612"/>
              <a:gd name="connsiteY2008" fmla="*/ 1198910 h 1972742"/>
              <a:gd name="connsiteX2009" fmla="*/ 5198465 w 13601612"/>
              <a:gd name="connsiteY2009" fmla="*/ 1200344 h 1972742"/>
              <a:gd name="connsiteX2010" fmla="*/ 5190580 w 13601612"/>
              <a:gd name="connsiteY2010" fmla="*/ 1202136 h 1972742"/>
              <a:gd name="connsiteX2011" fmla="*/ 5194164 w 13601612"/>
              <a:gd name="connsiteY2011" fmla="*/ 1198910 h 1972742"/>
              <a:gd name="connsiteX2012" fmla="*/ 5204559 w 13601612"/>
              <a:gd name="connsiteY2012" fmla="*/ 1201777 h 1972742"/>
              <a:gd name="connsiteX2013" fmla="*/ 5223555 w 13601612"/>
              <a:gd name="connsiteY2013" fmla="*/ 1206795 h 1972742"/>
              <a:gd name="connsiteX2014" fmla="*/ 5223555 w 13601612"/>
              <a:gd name="connsiteY2014" fmla="*/ 1221132 h 1972742"/>
              <a:gd name="connsiteX2015" fmla="*/ 5206351 w 13601612"/>
              <a:gd name="connsiteY2015" fmla="*/ 1225433 h 1972742"/>
              <a:gd name="connsiteX2016" fmla="*/ 5186279 w 13601612"/>
              <a:gd name="connsiteY2016" fmla="*/ 1220415 h 1972742"/>
              <a:gd name="connsiteX2017" fmla="*/ 5186637 w 13601612"/>
              <a:gd name="connsiteY2017" fmla="*/ 1206795 h 1972742"/>
              <a:gd name="connsiteX2018" fmla="*/ 5204559 w 13601612"/>
              <a:gd name="connsiteY2018" fmla="*/ 1201777 h 1972742"/>
              <a:gd name="connsiteX2019" fmla="*/ 5183053 w 13601612"/>
              <a:gd name="connsiteY2019" fmla="*/ 1207154 h 1972742"/>
              <a:gd name="connsiteX2020" fmla="*/ 5171942 w 13601612"/>
              <a:gd name="connsiteY2020" fmla="*/ 1216114 h 1972742"/>
              <a:gd name="connsiteX2021" fmla="*/ 5161190 w 13601612"/>
              <a:gd name="connsiteY2021" fmla="*/ 1213247 h 1972742"/>
              <a:gd name="connsiteX2022" fmla="*/ 5183053 w 13601612"/>
              <a:gd name="connsiteY2022" fmla="*/ 1207154 h 1972742"/>
              <a:gd name="connsiteX2023" fmla="*/ 5226781 w 13601612"/>
              <a:gd name="connsiteY2023" fmla="*/ 1207512 h 1972742"/>
              <a:gd name="connsiteX2024" fmla="*/ 5249719 w 13601612"/>
              <a:gd name="connsiteY2024" fmla="*/ 1213963 h 1972742"/>
              <a:gd name="connsiteX2025" fmla="*/ 5226781 w 13601612"/>
              <a:gd name="connsiteY2025" fmla="*/ 1220056 h 1972742"/>
              <a:gd name="connsiteX2026" fmla="*/ 5226781 w 13601612"/>
              <a:gd name="connsiteY2026" fmla="*/ 1207512 h 1972742"/>
              <a:gd name="connsiteX2027" fmla="*/ 5183770 w 13601612"/>
              <a:gd name="connsiteY2027" fmla="*/ 1207869 h 1972742"/>
              <a:gd name="connsiteX2028" fmla="*/ 5183412 w 13601612"/>
              <a:gd name="connsiteY2028" fmla="*/ 1219339 h 1972742"/>
              <a:gd name="connsiteX2029" fmla="*/ 5173376 w 13601612"/>
              <a:gd name="connsiteY2029" fmla="*/ 1216471 h 1972742"/>
              <a:gd name="connsiteX2030" fmla="*/ 5183771 w 13601612"/>
              <a:gd name="connsiteY2030" fmla="*/ 1207869 h 1972742"/>
              <a:gd name="connsiteX2031" fmla="*/ 5183770 w 13601612"/>
              <a:gd name="connsiteY2031" fmla="*/ 1207869 h 1972742"/>
              <a:gd name="connsiteX2032" fmla="*/ 5156530 w 13601612"/>
              <a:gd name="connsiteY2032" fmla="*/ 1215038 h 1972742"/>
              <a:gd name="connsiteX2033" fmla="*/ 5169075 w 13601612"/>
              <a:gd name="connsiteY2033" fmla="*/ 1218622 h 1972742"/>
              <a:gd name="connsiteX2034" fmla="*/ 5155814 w 13601612"/>
              <a:gd name="connsiteY2034" fmla="*/ 1228299 h 1972742"/>
              <a:gd name="connsiteX2035" fmla="*/ 5156530 w 13601612"/>
              <a:gd name="connsiteY2035" fmla="*/ 1215038 h 1972742"/>
              <a:gd name="connsiteX2036" fmla="*/ 5254379 w 13601612"/>
              <a:gd name="connsiteY2036" fmla="*/ 1215755 h 1972742"/>
              <a:gd name="connsiteX2037" fmla="*/ 5255096 w 13601612"/>
              <a:gd name="connsiteY2037" fmla="*/ 1238693 h 1972742"/>
              <a:gd name="connsiteX2038" fmla="*/ 5226781 w 13601612"/>
              <a:gd name="connsiteY2038" fmla="*/ 1231167 h 1972742"/>
              <a:gd name="connsiteX2039" fmla="*/ 5226781 w 13601612"/>
              <a:gd name="connsiteY2039" fmla="*/ 1223281 h 1972742"/>
              <a:gd name="connsiteX2040" fmla="*/ 5254379 w 13601612"/>
              <a:gd name="connsiteY2040" fmla="*/ 1215755 h 1972742"/>
              <a:gd name="connsiteX2041" fmla="*/ 5170150 w 13601612"/>
              <a:gd name="connsiteY2041" fmla="*/ 1218980 h 1972742"/>
              <a:gd name="connsiteX2042" fmla="*/ 5183412 w 13601612"/>
              <a:gd name="connsiteY2042" fmla="*/ 1222565 h 1972742"/>
              <a:gd name="connsiteX2043" fmla="*/ 5183412 w 13601612"/>
              <a:gd name="connsiteY2043" fmla="*/ 1231883 h 1972742"/>
              <a:gd name="connsiteX2044" fmla="*/ 5155097 w 13601612"/>
              <a:gd name="connsiteY2044" fmla="*/ 1239410 h 1972742"/>
              <a:gd name="connsiteX2045" fmla="*/ 5155814 w 13601612"/>
              <a:gd name="connsiteY2045" fmla="*/ 1229733 h 1972742"/>
              <a:gd name="connsiteX2046" fmla="*/ 5170150 w 13601612"/>
              <a:gd name="connsiteY2046" fmla="*/ 1218980 h 1972742"/>
              <a:gd name="connsiteX2047" fmla="*/ 5186279 w 13601612"/>
              <a:gd name="connsiteY2047" fmla="*/ 1223281 h 1972742"/>
              <a:gd name="connsiteX2048" fmla="*/ 5200616 w 13601612"/>
              <a:gd name="connsiteY2048" fmla="*/ 1227224 h 1972742"/>
              <a:gd name="connsiteX2049" fmla="*/ 5186279 w 13601612"/>
              <a:gd name="connsiteY2049" fmla="*/ 1231167 h 1972742"/>
              <a:gd name="connsiteX2050" fmla="*/ 5186279 w 13601612"/>
              <a:gd name="connsiteY2050" fmla="*/ 1223281 h 1972742"/>
              <a:gd name="connsiteX2051" fmla="*/ 5223555 w 13601612"/>
              <a:gd name="connsiteY2051" fmla="*/ 1223998 h 1972742"/>
              <a:gd name="connsiteX2052" fmla="*/ 5223555 w 13601612"/>
              <a:gd name="connsiteY2052" fmla="*/ 1230450 h 1972742"/>
              <a:gd name="connsiteX2053" fmla="*/ 5212444 w 13601612"/>
              <a:gd name="connsiteY2053" fmla="*/ 1227224 h 1972742"/>
              <a:gd name="connsiteX2054" fmla="*/ 5223555 w 13601612"/>
              <a:gd name="connsiteY2054" fmla="*/ 1223998 h 1972742"/>
              <a:gd name="connsiteX2055" fmla="*/ 4787717 w 13601612"/>
              <a:gd name="connsiteY2055" fmla="*/ 1229016 h 1972742"/>
              <a:gd name="connsiteX2056" fmla="*/ 4795602 w 13601612"/>
              <a:gd name="connsiteY2056" fmla="*/ 1279195 h 1972742"/>
              <a:gd name="connsiteX2057" fmla="*/ 4791301 w 13601612"/>
              <a:gd name="connsiteY2057" fmla="*/ 1278478 h 1972742"/>
              <a:gd name="connsiteX2058" fmla="*/ 4791301 w 13601612"/>
              <a:gd name="connsiteY2058" fmla="*/ 1278120 h 1972742"/>
              <a:gd name="connsiteX2059" fmla="*/ 4766570 w 13601612"/>
              <a:gd name="connsiteY2059" fmla="*/ 1278120 h 1972742"/>
              <a:gd name="connsiteX2060" fmla="*/ 4766570 w 13601612"/>
              <a:gd name="connsiteY2060" fmla="*/ 1278478 h 1972742"/>
              <a:gd name="connsiteX2061" fmla="*/ 4764419 w 13601612"/>
              <a:gd name="connsiteY2061" fmla="*/ 1278836 h 1972742"/>
              <a:gd name="connsiteX2062" fmla="*/ 4770513 w 13601612"/>
              <a:gd name="connsiteY2062" fmla="*/ 1245861 h 1972742"/>
              <a:gd name="connsiteX2063" fmla="*/ 4787717 w 13601612"/>
              <a:gd name="connsiteY2063" fmla="*/ 1229016 h 1972742"/>
              <a:gd name="connsiteX2064" fmla="*/ 5206709 w 13601612"/>
              <a:gd name="connsiteY2064" fmla="*/ 1229016 h 1972742"/>
              <a:gd name="connsiteX2065" fmla="*/ 5223913 w 13601612"/>
              <a:gd name="connsiteY2065" fmla="*/ 1233317 h 1972742"/>
              <a:gd name="connsiteX2066" fmla="*/ 5223913 w 13601612"/>
              <a:gd name="connsiteY2066" fmla="*/ 1248012 h 1972742"/>
              <a:gd name="connsiteX2067" fmla="*/ 5204559 w 13601612"/>
              <a:gd name="connsiteY2067" fmla="*/ 1253389 h 1972742"/>
              <a:gd name="connsiteX2068" fmla="*/ 5185921 w 13601612"/>
              <a:gd name="connsiteY2068" fmla="*/ 1248371 h 1972742"/>
              <a:gd name="connsiteX2069" fmla="*/ 5186279 w 13601612"/>
              <a:gd name="connsiteY2069" fmla="*/ 1234392 h 1972742"/>
              <a:gd name="connsiteX2070" fmla="*/ 5206709 w 13601612"/>
              <a:gd name="connsiteY2070" fmla="*/ 1229016 h 1972742"/>
              <a:gd name="connsiteX2071" fmla="*/ 5152588 w 13601612"/>
              <a:gd name="connsiteY2071" fmla="*/ 1231883 h 1972742"/>
              <a:gd name="connsiteX2072" fmla="*/ 5149720 w 13601612"/>
              <a:gd name="connsiteY2072" fmla="*/ 1296399 h 1972742"/>
              <a:gd name="connsiteX2073" fmla="*/ 5149720 w 13601612"/>
              <a:gd name="connsiteY2073" fmla="*/ 1296757 h 1972742"/>
              <a:gd name="connsiteX2074" fmla="*/ 5149362 w 13601612"/>
              <a:gd name="connsiteY2074" fmla="*/ 1296757 h 1972742"/>
              <a:gd name="connsiteX2075" fmla="*/ 5149005 w 13601612"/>
              <a:gd name="connsiteY2075" fmla="*/ 1296757 h 1972742"/>
              <a:gd name="connsiteX2076" fmla="*/ 5149005 w 13601612"/>
              <a:gd name="connsiteY2076" fmla="*/ 1297115 h 1972742"/>
              <a:gd name="connsiteX2077" fmla="*/ 5149005 w 13601612"/>
              <a:gd name="connsiteY2077" fmla="*/ 1297473 h 1972742"/>
              <a:gd name="connsiteX2078" fmla="*/ 5149005 w 13601612"/>
              <a:gd name="connsiteY2078" fmla="*/ 1297830 h 1972742"/>
              <a:gd name="connsiteX2079" fmla="*/ 5149005 w 13601612"/>
              <a:gd name="connsiteY2079" fmla="*/ 1298188 h 1972742"/>
              <a:gd name="connsiteX2080" fmla="*/ 5149005 w 13601612"/>
              <a:gd name="connsiteY2080" fmla="*/ 1298546 h 1972742"/>
              <a:gd name="connsiteX2081" fmla="*/ 5149005 w 13601612"/>
              <a:gd name="connsiteY2081" fmla="*/ 1298904 h 1972742"/>
              <a:gd name="connsiteX2082" fmla="*/ 5149362 w 13601612"/>
              <a:gd name="connsiteY2082" fmla="*/ 1298904 h 1972742"/>
              <a:gd name="connsiteX2083" fmla="*/ 5149720 w 13601612"/>
              <a:gd name="connsiteY2083" fmla="*/ 1298904 h 1972742"/>
              <a:gd name="connsiteX2084" fmla="*/ 5148646 w 13601612"/>
              <a:gd name="connsiteY2084" fmla="*/ 1325785 h 1972742"/>
              <a:gd name="connsiteX2085" fmla="*/ 4999901 w 13601612"/>
              <a:gd name="connsiteY2085" fmla="*/ 1363061 h 1972742"/>
              <a:gd name="connsiteX2086" fmla="*/ 4954382 w 13601612"/>
              <a:gd name="connsiteY2086" fmla="*/ 1353025 h 1972742"/>
              <a:gd name="connsiteX2087" fmla="*/ 4918540 w 13601612"/>
              <a:gd name="connsiteY2087" fmla="*/ 1345857 h 1972742"/>
              <a:gd name="connsiteX2088" fmla="*/ 5152588 w 13601612"/>
              <a:gd name="connsiteY2088" fmla="*/ 1231879 h 1972742"/>
              <a:gd name="connsiteX2089" fmla="*/ 5152588 w 13601612"/>
              <a:gd name="connsiteY2089" fmla="*/ 1231883 h 1972742"/>
              <a:gd name="connsiteX2090" fmla="*/ 5227139 w 13601612"/>
              <a:gd name="connsiteY2090" fmla="*/ 1234392 h 1972742"/>
              <a:gd name="connsiteX2091" fmla="*/ 5251153 w 13601612"/>
              <a:gd name="connsiteY2091" fmla="*/ 1240844 h 1972742"/>
              <a:gd name="connsiteX2092" fmla="*/ 5227139 w 13601612"/>
              <a:gd name="connsiteY2092" fmla="*/ 1247295 h 1972742"/>
              <a:gd name="connsiteX2093" fmla="*/ 5227139 w 13601612"/>
              <a:gd name="connsiteY2093" fmla="*/ 1234392 h 1972742"/>
              <a:gd name="connsiteX2094" fmla="*/ 5183412 w 13601612"/>
              <a:gd name="connsiteY2094" fmla="*/ 1235109 h 1972742"/>
              <a:gd name="connsiteX2095" fmla="*/ 5183054 w 13601612"/>
              <a:gd name="connsiteY2095" fmla="*/ 1247654 h 1972742"/>
              <a:gd name="connsiteX2096" fmla="*/ 5160115 w 13601612"/>
              <a:gd name="connsiteY2096" fmla="*/ 1241561 h 1972742"/>
              <a:gd name="connsiteX2097" fmla="*/ 5183412 w 13601612"/>
              <a:gd name="connsiteY2097" fmla="*/ 1235109 h 1972742"/>
              <a:gd name="connsiteX2098" fmla="*/ 5255454 w 13601612"/>
              <a:gd name="connsiteY2098" fmla="*/ 1242994 h 1972742"/>
              <a:gd name="connsiteX2099" fmla="*/ 5256171 w 13601612"/>
              <a:gd name="connsiteY2099" fmla="*/ 1267367 h 1972742"/>
              <a:gd name="connsiteX2100" fmla="*/ 5227139 w 13601612"/>
              <a:gd name="connsiteY2100" fmla="*/ 1259482 h 1972742"/>
              <a:gd name="connsiteX2101" fmla="*/ 5227139 w 13601612"/>
              <a:gd name="connsiteY2101" fmla="*/ 1250521 h 1972742"/>
              <a:gd name="connsiteX2102" fmla="*/ 5255454 w 13601612"/>
              <a:gd name="connsiteY2102" fmla="*/ 1242994 h 1972742"/>
              <a:gd name="connsiteX2103" fmla="*/ 5155097 w 13601612"/>
              <a:gd name="connsiteY2103" fmla="*/ 1243352 h 1972742"/>
              <a:gd name="connsiteX2104" fmla="*/ 5183053 w 13601612"/>
              <a:gd name="connsiteY2104" fmla="*/ 1250521 h 1972742"/>
              <a:gd name="connsiteX2105" fmla="*/ 5182695 w 13601612"/>
              <a:gd name="connsiteY2105" fmla="*/ 1259123 h 1972742"/>
              <a:gd name="connsiteX2106" fmla="*/ 5154380 w 13601612"/>
              <a:gd name="connsiteY2106" fmla="*/ 1267008 h 1972742"/>
              <a:gd name="connsiteX2107" fmla="*/ 5155097 w 13601612"/>
              <a:gd name="connsiteY2107" fmla="*/ 1243352 h 1972742"/>
              <a:gd name="connsiteX2108" fmla="*/ 4768362 w 13601612"/>
              <a:gd name="connsiteY2108" fmla="*/ 1248015 h 1972742"/>
              <a:gd name="connsiteX2109" fmla="*/ 4762627 w 13601612"/>
              <a:gd name="connsiteY2109" fmla="*/ 1279197 h 1972742"/>
              <a:gd name="connsiteX2110" fmla="*/ 4721051 w 13601612"/>
              <a:gd name="connsiteY2110" fmla="*/ 1286724 h 1972742"/>
              <a:gd name="connsiteX2111" fmla="*/ 4768362 w 13601612"/>
              <a:gd name="connsiteY2111" fmla="*/ 1248015 h 1972742"/>
              <a:gd name="connsiteX2112" fmla="*/ 5223913 w 13601612"/>
              <a:gd name="connsiteY2112" fmla="*/ 1251240 h 1972742"/>
              <a:gd name="connsiteX2113" fmla="*/ 5223913 w 13601612"/>
              <a:gd name="connsiteY2113" fmla="*/ 1258767 h 1972742"/>
              <a:gd name="connsiteX2114" fmla="*/ 5210293 w 13601612"/>
              <a:gd name="connsiteY2114" fmla="*/ 1255183 h 1972742"/>
              <a:gd name="connsiteX2115" fmla="*/ 5223913 w 13601612"/>
              <a:gd name="connsiteY2115" fmla="*/ 1251240 h 1972742"/>
              <a:gd name="connsiteX2116" fmla="*/ 5185921 w 13601612"/>
              <a:gd name="connsiteY2116" fmla="*/ 1251598 h 1972742"/>
              <a:gd name="connsiteX2117" fmla="*/ 5198465 w 13601612"/>
              <a:gd name="connsiteY2117" fmla="*/ 1254824 h 1972742"/>
              <a:gd name="connsiteX2118" fmla="*/ 5185921 w 13601612"/>
              <a:gd name="connsiteY2118" fmla="*/ 1258050 h 1972742"/>
              <a:gd name="connsiteX2119" fmla="*/ 5185921 w 13601612"/>
              <a:gd name="connsiteY2119" fmla="*/ 1251598 h 1972742"/>
              <a:gd name="connsiteX2120" fmla="*/ 5204559 w 13601612"/>
              <a:gd name="connsiteY2120" fmla="*/ 1256616 h 1972742"/>
              <a:gd name="connsiteX2121" fmla="*/ 5223913 w 13601612"/>
              <a:gd name="connsiteY2121" fmla="*/ 1261992 h 1972742"/>
              <a:gd name="connsiteX2122" fmla="*/ 5224271 w 13601612"/>
              <a:gd name="connsiteY2122" fmla="*/ 1276329 h 1972742"/>
              <a:gd name="connsiteX2123" fmla="*/ 5206350 w 13601612"/>
              <a:gd name="connsiteY2123" fmla="*/ 1281347 h 1972742"/>
              <a:gd name="connsiteX2124" fmla="*/ 5185920 w 13601612"/>
              <a:gd name="connsiteY2124" fmla="*/ 1275612 h 1972742"/>
              <a:gd name="connsiteX2125" fmla="*/ 5185920 w 13601612"/>
              <a:gd name="connsiteY2125" fmla="*/ 1261634 h 1972742"/>
              <a:gd name="connsiteX2126" fmla="*/ 5204559 w 13601612"/>
              <a:gd name="connsiteY2126" fmla="*/ 1256616 h 1972742"/>
              <a:gd name="connsiteX2127" fmla="*/ 5182695 w 13601612"/>
              <a:gd name="connsiteY2127" fmla="*/ 1262351 h 1972742"/>
              <a:gd name="connsiteX2128" fmla="*/ 5182695 w 13601612"/>
              <a:gd name="connsiteY2128" fmla="*/ 1274537 h 1972742"/>
              <a:gd name="connsiteX2129" fmla="*/ 5160115 w 13601612"/>
              <a:gd name="connsiteY2129" fmla="*/ 1268444 h 1972742"/>
              <a:gd name="connsiteX2130" fmla="*/ 5182695 w 13601612"/>
              <a:gd name="connsiteY2130" fmla="*/ 1262351 h 1972742"/>
              <a:gd name="connsiteX2131" fmla="*/ 5227139 w 13601612"/>
              <a:gd name="connsiteY2131" fmla="*/ 1262351 h 1972742"/>
              <a:gd name="connsiteX2132" fmla="*/ 5251512 w 13601612"/>
              <a:gd name="connsiteY2132" fmla="*/ 1269161 h 1972742"/>
              <a:gd name="connsiteX2133" fmla="*/ 5227139 w 13601612"/>
              <a:gd name="connsiteY2133" fmla="*/ 1275612 h 1972742"/>
              <a:gd name="connsiteX2134" fmla="*/ 5227139 w 13601612"/>
              <a:gd name="connsiteY2134" fmla="*/ 1262351 h 1972742"/>
              <a:gd name="connsiteX2135" fmla="*/ 5154021 w 13601612"/>
              <a:gd name="connsiteY2135" fmla="*/ 1270236 h 1972742"/>
              <a:gd name="connsiteX2136" fmla="*/ 5182695 w 13601612"/>
              <a:gd name="connsiteY2136" fmla="*/ 1278121 h 1972742"/>
              <a:gd name="connsiteX2137" fmla="*/ 5182337 w 13601612"/>
              <a:gd name="connsiteY2137" fmla="*/ 1287799 h 1972742"/>
              <a:gd name="connsiteX2138" fmla="*/ 5153305 w 13601612"/>
              <a:gd name="connsiteY2138" fmla="*/ 1295684 h 1972742"/>
              <a:gd name="connsiteX2139" fmla="*/ 5154021 w 13601612"/>
              <a:gd name="connsiteY2139" fmla="*/ 1270236 h 1972742"/>
              <a:gd name="connsiteX2140" fmla="*/ 5256171 w 13601612"/>
              <a:gd name="connsiteY2140" fmla="*/ 1270953 h 1972742"/>
              <a:gd name="connsiteX2141" fmla="*/ 5256529 w 13601612"/>
              <a:gd name="connsiteY2141" fmla="*/ 1280989 h 1972742"/>
              <a:gd name="connsiteX2142" fmla="*/ 5238966 w 13601612"/>
              <a:gd name="connsiteY2142" fmla="*/ 1289949 h 1972742"/>
              <a:gd name="connsiteX2143" fmla="*/ 5227139 w 13601612"/>
              <a:gd name="connsiteY2143" fmla="*/ 1286724 h 1972742"/>
              <a:gd name="connsiteX2144" fmla="*/ 5227139 w 13601612"/>
              <a:gd name="connsiteY2144" fmla="*/ 1278839 h 1972742"/>
              <a:gd name="connsiteX2145" fmla="*/ 5256171 w 13601612"/>
              <a:gd name="connsiteY2145" fmla="*/ 1270953 h 1972742"/>
              <a:gd name="connsiteX2146" fmla="*/ 5185921 w 13601612"/>
              <a:gd name="connsiteY2146" fmla="*/ 1278838 h 1972742"/>
              <a:gd name="connsiteX2147" fmla="*/ 5200616 w 13601612"/>
              <a:gd name="connsiteY2147" fmla="*/ 1282781 h 1972742"/>
              <a:gd name="connsiteX2148" fmla="*/ 5185562 w 13601612"/>
              <a:gd name="connsiteY2148" fmla="*/ 1286723 h 1972742"/>
              <a:gd name="connsiteX2149" fmla="*/ 5185921 w 13601612"/>
              <a:gd name="connsiteY2149" fmla="*/ 1278838 h 1972742"/>
              <a:gd name="connsiteX2150" fmla="*/ 5224272 w 13601612"/>
              <a:gd name="connsiteY2150" fmla="*/ 1279555 h 1972742"/>
              <a:gd name="connsiteX2151" fmla="*/ 5224272 w 13601612"/>
              <a:gd name="connsiteY2151" fmla="*/ 1286007 h 1972742"/>
              <a:gd name="connsiteX2152" fmla="*/ 5212444 w 13601612"/>
              <a:gd name="connsiteY2152" fmla="*/ 1282781 h 1972742"/>
              <a:gd name="connsiteX2153" fmla="*/ 5224272 w 13601612"/>
              <a:gd name="connsiteY2153" fmla="*/ 1279555 h 1972742"/>
              <a:gd name="connsiteX2154" fmla="*/ 4766570 w 13601612"/>
              <a:gd name="connsiteY2154" fmla="*/ 1280272 h 1972742"/>
              <a:gd name="connsiteX2155" fmla="*/ 4766928 w 13601612"/>
              <a:gd name="connsiteY2155" fmla="*/ 1280272 h 1972742"/>
              <a:gd name="connsiteX2156" fmla="*/ 4790942 w 13601612"/>
              <a:gd name="connsiteY2156" fmla="*/ 1280272 h 1972742"/>
              <a:gd name="connsiteX2157" fmla="*/ 4791299 w 13601612"/>
              <a:gd name="connsiteY2157" fmla="*/ 1280272 h 1972742"/>
              <a:gd name="connsiteX2158" fmla="*/ 4795959 w 13601612"/>
              <a:gd name="connsiteY2158" fmla="*/ 1281347 h 1972742"/>
              <a:gd name="connsiteX2159" fmla="*/ 4797751 w 13601612"/>
              <a:gd name="connsiteY2159" fmla="*/ 1292457 h 1972742"/>
              <a:gd name="connsiteX2160" fmla="*/ 4794167 w 13601612"/>
              <a:gd name="connsiteY2160" fmla="*/ 1295683 h 1972742"/>
              <a:gd name="connsiteX2161" fmla="*/ 4764776 w 13601612"/>
              <a:gd name="connsiteY2161" fmla="*/ 1295683 h 1972742"/>
              <a:gd name="connsiteX2162" fmla="*/ 4764776 w 13601612"/>
              <a:gd name="connsiteY2162" fmla="*/ 1295326 h 1972742"/>
              <a:gd name="connsiteX2163" fmla="*/ 4764776 w 13601612"/>
              <a:gd name="connsiteY2163" fmla="*/ 1294968 h 1972742"/>
              <a:gd name="connsiteX2164" fmla="*/ 4764419 w 13601612"/>
              <a:gd name="connsiteY2164" fmla="*/ 1294968 h 1972742"/>
              <a:gd name="connsiteX2165" fmla="*/ 4761910 w 13601612"/>
              <a:gd name="connsiteY2165" fmla="*/ 1292459 h 1972742"/>
              <a:gd name="connsiteX2166" fmla="*/ 4764060 w 13601612"/>
              <a:gd name="connsiteY2166" fmla="*/ 1280631 h 1972742"/>
              <a:gd name="connsiteX2167" fmla="*/ 4766570 w 13601612"/>
              <a:gd name="connsiteY2167" fmla="*/ 1280272 h 1972742"/>
              <a:gd name="connsiteX2168" fmla="*/ 4762269 w 13601612"/>
              <a:gd name="connsiteY2168" fmla="*/ 1280989 h 1972742"/>
              <a:gd name="connsiteX2169" fmla="*/ 4760477 w 13601612"/>
              <a:gd name="connsiteY2169" fmla="*/ 1291024 h 1972742"/>
              <a:gd name="connsiteX2170" fmla="*/ 4751875 w 13601612"/>
              <a:gd name="connsiteY2170" fmla="*/ 1282781 h 1972742"/>
              <a:gd name="connsiteX2171" fmla="*/ 4762269 w 13601612"/>
              <a:gd name="connsiteY2171" fmla="*/ 1280989 h 1972742"/>
              <a:gd name="connsiteX2172" fmla="*/ 4797752 w 13601612"/>
              <a:gd name="connsiteY2172" fmla="*/ 1281705 h 1972742"/>
              <a:gd name="connsiteX2173" fmla="*/ 4807430 w 13601612"/>
              <a:gd name="connsiteY2173" fmla="*/ 1283498 h 1972742"/>
              <a:gd name="connsiteX2174" fmla="*/ 4799545 w 13601612"/>
              <a:gd name="connsiteY2174" fmla="*/ 1290666 h 1972742"/>
              <a:gd name="connsiteX2175" fmla="*/ 4797752 w 13601612"/>
              <a:gd name="connsiteY2175" fmla="*/ 1281705 h 1972742"/>
              <a:gd name="connsiteX2176" fmla="*/ 5256529 w 13601612"/>
              <a:gd name="connsiteY2176" fmla="*/ 1282063 h 1972742"/>
              <a:gd name="connsiteX2177" fmla="*/ 5257246 w 13601612"/>
              <a:gd name="connsiteY2177" fmla="*/ 1294966 h 1972742"/>
              <a:gd name="connsiteX2178" fmla="*/ 5240042 w 13601612"/>
              <a:gd name="connsiteY2178" fmla="*/ 1290307 h 1972742"/>
              <a:gd name="connsiteX2179" fmla="*/ 5256529 w 13601612"/>
              <a:gd name="connsiteY2179" fmla="*/ 1282063 h 1972742"/>
              <a:gd name="connsiteX2180" fmla="*/ 4747215 w 13601612"/>
              <a:gd name="connsiteY2180" fmla="*/ 1283855 h 1972742"/>
              <a:gd name="connsiteX2181" fmla="*/ 4736104 w 13601612"/>
              <a:gd name="connsiteY2181" fmla="*/ 1294250 h 1972742"/>
              <a:gd name="connsiteX2182" fmla="*/ 4728936 w 13601612"/>
              <a:gd name="connsiteY2182" fmla="*/ 1287081 h 1972742"/>
              <a:gd name="connsiteX2183" fmla="*/ 4747215 w 13601612"/>
              <a:gd name="connsiteY2183" fmla="*/ 1283855 h 1972742"/>
              <a:gd name="connsiteX2184" fmla="*/ 4750083 w 13601612"/>
              <a:gd name="connsiteY2184" fmla="*/ 1283855 h 1972742"/>
              <a:gd name="connsiteX2185" fmla="*/ 4760118 w 13601612"/>
              <a:gd name="connsiteY2185" fmla="*/ 1293174 h 1972742"/>
              <a:gd name="connsiteX2186" fmla="*/ 4759402 w 13601612"/>
              <a:gd name="connsiteY2186" fmla="*/ 1295683 h 1972742"/>
              <a:gd name="connsiteX2187" fmla="*/ 4737538 w 13601612"/>
              <a:gd name="connsiteY2187" fmla="*/ 1295326 h 1972742"/>
              <a:gd name="connsiteX2188" fmla="*/ 4750083 w 13601612"/>
              <a:gd name="connsiteY2188" fmla="*/ 1283855 h 1972742"/>
              <a:gd name="connsiteX2189" fmla="*/ 4811372 w 13601612"/>
              <a:gd name="connsiteY2189" fmla="*/ 1284213 h 1972742"/>
              <a:gd name="connsiteX2190" fmla="*/ 4829652 w 13601612"/>
              <a:gd name="connsiteY2190" fmla="*/ 1288156 h 1972742"/>
              <a:gd name="connsiteX2191" fmla="*/ 4822842 w 13601612"/>
              <a:gd name="connsiteY2191" fmla="*/ 1294966 h 1972742"/>
              <a:gd name="connsiteX2192" fmla="*/ 4811372 w 13601612"/>
              <a:gd name="connsiteY2192" fmla="*/ 1284213 h 1972742"/>
              <a:gd name="connsiteX2193" fmla="*/ 4808863 w 13601612"/>
              <a:gd name="connsiteY2193" fmla="*/ 1284571 h 1972742"/>
              <a:gd name="connsiteX2194" fmla="*/ 4820691 w 13601612"/>
              <a:gd name="connsiteY2194" fmla="*/ 1295682 h 1972742"/>
              <a:gd name="connsiteX2195" fmla="*/ 4800261 w 13601612"/>
              <a:gd name="connsiteY2195" fmla="*/ 1295682 h 1972742"/>
              <a:gd name="connsiteX2196" fmla="*/ 4799903 w 13601612"/>
              <a:gd name="connsiteY2196" fmla="*/ 1293173 h 1972742"/>
              <a:gd name="connsiteX2197" fmla="*/ 4808863 w 13601612"/>
              <a:gd name="connsiteY2197" fmla="*/ 1284571 h 1972742"/>
              <a:gd name="connsiteX2198" fmla="*/ 5206709 w 13601612"/>
              <a:gd name="connsiteY2198" fmla="*/ 1284571 h 1972742"/>
              <a:gd name="connsiteX2199" fmla="*/ 5224272 w 13601612"/>
              <a:gd name="connsiteY2199" fmla="*/ 1288872 h 1972742"/>
              <a:gd name="connsiteX2200" fmla="*/ 5224272 w 13601612"/>
              <a:gd name="connsiteY2200" fmla="*/ 1296757 h 1972742"/>
              <a:gd name="connsiteX2201" fmla="*/ 5196315 w 13601612"/>
              <a:gd name="connsiteY2201" fmla="*/ 1308585 h 1972742"/>
              <a:gd name="connsiteX2202" fmla="*/ 5185204 w 13601612"/>
              <a:gd name="connsiteY2202" fmla="*/ 1305360 h 1972742"/>
              <a:gd name="connsiteX2203" fmla="*/ 5185562 w 13601612"/>
              <a:gd name="connsiteY2203" fmla="*/ 1290306 h 1972742"/>
              <a:gd name="connsiteX2204" fmla="*/ 5206709 w 13601612"/>
              <a:gd name="connsiteY2204" fmla="*/ 1284571 h 1972742"/>
              <a:gd name="connsiteX2205" fmla="*/ 4724993 w 13601612"/>
              <a:gd name="connsiteY2205" fmla="*/ 1287797 h 1972742"/>
              <a:gd name="connsiteX2206" fmla="*/ 4718183 w 13601612"/>
              <a:gd name="connsiteY2206" fmla="*/ 1294249 h 1972742"/>
              <a:gd name="connsiteX2207" fmla="*/ 4715316 w 13601612"/>
              <a:gd name="connsiteY2207" fmla="*/ 1291023 h 1972742"/>
              <a:gd name="connsiteX2208" fmla="*/ 4717825 w 13601612"/>
              <a:gd name="connsiteY2208" fmla="*/ 1289231 h 1972742"/>
              <a:gd name="connsiteX2209" fmla="*/ 4724993 w 13601612"/>
              <a:gd name="connsiteY2209" fmla="*/ 1287797 h 1972742"/>
              <a:gd name="connsiteX2210" fmla="*/ 4727502 w 13601612"/>
              <a:gd name="connsiteY2210" fmla="*/ 1288155 h 1972742"/>
              <a:gd name="connsiteX2211" fmla="*/ 4734671 w 13601612"/>
              <a:gd name="connsiteY2211" fmla="*/ 1295323 h 1972742"/>
              <a:gd name="connsiteX2212" fmla="*/ 4719975 w 13601612"/>
              <a:gd name="connsiteY2212" fmla="*/ 1295323 h 1972742"/>
              <a:gd name="connsiteX2213" fmla="*/ 4727502 w 13601612"/>
              <a:gd name="connsiteY2213" fmla="*/ 1288155 h 1972742"/>
              <a:gd name="connsiteX2214" fmla="*/ 4831444 w 13601612"/>
              <a:gd name="connsiteY2214" fmla="*/ 1288872 h 1972742"/>
              <a:gd name="connsiteX2215" fmla="*/ 4838612 w 13601612"/>
              <a:gd name="connsiteY2215" fmla="*/ 1295681 h 1972742"/>
              <a:gd name="connsiteX2216" fmla="*/ 4824634 w 13601612"/>
              <a:gd name="connsiteY2216" fmla="*/ 1295681 h 1972742"/>
              <a:gd name="connsiteX2217" fmla="*/ 4831444 w 13601612"/>
              <a:gd name="connsiteY2217" fmla="*/ 1288872 h 1972742"/>
              <a:gd name="connsiteX2218" fmla="*/ 4834311 w 13601612"/>
              <a:gd name="connsiteY2218" fmla="*/ 1288872 h 1972742"/>
              <a:gd name="connsiteX2219" fmla="*/ 4844347 w 13601612"/>
              <a:gd name="connsiteY2219" fmla="*/ 1291022 h 1972742"/>
              <a:gd name="connsiteX2220" fmla="*/ 4840763 w 13601612"/>
              <a:gd name="connsiteY2220" fmla="*/ 1294965 h 1972742"/>
              <a:gd name="connsiteX2221" fmla="*/ 4834311 w 13601612"/>
              <a:gd name="connsiteY2221" fmla="*/ 1288872 h 1972742"/>
              <a:gd name="connsiteX2222" fmla="*/ 4715674 w 13601612"/>
              <a:gd name="connsiteY2222" fmla="*/ 1289588 h 1972742"/>
              <a:gd name="connsiteX2223" fmla="*/ 4714599 w 13601612"/>
              <a:gd name="connsiteY2223" fmla="*/ 1290305 h 1972742"/>
              <a:gd name="connsiteX2224" fmla="*/ 4714242 w 13601612"/>
              <a:gd name="connsiteY2224" fmla="*/ 1289947 h 1972742"/>
              <a:gd name="connsiteX2225" fmla="*/ 4715674 w 13601612"/>
              <a:gd name="connsiteY2225" fmla="*/ 1289588 h 1972742"/>
              <a:gd name="connsiteX2226" fmla="*/ 5227139 w 13601612"/>
              <a:gd name="connsiteY2226" fmla="*/ 1289946 h 1972742"/>
              <a:gd name="connsiteX2227" fmla="*/ 5234666 w 13601612"/>
              <a:gd name="connsiteY2227" fmla="*/ 1292097 h 1972742"/>
              <a:gd name="connsiteX2228" fmla="*/ 5227139 w 13601612"/>
              <a:gd name="connsiteY2228" fmla="*/ 1295323 h 1972742"/>
              <a:gd name="connsiteX2229" fmla="*/ 5227139 w 13601612"/>
              <a:gd name="connsiteY2229" fmla="*/ 1289946 h 1972742"/>
              <a:gd name="connsiteX2230" fmla="*/ 4711015 w 13601612"/>
              <a:gd name="connsiteY2230" fmla="*/ 1290304 h 1972742"/>
              <a:gd name="connsiteX2231" fmla="*/ 4705997 w 13601612"/>
              <a:gd name="connsiteY2231" fmla="*/ 1295322 h 1972742"/>
              <a:gd name="connsiteX2232" fmla="*/ 4692019 w 13601612"/>
              <a:gd name="connsiteY2232" fmla="*/ 1294964 h 1972742"/>
              <a:gd name="connsiteX2233" fmla="*/ 4705997 w 13601612"/>
              <a:gd name="connsiteY2233" fmla="*/ 1291380 h 1972742"/>
              <a:gd name="connsiteX2234" fmla="*/ 4706355 w 13601612"/>
              <a:gd name="connsiteY2234" fmla="*/ 1291380 h 1972742"/>
              <a:gd name="connsiteX2235" fmla="*/ 4711015 w 13601612"/>
              <a:gd name="connsiteY2235" fmla="*/ 1290304 h 1972742"/>
              <a:gd name="connsiteX2236" fmla="*/ 4712807 w 13601612"/>
              <a:gd name="connsiteY2236" fmla="*/ 1291021 h 1972742"/>
              <a:gd name="connsiteX2237" fmla="*/ 4713165 w 13601612"/>
              <a:gd name="connsiteY2237" fmla="*/ 1291379 h 1972742"/>
              <a:gd name="connsiteX2238" fmla="*/ 4711014 w 13601612"/>
              <a:gd name="connsiteY2238" fmla="*/ 1293171 h 1972742"/>
              <a:gd name="connsiteX2239" fmla="*/ 4712807 w 13601612"/>
              <a:gd name="connsiteY2239" fmla="*/ 1291021 h 1972742"/>
              <a:gd name="connsiteX2240" fmla="*/ 5182337 w 13601612"/>
              <a:gd name="connsiteY2240" fmla="*/ 1291021 h 1972742"/>
              <a:gd name="connsiteX2241" fmla="*/ 5181979 w 13601612"/>
              <a:gd name="connsiteY2241" fmla="*/ 1304641 h 1972742"/>
              <a:gd name="connsiteX2242" fmla="*/ 5157248 w 13601612"/>
              <a:gd name="connsiteY2242" fmla="*/ 1297831 h 1972742"/>
              <a:gd name="connsiteX2243" fmla="*/ 5182337 w 13601612"/>
              <a:gd name="connsiteY2243" fmla="*/ 1291021 h 1972742"/>
              <a:gd name="connsiteX2244" fmla="*/ 4845781 w 13601612"/>
              <a:gd name="connsiteY2244" fmla="*/ 1291738 h 1972742"/>
              <a:gd name="connsiteX2245" fmla="*/ 4849365 w 13601612"/>
              <a:gd name="connsiteY2245" fmla="*/ 1295322 h 1972742"/>
              <a:gd name="connsiteX2246" fmla="*/ 4848290 w 13601612"/>
              <a:gd name="connsiteY2246" fmla="*/ 1295680 h 1972742"/>
              <a:gd name="connsiteX2247" fmla="*/ 4842555 w 13601612"/>
              <a:gd name="connsiteY2247" fmla="*/ 1295680 h 1972742"/>
              <a:gd name="connsiteX2248" fmla="*/ 4845781 w 13601612"/>
              <a:gd name="connsiteY2248" fmla="*/ 1291738 h 1972742"/>
              <a:gd name="connsiteX2249" fmla="*/ 4848290 w 13601612"/>
              <a:gd name="connsiteY2249" fmla="*/ 1291738 h 1972742"/>
              <a:gd name="connsiteX2250" fmla="*/ 4852949 w 13601612"/>
              <a:gd name="connsiteY2250" fmla="*/ 1292813 h 1972742"/>
              <a:gd name="connsiteX2251" fmla="*/ 4850798 w 13601612"/>
              <a:gd name="connsiteY2251" fmla="*/ 1294246 h 1972742"/>
              <a:gd name="connsiteX2252" fmla="*/ 4848290 w 13601612"/>
              <a:gd name="connsiteY2252" fmla="*/ 1291738 h 1972742"/>
              <a:gd name="connsiteX2253" fmla="*/ 4713882 w 13601612"/>
              <a:gd name="connsiteY2253" fmla="*/ 1292096 h 1972742"/>
              <a:gd name="connsiteX2254" fmla="*/ 4716750 w 13601612"/>
              <a:gd name="connsiteY2254" fmla="*/ 1295322 h 1972742"/>
              <a:gd name="connsiteX2255" fmla="*/ 4709581 w 13601612"/>
              <a:gd name="connsiteY2255" fmla="*/ 1295322 h 1972742"/>
              <a:gd name="connsiteX2256" fmla="*/ 4713882 w 13601612"/>
              <a:gd name="connsiteY2256" fmla="*/ 1292096 h 1972742"/>
              <a:gd name="connsiteX2257" fmla="*/ 5235741 w 13601612"/>
              <a:gd name="connsiteY2257" fmla="*/ 1292096 h 1972742"/>
              <a:gd name="connsiteX2258" fmla="*/ 5254021 w 13601612"/>
              <a:gd name="connsiteY2258" fmla="*/ 1297114 h 1972742"/>
              <a:gd name="connsiteX2259" fmla="*/ 5227139 w 13601612"/>
              <a:gd name="connsiteY2259" fmla="*/ 1304640 h 1972742"/>
              <a:gd name="connsiteX2260" fmla="*/ 5227139 w 13601612"/>
              <a:gd name="connsiteY2260" fmla="*/ 1296397 h 1972742"/>
              <a:gd name="connsiteX2261" fmla="*/ 5235741 w 13601612"/>
              <a:gd name="connsiteY2261" fmla="*/ 1292096 h 1972742"/>
              <a:gd name="connsiteX2262" fmla="*/ 4854383 w 13601612"/>
              <a:gd name="connsiteY2262" fmla="*/ 1293170 h 1972742"/>
              <a:gd name="connsiteX2263" fmla="*/ 4854740 w 13601612"/>
              <a:gd name="connsiteY2263" fmla="*/ 1293170 h 1972742"/>
              <a:gd name="connsiteX2264" fmla="*/ 4866927 w 13601612"/>
              <a:gd name="connsiteY2264" fmla="*/ 1296038 h 1972742"/>
              <a:gd name="connsiteX2265" fmla="*/ 4852590 w 13601612"/>
              <a:gd name="connsiteY2265" fmla="*/ 1295680 h 1972742"/>
              <a:gd name="connsiteX2266" fmla="*/ 4851515 w 13601612"/>
              <a:gd name="connsiteY2266" fmla="*/ 1294605 h 1972742"/>
              <a:gd name="connsiteX2267" fmla="*/ 4854383 w 13601612"/>
              <a:gd name="connsiteY2267" fmla="*/ 1293172 h 1972742"/>
              <a:gd name="connsiteX2268" fmla="*/ 4854383 w 13601612"/>
              <a:gd name="connsiteY2268" fmla="*/ 1293170 h 1972742"/>
              <a:gd name="connsiteX2269" fmla="*/ 4761552 w 13601612"/>
              <a:gd name="connsiteY2269" fmla="*/ 1294604 h 1972742"/>
              <a:gd name="connsiteX2270" fmla="*/ 4762269 w 13601612"/>
              <a:gd name="connsiteY2270" fmla="*/ 1295321 h 1972742"/>
              <a:gd name="connsiteX2271" fmla="*/ 4761194 w 13601612"/>
              <a:gd name="connsiteY2271" fmla="*/ 1295321 h 1972742"/>
              <a:gd name="connsiteX2272" fmla="*/ 4761552 w 13601612"/>
              <a:gd name="connsiteY2272" fmla="*/ 1294604 h 1972742"/>
              <a:gd name="connsiteX2273" fmla="*/ 4798111 w 13601612"/>
              <a:gd name="connsiteY2273" fmla="*/ 1294604 h 1972742"/>
              <a:gd name="connsiteX2274" fmla="*/ 4798111 w 13601612"/>
              <a:gd name="connsiteY2274" fmla="*/ 1295679 h 1972742"/>
              <a:gd name="connsiteX2275" fmla="*/ 4797036 w 13601612"/>
              <a:gd name="connsiteY2275" fmla="*/ 1295679 h 1972742"/>
              <a:gd name="connsiteX2276" fmla="*/ 4798111 w 13601612"/>
              <a:gd name="connsiteY2276" fmla="*/ 1294604 h 1972742"/>
              <a:gd name="connsiteX2277" fmla="*/ 4707072 w 13601612"/>
              <a:gd name="connsiteY2277" fmla="*/ 1297113 h 1972742"/>
              <a:gd name="connsiteX2278" fmla="*/ 4759402 w 13601612"/>
              <a:gd name="connsiteY2278" fmla="*/ 1297471 h 1972742"/>
              <a:gd name="connsiteX2279" fmla="*/ 4754384 w 13601612"/>
              <a:gd name="connsiteY2279" fmla="*/ 1322202 h 1972742"/>
              <a:gd name="connsiteX2280" fmla="*/ 4753667 w 13601612"/>
              <a:gd name="connsiteY2280" fmla="*/ 1322202 h 1972742"/>
              <a:gd name="connsiteX2281" fmla="*/ 4753667 w 13601612"/>
              <a:gd name="connsiteY2281" fmla="*/ 1322560 h 1972742"/>
              <a:gd name="connsiteX2282" fmla="*/ 4753309 w 13601612"/>
              <a:gd name="connsiteY2282" fmla="*/ 1322560 h 1972742"/>
              <a:gd name="connsiteX2283" fmla="*/ 4752951 w 13601612"/>
              <a:gd name="connsiteY2283" fmla="*/ 1322917 h 1972742"/>
              <a:gd name="connsiteX2284" fmla="*/ 4752951 w 13601612"/>
              <a:gd name="connsiteY2284" fmla="*/ 1323275 h 1972742"/>
              <a:gd name="connsiteX2285" fmla="*/ 4750442 w 13601612"/>
              <a:gd name="connsiteY2285" fmla="*/ 1323275 h 1972742"/>
              <a:gd name="connsiteX2286" fmla="*/ 4627863 w 13601612"/>
              <a:gd name="connsiteY2286" fmla="*/ 1345856 h 1972742"/>
              <a:gd name="connsiteX2287" fmla="*/ 4707073 w 13601612"/>
              <a:gd name="connsiteY2287" fmla="*/ 1297111 h 1972742"/>
              <a:gd name="connsiteX2288" fmla="*/ 4707072 w 13601612"/>
              <a:gd name="connsiteY2288" fmla="*/ 1297113 h 1972742"/>
              <a:gd name="connsiteX2289" fmla="*/ 4760835 w 13601612"/>
              <a:gd name="connsiteY2289" fmla="*/ 1297471 h 1972742"/>
              <a:gd name="connsiteX2290" fmla="*/ 4798469 w 13601612"/>
              <a:gd name="connsiteY2290" fmla="*/ 1297471 h 1972742"/>
              <a:gd name="connsiteX2291" fmla="*/ 4801337 w 13601612"/>
              <a:gd name="connsiteY2291" fmla="*/ 1315392 h 1972742"/>
              <a:gd name="connsiteX2292" fmla="*/ 4766211 w 13601612"/>
              <a:gd name="connsiteY2292" fmla="*/ 1315392 h 1972742"/>
              <a:gd name="connsiteX2293" fmla="*/ 4799186 w 13601612"/>
              <a:gd name="connsiteY2293" fmla="*/ 1306431 h 1972742"/>
              <a:gd name="connsiteX2294" fmla="*/ 4799544 w 13601612"/>
              <a:gd name="connsiteY2294" fmla="*/ 1306431 h 1972742"/>
              <a:gd name="connsiteX2295" fmla="*/ 4799186 w 13601612"/>
              <a:gd name="connsiteY2295" fmla="*/ 1304281 h 1972742"/>
              <a:gd name="connsiteX2296" fmla="*/ 4759760 w 13601612"/>
              <a:gd name="connsiteY2296" fmla="*/ 1304281 h 1972742"/>
              <a:gd name="connsiteX2297" fmla="*/ 4760835 w 13601612"/>
              <a:gd name="connsiteY2297" fmla="*/ 1297471 h 1972742"/>
              <a:gd name="connsiteX2298" fmla="*/ 4800261 w 13601612"/>
              <a:gd name="connsiteY2298" fmla="*/ 1297471 h 1972742"/>
              <a:gd name="connsiteX2299" fmla="*/ 4845064 w 13601612"/>
              <a:gd name="connsiteY2299" fmla="*/ 1297829 h 1972742"/>
              <a:gd name="connsiteX2300" fmla="*/ 4803487 w 13601612"/>
              <a:gd name="connsiteY2300" fmla="*/ 1319692 h 1972742"/>
              <a:gd name="connsiteX2301" fmla="*/ 4800261 w 13601612"/>
              <a:gd name="connsiteY2301" fmla="*/ 1297471 h 1972742"/>
              <a:gd name="connsiteX2302" fmla="*/ 5223913 w 13601612"/>
              <a:gd name="connsiteY2302" fmla="*/ 1297829 h 1972742"/>
              <a:gd name="connsiteX2303" fmla="*/ 5224271 w 13601612"/>
              <a:gd name="connsiteY2303" fmla="*/ 1297829 h 1972742"/>
              <a:gd name="connsiteX2304" fmla="*/ 5224271 w 13601612"/>
              <a:gd name="connsiteY2304" fmla="*/ 1305355 h 1972742"/>
              <a:gd name="connsiteX2305" fmla="*/ 5204558 w 13601612"/>
              <a:gd name="connsiteY2305" fmla="*/ 1310732 h 1972742"/>
              <a:gd name="connsiteX2306" fmla="*/ 5197748 w 13601612"/>
              <a:gd name="connsiteY2306" fmla="*/ 1308940 h 1972742"/>
              <a:gd name="connsiteX2307" fmla="*/ 5223913 w 13601612"/>
              <a:gd name="connsiteY2307" fmla="*/ 1297829 h 1972742"/>
              <a:gd name="connsiteX2308" fmla="*/ 5257605 w 13601612"/>
              <a:gd name="connsiteY2308" fmla="*/ 1299621 h 1972742"/>
              <a:gd name="connsiteX2309" fmla="*/ 5258322 w 13601612"/>
              <a:gd name="connsiteY2309" fmla="*/ 1325427 h 1972742"/>
              <a:gd name="connsiteX2310" fmla="*/ 5227497 w 13601612"/>
              <a:gd name="connsiteY2310" fmla="*/ 1317183 h 1972742"/>
              <a:gd name="connsiteX2311" fmla="*/ 5227497 w 13601612"/>
              <a:gd name="connsiteY2311" fmla="*/ 1307506 h 1972742"/>
              <a:gd name="connsiteX2312" fmla="*/ 5257605 w 13601612"/>
              <a:gd name="connsiteY2312" fmla="*/ 1299621 h 1972742"/>
              <a:gd name="connsiteX2313" fmla="*/ 5152946 w 13601612"/>
              <a:gd name="connsiteY2313" fmla="*/ 1299979 h 1972742"/>
              <a:gd name="connsiteX2314" fmla="*/ 5181978 w 13601612"/>
              <a:gd name="connsiteY2314" fmla="*/ 1307864 h 1972742"/>
              <a:gd name="connsiteX2315" fmla="*/ 5181978 w 13601612"/>
              <a:gd name="connsiteY2315" fmla="*/ 1314315 h 1972742"/>
              <a:gd name="connsiteX2316" fmla="*/ 5151513 w 13601612"/>
              <a:gd name="connsiteY2316" fmla="*/ 1324709 h 1972742"/>
              <a:gd name="connsiteX2317" fmla="*/ 5152946 w 13601612"/>
              <a:gd name="connsiteY2317" fmla="*/ 1299979 h 1972742"/>
              <a:gd name="connsiteX2318" fmla="*/ 4759402 w 13601612"/>
              <a:gd name="connsiteY2318" fmla="*/ 1306430 h 1972742"/>
              <a:gd name="connsiteX2319" fmla="*/ 4760835 w 13601612"/>
              <a:gd name="connsiteY2319" fmla="*/ 1306430 h 1972742"/>
              <a:gd name="connsiteX2320" fmla="*/ 4791301 w 13601612"/>
              <a:gd name="connsiteY2320" fmla="*/ 1306430 h 1972742"/>
              <a:gd name="connsiteX2321" fmla="*/ 4757609 w 13601612"/>
              <a:gd name="connsiteY2321" fmla="*/ 1315391 h 1972742"/>
              <a:gd name="connsiteX2322" fmla="*/ 4759402 w 13601612"/>
              <a:gd name="connsiteY2322" fmla="*/ 1306430 h 1972742"/>
              <a:gd name="connsiteX2323" fmla="*/ 5224272 w 13601612"/>
              <a:gd name="connsiteY2323" fmla="*/ 1308581 h 1972742"/>
              <a:gd name="connsiteX2324" fmla="*/ 5224272 w 13601612"/>
              <a:gd name="connsiteY2324" fmla="*/ 1316107 h 1972742"/>
              <a:gd name="connsiteX2325" fmla="*/ 5210652 w 13601612"/>
              <a:gd name="connsiteY2325" fmla="*/ 1312165 h 1972742"/>
              <a:gd name="connsiteX2326" fmla="*/ 5224272 w 13601612"/>
              <a:gd name="connsiteY2326" fmla="*/ 1308581 h 1972742"/>
              <a:gd name="connsiteX2327" fmla="*/ 5185204 w 13601612"/>
              <a:gd name="connsiteY2327" fmla="*/ 1308938 h 1972742"/>
              <a:gd name="connsiteX2328" fmla="*/ 5191297 w 13601612"/>
              <a:gd name="connsiteY2328" fmla="*/ 1310372 h 1972742"/>
              <a:gd name="connsiteX2329" fmla="*/ 5185204 w 13601612"/>
              <a:gd name="connsiteY2329" fmla="*/ 1312881 h 1972742"/>
              <a:gd name="connsiteX2330" fmla="*/ 5185204 w 13601612"/>
              <a:gd name="connsiteY2330" fmla="*/ 1308938 h 1972742"/>
              <a:gd name="connsiteX2331" fmla="*/ 5192731 w 13601612"/>
              <a:gd name="connsiteY2331" fmla="*/ 1310731 h 1972742"/>
              <a:gd name="connsiteX2332" fmla="*/ 5198107 w 13601612"/>
              <a:gd name="connsiteY2332" fmla="*/ 1312164 h 1972742"/>
              <a:gd name="connsiteX2333" fmla="*/ 5185204 w 13601612"/>
              <a:gd name="connsiteY2333" fmla="*/ 1315748 h 1972742"/>
              <a:gd name="connsiteX2334" fmla="*/ 5185204 w 13601612"/>
              <a:gd name="connsiteY2334" fmla="*/ 1313956 h 1972742"/>
              <a:gd name="connsiteX2335" fmla="*/ 5192731 w 13601612"/>
              <a:gd name="connsiteY2335" fmla="*/ 1310731 h 1972742"/>
              <a:gd name="connsiteX2336" fmla="*/ 5204559 w 13601612"/>
              <a:gd name="connsiteY2336" fmla="*/ 1313956 h 1972742"/>
              <a:gd name="connsiteX2337" fmla="*/ 5224272 w 13601612"/>
              <a:gd name="connsiteY2337" fmla="*/ 1319333 h 1972742"/>
              <a:gd name="connsiteX2338" fmla="*/ 5224629 w 13601612"/>
              <a:gd name="connsiteY2338" fmla="*/ 1334745 h 1972742"/>
              <a:gd name="connsiteX2339" fmla="*/ 5206350 w 13601612"/>
              <a:gd name="connsiteY2339" fmla="*/ 1339763 h 1972742"/>
              <a:gd name="connsiteX2340" fmla="*/ 5184845 w 13601612"/>
              <a:gd name="connsiteY2340" fmla="*/ 1333669 h 1972742"/>
              <a:gd name="connsiteX2341" fmla="*/ 5185203 w 13601612"/>
              <a:gd name="connsiteY2341" fmla="*/ 1319333 h 1972742"/>
              <a:gd name="connsiteX2342" fmla="*/ 5204559 w 13601612"/>
              <a:gd name="connsiteY2342" fmla="*/ 1313956 h 1972742"/>
              <a:gd name="connsiteX2343" fmla="*/ 5181978 w 13601612"/>
              <a:gd name="connsiteY2343" fmla="*/ 1315031 h 1972742"/>
              <a:gd name="connsiteX2344" fmla="*/ 5181978 w 13601612"/>
              <a:gd name="connsiteY2344" fmla="*/ 1316823 h 1972742"/>
              <a:gd name="connsiteX2345" fmla="*/ 5164057 w 13601612"/>
              <a:gd name="connsiteY2345" fmla="*/ 1321483 h 1972742"/>
              <a:gd name="connsiteX2346" fmla="*/ 5181978 w 13601612"/>
              <a:gd name="connsiteY2346" fmla="*/ 1315031 h 1972742"/>
              <a:gd name="connsiteX2347" fmla="*/ 4757609 w 13601612"/>
              <a:gd name="connsiteY2347" fmla="*/ 1316465 h 1972742"/>
              <a:gd name="connsiteX2348" fmla="*/ 4757609 w 13601612"/>
              <a:gd name="connsiteY2348" fmla="*/ 1317539 h 1972742"/>
              <a:gd name="connsiteX2349" fmla="*/ 4757967 w 13601612"/>
              <a:gd name="connsiteY2349" fmla="*/ 1317539 h 1972742"/>
              <a:gd name="connsiteX2350" fmla="*/ 4801694 w 13601612"/>
              <a:gd name="connsiteY2350" fmla="*/ 1317539 h 1972742"/>
              <a:gd name="connsiteX2351" fmla="*/ 4802052 w 13601612"/>
              <a:gd name="connsiteY2351" fmla="*/ 1320407 h 1972742"/>
              <a:gd name="connsiteX2352" fmla="*/ 4798468 w 13601612"/>
              <a:gd name="connsiteY2352" fmla="*/ 1322199 h 1972742"/>
              <a:gd name="connsiteX2353" fmla="*/ 4756174 w 13601612"/>
              <a:gd name="connsiteY2353" fmla="*/ 1322199 h 1972742"/>
              <a:gd name="connsiteX2354" fmla="*/ 4757609 w 13601612"/>
              <a:gd name="connsiteY2354" fmla="*/ 1316465 h 1972742"/>
              <a:gd name="connsiteX2355" fmla="*/ 5181978 w 13601612"/>
              <a:gd name="connsiteY2355" fmla="*/ 1320049 h 1972742"/>
              <a:gd name="connsiteX2356" fmla="*/ 5181978 w 13601612"/>
              <a:gd name="connsiteY2356" fmla="*/ 1332952 h 1972742"/>
              <a:gd name="connsiteX2357" fmla="*/ 5157964 w 13601612"/>
              <a:gd name="connsiteY2357" fmla="*/ 1326501 h 1972742"/>
              <a:gd name="connsiteX2358" fmla="*/ 5181978 w 13601612"/>
              <a:gd name="connsiteY2358" fmla="*/ 1320049 h 1972742"/>
              <a:gd name="connsiteX2359" fmla="*/ 5227497 w 13601612"/>
              <a:gd name="connsiteY2359" fmla="*/ 1320049 h 1972742"/>
              <a:gd name="connsiteX2360" fmla="*/ 5253304 w 13601612"/>
              <a:gd name="connsiteY2360" fmla="*/ 1327217 h 1972742"/>
              <a:gd name="connsiteX2361" fmla="*/ 5227497 w 13601612"/>
              <a:gd name="connsiteY2361" fmla="*/ 1333669 h 1972742"/>
              <a:gd name="connsiteX2362" fmla="*/ 5227497 w 13601612"/>
              <a:gd name="connsiteY2362" fmla="*/ 1320049 h 1972742"/>
              <a:gd name="connsiteX2363" fmla="*/ 4802412 w 13601612"/>
              <a:gd name="connsiteY2363" fmla="*/ 1321483 h 1972742"/>
              <a:gd name="connsiteX2364" fmla="*/ 4802412 w 13601612"/>
              <a:gd name="connsiteY2364" fmla="*/ 1322557 h 1972742"/>
              <a:gd name="connsiteX2365" fmla="*/ 4801337 w 13601612"/>
              <a:gd name="connsiteY2365" fmla="*/ 1322557 h 1972742"/>
              <a:gd name="connsiteX2366" fmla="*/ 4800979 w 13601612"/>
              <a:gd name="connsiteY2366" fmla="*/ 1322557 h 1972742"/>
              <a:gd name="connsiteX2367" fmla="*/ 4800979 w 13601612"/>
              <a:gd name="connsiteY2367" fmla="*/ 1322199 h 1972742"/>
              <a:gd name="connsiteX2368" fmla="*/ 4802413 w 13601612"/>
              <a:gd name="connsiteY2368" fmla="*/ 1321483 h 1972742"/>
              <a:gd name="connsiteX2369" fmla="*/ 4802412 w 13601612"/>
              <a:gd name="connsiteY2369" fmla="*/ 1321483 h 1972742"/>
              <a:gd name="connsiteX2370" fmla="*/ 4750441 w 13601612"/>
              <a:gd name="connsiteY2370" fmla="*/ 1325067 h 1972742"/>
              <a:gd name="connsiteX2371" fmla="*/ 4750799 w 13601612"/>
              <a:gd name="connsiteY2371" fmla="*/ 1325067 h 1972742"/>
              <a:gd name="connsiteX2372" fmla="*/ 4754025 w 13601612"/>
              <a:gd name="connsiteY2372" fmla="*/ 1325067 h 1972742"/>
              <a:gd name="connsiteX2373" fmla="*/ 4753308 w 13601612"/>
              <a:gd name="connsiteY2373" fmla="*/ 1328293 h 1972742"/>
              <a:gd name="connsiteX2374" fmla="*/ 4753308 w 13601612"/>
              <a:gd name="connsiteY2374" fmla="*/ 1328650 h 1972742"/>
              <a:gd name="connsiteX2375" fmla="*/ 4752591 w 13601612"/>
              <a:gd name="connsiteY2375" fmla="*/ 1342637 h 1972742"/>
              <a:gd name="connsiteX2376" fmla="*/ 4734311 w 13601612"/>
              <a:gd name="connsiteY2376" fmla="*/ 1350881 h 1972742"/>
              <a:gd name="connsiteX2377" fmla="*/ 4713882 w 13601612"/>
              <a:gd name="connsiteY2377" fmla="*/ 1331885 h 1972742"/>
              <a:gd name="connsiteX2378" fmla="*/ 4750441 w 13601612"/>
              <a:gd name="connsiteY2378" fmla="*/ 1325067 h 1972742"/>
              <a:gd name="connsiteX2379" fmla="*/ 4755817 w 13601612"/>
              <a:gd name="connsiteY2379" fmla="*/ 1325067 h 1972742"/>
              <a:gd name="connsiteX2380" fmla="*/ 4757609 w 13601612"/>
              <a:gd name="connsiteY2380" fmla="*/ 1325067 h 1972742"/>
              <a:gd name="connsiteX2381" fmla="*/ 4767287 w 13601612"/>
              <a:gd name="connsiteY2381" fmla="*/ 1330443 h 1972742"/>
              <a:gd name="connsiteX2382" fmla="*/ 4767287 w 13601612"/>
              <a:gd name="connsiteY2382" fmla="*/ 1336178 h 1972742"/>
              <a:gd name="connsiteX2383" fmla="*/ 4754384 w 13601612"/>
              <a:gd name="connsiteY2383" fmla="*/ 1341913 h 1972742"/>
              <a:gd name="connsiteX2384" fmla="*/ 4755100 w 13601612"/>
              <a:gd name="connsiteY2384" fmla="*/ 1328651 h 1972742"/>
              <a:gd name="connsiteX2385" fmla="*/ 4755817 w 13601612"/>
              <a:gd name="connsiteY2385" fmla="*/ 1325067 h 1972742"/>
              <a:gd name="connsiteX2386" fmla="*/ 4761552 w 13601612"/>
              <a:gd name="connsiteY2386" fmla="*/ 1325067 h 1972742"/>
              <a:gd name="connsiteX2387" fmla="*/ 4767645 w 13601612"/>
              <a:gd name="connsiteY2387" fmla="*/ 1325067 h 1972742"/>
              <a:gd name="connsiteX2388" fmla="*/ 4767287 w 13601612"/>
              <a:gd name="connsiteY2388" fmla="*/ 1327934 h 1972742"/>
              <a:gd name="connsiteX2389" fmla="*/ 4761552 w 13601612"/>
              <a:gd name="connsiteY2389" fmla="*/ 1325067 h 1972742"/>
              <a:gd name="connsiteX2390" fmla="*/ 4769437 w 13601612"/>
              <a:gd name="connsiteY2390" fmla="*/ 1325067 h 1972742"/>
              <a:gd name="connsiteX2391" fmla="*/ 4788433 w 13601612"/>
              <a:gd name="connsiteY2391" fmla="*/ 1325067 h 1972742"/>
              <a:gd name="connsiteX2392" fmla="*/ 4788433 w 13601612"/>
              <a:gd name="connsiteY2392" fmla="*/ 1326859 h 1972742"/>
              <a:gd name="connsiteX2393" fmla="*/ 4775530 w 13601612"/>
              <a:gd name="connsiteY2393" fmla="*/ 1332594 h 1972742"/>
              <a:gd name="connsiteX2394" fmla="*/ 4769437 w 13601612"/>
              <a:gd name="connsiteY2394" fmla="*/ 1329368 h 1972742"/>
              <a:gd name="connsiteX2395" fmla="*/ 4769437 w 13601612"/>
              <a:gd name="connsiteY2395" fmla="*/ 1325067 h 1972742"/>
              <a:gd name="connsiteX2396" fmla="*/ 4790584 w 13601612"/>
              <a:gd name="connsiteY2396" fmla="*/ 1325067 h 1972742"/>
              <a:gd name="connsiteX2397" fmla="*/ 4792018 w 13601612"/>
              <a:gd name="connsiteY2397" fmla="*/ 1325067 h 1972742"/>
              <a:gd name="connsiteX2398" fmla="*/ 4790584 w 13601612"/>
              <a:gd name="connsiteY2398" fmla="*/ 1325784 h 1972742"/>
              <a:gd name="connsiteX2399" fmla="*/ 4790584 w 13601612"/>
              <a:gd name="connsiteY2399" fmla="*/ 1325067 h 1972742"/>
              <a:gd name="connsiteX2400" fmla="*/ 4794527 w 13601612"/>
              <a:gd name="connsiteY2400" fmla="*/ 1325067 h 1972742"/>
              <a:gd name="connsiteX2401" fmla="*/ 4790584 w 13601612"/>
              <a:gd name="connsiteY2401" fmla="*/ 1327217 h 1972742"/>
              <a:gd name="connsiteX2402" fmla="*/ 4790584 w 13601612"/>
              <a:gd name="connsiteY2402" fmla="*/ 1326859 h 1972742"/>
              <a:gd name="connsiteX2403" fmla="*/ 4794527 w 13601612"/>
              <a:gd name="connsiteY2403" fmla="*/ 1325067 h 1972742"/>
              <a:gd name="connsiteX2404" fmla="*/ 4799186 w 13601612"/>
              <a:gd name="connsiteY2404" fmla="*/ 1325067 h 1972742"/>
              <a:gd name="connsiteX2405" fmla="*/ 4802770 w 13601612"/>
              <a:gd name="connsiteY2405" fmla="*/ 1325067 h 1972742"/>
              <a:gd name="connsiteX2406" fmla="*/ 4803487 w 13601612"/>
              <a:gd name="connsiteY2406" fmla="*/ 1346930 h 1972742"/>
              <a:gd name="connsiteX2407" fmla="*/ 4790584 w 13601612"/>
              <a:gd name="connsiteY2407" fmla="*/ 1340120 h 1972742"/>
              <a:gd name="connsiteX2408" fmla="*/ 4790584 w 13601612"/>
              <a:gd name="connsiteY2408" fmla="*/ 1329368 h 1972742"/>
              <a:gd name="connsiteX2409" fmla="*/ 4799186 w 13601612"/>
              <a:gd name="connsiteY2409" fmla="*/ 1325067 h 1972742"/>
              <a:gd name="connsiteX2410" fmla="*/ 4804562 w 13601612"/>
              <a:gd name="connsiteY2410" fmla="*/ 1325067 h 1972742"/>
              <a:gd name="connsiteX2411" fmla="*/ 4807430 w 13601612"/>
              <a:gd name="connsiteY2411" fmla="*/ 1325067 h 1972742"/>
              <a:gd name="connsiteX2412" fmla="*/ 4846856 w 13601612"/>
              <a:gd name="connsiteY2412" fmla="*/ 1332952 h 1972742"/>
              <a:gd name="connsiteX2413" fmla="*/ 4814957 w 13601612"/>
              <a:gd name="connsiteY2413" fmla="*/ 1362701 h 1972742"/>
              <a:gd name="connsiteX2414" fmla="*/ 4814957 w 13601612"/>
              <a:gd name="connsiteY2414" fmla="*/ 1363059 h 1972742"/>
              <a:gd name="connsiteX2415" fmla="*/ 4805996 w 13601612"/>
              <a:gd name="connsiteY2415" fmla="*/ 1363059 h 1972742"/>
              <a:gd name="connsiteX2416" fmla="*/ 4804562 w 13601612"/>
              <a:gd name="connsiteY2416" fmla="*/ 1325067 h 1972742"/>
              <a:gd name="connsiteX2417" fmla="*/ 5148645 w 13601612"/>
              <a:gd name="connsiteY2417" fmla="*/ 1326859 h 1972742"/>
              <a:gd name="connsiteX2418" fmla="*/ 5125348 w 13601612"/>
              <a:gd name="connsiteY2418" fmla="*/ 1875599 h 1972742"/>
              <a:gd name="connsiteX2419" fmla="*/ 4824275 w 13601612"/>
              <a:gd name="connsiteY2419" fmla="*/ 1875599 h 1972742"/>
              <a:gd name="connsiteX2420" fmla="*/ 4819974 w 13601612"/>
              <a:gd name="connsiteY2420" fmla="*/ 1756970 h 1972742"/>
              <a:gd name="connsiteX2421" fmla="*/ 4819974 w 13601612"/>
              <a:gd name="connsiteY2421" fmla="*/ 1756613 h 1972742"/>
              <a:gd name="connsiteX2422" fmla="*/ 4819974 w 13601612"/>
              <a:gd name="connsiteY2422" fmla="*/ 1756255 h 1972742"/>
              <a:gd name="connsiteX2423" fmla="*/ 4819974 w 13601612"/>
              <a:gd name="connsiteY2423" fmla="*/ 1755897 h 1972742"/>
              <a:gd name="connsiteX2424" fmla="*/ 4819974 w 13601612"/>
              <a:gd name="connsiteY2424" fmla="*/ 1755539 h 1972742"/>
              <a:gd name="connsiteX2425" fmla="*/ 4819616 w 13601612"/>
              <a:gd name="connsiteY2425" fmla="*/ 1755181 h 1972742"/>
              <a:gd name="connsiteX2426" fmla="*/ 4818900 w 13601612"/>
              <a:gd name="connsiteY2426" fmla="*/ 1735110 h 1972742"/>
              <a:gd name="connsiteX2427" fmla="*/ 4819258 w 13601612"/>
              <a:gd name="connsiteY2427" fmla="*/ 1734752 h 1972742"/>
              <a:gd name="connsiteX2428" fmla="*/ 4819258 w 13601612"/>
              <a:gd name="connsiteY2428" fmla="*/ 1734394 h 1972742"/>
              <a:gd name="connsiteX2429" fmla="*/ 4819258 w 13601612"/>
              <a:gd name="connsiteY2429" fmla="*/ 1734036 h 1972742"/>
              <a:gd name="connsiteX2430" fmla="*/ 4818900 w 13601612"/>
              <a:gd name="connsiteY2430" fmla="*/ 1734036 h 1972742"/>
              <a:gd name="connsiteX2431" fmla="*/ 4815674 w 13601612"/>
              <a:gd name="connsiteY2431" fmla="*/ 1631528 h 1972742"/>
              <a:gd name="connsiteX2432" fmla="*/ 4815674 w 13601612"/>
              <a:gd name="connsiteY2432" fmla="*/ 1631170 h 1972742"/>
              <a:gd name="connsiteX2433" fmla="*/ 4815674 w 13601612"/>
              <a:gd name="connsiteY2433" fmla="*/ 1630813 h 1972742"/>
              <a:gd name="connsiteX2434" fmla="*/ 4815674 w 13601612"/>
              <a:gd name="connsiteY2434" fmla="*/ 1630455 h 1972742"/>
              <a:gd name="connsiteX2435" fmla="*/ 4815674 w 13601612"/>
              <a:gd name="connsiteY2435" fmla="*/ 1630097 h 1972742"/>
              <a:gd name="connsiteX2436" fmla="*/ 4815316 w 13601612"/>
              <a:gd name="connsiteY2436" fmla="*/ 1630097 h 1972742"/>
              <a:gd name="connsiteX2437" fmla="*/ 4814599 w 13601612"/>
              <a:gd name="connsiteY2437" fmla="*/ 1612534 h 1972742"/>
              <a:gd name="connsiteX2438" fmla="*/ 4814957 w 13601612"/>
              <a:gd name="connsiteY2438" fmla="*/ 1612534 h 1972742"/>
              <a:gd name="connsiteX2439" fmla="*/ 4814957 w 13601612"/>
              <a:gd name="connsiteY2439" fmla="*/ 1612176 h 1972742"/>
              <a:gd name="connsiteX2440" fmla="*/ 4815315 w 13601612"/>
              <a:gd name="connsiteY2440" fmla="*/ 1611819 h 1972742"/>
              <a:gd name="connsiteX2441" fmla="*/ 4814957 w 13601612"/>
              <a:gd name="connsiteY2441" fmla="*/ 1611461 h 1972742"/>
              <a:gd name="connsiteX2442" fmla="*/ 4814957 w 13601612"/>
              <a:gd name="connsiteY2442" fmla="*/ 1611103 h 1972742"/>
              <a:gd name="connsiteX2443" fmla="*/ 4814599 w 13601612"/>
              <a:gd name="connsiteY2443" fmla="*/ 1611103 h 1972742"/>
              <a:gd name="connsiteX2444" fmla="*/ 4812806 w 13601612"/>
              <a:gd name="connsiteY2444" fmla="*/ 1556972 h 1972742"/>
              <a:gd name="connsiteX2445" fmla="*/ 4812806 w 13601612"/>
              <a:gd name="connsiteY2445" fmla="*/ 1556614 h 1972742"/>
              <a:gd name="connsiteX2446" fmla="*/ 4812806 w 13601612"/>
              <a:gd name="connsiteY2446" fmla="*/ 1556257 h 1972742"/>
              <a:gd name="connsiteX2447" fmla="*/ 4811372 w 13601612"/>
              <a:gd name="connsiteY2447" fmla="*/ 1522207 h 1972742"/>
              <a:gd name="connsiteX2448" fmla="*/ 4811730 w 13601612"/>
              <a:gd name="connsiteY2448" fmla="*/ 1522207 h 1972742"/>
              <a:gd name="connsiteX2449" fmla="*/ 4811730 w 13601612"/>
              <a:gd name="connsiteY2449" fmla="*/ 1521849 h 1972742"/>
              <a:gd name="connsiteX2450" fmla="*/ 4812088 w 13601612"/>
              <a:gd name="connsiteY2450" fmla="*/ 1521849 h 1972742"/>
              <a:gd name="connsiteX2451" fmla="*/ 4812088 w 13601612"/>
              <a:gd name="connsiteY2451" fmla="*/ 1521491 h 1972742"/>
              <a:gd name="connsiteX2452" fmla="*/ 4812088 w 13601612"/>
              <a:gd name="connsiteY2452" fmla="*/ 1521133 h 1972742"/>
              <a:gd name="connsiteX2453" fmla="*/ 4812088 w 13601612"/>
              <a:gd name="connsiteY2453" fmla="*/ 1520775 h 1972742"/>
              <a:gd name="connsiteX2454" fmla="*/ 4811730 w 13601612"/>
              <a:gd name="connsiteY2454" fmla="*/ 1520418 h 1972742"/>
              <a:gd name="connsiteX2455" fmla="*/ 4811372 w 13601612"/>
              <a:gd name="connsiteY2455" fmla="*/ 1520418 h 1972742"/>
              <a:gd name="connsiteX2456" fmla="*/ 4810656 w 13601612"/>
              <a:gd name="connsiteY2456" fmla="*/ 1497479 h 1972742"/>
              <a:gd name="connsiteX2457" fmla="*/ 4992733 w 13601612"/>
              <a:gd name="connsiteY2457" fmla="*/ 1365222 h 1972742"/>
              <a:gd name="connsiteX2458" fmla="*/ 5002052 w 13601612"/>
              <a:gd name="connsiteY2458" fmla="*/ 1365222 h 1972742"/>
              <a:gd name="connsiteX2459" fmla="*/ 5002409 w 13601612"/>
              <a:gd name="connsiteY2459" fmla="*/ 1363788 h 1972742"/>
              <a:gd name="connsiteX2460" fmla="*/ 5002052 w 13601612"/>
              <a:gd name="connsiteY2460" fmla="*/ 1363430 h 1972742"/>
              <a:gd name="connsiteX2461" fmla="*/ 5148645 w 13601612"/>
              <a:gd name="connsiteY2461" fmla="*/ 1326872 h 1972742"/>
              <a:gd name="connsiteX2462" fmla="*/ 5148645 w 13601612"/>
              <a:gd name="connsiteY2462" fmla="*/ 1326859 h 1972742"/>
              <a:gd name="connsiteX2463" fmla="*/ 4788433 w 13601612"/>
              <a:gd name="connsiteY2463" fmla="*/ 1327934 h 1972742"/>
              <a:gd name="connsiteX2464" fmla="*/ 4788433 w 13601612"/>
              <a:gd name="connsiteY2464" fmla="*/ 1328291 h 1972742"/>
              <a:gd name="connsiteX2465" fmla="*/ 4778039 w 13601612"/>
              <a:gd name="connsiteY2465" fmla="*/ 1333668 h 1972742"/>
              <a:gd name="connsiteX2466" fmla="*/ 4776964 w 13601612"/>
              <a:gd name="connsiteY2466" fmla="*/ 1332951 h 1972742"/>
              <a:gd name="connsiteX2467" fmla="*/ 4788434 w 13601612"/>
              <a:gd name="connsiteY2467" fmla="*/ 1327933 h 1972742"/>
              <a:gd name="connsiteX2468" fmla="*/ 4788433 w 13601612"/>
              <a:gd name="connsiteY2468" fmla="*/ 1327934 h 1972742"/>
              <a:gd name="connsiteX2469" fmla="*/ 5151513 w 13601612"/>
              <a:gd name="connsiteY2469" fmla="*/ 1327934 h 1972742"/>
              <a:gd name="connsiteX2470" fmla="*/ 5151870 w 13601612"/>
              <a:gd name="connsiteY2470" fmla="*/ 1327934 h 1972742"/>
              <a:gd name="connsiteX2471" fmla="*/ 5181977 w 13601612"/>
              <a:gd name="connsiteY2471" fmla="*/ 1335819 h 1972742"/>
              <a:gd name="connsiteX2472" fmla="*/ 5181620 w 13601612"/>
              <a:gd name="connsiteY2472" fmla="*/ 1346213 h 1972742"/>
              <a:gd name="connsiteX2473" fmla="*/ 5150437 w 13601612"/>
              <a:gd name="connsiteY2473" fmla="*/ 1354457 h 1972742"/>
              <a:gd name="connsiteX2474" fmla="*/ 5151513 w 13601612"/>
              <a:gd name="connsiteY2474" fmla="*/ 1327934 h 1972742"/>
              <a:gd name="connsiteX2475" fmla="*/ 5258322 w 13601612"/>
              <a:gd name="connsiteY2475" fmla="*/ 1329008 h 1972742"/>
              <a:gd name="connsiteX2476" fmla="*/ 5259396 w 13601612"/>
              <a:gd name="connsiteY2476" fmla="*/ 1354098 h 1972742"/>
              <a:gd name="connsiteX2477" fmla="*/ 5227497 w 13601612"/>
              <a:gd name="connsiteY2477" fmla="*/ 1345496 h 1972742"/>
              <a:gd name="connsiteX2478" fmla="*/ 5227497 w 13601612"/>
              <a:gd name="connsiteY2478" fmla="*/ 1337252 h 1972742"/>
              <a:gd name="connsiteX2479" fmla="*/ 5258322 w 13601612"/>
              <a:gd name="connsiteY2479" fmla="*/ 1329008 h 1972742"/>
              <a:gd name="connsiteX2480" fmla="*/ 4788433 w 13601612"/>
              <a:gd name="connsiteY2480" fmla="*/ 1330442 h 1972742"/>
              <a:gd name="connsiteX2481" fmla="*/ 4788791 w 13601612"/>
              <a:gd name="connsiteY2481" fmla="*/ 1339044 h 1972742"/>
              <a:gd name="connsiteX2482" fmla="*/ 4779831 w 13601612"/>
              <a:gd name="connsiteY2482" fmla="*/ 1334743 h 1972742"/>
              <a:gd name="connsiteX2483" fmla="*/ 4788433 w 13601612"/>
              <a:gd name="connsiteY2483" fmla="*/ 1330442 h 1972742"/>
              <a:gd name="connsiteX2484" fmla="*/ 4769437 w 13601612"/>
              <a:gd name="connsiteY2484" fmla="*/ 1331159 h 1972742"/>
              <a:gd name="connsiteX2485" fmla="*/ 4773380 w 13601612"/>
              <a:gd name="connsiteY2485" fmla="*/ 1333309 h 1972742"/>
              <a:gd name="connsiteX2486" fmla="*/ 4769079 w 13601612"/>
              <a:gd name="connsiteY2486" fmla="*/ 1335460 h 1972742"/>
              <a:gd name="connsiteX2487" fmla="*/ 4769437 w 13601612"/>
              <a:gd name="connsiteY2487" fmla="*/ 1331159 h 1972742"/>
              <a:gd name="connsiteX2488" fmla="*/ 4710298 w 13601612"/>
              <a:gd name="connsiteY2488" fmla="*/ 1332592 h 1972742"/>
              <a:gd name="connsiteX2489" fmla="*/ 4680191 w 13601612"/>
              <a:gd name="connsiteY2489" fmla="*/ 1360191 h 1972742"/>
              <a:gd name="connsiteX2490" fmla="*/ 4661553 w 13601612"/>
              <a:gd name="connsiteY2490" fmla="*/ 1341553 h 1972742"/>
              <a:gd name="connsiteX2491" fmla="*/ 4710298 w 13601612"/>
              <a:gd name="connsiteY2491" fmla="*/ 1332592 h 1972742"/>
              <a:gd name="connsiteX2492" fmla="*/ 4712449 w 13601612"/>
              <a:gd name="connsiteY2492" fmla="*/ 1332950 h 1972742"/>
              <a:gd name="connsiteX2493" fmla="*/ 4732520 w 13601612"/>
              <a:gd name="connsiteY2493" fmla="*/ 1351588 h 1972742"/>
              <a:gd name="connsiteX2494" fmla="*/ 4707789 w 13601612"/>
              <a:gd name="connsiteY2494" fmla="*/ 1362341 h 1972742"/>
              <a:gd name="connsiteX2495" fmla="*/ 4680908 w 13601612"/>
              <a:gd name="connsiteY2495" fmla="*/ 1362341 h 1972742"/>
              <a:gd name="connsiteX2496" fmla="*/ 4712449 w 13601612"/>
              <a:gd name="connsiteY2496" fmla="*/ 1332950 h 1972742"/>
              <a:gd name="connsiteX2497" fmla="*/ 4849723 w 13601612"/>
              <a:gd name="connsiteY2497" fmla="*/ 1333667 h 1972742"/>
              <a:gd name="connsiteX2498" fmla="*/ 4898468 w 13601612"/>
              <a:gd name="connsiteY2498" fmla="*/ 1343703 h 1972742"/>
              <a:gd name="connsiteX2499" fmla="*/ 4885924 w 13601612"/>
              <a:gd name="connsiteY2499" fmla="*/ 1356248 h 1972742"/>
              <a:gd name="connsiteX2500" fmla="*/ 4877322 w 13601612"/>
              <a:gd name="connsiteY2500" fmla="*/ 1359115 h 1972742"/>
              <a:gd name="connsiteX2501" fmla="*/ 4849723 w 13601612"/>
              <a:gd name="connsiteY2501" fmla="*/ 1333667 h 1972742"/>
              <a:gd name="connsiteX2502" fmla="*/ 4774814 w 13601612"/>
              <a:gd name="connsiteY2502" fmla="*/ 1334025 h 1972742"/>
              <a:gd name="connsiteX2503" fmla="*/ 4775888 w 13601612"/>
              <a:gd name="connsiteY2503" fmla="*/ 1334742 h 1972742"/>
              <a:gd name="connsiteX2504" fmla="*/ 4769078 w 13601612"/>
              <a:gd name="connsiteY2504" fmla="*/ 1337968 h 1972742"/>
              <a:gd name="connsiteX2505" fmla="*/ 4769078 w 13601612"/>
              <a:gd name="connsiteY2505" fmla="*/ 1336534 h 1972742"/>
              <a:gd name="connsiteX2506" fmla="*/ 4774813 w 13601612"/>
              <a:gd name="connsiteY2506" fmla="*/ 1334025 h 1972742"/>
              <a:gd name="connsiteX2507" fmla="*/ 4774814 w 13601612"/>
              <a:gd name="connsiteY2507" fmla="*/ 1334025 h 1972742"/>
              <a:gd name="connsiteX2508" fmla="*/ 4847931 w 13601612"/>
              <a:gd name="connsiteY2508" fmla="*/ 1334742 h 1972742"/>
              <a:gd name="connsiteX2509" fmla="*/ 4875171 w 13601612"/>
              <a:gd name="connsiteY2509" fmla="*/ 1359831 h 1972742"/>
              <a:gd name="connsiteX2510" fmla="*/ 4865852 w 13601612"/>
              <a:gd name="connsiteY2510" fmla="*/ 1363057 h 1972742"/>
              <a:gd name="connsiteX2511" fmla="*/ 4817465 w 13601612"/>
              <a:gd name="connsiteY2511" fmla="*/ 1363057 h 1972742"/>
              <a:gd name="connsiteX2512" fmla="*/ 4847931 w 13601612"/>
              <a:gd name="connsiteY2512" fmla="*/ 1334742 h 1972742"/>
              <a:gd name="connsiteX2513" fmla="*/ 4778039 w 13601612"/>
              <a:gd name="connsiteY2513" fmla="*/ 1335459 h 1972742"/>
              <a:gd name="connsiteX2514" fmla="*/ 4788792 w 13601612"/>
              <a:gd name="connsiteY2514" fmla="*/ 1341193 h 1972742"/>
              <a:gd name="connsiteX2515" fmla="*/ 4788792 w 13601612"/>
              <a:gd name="connsiteY2515" fmla="*/ 1352663 h 1972742"/>
              <a:gd name="connsiteX2516" fmla="*/ 4780190 w 13601612"/>
              <a:gd name="connsiteY2516" fmla="*/ 1355530 h 1972742"/>
              <a:gd name="connsiteX2517" fmla="*/ 4769079 w 13601612"/>
              <a:gd name="connsiteY2517" fmla="*/ 1351229 h 1972742"/>
              <a:gd name="connsiteX2518" fmla="*/ 4769079 w 13601612"/>
              <a:gd name="connsiteY2518" fmla="*/ 1340118 h 1972742"/>
              <a:gd name="connsiteX2519" fmla="*/ 4778039 w 13601612"/>
              <a:gd name="connsiteY2519" fmla="*/ 1335459 h 1972742"/>
              <a:gd name="connsiteX2520" fmla="*/ 5184846 w 13601612"/>
              <a:gd name="connsiteY2520" fmla="*/ 1336892 h 1972742"/>
              <a:gd name="connsiteX2521" fmla="*/ 5200616 w 13601612"/>
              <a:gd name="connsiteY2521" fmla="*/ 1341193 h 1972742"/>
              <a:gd name="connsiteX2522" fmla="*/ 5184846 w 13601612"/>
              <a:gd name="connsiteY2522" fmla="*/ 1345494 h 1972742"/>
              <a:gd name="connsiteX2523" fmla="*/ 5184846 w 13601612"/>
              <a:gd name="connsiteY2523" fmla="*/ 1336892 h 1972742"/>
              <a:gd name="connsiteX2524" fmla="*/ 4767287 w 13601612"/>
              <a:gd name="connsiteY2524" fmla="*/ 1337250 h 1972742"/>
              <a:gd name="connsiteX2525" fmla="*/ 4767287 w 13601612"/>
              <a:gd name="connsiteY2525" fmla="*/ 1339042 h 1972742"/>
              <a:gd name="connsiteX2526" fmla="*/ 4754384 w 13601612"/>
              <a:gd name="connsiteY2526" fmla="*/ 1345136 h 1972742"/>
              <a:gd name="connsiteX2527" fmla="*/ 4754384 w 13601612"/>
              <a:gd name="connsiteY2527" fmla="*/ 1343343 h 1972742"/>
              <a:gd name="connsiteX2528" fmla="*/ 4767287 w 13601612"/>
              <a:gd name="connsiteY2528" fmla="*/ 1337250 h 1972742"/>
              <a:gd name="connsiteX2529" fmla="*/ 5224630 w 13601612"/>
              <a:gd name="connsiteY2529" fmla="*/ 1337967 h 1972742"/>
              <a:gd name="connsiteX2530" fmla="*/ 5224630 w 13601612"/>
              <a:gd name="connsiteY2530" fmla="*/ 1344419 h 1972742"/>
              <a:gd name="connsiteX2531" fmla="*/ 5212444 w 13601612"/>
              <a:gd name="connsiteY2531" fmla="*/ 1341193 h 1972742"/>
              <a:gd name="connsiteX2532" fmla="*/ 5224630 w 13601612"/>
              <a:gd name="connsiteY2532" fmla="*/ 1337967 h 1972742"/>
              <a:gd name="connsiteX2533" fmla="*/ 4767287 w 13601612"/>
              <a:gd name="connsiteY2533" fmla="*/ 1341193 h 1972742"/>
              <a:gd name="connsiteX2534" fmla="*/ 4767287 w 13601612"/>
              <a:gd name="connsiteY2534" fmla="*/ 1350153 h 1972742"/>
              <a:gd name="connsiteX2535" fmla="*/ 4756893 w 13601612"/>
              <a:gd name="connsiteY2535" fmla="*/ 1346222 h 1972742"/>
              <a:gd name="connsiteX2536" fmla="*/ 4767287 w 13601612"/>
              <a:gd name="connsiteY2536" fmla="*/ 1341193 h 1972742"/>
              <a:gd name="connsiteX2537" fmla="*/ 4659044 w 13601612"/>
              <a:gd name="connsiteY2537" fmla="*/ 1341910 h 1972742"/>
              <a:gd name="connsiteX2538" fmla="*/ 4639331 w 13601612"/>
              <a:gd name="connsiteY2538" fmla="*/ 1360906 h 1972742"/>
              <a:gd name="connsiteX2539" fmla="*/ 4627862 w 13601612"/>
              <a:gd name="connsiteY2539" fmla="*/ 1347644 h 1972742"/>
              <a:gd name="connsiteX2540" fmla="*/ 4659044 w 13601612"/>
              <a:gd name="connsiteY2540" fmla="*/ 1341910 h 1972742"/>
              <a:gd name="connsiteX2541" fmla="*/ 4790584 w 13601612"/>
              <a:gd name="connsiteY2541" fmla="*/ 1342267 h 1972742"/>
              <a:gd name="connsiteX2542" fmla="*/ 4801695 w 13601612"/>
              <a:gd name="connsiteY2542" fmla="*/ 1348002 h 1972742"/>
              <a:gd name="connsiteX2543" fmla="*/ 4790584 w 13601612"/>
              <a:gd name="connsiteY2543" fmla="*/ 1351945 h 1972742"/>
              <a:gd name="connsiteX2544" fmla="*/ 4790584 w 13601612"/>
              <a:gd name="connsiteY2544" fmla="*/ 1342267 h 1972742"/>
              <a:gd name="connsiteX2545" fmla="*/ 5206709 w 13601612"/>
              <a:gd name="connsiteY2545" fmla="*/ 1342625 h 1972742"/>
              <a:gd name="connsiteX2546" fmla="*/ 5224630 w 13601612"/>
              <a:gd name="connsiteY2546" fmla="*/ 1347643 h 1972742"/>
              <a:gd name="connsiteX2547" fmla="*/ 5224630 w 13601612"/>
              <a:gd name="connsiteY2547" fmla="*/ 1364489 h 1972742"/>
              <a:gd name="connsiteX2548" fmla="*/ 5204559 w 13601612"/>
              <a:gd name="connsiteY2548" fmla="*/ 1369507 h 1972742"/>
              <a:gd name="connsiteX2549" fmla="*/ 5184487 w 13601612"/>
              <a:gd name="connsiteY2549" fmla="*/ 1364489 h 1972742"/>
              <a:gd name="connsiteX2550" fmla="*/ 5184487 w 13601612"/>
              <a:gd name="connsiteY2550" fmla="*/ 1348718 h 1972742"/>
              <a:gd name="connsiteX2551" fmla="*/ 5206709 w 13601612"/>
              <a:gd name="connsiteY2551" fmla="*/ 1342625 h 1972742"/>
              <a:gd name="connsiteX2552" fmla="*/ 4660478 w 13601612"/>
              <a:gd name="connsiteY2552" fmla="*/ 1342983 h 1972742"/>
              <a:gd name="connsiteX2553" fmla="*/ 4679832 w 13601612"/>
              <a:gd name="connsiteY2553" fmla="*/ 1362338 h 1972742"/>
              <a:gd name="connsiteX2554" fmla="*/ 4640406 w 13601612"/>
              <a:gd name="connsiteY2554" fmla="*/ 1361980 h 1972742"/>
              <a:gd name="connsiteX2555" fmla="*/ 4660478 w 13601612"/>
              <a:gd name="connsiteY2555" fmla="*/ 1342983 h 1972742"/>
              <a:gd name="connsiteX2556" fmla="*/ 4752592 w 13601612"/>
              <a:gd name="connsiteY2556" fmla="*/ 1344058 h 1972742"/>
              <a:gd name="connsiteX2557" fmla="*/ 4751875 w 13601612"/>
              <a:gd name="connsiteY2557" fmla="*/ 1362696 h 1972742"/>
              <a:gd name="connsiteX2558" fmla="*/ 4745423 w 13601612"/>
              <a:gd name="connsiteY2558" fmla="*/ 1362696 h 1972742"/>
              <a:gd name="connsiteX2559" fmla="*/ 4745423 w 13601612"/>
              <a:gd name="connsiteY2559" fmla="*/ 1362338 h 1972742"/>
              <a:gd name="connsiteX2560" fmla="*/ 4745781 w 13601612"/>
              <a:gd name="connsiteY2560" fmla="*/ 1361980 h 1972742"/>
              <a:gd name="connsiteX2561" fmla="*/ 4745781 w 13601612"/>
              <a:gd name="connsiteY2561" fmla="*/ 1361622 h 1972742"/>
              <a:gd name="connsiteX2562" fmla="*/ 4745423 w 13601612"/>
              <a:gd name="connsiteY2562" fmla="*/ 1361264 h 1972742"/>
              <a:gd name="connsiteX2563" fmla="*/ 4735029 w 13601612"/>
              <a:gd name="connsiteY2563" fmla="*/ 1351587 h 1972742"/>
              <a:gd name="connsiteX2564" fmla="*/ 4752592 w 13601612"/>
              <a:gd name="connsiteY2564" fmla="*/ 1344060 h 1972742"/>
              <a:gd name="connsiteX2565" fmla="*/ 4752592 w 13601612"/>
              <a:gd name="connsiteY2565" fmla="*/ 1344058 h 1972742"/>
              <a:gd name="connsiteX2566" fmla="*/ 4900260 w 13601612"/>
              <a:gd name="connsiteY2566" fmla="*/ 1344416 h 1972742"/>
              <a:gd name="connsiteX2567" fmla="*/ 4905637 w 13601612"/>
              <a:gd name="connsiteY2567" fmla="*/ 1349434 h 1972742"/>
              <a:gd name="connsiteX2568" fmla="*/ 4889866 w 13601612"/>
              <a:gd name="connsiteY2568" fmla="*/ 1354810 h 1972742"/>
              <a:gd name="connsiteX2569" fmla="*/ 4900260 w 13601612"/>
              <a:gd name="connsiteY2569" fmla="*/ 1344416 h 1972742"/>
              <a:gd name="connsiteX2570" fmla="*/ 4902411 w 13601612"/>
              <a:gd name="connsiteY2570" fmla="*/ 1344416 h 1972742"/>
              <a:gd name="connsiteX2571" fmla="*/ 4914239 w 13601612"/>
              <a:gd name="connsiteY2571" fmla="*/ 1346566 h 1972742"/>
              <a:gd name="connsiteX2572" fmla="*/ 4907070 w 13601612"/>
              <a:gd name="connsiteY2572" fmla="*/ 1349075 h 1972742"/>
              <a:gd name="connsiteX2573" fmla="*/ 4902411 w 13601612"/>
              <a:gd name="connsiteY2573" fmla="*/ 1344416 h 1972742"/>
              <a:gd name="connsiteX2574" fmla="*/ 4914956 w 13601612"/>
              <a:gd name="connsiteY2574" fmla="*/ 1346925 h 1972742"/>
              <a:gd name="connsiteX2575" fmla="*/ 4931801 w 13601612"/>
              <a:gd name="connsiteY2575" fmla="*/ 1350150 h 1972742"/>
              <a:gd name="connsiteX2576" fmla="*/ 4921049 w 13601612"/>
              <a:gd name="connsiteY2576" fmla="*/ 1362337 h 1972742"/>
              <a:gd name="connsiteX2577" fmla="*/ 4907429 w 13601612"/>
              <a:gd name="connsiteY2577" fmla="*/ 1349434 h 1972742"/>
              <a:gd name="connsiteX2578" fmla="*/ 4914956 w 13601612"/>
              <a:gd name="connsiteY2578" fmla="*/ 1346925 h 1972742"/>
              <a:gd name="connsiteX2579" fmla="*/ 4754384 w 13601612"/>
              <a:gd name="connsiteY2579" fmla="*/ 1347283 h 1972742"/>
              <a:gd name="connsiteX2580" fmla="*/ 4767287 w 13601612"/>
              <a:gd name="connsiteY2580" fmla="*/ 1352300 h 1972742"/>
              <a:gd name="connsiteX2581" fmla="*/ 4766929 w 13601612"/>
              <a:gd name="connsiteY2581" fmla="*/ 1360186 h 1972742"/>
              <a:gd name="connsiteX2582" fmla="*/ 4760477 w 13601612"/>
              <a:gd name="connsiteY2582" fmla="*/ 1362695 h 1972742"/>
              <a:gd name="connsiteX2583" fmla="*/ 4753667 w 13601612"/>
              <a:gd name="connsiteY2583" fmla="*/ 1362695 h 1972742"/>
              <a:gd name="connsiteX2584" fmla="*/ 4754384 w 13601612"/>
              <a:gd name="connsiteY2584" fmla="*/ 1347283 h 1972742"/>
              <a:gd name="connsiteX2585" fmla="*/ 4626428 w 13601612"/>
              <a:gd name="connsiteY2585" fmla="*/ 1347999 h 1972742"/>
              <a:gd name="connsiteX2586" fmla="*/ 4612091 w 13601612"/>
              <a:gd name="connsiteY2586" fmla="*/ 1361978 h 1972742"/>
              <a:gd name="connsiteX2587" fmla="*/ 4597754 w 13601612"/>
              <a:gd name="connsiteY2587" fmla="*/ 1361978 h 1972742"/>
              <a:gd name="connsiteX2588" fmla="*/ 4623202 w 13601612"/>
              <a:gd name="connsiteY2588" fmla="*/ 1348716 h 1972742"/>
              <a:gd name="connsiteX2589" fmla="*/ 4626428 w 13601612"/>
              <a:gd name="connsiteY2589" fmla="*/ 1347999 h 1972742"/>
              <a:gd name="connsiteX2590" fmla="*/ 5227497 w 13601612"/>
              <a:gd name="connsiteY2590" fmla="*/ 1348357 h 1972742"/>
              <a:gd name="connsiteX2591" fmla="*/ 5255096 w 13601612"/>
              <a:gd name="connsiteY2591" fmla="*/ 1355884 h 1972742"/>
              <a:gd name="connsiteX2592" fmla="*/ 5227497 w 13601612"/>
              <a:gd name="connsiteY2592" fmla="*/ 1363411 h 1972742"/>
              <a:gd name="connsiteX2593" fmla="*/ 5227497 w 13601612"/>
              <a:gd name="connsiteY2593" fmla="*/ 1348357 h 1972742"/>
              <a:gd name="connsiteX2594" fmla="*/ 4803487 w 13601612"/>
              <a:gd name="connsiteY2594" fmla="*/ 1349074 h 1972742"/>
              <a:gd name="connsiteX2595" fmla="*/ 4804204 w 13601612"/>
              <a:gd name="connsiteY2595" fmla="*/ 1363052 h 1972742"/>
              <a:gd name="connsiteX2596" fmla="*/ 4798469 w 13601612"/>
              <a:gd name="connsiteY2596" fmla="*/ 1362695 h 1972742"/>
              <a:gd name="connsiteX2597" fmla="*/ 4790942 w 13601612"/>
              <a:gd name="connsiteY2597" fmla="*/ 1359469 h 1972742"/>
              <a:gd name="connsiteX2598" fmla="*/ 4790584 w 13601612"/>
              <a:gd name="connsiteY2598" fmla="*/ 1353734 h 1972742"/>
              <a:gd name="connsiteX2599" fmla="*/ 4803487 w 13601612"/>
              <a:gd name="connsiteY2599" fmla="*/ 1349074 h 1972742"/>
              <a:gd name="connsiteX2600" fmla="*/ 4618901 w 13601612"/>
              <a:gd name="connsiteY2600" fmla="*/ 1349432 h 1972742"/>
              <a:gd name="connsiteX2601" fmla="*/ 4595245 w 13601612"/>
              <a:gd name="connsiteY2601" fmla="*/ 1361977 h 1972742"/>
              <a:gd name="connsiteX2602" fmla="*/ 4569798 w 13601612"/>
              <a:gd name="connsiteY2602" fmla="*/ 1361977 h 1972742"/>
              <a:gd name="connsiteX2603" fmla="*/ 4611374 w 13601612"/>
              <a:gd name="connsiteY2603" fmla="*/ 1350507 h 1972742"/>
              <a:gd name="connsiteX2604" fmla="*/ 4611374 w 13601612"/>
              <a:gd name="connsiteY2604" fmla="*/ 1350865 h 1972742"/>
              <a:gd name="connsiteX2605" fmla="*/ 4618901 w 13601612"/>
              <a:gd name="connsiteY2605" fmla="*/ 1349432 h 1972742"/>
              <a:gd name="connsiteX2606" fmla="*/ 4627145 w 13601612"/>
              <a:gd name="connsiteY2606" fmla="*/ 1349790 h 1972742"/>
              <a:gd name="connsiteX2607" fmla="*/ 4638256 w 13601612"/>
              <a:gd name="connsiteY2607" fmla="*/ 1361976 h 1972742"/>
              <a:gd name="connsiteX2608" fmla="*/ 4614958 w 13601612"/>
              <a:gd name="connsiteY2608" fmla="*/ 1361976 h 1972742"/>
              <a:gd name="connsiteX2609" fmla="*/ 4627145 w 13601612"/>
              <a:gd name="connsiteY2609" fmla="*/ 1349790 h 1972742"/>
              <a:gd name="connsiteX2610" fmla="*/ 4905995 w 13601612"/>
              <a:gd name="connsiteY2610" fmla="*/ 1349790 h 1972742"/>
              <a:gd name="connsiteX2611" fmla="*/ 4919615 w 13601612"/>
              <a:gd name="connsiteY2611" fmla="*/ 1363410 h 1972742"/>
              <a:gd name="connsiteX2612" fmla="*/ 4881623 w 13601612"/>
              <a:gd name="connsiteY2612" fmla="*/ 1363052 h 1972742"/>
              <a:gd name="connsiteX2613" fmla="*/ 4888791 w 13601612"/>
              <a:gd name="connsiteY2613" fmla="*/ 1355883 h 1972742"/>
              <a:gd name="connsiteX2614" fmla="*/ 4905995 w 13601612"/>
              <a:gd name="connsiteY2614" fmla="*/ 1349790 h 1972742"/>
              <a:gd name="connsiteX2615" fmla="*/ 5181620 w 13601612"/>
              <a:gd name="connsiteY2615" fmla="*/ 1349790 h 1972742"/>
              <a:gd name="connsiteX2616" fmla="*/ 5181620 w 13601612"/>
              <a:gd name="connsiteY2616" fmla="*/ 1363410 h 1972742"/>
              <a:gd name="connsiteX2617" fmla="*/ 5155814 w 13601612"/>
              <a:gd name="connsiteY2617" fmla="*/ 1356241 h 1972742"/>
              <a:gd name="connsiteX2618" fmla="*/ 5181620 w 13601612"/>
              <a:gd name="connsiteY2618" fmla="*/ 1349790 h 1972742"/>
              <a:gd name="connsiteX2619" fmla="*/ 4933593 w 13601612"/>
              <a:gd name="connsiteY2619" fmla="*/ 1351223 h 1972742"/>
              <a:gd name="connsiteX2620" fmla="*/ 4945421 w 13601612"/>
              <a:gd name="connsiteY2620" fmla="*/ 1363410 h 1972742"/>
              <a:gd name="connsiteX2621" fmla="*/ 4922841 w 13601612"/>
              <a:gd name="connsiteY2621" fmla="*/ 1363410 h 1972742"/>
              <a:gd name="connsiteX2622" fmla="*/ 4933593 w 13601612"/>
              <a:gd name="connsiteY2622" fmla="*/ 1351223 h 1972742"/>
              <a:gd name="connsiteX2623" fmla="*/ 4935744 w 13601612"/>
              <a:gd name="connsiteY2623" fmla="*/ 1351223 h 1972742"/>
              <a:gd name="connsiteX2624" fmla="*/ 4954023 w 13601612"/>
              <a:gd name="connsiteY2624" fmla="*/ 1354808 h 1972742"/>
              <a:gd name="connsiteX2625" fmla="*/ 4993449 w 13601612"/>
              <a:gd name="connsiteY2625" fmla="*/ 1363410 h 1972742"/>
              <a:gd name="connsiteX2626" fmla="*/ 4947930 w 13601612"/>
              <a:gd name="connsiteY2626" fmla="*/ 1363410 h 1972742"/>
              <a:gd name="connsiteX2627" fmla="*/ 4935744 w 13601612"/>
              <a:gd name="connsiteY2627" fmla="*/ 1351223 h 1972742"/>
              <a:gd name="connsiteX2628" fmla="*/ 4733237 w 13601612"/>
              <a:gd name="connsiteY2628" fmla="*/ 1352298 h 1972742"/>
              <a:gd name="connsiteX2629" fmla="*/ 4743989 w 13601612"/>
              <a:gd name="connsiteY2629" fmla="*/ 1362334 h 1972742"/>
              <a:gd name="connsiteX2630" fmla="*/ 4743989 w 13601612"/>
              <a:gd name="connsiteY2630" fmla="*/ 1362692 h 1972742"/>
              <a:gd name="connsiteX2631" fmla="*/ 4710298 w 13601612"/>
              <a:gd name="connsiteY2631" fmla="*/ 1362334 h 1972742"/>
              <a:gd name="connsiteX2632" fmla="*/ 4733237 w 13601612"/>
              <a:gd name="connsiteY2632" fmla="*/ 1352298 h 1972742"/>
              <a:gd name="connsiteX2633" fmla="*/ 4769079 w 13601612"/>
              <a:gd name="connsiteY2633" fmla="*/ 1353015 h 1972742"/>
              <a:gd name="connsiteX2634" fmla="*/ 4777681 w 13601612"/>
              <a:gd name="connsiteY2634" fmla="*/ 1356599 h 1972742"/>
              <a:gd name="connsiteX2635" fmla="*/ 4768720 w 13601612"/>
              <a:gd name="connsiteY2635" fmla="*/ 1359467 h 1972742"/>
              <a:gd name="connsiteX2636" fmla="*/ 4769079 w 13601612"/>
              <a:gd name="connsiteY2636" fmla="*/ 1353015 h 1972742"/>
              <a:gd name="connsiteX2637" fmla="*/ 4788792 w 13601612"/>
              <a:gd name="connsiteY2637" fmla="*/ 1354449 h 1972742"/>
              <a:gd name="connsiteX2638" fmla="*/ 4788792 w 13601612"/>
              <a:gd name="connsiteY2638" fmla="*/ 1359108 h 1972742"/>
              <a:gd name="connsiteX2639" fmla="*/ 4783057 w 13601612"/>
              <a:gd name="connsiteY2639" fmla="*/ 1356599 h 1972742"/>
              <a:gd name="connsiteX2640" fmla="*/ 4788792 w 13601612"/>
              <a:gd name="connsiteY2640" fmla="*/ 1354449 h 1972742"/>
              <a:gd name="connsiteX2641" fmla="*/ 4885207 w 13601612"/>
              <a:gd name="connsiteY2641" fmla="*/ 1356958 h 1972742"/>
              <a:gd name="connsiteX2642" fmla="*/ 4880189 w 13601612"/>
              <a:gd name="connsiteY2642" fmla="*/ 1361975 h 1972742"/>
              <a:gd name="connsiteX2643" fmla="*/ 4877680 w 13601612"/>
              <a:gd name="connsiteY2643" fmla="*/ 1359467 h 1972742"/>
              <a:gd name="connsiteX2644" fmla="*/ 4885207 w 13601612"/>
              <a:gd name="connsiteY2644" fmla="*/ 1356958 h 1972742"/>
              <a:gd name="connsiteX2645" fmla="*/ 4780190 w 13601612"/>
              <a:gd name="connsiteY2645" fmla="*/ 1357674 h 1972742"/>
              <a:gd name="connsiteX2646" fmla="*/ 4788792 w 13601612"/>
              <a:gd name="connsiteY2646" fmla="*/ 1360900 h 1972742"/>
              <a:gd name="connsiteX2647" fmla="*/ 4788792 w 13601612"/>
              <a:gd name="connsiteY2647" fmla="*/ 1362692 h 1972742"/>
              <a:gd name="connsiteX2648" fmla="*/ 4768720 w 13601612"/>
              <a:gd name="connsiteY2648" fmla="*/ 1362692 h 1972742"/>
              <a:gd name="connsiteX2649" fmla="*/ 4768720 w 13601612"/>
              <a:gd name="connsiteY2649" fmla="*/ 1361618 h 1972742"/>
              <a:gd name="connsiteX2650" fmla="*/ 4780190 w 13601612"/>
              <a:gd name="connsiteY2650" fmla="*/ 1357674 h 1972742"/>
              <a:gd name="connsiteX2651" fmla="*/ 5259397 w 13601612"/>
              <a:gd name="connsiteY2651" fmla="*/ 1358032 h 1972742"/>
              <a:gd name="connsiteX2652" fmla="*/ 5260114 w 13601612"/>
              <a:gd name="connsiteY2652" fmla="*/ 1384914 h 1972742"/>
              <a:gd name="connsiteX2653" fmla="*/ 5227856 w 13601612"/>
              <a:gd name="connsiteY2653" fmla="*/ 1375953 h 1972742"/>
              <a:gd name="connsiteX2654" fmla="*/ 5227856 w 13601612"/>
              <a:gd name="connsiteY2654" fmla="*/ 1366634 h 1972742"/>
              <a:gd name="connsiteX2655" fmla="*/ 5259397 w 13601612"/>
              <a:gd name="connsiteY2655" fmla="*/ 1358032 h 1972742"/>
              <a:gd name="connsiteX2656" fmla="*/ 5150437 w 13601612"/>
              <a:gd name="connsiteY2656" fmla="*/ 1358390 h 1972742"/>
              <a:gd name="connsiteX2657" fmla="*/ 5181261 w 13601612"/>
              <a:gd name="connsiteY2657" fmla="*/ 1366634 h 1972742"/>
              <a:gd name="connsiteX2658" fmla="*/ 5181261 w 13601612"/>
              <a:gd name="connsiteY2658" fmla="*/ 1375953 h 1972742"/>
              <a:gd name="connsiteX2659" fmla="*/ 5150437 w 13601612"/>
              <a:gd name="connsiteY2659" fmla="*/ 1384555 h 1972742"/>
              <a:gd name="connsiteX2660" fmla="*/ 5150079 w 13601612"/>
              <a:gd name="connsiteY2660" fmla="*/ 1384555 h 1972742"/>
              <a:gd name="connsiteX2661" fmla="*/ 5149721 w 13601612"/>
              <a:gd name="connsiteY2661" fmla="*/ 1384913 h 1972742"/>
              <a:gd name="connsiteX2662" fmla="*/ 5149364 w 13601612"/>
              <a:gd name="connsiteY2662" fmla="*/ 1385270 h 1972742"/>
              <a:gd name="connsiteX2663" fmla="*/ 5149006 w 13601612"/>
              <a:gd name="connsiteY2663" fmla="*/ 1385270 h 1972742"/>
              <a:gd name="connsiteX2664" fmla="*/ 5150437 w 13601612"/>
              <a:gd name="connsiteY2664" fmla="*/ 1358390 h 1972742"/>
              <a:gd name="connsiteX2665" fmla="*/ 4875888 w 13601612"/>
              <a:gd name="connsiteY2665" fmla="*/ 1360182 h 1972742"/>
              <a:gd name="connsiteX2666" fmla="*/ 4878755 w 13601612"/>
              <a:gd name="connsiteY2666" fmla="*/ 1363050 h 1972742"/>
              <a:gd name="connsiteX2667" fmla="*/ 4867644 w 13601612"/>
              <a:gd name="connsiteY2667" fmla="*/ 1363050 h 1972742"/>
              <a:gd name="connsiteX2668" fmla="*/ 4875888 w 13601612"/>
              <a:gd name="connsiteY2668" fmla="*/ 1360182 h 1972742"/>
              <a:gd name="connsiteX2669" fmla="*/ 4790942 w 13601612"/>
              <a:gd name="connsiteY2669" fmla="*/ 1361616 h 1972742"/>
              <a:gd name="connsiteX2670" fmla="*/ 4793451 w 13601612"/>
              <a:gd name="connsiteY2670" fmla="*/ 1362691 h 1972742"/>
              <a:gd name="connsiteX2671" fmla="*/ 4790942 w 13601612"/>
              <a:gd name="connsiteY2671" fmla="*/ 1362691 h 1972742"/>
              <a:gd name="connsiteX2672" fmla="*/ 4790942 w 13601612"/>
              <a:gd name="connsiteY2672" fmla="*/ 1361616 h 1972742"/>
              <a:gd name="connsiteX2673" fmla="*/ 4766928 w 13601612"/>
              <a:gd name="connsiteY2673" fmla="*/ 1362333 h 1972742"/>
              <a:gd name="connsiteX2674" fmla="*/ 4766928 w 13601612"/>
              <a:gd name="connsiteY2674" fmla="*/ 1362691 h 1972742"/>
              <a:gd name="connsiteX2675" fmla="*/ 4766211 w 13601612"/>
              <a:gd name="connsiteY2675" fmla="*/ 1362691 h 1972742"/>
              <a:gd name="connsiteX2676" fmla="*/ 4766928 w 13601612"/>
              <a:gd name="connsiteY2676" fmla="*/ 1362333 h 1972742"/>
              <a:gd name="connsiteX2677" fmla="*/ 4593812 w 13601612"/>
              <a:gd name="connsiteY2677" fmla="*/ 1363766 h 1972742"/>
              <a:gd name="connsiteX2678" fmla="*/ 4704205 w 13601612"/>
              <a:gd name="connsiteY2678" fmla="*/ 1364124 h 1972742"/>
              <a:gd name="connsiteX2679" fmla="*/ 4704205 w 13601612"/>
              <a:gd name="connsiteY2679" fmla="*/ 1364482 h 1972742"/>
              <a:gd name="connsiteX2680" fmla="*/ 4480193 w 13601612"/>
              <a:gd name="connsiteY2680" fmla="*/ 1555161 h 1972742"/>
              <a:gd name="connsiteX2681" fmla="*/ 4465139 w 13601612"/>
              <a:gd name="connsiteY2681" fmla="*/ 1552294 h 1972742"/>
              <a:gd name="connsiteX2682" fmla="*/ 4460838 w 13601612"/>
              <a:gd name="connsiteY2682" fmla="*/ 1523979 h 1972742"/>
              <a:gd name="connsiteX2683" fmla="*/ 4592020 w 13601612"/>
              <a:gd name="connsiteY2683" fmla="*/ 1364841 h 1972742"/>
              <a:gd name="connsiteX2684" fmla="*/ 4593812 w 13601612"/>
              <a:gd name="connsiteY2684" fmla="*/ 1363766 h 1972742"/>
              <a:gd name="connsiteX2685" fmla="*/ 4706355 w 13601612"/>
              <a:gd name="connsiteY2685" fmla="*/ 1364124 h 1972742"/>
              <a:gd name="connsiteX2686" fmla="*/ 4751875 w 13601612"/>
              <a:gd name="connsiteY2686" fmla="*/ 1364482 h 1972742"/>
              <a:gd name="connsiteX2687" fmla="*/ 4750083 w 13601612"/>
              <a:gd name="connsiteY2687" fmla="*/ 1407492 h 1972742"/>
              <a:gd name="connsiteX2688" fmla="*/ 4749725 w 13601612"/>
              <a:gd name="connsiteY2688" fmla="*/ 1407850 h 1972742"/>
              <a:gd name="connsiteX2689" fmla="*/ 4749725 w 13601612"/>
              <a:gd name="connsiteY2689" fmla="*/ 1408208 h 1972742"/>
              <a:gd name="connsiteX2690" fmla="*/ 4749725 w 13601612"/>
              <a:gd name="connsiteY2690" fmla="*/ 1408566 h 1972742"/>
              <a:gd name="connsiteX2691" fmla="*/ 4750083 w 13601612"/>
              <a:gd name="connsiteY2691" fmla="*/ 1408566 h 1972742"/>
              <a:gd name="connsiteX2692" fmla="*/ 4747932 w 13601612"/>
              <a:gd name="connsiteY2692" fmla="*/ 1452293 h 1972742"/>
              <a:gd name="connsiteX2693" fmla="*/ 4520336 w 13601612"/>
              <a:gd name="connsiteY2693" fmla="*/ 1584908 h 1972742"/>
              <a:gd name="connsiteX2694" fmla="*/ 4470157 w 13601612"/>
              <a:gd name="connsiteY2694" fmla="*/ 1574514 h 1972742"/>
              <a:gd name="connsiteX2695" fmla="*/ 4468365 w 13601612"/>
              <a:gd name="connsiteY2695" fmla="*/ 1574514 h 1972742"/>
              <a:gd name="connsiteX2696" fmla="*/ 4466931 w 13601612"/>
              <a:gd name="connsiteY2696" fmla="*/ 1563762 h 1972742"/>
              <a:gd name="connsiteX2697" fmla="*/ 4471232 w 13601612"/>
              <a:gd name="connsiteY2697" fmla="*/ 1561253 h 1972742"/>
              <a:gd name="connsiteX2698" fmla="*/ 4493096 w 13601612"/>
              <a:gd name="connsiteY2698" fmla="*/ 1561611 h 1972742"/>
              <a:gd name="connsiteX2699" fmla="*/ 4505282 w 13601612"/>
              <a:gd name="connsiteY2699" fmla="*/ 1561611 h 1972742"/>
              <a:gd name="connsiteX2700" fmla="*/ 4505282 w 13601612"/>
              <a:gd name="connsiteY2700" fmla="*/ 1560536 h 1972742"/>
              <a:gd name="connsiteX2701" fmla="*/ 4494529 w 13601612"/>
              <a:gd name="connsiteY2701" fmla="*/ 1558027 h 1972742"/>
              <a:gd name="connsiteX2702" fmla="*/ 4481268 w 13601612"/>
              <a:gd name="connsiteY2702" fmla="*/ 1555518 h 1972742"/>
              <a:gd name="connsiteX2703" fmla="*/ 4704922 w 13601612"/>
              <a:gd name="connsiteY2703" fmla="*/ 1364839 h 1972742"/>
              <a:gd name="connsiteX2704" fmla="*/ 4706355 w 13601612"/>
              <a:gd name="connsiteY2704" fmla="*/ 1364122 h 1972742"/>
              <a:gd name="connsiteX2705" fmla="*/ 4706355 w 13601612"/>
              <a:gd name="connsiteY2705" fmla="*/ 1364124 h 1972742"/>
              <a:gd name="connsiteX2706" fmla="*/ 4753667 w 13601612"/>
              <a:gd name="connsiteY2706" fmla="*/ 1364482 h 1972742"/>
              <a:gd name="connsiteX2707" fmla="*/ 4755459 w 13601612"/>
              <a:gd name="connsiteY2707" fmla="*/ 1364482 h 1972742"/>
              <a:gd name="connsiteX2708" fmla="*/ 4753667 w 13601612"/>
              <a:gd name="connsiteY2708" fmla="*/ 1365199 h 1972742"/>
              <a:gd name="connsiteX2709" fmla="*/ 4753667 w 13601612"/>
              <a:gd name="connsiteY2709" fmla="*/ 1364482 h 1972742"/>
              <a:gd name="connsiteX2710" fmla="*/ 4760835 w 13601612"/>
              <a:gd name="connsiteY2710" fmla="*/ 1364482 h 1972742"/>
              <a:gd name="connsiteX2711" fmla="*/ 4766928 w 13601612"/>
              <a:gd name="connsiteY2711" fmla="*/ 1364482 h 1972742"/>
              <a:gd name="connsiteX2712" fmla="*/ 4766928 w 13601612"/>
              <a:gd name="connsiteY2712" fmla="*/ 1368783 h 1972742"/>
              <a:gd name="connsiteX2713" fmla="*/ 4756893 w 13601612"/>
              <a:gd name="connsiteY2713" fmla="*/ 1365916 h 1972742"/>
              <a:gd name="connsiteX2714" fmla="*/ 4760835 w 13601612"/>
              <a:gd name="connsiteY2714" fmla="*/ 1364482 h 1972742"/>
              <a:gd name="connsiteX2715" fmla="*/ 4768720 w 13601612"/>
              <a:gd name="connsiteY2715" fmla="*/ 1364482 h 1972742"/>
              <a:gd name="connsiteX2716" fmla="*/ 4788792 w 13601612"/>
              <a:gd name="connsiteY2716" fmla="*/ 1364840 h 1972742"/>
              <a:gd name="connsiteX2717" fmla="*/ 4788792 w 13601612"/>
              <a:gd name="connsiteY2717" fmla="*/ 1368782 h 1972742"/>
              <a:gd name="connsiteX2718" fmla="*/ 4778039 w 13601612"/>
              <a:gd name="connsiteY2718" fmla="*/ 1371650 h 1972742"/>
              <a:gd name="connsiteX2719" fmla="*/ 4768720 w 13601612"/>
              <a:gd name="connsiteY2719" fmla="*/ 1369141 h 1972742"/>
              <a:gd name="connsiteX2720" fmla="*/ 4768720 w 13601612"/>
              <a:gd name="connsiteY2720" fmla="*/ 1364482 h 1972742"/>
              <a:gd name="connsiteX2721" fmla="*/ 4790942 w 13601612"/>
              <a:gd name="connsiteY2721" fmla="*/ 1364840 h 1972742"/>
              <a:gd name="connsiteX2722" fmla="*/ 4797752 w 13601612"/>
              <a:gd name="connsiteY2722" fmla="*/ 1364840 h 1972742"/>
              <a:gd name="connsiteX2723" fmla="*/ 4800620 w 13601612"/>
              <a:gd name="connsiteY2723" fmla="*/ 1365557 h 1972742"/>
              <a:gd name="connsiteX2724" fmla="*/ 4790942 w 13601612"/>
              <a:gd name="connsiteY2724" fmla="*/ 1368066 h 1972742"/>
              <a:gd name="connsiteX2725" fmla="*/ 4790942 w 13601612"/>
              <a:gd name="connsiteY2725" fmla="*/ 1364840 h 1972742"/>
              <a:gd name="connsiteX2726" fmla="*/ 4803846 w 13601612"/>
              <a:gd name="connsiteY2726" fmla="*/ 1364840 h 1972742"/>
              <a:gd name="connsiteX2727" fmla="*/ 4804203 w 13601612"/>
              <a:gd name="connsiteY2727" fmla="*/ 1364840 h 1972742"/>
              <a:gd name="connsiteX2728" fmla="*/ 4804203 w 13601612"/>
              <a:gd name="connsiteY2728" fmla="*/ 1365198 h 1972742"/>
              <a:gd name="connsiteX2729" fmla="*/ 4803846 w 13601612"/>
              <a:gd name="connsiteY2729" fmla="*/ 1365198 h 1972742"/>
              <a:gd name="connsiteX2730" fmla="*/ 4803846 w 13601612"/>
              <a:gd name="connsiteY2730" fmla="*/ 1364840 h 1972742"/>
              <a:gd name="connsiteX2731" fmla="*/ 4805996 w 13601612"/>
              <a:gd name="connsiteY2731" fmla="*/ 1364840 h 1972742"/>
              <a:gd name="connsiteX2732" fmla="*/ 4861551 w 13601612"/>
              <a:gd name="connsiteY2732" fmla="*/ 1364840 h 1972742"/>
              <a:gd name="connsiteX2733" fmla="*/ 4807430 w 13601612"/>
              <a:gd name="connsiteY2733" fmla="*/ 1407492 h 1972742"/>
              <a:gd name="connsiteX2734" fmla="*/ 4805996 w 13601612"/>
              <a:gd name="connsiteY2734" fmla="*/ 1364840 h 1972742"/>
              <a:gd name="connsiteX2735" fmla="*/ 4862985 w 13601612"/>
              <a:gd name="connsiteY2735" fmla="*/ 1364840 h 1972742"/>
              <a:gd name="connsiteX2736" fmla="*/ 4990941 w 13601612"/>
              <a:gd name="connsiteY2736" fmla="*/ 1365198 h 1972742"/>
              <a:gd name="connsiteX2737" fmla="*/ 4810656 w 13601612"/>
              <a:gd name="connsiteY2737" fmla="*/ 1496379 h 1972742"/>
              <a:gd name="connsiteX2738" fmla="*/ 4810297 w 13601612"/>
              <a:gd name="connsiteY2738" fmla="*/ 1487419 h 1972742"/>
              <a:gd name="connsiteX2739" fmla="*/ 4809940 w 13601612"/>
              <a:gd name="connsiteY2739" fmla="*/ 1471290 h 1972742"/>
              <a:gd name="connsiteX2740" fmla="*/ 4809223 w 13601612"/>
              <a:gd name="connsiteY2740" fmla="*/ 1455161 h 1972742"/>
              <a:gd name="connsiteX2741" fmla="*/ 4809223 w 13601612"/>
              <a:gd name="connsiteY2741" fmla="*/ 1454803 h 1972742"/>
              <a:gd name="connsiteX2742" fmla="*/ 4809223 w 13601612"/>
              <a:gd name="connsiteY2742" fmla="*/ 1454445 h 1972742"/>
              <a:gd name="connsiteX2743" fmla="*/ 4808505 w 13601612"/>
              <a:gd name="connsiteY2743" fmla="*/ 1439769 h 1972742"/>
              <a:gd name="connsiteX2744" fmla="*/ 4808505 w 13601612"/>
              <a:gd name="connsiteY2744" fmla="*/ 1439411 h 1972742"/>
              <a:gd name="connsiteX2745" fmla="*/ 4808505 w 13601612"/>
              <a:gd name="connsiteY2745" fmla="*/ 1439053 h 1972742"/>
              <a:gd name="connsiteX2746" fmla="*/ 4807788 w 13601612"/>
              <a:gd name="connsiteY2746" fmla="*/ 1408946 h 1972742"/>
              <a:gd name="connsiteX2747" fmla="*/ 4807788 w 13601612"/>
              <a:gd name="connsiteY2747" fmla="*/ 1408588 h 1972742"/>
              <a:gd name="connsiteX2748" fmla="*/ 4862985 w 13601612"/>
              <a:gd name="connsiteY2748" fmla="*/ 1364861 h 1972742"/>
              <a:gd name="connsiteX2749" fmla="*/ 4862985 w 13601612"/>
              <a:gd name="connsiteY2749" fmla="*/ 1364840 h 1972742"/>
              <a:gd name="connsiteX2750" fmla="*/ 4803487 w 13601612"/>
              <a:gd name="connsiteY2750" fmla="*/ 1366632 h 1972742"/>
              <a:gd name="connsiteX2751" fmla="*/ 4803845 w 13601612"/>
              <a:gd name="connsiteY2751" fmla="*/ 1366632 h 1972742"/>
              <a:gd name="connsiteX2752" fmla="*/ 4804203 w 13601612"/>
              <a:gd name="connsiteY2752" fmla="*/ 1366632 h 1972742"/>
              <a:gd name="connsiteX2753" fmla="*/ 4804561 w 13601612"/>
              <a:gd name="connsiteY2753" fmla="*/ 1378818 h 1972742"/>
              <a:gd name="connsiteX2754" fmla="*/ 4790941 w 13601612"/>
              <a:gd name="connsiteY2754" fmla="*/ 1375234 h 1972742"/>
              <a:gd name="connsiteX2755" fmla="*/ 4790941 w 13601612"/>
              <a:gd name="connsiteY2755" fmla="*/ 1370216 h 1972742"/>
              <a:gd name="connsiteX2756" fmla="*/ 4803487 w 13601612"/>
              <a:gd name="connsiteY2756" fmla="*/ 1366632 h 1972742"/>
              <a:gd name="connsiteX2757" fmla="*/ 4753667 w 13601612"/>
              <a:gd name="connsiteY2757" fmla="*/ 1366990 h 1972742"/>
              <a:gd name="connsiteX2758" fmla="*/ 4766928 w 13601612"/>
              <a:gd name="connsiteY2758" fmla="*/ 1370574 h 1972742"/>
              <a:gd name="connsiteX2759" fmla="*/ 4766928 w 13601612"/>
              <a:gd name="connsiteY2759" fmla="*/ 1374875 h 1972742"/>
              <a:gd name="connsiteX2760" fmla="*/ 4752950 w 13601612"/>
              <a:gd name="connsiteY2760" fmla="*/ 1378459 h 1972742"/>
              <a:gd name="connsiteX2761" fmla="*/ 4753667 w 13601612"/>
              <a:gd name="connsiteY2761" fmla="*/ 1366990 h 1972742"/>
              <a:gd name="connsiteX2762" fmla="*/ 5184129 w 13601612"/>
              <a:gd name="connsiteY2762" fmla="*/ 1367348 h 1972742"/>
              <a:gd name="connsiteX2763" fmla="*/ 5198465 w 13601612"/>
              <a:gd name="connsiteY2763" fmla="*/ 1371290 h 1972742"/>
              <a:gd name="connsiteX2764" fmla="*/ 5184129 w 13601612"/>
              <a:gd name="connsiteY2764" fmla="*/ 1374875 h 1972742"/>
              <a:gd name="connsiteX2765" fmla="*/ 5184129 w 13601612"/>
              <a:gd name="connsiteY2765" fmla="*/ 1367348 h 1972742"/>
              <a:gd name="connsiteX2766" fmla="*/ 5224630 w 13601612"/>
              <a:gd name="connsiteY2766" fmla="*/ 1367348 h 1972742"/>
              <a:gd name="connsiteX2767" fmla="*/ 5224630 w 13601612"/>
              <a:gd name="connsiteY2767" fmla="*/ 1374875 h 1972742"/>
              <a:gd name="connsiteX2768" fmla="*/ 5210293 w 13601612"/>
              <a:gd name="connsiteY2768" fmla="*/ 1371290 h 1972742"/>
              <a:gd name="connsiteX2769" fmla="*/ 5224630 w 13601612"/>
              <a:gd name="connsiteY2769" fmla="*/ 1367348 h 1972742"/>
              <a:gd name="connsiteX2770" fmla="*/ 4788792 w 13601612"/>
              <a:gd name="connsiteY2770" fmla="*/ 1370574 h 1972742"/>
              <a:gd name="connsiteX2771" fmla="*/ 4788792 w 13601612"/>
              <a:gd name="connsiteY2771" fmla="*/ 1374516 h 1972742"/>
              <a:gd name="connsiteX2772" fmla="*/ 4781624 w 13601612"/>
              <a:gd name="connsiteY2772" fmla="*/ 1372724 h 1972742"/>
              <a:gd name="connsiteX2773" fmla="*/ 4788792 w 13601612"/>
              <a:gd name="connsiteY2773" fmla="*/ 1370574 h 1972742"/>
              <a:gd name="connsiteX2774" fmla="*/ 4768720 w 13601612"/>
              <a:gd name="connsiteY2774" fmla="*/ 1370931 h 1972742"/>
              <a:gd name="connsiteX2775" fmla="*/ 4774455 w 13601612"/>
              <a:gd name="connsiteY2775" fmla="*/ 1372724 h 1972742"/>
              <a:gd name="connsiteX2776" fmla="*/ 4768720 w 13601612"/>
              <a:gd name="connsiteY2776" fmla="*/ 1374157 h 1972742"/>
              <a:gd name="connsiteX2777" fmla="*/ 4768720 w 13601612"/>
              <a:gd name="connsiteY2777" fmla="*/ 1370931 h 1972742"/>
              <a:gd name="connsiteX2778" fmla="*/ 5204559 w 13601612"/>
              <a:gd name="connsiteY2778" fmla="*/ 1372724 h 1972742"/>
              <a:gd name="connsiteX2779" fmla="*/ 5224989 w 13601612"/>
              <a:gd name="connsiteY2779" fmla="*/ 1378458 h 1972742"/>
              <a:gd name="connsiteX2780" fmla="*/ 5224989 w 13601612"/>
              <a:gd name="connsiteY2780" fmla="*/ 1394587 h 1972742"/>
              <a:gd name="connsiteX2781" fmla="*/ 5206709 w 13601612"/>
              <a:gd name="connsiteY2781" fmla="*/ 1399605 h 1972742"/>
              <a:gd name="connsiteX2782" fmla="*/ 5183770 w 13601612"/>
              <a:gd name="connsiteY2782" fmla="*/ 1393512 h 1972742"/>
              <a:gd name="connsiteX2783" fmla="*/ 5184128 w 13601612"/>
              <a:gd name="connsiteY2783" fmla="*/ 1378458 h 1972742"/>
              <a:gd name="connsiteX2784" fmla="*/ 5204559 w 13601612"/>
              <a:gd name="connsiteY2784" fmla="*/ 1372724 h 1972742"/>
              <a:gd name="connsiteX2785" fmla="*/ 4778039 w 13601612"/>
              <a:gd name="connsiteY2785" fmla="*/ 1373798 h 1972742"/>
              <a:gd name="connsiteX2786" fmla="*/ 4788792 w 13601612"/>
              <a:gd name="connsiteY2786" fmla="*/ 1376665 h 1972742"/>
              <a:gd name="connsiteX2787" fmla="*/ 4788792 w 13601612"/>
              <a:gd name="connsiteY2787" fmla="*/ 1383117 h 1972742"/>
              <a:gd name="connsiteX2788" fmla="*/ 4779115 w 13601612"/>
              <a:gd name="connsiteY2788" fmla="*/ 1385626 h 1972742"/>
              <a:gd name="connsiteX2789" fmla="*/ 4768362 w 13601612"/>
              <a:gd name="connsiteY2789" fmla="*/ 1382759 h 1972742"/>
              <a:gd name="connsiteX2790" fmla="*/ 4768720 w 13601612"/>
              <a:gd name="connsiteY2790" fmla="*/ 1376307 h 1972742"/>
              <a:gd name="connsiteX2791" fmla="*/ 4778039 w 13601612"/>
              <a:gd name="connsiteY2791" fmla="*/ 1373798 h 1972742"/>
              <a:gd name="connsiteX2792" fmla="*/ 4766928 w 13601612"/>
              <a:gd name="connsiteY2792" fmla="*/ 1376665 h 1972742"/>
              <a:gd name="connsiteX2793" fmla="*/ 4766570 w 13601612"/>
              <a:gd name="connsiteY2793" fmla="*/ 1382400 h 1972742"/>
              <a:gd name="connsiteX2794" fmla="*/ 4756176 w 13601612"/>
              <a:gd name="connsiteY2794" fmla="*/ 1379533 h 1972742"/>
              <a:gd name="connsiteX2795" fmla="*/ 4766928 w 13601612"/>
              <a:gd name="connsiteY2795" fmla="*/ 1376665 h 1972742"/>
              <a:gd name="connsiteX2796" fmla="*/ 4790942 w 13601612"/>
              <a:gd name="connsiteY2796" fmla="*/ 1377023 h 1972742"/>
              <a:gd name="connsiteX2797" fmla="*/ 4800978 w 13601612"/>
              <a:gd name="connsiteY2797" fmla="*/ 1379891 h 1972742"/>
              <a:gd name="connsiteX2798" fmla="*/ 4790942 w 13601612"/>
              <a:gd name="connsiteY2798" fmla="*/ 1382758 h 1972742"/>
              <a:gd name="connsiteX2799" fmla="*/ 4790942 w 13601612"/>
              <a:gd name="connsiteY2799" fmla="*/ 1377023 h 1972742"/>
              <a:gd name="connsiteX2800" fmla="*/ 5181261 w 13601612"/>
              <a:gd name="connsiteY2800" fmla="*/ 1378815 h 1972742"/>
              <a:gd name="connsiteX2801" fmla="*/ 5180903 w 13601612"/>
              <a:gd name="connsiteY2801" fmla="*/ 1392435 h 1972742"/>
              <a:gd name="connsiteX2802" fmla="*/ 5156531 w 13601612"/>
              <a:gd name="connsiteY2802" fmla="*/ 1385625 h 1972742"/>
              <a:gd name="connsiteX2803" fmla="*/ 5181261 w 13601612"/>
              <a:gd name="connsiteY2803" fmla="*/ 1378815 h 1972742"/>
              <a:gd name="connsiteX2804" fmla="*/ 5227856 w 13601612"/>
              <a:gd name="connsiteY2804" fmla="*/ 1379173 h 1972742"/>
              <a:gd name="connsiteX2805" fmla="*/ 5254737 w 13601612"/>
              <a:gd name="connsiteY2805" fmla="*/ 1386342 h 1972742"/>
              <a:gd name="connsiteX2806" fmla="*/ 5227856 w 13601612"/>
              <a:gd name="connsiteY2806" fmla="*/ 1393510 h 1972742"/>
              <a:gd name="connsiteX2807" fmla="*/ 5227856 w 13601612"/>
              <a:gd name="connsiteY2807" fmla="*/ 1379173 h 1972742"/>
              <a:gd name="connsiteX2808" fmla="*/ 4752950 w 13601612"/>
              <a:gd name="connsiteY2808" fmla="*/ 1380607 h 1972742"/>
              <a:gd name="connsiteX2809" fmla="*/ 4766570 w 13601612"/>
              <a:gd name="connsiteY2809" fmla="*/ 1384191 h 1972742"/>
              <a:gd name="connsiteX2810" fmla="*/ 4766570 w 13601612"/>
              <a:gd name="connsiteY2810" fmla="*/ 1389209 h 1972742"/>
              <a:gd name="connsiteX2811" fmla="*/ 4752592 w 13601612"/>
              <a:gd name="connsiteY2811" fmla="*/ 1392793 h 1972742"/>
              <a:gd name="connsiteX2812" fmla="*/ 4752950 w 13601612"/>
              <a:gd name="connsiteY2812" fmla="*/ 1380607 h 1972742"/>
              <a:gd name="connsiteX2813" fmla="*/ 4804562 w 13601612"/>
              <a:gd name="connsiteY2813" fmla="*/ 1380607 h 1972742"/>
              <a:gd name="connsiteX2814" fmla="*/ 4804920 w 13601612"/>
              <a:gd name="connsiteY2814" fmla="*/ 1392793 h 1972742"/>
              <a:gd name="connsiteX2815" fmla="*/ 4790942 w 13601612"/>
              <a:gd name="connsiteY2815" fmla="*/ 1388851 h 1972742"/>
              <a:gd name="connsiteX2816" fmla="*/ 4790942 w 13601612"/>
              <a:gd name="connsiteY2816" fmla="*/ 1384550 h 1972742"/>
              <a:gd name="connsiteX2817" fmla="*/ 4804562 w 13601612"/>
              <a:gd name="connsiteY2817" fmla="*/ 1380607 h 1972742"/>
              <a:gd name="connsiteX2818" fmla="*/ 4768362 w 13601612"/>
              <a:gd name="connsiteY2818" fmla="*/ 1384550 h 1972742"/>
              <a:gd name="connsiteX2819" fmla="*/ 4775889 w 13601612"/>
              <a:gd name="connsiteY2819" fmla="*/ 1386700 h 1972742"/>
              <a:gd name="connsiteX2820" fmla="*/ 4768362 w 13601612"/>
              <a:gd name="connsiteY2820" fmla="*/ 1388851 h 1972742"/>
              <a:gd name="connsiteX2821" fmla="*/ 4768362 w 13601612"/>
              <a:gd name="connsiteY2821" fmla="*/ 1384550 h 1972742"/>
              <a:gd name="connsiteX2822" fmla="*/ 4788792 w 13601612"/>
              <a:gd name="connsiteY2822" fmla="*/ 1384907 h 1972742"/>
              <a:gd name="connsiteX2823" fmla="*/ 4788792 w 13601612"/>
              <a:gd name="connsiteY2823" fmla="*/ 1388492 h 1972742"/>
              <a:gd name="connsiteX2824" fmla="*/ 4783057 w 13601612"/>
              <a:gd name="connsiteY2824" fmla="*/ 1386699 h 1972742"/>
              <a:gd name="connsiteX2825" fmla="*/ 4788792 w 13601612"/>
              <a:gd name="connsiteY2825" fmla="*/ 1384907 h 1972742"/>
              <a:gd name="connsiteX2826" fmla="*/ 5149004 w 13601612"/>
              <a:gd name="connsiteY2826" fmla="*/ 1386699 h 1972742"/>
              <a:gd name="connsiteX2827" fmla="*/ 5149361 w 13601612"/>
              <a:gd name="connsiteY2827" fmla="*/ 1386699 h 1972742"/>
              <a:gd name="connsiteX2828" fmla="*/ 5149719 w 13601612"/>
              <a:gd name="connsiteY2828" fmla="*/ 1387057 h 1972742"/>
              <a:gd name="connsiteX2829" fmla="*/ 5150077 w 13601612"/>
              <a:gd name="connsiteY2829" fmla="*/ 1387057 h 1972742"/>
              <a:gd name="connsiteX2830" fmla="*/ 5150435 w 13601612"/>
              <a:gd name="connsiteY2830" fmla="*/ 1387057 h 1972742"/>
              <a:gd name="connsiteX2831" fmla="*/ 5180900 w 13601612"/>
              <a:gd name="connsiteY2831" fmla="*/ 1395301 h 1972742"/>
              <a:gd name="connsiteX2832" fmla="*/ 5180900 w 13601612"/>
              <a:gd name="connsiteY2832" fmla="*/ 1406412 h 1972742"/>
              <a:gd name="connsiteX2833" fmla="*/ 5148284 w 13601612"/>
              <a:gd name="connsiteY2833" fmla="*/ 1415372 h 1972742"/>
              <a:gd name="connsiteX2834" fmla="*/ 5147927 w 13601612"/>
              <a:gd name="connsiteY2834" fmla="*/ 1415372 h 1972742"/>
              <a:gd name="connsiteX2835" fmla="*/ 5149004 w 13601612"/>
              <a:gd name="connsiteY2835" fmla="*/ 1386699 h 1972742"/>
              <a:gd name="connsiteX2836" fmla="*/ 4779115 w 13601612"/>
              <a:gd name="connsiteY2836" fmla="*/ 1387416 h 1972742"/>
              <a:gd name="connsiteX2837" fmla="*/ 4788792 w 13601612"/>
              <a:gd name="connsiteY2837" fmla="*/ 1390284 h 1972742"/>
              <a:gd name="connsiteX2838" fmla="*/ 4789150 w 13601612"/>
              <a:gd name="connsiteY2838" fmla="*/ 1396735 h 1972742"/>
              <a:gd name="connsiteX2839" fmla="*/ 4778039 w 13601612"/>
              <a:gd name="connsiteY2839" fmla="*/ 1399603 h 1972742"/>
              <a:gd name="connsiteX2840" fmla="*/ 4768362 w 13601612"/>
              <a:gd name="connsiteY2840" fmla="*/ 1397117 h 1972742"/>
              <a:gd name="connsiteX2841" fmla="*/ 4768362 w 13601612"/>
              <a:gd name="connsiteY2841" fmla="*/ 1390666 h 1972742"/>
              <a:gd name="connsiteX2842" fmla="*/ 4779115 w 13601612"/>
              <a:gd name="connsiteY2842" fmla="*/ 1387416 h 1972742"/>
              <a:gd name="connsiteX2843" fmla="*/ 5260472 w 13601612"/>
              <a:gd name="connsiteY2843" fmla="*/ 1387774 h 1972742"/>
              <a:gd name="connsiteX2844" fmla="*/ 5261547 w 13601612"/>
              <a:gd name="connsiteY2844" fmla="*/ 1414297 h 1972742"/>
              <a:gd name="connsiteX2845" fmla="*/ 5227855 w 13601612"/>
              <a:gd name="connsiteY2845" fmla="*/ 1405337 h 1972742"/>
              <a:gd name="connsiteX2846" fmla="*/ 5227855 w 13601612"/>
              <a:gd name="connsiteY2846" fmla="*/ 1396735 h 1972742"/>
              <a:gd name="connsiteX2847" fmla="*/ 5260472 w 13601612"/>
              <a:gd name="connsiteY2847" fmla="*/ 1387774 h 1972742"/>
              <a:gd name="connsiteX2848" fmla="*/ 4790942 w 13601612"/>
              <a:gd name="connsiteY2848" fmla="*/ 1390642 h 1972742"/>
              <a:gd name="connsiteX2849" fmla="*/ 4800978 w 13601612"/>
              <a:gd name="connsiteY2849" fmla="*/ 1393509 h 1972742"/>
              <a:gd name="connsiteX2850" fmla="*/ 4790942 w 13601612"/>
              <a:gd name="connsiteY2850" fmla="*/ 1396018 h 1972742"/>
              <a:gd name="connsiteX2851" fmla="*/ 4790942 w 13601612"/>
              <a:gd name="connsiteY2851" fmla="*/ 1390642 h 1972742"/>
              <a:gd name="connsiteX2852" fmla="*/ 4766570 w 13601612"/>
              <a:gd name="connsiteY2852" fmla="*/ 1390999 h 1972742"/>
              <a:gd name="connsiteX2853" fmla="*/ 4766570 w 13601612"/>
              <a:gd name="connsiteY2853" fmla="*/ 1396734 h 1972742"/>
              <a:gd name="connsiteX2854" fmla="*/ 4756176 w 13601612"/>
              <a:gd name="connsiteY2854" fmla="*/ 1393867 h 1972742"/>
              <a:gd name="connsiteX2855" fmla="*/ 4766570 w 13601612"/>
              <a:gd name="connsiteY2855" fmla="*/ 1390999 h 1972742"/>
              <a:gd name="connsiteX2856" fmla="*/ 4804921 w 13601612"/>
              <a:gd name="connsiteY2856" fmla="*/ 1394250 h 1972742"/>
              <a:gd name="connsiteX2857" fmla="*/ 4805279 w 13601612"/>
              <a:gd name="connsiteY2857" fmla="*/ 1394250 h 1972742"/>
              <a:gd name="connsiteX2858" fmla="*/ 4805636 w 13601612"/>
              <a:gd name="connsiteY2858" fmla="*/ 1407153 h 1972742"/>
              <a:gd name="connsiteX2859" fmla="*/ 4790941 w 13601612"/>
              <a:gd name="connsiteY2859" fmla="*/ 1403210 h 1972742"/>
              <a:gd name="connsiteX2860" fmla="*/ 4790941 w 13601612"/>
              <a:gd name="connsiteY2860" fmla="*/ 1398192 h 1972742"/>
              <a:gd name="connsiteX2861" fmla="*/ 4804921 w 13601612"/>
              <a:gd name="connsiteY2861" fmla="*/ 1394250 h 1972742"/>
              <a:gd name="connsiteX2862" fmla="*/ 4752233 w 13601612"/>
              <a:gd name="connsiteY2862" fmla="*/ 1394608 h 1972742"/>
              <a:gd name="connsiteX2863" fmla="*/ 4766570 w 13601612"/>
              <a:gd name="connsiteY2863" fmla="*/ 1398550 h 1972742"/>
              <a:gd name="connsiteX2864" fmla="*/ 4766570 w 13601612"/>
              <a:gd name="connsiteY2864" fmla="*/ 1402851 h 1972742"/>
              <a:gd name="connsiteX2865" fmla="*/ 4751875 w 13601612"/>
              <a:gd name="connsiteY2865" fmla="*/ 1406794 h 1972742"/>
              <a:gd name="connsiteX2866" fmla="*/ 4752233 w 13601612"/>
              <a:gd name="connsiteY2866" fmla="*/ 1394608 h 1972742"/>
              <a:gd name="connsiteX2867" fmla="*/ 5183770 w 13601612"/>
              <a:gd name="connsiteY2867" fmla="*/ 1396400 h 1972742"/>
              <a:gd name="connsiteX2868" fmla="*/ 5200616 w 13601612"/>
              <a:gd name="connsiteY2868" fmla="*/ 1401059 h 1972742"/>
              <a:gd name="connsiteX2869" fmla="*/ 5183770 w 13601612"/>
              <a:gd name="connsiteY2869" fmla="*/ 1405719 h 1972742"/>
              <a:gd name="connsiteX2870" fmla="*/ 5183770 w 13601612"/>
              <a:gd name="connsiteY2870" fmla="*/ 1396400 h 1972742"/>
              <a:gd name="connsiteX2871" fmla="*/ 5224989 w 13601612"/>
              <a:gd name="connsiteY2871" fmla="*/ 1397474 h 1972742"/>
              <a:gd name="connsiteX2872" fmla="*/ 5224989 w 13601612"/>
              <a:gd name="connsiteY2872" fmla="*/ 1404284 h 1972742"/>
              <a:gd name="connsiteX2873" fmla="*/ 5212444 w 13601612"/>
              <a:gd name="connsiteY2873" fmla="*/ 1401059 h 1972742"/>
              <a:gd name="connsiteX2874" fmla="*/ 5224989 w 13601612"/>
              <a:gd name="connsiteY2874" fmla="*/ 1397474 h 1972742"/>
              <a:gd name="connsiteX2875" fmla="*/ 4789150 w 13601612"/>
              <a:gd name="connsiteY2875" fmla="*/ 1398549 h 1972742"/>
              <a:gd name="connsiteX2876" fmla="*/ 4789150 w 13601612"/>
              <a:gd name="connsiteY2876" fmla="*/ 1402850 h 1972742"/>
              <a:gd name="connsiteX2877" fmla="*/ 4781265 w 13601612"/>
              <a:gd name="connsiteY2877" fmla="*/ 1400700 h 1972742"/>
              <a:gd name="connsiteX2878" fmla="*/ 4789150 w 13601612"/>
              <a:gd name="connsiteY2878" fmla="*/ 1398549 h 1972742"/>
              <a:gd name="connsiteX2879" fmla="*/ 4768362 w 13601612"/>
              <a:gd name="connsiteY2879" fmla="*/ 1399266 h 1972742"/>
              <a:gd name="connsiteX2880" fmla="*/ 4774455 w 13601612"/>
              <a:gd name="connsiteY2880" fmla="*/ 1400700 h 1972742"/>
              <a:gd name="connsiteX2881" fmla="*/ 4768362 w 13601612"/>
              <a:gd name="connsiteY2881" fmla="*/ 1402492 h 1972742"/>
              <a:gd name="connsiteX2882" fmla="*/ 4768362 w 13601612"/>
              <a:gd name="connsiteY2882" fmla="*/ 1399266 h 1972742"/>
              <a:gd name="connsiteX2883" fmla="*/ 4778039 w 13601612"/>
              <a:gd name="connsiteY2883" fmla="*/ 1401775 h 1972742"/>
              <a:gd name="connsiteX2884" fmla="*/ 4789150 w 13601612"/>
              <a:gd name="connsiteY2884" fmla="*/ 1404642 h 1972742"/>
              <a:gd name="connsiteX2885" fmla="*/ 4789150 w 13601612"/>
              <a:gd name="connsiteY2885" fmla="*/ 1412169 h 1972742"/>
              <a:gd name="connsiteX2886" fmla="*/ 4779473 w 13601612"/>
              <a:gd name="connsiteY2886" fmla="*/ 1415036 h 1972742"/>
              <a:gd name="connsiteX2887" fmla="*/ 4768004 w 13601612"/>
              <a:gd name="connsiteY2887" fmla="*/ 1411811 h 1972742"/>
              <a:gd name="connsiteX2888" fmla="*/ 4768361 w 13601612"/>
              <a:gd name="connsiteY2888" fmla="*/ 1404284 h 1972742"/>
              <a:gd name="connsiteX2889" fmla="*/ 4778039 w 13601612"/>
              <a:gd name="connsiteY2889" fmla="*/ 1401775 h 1972742"/>
              <a:gd name="connsiteX2890" fmla="*/ 5206351 w 13601612"/>
              <a:gd name="connsiteY2890" fmla="*/ 1402492 h 1972742"/>
              <a:gd name="connsiteX2891" fmla="*/ 5224989 w 13601612"/>
              <a:gd name="connsiteY2891" fmla="*/ 1407868 h 1972742"/>
              <a:gd name="connsiteX2892" fmla="*/ 5224989 w 13601612"/>
              <a:gd name="connsiteY2892" fmla="*/ 1424714 h 1972742"/>
              <a:gd name="connsiteX2893" fmla="*/ 5204559 w 13601612"/>
              <a:gd name="connsiteY2893" fmla="*/ 1430448 h 1972742"/>
              <a:gd name="connsiteX2894" fmla="*/ 5183770 w 13601612"/>
              <a:gd name="connsiteY2894" fmla="*/ 1424355 h 1972742"/>
              <a:gd name="connsiteX2895" fmla="*/ 5183770 w 13601612"/>
              <a:gd name="connsiteY2895" fmla="*/ 1408943 h 1972742"/>
              <a:gd name="connsiteX2896" fmla="*/ 5206351 w 13601612"/>
              <a:gd name="connsiteY2896" fmla="*/ 1402492 h 1972742"/>
              <a:gd name="connsiteX2897" fmla="*/ 4766570 w 13601612"/>
              <a:gd name="connsiteY2897" fmla="*/ 1405002 h 1972742"/>
              <a:gd name="connsiteX2898" fmla="*/ 4766212 w 13601612"/>
              <a:gd name="connsiteY2898" fmla="*/ 1411454 h 1972742"/>
              <a:gd name="connsiteX2899" fmla="*/ 4754026 w 13601612"/>
              <a:gd name="connsiteY2899" fmla="*/ 1408228 h 1972742"/>
              <a:gd name="connsiteX2900" fmla="*/ 4766570 w 13601612"/>
              <a:gd name="connsiteY2900" fmla="*/ 1405002 h 1972742"/>
              <a:gd name="connsiteX2901" fmla="*/ 4790942 w 13601612"/>
              <a:gd name="connsiteY2901" fmla="*/ 1405360 h 1972742"/>
              <a:gd name="connsiteX2902" fmla="*/ 4803129 w 13601612"/>
              <a:gd name="connsiteY2902" fmla="*/ 1408586 h 1972742"/>
              <a:gd name="connsiteX2903" fmla="*/ 4790942 w 13601612"/>
              <a:gd name="connsiteY2903" fmla="*/ 1411812 h 1972742"/>
              <a:gd name="connsiteX2904" fmla="*/ 4790942 w 13601612"/>
              <a:gd name="connsiteY2904" fmla="*/ 1405360 h 1972742"/>
              <a:gd name="connsiteX2905" fmla="*/ 5228214 w 13601612"/>
              <a:gd name="connsiteY2905" fmla="*/ 1408228 h 1972742"/>
              <a:gd name="connsiteX2906" fmla="*/ 5256171 w 13601612"/>
              <a:gd name="connsiteY2906" fmla="*/ 1416113 h 1972742"/>
              <a:gd name="connsiteX2907" fmla="*/ 5228214 w 13601612"/>
              <a:gd name="connsiteY2907" fmla="*/ 1423998 h 1972742"/>
              <a:gd name="connsiteX2908" fmla="*/ 5228214 w 13601612"/>
              <a:gd name="connsiteY2908" fmla="*/ 1408228 h 1972742"/>
              <a:gd name="connsiteX2909" fmla="*/ 4751875 w 13601612"/>
              <a:gd name="connsiteY2909" fmla="*/ 1409302 h 1972742"/>
              <a:gd name="connsiteX2910" fmla="*/ 4766211 w 13601612"/>
              <a:gd name="connsiteY2910" fmla="*/ 1413245 h 1972742"/>
              <a:gd name="connsiteX2911" fmla="*/ 4766211 w 13601612"/>
              <a:gd name="connsiteY2911" fmla="*/ 1418621 h 1972742"/>
              <a:gd name="connsiteX2912" fmla="*/ 4751158 w 13601612"/>
              <a:gd name="connsiteY2912" fmla="*/ 1422564 h 1972742"/>
              <a:gd name="connsiteX2913" fmla="*/ 4751875 w 13601612"/>
              <a:gd name="connsiteY2913" fmla="*/ 1409302 h 1972742"/>
              <a:gd name="connsiteX2914" fmla="*/ 5180545 w 13601612"/>
              <a:gd name="connsiteY2914" fmla="*/ 1409660 h 1972742"/>
              <a:gd name="connsiteX2915" fmla="*/ 5180545 w 13601612"/>
              <a:gd name="connsiteY2915" fmla="*/ 1423639 h 1972742"/>
              <a:gd name="connsiteX2916" fmla="*/ 5154738 w 13601612"/>
              <a:gd name="connsiteY2916" fmla="*/ 1416470 h 1972742"/>
              <a:gd name="connsiteX2917" fmla="*/ 5180545 w 13601612"/>
              <a:gd name="connsiteY2917" fmla="*/ 1409660 h 1972742"/>
              <a:gd name="connsiteX2918" fmla="*/ 4804204 w 13601612"/>
              <a:gd name="connsiteY2918" fmla="*/ 1410018 h 1972742"/>
              <a:gd name="connsiteX2919" fmla="*/ 4793093 w 13601612"/>
              <a:gd name="connsiteY2919" fmla="*/ 1418620 h 1972742"/>
              <a:gd name="connsiteX2920" fmla="*/ 4790942 w 13601612"/>
              <a:gd name="connsiteY2920" fmla="*/ 1418262 h 1972742"/>
              <a:gd name="connsiteX2921" fmla="*/ 4790942 w 13601612"/>
              <a:gd name="connsiteY2921" fmla="*/ 1413603 h 1972742"/>
              <a:gd name="connsiteX2922" fmla="*/ 4804204 w 13601612"/>
              <a:gd name="connsiteY2922" fmla="*/ 1410018 h 1972742"/>
              <a:gd name="connsiteX2923" fmla="*/ 4805638 w 13601612"/>
              <a:gd name="connsiteY2923" fmla="*/ 1410376 h 1972742"/>
              <a:gd name="connsiteX2924" fmla="*/ 4805995 w 13601612"/>
              <a:gd name="connsiteY2924" fmla="*/ 1422204 h 1972742"/>
              <a:gd name="connsiteX2925" fmla="*/ 4794168 w 13601612"/>
              <a:gd name="connsiteY2925" fmla="*/ 1418978 h 1972742"/>
              <a:gd name="connsiteX2926" fmla="*/ 4805637 w 13601612"/>
              <a:gd name="connsiteY2926" fmla="*/ 1410376 h 1972742"/>
              <a:gd name="connsiteX2927" fmla="*/ 4805638 w 13601612"/>
              <a:gd name="connsiteY2927" fmla="*/ 1410376 h 1972742"/>
              <a:gd name="connsiteX2928" fmla="*/ 4768004 w 13601612"/>
              <a:gd name="connsiteY2928" fmla="*/ 1413960 h 1972742"/>
              <a:gd name="connsiteX2929" fmla="*/ 4775889 w 13601612"/>
              <a:gd name="connsiteY2929" fmla="*/ 1416110 h 1972742"/>
              <a:gd name="connsiteX2930" fmla="*/ 4768004 w 13601612"/>
              <a:gd name="connsiteY2930" fmla="*/ 1417903 h 1972742"/>
              <a:gd name="connsiteX2931" fmla="*/ 4768004 w 13601612"/>
              <a:gd name="connsiteY2931" fmla="*/ 1413960 h 1972742"/>
              <a:gd name="connsiteX2932" fmla="*/ 4789150 w 13601612"/>
              <a:gd name="connsiteY2932" fmla="*/ 1414318 h 1972742"/>
              <a:gd name="connsiteX2933" fmla="*/ 4789150 w 13601612"/>
              <a:gd name="connsiteY2933" fmla="*/ 1417544 h 1972742"/>
              <a:gd name="connsiteX2934" fmla="*/ 4783057 w 13601612"/>
              <a:gd name="connsiteY2934" fmla="*/ 1415752 h 1972742"/>
              <a:gd name="connsiteX2935" fmla="*/ 4789150 w 13601612"/>
              <a:gd name="connsiteY2935" fmla="*/ 1414318 h 1972742"/>
              <a:gd name="connsiteX2936" fmla="*/ 4779115 w 13601612"/>
              <a:gd name="connsiteY2936" fmla="*/ 1416827 h 1972742"/>
              <a:gd name="connsiteX2937" fmla="*/ 4789150 w 13601612"/>
              <a:gd name="connsiteY2937" fmla="*/ 1419694 h 1972742"/>
              <a:gd name="connsiteX2938" fmla="*/ 4789150 w 13601612"/>
              <a:gd name="connsiteY2938" fmla="*/ 1421845 h 1972742"/>
              <a:gd name="connsiteX2939" fmla="*/ 4778039 w 13601612"/>
              <a:gd name="connsiteY2939" fmla="*/ 1430447 h 1972742"/>
              <a:gd name="connsiteX2940" fmla="*/ 4768004 w 13601612"/>
              <a:gd name="connsiteY2940" fmla="*/ 1427579 h 1972742"/>
              <a:gd name="connsiteX2941" fmla="*/ 4768004 w 13601612"/>
              <a:gd name="connsiteY2941" fmla="*/ 1419694 h 1972742"/>
              <a:gd name="connsiteX2942" fmla="*/ 4779115 w 13601612"/>
              <a:gd name="connsiteY2942" fmla="*/ 1416827 h 1972742"/>
              <a:gd name="connsiteX2943" fmla="*/ 5147928 w 13601612"/>
              <a:gd name="connsiteY2943" fmla="*/ 1417902 h 1972742"/>
              <a:gd name="connsiteX2944" fmla="*/ 5148286 w 13601612"/>
              <a:gd name="connsiteY2944" fmla="*/ 1417902 h 1972742"/>
              <a:gd name="connsiteX2945" fmla="*/ 5180544 w 13601612"/>
              <a:gd name="connsiteY2945" fmla="*/ 1426862 h 1972742"/>
              <a:gd name="connsiteX2946" fmla="*/ 5180186 w 13601612"/>
              <a:gd name="connsiteY2946" fmla="*/ 1436539 h 1972742"/>
              <a:gd name="connsiteX2947" fmla="*/ 5146853 w 13601612"/>
              <a:gd name="connsiteY2947" fmla="*/ 1445862 h 1972742"/>
              <a:gd name="connsiteX2948" fmla="*/ 5147928 w 13601612"/>
              <a:gd name="connsiteY2948" fmla="*/ 1417902 h 1972742"/>
              <a:gd name="connsiteX2949" fmla="*/ 5261547 w 13601612"/>
              <a:gd name="connsiteY2949" fmla="*/ 1417902 h 1972742"/>
              <a:gd name="connsiteX2950" fmla="*/ 5262622 w 13601612"/>
              <a:gd name="connsiteY2950" fmla="*/ 1445858 h 1972742"/>
              <a:gd name="connsiteX2951" fmla="*/ 5228214 w 13601612"/>
              <a:gd name="connsiteY2951" fmla="*/ 1436539 h 1972742"/>
              <a:gd name="connsiteX2952" fmla="*/ 5228214 w 13601612"/>
              <a:gd name="connsiteY2952" fmla="*/ 1426862 h 1972742"/>
              <a:gd name="connsiteX2953" fmla="*/ 5261547 w 13601612"/>
              <a:gd name="connsiteY2953" fmla="*/ 1417902 h 1972742"/>
              <a:gd name="connsiteX2954" fmla="*/ 4766211 w 13601612"/>
              <a:gd name="connsiteY2954" fmla="*/ 1420410 h 1972742"/>
              <a:gd name="connsiteX2955" fmla="*/ 4766211 w 13601612"/>
              <a:gd name="connsiteY2955" fmla="*/ 1426862 h 1972742"/>
              <a:gd name="connsiteX2956" fmla="*/ 4754025 w 13601612"/>
              <a:gd name="connsiteY2956" fmla="*/ 1423636 h 1972742"/>
              <a:gd name="connsiteX2957" fmla="*/ 4766211 w 13601612"/>
              <a:gd name="connsiteY2957" fmla="*/ 1420410 h 1972742"/>
              <a:gd name="connsiteX2958" fmla="*/ 4792735 w 13601612"/>
              <a:gd name="connsiteY2958" fmla="*/ 1420410 h 1972742"/>
              <a:gd name="connsiteX2959" fmla="*/ 4803129 w 13601612"/>
              <a:gd name="connsiteY2959" fmla="*/ 1423278 h 1972742"/>
              <a:gd name="connsiteX2960" fmla="*/ 4791301 w 13601612"/>
              <a:gd name="connsiteY2960" fmla="*/ 1426504 h 1972742"/>
              <a:gd name="connsiteX2961" fmla="*/ 4791301 w 13601612"/>
              <a:gd name="connsiteY2961" fmla="*/ 1421486 h 1972742"/>
              <a:gd name="connsiteX2962" fmla="*/ 4792735 w 13601612"/>
              <a:gd name="connsiteY2962" fmla="*/ 1420411 h 1972742"/>
              <a:gd name="connsiteX2963" fmla="*/ 4792735 w 13601612"/>
              <a:gd name="connsiteY2963" fmla="*/ 1420410 h 1972742"/>
              <a:gd name="connsiteX2964" fmla="*/ 4789150 w 13601612"/>
              <a:gd name="connsiteY2964" fmla="*/ 1422923 h 1972742"/>
              <a:gd name="connsiteX2965" fmla="*/ 4789150 w 13601612"/>
              <a:gd name="connsiteY2965" fmla="*/ 1427224 h 1972742"/>
              <a:gd name="connsiteX2966" fmla="*/ 4780190 w 13601612"/>
              <a:gd name="connsiteY2966" fmla="*/ 1429733 h 1972742"/>
              <a:gd name="connsiteX2967" fmla="*/ 4789150 w 13601612"/>
              <a:gd name="connsiteY2967" fmla="*/ 1422923 h 1972742"/>
              <a:gd name="connsiteX2968" fmla="*/ 4806354 w 13601612"/>
              <a:gd name="connsiteY2968" fmla="*/ 1424357 h 1972742"/>
              <a:gd name="connsiteX2969" fmla="*/ 4806712 w 13601612"/>
              <a:gd name="connsiteY2969" fmla="*/ 1437977 h 1972742"/>
              <a:gd name="connsiteX2970" fmla="*/ 4791300 w 13601612"/>
              <a:gd name="connsiteY2970" fmla="*/ 1433676 h 1972742"/>
              <a:gd name="connsiteX2971" fmla="*/ 4791300 w 13601612"/>
              <a:gd name="connsiteY2971" fmla="*/ 1428658 h 1972742"/>
              <a:gd name="connsiteX2972" fmla="*/ 4806354 w 13601612"/>
              <a:gd name="connsiteY2972" fmla="*/ 1424357 h 1972742"/>
              <a:gd name="connsiteX2973" fmla="*/ 4751158 w 13601612"/>
              <a:gd name="connsiteY2973" fmla="*/ 1424715 h 1972742"/>
              <a:gd name="connsiteX2974" fmla="*/ 4766211 w 13601612"/>
              <a:gd name="connsiteY2974" fmla="*/ 1428658 h 1972742"/>
              <a:gd name="connsiteX2975" fmla="*/ 4765853 w 13601612"/>
              <a:gd name="connsiteY2975" fmla="*/ 1433317 h 1972742"/>
              <a:gd name="connsiteX2976" fmla="*/ 4750800 w 13601612"/>
              <a:gd name="connsiteY2976" fmla="*/ 1437618 h 1972742"/>
              <a:gd name="connsiteX2977" fmla="*/ 4751158 w 13601612"/>
              <a:gd name="connsiteY2977" fmla="*/ 1424715 h 1972742"/>
              <a:gd name="connsiteX2978" fmla="*/ 5183770 w 13601612"/>
              <a:gd name="connsiteY2978" fmla="*/ 1427941 h 1972742"/>
              <a:gd name="connsiteX2979" fmla="*/ 5198465 w 13601612"/>
              <a:gd name="connsiteY2979" fmla="*/ 1431883 h 1972742"/>
              <a:gd name="connsiteX2980" fmla="*/ 5183412 w 13601612"/>
              <a:gd name="connsiteY2980" fmla="*/ 1435826 h 1972742"/>
              <a:gd name="connsiteX2981" fmla="*/ 5183770 w 13601612"/>
              <a:gd name="connsiteY2981" fmla="*/ 1427941 h 1972742"/>
              <a:gd name="connsiteX2982" fmla="*/ 5224989 w 13601612"/>
              <a:gd name="connsiteY2982" fmla="*/ 1427941 h 1972742"/>
              <a:gd name="connsiteX2983" fmla="*/ 5224989 w 13601612"/>
              <a:gd name="connsiteY2983" fmla="*/ 1435826 h 1972742"/>
              <a:gd name="connsiteX2984" fmla="*/ 5210293 w 13601612"/>
              <a:gd name="connsiteY2984" fmla="*/ 1431883 h 1972742"/>
              <a:gd name="connsiteX2985" fmla="*/ 5224989 w 13601612"/>
              <a:gd name="connsiteY2985" fmla="*/ 1427941 h 1972742"/>
              <a:gd name="connsiteX2986" fmla="*/ 4789150 w 13601612"/>
              <a:gd name="connsiteY2986" fmla="*/ 1429015 h 1972742"/>
              <a:gd name="connsiteX2987" fmla="*/ 4789150 w 13601612"/>
              <a:gd name="connsiteY2987" fmla="*/ 1433316 h 1972742"/>
              <a:gd name="connsiteX2988" fmla="*/ 4781265 w 13601612"/>
              <a:gd name="connsiteY2988" fmla="*/ 1431166 h 1972742"/>
              <a:gd name="connsiteX2989" fmla="*/ 4789150 w 13601612"/>
              <a:gd name="connsiteY2989" fmla="*/ 1429015 h 1972742"/>
              <a:gd name="connsiteX2990" fmla="*/ 4768004 w 13601612"/>
              <a:gd name="connsiteY2990" fmla="*/ 1429373 h 1972742"/>
              <a:gd name="connsiteX2991" fmla="*/ 4774455 w 13601612"/>
              <a:gd name="connsiteY2991" fmla="*/ 1431165 h 1972742"/>
              <a:gd name="connsiteX2992" fmla="*/ 4768004 w 13601612"/>
              <a:gd name="connsiteY2992" fmla="*/ 1432957 h 1972742"/>
              <a:gd name="connsiteX2993" fmla="*/ 4768004 w 13601612"/>
              <a:gd name="connsiteY2993" fmla="*/ 1429373 h 1972742"/>
              <a:gd name="connsiteX2994" fmla="*/ 4778039 w 13601612"/>
              <a:gd name="connsiteY2994" fmla="*/ 1432241 h 1972742"/>
              <a:gd name="connsiteX2995" fmla="*/ 4789150 w 13601612"/>
              <a:gd name="connsiteY2995" fmla="*/ 1435108 h 1972742"/>
              <a:gd name="connsiteX2996" fmla="*/ 4789150 w 13601612"/>
              <a:gd name="connsiteY2996" fmla="*/ 1443352 h 1972742"/>
              <a:gd name="connsiteX2997" fmla="*/ 4779115 w 13601612"/>
              <a:gd name="connsiteY2997" fmla="*/ 1445861 h 1972742"/>
              <a:gd name="connsiteX2998" fmla="*/ 4767645 w 13601612"/>
              <a:gd name="connsiteY2998" fmla="*/ 1442635 h 1972742"/>
              <a:gd name="connsiteX2999" fmla="*/ 4767645 w 13601612"/>
              <a:gd name="connsiteY2999" fmla="*/ 1439051 h 1972742"/>
              <a:gd name="connsiteX3000" fmla="*/ 4776247 w 13601612"/>
              <a:gd name="connsiteY3000" fmla="*/ 1432599 h 1972742"/>
              <a:gd name="connsiteX3001" fmla="*/ 4778039 w 13601612"/>
              <a:gd name="connsiteY3001" fmla="*/ 1432241 h 1972742"/>
              <a:gd name="connsiteX3002" fmla="*/ 4773738 w 13601612"/>
              <a:gd name="connsiteY3002" fmla="*/ 1433315 h 1972742"/>
              <a:gd name="connsiteX3003" fmla="*/ 4768004 w 13601612"/>
              <a:gd name="connsiteY3003" fmla="*/ 1437616 h 1972742"/>
              <a:gd name="connsiteX3004" fmla="*/ 4768004 w 13601612"/>
              <a:gd name="connsiteY3004" fmla="*/ 1434749 h 1972742"/>
              <a:gd name="connsiteX3005" fmla="*/ 4773738 w 13601612"/>
              <a:gd name="connsiteY3005" fmla="*/ 1433315 h 1972742"/>
              <a:gd name="connsiteX3006" fmla="*/ 5204559 w 13601612"/>
              <a:gd name="connsiteY3006" fmla="*/ 1433315 h 1972742"/>
              <a:gd name="connsiteX3007" fmla="*/ 5224989 w 13601612"/>
              <a:gd name="connsiteY3007" fmla="*/ 1438692 h 1972742"/>
              <a:gd name="connsiteX3008" fmla="*/ 5224989 w 13601612"/>
              <a:gd name="connsiteY3008" fmla="*/ 1456971 h 1972742"/>
              <a:gd name="connsiteX3009" fmla="*/ 5206351 w 13601612"/>
              <a:gd name="connsiteY3009" fmla="*/ 1462347 h 1972742"/>
              <a:gd name="connsiteX3010" fmla="*/ 5183412 w 13601612"/>
              <a:gd name="connsiteY3010" fmla="*/ 1455896 h 1972742"/>
              <a:gd name="connsiteX3011" fmla="*/ 5183412 w 13601612"/>
              <a:gd name="connsiteY3011" fmla="*/ 1438692 h 1972742"/>
              <a:gd name="connsiteX3012" fmla="*/ 5204559 w 13601612"/>
              <a:gd name="connsiteY3012" fmla="*/ 1433315 h 1972742"/>
              <a:gd name="connsiteX3013" fmla="*/ 4765853 w 13601612"/>
              <a:gd name="connsiteY3013" fmla="*/ 1435466 h 1972742"/>
              <a:gd name="connsiteX3014" fmla="*/ 4765853 w 13601612"/>
              <a:gd name="connsiteY3014" fmla="*/ 1439050 h 1972742"/>
              <a:gd name="connsiteX3015" fmla="*/ 4762627 w 13601612"/>
              <a:gd name="connsiteY3015" fmla="*/ 1441559 h 1972742"/>
              <a:gd name="connsiteX3016" fmla="*/ 4753308 w 13601612"/>
              <a:gd name="connsiteY3016" fmla="*/ 1439050 h 1972742"/>
              <a:gd name="connsiteX3017" fmla="*/ 4765853 w 13601612"/>
              <a:gd name="connsiteY3017" fmla="*/ 1435466 h 1972742"/>
              <a:gd name="connsiteX3018" fmla="*/ 4791301 w 13601612"/>
              <a:gd name="connsiteY3018" fmla="*/ 1435824 h 1972742"/>
              <a:gd name="connsiteX3019" fmla="*/ 4804204 w 13601612"/>
              <a:gd name="connsiteY3019" fmla="*/ 1439408 h 1972742"/>
              <a:gd name="connsiteX3020" fmla="*/ 4791301 w 13601612"/>
              <a:gd name="connsiteY3020" fmla="*/ 1442634 h 1972742"/>
              <a:gd name="connsiteX3021" fmla="*/ 4791301 w 13601612"/>
              <a:gd name="connsiteY3021" fmla="*/ 1435824 h 1972742"/>
              <a:gd name="connsiteX3022" fmla="*/ 5180186 w 13601612"/>
              <a:gd name="connsiteY3022" fmla="*/ 1439766 h 1972742"/>
              <a:gd name="connsiteX3023" fmla="*/ 5179828 w 13601612"/>
              <a:gd name="connsiteY3023" fmla="*/ 1454820 h 1972742"/>
              <a:gd name="connsiteX3024" fmla="*/ 5152230 w 13601612"/>
              <a:gd name="connsiteY3024" fmla="*/ 1447293 h 1972742"/>
              <a:gd name="connsiteX3025" fmla="*/ 5180186 w 13601612"/>
              <a:gd name="connsiteY3025" fmla="*/ 1439766 h 1972742"/>
              <a:gd name="connsiteX3026" fmla="*/ 5228214 w 13601612"/>
              <a:gd name="connsiteY3026" fmla="*/ 1439766 h 1972742"/>
              <a:gd name="connsiteX3027" fmla="*/ 5259038 w 13601612"/>
              <a:gd name="connsiteY3027" fmla="*/ 1448010 h 1972742"/>
              <a:gd name="connsiteX3028" fmla="*/ 5228214 w 13601612"/>
              <a:gd name="connsiteY3028" fmla="*/ 1456253 h 1972742"/>
              <a:gd name="connsiteX3029" fmla="*/ 5228214 w 13601612"/>
              <a:gd name="connsiteY3029" fmla="*/ 1439766 h 1972742"/>
              <a:gd name="connsiteX3030" fmla="*/ 4750441 w 13601612"/>
              <a:gd name="connsiteY3030" fmla="*/ 1440124 h 1972742"/>
              <a:gd name="connsiteX3031" fmla="*/ 4760835 w 13601612"/>
              <a:gd name="connsiteY3031" fmla="*/ 1442633 h 1972742"/>
              <a:gd name="connsiteX3032" fmla="*/ 4750083 w 13601612"/>
              <a:gd name="connsiteY3032" fmla="*/ 1450877 h 1972742"/>
              <a:gd name="connsiteX3033" fmla="*/ 4750441 w 13601612"/>
              <a:gd name="connsiteY3033" fmla="*/ 1440124 h 1972742"/>
              <a:gd name="connsiteX3034" fmla="*/ 4765853 w 13601612"/>
              <a:gd name="connsiteY3034" fmla="*/ 1440482 h 1972742"/>
              <a:gd name="connsiteX3035" fmla="*/ 4765853 w 13601612"/>
              <a:gd name="connsiteY3035" fmla="*/ 1442274 h 1972742"/>
              <a:gd name="connsiteX3036" fmla="*/ 4764061 w 13601612"/>
              <a:gd name="connsiteY3036" fmla="*/ 1441916 h 1972742"/>
              <a:gd name="connsiteX3037" fmla="*/ 4765853 w 13601612"/>
              <a:gd name="connsiteY3037" fmla="*/ 1440482 h 1972742"/>
              <a:gd name="connsiteX3038" fmla="*/ 4806713 w 13601612"/>
              <a:gd name="connsiteY3038" fmla="*/ 1440482 h 1972742"/>
              <a:gd name="connsiteX3039" fmla="*/ 4807430 w 13601612"/>
              <a:gd name="connsiteY3039" fmla="*/ 1453385 h 1972742"/>
              <a:gd name="connsiteX3040" fmla="*/ 4791301 w 13601612"/>
              <a:gd name="connsiteY3040" fmla="*/ 1449084 h 1972742"/>
              <a:gd name="connsiteX3041" fmla="*/ 4791301 w 13601612"/>
              <a:gd name="connsiteY3041" fmla="*/ 1444425 h 1972742"/>
              <a:gd name="connsiteX3042" fmla="*/ 4806713 w 13601612"/>
              <a:gd name="connsiteY3042" fmla="*/ 1440482 h 1972742"/>
              <a:gd name="connsiteX3043" fmla="*/ 4761910 w 13601612"/>
              <a:gd name="connsiteY3043" fmla="*/ 1442991 h 1972742"/>
              <a:gd name="connsiteX3044" fmla="*/ 4765853 w 13601612"/>
              <a:gd name="connsiteY3044" fmla="*/ 1444066 h 1972742"/>
              <a:gd name="connsiteX3045" fmla="*/ 4765853 w 13601612"/>
              <a:gd name="connsiteY3045" fmla="*/ 1449442 h 1972742"/>
              <a:gd name="connsiteX3046" fmla="*/ 4750083 w 13601612"/>
              <a:gd name="connsiteY3046" fmla="*/ 1453743 h 1972742"/>
              <a:gd name="connsiteX3047" fmla="*/ 4750083 w 13601612"/>
              <a:gd name="connsiteY3047" fmla="*/ 1451951 h 1972742"/>
              <a:gd name="connsiteX3048" fmla="*/ 4761910 w 13601612"/>
              <a:gd name="connsiteY3048" fmla="*/ 1442990 h 1972742"/>
              <a:gd name="connsiteX3049" fmla="*/ 4761910 w 13601612"/>
              <a:gd name="connsiteY3049" fmla="*/ 1442991 h 1972742"/>
              <a:gd name="connsiteX3050" fmla="*/ 4767645 w 13601612"/>
              <a:gd name="connsiteY3050" fmla="*/ 1444783 h 1972742"/>
              <a:gd name="connsiteX3051" fmla="*/ 4775889 w 13601612"/>
              <a:gd name="connsiteY3051" fmla="*/ 1446934 h 1972742"/>
              <a:gd name="connsiteX3052" fmla="*/ 4767645 w 13601612"/>
              <a:gd name="connsiteY3052" fmla="*/ 1449084 h 1972742"/>
              <a:gd name="connsiteX3053" fmla="*/ 4767645 w 13601612"/>
              <a:gd name="connsiteY3053" fmla="*/ 1444783 h 1972742"/>
              <a:gd name="connsiteX3054" fmla="*/ 4789150 w 13601612"/>
              <a:gd name="connsiteY3054" fmla="*/ 1445141 h 1972742"/>
              <a:gd name="connsiteX3055" fmla="*/ 4789150 w 13601612"/>
              <a:gd name="connsiteY3055" fmla="*/ 1448725 h 1972742"/>
              <a:gd name="connsiteX3056" fmla="*/ 4783057 w 13601612"/>
              <a:gd name="connsiteY3056" fmla="*/ 1446933 h 1972742"/>
              <a:gd name="connsiteX3057" fmla="*/ 4789150 w 13601612"/>
              <a:gd name="connsiteY3057" fmla="*/ 1445141 h 1972742"/>
              <a:gd name="connsiteX3058" fmla="*/ 4779473 w 13601612"/>
              <a:gd name="connsiteY3058" fmla="*/ 1448008 h 1972742"/>
              <a:gd name="connsiteX3059" fmla="*/ 4789150 w 13601612"/>
              <a:gd name="connsiteY3059" fmla="*/ 1450517 h 1972742"/>
              <a:gd name="connsiteX3060" fmla="*/ 4789508 w 13601612"/>
              <a:gd name="connsiteY3060" fmla="*/ 1458761 h 1972742"/>
              <a:gd name="connsiteX3061" fmla="*/ 4778039 w 13601612"/>
              <a:gd name="connsiteY3061" fmla="*/ 1461987 h 1972742"/>
              <a:gd name="connsiteX3062" fmla="*/ 4767286 w 13601612"/>
              <a:gd name="connsiteY3062" fmla="*/ 1459119 h 1972742"/>
              <a:gd name="connsiteX3063" fmla="*/ 4767644 w 13601612"/>
              <a:gd name="connsiteY3063" fmla="*/ 1450876 h 1972742"/>
              <a:gd name="connsiteX3064" fmla="*/ 4779473 w 13601612"/>
              <a:gd name="connsiteY3064" fmla="*/ 1448008 h 1972742"/>
              <a:gd name="connsiteX3065" fmla="*/ 5146853 w 13601612"/>
              <a:gd name="connsiteY3065" fmla="*/ 1448730 h 1972742"/>
              <a:gd name="connsiteX3066" fmla="*/ 5179828 w 13601612"/>
              <a:gd name="connsiteY3066" fmla="*/ 1458049 h 1972742"/>
              <a:gd name="connsiteX3067" fmla="*/ 5179828 w 13601612"/>
              <a:gd name="connsiteY3067" fmla="*/ 1469160 h 1972742"/>
              <a:gd name="connsiteX3068" fmla="*/ 5145061 w 13601612"/>
              <a:gd name="connsiteY3068" fmla="*/ 1478837 h 1972742"/>
              <a:gd name="connsiteX3069" fmla="*/ 5146853 w 13601612"/>
              <a:gd name="connsiteY3069" fmla="*/ 1448730 h 1972742"/>
              <a:gd name="connsiteX3070" fmla="*/ 5262623 w 13601612"/>
              <a:gd name="connsiteY3070" fmla="*/ 1450522 h 1972742"/>
              <a:gd name="connsiteX3071" fmla="*/ 5263697 w 13601612"/>
              <a:gd name="connsiteY3071" fmla="*/ 1477762 h 1972742"/>
              <a:gd name="connsiteX3072" fmla="*/ 5228572 w 13601612"/>
              <a:gd name="connsiteY3072" fmla="*/ 1468084 h 1972742"/>
              <a:gd name="connsiteX3073" fmla="*/ 5228572 w 13601612"/>
              <a:gd name="connsiteY3073" fmla="*/ 1459482 h 1972742"/>
              <a:gd name="connsiteX3074" fmla="*/ 5262623 w 13601612"/>
              <a:gd name="connsiteY3074" fmla="*/ 1450522 h 1972742"/>
              <a:gd name="connsiteX3075" fmla="*/ 4791301 w 13601612"/>
              <a:gd name="connsiteY3075" fmla="*/ 1451239 h 1972742"/>
              <a:gd name="connsiteX3076" fmla="*/ 4804921 w 13601612"/>
              <a:gd name="connsiteY3076" fmla="*/ 1454464 h 1972742"/>
              <a:gd name="connsiteX3077" fmla="*/ 4791301 w 13601612"/>
              <a:gd name="connsiteY3077" fmla="*/ 1458407 h 1972742"/>
              <a:gd name="connsiteX3078" fmla="*/ 4791301 w 13601612"/>
              <a:gd name="connsiteY3078" fmla="*/ 1451239 h 1972742"/>
              <a:gd name="connsiteX3079" fmla="*/ 4765853 w 13601612"/>
              <a:gd name="connsiteY3079" fmla="*/ 1451596 h 1972742"/>
              <a:gd name="connsiteX3080" fmla="*/ 4765495 w 13601612"/>
              <a:gd name="connsiteY3080" fmla="*/ 1458765 h 1972742"/>
              <a:gd name="connsiteX3081" fmla="*/ 4752233 w 13601612"/>
              <a:gd name="connsiteY3081" fmla="*/ 1455181 h 1972742"/>
              <a:gd name="connsiteX3082" fmla="*/ 4765853 w 13601612"/>
              <a:gd name="connsiteY3082" fmla="*/ 1451596 h 1972742"/>
              <a:gd name="connsiteX3083" fmla="*/ 4747932 w 13601612"/>
              <a:gd name="connsiteY3083" fmla="*/ 1453389 h 1972742"/>
              <a:gd name="connsiteX3084" fmla="*/ 4747932 w 13601612"/>
              <a:gd name="connsiteY3084" fmla="*/ 1454822 h 1972742"/>
              <a:gd name="connsiteX3085" fmla="*/ 4747932 w 13601612"/>
              <a:gd name="connsiteY3085" fmla="*/ 1455180 h 1972742"/>
              <a:gd name="connsiteX3086" fmla="*/ 4745065 w 13601612"/>
              <a:gd name="connsiteY3086" fmla="*/ 1520771 h 1972742"/>
              <a:gd name="connsiteX3087" fmla="*/ 4744707 w 13601612"/>
              <a:gd name="connsiteY3087" fmla="*/ 1521129 h 1972742"/>
              <a:gd name="connsiteX3088" fmla="*/ 4744707 w 13601612"/>
              <a:gd name="connsiteY3088" fmla="*/ 1521487 h 1972742"/>
              <a:gd name="connsiteX3089" fmla="*/ 4744707 w 13601612"/>
              <a:gd name="connsiteY3089" fmla="*/ 1521844 h 1972742"/>
              <a:gd name="connsiteX3090" fmla="*/ 4744707 w 13601612"/>
              <a:gd name="connsiteY3090" fmla="*/ 1522202 h 1972742"/>
              <a:gd name="connsiteX3091" fmla="*/ 4745065 w 13601612"/>
              <a:gd name="connsiteY3091" fmla="*/ 1522202 h 1972742"/>
              <a:gd name="connsiteX3092" fmla="*/ 4744707 w 13601612"/>
              <a:gd name="connsiteY3092" fmla="*/ 1534747 h 1972742"/>
              <a:gd name="connsiteX3093" fmla="*/ 4564063 w 13601612"/>
              <a:gd name="connsiteY3093" fmla="*/ 1593886 h 1972742"/>
              <a:gd name="connsiteX3094" fmla="*/ 4545784 w 13601612"/>
              <a:gd name="connsiteY3094" fmla="*/ 1589943 h 1972742"/>
              <a:gd name="connsiteX3095" fmla="*/ 4522128 w 13601612"/>
              <a:gd name="connsiteY3095" fmla="*/ 1585284 h 1972742"/>
              <a:gd name="connsiteX3096" fmla="*/ 4747932 w 13601612"/>
              <a:gd name="connsiteY3096" fmla="*/ 1453386 h 1972742"/>
              <a:gd name="connsiteX3097" fmla="*/ 4747932 w 13601612"/>
              <a:gd name="connsiteY3097" fmla="*/ 1453389 h 1972742"/>
              <a:gd name="connsiteX3098" fmla="*/ 4807430 w 13601612"/>
              <a:gd name="connsiteY3098" fmla="*/ 1455898 h 1972742"/>
              <a:gd name="connsiteX3099" fmla="*/ 4807787 w 13601612"/>
              <a:gd name="connsiteY3099" fmla="*/ 1469876 h 1972742"/>
              <a:gd name="connsiteX3100" fmla="*/ 4791300 w 13601612"/>
              <a:gd name="connsiteY3100" fmla="*/ 1465575 h 1972742"/>
              <a:gd name="connsiteX3101" fmla="*/ 4791300 w 13601612"/>
              <a:gd name="connsiteY3101" fmla="*/ 1460199 h 1972742"/>
              <a:gd name="connsiteX3102" fmla="*/ 4807430 w 13601612"/>
              <a:gd name="connsiteY3102" fmla="*/ 1455898 h 1972742"/>
              <a:gd name="connsiteX3103" fmla="*/ 4750083 w 13601612"/>
              <a:gd name="connsiteY3103" fmla="*/ 1456255 h 1972742"/>
              <a:gd name="connsiteX3104" fmla="*/ 4765495 w 13601612"/>
              <a:gd name="connsiteY3104" fmla="*/ 1460556 h 1972742"/>
              <a:gd name="connsiteX3105" fmla="*/ 4765495 w 13601612"/>
              <a:gd name="connsiteY3105" fmla="*/ 1465574 h 1972742"/>
              <a:gd name="connsiteX3106" fmla="*/ 4749366 w 13601612"/>
              <a:gd name="connsiteY3106" fmla="*/ 1469875 h 1972742"/>
              <a:gd name="connsiteX3107" fmla="*/ 4750083 w 13601612"/>
              <a:gd name="connsiteY3107" fmla="*/ 1456255 h 1972742"/>
              <a:gd name="connsiteX3108" fmla="*/ 5183053 w 13601612"/>
              <a:gd name="connsiteY3108" fmla="*/ 1459123 h 1972742"/>
              <a:gd name="connsiteX3109" fmla="*/ 5200616 w 13601612"/>
              <a:gd name="connsiteY3109" fmla="*/ 1463782 h 1972742"/>
              <a:gd name="connsiteX3110" fmla="*/ 5183053 w 13601612"/>
              <a:gd name="connsiteY3110" fmla="*/ 1468441 h 1972742"/>
              <a:gd name="connsiteX3111" fmla="*/ 5183053 w 13601612"/>
              <a:gd name="connsiteY3111" fmla="*/ 1459123 h 1972742"/>
              <a:gd name="connsiteX3112" fmla="*/ 5224989 w 13601612"/>
              <a:gd name="connsiteY3112" fmla="*/ 1460556 h 1972742"/>
              <a:gd name="connsiteX3113" fmla="*/ 5224989 w 13601612"/>
              <a:gd name="connsiteY3113" fmla="*/ 1467366 h 1972742"/>
              <a:gd name="connsiteX3114" fmla="*/ 5212444 w 13601612"/>
              <a:gd name="connsiteY3114" fmla="*/ 1463782 h 1972742"/>
              <a:gd name="connsiteX3115" fmla="*/ 5224989 w 13601612"/>
              <a:gd name="connsiteY3115" fmla="*/ 1460556 h 1972742"/>
              <a:gd name="connsiteX3116" fmla="*/ 4767287 w 13601612"/>
              <a:gd name="connsiteY3116" fmla="*/ 1460914 h 1972742"/>
              <a:gd name="connsiteX3117" fmla="*/ 4774455 w 13601612"/>
              <a:gd name="connsiteY3117" fmla="*/ 1463065 h 1972742"/>
              <a:gd name="connsiteX3118" fmla="*/ 4767287 w 13601612"/>
              <a:gd name="connsiteY3118" fmla="*/ 1464857 h 1972742"/>
              <a:gd name="connsiteX3119" fmla="*/ 4767287 w 13601612"/>
              <a:gd name="connsiteY3119" fmla="*/ 1460914 h 1972742"/>
              <a:gd name="connsiteX3120" fmla="*/ 4789509 w 13601612"/>
              <a:gd name="connsiteY3120" fmla="*/ 1460914 h 1972742"/>
              <a:gd name="connsiteX3121" fmla="*/ 4789509 w 13601612"/>
              <a:gd name="connsiteY3121" fmla="*/ 1465215 h 1972742"/>
              <a:gd name="connsiteX3122" fmla="*/ 4781624 w 13601612"/>
              <a:gd name="connsiteY3122" fmla="*/ 1462706 h 1972742"/>
              <a:gd name="connsiteX3123" fmla="*/ 4789509 w 13601612"/>
              <a:gd name="connsiteY3123" fmla="*/ 1460914 h 1972742"/>
              <a:gd name="connsiteX3124" fmla="*/ 4778039 w 13601612"/>
              <a:gd name="connsiteY3124" fmla="*/ 1464140 h 1972742"/>
              <a:gd name="connsiteX3125" fmla="*/ 4789509 w 13601612"/>
              <a:gd name="connsiteY3125" fmla="*/ 1467007 h 1972742"/>
              <a:gd name="connsiteX3126" fmla="*/ 4789509 w 13601612"/>
              <a:gd name="connsiteY3126" fmla="*/ 1475609 h 1972742"/>
              <a:gd name="connsiteX3127" fmla="*/ 4779115 w 13601612"/>
              <a:gd name="connsiteY3127" fmla="*/ 1478118 h 1972742"/>
              <a:gd name="connsiteX3128" fmla="*/ 4767287 w 13601612"/>
              <a:gd name="connsiteY3128" fmla="*/ 1475251 h 1972742"/>
              <a:gd name="connsiteX3129" fmla="*/ 4767287 w 13601612"/>
              <a:gd name="connsiteY3129" fmla="*/ 1467007 h 1972742"/>
              <a:gd name="connsiteX3130" fmla="*/ 4778039 w 13601612"/>
              <a:gd name="connsiteY3130" fmla="*/ 1464140 h 1972742"/>
              <a:gd name="connsiteX3131" fmla="*/ 5206709 w 13601612"/>
              <a:gd name="connsiteY3131" fmla="*/ 1465215 h 1972742"/>
              <a:gd name="connsiteX3132" fmla="*/ 5225347 w 13601612"/>
              <a:gd name="connsiteY3132" fmla="*/ 1470591 h 1972742"/>
              <a:gd name="connsiteX3133" fmla="*/ 5225347 w 13601612"/>
              <a:gd name="connsiteY3133" fmla="*/ 1488870 h 1972742"/>
              <a:gd name="connsiteX3134" fmla="*/ 5203483 w 13601612"/>
              <a:gd name="connsiteY3134" fmla="*/ 1494605 h 1972742"/>
              <a:gd name="connsiteX3135" fmla="*/ 5182695 w 13601612"/>
              <a:gd name="connsiteY3135" fmla="*/ 1489229 h 1972742"/>
              <a:gd name="connsiteX3136" fmla="*/ 5183053 w 13601612"/>
              <a:gd name="connsiteY3136" fmla="*/ 1471666 h 1972742"/>
              <a:gd name="connsiteX3137" fmla="*/ 5206709 w 13601612"/>
              <a:gd name="connsiteY3137" fmla="*/ 1465215 h 1972742"/>
              <a:gd name="connsiteX3138" fmla="*/ 4765495 w 13601612"/>
              <a:gd name="connsiteY3138" fmla="*/ 1467365 h 1972742"/>
              <a:gd name="connsiteX3139" fmla="*/ 4765495 w 13601612"/>
              <a:gd name="connsiteY3139" fmla="*/ 1474534 h 1972742"/>
              <a:gd name="connsiteX3140" fmla="*/ 4752233 w 13601612"/>
              <a:gd name="connsiteY3140" fmla="*/ 1470949 h 1972742"/>
              <a:gd name="connsiteX3141" fmla="*/ 4765495 w 13601612"/>
              <a:gd name="connsiteY3141" fmla="*/ 1467365 h 1972742"/>
              <a:gd name="connsiteX3142" fmla="*/ 4791301 w 13601612"/>
              <a:gd name="connsiteY3142" fmla="*/ 1467365 h 1972742"/>
              <a:gd name="connsiteX3143" fmla="*/ 4805279 w 13601612"/>
              <a:gd name="connsiteY3143" fmla="*/ 1471308 h 1972742"/>
              <a:gd name="connsiteX3144" fmla="*/ 4791301 w 13601612"/>
              <a:gd name="connsiteY3144" fmla="*/ 1474892 h 1972742"/>
              <a:gd name="connsiteX3145" fmla="*/ 4791301 w 13601612"/>
              <a:gd name="connsiteY3145" fmla="*/ 1467365 h 1972742"/>
              <a:gd name="connsiteX3146" fmla="*/ 5228573 w 13601612"/>
              <a:gd name="connsiteY3146" fmla="*/ 1471308 h 1972742"/>
              <a:gd name="connsiteX3147" fmla="*/ 5259755 w 13601612"/>
              <a:gd name="connsiteY3147" fmla="*/ 1479551 h 1972742"/>
              <a:gd name="connsiteX3148" fmla="*/ 5228573 w 13601612"/>
              <a:gd name="connsiteY3148" fmla="*/ 1487795 h 1972742"/>
              <a:gd name="connsiteX3149" fmla="*/ 5228573 w 13601612"/>
              <a:gd name="connsiteY3149" fmla="*/ 1471308 h 1972742"/>
              <a:gd name="connsiteX3150" fmla="*/ 4749366 w 13601612"/>
              <a:gd name="connsiteY3150" fmla="*/ 1472025 h 1972742"/>
              <a:gd name="connsiteX3151" fmla="*/ 4765495 w 13601612"/>
              <a:gd name="connsiteY3151" fmla="*/ 1476326 h 1972742"/>
              <a:gd name="connsiteX3152" fmla="*/ 4765495 w 13601612"/>
              <a:gd name="connsiteY3152" fmla="*/ 1482060 h 1972742"/>
              <a:gd name="connsiteX3153" fmla="*/ 4748649 w 13601612"/>
              <a:gd name="connsiteY3153" fmla="*/ 1486361 h 1972742"/>
              <a:gd name="connsiteX3154" fmla="*/ 4749366 w 13601612"/>
              <a:gd name="connsiteY3154" fmla="*/ 1472025 h 1972742"/>
              <a:gd name="connsiteX3155" fmla="*/ 4808147 w 13601612"/>
              <a:gd name="connsiteY3155" fmla="*/ 1472382 h 1972742"/>
              <a:gd name="connsiteX3156" fmla="*/ 4808504 w 13601612"/>
              <a:gd name="connsiteY3156" fmla="*/ 1486002 h 1972742"/>
              <a:gd name="connsiteX3157" fmla="*/ 4791300 w 13601612"/>
              <a:gd name="connsiteY3157" fmla="*/ 1481701 h 1972742"/>
              <a:gd name="connsiteX3158" fmla="*/ 4791300 w 13601612"/>
              <a:gd name="connsiteY3158" fmla="*/ 1477042 h 1972742"/>
              <a:gd name="connsiteX3159" fmla="*/ 4808147 w 13601612"/>
              <a:gd name="connsiteY3159" fmla="*/ 1472382 h 1972742"/>
              <a:gd name="connsiteX3160" fmla="*/ 5179828 w 13601612"/>
              <a:gd name="connsiteY3160" fmla="*/ 1472740 h 1972742"/>
              <a:gd name="connsiteX3161" fmla="*/ 5179828 w 13601612"/>
              <a:gd name="connsiteY3161" fmla="*/ 1488152 h 1972742"/>
              <a:gd name="connsiteX3162" fmla="*/ 5150796 w 13601612"/>
              <a:gd name="connsiteY3162" fmla="*/ 1480625 h 1972742"/>
              <a:gd name="connsiteX3163" fmla="*/ 5179828 w 13601612"/>
              <a:gd name="connsiteY3163" fmla="*/ 1472740 h 1972742"/>
              <a:gd name="connsiteX3164" fmla="*/ 4767287 w 13601612"/>
              <a:gd name="connsiteY3164" fmla="*/ 1477041 h 1972742"/>
              <a:gd name="connsiteX3165" fmla="*/ 4775889 w 13601612"/>
              <a:gd name="connsiteY3165" fmla="*/ 1479192 h 1972742"/>
              <a:gd name="connsiteX3166" fmla="*/ 4767287 w 13601612"/>
              <a:gd name="connsiteY3166" fmla="*/ 1481701 h 1972742"/>
              <a:gd name="connsiteX3167" fmla="*/ 4767287 w 13601612"/>
              <a:gd name="connsiteY3167" fmla="*/ 1477041 h 1972742"/>
              <a:gd name="connsiteX3168" fmla="*/ 4789509 w 13601612"/>
              <a:gd name="connsiteY3168" fmla="*/ 1477399 h 1972742"/>
              <a:gd name="connsiteX3169" fmla="*/ 4789509 w 13601612"/>
              <a:gd name="connsiteY3169" fmla="*/ 1481342 h 1972742"/>
              <a:gd name="connsiteX3170" fmla="*/ 4782699 w 13601612"/>
              <a:gd name="connsiteY3170" fmla="*/ 1479191 h 1972742"/>
              <a:gd name="connsiteX3171" fmla="*/ 4789509 w 13601612"/>
              <a:gd name="connsiteY3171" fmla="*/ 1477399 h 1972742"/>
              <a:gd name="connsiteX3172" fmla="*/ 4779473 w 13601612"/>
              <a:gd name="connsiteY3172" fmla="*/ 1480267 h 1972742"/>
              <a:gd name="connsiteX3173" fmla="*/ 4789509 w 13601612"/>
              <a:gd name="connsiteY3173" fmla="*/ 1483134 h 1972742"/>
              <a:gd name="connsiteX3174" fmla="*/ 4789509 w 13601612"/>
              <a:gd name="connsiteY3174" fmla="*/ 1491736 h 1972742"/>
              <a:gd name="connsiteX3175" fmla="*/ 4778039 w 13601612"/>
              <a:gd name="connsiteY3175" fmla="*/ 1494962 h 1972742"/>
              <a:gd name="connsiteX3176" fmla="*/ 4766928 w 13601612"/>
              <a:gd name="connsiteY3176" fmla="*/ 1492094 h 1972742"/>
              <a:gd name="connsiteX3177" fmla="*/ 4767286 w 13601612"/>
              <a:gd name="connsiteY3177" fmla="*/ 1483492 h 1972742"/>
              <a:gd name="connsiteX3178" fmla="*/ 4779473 w 13601612"/>
              <a:gd name="connsiteY3178" fmla="*/ 1480267 h 1972742"/>
              <a:gd name="connsiteX3179" fmla="*/ 5145061 w 13601612"/>
              <a:gd name="connsiteY3179" fmla="*/ 1482059 h 1972742"/>
              <a:gd name="connsiteX3180" fmla="*/ 5179469 w 13601612"/>
              <a:gd name="connsiteY3180" fmla="*/ 1491378 h 1972742"/>
              <a:gd name="connsiteX3181" fmla="*/ 5179469 w 13601612"/>
              <a:gd name="connsiteY3181" fmla="*/ 1500696 h 1972742"/>
              <a:gd name="connsiteX3182" fmla="*/ 5143986 w 13601612"/>
              <a:gd name="connsiteY3182" fmla="*/ 1510374 h 1972742"/>
              <a:gd name="connsiteX3183" fmla="*/ 5145061 w 13601612"/>
              <a:gd name="connsiteY3183" fmla="*/ 1482059 h 1972742"/>
              <a:gd name="connsiteX3184" fmla="*/ 5264056 w 13601612"/>
              <a:gd name="connsiteY3184" fmla="*/ 1482059 h 1972742"/>
              <a:gd name="connsiteX3185" fmla="*/ 5264773 w 13601612"/>
              <a:gd name="connsiteY3185" fmla="*/ 1511449 h 1972742"/>
              <a:gd name="connsiteX3186" fmla="*/ 5228573 w 13601612"/>
              <a:gd name="connsiteY3186" fmla="*/ 1501413 h 1972742"/>
              <a:gd name="connsiteX3187" fmla="*/ 5228573 w 13601612"/>
              <a:gd name="connsiteY3187" fmla="*/ 1491378 h 1972742"/>
              <a:gd name="connsiteX3188" fmla="*/ 5264056 w 13601612"/>
              <a:gd name="connsiteY3188" fmla="*/ 1482059 h 1972742"/>
              <a:gd name="connsiteX3189" fmla="*/ 4791659 w 13601612"/>
              <a:gd name="connsiteY3189" fmla="*/ 1483492 h 1972742"/>
              <a:gd name="connsiteX3190" fmla="*/ 4805996 w 13601612"/>
              <a:gd name="connsiteY3190" fmla="*/ 1487435 h 1972742"/>
              <a:gd name="connsiteX3191" fmla="*/ 4791659 w 13601612"/>
              <a:gd name="connsiteY3191" fmla="*/ 1491378 h 1972742"/>
              <a:gd name="connsiteX3192" fmla="*/ 4791659 w 13601612"/>
              <a:gd name="connsiteY3192" fmla="*/ 1483492 h 1972742"/>
              <a:gd name="connsiteX3193" fmla="*/ 4765495 w 13601612"/>
              <a:gd name="connsiteY3193" fmla="*/ 1483850 h 1972742"/>
              <a:gd name="connsiteX3194" fmla="*/ 4765137 w 13601612"/>
              <a:gd name="connsiteY3194" fmla="*/ 1491377 h 1972742"/>
              <a:gd name="connsiteX3195" fmla="*/ 4751517 w 13601612"/>
              <a:gd name="connsiteY3195" fmla="*/ 1487793 h 1972742"/>
              <a:gd name="connsiteX3196" fmla="*/ 4765495 w 13601612"/>
              <a:gd name="connsiteY3196" fmla="*/ 1483850 h 1972742"/>
              <a:gd name="connsiteX3197" fmla="*/ 4748649 w 13601612"/>
              <a:gd name="connsiteY3197" fmla="*/ 1488868 h 1972742"/>
              <a:gd name="connsiteX3198" fmla="*/ 4765136 w 13601612"/>
              <a:gd name="connsiteY3198" fmla="*/ 1493169 h 1972742"/>
              <a:gd name="connsiteX3199" fmla="*/ 4764778 w 13601612"/>
              <a:gd name="connsiteY3199" fmla="*/ 1498545 h 1972742"/>
              <a:gd name="connsiteX3200" fmla="*/ 4747932 w 13601612"/>
              <a:gd name="connsiteY3200" fmla="*/ 1503209 h 1972742"/>
              <a:gd name="connsiteX3201" fmla="*/ 4748649 w 13601612"/>
              <a:gd name="connsiteY3201" fmla="*/ 1488868 h 1972742"/>
              <a:gd name="connsiteX3202" fmla="*/ 4808505 w 13601612"/>
              <a:gd name="connsiteY3202" fmla="*/ 1488868 h 1972742"/>
              <a:gd name="connsiteX3203" fmla="*/ 4808863 w 13601612"/>
              <a:gd name="connsiteY3203" fmla="*/ 1497470 h 1972742"/>
              <a:gd name="connsiteX3204" fmla="*/ 4802770 w 13601612"/>
              <a:gd name="connsiteY3204" fmla="*/ 1501413 h 1972742"/>
              <a:gd name="connsiteX3205" fmla="*/ 4791659 w 13601612"/>
              <a:gd name="connsiteY3205" fmla="*/ 1498545 h 1972742"/>
              <a:gd name="connsiteX3206" fmla="*/ 4791659 w 13601612"/>
              <a:gd name="connsiteY3206" fmla="*/ 1493169 h 1972742"/>
              <a:gd name="connsiteX3207" fmla="*/ 4808505 w 13601612"/>
              <a:gd name="connsiteY3207" fmla="*/ 1488868 h 1972742"/>
              <a:gd name="connsiteX3208" fmla="*/ 5182695 w 13601612"/>
              <a:gd name="connsiteY3208" fmla="*/ 1492094 h 1972742"/>
              <a:gd name="connsiteX3209" fmla="*/ 5197390 w 13601612"/>
              <a:gd name="connsiteY3209" fmla="*/ 1496036 h 1972742"/>
              <a:gd name="connsiteX3210" fmla="*/ 5182695 w 13601612"/>
              <a:gd name="connsiteY3210" fmla="*/ 1499979 h 1972742"/>
              <a:gd name="connsiteX3211" fmla="*/ 5182695 w 13601612"/>
              <a:gd name="connsiteY3211" fmla="*/ 1492094 h 1972742"/>
              <a:gd name="connsiteX3212" fmla="*/ 5225347 w 13601612"/>
              <a:gd name="connsiteY3212" fmla="*/ 1492094 h 1972742"/>
              <a:gd name="connsiteX3213" fmla="*/ 5225347 w 13601612"/>
              <a:gd name="connsiteY3213" fmla="*/ 1500338 h 1972742"/>
              <a:gd name="connsiteX3214" fmla="*/ 5209218 w 13601612"/>
              <a:gd name="connsiteY3214" fmla="*/ 1496036 h 1972742"/>
              <a:gd name="connsiteX3215" fmla="*/ 5225347 w 13601612"/>
              <a:gd name="connsiteY3215" fmla="*/ 1492094 h 1972742"/>
              <a:gd name="connsiteX3216" fmla="*/ 4789509 w 13601612"/>
              <a:gd name="connsiteY3216" fmla="*/ 1493528 h 1972742"/>
              <a:gd name="connsiteX3217" fmla="*/ 4789509 w 13601612"/>
              <a:gd name="connsiteY3217" fmla="*/ 1498187 h 1972742"/>
              <a:gd name="connsiteX3218" fmla="*/ 4781265 w 13601612"/>
              <a:gd name="connsiteY3218" fmla="*/ 1496036 h 1972742"/>
              <a:gd name="connsiteX3219" fmla="*/ 4789509 w 13601612"/>
              <a:gd name="connsiteY3219" fmla="*/ 1493528 h 1972742"/>
              <a:gd name="connsiteX3220" fmla="*/ 4766928 w 13601612"/>
              <a:gd name="connsiteY3220" fmla="*/ 1493885 h 1972742"/>
              <a:gd name="connsiteX3221" fmla="*/ 4774455 w 13601612"/>
              <a:gd name="connsiteY3221" fmla="*/ 1495677 h 1972742"/>
              <a:gd name="connsiteX3222" fmla="*/ 4766928 w 13601612"/>
              <a:gd name="connsiteY3222" fmla="*/ 1497828 h 1972742"/>
              <a:gd name="connsiteX3223" fmla="*/ 4766928 w 13601612"/>
              <a:gd name="connsiteY3223" fmla="*/ 1493885 h 1972742"/>
              <a:gd name="connsiteX3224" fmla="*/ 4778039 w 13601612"/>
              <a:gd name="connsiteY3224" fmla="*/ 1496753 h 1972742"/>
              <a:gd name="connsiteX3225" fmla="*/ 4789509 w 13601612"/>
              <a:gd name="connsiteY3225" fmla="*/ 1499978 h 1972742"/>
              <a:gd name="connsiteX3226" fmla="*/ 4789866 w 13601612"/>
              <a:gd name="connsiteY3226" fmla="*/ 1508939 h 1972742"/>
              <a:gd name="connsiteX3227" fmla="*/ 4779114 w 13601612"/>
              <a:gd name="connsiteY3227" fmla="*/ 1511806 h 1972742"/>
              <a:gd name="connsiteX3228" fmla="*/ 4766928 w 13601612"/>
              <a:gd name="connsiteY3228" fmla="*/ 1508222 h 1972742"/>
              <a:gd name="connsiteX3229" fmla="*/ 4766928 w 13601612"/>
              <a:gd name="connsiteY3229" fmla="*/ 1499978 h 1972742"/>
              <a:gd name="connsiteX3230" fmla="*/ 4778039 w 13601612"/>
              <a:gd name="connsiteY3230" fmla="*/ 1496753 h 1972742"/>
              <a:gd name="connsiteX3231" fmla="*/ 5203483 w 13601612"/>
              <a:gd name="connsiteY3231" fmla="*/ 1497827 h 1972742"/>
              <a:gd name="connsiteX3232" fmla="*/ 5225347 w 13601612"/>
              <a:gd name="connsiteY3232" fmla="*/ 1503920 h 1972742"/>
              <a:gd name="connsiteX3233" fmla="*/ 5225705 w 13601612"/>
              <a:gd name="connsiteY3233" fmla="*/ 1522200 h 1972742"/>
              <a:gd name="connsiteX3234" fmla="*/ 5205275 w 13601612"/>
              <a:gd name="connsiteY3234" fmla="*/ 1527218 h 1972742"/>
              <a:gd name="connsiteX3235" fmla="*/ 5182336 w 13601612"/>
              <a:gd name="connsiteY3235" fmla="*/ 1521125 h 1972742"/>
              <a:gd name="connsiteX3236" fmla="*/ 5182695 w 13601612"/>
              <a:gd name="connsiteY3236" fmla="*/ 1503209 h 1972742"/>
              <a:gd name="connsiteX3237" fmla="*/ 5203483 w 13601612"/>
              <a:gd name="connsiteY3237" fmla="*/ 1497827 h 1972742"/>
              <a:gd name="connsiteX3238" fmla="*/ 4808863 w 13601612"/>
              <a:gd name="connsiteY3238" fmla="*/ 1498544 h 1972742"/>
              <a:gd name="connsiteX3239" fmla="*/ 4809221 w 13601612"/>
              <a:gd name="connsiteY3239" fmla="*/ 1503204 h 1972742"/>
              <a:gd name="connsiteX3240" fmla="*/ 4804203 w 13601612"/>
              <a:gd name="connsiteY3240" fmla="*/ 1501770 h 1972742"/>
              <a:gd name="connsiteX3241" fmla="*/ 4808863 w 13601612"/>
              <a:gd name="connsiteY3241" fmla="*/ 1498544 h 1972742"/>
              <a:gd name="connsiteX3242" fmla="*/ 4764778 w 13601612"/>
              <a:gd name="connsiteY3242" fmla="*/ 1500336 h 1972742"/>
              <a:gd name="connsiteX3243" fmla="*/ 4764778 w 13601612"/>
              <a:gd name="connsiteY3243" fmla="*/ 1507863 h 1972742"/>
              <a:gd name="connsiteX3244" fmla="*/ 4751516 w 13601612"/>
              <a:gd name="connsiteY3244" fmla="*/ 1503920 h 1972742"/>
              <a:gd name="connsiteX3245" fmla="*/ 4764778 w 13601612"/>
              <a:gd name="connsiteY3245" fmla="*/ 1500336 h 1972742"/>
              <a:gd name="connsiteX3246" fmla="*/ 4791659 w 13601612"/>
              <a:gd name="connsiteY3246" fmla="*/ 1500336 h 1972742"/>
              <a:gd name="connsiteX3247" fmla="*/ 4800620 w 13601612"/>
              <a:gd name="connsiteY3247" fmla="*/ 1502845 h 1972742"/>
              <a:gd name="connsiteX3248" fmla="*/ 4791659 w 13601612"/>
              <a:gd name="connsiteY3248" fmla="*/ 1508222 h 1972742"/>
              <a:gd name="connsiteX3249" fmla="*/ 4791659 w 13601612"/>
              <a:gd name="connsiteY3249" fmla="*/ 1500336 h 1972742"/>
              <a:gd name="connsiteX3250" fmla="*/ 4802053 w 13601612"/>
              <a:gd name="connsiteY3250" fmla="*/ 1503204 h 1972742"/>
              <a:gd name="connsiteX3251" fmla="*/ 4805996 w 13601612"/>
              <a:gd name="connsiteY3251" fmla="*/ 1504278 h 1972742"/>
              <a:gd name="connsiteX3252" fmla="*/ 4795960 w 13601612"/>
              <a:gd name="connsiteY3252" fmla="*/ 1507146 h 1972742"/>
              <a:gd name="connsiteX3253" fmla="*/ 4802053 w 13601612"/>
              <a:gd name="connsiteY3253" fmla="*/ 1503203 h 1972742"/>
              <a:gd name="connsiteX3254" fmla="*/ 4802053 w 13601612"/>
              <a:gd name="connsiteY3254" fmla="*/ 1503204 h 1972742"/>
              <a:gd name="connsiteX3255" fmla="*/ 5179469 w 13601612"/>
              <a:gd name="connsiteY3255" fmla="*/ 1504278 h 1972742"/>
              <a:gd name="connsiteX3256" fmla="*/ 5179111 w 13601612"/>
              <a:gd name="connsiteY3256" fmla="*/ 1520407 h 1972742"/>
              <a:gd name="connsiteX3257" fmla="*/ 5149004 w 13601612"/>
              <a:gd name="connsiteY3257" fmla="*/ 1512164 h 1972742"/>
              <a:gd name="connsiteX3258" fmla="*/ 5179469 w 13601612"/>
              <a:gd name="connsiteY3258" fmla="*/ 1504278 h 1972742"/>
              <a:gd name="connsiteX3259" fmla="*/ 4456895 w 13601612"/>
              <a:gd name="connsiteY3259" fmla="*/ 1504636 h 1972742"/>
              <a:gd name="connsiteX3260" fmla="*/ 4459763 w 13601612"/>
              <a:gd name="connsiteY3260" fmla="*/ 1523274 h 1972742"/>
              <a:gd name="connsiteX3261" fmla="*/ 4452236 w 13601612"/>
              <a:gd name="connsiteY3261" fmla="*/ 1529367 h 1972742"/>
              <a:gd name="connsiteX3262" fmla="*/ 4456895 w 13601612"/>
              <a:gd name="connsiteY3262" fmla="*/ 1504636 h 1972742"/>
              <a:gd name="connsiteX3263" fmla="*/ 5228573 w 13601612"/>
              <a:gd name="connsiteY3263" fmla="*/ 1504636 h 1972742"/>
              <a:gd name="connsiteX3264" fmla="*/ 5259397 w 13601612"/>
              <a:gd name="connsiteY3264" fmla="*/ 1512880 h 1972742"/>
              <a:gd name="connsiteX3265" fmla="*/ 5228931 w 13601612"/>
              <a:gd name="connsiteY3265" fmla="*/ 1521123 h 1972742"/>
              <a:gd name="connsiteX3266" fmla="*/ 5228573 w 13601612"/>
              <a:gd name="connsiteY3266" fmla="*/ 1504636 h 1972742"/>
              <a:gd name="connsiteX3267" fmla="*/ 4747574 w 13601612"/>
              <a:gd name="connsiteY3267" fmla="*/ 1504994 h 1972742"/>
              <a:gd name="connsiteX3268" fmla="*/ 4764778 w 13601612"/>
              <a:gd name="connsiteY3268" fmla="*/ 1509653 h 1972742"/>
              <a:gd name="connsiteX3269" fmla="*/ 4764778 w 13601612"/>
              <a:gd name="connsiteY3269" fmla="*/ 1515747 h 1972742"/>
              <a:gd name="connsiteX3270" fmla="*/ 4747215 w 13601612"/>
              <a:gd name="connsiteY3270" fmla="*/ 1520406 h 1972742"/>
              <a:gd name="connsiteX3271" fmla="*/ 4747574 w 13601612"/>
              <a:gd name="connsiteY3271" fmla="*/ 1504994 h 1972742"/>
              <a:gd name="connsiteX3272" fmla="*/ 4809222 w 13601612"/>
              <a:gd name="connsiteY3272" fmla="*/ 1505711 h 1972742"/>
              <a:gd name="connsiteX3273" fmla="*/ 4809580 w 13601612"/>
              <a:gd name="connsiteY3273" fmla="*/ 1519689 h 1972742"/>
              <a:gd name="connsiteX3274" fmla="*/ 4791659 w 13601612"/>
              <a:gd name="connsiteY3274" fmla="*/ 1515030 h 1972742"/>
              <a:gd name="connsiteX3275" fmla="*/ 4791659 w 13601612"/>
              <a:gd name="connsiteY3275" fmla="*/ 1510370 h 1972742"/>
              <a:gd name="connsiteX3276" fmla="*/ 4809222 w 13601612"/>
              <a:gd name="connsiteY3276" fmla="*/ 1505711 h 1972742"/>
              <a:gd name="connsiteX3277" fmla="*/ 4766928 w 13601612"/>
              <a:gd name="connsiteY3277" fmla="*/ 1510370 h 1972742"/>
              <a:gd name="connsiteX3278" fmla="*/ 4775889 w 13601612"/>
              <a:gd name="connsiteY3278" fmla="*/ 1512521 h 1972742"/>
              <a:gd name="connsiteX3279" fmla="*/ 4766570 w 13601612"/>
              <a:gd name="connsiteY3279" fmla="*/ 1515030 h 1972742"/>
              <a:gd name="connsiteX3280" fmla="*/ 4766928 w 13601612"/>
              <a:gd name="connsiteY3280" fmla="*/ 1510370 h 1972742"/>
              <a:gd name="connsiteX3281" fmla="*/ 4789867 w 13601612"/>
              <a:gd name="connsiteY3281" fmla="*/ 1510728 h 1972742"/>
              <a:gd name="connsiteX3282" fmla="*/ 4789867 w 13601612"/>
              <a:gd name="connsiteY3282" fmla="*/ 1514671 h 1972742"/>
              <a:gd name="connsiteX3283" fmla="*/ 4785566 w 13601612"/>
              <a:gd name="connsiteY3283" fmla="*/ 1513237 h 1972742"/>
              <a:gd name="connsiteX3284" fmla="*/ 4789867 w 13601612"/>
              <a:gd name="connsiteY3284" fmla="*/ 1510728 h 1972742"/>
              <a:gd name="connsiteX3285" fmla="*/ 4785566 w 13601612"/>
              <a:gd name="connsiteY3285" fmla="*/ 1511811 h 1972742"/>
              <a:gd name="connsiteX3286" fmla="*/ 4784132 w 13601612"/>
              <a:gd name="connsiteY3286" fmla="*/ 1512886 h 1972742"/>
              <a:gd name="connsiteX3287" fmla="*/ 4783058 w 13601612"/>
              <a:gd name="connsiteY3287" fmla="*/ 1512528 h 1972742"/>
              <a:gd name="connsiteX3288" fmla="*/ 4785566 w 13601612"/>
              <a:gd name="connsiteY3288" fmla="*/ 1511811 h 1972742"/>
              <a:gd name="connsiteX3289" fmla="*/ 4779473 w 13601612"/>
              <a:gd name="connsiteY3289" fmla="*/ 1513603 h 1972742"/>
              <a:gd name="connsiteX3290" fmla="*/ 4781624 w 13601612"/>
              <a:gd name="connsiteY3290" fmla="*/ 1514320 h 1972742"/>
              <a:gd name="connsiteX3291" fmla="*/ 4766570 w 13601612"/>
              <a:gd name="connsiteY3291" fmla="*/ 1522922 h 1972742"/>
              <a:gd name="connsiteX3292" fmla="*/ 4766570 w 13601612"/>
              <a:gd name="connsiteY3292" fmla="*/ 1517187 h 1972742"/>
              <a:gd name="connsiteX3293" fmla="*/ 4779473 w 13601612"/>
              <a:gd name="connsiteY3293" fmla="*/ 1513603 h 1972742"/>
              <a:gd name="connsiteX3294" fmla="*/ 5143627 w 13601612"/>
              <a:gd name="connsiteY3294" fmla="*/ 1513961 h 1972742"/>
              <a:gd name="connsiteX3295" fmla="*/ 5179111 w 13601612"/>
              <a:gd name="connsiteY3295" fmla="*/ 1523280 h 1972742"/>
              <a:gd name="connsiteX3296" fmla="*/ 5179111 w 13601612"/>
              <a:gd name="connsiteY3296" fmla="*/ 1534749 h 1972742"/>
              <a:gd name="connsiteX3297" fmla="*/ 5142552 w 13601612"/>
              <a:gd name="connsiteY3297" fmla="*/ 1544426 h 1972742"/>
              <a:gd name="connsiteX3298" fmla="*/ 5143627 w 13601612"/>
              <a:gd name="connsiteY3298" fmla="*/ 1513961 h 1972742"/>
              <a:gd name="connsiteX3299" fmla="*/ 5265132 w 13601612"/>
              <a:gd name="connsiteY3299" fmla="*/ 1514319 h 1972742"/>
              <a:gd name="connsiteX3300" fmla="*/ 5265848 w 13601612"/>
              <a:gd name="connsiteY3300" fmla="*/ 1543709 h 1972742"/>
              <a:gd name="connsiteX3301" fmla="*/ 5228931 w 13601612"/>
              <a:gd name="connsiteY3301" fmla="*/ 1533673 h 1972742"/>
              <a:gd name="connsiteX3302" fmla="*/ 5228931 w 13601612"/>
              <a:gd name="connsiteY3302" fmla="*/ 1524354 h 1972742"/>
              <a:gd name="connsiteX3303" fmla="*/ 5265132 w 13601612"/>
              <a:gd name="connsiteY3303" fmla="*/ 1514319 h 1972742"/>
              <a:gd name="connsiteX3304" fmla="*/ 4783416 w 13601612"/>
              <a:gd name="connsiteY3304" fmla="*/ 1514677 h 1972742"/>
              <a:gd name="connsiteX3305" fmla="*/ 4789867 w 13601612"/>
              <a:gd name="connsiteY3305" fmla="*/ 1516469 h 1972742"/>
              <a:gd name="connsiteX3306" fmla="*/ 4789867 w 13601612"/>
              <a:gd name="connsiteY3306" fmla="*/ 1526146 h 1972742"/>
              <a:gd name="connsiteX3307" fmla="*/ 4778039 w 13601612"/>
              <a:gd name="connsiteY3307" fmla="*/ 1529372 h 1972742"/>
              <a:gd name="connsiteX3308" fmla="*/ 4766570 w 13601612"/>
              <a:gd name="connsiteY3308" fmla="*/ 1526146 h 1972742"/>
              <a:gd name="connsiteX3309" fmla="*/ 4766570 w 13601612"/>
              <a:gd name="connsiteY3309" fmla="*/ 1524354 h 1972742"/>
              <a:gd name="connsiteX3310" fmla="*/ 4783416 w 13601612"/>
              <a:gd name="connsiteY3310" fmla="*/ 1514677 h 1972742"/>
              <a:gd name="connsiteX3311" fmla="*/ 4791659 w 13601612"/>
              <a:gd name="connsiteY3311" fmla="*/ 1516827 h 1972742"/>
              <a:gd name="connsiteX3312" fmla="*/ 4807788 w 13601612"/>
              <a:gd name="connsiteY3312" fmla="*/ 1521128 h 1972742"/>
              <a:gd name="connsiteX3313" fmla="*/ 4791659 w 13601612"/>
              <a:gd name="connsiteY3313" fmla="*/ 1525788 h 1972742"/>
              <a:gd name="connsiteX3314" fmla="*/ 4791659 w 13601612"/>
              <a:gd name="connsiteY3314" fmla="*/ 1516827 h 1972742"/>
              <a:gd name="connsiteX3315" fmla="*/ 4764778 w 13601612"/>
              <a:gd name="connsiteY3315" fmla="*/ 1517544 h 1972742"/>
              <a:gd name="connsiteX3316" fmla="*/ 4764420 w 13601612"/>
              <a:gd name="connsiteY3316" fmla="*/ 1523995 h 1972742"/>
              <a:gd name="connsiteX3317" fmla="*/ 4762269 w 13601612"/>
              <a:gd name="connsiteY3317" fmla="*/ 1525070 h 1972742"/>
              <a:gd name="connsiteX3318" fmla="*/ 4749725 w 13601612"/>
              <a:gd name="connsiteY3318" fmla="*/ 1521486 h 1972742"/>
              <a:gd name="connsiteX3319" fmla="*/ 4764778 w 13601612"/>
              <a:gd name="connsiteY3319" fmla="*/ 1517544 h 1972742"/>
              <a:gd name="connsiteX3320" fmla="*/ 4746857 w 13601612"/>
              <a:gd name="connsiteY3320" fmla="*/ 1522920 h 1972742"/>
              <a:gd name="connsiteX3321" fmla="*/ 4760118 w 13601612"/>
              <a:gd name="connsiteY3321" fmla="*/ 1526504 h 1972742"/>
              <a:gd name="connsiteX3322" fmla="*/ 4746498 w 13601612"/>
              <a:gd name="connsiteY3322" fmla="*/ 1533673 h 1972742"/>
              <a:gd name="connsiteX3323" fmla="*/ 4746857 w 13601612"/>
              <a:gd name="connsiteY3323" fmla="*/ 1522920 h 1972742"/>
              <a:gd name="connsiteX3324" fmla="*/ 4809939 w 13601612"/>
              <a:gd name="connsiteY3324" fmla="*/ 1522920 h 1972742"/>
              <a:gd name="connsiteX3325" fmla="*/ 4810296 w 13601612"/>
              <a:gd name="connsiteY3325" fmla="*/ 1537974 h 1972742"/>
              <a:gd name="connsiteX3326" fmla="*/ 4792017 w 13601612"/>
              <a:gd name="connsiteY3326" fmla="*/ 1533314 h 1972742"/>
              <a:gd name="connsiteX3327" fmla="*/ 4792017 w 13601612"/>
              <a:gd name="connsiteY3327" fmla="*/ 1527580 h 1972742"/>
              <a:gd name="connsiteX3328" fmla="*/ 4809939 w 13601612"/>
              <a:gd name="connsiteY3328" fmla="*/ 1522920 h 1972742"/>
              <a:gd name="connsiteX3329" fmla="*/ 5181978 w 13601612"/>
              <a:gd name="connsiteY3329" fmla="*/ 1524354 h 1972742"/>
              <a:gd name="connsiteX3330" fmla="*/ 5199541 w 13601612"/>
              <a:gd name="connsiteY3330" fmla="*/ 1528655 h 1972742"/>
              <a:gd name="connsiteX3331" fmla="*/ 5181978 w 13601612"/>
              <a:gd name="connsiteY3331" fmla="*/ 1533673 h 1972742"/>
              <a:gd name="connsiteX3332" fmla="*/ 5181978 w 13601612"/>
              <a:gd name="connsiteY3332" fmla="*/ 1524354 h 1972742"/>
              <a:gd name="connsiteX3333" fmla="*/ 4459763 w 13601612"/>
              <a:gd name="connsiteY3333" fmla="*/ 1524712 h 1972742"/>
              <a:gd name="connsiteX3334" fmla="*/ 4464064 w 13601612"/>
              <a:gd name="connsiteY3334" fmla="*/ 1551951 h 1972742"/>
              <a:gd name="connsiteX3335" fmla="*/ 4461913 w 13601612"/>
              <a:gd name="connsiteY3335" fmla="*/ 1551594 h 1972742"/>
              <a:gd name="connsiteX3336" fmla="*/ 4449010 w 13601612"/>
              <a:gd name="connsiteY3336" fmla="*/ 1551594 h 1972742"/>
              <a:gd name="connsiteX3337" fmla="*/ 4447935 w 13601612"/>
              <a:gd name="connsiteY3337" fmla="*/ 1551594 h 1972742"/>
              <a:gd name="connsiteX3338" fmla="*/ 4451878 w 13601612"/>
              <a:gd name="connsiteY3338" fmla="*/ 1531164 h 1972742"/>
              <a:gd name="connsiteX3339" fmla="*/ 4459763 w 13601612"/>
              <a:gd name="connsiteY3339" fmla="*/ 1524712 h 1972742"/>
              <a:gd name="connsiteX3340" fmla="*/ 5225705 w 13601612"/>
              <a:gd name="connsiteY3340" fmla="*/ 1525070 h 1972742"/>
              <a:gd name="connsiteX3341" fmla="*/ 5225705 w 13601612"/>
              <a:gd name="connsiteY3341" fmla="*/ 1532955 h 1972742"/>
              <a:gd name="connsiteX3342" fmla="*/ 5211369 w 13601612"/>
              <a:gd name="connsiteY3342" fmla="*/ 1529012 h 1972742"/>
              <a:gd name="connsiteX3343" fmla="*/ 5225705 w 13601612"/>
              <a:gd name="connsiteY3343" fmla="*/ 1525070 h 1972742"/>
              <a:gd name="connsiteX3344" fmla="*/ 4761910 w 13601612"/>
              <a:gd name="connsiteY3344" fmla="*/ 1526862 h 1972742"/>
              <a:gd name="connsiteX3345" fmla="*/ 4764419 w 13601612"/>
              <a:gd name="connsiteY3345" fmla="*/ 1527578 h 1972742"/>
              <a:gd name="connsiteX3346" fmla="*/ 4764419 w 13601612"/>
              <a:gd name="connsiteY3346" fmla="*/ 1532955 h 1972742"/>
              <a:gd name="connsiteX3347" fmla="*/ 4746498 w 13601612"/>
              <a:gd name="connsiteY3347" fmla="*/ 1537973 h 1972742"/>
              <a:gd name="connsiteX3348" fmla="*/ 4746140 w 13601612"/>
              <a:gd name="connsiteY3348" fmla="*/ 1537973 h 1972742"/>
              <a:gd name="connsiteX3349" fmla="*/ 4746140 w 13601612"/>
              <a:gd name="connsiteY3349" fmla="*/ 1535105 h 1972742"/>
              <a:gd name="connsiteX3350" fmla="*/ 4761911 w 13601612"/>
              <a:gd name="connsiteY3350" fmla="*/ 1526862 h 1972742"/>
              <a:gd name="connsiteX3351" fmla="*/ 4761910 w 13601612"/>
              <a:gd name="connsiteY3351" fmla="*/ 1526862 h 1972742"/>
              <a:gd name="connsiteX3352" fmla="*/ 4789867 w 13601612"/>
              <a:gd name="connsiteY3352" fmla="*/ 1527936 h 1972742"/>
              <a:gd name="connsiteX3353" fmla="*/ 4789867 w 13601612"/>
              <a:gd name="connsiteY3353" fmla="*/ 1532596 h 1972742"/>
              <a:gd name="connsiteX3354" fmla="*/ 4781624 w 13601612"/>
              <a:gd name="connsiteY3354" fmla="*/ 1530087 h 1972742"/>
              <a:gd name="connsiteX3355" fmla="*/ 4789867 w 13601612"/>
              <a:gd name="connsiteY3355" fmla="*/ 1527936 h 1972742"/>
              <a:gd name="connsiteX3356" fmla="*/ 4766570 w 13601612"/>
              <a:gd name="connsiteY3356" fmla="*/ 1528294 h 1972742"/>
              <a:gd name="connsiteX3357" fmla="*/ 4774455 w 13601612"/>
              <a:gd name="connsiteY3357" fmla="*/ 1530086 h 1972742"/>
              <a:gd name="connsiteX3358" fmla="*/ 4766570 w 13601612"/>
              <a:gd name="connsiteY3358" fmla="*/ 1532595 h 1972742"/>
              <a:gd name="connsiteX3359" fmla="*/ 4766570 w 13601612"/>
              <a:gd name="connsiteY3359" fmla="*/ 1528294 h 1972742"/>
              <a:gd name="connsiteX3360" fmla="*/ 5205634 w 13601612"/>
              <a:gd name="connsiteY3360" fmla="*/ 1530803 h 1972742"/>
              <a:gd name="connsiteX3361" fmla="*/ 5225705 w 13601612"/>
              <a:gd name="connsiteY3361" fmla="*/ 1536179 h 1972742"/>
              <a:gd name="connsiteX3362" fmla="*/ 5225705 w 13601612"/>
              <a:gd name="connsiteY3362" fmla="*/ 1555176 h 1972742"/>
              <a:gd name="connsiteX3363" fmla="*/ 5203125 w 13601612"/>
              <a:gd name="connsiteY3363" fmla="*/ 1561627 h 1972742"/>
              <a:gd name="connsiteX3364" fmla="*/ 5181978 w 13601612"/>
              <a:gd name="connsiteY3364" fmla="*/ 1555534 h 1972742"/>
              <a:gd name="connsiteX3365" fmla="*/ 5181978 w 13601612"/>
              <a:gd name="connsiteY3365" fmla="*/ 1536896 h 1972742"/>
              <a:gd name="connsiteX3366" fmla="*/ 5205634 w 13601612"/>
              <a:gd name="connsiteY3366" fmla="*/ 1530803 h 1972742"/>
              <a:gd name="connsiteX3367" fmla="*/ 4778039 w 13601612"/>
              <a:gd name="connsiteY3367" fmla="*/ 1531520 h 1972742"/>
              <a:gd name="connsiteX3368" fmla="*/ 4789867 w 13601612"/>
              <a:gd name="connsiteY3368" fmla="*/ 1534387 h 1972742"/>
              <a:gd name="connsiteX3369" fmla="*/ 4789867 w 13601612"/>
              <a:gd name="connsiteY3369" fmla="*/ 1543706 h 1972742"/>
              <a:gd name="connsiteX3370" fmla="*/ 4779115 w 13601612"/>
              <a:gd name="connsiteY3370" fmla="*/ 1546574 h 1972742"/>
              <a:gd name="connsiteX3371" fmla="*/ 4766211 w 13601612"/>
              <a:gd name="connsiteY3371" fmla="*/ 1543348 h 1972742"/>
              <a:gd name="connsiteX3372" fmla="*/ 4766569 w 13601612"/>
              <a:gd name="connsiteY3372" fmla="*/ 1534387 h 1972742"/>
              <a:gd name="connsiteX3373" fmla="*/ 4778039 w 13601612"/>
              <a:gd name="connsiteY3373" fmla="*/ 1531520 h 1972742"/>
              <a:gd name="connsiteX3374" fmla="*/ 4450802 w 13601612"/>
              <a:gd name="connsiteY3374" fmla="*/ 1531878 h 1972742"/>
              <a:gd name="connsiteX3375" fmla="*/ 4447218 w 13601612"/>
              <a:gd name="connsiteY3375" fmla="*/ 1552308 h 1972742"/>
              <a:gd name="connsiteX3376" fmla="*/ 4417828 w 13601612"/>
              <a:gd name="connsiteY3376" fmla="*/ 1557326 h 1972742"/>
              <a:gd name="connsiteX3377" fmla="*/ 4417828 w 13601612"/>
              <a:gd name="connsiteY3377" fmla="*/ 1557683 h 1972742"/>
              <a:gd name="connsiteX3378" fmla="*/ 4413527 w 13601612"/>
              <a:gd name="connsiteY3378" fmla="*/ 1558758 h 1972742"/>
              <a:gd name="connsiteX3379" fmla="*/ 4450802 w 13601612"/>
              <a:gd name="connsiteY3379" fmla="*/ 1531877 h 1972742"/>
              <a:gd name="connsiteX3380" fmla="*/ 4450802 w 13601612"/>
              <a:gd name="connsiteY3380" fmla="*/ 1531878 h 1972742"/>
              <a:gd name="connsiteX3381" fmla="*/ 4764419 w 13601612"/>
              <a:gd name="connsiteY3381" fmla="*/ 1535104 h 1972742"/>
              <a:gd name="connsiteX3382" fmla="*/ 4764419 w 13601612"/>
              <a:gd name="connsiteY3382" fmla="*/ 1542630 h 1972742"/>
              <a:gd name="connsiteX3383" fmla="*/ 4750083 w 13601612"/>
              <a:gd name="connsiteY3383" fmla="*/ 1538688 h 1972742"/>
              <a:gd name="connsiteX3384" fmla="*/ 4764419 w 13601612"/>
              <a:gd name="connsiteY3384" fmla="*/ 1535104 h 1972742"/>
              <a:gd name="connsiteX3385" fmla="*/ 4792018 w 13601612"/>
              <a:gd name="connsiteY3385" fmla="*/ 1535104 h 1972742"/>
              <a:gd name="connsiteX3386" fmla="*/ 4807430 w 13601612"/>
              <a:gd name="connsiteY3386" fmla="*/ 1539405 h 1972742"/>
              <a:gd name="connsiteX3387" fmla="*/ 4792018 w 13601612"/>
              <a:gd name="connsiteY3387" fmla="*/ 1543347 h 1972742"/>
              <a:gd name="connsiteX3388" fmla="*/ 4792018 w 13601612"/>
              <a:gd name="connsiteY3388" fmla="*/ 1535104 h 1972742"/>
              <a:gd name="connsiteX3389" fmla="*/ 4744348 w 13601612"/>
              <a:gd name="connsiteY3389" fmla="*/ 1536178 h 1972742"/>
              <a:gd name="connsiteX3390" fmla="*/ 4730370 w 13601612"/>
              <a:gd name="connsiteY3390" fmla="*/ 1875602 h 1972742"/>
              <a:gd name="connsiteX3391" fmla="*/ 4479117 w 13601612"/>
              <a:gd name="connsiteY3391" fmla="*/ 1875602 h 1972742"/>
              <a:gd name="connsiteX3392" fmla="*/ 4476608 w 13601612"/>
              <a:gd name="connsiteY3392" fmla="*/ 1797825 h 1972742"/>
              <a:gd name="connsiteX3393" fmla="*/ 4476608 w 13601612"/>
              <a:gd name="connsiteY3393" fmla="*/ 1797467 h 1972742"/>
              <a:gd name="connsiteX3394" fmla="*/ 4476608 w 13601612"/>
              <a:gd name="connsiteY3394" fmla="*/ 1797109 h 1972742"/>
              <a:gd name="connsiteX3395" fmla="*/ 4476250 w 13601612"/>
              <a:gd name="connsiteY3395" fmla="*/ 1797109 h 1972742"/>
              <a:gd name="connsiteX3396" fmla="*/ 4475892 w 13601612"/>
              <a:gd name="connsiteY3396" fmla="*/ 1786360 h 1972742"/>
              <a:gd name="connsiteX3397" fmla="*/ 4476249 w 13601612"/>
              <a:gd name="connsiteY3397" fmla="*/ 1786360 h 1972742"/>
              <a:gd name="connsiteX3398" fmla="*/ 4476249 w 13601612"/>
              <a:gd name="connsiteY3398" fmla="*/ 1786002 h 1972742"/>
              <a:gd name="connsiteX3399" fmla="*/ 4475892 w 13601612"/>
              <a:gd name="connsiteY3399" fmla="*/ 1786002 h 1972742"/>
              <a:gd name="connsiteX3400" fmla="*/ 4474100 w 13601612"/>
              <a:gd name="connsiteY3400" fmla="*/ 1733315 h 1972742"/>
              <a:gd name="connsiteX3401" fmla="*/ 4474457 w 13601612"/>
              <a:gd name="connsiteY3401" fmla="*/ 1733315 h 1972742"/>
              <a:gd name="connsiteX3402" fmla="*/ 4474457 w 13601612"/>
              <a:gd name="connsiteY3402" fmla="*/ 1732957 h 1972742"/>
              <a:gd name="connsiteX3403" fmla="*/ 4474457 w 13601612"/>
              <a:gd name="connsiteY3403" fmla="*/ 1732599 h 1972742"/>
              <a:gd name="connsiteX3404" fmla="*/ 4474100 w 13601612"/>
              <a:gd name="connsiteY3404" fmla="*/ 1732599 h 1972742"/>
              <a:gd name="connsiteX3405" fmla="*/ 4473741 w 13601612"/>
              <a:gd name="connsiteY3405" fmla="*/ 1723639 h 1972742"/>
              <a:gd name="connsiteX3406" fmla="*/ 4474100 w 13601612"/>
              <a:gd name="connsiteY3406" fmla="*/ 1723639 h 1972742"/>
              <a:gd name="connsiteX3407" fmla="*/ 4474100 w 13601612"/>
              <a:gd name="connsiteY3407" fmla="*/ 1723281 h 1972742"/>
              <a:gd name="connsiteX3408" fmla="*/ 4474100 w 13601612"/>
              <a:gd name="connsiteY3408" fmla="*/ 1722923 h 1972742"/>
              <a:gd name="connsiteX3409" fmla="*/ 4473741 w 13601612"/>
              <a:gd name="connsiteY3409" fmla="*/ 1722565 h 1972742"/>
              <a:gd name="connsiteX3410" fmla="*/ 4472667 w 13601612"/>
              <a:gd name="connsiteY3410" fmla="*/ 1694967 h 1972742"/>
              <a:gd name="connsiteX3411" fmla="*/ 4472667 w 13601612"/>
              <a:gd name="connsiteY3411" fmla="*/ 1694609 h 1972742"/>
              <a:gd name="connsiteX3412" fmla="*/ 4472309 w 13601612"/>
              <a:gd name="connsiteY3412" fmla="*/ 1682423 h 1972742"/>
              <a:gd name="connsiteX3413" fmla="*/ 4492022 w 13601612"/>
              <a:gd name="connsiteY3413" fmla="*/ 1671670 h 1972742"/>
              <a:gd name="connsiteX3414" fmla="*/ 4472309 w 13601612"/>
              <a:gd name="connsiteY3414" fmla="*/ 1682064 h 1972742"/>
              <a:gd name="connsiteX3415" fmla="*/ 4472309 w 13601612"/>
              <a:gd name="connsiteY3415" fmla="*/ 1677046 h 1972742"/>
              <a:gd name="connsiteX3416" fmla="*/ 4472309 w 13601612"/>
              <a:gd name="connsiteY3416" fmla="*/ 1676689 h 1972742"/>
              <a:gd name="connsiteX3417" fmla="*/ 4472667 w 13601612"/>
              <a:gd name="connsiteY3417" fmla="*/ 1676689 h 1972742"/>
              <a:gd name="connsiteX3418" fmla="*/ 4472667 w 13601612"/>
              <a:gd name="connsiteY3418" fmla="*/ 1676331 h 1972742"/>
              <a:gd name="connsiteX3419" fmla="*/ 4472309 w 13601612"/>
              <a:gd name="connsiteY3419" fmla="*/ 1676331 h 1972742"/>
              <a:gd name="connsiteX3420" fmla="*/ 4472309 w 13601612"/>
              <a:gd name="connsiteY3420" fmla="*/ 1675973 h 1972742"/>
              <a:gd name="connsiteX3421" fmla="*/ 4471592 w 13601612"/>
              <a:gd name="connsiteY3421" fmla="*/ 1659127 h 1972742"/>
              <a:gd name="connsiteX3422" fmla="*/ 4471234 w 13601612"/>
              <a:gd name="connsiteY3422" fmla="*/ 1650883 h 1972742"/>
              <a:gd name="connsiteX3423" fmla="*/ 4470877 w 13601612"/>
              <a:gd name="connsiteY3423" fmla="*/ 1642640 h 1972742"/>
              <a:gd name="connsiteX3424" fmla="*/ 4470877 w 13601612"/>
              <a:gd name="connsiteY3424" fmla="*/ 1642282 h 1972742"/>
              <a:gd name="connsiteX3425" fmla="*/ 4470877 w 13601612"/>
              <a:gd name="connsiteY3425" fmla="*/ 1641924 h 1972742"/>
              <a:gd name="connsiteX3426" fmla="*/ 4470877 w 13601612"/>
              <a:gd name="connsiteY3426" fmla="*/ 1639057 h 1972742"/>
              <a:gd name="connsiteX3427" fmla="*/ 4470519 w 13601612"/>
              <a:gd name="connsiteY3427" fmla="*/ 1634397 h 1972742"/>
              <a:gd name="connsiteX3428" fmla="*/ 4470519 w 13601612"/>
              <a:gd name="connsiteY3428" fmla="*/ 1634039 h 1972742"/>
              <a:gd name="connsiteX3429" fmla="*/ 4470156 w 13601612"/>
              <a:gd name="connsiteY3429" fmla="*/ 1618620 h 1972742"/>
              <a:gd name="connsiteX3430" fmla="*/ 4470156 w 13601612"/>
              <a:gd name="connsiteY3430" fmla="*/ 1618262 h 1972742"/>
              <a:gd name="connsiteX3431" fmla="*/ 4469439 w 13601612"/>
              <a:gd name="connsiteY3431" fmla="*/ 1596040 h 1972742"/>
              <a:gd name="connsiteX3432" fmla="*/ 4495246 w 13601612"/>
              <a:gd name="connsiteY3432" fmla="*/ 1596040 h 1972742"/>
              <a:gd name="connsiteX3433" fmla="*/ 4495246 w 13601612"/>
              <a:gd name="connsiteY3433" fmla="*/ 1596398 h 1972742"/>
              <a:gd name="connsiteX3434" fmla="*/ 4495962 w 13601612"/>
              <a:gd name="connsiteY3434" fmla="*/ 1596040 h 1972742"/>
              <a:gd name="connsiteX3435" fmla="*/ 4552593 w 13601612"/>
              <a:gd name="connsiteY3435" fmla="*/ 1596040 h 1972742"/>
              <a:gd name="connsiteX3436" fmla="*/ 4552950 w 13601612"/>
              <a:gd name="connsiteY3436" fmla="*/ 1596398 h 1972742"/>
              <a:gd name="connsiteX3437" fmla="*/ 4555818 w 13601612"/>
              <a:gd name="connsiteY3437" fmla="*/ 1596040 h 1972742"/>
              <a:gd name="connsiteX3438" fmla="*/ 4566212 w 13601612"/>
              <a:gd name="connsiteY3438" fmla="*/ 1596040 h 1972742"/>
              <a:gd name="connsiteX3439" fmla="*/ 4566570 w 13601612"/>
              <a:gd name="connsiteY3439" fmla="*/ 1596040 h 1972742"/>
              <a:gd name="connsiteX3440" fmla="*/ 4570154 w 13601612"/>
              <a:gd name="connsiteY3440" fmla="*/ 1596040 h 1972742"/>
              <a:gd name="connsiteX3441" fmla="*/ 4570512 w 13601612"/>
              <a:gd name="connsiteY3441" fmla="*/ 1595323 h 1972742"/>
              <a:gd name="connsiteX3442" fmla="*/ 4570154 w 13601612"/>
              <a:gd name="connsiteY3442" fmla="*/ 1595323 h 1972742"/>
              <a:gd name="connsiteX3443" fmla="*/ 4567287 w 13601612"/>
              <a:gd name="connsiteY3443" fmla="*/ 1594606 h 1972742"/>
              <a:gd name="connsiteX3444" fmla="*/ 4744346 w 13601612"/>
              <a:gd name="connsiteY3444" fmla="*/ 1536184 h 1972742"/>
              <a:gd name="connsiteX3445" fmla="*/ 4744348 w 13601612"/>
              <a:gd name="connsiteY3445" fmla="*/ 1536178 h 1972742"/>
              <a:gd name="connsiteX3446" fmla="*/ 4566213 w 13601612"/>
              <a:gd name="connsiteY3446" fmla="*/ 1596034 h 1972742"/>
              <a:gd name="connsiteX3447" fmla="*/ 4502773 w 13601612"/>
              <a:gd name="connsiteY3447" fmla="*/ 1664851 h 1972742"/>
              <a:gd name="connsiteX3448" fmla="*/ 4566213 w 13601612"/>
              <a:gd name="connsiteY3448" fmla="*/ 1596034 h 1972742"/>
              <a:gd name="connsiteX3449" fmla="*/ 4470874 w 13601612"/>
              <a:gd name="connsiteY3449" fmla="*/ 1639045 h 1972742"/>
              <a:gd name="connsiteX3450" fmla="*/ 4495246 w 13601612"/>
              <a:gd name="connsiteY3450" fmla="*/ 1607862 h 1972742"/>
              <a:gd name="connsiteX3451" fmla="*/ 4470874 w 13601612"/>
              <a:gd name="connsiteY3451" fmla="*/ 1639045 h 1972742"/>
              <a:gd name="connsiteX3452" fmla="*/ 5228931 w 13601612"/>
              <a:gd name="connsiteY3452" fmla="*/ 1536895 h 1972742"/>
              <a:gd name="connsiteX3453" fmla="*/ 5260114 w 13601612"/>
              <a:gd name="connsiteY3453" fmla="*/ 1545497 h 1972742"/>
              <a:gd name="connsiteX3454" fmla="*/ 5228931 w 13601612"/>
              <a:gd name="connsiteY3454" fmla="*/ 1554099 h 1972742"/>
              <a:gd name="connsiteX3455" fmla="*/ 5228931 w 13601612"/>
              <a:gd name="connsiteY3455" fmla="*/ 1536895 h 1972742"/>
              <a:gd name="connsiteX3456" fmla="*/ 5178752 w 13601612"/>
              <a:gd name="connsiteY3456" fmla="*/ 1537970 h 1972742"/>
              <a:gd name="connsiteX3457" fmla="*/ 5178752 w 13601612"/>
              <a:gd name="connsiteY3457" fmla="*/ 1554816 h 1972742"/>
              <a:gd name="connsiteX3458" fmla="*/ 5147570 w 13601612"/>
              <a:gd name="connsiteY3458" fmla="*/ 1546213 h 1972742"/>
              <a:gd name="connsiteX3459" fmla="*/ 5178752 w 13601612"/>
              <a:gd name="connsiteY3459" fmla="*/ 1537970 h 1972742"/>
              <a:gd name="connsiteX3460" fmla="*/ 4746140 w 13601612"/>
              <a:gd name="connsiteY3460" fmla="*/ 1539762 h 1972742"/>
              <a:gd name="connsiteX3461" fmla="*/ 4746498 w 13601612"/>
              <a:gd name="connsiteY3461" fmla="*/ 1539762 h 1972742"/>
              <a:gd name="connsiteX3462" fmla="*/ 4764419 w 13601612"/>
              <a:gd name="connsiteY3462" fmla="*/ 1544421 h 1972742"/>
              <a:gd name="connsiteX3463" fmla="*/ 4764061 w 13601612"/>
              <a:gd name="connsiteY3463" fmla="*/ 1550873 h 1972742"/>
              <a:gd name="connsiteX3464" fmla="*/ 4745423 w 13601612"/>
              <a:gd name="connsiteY3464" fmla="*/ 1555532 h 1972742"/>
              <a:gd name="connsiteX3465" fmla="*/ 4746140 w 13601612"/>
              <a:gd name="connsiteY3465" fmla="*/ 1539762 h 1972742"/>
              <a:gd name="connsiteX3466" fmla="*/ 4810297 w 13601612"/>
              <a:gd name="connsiteY3466" fmla="*/ 1540479 h 1972742"/>
              <a:gd name="connsiteX3467" fmla="*/ 4811014 w 13601612"/>
              <a:gd name="connsiteY3467" fmla="*/ 1555174 h 1972742"/>
              <a:gd name="connsiteX3468" fmla="*/ 4792018 w 13601612"/>
              <a:gd name="connsiteY3468" fmla="*/ 1550156 h 1972742"/>
              <a:gd name="connsiteX3469" fmla="*/ 4792018 w 13601612"/>
              <a:gd name="connsiteY3469" fmla="*/ 1545138 h 1972742"/>
              <a:gd name="connsiteX3470" fmla="*/ 4810297 w 13601612"/>
              <a:gd name="connsiteY3470" fmla="*/ 1540479 h 1972742"/>
              <a:gd name="connsiteX3471" fmla="*/ 4766211 w 13601612"/>
              <a:gd name="connsiteY3471" fmla="*/ 1545138 h 1972742"/>
              <a:gd name="connsiteX3472" fmla="*/ 4775889 w 13601612"/>
              <a:gd name="connsiteY3472" fmla="*/ 1547647 h 1972742"/>
              <a:gd name="connsiteX3473" fmla="*/ 4766211 w 13601612"/>
              <a:gd name="connsiteY3473" fmla="*/ 1550156 h 1972742"/>
              <a:gd name="connsiteX3474" fmla="*/ 4766211 w 13601612"/>
              <a:gd name="connsiteY3474" fmla="*/ 1545138 h 1972742"/>
              <a:gd name="connsiteX3475" fmla="*/ 4789867 w 13601612"/>
              <a:gd name="connsiteY3475" fmla="*/ 1545855 h 1972742"/>
              <a:gd name="connsiteX3476" fmla="*/ 4789867 w 13601612"/>
              <a:gd name="connsiteY3476" fmla="*/ 1549798 h 1972742"/>
              <a:gd name="connsiteX3477" fmla="*/ 4783057 w 13601612"/>
              <a:gd name="connsiteY3477" fmla="*/ 1547647 h 1972742"/>
              <a:gd name="connsiteX3478" fmla="*/ 4789867 w 13601612"/>
              <a:gd name="connsiteY3478" fmla="*/ 1545855 h 1972742"/>
              <a:gd name="connsiteX3479" fmla="*/ 5265848 w 13601612"/>
              <a:gd name="connsiteY3479" fmla="*/ 1547289 h 1972742"/>
              <a:gd name="connsiteX3480" fmla="*/ 5267282 w 13601612"/>
              <a:gd name="connsiteY3480" fmla="*/ 1578830 h 1972742"/>
              <a:gd name="connsiteX3481" fmla="*/ 5228931 w 13601612"/>
              <a:gd name="connsiteY3481" fmla="*/ 1568435 h 1972742"/>
              <a:gd name="connsiteX3482" fmla="*/ 5228931 w 13601612"/>
              <a:gd name="connsiteY3482" fmla="*/ 1557324 h 1972742"/>
              <a:gd name="connsiteX3483" fmla="*/ 5265848 w 13601612"/>
              <a:gd name="connsiteY3483" fmla="*/ 1547289 h 1972742"/>
              <a:gd name="connsiteX3484" fmla="*/ 5142552 w 13601612"/>
              <a:gd name="connsiteY3484" fmla="*/ 1548006 h 1972742"/>
              <a:gd name="connsiteX3485" fmla="*/ 5178394 w 13601612"/>
              <a:gd name="connsiteY3485" fmla="*/ 1557683 h 1972742"/>
              <a:gd name="connsiteX3486" fmla="*/ 5178394 w 13601612"/>
              <a:gd name="connsiteY3486" fmla="*/ 1568077 h 1972742"/>
              <a:gd name="connsiteX3487" fmla="*/ 5140760 w 13601612"/>
              <a:gd name="connsiteY3487" fmla="*/ 1578471 h 1972742"/>
              <a:gd name="connsiteX3488" fmla="*/ 5142552 w 13601612"/>
              <a:gd name="connsiteY3488" fmla="*/ 1548006 h 1972742"/>
              <a:gd name="connsiteX3489" fmla="*/ 4779473 w 13601612"/>
              <a:gd name="connsiteY3489" fmla="*/ 1548722 h 1972742"/>
              <a:gd name="connsiteX3490" fmla="*/ 4789867 w 13601612"/>
              <a:gd name="connsiteY3490" fmla="*/ 1551590 h 1972742"/>
              <a:gd name="connsiteX3491" fmla="*/ 4789867 w 13601612"/>
              <a:gd name="connsiteY3491" fmla="*/ 1561626 h 1972742"/>
              <a:gd name="connsiteX3492" fmla="*/ 4778039 w 13601612"/>
              <a:gd name="connsiteY3492" fmla="*/ 1564851 h 1972742"/>
              <a:gd name="connsiteX3493" fmla="*/ 4766211 w 13601612"/>
              <a:gd name="connsiteY3493" fmla="*/ 1561626 h 1972742"/>
              <a:gd name="connsiteX3494" fmla="*/ 4766211 w 13601612"/>
              <a:gd name="connsiteY3494" fmla="*/ 1552307 h 1972742"/>
              <a:gd name="connsiteX3495" fmla="*/ 4779473 w 13601612"/>
              <a:gd name="connsiteY3495" fmla="*/ 1548722 h 1972742"/>
              <a:gd name="connsiteX3496" fmla="*/ 4792018 w 13601612"/>
              <a:gd name="connsiteY3496" fmla="*/ 1551948 h 1972742"/>
              <a:gd name="connsiteX3497" fmla="*/ 4808505 w 13601612"/>
              <a:gd name="connsiteY3497" fmla="*/ 1556608 h 1972742"/>
              <a:gd name="connsiteX3498" fmla="*/ 4792018 w 13601612"/>
              <a:gd name="connsiteY3498" fmla="*/ 1560909 h 1972742"/>
              <a:gd name="connsiteX3499" fmla="*/ 4792018 w 13601612"/>
              <a:gd name="connsiteY3499" fmla="*/ 1551948 h 1972742"/>
              <a:gd name="connsiteX3500" fmla="*/ 4449010 w 13601612"/>
              <a:gd name="connsiteY3500" fmla="*/ 1552306 h 1972742"/>
              <a:gd name="connsiteX3501" fmla="*/ 4449368 w 13601612"/>
              <a:gd name="connsiteY3501" fmla="*/ 1552306 h 1972742"/>
              <a:gd name="connsiteX3502" fmla="*/ 4461554 w 13601612"/>
              <a:gd name="connsiteY3502" fmla="*/ 1552306 h 1972742"/>
              <a:gd name="connsiteX3503" fmla="*/ 4461912 w 13601612"/>
              <a:gd name="connsiteY3503" fmla="*/ 1552306 h 1972742"/>
              <a:gd name="connsiteX3504" fmla="*/ 4464062 w 13601612"/>
              <a:gd name="connsiteY3504" fmla="*/ 1553023 h 1972742"/>
              <a:gd name="connsiteX3505" fmla="*/ 4465137 w 13601612"/>
              <a:gd name="connsiteY3505" fmla="*/ 1558757 h 1972742"/>
              <a:gd name="connsiteX3506" fmla="*/ 4463345 w 13601612"/>
              <a:gd name="connsiteY3506" fmla="*/ 1560550 h 1972742"/>
              <a:gd name="connsiteX3507" fmla="*/ 4448292 w 13601612"/>
              <a:gd name="connsiteY3507" fmla="*/ 1560192 h 1972742"/>
              <a:gd name="connsiteX3508" fmla="*/ 4447934 w 13601612"/>
              <a:gd name="connsiteY3508" fmla="*/ 1560192 h 1972742"/>
              <a:gd name="connsiteX3509" fmla="*/ 4446500 w 13601612"/>
              <a:gd name="connsiteY3509" fmla="*/ 1558758 h 1972742"/>
              <a:gd name="connsiteX3510" fmla="*/ 4447934 w 13601612"/>
              <a:gd name="connsiteY3510" fmla="*/ 1552665 h 1972742"/>
              <a:gd name="connsiteX3511" fmla="*/ 4449010 w 13601612"/>
              <a:gd name="connsiteY3511" fmla="*/ 1552306 h 1972742"/>
              <a:gd name="connsiteX3512" fmla="*/ 4764061 w 13601612"/>
              <a:gd name="connsiteY3512" fmla="*/ 1552664 h 1972742"/>
              <a:gd name="connsiteX3513" fmla="*/ 4764061 w 13601612"/>
              <a:gd name="connsiteY3513" fmla="*/ 1560907 h 1972742"/>
              <a:gd name="connsiteX3514" fmla="*/ 4749007 w 13601612"/>
              <a:gd name="connsiteY3514" fmla="*/ 1556965 h 1972742"/>
              <a:gd name="connsiteX3515" fmla="*/ 4764061 w 13601612"/>
              <a:gd name="connsiteY3515" fmla="*/ 1552664 h 1972742"/>
              <a:gd name="connsiteX3516" fmla="*/ 4446860 w 13601612"/>
              <a:gd name="connsiteY3516" fmla="*/ 1553022 h 1972742"/>
              <a:gd name="connsiteX3517" fmla="*/ 4445785 w 13601612"/>
              <a:gd name="connsiteY3517" fmla="*/ 1558040 h 1972742"/>
              <a:gd name="connsiteX3518" fmla="*/ 4441484 w 13601612"/>
              <a:gd name="connsiteY3518" fmla="*/ 1553739 h 1972742"/>
              <a:gd name="connsiteX3519" fmla="*/ 4446860 w 13601612"/>
              <a:gd name="connsiteY3519" fmla="*/ 1553022 h 1972742"/>
              <a:gd name="connsiteX3520" fmla="*/ 4465139 w 13601612"/>
              <a:gd name="connsiteY3520" fmla="*/ 1553022 h 1972742"/>
              <a:gd name="connsiteX3521" fmla="*/ 4470157 w 13601612"/>
              <a:gd name="connsiteY3521" fmla="*/ 1554096 h 1972742"/>
              <a:gd name="connsiteX3522" fmla="*/ 4465856 w 13601612"/>
              <a:gd name="connsiteY3522" fmla="*/ 1558039 h 1972742"/>
              <a:gd name="connsiteX3523" fmla="*/ 4465139 w 13601612"/>
              <a:gd name="connsiteY3523" fmla="*/ 1553022 h 1972742"/>
              <a:gd name="connsiteX3524" fmla="*/ 4439333 w 13601612"/>
              <a:gd name="connsiteY3524" fmla="*/ 1554455 h 1972742"/>
              <a:gd name="connsiteX3525" fmla="*/ 4433598 w 13601612"/>
              <a:gd name="connsiteY3525" fmla="*/ 1559832 h 1972742"/>
              <a:gd name="connsiteX3526" fmla="*/ 4429656 w 13601612"/>
              <a:gd name="connsiteY3526" fmla="*/ 1555889 h 1972742"/>
              <a:gd name="connsiteX3527" fmla="*/ 4439333 w 13601612"/>
              <a:gd name="connsiteY3527" fmla="*/ 1554455 h 1972742"/>
              <a:gd name="connsiteX3528" fmla="*/ 4440407 w 13601612"/>
              <a:gd name="connsiteY3528" fmla="*/ 1554455 h 1972742"/>
              <a:gd name="connsiteX3529" fmla="*/ 4445784 w 13601612"/>
              <a:gd name="connsiteY3529" fmla="*/ 1559115 h 1972742"/>
              <a:gd name="connsiteX3530" fmla="*/ 4445426 w 13601612"/>
              <a:gd name="connsiteY3530" fmla="*/ 1560190 h 1972742"/>
              <a:gd name="connsiteX3531" fmla="*/ 4434315 w 13601612"/>
              <a:gd name="connsiteY3531" fmla="*/ 1560190 h 1972742"/>
              <a:gd name="connsiteX3532" fmla="*/ 4440407 w 13601612"/>
              <a:gd name="connsiteY3532" fmla="*/ 1554455 h 1972742"/>
              <a:gd name="connsiteX3533" fmla="*/ 4471948 w 13601612"/>
              <a:gd name="connsiteY3533" fmla="*/ 1554455 h 1972742"/>
              <a:gd name="connsiteX3534" fmla="*/ 4479117 w 13601612"/>
              <a:gd name="connsiteY3534" fmla="*/ 1555889 h 1972742"/>
              <a:gd name="connsiteX3535" fmla="*/ 4475891 w 13601612"/>
              <a:gd name="connsiteY3535" fmla="*/ 1558040 h 1972742"/>
              <a:gd name="connsiteX3536" fmla="*/ 4471948 w 13601612"/>
              <a:gd name="connsiteY3536" fmla="*/ 1554455 h 1972742"/>
              <a:gd name="connsiteX3537" fmla="*/ 4470874 w 13601612"/>
              <a:gd name="connsiteY3537" fmla="*/ 1554813 h 1972742"/>
              <a:gd name="connsiteX3538" fmla="*/ 4474816 w 13601612"/>
              <a:gd name="connsiteY3538" fmla="*/ 1558756 h 1972742"/>
              <a:gd name="connsiteX3539" fmla="*/ 4471591 w 13601612"/>
              <a:gd name="connsiteY3539" fmla="*/ 1560548 h 1972742"/>
              <a:gd name="connsiteX3540" fmla="*/ 4466214 w 13601612"/>
              <a:gd name="connsiteY3540" fmla="*/ 1560548 h 1972742"/>
              <a:gd name="connsiteX3541" fmla="*/ 4466214 w 13601612"/>
              <a:gd name="connsiteY3541" fmla="*/ 1559114 h 1972742"/>
              <a:gd name="connsiteX3542" fmla="*/ 4470874 w 13601612"/>
              <a:gd name="connsiteY3542" fmla="*/ 1554813 h 1972742"/>
              <a:gd name="connsiteX3543" fmla="*/ 4427863 w 13601612"/>
              <a:gd name="connsiteY3543" fmla="*/ 1556247 h 1972742"/>
              <a:gd name="connsiteX3544" fmla="*/ 4424279 w 13601612"/>
              <a:gd name="connsiteY3544" fmla="*/ 1559831 h 1972742"/>
              <a:gd name="connsiteX3545" fmla="*/ 4422487 w 13601612"/>
              <a:gd name="connsiteY3545" fmla="*/ 1557322 h 1972742"/>
              <a:gd name="connsiteX3546" fmla="*/ 4427863 w 13601612"/>
              <a:gd name="connsiteY3546" fmla="*/ 1556247 h 1972742"/>
              <a:gd name="connsiteX3547" fmla="*/ 4479834 w 13601612"/>
              <a:gd name="connsiteY3547" fmla="*/ 1556247 h 1972742"/>
              <a:gd name="connsiteX3548" fmla="*/ 4481626 w 13601612"/>
              <a:gd name="connsiteY3548" fmla="*/ 1556605 h 1972742"/>
              <a:gd name="connsiteX3549" fmla="*/ 4478042 w 13601612"/>
              <a:gd name="connsiteY3549" fmla="*/ 1560189 h 1972742"/>
              <a:gd name="connsiteX3550" fmla="*/ 4476250 w 13601612"/>
              <a:gd name="connsiteY3550" fmla="*/ 1558397 h 1972742"/>
              <a:gd name="connsiteX3551" fmla="*/ 4479834 w 13601612"/>
              <a:gd name="connsiteY3551" fmla="*/ 1556246 h 1972742"/>
              <a:gd name="connsiteX3552" fmla="*/ 4479834 w 13601612"/>
              <a:gd name="connsiteY3552" fmla="*/ 1556247 h 1972742"/>
              <a:gd name="connsiteX3553" fmla="*/ 4428939 w 13601612"/>
              <a:gd name="connsiteY3553" fmla="*/ 1556605 h 1972742"/>
              <a:gd name="connsiteX3554" fmla="*/ 4432523 w 13601612"/>
              <a:gd name="connsiteY3554" fmla="*/ 1560189 h 1972742"/>
              <a:gd name="connsiteX3555" fmla="*/ 4425354 w 13601612"/>
              <a:gd name="connsiteY3555" fmla="*/ 1560189 h 1972742"/>
              <a:gd name="connsiteX3556" fmla="*/ 4428939 w 13601612"/>
              <a:gd name="connsiteY3556" fmla="*/ 1556605 h 1972742"/>
              <a:gd name="connsiteX3557" fmla="*/ 4482343 w 13601612"/>
              <a:gd name="connsiteY3557" fmla="*/ 1556963 h 1972742"/>
              <a:gd name="connsiteX3558" fmla="*/ 4486286 w 13601612"/>
              <a:gd name="connsiteY3558" fmla="*/ 1560547 h 1972742"/>
              <a:gd name="connsiteX3559" fmla="*/ 4479117 w 13601612"/>
              <a:gd name="connsiteY3559" fmla="*/ 1560547 h 1972742"/>
              <a:gd name="connsiteX3560" fmla="*/ 4482343 w 13601612"/>
              <a:gd name="connsiteY3560" fmla="*/ 1556963 h 1972742"/>
              <a:gd name="connsiteX3561" fmla="*/ 4483777 w 13601612"/>
              <a:gd name="connsiteY3561" fmla="*/ 1556963 h 1972742"/>
              <a:gd name="connsiteX3562" fmla="*/ 4489153 w 13601612"/>
              <a:gd name="connsiteY3562" fmla="*/ 1558037 h 1972742"/>
              <a:gd name="connsiteX3563" fmla="*/ 4487003 w 13601612"/>
              <a:gd name="connsiteY3563" fmla="*/ 1560188 h 1972742"/>
              <a:gd name="connsiteX3564" fmla="*/ 4483777 w 13601612"/>
              <a:gd name="connsiteY3564" fmla="*/ 1556963 h 1972742"/>
              <a:gd name="connsiteX3565" fmla="*/ 4420695 w 13601612"/>
              <a:gd name="connsiteY3565" fmla="*/ 1557679 h 1972742"/>
              <a:gd name="connsiteX3566" fmla="*/ 4418186 w 13601612"/>
              <a:gd name="connsiteY3566" fmla="*/ 1560188 h 1972742"/>
              <a:gd name="connsiteX3567" fmla="*/ 4411735 w 13601612"/>
              <a:gd name="connsiteY3567" fmla="*/ 1560188 h 1972742"/>
              <a:gd name="connsiteX3568" fmla="*/ 4412451 w 13601612"/>
              <a:gd name="connsiteY3568" fmla="*/ 1559830 h 1972742"/>
              <a:gd name="connsiteX3569" fmla="*/ 4418186 w 13601612"/>
              <a:gd name="connsiteY3569" fmla="*/ 1558038 h 1972742"/>
              <a:gd name="connsiteX3570" fmla="*/ 4420695 w 13601612"/>
              <a:gd name="connsiteY3570" fmla="*/ 1557679 h 1972742"/>
              <a:gd name="connsiteX3571" fmla="*/ 4811014 w 13601612"/>
              <a:gd name="connsiteY3571" fmla="*/ 1557679 h 1972742"/>
              <a:gd name="connsiteX3572" fmla="*/ 4811372 w 13601612"/>
              <a:gd name="connsiteY3572" fmla="*/ 1573808 h 1972742"/>
              <a:gd name="connsiteX3573" fmla="*/ 4792017 w 13601612"/>
              <a:gd name="connsiteY3573" fmla="*/ 1568432 h 1972742"/>
              <a:gd name="connsiteX3574" fmla="*/ 4792017 w 13601612"/>
              <a:gd name="connsiteY3574" fmla="*/ 1562697 h 1972742"/>
              <a:gd name="connsiteX3575" fmla="*/ 4811014 w 13601612"/>
              <a:gd name="connsiteY3575" fmla="*/ 1557679 h 1972742"/>
              <a:gd name="connsiteX3576" fmla="*/ 4421412 w 13601612"/>
              <a:gd name="connsiteY3576" fmla="*/ 1558037 h 1972742"/>
              <a:gd name="connsiteX3577" fmla="*/ 4423562 w 13601612"/>
              <a:gd name="connsiteY3577" fmla="*/ 1560188 h 1972742"/>
              <a:gd name="connsiteX3578" fmla="*/ 4419620 w 13601612"/>
              <a:gd name="connsiteY3578" fmla="*/ 1560188 h 1972742"/>
              <a:gd name="connsiteX3579" fmla="*/ 4421412 w 13601612"/>
              <a:gd name="connsiteY3579" fmla="*/ 1558037 h 1972742"/>
              <a:gd name="connsiteX3580" fmla="*/ 4745423 w 13601612"/>
              <a:gd name="connsiteY3580" fmla="*/ 1558037 h 1972742"/>
              <a:gd name="connsiteX3581" fmla="*/ 4764061 w 13601612"/>
              <a:gd name="connsiteY3581" fmla="*/ 1563055 h 1972742"/>
              <a:gd name="connsiteX3582" fmla="*/ 4764061 w 13601612"/>
              <a:gd name="connsiteY3582" fmla="*/ 1568431 h 1972742"/>
              <a:gd name="connsiteX3583" fmla="*/ 4745423 w 13601612"/>
              <a:gd name="connsiteY3583" fmla="*/ 1573808 h 1972742"/>
              <a:gd name="connsiteX3584" fmla="*/ 4745065 w 13601612"/>
              <a:gd name="connsiteY3584" fmla="*/ 1573808 h 1972742"/>
              <a:gd name="connsiteX3585" fmla="*/ 4745065 w 13601612"/>
              <a:gd name="connsiteY3585" fmla="*/ 1574166 h 1972742"/>
              <a:gd name="connsiteX3586" fmla="*/ 4744707 w 13601612"/>
              <a:gd name="connsiteY3586" fmla="*/ 1574166 h 1972742"/>
              <a:gd name="connsiteX3587" fmla="*/ 4745423 w 13601612"/>
              <a:gd name="connsiteY3587" fmla="*/ 1558037 h 1972742"/>
              <a:gd name="connsiteX3588" fmla="*/ 5226064 w 13601612"/>
              <a:gd name="connsiteY3588" fmla="*/ 1558037 h 1972742"/>
              <a:gd name="connsiteX3589" fmla="*/ 5226064 w 13601612"/>
              <a:gd name="connsiteY3589" fmla="*/ 1567715 h 1972742"/>
              <a:gd name="connsiteX3590" fmla="*/ 5208860 w 13601612"/>
              <a:gd name="connsiteY3590" fmla="*/ 1563055 h 1972742"/>
              <a:gd name="connsiteX3591" fmla="*/ 5226064 w 13601612"/>
              <a:gd name="connsiteY3591" fmla="*/ 1558037 h 1972742"/>
              <a:gd name="connsiteX3592" fmla="*/ 4489870 w 13601612"/>
              <a:gd name="connsiteY3592" fmla="*/ 1558395 h 1972742"/>
              <a:gd name="connsiteX3593" fmla="*/ 4492021 w 13601612"/>
              <a:gd name="connsiteY3593" fmla="*/ 1560546 h 1972742"/>
              <a:gd name="connsiteX3594" fmla="*/ 4488078 w 13601612"/>
              <a:gd name="connsiteY3594" fmla="*/ 1560546 h 1972742"/>
              <a:gd name="connsiteX3595" fmla="*/ 4489870 w 13601612"/>
              <a:gd name="connsiteY3595" fmla="*/ 1558395 h 1972742"/>
              <a:gd name="connsiteX3596" fmla="*/ 4491304 w 13601612"/>
              <a:gd name="connsiteY3596" fmla="*/ 1558395 h 1972742"/>
              <a:gd name="connsiteX3597" fmla="*/ 4494529 w 13601612"/>
              <a:gd name="connsiteY3597" fmla="*/ 1559112 h 1972742"/>
              <a:gd name="connsiteX3598" fmla="*/ 4500623 w 13601612"/>
              <a:gd name="connsiteY3598" fmla="*/ 1560546 h 1972742"/>
              <a:gd name="connsiteX3599" fmla="*/ 4493096 w 13601612"/>
              <a:gd name="connsiteY3599" fmla="*/ 1560546 h 1972742"/>
              <a:gd name="connsiteX3600" fmla="*/ 4491304 w 13601612"/>
              <a:gd name="connsiteY3600" fmla="*/ 1558395 h 1972742"/>
              <a:gd name="connsiteX3601" fmla="*/ 5181978 w 13601612"/>
              <a:gd name="connsiteY3601" fmla="*/ 1558753 h 1972742"/>
              <a:gd name="connsiteX3602" fmla="*/ 5197390 w 13601612"/>
              <a:gd name="connsiteY3602" fmla="*/ 1563054 h 1972742"/>
              <a:gd name="connsiteX3603" fmla="*/ 5181620 w 13601612"/>
              <a:gd name="connsiteY3603" fmla="*/ 1567355 h 1972742"/>
              <a:gd name="connsiteX3604" fmla="*/ 5181978 w 13601612"/>
              <a:gd name="connsiteY3604" fmla="*/ 1558753 h 1972742"/>
              <a:gd name="connsiteX3605" fmla="*/ 4475175 w 13601612"/>
              <a:gd name="connsiteY3605" fmla="*/ 1559111 h 1972742"/>
              <a:gd name="connsiteX3606" fmla="*/ 4476967 w 13601612"/>
              <a:gd name="connsiteY3606" fmla="*/ 1560544 h 1972742"/>
              <a:gd name="connsiteX3607" fmla="*/ 4472666 w 13601612"/>
              <a:gd name="connsiteY3607" fmla="*/ 1560544 h 1972742"/>
              <a:gd name="connsiteX3608" fmla="*/ 4475175 w 13601612"/>
              <a:gd name="connsiteY3608" fmla="*/ 1559111 h 1972742"/>
              <a:gd name="connsiteX3609" fmla="*/ 4465139 w 13601612"/>
              <a:gd name="connsiteY3609" fmla="*/ 1559828 h 1972742"/>
              <a:gd name="connsiteX3610" fmla="*/ 4465497 w 13601612"/>
              <a:gd name="connsiteY3610" fmla="*/ 1560544 h 1972742"/>
              <a:gd name="connsiteX3611" fmla="*/ 4464780 w 13601612"/>
              <a:gd name="connsiteY3611" fmla="*/ 1560544 h 1972742"/>
              <a:gd name="connsiteX3612" fmla="*/ 4465139 w 13601612"/>
              <a:gd name="connsiteY3612" fmla="*/ 1559828 h 1972742"/>
              <a:gd name="connsiteX3613" fmla="*/ 4409942 w 13601612"/>
              <a:gd name="connsiteY3613" fmla="*/ 1561261 h 1972742"/>
              <a:gd name="connsiteX3614" fmla="*/ 4445426 w 13601612"/>
              <a:gd name="connsiteY3614" fmla="*/ 1561619 h 1972742"/>
              <a:gd name="connsiteX3615" fmla="*/ 4442917 w 13601612"/>
              <a:gd name="connsiteY3615" fmla="*/ 1574164 h 1972742"/>
              <a:gd name="connsiteX3616" fmla="*/ 4442559 w 13601612"/>
              <a:gd name="connsiteY3616" fmla="*/ 1574164 h 1972742"/>
              <a:gd name="connsiteX3617" fmla="*/ 4442559 w 13601612"/>
              <a:gd name="connsiteY3617" fmla="*/ 1574522 h 1972742"/>
              <a:gd name="connsiteX3618" fmla="*/ 4442201 w 13601612"/>
              <a:gd name="connsiteY3618" fmla="*/ 1574522 h 1972742"/>
              <a:gd name="connsiteX3619" fmla="*/ 4442201 w 13601612"/>
              <a:gd name="connsiteY3619" fmla="*/ 1574880 h 1972742"/>
              <a:gd name="connsiteX3620" fmla="*/ 4440768 w 13601612"/>
              <a:gd name="connsiteY3620" fmla="*/ 1574880 h 1972742"/>
              <a:gd name="connsiteX3621" fmla="*/ 4369084 w 13601612"/>
              <a:gd name="connsiteY3621" fmla="*/ 1588141 h 1972742"/>
              <a:gd name="connsiteX3622" fmla="*/ 4366933 w 13601612"/>
              <a:gd name="connsiteY3622" fmla="*/ 1588858 h 1972742"/>
              <a:gd name="connsiteX3623" fmla="*/ 4409943 w 13601612"/>
              <a:gd name="connsiteY3623" fmla="*/ 1561260 h 1972742"/>
              <a:gd name="connsiteX3624" fmla="*/ 4409942 w 13601612"/>
              <a:gd name="connsiteY3624" fmla="*/ 1561261 h 1972742"/>
              <a:gd name="connsiteX3625" fmla="*/ 4466573 w 13601612"/>
              <a:gd name="connsiteY3625" fmla="*/ 1561261 h 1972742"/>
              <a:gd name="connsiteX3626" fmla="*/ 4470157 w 13601612"/>
              <a:gd name="connsiteY3626" fmla="*/ 1561261 h 1972742"/>
              <a:gd name="connsiteX3627" fmla="*/ 4466931 w 13601612"/>
              <a:gd name="connsiteY3627" fmla="*/ 1563412 h 1972742"/>
              <a:gd name="connsiteX3628" fmla="*/ 4466573 w 13601612"/>
              <a:gd name="connsiteY3628" fmla="*/ 1561261 h 1972742"/>
              <a:gd name="connsiteX3629" fmla="*/ 4765853 w 13601612"/>
              <a:gd name="connsiteY3629" fmla="*/ 1563412 h 1972742"/>
              <a:gd name="connsiteX3630" fmla="*/ 4774455 w 13601612"/>
              <a:gd name="connsiteY3630" fmla="*/ 1565921 h 1972742"/>
              <a:gd name="connsiteX3631" fmla="*/ 4765853 w 13601612"/>
              <a:gd name="connsiteY3631" fmla="*/ 1568071 h 1972742"/>
              <a:gd name="connsiteX3632" fmla="*/ 4765853 w 13601612"/>
              <a:gd name="connsiteY3632" fmla="*/ 1563412 h 1972742"/>
              <a:gd name="connsiteX3633" fmla="*/ 4789867 w 13601612"/>
              <a:gd name="connsiteY3633" fmla="*/ 1563412 h 1972742"/>
              <a:gd name="connsiteX3634" fmla="*/ 4789867 w 13601612"/>
              <a:gd name="connsiteY3634" fmla="*/ 1568071 h 1972742"/>
              <a:gd name="connsiteX3635" fmla="*/ 4781265 w 13601612"/>
              <a:gd name="connsiteY3635" fmla="*/ 1565921 h 1972742"/>
              <a:gd name="connsiteX3636" fmla="*/ 4789867 w 13601612"/>
              <a:gd name="connsiteY3636" fmla="*/ 1563412 h 1972742"/>
              <a:gd name="connsiteX3637" fmla="*/ 5203125 w 13601612"/>
              <a:gd name="connsiteY3637" fmla="*/ 1564487 h 1972742"/>
              <a:gd name="connsiteX3638" fmla="*/ 5226064 w 13601612"/>
              <a:gd name="connsiteY3638" fmla="*/ 1570938 h 1972742"/>
              <a:gd name="connsiteX3639" fmla="*/ 5226064 w 13601612"/>
              <a:gd name="connsiteY3639" fmla="*/ 1590651 h 1972742"/>
              <a:gd name="connsiteX3640" fmla="*/ 5205275 w 13601612"/>
              <a:gd name="connsiteY3640" fmla="*/ 1596386 h 1972742"/>
              <a:gd name="connsiteX3641" fmla="*/ 5181261 w 13601612"/>
              <a:gd name="connsiteY3641" fmla="*/ 1589934 h 1972742"/>
              <a:gd name="connsiteX3642" fmla="*/ 5181619 w 13601612"/>
              <a:gd name="connsiteY3642" fmla="*/ 1570580 h 1972742"/>
              <a:gd name="connsiteX3643" fmla="*/ 5203125 w 13601612"/>
              <a:gd name="connsiteY3643" fmla="*/ 1564487 h 1972742"/>
              <a:gd name="connsiteX3644" fmla="*/ 4445426 w 13601612"/>
              <a:gd name="connsiteY3644" fmla="*/ 1565920 h 1972742"/>
              <a:gd name="connsiteX3645" fmla="*/ 4446143 w 13601612"/>
              <a:gd name="connsiteY3645" fmla="*/ 1565920 h 1972742"/>
              <a:gd name="connsiteX3646" fmla="*/ 4461913 w 13601612"/>
              <a:gd name="connsiteY3646" fmla="*/ 1565920 h 1972742"/>
              <a:gd name="connsiteX3647" fmla="*/ 4444351 w 13601612"/>
              <a:gd name="connsiteY3647" fmla="*/ 1570580 h 1972742"/>
              <a:gd name="connsiteX3648" fmla="*/ 4445426 w 13601612"/>
              <a:gd name="connsiteY3648" fmla="*/ 1565920 h 1972742"/>
              <a:gd name="connsiteX3649" fmla="*/ 4465856 w 13601612"/>
              <a:gd name="connsiteY3649" fmla="*/ 1565920 h 1972742"/>
              <a:gd name="connsiteX3650" fmla="*/ 4466214 w 13601612"/>
              <a:gd name="connsiteY3650" fmla="*/ 1565920 h 1972742"/>
              <a:gd name="connsiteX3651" fmla="*/ 4466930 w 13601612"/>
              <a:gd name="connsiteY3651" fmla="*/ 1570580 h 1972742"/>
              <a:gd name="connsiteX3652" fmla="*/ 4455461 w 13601612"/>
              <a:gd name="connsiteY3652" fmla="*/ 1570580 h 1972742"/>
              <a:gd name="connsiteX3653" fmla="*/ 4461554 w 13601612"/>
              <a:gd name="connsiteY3653" fmla="*/ 1566995 h 1972742"/>
              <a:gd name="connsiteX3654" fmla="*/ 4465856 w 13601612"/>
              <a:gd name="connsiteY3654" fmla="*/ 1565920 h 1972742"/>
              <a:gd name="connsiteX3655" fmla="*/ 4778039 w 13601612"/>
              <a:gd name="connsiteY3655" fmla="*/ 1566637 h 1972742"/>
              <a:gd name="connsiteX3656" fmla="*/ 4790226 w 13601612"/>
              <a:gd name="connsiteY3656" fmla="*/ 1569863 h 1972742"/>
              <a:gd name="connsiteX3657" fmla="*/ 4790226 w 13601612"/>
              <a:gd name="connsiteY3657" fmla="*/ 1579540 h 1972742"/>
              <a:gd name="connsiteX3658" fmla="*/ 4779473 w 13601612"/>
              <a:gd name="connsiteY3658" fmla="*/ 1582766 h 1972742"/>
              <a:gd name="connsiteX3659" fmla="*/ 4765853 w 13601612"/>
              <a:gd name="connsiteY3659" fmla="*/ 1578823 h 1972742"/>
              <a:gd name="connsiteX3660" fmla="*/ 4765853 w 13601612"/>
              <a:gd name="connsiteY3660" fmla="*/ 1569863 h 1972742"/>
              <a:gd name="connsiteX3661" fmla="*/ 4778039 w 13601612"/>
              <a:gd name="connsiteY3661" fmla="*/ 1566637 h 1972742"/>
              <a:gd name="connsiteX3662" fmla="*/ 4458687 w 13601612"/>
              <a:gd name="connsiteY3662" fmla="*/ 1567724 h 1972742"/>
              <a:gd name="connsiteX3663" fmla="*/ 4454028 w 13601612"/>
              <a:gd name="connsiteY3663" fmla="*/ 1570592 h 1972742"/>
              <a:gd name="connsiteX3664" fmla="*/ 4449010 w 13601612"/>
              <a:gd name="connsiteY3664" fmla="*/ 1570592 h 1972742"/>
              <a:gd name="connsiteX3665" fmla="*/ 4458687 w 13601612"/>
              <a:gd name="connsiteY3665" fmla="*/ 1567724 h 1972742"/>
              <a:gd name="connsiteX3666" fmla="*/ 4764061 w 13601612"/>
              <a:gd name="connsiteY3666" fmla="*/ 1570233 h 1972742"/>
              <a:gd name="connsiteX3667" fmla="*/ 4763703 w 13601612"/>
              <a:gd name="connsiteY3667" fmla="*/ 1578477 h 1972742"/>
              <a:gd name="connsiteX3668" fmla="*/ 4749366 w 13601612"/>
              <a:gd name="connsiteY3668" fmla="*/ 1574534 h 1972742"/>
              <a:gd name="connsiteX3669" fmla="*/ 4764061 w 13601612"/>
              <a:gd name="connsiteY3669" fmla="*/ 1570233 h 1972742"/>
              <a:gd name="connsiteX3670" fmla="*/ 4792018 w 13601612"/>
              <a:gd name="connsiteY3670" fmla="*/ 1570591 h 1972742"/>
              <a:gd name="connsiteX3671" fmla="*/ 4808147 w 13601612"/>
              <a:gd name="connsiteY3671" fmla="*/ 1574892 h 1972742"/>
              <a:gd name="connsiteX3672" fmla="*/ 4792018 w 13601612"/>
              <a:gd name="connsiteY3672" fmla="*/ 1579193 h 1972742"/>
              <a:gd name="connsiteX3673" fmla="*/ 4792018 w 13601612"/>
              <a:gd name="connsiteY3673" fmla="*/ 1570591 h 1972742"/>
              <a:gd name="connsiteX3674" fmla="*/ 4444351 w 13601612"/>
              <a:gd name="connsiteY3674" fmla="*/ 1570949 h 1972742"/>
              <a:gd name="connsiteX3675" fmla="*/ 4444708 w 13601612"/>
              <a:gd name="connsiteY3675" fmla="*/ 1570949 h 1972742"/>
              <a:gd name="connsiteX3676" fmla="*/ 4444708 w 13601612"/>
              <a:gd name="connsiteY3676" fmla="*/ 1571666 h 1972742"/>
              <a:gd name="connsiteX3677" fmla="*/ 4452235 w 13601612"/>
              <a:gd name="connsiteY3677" fmla="*/ 1571666 h 1972742"/>
              <a:gd name="connsiteX3678" fmla="*/ 4447576 w 13601612"/>
              <a:gd name="connsiteY3678" fmla="*/ 1574175 h 1972742"/>
              <a:gd name="connsiteX3679" fmla="*/ 4443992 w 13601612"/>
              <a:gd name="connsiteY3679" fmla="*/ 1574175 h 1972742"/>
              <a:gd name="connsiteX3680" fmla="*/ 4444351 w 13601612"/>
              <a:gd name="connsiteY3680" fmla="*/ 1570949 h 1972742"/>
              <a:gd name="connsiteX3681" fmla="*/ 5178394 w 13601612"/>
              <a:gd name="connsiteY3681" fmla="*/ 1571307 h 1972742"/>
              <a:gd name="connsiteX3682" fmla="*/ 5178036 w 13601612"/>
              <a:gd name="connsiteY3682" fmla="*/ 1588869 h 1972742"/>
              <a:gd name="connsiteX3683" fmla="*/ 5146853 w 13601612"/>
              <a:gd name="connsiteY3683" fmla="*/ 1579911 h 1972742"/>
              <a:gd name="connsiteX3684" fmla="*/ 5178394 w 13601612"/>
              <a:gd name="connsiteY3684" fmla="*/ 1571307 h 1972742"/>
              <a:gd name="connsiteX3685" fmla="*/ 4453670 w 13601612"/>
              <a:gd name="connsiteY3685" fmla="*/ 1571665 h 1972742"/>
              <a:gd name="connsiteX3686" fmla="*/ 4467290 w 13601612"/>
              <a:gd name="connsiteY3686" fmla="*/ 1571665 h 1972742"/>
              <a:gd name="connsiteX3687" fmla="*/ 4467647 w 13601612"/>
              <a:gd name="connsiteY3687" fmla="*/ 1574174 h 1972742"/>
              <a:gd name="connsiteX3688" fmla="*/ 4466930 w 13601612"/>
              <a:gd name="connsiteY3688" fmla="*/ 1574174 h 1972742"/>
              <a:gd name="connsiteX3689" fmla="*/ 4466573 w 13601612"/>
              <a:gd name="connsiteY3689" fmla="*/ 1574174 h 1972742"/>
              <a:gd name="connsiteX3690" fmla="*/ 4449369 w 13601612"/>
              <a:gd name="connsiteY3690" fmla="*/ 1574174 h 1972742"/>
              <a:gd name="connsiteX3691" fmla="*/ 4453670 w 13601612"/>
              <a:gd name="connsiteY3691" fmla="*/ 1571665 h 1972742"/>
              <a:gd name="connsiteX3692" fmla="*/ 5228931 w 13601612"/>
              <a:gd name="connsiteY3692" fmla="*/ 1571665 h 1972742"/>
              <a:gd name="connsiteX3693" fmla="*/ 5262264 w 13601612"/>
              <a:gd name="connsiteY3693" fmla="*/ 1580625 h 1972742"/>
              <a:gd name="connsiteX3694" fmla="*/ 5228931 w 13601612"/>
              <a:gd name="connsiteY3694" fmla="*/ 1589944 h 1972742"/>
              <a:gd name="connsiteX3695" fmla="*/ 5228931 w 13601612"/>
              <a:gd name="connsiteY3695" fmla="*/ 1571665 h 1972742"/>
              <a:gd name="connsiteX3696" fmla="*/ 4744706 w 13601612"/>
              <a:gd name="connsiteY3696" fmla="*/ 1574893 h 1972742"/>
              <a:gd name="connsiteX3697" fmla="*/ 4745064 w 13601612"/>
              <a:gd name="connsiteY3697" fmla="*/ 1574893 h 1972742"/>
              <a:gd name="connsiteX3698" fmla="*/ 4745064 w 13601612"/>
              <a:gd name="connsiteY3698" fmla="*/ 1575251 h 1972742"/>
              <a:gd name="connsiteX3699" fmla="*/ 4745422 w 13601612"/>
              <a:gd name="connsiteY3699" fmla="*/ 1575251 h 1972742"/>
              <a:gd name="connsiteX3700" fmla="*/ 4763701 w 13601612"/>
              <a:gd name="connsiteY3700" fmla="*/ 1580268 h 1972742"/>
              <a:gd name="connsiteX3701" fmla="*/ 4763701 w 13601612"/>
              <a:gd name="connsiteY3701" fmla="*/ 1586720 h 1972742"/>
              <a:gd name="connsiteX3702" fmla="*/ 4744346 w 13601612"/>
              <a:gd name="connsiteY3702" fmla="*/ 1592096 h 1972742"/>
              <a:gd name="connsiteX3703" fmla="*/ 4743989 w 13601612"/>
              <a:gd name="connsiteY3703" fmla="*/ 1592096 h 1972742"/>
              <a:gd name="connsiteX3704" fmla="*/ 4744706 w 13601612"/>
              <a:gd name="connsiteY3704" fmla="*/ 1574893 h 1972742"/>
              <a:gd name="connsiteX3705" fmla="*/ 4440767 w 13601612"/>
              <a:gd name="connsiteY3705" fmla="*/ 1575610 h 1972742"/>
              <a:gd name="connsiteX3706" fmla="*/ 4442559 w 13601612"/>
              <a:gd name="connsiteY3706" fmla="*/ 1575610 h 1972742"/>
              <a:gd name="connsiteX3707" fmla="*/ 4442201 w 13601612"/>
              <a:gd name="connsiteY3707" fmla="*/ 1577402 h 1972742"/>
              <a:gd name="connsiteX3708" fmla="*/ 4428222 w 13601612"/>
              <a:gd name="connsiteY3708" fmla="*/ 1584570 h 1972742"/>
              <a:gd name="connsiteX3709" fmla="*/ 4422129 w 13601612"/>
              <a:gd name="connsiteY3709" fmla="*/ 1578835 h 1972742"/>
              <a:gd name="connsiteX3710" fmla="*/ 4440767 w 13601612"/>
              <a:gd name="connsiteY3710" fmla="*/ 1575610 h 1972742"/>
              <a:gd name="connsiteX3711" fmla="*/ 4443634 w 13601612"/>
              <a:gd name="connsiteY3711" fmla="*/ 1575610 h 1972742"/>
              <a:gd name="connsiteX3712" fmla="*/ 4444351 w 13601612"/>
              <a:gd name="connsiteY3712" fmla="*/ 1575610 h 1972742"/>
              <a:gd name="connsiteX3713" fmla="*/ 4443634 w 13601612"/>
              <a:gd name="connsiteY3713" fmla="*/ 1576326 h 1972742"/>
              <a:gd name="connsiteX3714" fmla="*/ 4443634 w 13601612"/>
              <a:gd name="connsiteY3714" fmla="*/ 1575610 h 1972742"/>
              <a:gd name="connsiteX3715" fmla="*/ 4446501 w 13601612"/>
              <a:gd name="connsiteY3715" fmla="*/ 1575610 h 1972742"/>
              <a:gd name="connsiteX3716" fmla="*/ 4449727 w 13601612"/>
              <a:gd name="connsiteY3716" fmla="*/ 1575610 h 1972742"/>
              <a:gd name="connsiteX3717" fmla="*/ 4449369 w 13601612"/>
              <a:gd name="connsiteY3717" fmla="*/ 1577043 h 1972742"/>
              <a:gd name="connsiteX3718" fmla="*/ 4446501 w 13601612"/>
              <a:gd name="connsiteY3718" fmla="*/ 1575610 h 1972742"/>
              <a:gd name="connsiteX3719" fmla="*/ 4450444 w 13601612"/>
              <a:gd name="connsiteY3719" fmla="*/ 1575610 h 1972742"/>
              <a:gd name="connsiteX3720" fmla="*/ 4460480 w 13601612"/>
              <a:gd name="connsiteY3720" fmla="*/ 1575610 h 1972742"/>
              <a:gd name="connsiteX3721" fmla="*/ 4460480 w 13601612"/>
              <a:gd name="connsiteY3721" fmla="*/ 1577043 h 1972742"/>
              <a:gd name="connsiteX3722" fmla="*/ 4455103 w 13601612"/>
              <a:gd name="connsiteY3722" fmla="*/ 1579911 h 1972742"/>
              <a:gd name="connsiteX3723" fmla="*/ 4450444 w 13601612"/>
              <a:gd name="connsiteY3723" fmla="*/ 1577760 h 1972742"/>
              <a:gd name="connsiteX3724" fmla="*/ 4450444 w 13601612"/>
              <a:gd name="connsiteY3724" fmla="*/ 1575610 h 1972742"/>
              <a:gd name="connsiteX3725" fmla="*/ 4461196 w 13601612"/>
              <a:gd name="connsiteY3725" fmla="*/ 1575610 h 1972742"/>
              <a:gd name="connsiteX3726" fmla="*/ 4463705 w 13601612"/>
              <a:gd name="connsiteY3726" fmla="*/ 1575610 h 1972742"/>
              <a:gd name="connsiteX3727" fmla="*/ 4461196 w 13601612"/>
              <a:gd name="connsiteY3727" fmla="*/ 1576684 h 1972742"/>
              <a:gd name="connsiteX3728" fmla="*/ 4461196 w 13601612"/>
              <a:gd name="connsiteY3728" fmla="*/ 1575610 h 1972742"/>
              <a:gd name="connsiteX3729" fmla="*/ 4465856 w 13601612"/>
              <a:gd name="connsiteY3729" fmla="*/ 1575610 h 1972742"/>
              <a:gd name="connsiteX3730" fmla="*/ 4467648 w 13601612"/>
              <a:gd name="connsiteY3730" fmla="*/ 1575610 h 1972742"/>
              <a:gd name="connsiteX3731" fmla="*/ 4468006 w 13601612"/>
              <a:gd name="connsiteY3731" fmla="*/ 1586721 h 1972742"/>
              <a:gd name="connsiteX3732" fmla="*/ 4461554 w 13601612"/>
              <a:gd name="connsiteY3732" fmla="*/ 1583136 h 1972742"/>
              <a:gd name="connsiteX3733" fmla="*/ 4461196 w 13601612"/>
              <a:gd name="connsiteY3733" fmla="*/ 1577760 h 1972742"/>
              <a:gd name="connsiteX3734" fmla="*/ 4465856 w 13601612"/>
              <a:gd name="connsiteY3734" fmla="*/ 1575610 h 1972742"/>
              <a:gd name="connsiteX3735" fmla="*/ 4468723 w 13601612"/>
              <a:gd name="connsiteY3735" fmla="*/ 1575610 h 1972742"/>
              <a:gd name="connsiteX3736" fmla="*/ 4470157 w 13601612"/>
              <a:gd name="connsiteY3736" fmla="*/ 1575610 h 1972742"/>
              <a:gd name="connsiteX3737" fmla="*/ 4490228 w 13601612"/>
              <a:gd name="connsiteY3737" fmla="*/ 1579552 h 1972742"/>
              <a:gd name="connsiteX3738" fmla="*/ 4474100 w 13601612"/>
              <a:gd name="connsiteY3738" fmla="*/ 1594964 h 1972742"/>
              <a:gd name="connsiteX3739" fmla="*/ 4469440 w 13601612"/>
              <a:gd name="connsiteY3739" fmla="*/ 1594964 h 1972742"/>
              <a:gd name="connsiteX3740" fmla="*/ 4468723 w 13601612"/>
              <a:gd name="connsiteY3740" fmla="*/ 1575610 h 1972742"/>
              <a:gd name="connsiteX3741" fmla="*/ 4811731 w 13601612"/>
              <a:gd name="connsiteY3741" fmla="*/ 1575610 h 1972742"/>
              <a:gd name="connsiteX3742" fmla="*/ 4812088 w 13601612"/>
              <a:gd name="connsiteY3742" fmla="*/ 1591739 h 1972742"/>
              <a:gd name="connsiteX3743" fmla="*/ 4792017 w 13601612"/>
              <a:gd name="connsiteY3743" fmla="*/ 1586004 h 1972742"/>
              <a:gd name="connsiteX3744" fmla="*/ 4792017 w 13601612"/>
              <a:gd name="connsiteY3744" fmla="*/ 1580986 h 1972742"/>
              <a:gd name="connsiteX3745" fmla="*/ 4811731 w 13601612"/>
              <a:gd name="connsiteY3745" fmla="*/ 1575610 h 1972742"/>
              <a:gd name="connsiteX3746" fmla="*/ 4445426 w 13601612"/>
              <a:gd name="connsiteY3746" fmla="*/ 1576326 h 1972742"/>
              <a:gd name="connsiteX3747" fmla="*/ 4449369 w 13601612"/>
              <a:gd name="connsiteY3747" fmla="*/ 1578119 h 1972742"/>
              <a:gd name="connsiteX3748" fmla="*/ 4449369 w 13601612"/>
              <a:gd name="connsiteY3748" fmla="*/ 1582778 h 1972742"/>
              <a:gd name="connsiteX3749" fmla="*/ 4442917 w 13601612"/>
              <a:gd name="connsiteY3749" fmla="*/ 1586004 h 1972742"/>
              <a:gd name="connsiteX3750" fmla="*/ 4443275 w 13601612"/>
              <a:gd name="connsiteY3750" fmla="*/ 1577402 h 1972742"/>
              <a:gd name="connsiteX3751" fmla="*/ 4445425 w 13601612"/>
              <a:gd name="connsiteY3751" fmla="*/ 1576327 h 1972742"/>
              <a:gd name="connsiteX3752" fmla="*/ 4445426 w 13601612"/>
              <a:gd name="connsiteY3752" fmla="*/ 1576326 h 1972742"/>
              <a:gd name="connsiteX3753" fmla="*/ 4442200 w 13601612"/>
              <a:gd name="connsiteY3753" fmla="*/ 1577760 h 1972742"/>
              <a:gd name="connsiteX3754" fmla="*/ 4441483 w 13601612"/>
              <a:gd name="connsiteY3754" fmla="*/ 1594964 h 1972742"/>
              <a:gd name="connsiteX3755" fmla="*/ 4438258 w 13601612"/>
              <a:gd name="connsiteY3755" fmla="*/ 1594964 h 1972742"/>
              <a:gd name="connsiteX3756" fmla="*/ 4438258 w 13601612"/>
              <a:gd name="connsiteY3756" fmla="*/ 1594606 h 1972742"/>
              <a:gd name="connsiteX3757" fmla="*/ 4438258 w 13601612"/>
              <a:gd name="connsiteY3757" fmla="*/ 1594249 h 1972742"/>
              <a:gd name="connsiteX3758" fmla="*/ 4428580 w 13601612"/>
              <a:gd name="connsiteY3758" fmla="*/ 1585288 h 1972742"/>
              <a:gd name="connsiteX3759" fmla="*/ 4442200 w 13601612"/>
              <a:gd name="connsiteY3759" fmla="*/ 1577761 h 1972742"/>
              <a:gd name="connsiteX3760" fmla="*/ 4442200 w 13601612"/>
              <a:gd name="connsiteY3760" fmla="*/ 1577760 h 1972742"/>
              <a:gd name="connsiteX3761" fmla="*/ 4460480 w 13601612"/>
              <a:gd name="connsiteY3761" fmla="*/ 1578118 h 1972742"/>
              <a:gd name="connsiteX3762" fmla="*/ 4460480 w 13601612"/>
              <a:gd name="connsiteY3762" fmla="*/ 1582777 h 1972742"/>
              <a:gd name="connsiteX3763" fmla="*/ 4456179 w 13601612"/>
              <a:gd name="connsiteY3763" fmla="*/ 1580627 h 1972742"/>
              <a:gd name="connsiteX3764" fmla="*/ 4460480 w 13601612"/>
              <a:gd name="connsiteY3764" fmla="*/ 1578118 h 1972742"/>
              <a:gd name="connsiteX3765" fmla="*/ 4450444 w 13601612"/>
              <a:gd name="connsiteY3765" fmla="*/ 1578835 h 1972742"/>
              <a:gd name="connsiteX3766" fmla="*/ 4454028 w 13601612"/>
              <a:gd name="connsiteY3766" fmla="*/ 1580627 h 1972742"/>
              <a:gd name="connsiteX3767" fmla="*/ 4450444 w 13601612"/>
              <a:gd name="connsiteY3767" fmla="*/ 1582060 h 1972742"/>
              <a:gd name="connsiteX3768" fmla="*/ 4450444 w 13601612"/>
              <a:gd name="connsiteY3768" fmla="*/ 1578835 h 1972742"/>
              <a:gd name="connsiteX3769" fmla="*/ 4420337 w 13601612"/>
              <a:gd name="connsiteY3769" fmla="*/ 1579193 h 1972742"/>
              <a:gd name="connsiteX3770" fmla="*/ 4404925 w 13601612"/>
              <a:gd name="connsiteY3770" fmla="*/ 1593529 h 1972742"/>
              <a:gd name="connsiteX3771" fmla="*/ 4395247 w 13601612"/>
              <a:gd name="connsiteY3771" fmla="*/ 1583852 h 1972742"/>
              <a:gd name="connsiteX3772" fmla="*/ 4420337 w 13601612"/>
              <a:gd name="connsiteY3772" fmla="*/ 1579193 h 1972742"/>
              <a:gd name="connsiteX3773" fmla="*/ 4421411 w 13601612"/>
              <a:gd name="connsiteY3773" fmla="*/ 1579551 h 1972742"/>
              <a:gd name="connsiteX3774" fmla="*/ 4427504 w 13601612"/>
              <a:gd name="connsiteY3774" fmla="*/ 1585285 h 1972742"/>
              <a:gd name="connsiteX3775" fmla="*/ 4409225 w 13601612"/>
              <a:gd name="connsiteY3775" fmla="*/ 1594604 h 1972742"/>
              <a:gd name="connsiteX3776" fmla="*/ 4405282 w 13601612"/>
              <a:gd name="connsiteY3776" fmla="*/ 1594604 h 1972742"/>
              <a:gd name="connsiteX3777" fmla="*/ 4421411 w 13601612"/>
              <a:gd name="connsiteY3777" fmla="*/ 1579551 h 1972742"/>
              <a:gd name="connsiteX3778" fmla="*/ 4492020 w 13601612"/>
              <a:gd name="connsiteY3778" fmla="*/ 1579908 h 1972742"/>
              <a:gd name="connsiteX3779" fmla="*/ 4516751 w 13601612"/>
              <a:gd name="connsiteY3779" fmla="*/ 1584926 h 1972742"/>
              <a:gd name="connsiteX3780" fmla="*/ 4514600 w 13601612"/>
              <a:gd name="connsiteY3780" fmla="*/ 1587077 h 1972742"/>
              <a:gd name="connsiteX3781" fmla="*/ 4504206 w 13601612"/>
              <a:gd name="connsiteY3781" fmla="*/ 1591378 h 1972742"/>
              <a:gd name="connsiteX3782" fmla="*/ 4492020 w 13601612"/>
              <a:gd name="connsiteY3782" fmla="*/ 1579908 h 1972742"/>
              <a:gd name="connsiteX3783" fmla="*/ 4490945 w 13601612"/>
              <a:gd name="connsiteY3783" fmla="*/ 1580625 h 1972742"/>
              <a:gd name="connsiteX3784" fmla="*/ 4503132 w 13601612"/>
              <a:gd name="connsiteY3784" fmla="*/ 1591736 h 1972742"/>
              <a:gd name="connsiteX3785" fmla="*/ 4495605 w 13601612"/>
              <a:gd name="connsiteY3785" fmla="*/ 1594962 h 1972742"/>
              <a:gd name="connsiteX3786" fmla="*/ 4475175 w 13601612"/>
              <a:gd name="connsiteY3786" fmla="*/ 1594962 h 1972742"/>
              <a:gd name="connsiteX3787" fmla="*/ 4490945 w 13601612"/>
              <a:gd name="connsiteY3787" fmla="*/ 1580625 h 1972742"/>
              <a:gd name="connsiteX3788" fmla="*/ 4765853 w 13601612"/>
              <a:gd name="connsiteY3788" fmla="*/ 1580625 h 1972742"/>
              <a:gd name="connsiteX3789" fmla="*/ 4775889 w 13601612"/>
              <a:gd name="connsiteY3789" fmla="*/ 1583492 h 1972742"/>
              <a:gd name="connsiteX3790" fmla="*/ 4765853 w 13601612"/>
              <a:gd name="connsiteY3790" fmla="*/ 1586360 h 1972742"/>
              <a:gd name="connsiteX3791" fmla="*/ 4765853 w 13601612"/>
              <a:gd name="connsiteY3791" fmla="*/ 1580625 h 1972742"/>
              <a:gd name="connsiteX3792" fmla="*/ 4455103 w 13601612"/>
              <a:gd name="connsiteY3792" fmla="*/ 1580983 h 1972742"/>
              <a:gd name="connsiteX3793" fmla="*/ 4460480 w 13601612"/>
              <a:gd name="connsiteY3793" fmla="*/ 1583850 h 1972742"/>
              <a:gd name="connsiteX3794" fmla="*/ 4460480 w 13601612"/>
              <a:gd name="connsiteY3794" fmla="*/ 1589585 h 1972742"/>
              <a:gd name="connsiteX3795" fmla="*/ 4456179 w 13601612"/>
              <a:gd name="connsiteY3795" fmla="*/ 1591377 h 1972742"/>
              <a:gd name="connsiteX3796" fmla="*/ 4450444 w 13601612"/>
              <a:gd name="connsiteY3796" fmla="*/ 1588868 h 1972742"/>
              <a:gd name="connsiteX3797" fmla="*/ 4450444 w 13601612"/>
              <a:gd name="connsiteY3797" fmla="*/ 1583133 h 1972742"/>
              <a:gd name="connsiteX3798" fmla="*/ 4455103 w 13601612"/>
              <a:gd name="connsiteY3798" fmla="*/ 1580983 h 1972742"/>
              <a:gd name="connsiteX3799" fmla="*/ 4790226 w 13601612"/>
              <a:gd name="connsiteY3799" fmla="*/ 1581700 h 1972742"/>
              <a:gd name="connsiteX3800" fmla="*/ 4790226 w 13601612"/>
              <a:gd name="connsiteY3800" fmla="*/ 1585642 h 1972742"/>
              <a:gd name="connsiteX3801" fmla="*/ 4783057 w 13601612"/>
              <a:gd name="connsiteY3801" fmla="*/ 1583492 h 1972742"/>
              <a:gd name="connsiteX3802" fmla="*/ 4790226 w 13601612"/>
              <a:gd name="connsiteY3802" fmla="*/ 1581700 h 1972742"/>
              <a:gd name="connsiteX3803" fmla="*/ 5140760 w 13601612"/>
              <a:gd name="connsiteY3803" fmla="*/ 1581700 h 1972742"/>
              <a:gd name="connsiteX3804" fmla="*/ 5178036 w 13601612"/>
              <a:gd name="connsiteY3804" fmla="*/ 1592094 h 1972742"/>
              <a:gd name="connsiteX3805" fmla="*/ 5177677 w 13601612"/>
              <a:gd name="connsiteY3805" fmla="*/ 1603922 h 1972742"/>
              <a:gd name="connsiteX3806" fmla="*/ 5139327 w 13601612"/>
              <a:gd name="connsiteY3806" fmla="*/ 1614316 h 1972742"/>
              <a:gd name="connsiteX3807" fmla="*/ 5140760 w 13601612"/>
              <a:gd name="connsiteY3807" fmla="*/ 1581700 h 1972742"/>
              <a:gd name="connsiteX3808" fmla="*/ 5267282 w 13601612"/>
              <a:gd name="connsiteY3808" fmla="*/ 1582417 h 1972742"/>
              <a:gd name="connsiteX3809" fmla="*/ 5268357 w 13601612"/>
              <a:gd name="connsiteY3809" fmla="*/ 1613958 h 1972742"/>
              <a:gd name="connsiteX3810" fmla="*/ 5228930 w 13601612"/>
              <a:gd name="connsiteY3810" fmla="*/ 1602847 h 1972742"/>
              <a:gd name="connsiteX3811" fmla="*/ 5228930 w 13601612"/>
              <a:gd name="connsiteY3811" fmla="*/ 1592811 h 1972742"/>
              <a:gd name="connsiteX3812" fmla="*/ 5267282 w 13601612"/>
              <a:gd name="connsiteY3812" fmla="*/ 1582417 h 1972742"/>
              <a:gd name="connsiteX3813" fmla="*/ 4449369 w 13601612"/>
              <a:gd name="connsiteY3813" fmla="*/ 1583850 h 1972742"/>
              <a:gd name="connsiteX3814" fmla="*/ 4449369 w 13601612"/>
              <a:gd name="connsiteY3814" fmla="*/ 1588510 h 1972742"/>
              <a:gd name="connsiteX3815" fmla="*/ 4443992 w 13601612"/>
              <a:gd name="connsiteY3815" fmla="*/ 1586359 h 1972742"/>
              <a:gd name="connsiteX3816" fmla="*/ 4449369 w 13601612"/>
              <a:gd name="connsiteY3816" fmla="*/ 1583850 h 1972742"/>
              <a:gd name="connsiteX3817" fmla="*/ 4393814 w 13601612"/>
              <a:gd name="connsiteY3817" fmla="*/ 1584208 h 1972742"/>
              <a:gd name="connsiteX3818" fmla="*/ 4383778 w 13601612"/>
              <a:gd name="connsiteY3818" fmla="*/ 1593886 h 1972742"/>
              <a:gd name="connsiteX3819" fmla="*/ 4378043 w 13601612"/>
              <a:gd name="connsiteY3819" fmla="*/ 1587076 h 1972742"/>
              <a:gd name="connsiteX3820" fmla="*/ 4393814 w 13601612"/>
              <a:gd name="connsiteY3820" fmla="*/ 1584208 h 1972742"/>
              <a:gd name="connsiteX3821" fmla="*/ 4461555 w 13601612"/>
              <a:gd name="connsiteY3821" fmla="*/ 1584208 h 1972742"/>
              <a:gd name="connsiteX3822" fmla="*/ 4467290 w 13601612"/>
              <a:gd name="connsiteY3822" fmla="*/ 1587434 h 1972742"/>
              <a:gd name="connsiteX3823" fmla="*/ 4461555 w 13601612"/>
              <a:gd name="connsiteY3823" fmla="*/ 1589226 h 1972742"/>
              <a:gd name="connsiteX3824" fmla="*/ 4461555 w 13601612"/>
              <a:gd name="connsiteY3824" fmla="*/ 1584208 h 1972742"/>
              <a:gd name="connsiteX3825" fmla="*/ 4779115 w 13601612"/>
              <a:gd name="connsiteY3825" fmla="*/ 1584566 h 1972742"/>
              <a:gd name="connsiteX3826" fmla="*/ 4790226 w 13601612"/>
              <a:gd name="connsiteY3826" fmla="*/ 1587433 h 1972742"/>
              <a:gd name="connsiteX3827" fmla="*/ 4790583 w 13601612"/>
              <a:gd name="connsiteY3827" fmla="*/ 1597828 h 1972742"/>
              <a:gd name="connsiteX3828" fmla="*/ 4778039 w 13601612"/>
              <a:gd name="connsiteY3828" fmla="*/ 1601053 h 1972742"/>
              <a:gd name="connsiteX3829" fmla="*/ 4765494 w 13601612"/>
              <a:gd name="connsiteY3829" fmla="*/ 1597469 h 1972742"/>
              <a:gd name="connsiteX3830" fmla="*/ 4765852 w 13601612"/>
              <a:gd name="connsiteY3830" fmla="*/ 1588150 h 1972742"/>
              <a:gd name="connsiteX3831" fmla="*/ 4779115 w 13601612"/>
              <a:gd name="connsiteY3831" fmla="*/ 1584566 h 1972742"/>
              <a:gd name="connsiteX3832" fmla="*/ 4394530 w 13601612"/>
              <a:gd name="connsiteY3832" fmla="*/ 1584924 h 1972742"/>
              <a:gd name="connsiteX3833" fmla="*/ 4404566 w 13601612"/>
              <a:gd name="connsiteY3833" fmla="*/ 1594601 h 1972742"/>
              <a:gd name="connsiteX3834" fmla="*/ 4384136 w 13601612"/>
              <a:gd name="connsiteY3834" fmla="*/ 1594601 h 1972742"/>
              <a:gd name="connsiteX3835" fmla="*/ 4394530 w 13601612"/>
              <a:gd name="connsiteY3835" fmla="*/ 1584924 h 1972742"/>
              <a:gd name="connsiteX3836" fmla="*/ 4427863 w 13601612"/>
              <a:gd name="connsiteY3836" fmla="*/ 1585641 h 1972742"/>
              <a:gd name="connsiteX3837" fmla="*/ 4437541 w 13601612"/>
              <a:gd name="connsiteY3837" fmla="*/ 1594601 h 1972742"/>
              <a:gd name="connsiteX3838" fmla="*/ 4437541 w 13601612"/>
              <a:gd name="connsiteY3838" fmla="*/ 1594959 h 1972742"/>
              <a:gd name="connsiteX3839" fmla="*/ 4410659 w 13601612"/>
              <a:gd name="connsiteY3839" fmla="*/ 1594601 h 1972742"/>
              <a:gd name="connsiteX3840" fmla="*/ 4427863 w 13601612"/>
              <a:gd name="connsiteY3840" fmla="*/ 1585641 h 1972742"/>
              <a:gd name="connsiteX3841" fmla="*/ 4520336 w 13601612"/>
              <a:gd name="connsiteY3841" fmla="*/ 1585999 h 1972742"/>
              <a:gd name="connsiteX3842" fmla="*/ 4533956 w 13601612"/>
              <a:gd name="connsiteY3842" fmla="*/ 1588507 h 1972742"/>
              <a:gd name="connsiteX3843" fmla="*/ 4528579 w 13601612"/>
              <a:gd name="connsiteY3843" fmla="*/ 1594601 h 1972742"/>
              <a:gd name="connsiteX3844" fmla="*/ 4519619 w 13601612"/>
              <a:gd name="connsiteY3844" fmla="*/ 1586357 h 1972742"/>
              <a:gd name="connsiteX3845" fmla="*/ 4520336 w 13601612"/>
              <a:gd name="connsiteY3845" fmla="*/ 1585999 h 1972742"/>
              <a:gd name="connsiteX3846" fmla="*/ 4518902 w 13601612"/>
              <a:gd name="connsiteY3846" fmla="*/ 1586715 h 1972742"/>
              <a:gd name="connsiteX3847" fmla="*/ 4527862 w 13601612"/>
              <a:gd name="connsiteY3847" fmla="*/ 1595317 h 1972742"/>
              <a:gd name="connsiteX3848" fmla="*/ 4508149 w 13601612"/>
              <a:gd name="connsiteY3848" fmla="*/ 1594960 h 1972742"/>
              <a:gd name="connsiteX3849" fmla="*/ 4515318 w 13601612"/>
              <a:gd name="connsiteY3849" fmla="*/ 1588150 h 1972742"/>
              <a:gd name="connsiteX3850" fmla="*/ 4518902 w 13601612"/>
              <a:gd name="connsiteY3850" fmla="*/ 1586716 h 1972742"/>
              <a:gd name="connsiteX3851" fmla="*/ 4518902 w 13601612"/>
              <a:gd name="connsiteY3851" fmla="*/ 1586715 h 1972742"/>
              <a:gd name="connsiteX3852" fmla="*/ 4442917 w 13601612"/>
              <a:gd name="connsiteY3852" fmla="*/ 1587073 h 1972742"/>
              <a:gd name="connsiteX3853" fmla="*/ 4449369 w 13601612"/>
              <a:gd name="connsiteY3853" fmla="*/ 1589582 h 1972742"/>
              <a:gd name="connsiteX3854" fmla="*/ 4449369 w 13601612"/>
              <a:gd name="connsiteY3854" fmla="*/ 1593525 h 1972742"/>
              <a:gd name="connsiteX3855" fmla="*/ 4446143 w 13601612"/>
              <a:gd name="connsiteY3855" fmla="*/ 1594959 h 1972742"/>
              <a:gd name="connsiteX3856" fmla="*/ 4442559 w 13601612"/>
              <a:gd name="connsiteY3856" fmla="*/ 1594959 h 1972742"/>
              <a:gd name="connsiteX3857" fmla="*/ 4442917 w 13601612"/>
              <a:gd name="connsiteY3857" fmla="*/ 1587073 h 1972742"/>
              <a:gd name="connsiteX3858" fmla="*/ 4376968 w 13601612"/>
              <a:gd name="connsiteY3858" fmla="*/ 1587431 h 1972742"/>
              <a:gd name="connsiteX3859" fmla="*/ 4369799 w 13601612"/>
              <a:gd name="connsiteY3859" fmla="*/ 1594599 h 1972742"/>
              <a:gd name="connsiteX3860" fmla="*/ 4357613 w 13601612"/>
              <a:gd name="connsiteY3860" fmla="*/ 1594599 h 1972742"/>
              <a:gd name="connsiteX3861" fmla="*/ 4365498 w 13601612"/>
              <a:gd name="connsiteY3861" fmla="*/ 1589582 h 1972742"/>
              <a:gd name="connsiteX3862" fmla="*/ 4369441 w 13601612"/>
              <a:gd name="connsiteY3862" fmla="*/ 1588507 h 1972742"/>
              <a:gd name="connsiteX3863" fmla="*/ 4369441 w 13601612"/>
              <a:gd name="connsiteY3863" fmla="*/ 1588865 h 1972742"/>
              <a:gd name="connsiteX3864" fmla="*/ 4376968 w 13601612"/>
              <a:gd name="connsiteY3864" fmla="*/ 1587431 h 1972742"/>
              <a:gd name="connsiteX3865" fmla="*/ 4468006 w 13601612"/>
              <a:gd name="connsiteY3865" fmla="*/ 1587789 h 1972742"/>
              <a:gd name="connsiteX3866" fmla="*/ 4468364 w 13601612"/>
              <a:gd name="connsiteY3866" fmla="*/ 1594957 h 1972742"/>
              <a:gd name="connsiteX3867" fmla="*/ 4465497 w 13601612"/>
              <a:gd name="connsiteY3867" fmla="*/ 1594957 h 1972742"/>
              <a:gd name="connsiteX3868" fmla="*/ 4461554 w 13601612"/>
              <a:gd name="connsiteY3868" fmla="*/ 1593165 h 1972742"/>
              <a:gd name="connsiteX3869" fmla="*/ 4461554 w 13601612"/>
              <a:gd name="connsiteY3869" fmla="*/ 1590298 h 1972742"/>
              <a:gd name="connsiteX3870" fmla="*/ 4468006 w 13601612"/>
              <a:gd name="connsiteY3870" fmla="*/ 1587789 h 1972742"/>
              <a:gd name="connsiteX3871" fmla="*/ 4792376 w 13601612"/>
              <a:gd name="connsiteY3871" fmla="*/ 1587789 h 1972742"/>
              <a:gd name="connsiteX3872" fmla="*/ 4809222 w 13601612"/>
              <a:gd name="connsiteY3872" fmla="*/ 1592807 h 1972742"/>
              <a:gd name="connsiteX3873" fmla="*/ 4792376 w 13601612"/>
              <a:gd name="connsiteY3873" fmla="*/ 1597108 h 1972742"/>
              <a:gd name="connsiteX3874" fmla="*/ 4792376 w 13601612"/>
              <a:gd name="connsiteY3874" fmla="*/ 1587789 h 1972742"/>
              <a:gd name="connsiteX3875" fmla="*/ 4377326 w 13601612"/>
              <a:gd name="connsiteY3875" fmla="*/ 1588147 h 1972742"/>
              <a:gd name="connsiteX3876" fmla="*/ 4383061 w 13601612"/>
              <a:gd name="connsiteY3876" fmla="*/ 1594598 h 1972742"/>
              <a:gd name="connsiteX3877" fmla="*/ 4371233 w 13601612"/>
              <a:gd name="connsiteY3877" fmla="*/ 1594598 h 1972742"/>
              <a:gd name="connsiteX3878" fmla="*/ 4377326 w 13601612"/>
              <a:gd name="connsiteY3878" fmla="*/ 1588147 h 1972742"/>
              <a:gd name="connsiteX3879" fmla="*/ 4763703 w 13601612"/>
              <a:gd name="connsiteY3879" fmla="*/ 1588505 h 1972742"/>
              <a:gd name="connsiteX3880" fmla="*/ 4763703 w 13601612"/>
              <a:gd name="connsiteY3880" fmla="*/ 1597107 h 1972742"/>
              <a:gd name="connsiteX3881" fmla="*/ 4747932 w 13601612"/>
              <a:gd name="connsiteY3881" fmla="*/ 1592806 h 1972742"/>
              <a:gd name="connsiteX3882" fmla="*/ 4763703 w 13601612"/>
              <a:gd name="connsiteY3882" fmla="*/ 1588505 h 1972742"/>
              <a:gd name="connsiteX3883" fmla="*/ 4535031 w 13601612"/>
              <a:gd name="connsiteY3883" fmla="*/ 1588862 h 1972742"/>
              <a:gd name="connsiteX3884" fmla="*/ 4541124 w 13601612"/>
              <a:gd name="connsiteY3884" fmla="*/ 1595314 h 1972742"/>
              <a:gd name="connsiteX3885" fmla="*/ 4529655 w 13601612"/>
              <a:gd name="connsiteY3885" fmla="*/ 1595314 h 1972742"/>
              <a:gd name="connsiteX3886" fmla="*/ 4535031 w 13601612"/>
              <a:gd name="connsiteY3886" fmla="*/ 1588862 h 1972742"/>
              <a:gd name="connsiteX3887" fmla="*/ 4536105 w 13601612"/>
              <a:gd name="connsiteY3887" fmla="*/ 1588862 h 1972742"/>
              <a:gd name="connsiteX3888" fmla="*/ 4545424 w 13601612"/>
              <a:gd name="connsiteY3888" fmla="*/ 1591013 h 1972742"/>
              <a:gd name="connsiteX3889" fmla="*/ 4561195 w 13601612"/>
              <a:gd name="connsiteY3889" fmla="*/ 1594597 h 1972742"/>
              <a:gd name="connsiteX3890" fmla="*/ 4555102 w 13601612"/>
              <a:gd name="connsiteY3890" fmla="*/ 1595314 h 1972742"/>
              <a:gd name="connsiteX3891" fmla="*/ 4542199 w 13601612"/>
              <a:gd name="connsiteY3891" fmla="*/ 1595314 h 1972742"/>
              <a:gd name="connsiteX3892" fmla="*/ 4536105 w 13601612"/>
              <a:gd name="connsiteY3892" fmla="*/ 1588862 h 1972742"/>
              <a:gd name="connsiteX3893" fmla="*/ 4512808 w 13601612"/>
              <a:gd name="connsiteY3893" fmla="*/ 1589220 h 1972742"/>
              <a:gd name="connsiteX3894" fmla="*/ 4507432 w 13601612"/>
              <a:gd name="connsiteY3894" fmla="*/ 1594597 h 1972742"/>
              <a:gd name="connsiteX3895" fmla="*/ 4504923 w 13601612"/>
              <a:gd name="connsiteY3895" fmla="*/ 1592446 h 1972742"/>
              <a:gd name="connsiteX3896" fmla="*/ 4512808 w 13601612"/>
              <a:gd name="connsiteY3896" fmla="*/ 1589220 h 1972742"/>
              <a:gd name="connsiteX3897" fmla="*/ 4450443 w 13601612"/>
              <a:gd name="connsiteY3897" fmla="*/ 1589937 h 1972742"/>
              <a:gd name="connsiteX3898" fmla="*/ 4454744 w 13601612"/>
              <a:gd name="connsiteY3898" fmla="*/ 1591729 h 1972742"/>
              <a:gd name="connsiteX3899" fmla="*/ 4450085 w 13601612"/>
              <a:gd name="connsiteY3899" fmla="*/ 1593163 h 1972742"/>
              <a:gd name="connsiteX3900" fmla="*/ 4450443 w 13601612"/>
              <a:gd name="connsiteY3900" fmla="*/ 1589937 h 1972742"/>
              <a:gd name="connsiteX3901" fmla="*/ 4460479 w 13601612"/>
              <a:gd name="connsiteY3901" fmla="*/ 1590654 h 1972742"/>
              <a:gd name="connsiteX3902" fmla="*/ 4460479 w 13601612"/>
              <a:gd name="connsiteY3902" fmla="*/ 1593163 h 1972742"/>
              <a:gd name="connsiteX3903" fmla="*/ 4457612 w 13601612"/>
              <a:gd name="connsiteY3903" fmla="*/ 1591729 h 1972742"/>
              <a:gd name="connsiteX3904" fmla="*/ 4460479 w 13601612"/>
              <a:gd name="connsiteY3904" fmla="*/ 1590654 h 1972742"/>
              <a:gd name="connsiteX3905" fmla="*/ 4456178 w 13601612"/>
              <a:gd name="connsiteY3905" fmla="*/ 1592088 h 1972742"/>
              <a:gd name="connsiteX3906" fmla="*/ 4460479 w 13601612"/>
              <a:gd name="connsiteY3906" fmla="*/ 1593880 h 1972742"/>
              <a:gd name="connsiteX3907" fmla="*/ 4460479 w 13601612"/>
              <a:gd name="connsiteY3907" fmla="*/ 1594954 h 1972742"/>
              <a:gd name="connsiteX3908" fmla="*/ 4450085 w 13601612"/>
              <a:gd name="connsiteY3908" fmla="*/ 1594954 h 1972742"/>
              <a:gd name="connsiteX3909" fmla="*/ 4450085 w 13601612"/>
              <a:gd name="connsiteY3909" fmla="*/ 1594238 h 1972742"/>
              <a:gd name="connsiteX3910" fmla="*/ 4456178 w 13601612"/>
              <a:gd name="connsiteY3910" fmla="*/ 1592088 h 1972742"/>
              <a:gd name="connsiteX3911" fmla="*/ 4504206 w 13601612"/>
              <a:gd name="connsiteY3911" fmla="*/ 1592805 h 1972742"/>
              <a:gd name="connsiteX3912" fmla="*/ 4506716 w 13601612"/>
              <a:gd name="connsiteY3912" fmla="*/ 1594964 h 1972742"/>
              <a:gd name="connsiteX3913" fmla="*/ 4498830 w 13601612"/>
              <a:gd name="connsiteY3913" fmla="*/ 1594964 h 1972742"/>
              <a:gd name="connsiteX3914" fmla="*/ 4504207 w 13601612"/>
              <a:gd name="connsiteY3914" fmla="*/ 1592814 h 1972742"/>
              <a:gd name="connsiteX3915" fmla="*/ 4504206 w 13601612"/>
              <a:gd name="connsiteY3915" fmla="*/ 1592805 h 1972742"/>
              <a:gd name="connsiteX3916" fmla="*/ 5181261 w 13601612"/>
              <a:gd name="connsiteY3916" fmla="*/ 1592805 h 1972742"/>
              <a:gd name="connsiteX3917" fmla="*/ 5199898 w 13601612"/>
              <a:gd name="connsiteY3917" fmla="*/ 1598181 h 1972742"/>
              <a:gd name="connsiteX3918" fmla="*/ 5180902 w 13601612"/>
              <a:gd name="connsiteY3918" fmla="*/ 1602840 h 1972742"/>
              <a:gd name="connsiteX3919" fmla="*/ 5181261 w 13601612"/>
              <a:gd name="connsiteY3919" fmla="*/ 1592805 h 1972742"/>
              <a:gd name="connsiteX3920" fmla="*/ 4812088 w 13601612"/>
              <a:gd name="connsiteY3920" fmla="*/ 1593521 h 1972742"/>
              <a:gd name="connsiteX3921" fmla="*/ 4812805 w 13601612"/>
              <a:gd name="connsiteY3921" fmla="*/ 1610367 h 1972742"/>
              <a:gd name="connsiteX3922" fmla="*/ 4792375 w 13601612"/>
              <a:gd name="connsiteY3922" fmla="*/ 1604632 h 1972742"/>
              <a:gd name="connsiteX3923" fmla="*/ 4792375 w 13601612"/>
              <a:gd name="connsiteY3923" fmla="*/ 1599256 h 1972742"/>
              <a:gd name="connsiteX3924" fmla="*/ 4812088 w 13601612"/>
              <a:gd name="connsiteY3924" fmla="*/ 1593521 h 1972742"/>
              <a:gd name="connsiteX3925" fmla="*/ 4743989 w 13601612"/>
              <a:gd name="connsiteY3925" fmla="*/ 1593879 h 1972742"/>
              <a:gd name="connsiteX3926" fmla="*/ 4744346 w 13601612"/>
              <a:gd name="connsiteY3926" fmla="*/ 1593879 h 1972742"/>
              <a:gd name="connsiteX3927" fmla="*/ 4763701 w 13601612"/>
              <a:gd name="connsiteY3927" fmla="*/ 1599256 h 1972742"/>
              <a:gd name="connsiteX3928" fmla="*/ 4763343 w 13601612"/>
              <a:gd name="connsiteY3928" fmla="*/ 1604990 h 1972742"/>
              <a:gd name="connsiteX3929" fmla="*/ 4743272 w 13601612"/>
              <a:gd name="connsiteY3929" fmla="*/ 1610367 h 1972742"/>
              <a:gd name="connsiteX3930" fmla="*/ 4743989 w 13601612"/>
              <a:gd name="connsiteY3930" fmla="*/ 1593879 h 1972742"/>
              <a:gd name="connsiteX3931" fmla="*/ 5226063 w 13601612"/>
              <a:gd name="connsiteY3931" fmla="*/ 1593879 h 1972742"/>
              <a:gd name="connsiteX3932" fmla="*/ 5226063 w 13601612"/>
              <a:gd name="connsiteY3932" fmla="*/ 1602123 h 1972742"/>
              <a:gd name="connsiteX3933" fmla="*/ 5210651 w 13601612"/>
              <a:gd name="connsiteY3933" fmla="*/ 1598180 h 1972742"/>
              <a:gd name="connsiteX3934" fmla="*/ 5226063 w 13601612"/>
              <a:gd name="connsiteY3934" fmla="*/ 1593879 h 1972742"/>
              <a:gd name="connsiteX3935" fmla="*/ 4461554 w 13601612"/>
              <a:gd name="connsiteY3935" fmla="*/ 1594596 h 1972742"/>
              <a:gd name="connsiteX3936" fmla="*/ 4462988 w 13601612"/>
              <a:gd name="connsiteY3936" fmla="*/ 1594954 h 1972742"/>
              <a:gd name="connsiteX3937" fmla="*/ 4461554 w 13601612"/>
              <a:gd name="connsiteY3937" fmla="*/ 1594954 h 1972742"/>
              <a:gd name="connsiteX3938" fmla="*/ 4461554 w 13601612"/>
              <a:gd name="connsiteY3938" fmla="*/ 1594596 h 1972742"/>
              <a:gd name="connsiteX3939" fmla="*/ 4564062 w 13601612"/>
              <a:gd name="connsiteY3939" fmla="*/ 1594954 h 1972742"/>
              <a:gd name="connsiteX3940" fmla="*/ 4565496 w 13601612"/>
              <a:gd name="connsiteY3940" fmla="*/ 1595312 h 1972742"/>
              <a:gd name="connsiteX3941" fmla="*/ 4561912 w 13601612"/>
              <a:gd name="connsiteY3941" fmla="*/ 1595312 h 1972742"/>
              <a:gd name="connsiteX3942" fmla="*/ 4564062 w 13601612"/>
              <a:gd name="connsiteY3942" fmla="*/ 1594954 h 1972742"/>
              <a:gd name="connsiteX3943" fmla="*/ 4442558 w 13601612"/>
              <a:gd name="connsiteY3943" fmla="*/ 1595671 h 1972742"/>
              <a:gd name="connsiteX3944" fmla="*/ 4443275 w 13601612"/>
              <a:gd name="connsiteY3944" fmla="*/ 1595671 h 1972742"/>
              <a:gd name="connsiteX3945" fmla="*/ 4442558 w 13601612"/>
              <a:gd name="connsiteY3945" fmla="*/ 1596029 h 1972742"/>
              <a:gd name="connsiteX3946" fmla="*/ 4442558 w 13601612"/>
              <a:gd name="connsiteY3946" fmla="*/ 1595671 h 1972742"/>
              <a:gd name="connsiteX3947" fmla="*/ 4446142 w 13601612"/>
              <a:gd name="connsiteY3947" fmla="*/ 1595671 h 1972742"/>
              <a:gd name="connsiteX3948" fmla="*/ 4449368 w 13601612"/>
              <a:gd name="connsiteY3948" fmla="*/ 1595671 h 1972742"/>
              <a:gd name="connsiteX3949" fmla="*/ 4449368 w 13601612"/>
              <a:gd name="connsiteY3949" fmla="*/ 1597821 h 1972742"/>
              <a:gd name="connsiteX3950" fmla="*/ 4443992 w 13601612"/>
              <a:gd name="connsiteY3950" fmla="*/ 1596747 h 1972742"/>
              <a:gd name="connsiteX3951" fmla="*/ 4446142 w 13601612"/>
              <a:gd name="connsiteY3951" fmla="*/ 1595671 h 1972742"/>
              <a:gd name="connsiteX3952" fmla="*/ 4450085 w 13601612"/>
              <a:gd name="connsiteY3952" fmla="*/ 1595671 h 1972742"/>
              <a:gd name="connsiteX3953" fmla="*/ 4460479 w 13601612"/>
              <a:gd name="connsiteY3953" fmla="*/ 1596029 h 1972742"/>
              <a:gd name="connsiteX3954" fmla="*/ 4460479 w 13601612"/>
              <a:gd name="connsiteY3954" fmla="*/ 1597821 h 1972742"/>
              <a:gd name="connsiteX3955" fmla="*/ 4455103 w 13601612"/>
              <a:gd name="connsiteY3955" fmla="*/ 1599613 h 1972742"/>
              <a:gd name="connsiteX3956" fmla="*/ 4450085 w 13601612"/>
              <a:gd name="connsiteY3956" fmla="*/ 1598179 h 1972742"/>
              <a:gd name="connsiteX3957" fmla="*/ 4450085 w 13601612"/>
              <a:gd name="connsiteY3957" fmla="*/ 1595671 h 1972742"/>
              <a:gd name="connsiteX3958" fmla="*/ 4461554 w 13601612"/>
              <a:gd name="connsiteY3958" fmla="*/ 1596029 h 1972742"/>
              <a:gd name="connsiteX3959" fmla="*/ 4465138 w 13601612"/>
              <a:gd name="connsiteY3959" fmla="*/ 1596029 h 1972742"/>
              <a:gd name="connsiteX3960" fmla="*/ 4466572 w 13601612"/>
              <a:gd name="connsiteY3960" fmla="*/ 1596386 h 1972742"/>
              <a:gd name="connsiteX3961" fmla="*/ 4461554 w 13601612"/>
              <a:gd name="connsiteY3961" fmla="*/ 1597820 h 1972742"/>
              <a:gd name="connsiteX3962" fmla="*/ 4461554 w 13601612"/>
              <a:gd name="connsiteY3962" fmla="*/ 1596029 h 1972742"/>
              <a:gd name="connsiteX3963" fmla="*/ 4442558 w 13601612"/>
              <a:gd name="connsiteY3963" fmla="*/ 1597103 h 1972742"/>
              <a:gd name="connsiteX3964" fmla="*/ 4449368 w 13601612"/>
              <a:gd name="connsiteY3964" fmla="*/ 1598895 h 1972742"/>
              <a:gd name="connsiteX3965" fmla="*/ 4449368 w 13601612"/>
              <a:gd name="connsiteY3965" fmla="*/ 1601046 h 1972742"/>
              <a:gd name="connsiteX3966" fmla="*/ 4442199 w 13601612"/>
              <a:gd name="connsiteY3966" fmla="*/ 1602838 h 1972742"/>
              <a:gd name="connsiteX3967" fmla="*/ 4442558 w 13601612"/>
              <a:gd name="connsiteY3967" fmla="*/ 1597103 h 1972742"/>
              <a:gd name="connsiteX3968" fmla="*/ 4468006 w 13601612"/>
              <a:gd name="connsiteY3968" fmla="*/ 1597103 h 1972742"/>
              <a:gd name="connsiteX3969" fmla="*/ 4468363 w 13601612"/>
              <a:gd name="connsiteY3969" fmla="*/ 1597103 h 1972742"/>
              <a:gd name="connsiteX3970" fmla="*/ 4468721 w 13601612"/>
              <a:gd name="connsiteY3970" fmla="*/ 1603196 h 1972742"/>
              <a:gd name="connsiteX3971" fmla="*/ 4461553 w 13601612"/>
              <a:gd name="connsiteY3971" fmla="*/ 1601404 h 1972742"/>
              <a:gd name="connsiteX3972" fmla="*/ 4461553 w 13601612"/>
              <a:gd name="connsiteY3972" fmla="*/ 1598895 h 1972742"/>
              <a:gd name="connsiteX3973" fmla="*/ 4468006 w 13601612"/>
              <a:gd name="connsiteY3973" fmla="*/ 1597103 h 1972742"/>
              <a:gd name="connsiteX3974" fmla="*/ 4460479 w 13601612"/>
              <a:gd name="connsiteY3974" fmla="*/ 1598895 h 1972742"/>
              <a:gd name="connsiteX3975" fmla="*/ 4460479 w 13601612"/>
              <a:gd name="connsiteY3975" fmla="*/ 1601046 h 1972742"/>
              <a:gd name="connsiteX3976" fmla="*/ 4456895 w 13601612"/>
              <a:gd name="connsiteY3976" fmla="*/ 1599971 h 1972742"/>
              <a:gd name="connsiteX3977" fmla="*/ 4460479 w 13601612"/>
              <a:gd name="connsiteY3977" fmla="*/ 1598895 h 1972742"/>
              <a:gd name="connsiteX3978" fmla="*/ 4450085 w 13601612"/>
              <a:gd name="connsiteY3978" fmla="*/ 1599253 h 1972742"/>
              <a:gd name="connsiteX3979" fmla="*/ 4453310 w 13601612"/>
              <a:gd name="connsiteY3979" fmla="*/ 1599970 h 1972742"/>
              <a:gd name="connsiteX3980" fmla="*/ 4450085 w 13601612"/>
              <a:gd name="connsiteY3980" fmla="*/ 1600698 h 1972742"/>
              <a:gd name="connsiteX3981" fmla="*/ 4450085 w 13601612"/>
              <a:gd name="connsiteY3981" fmla="*/ 1599253 h 1972742"/>
              <a:gd name="connsiteX3982" fmla="*/ 4765494 w 13601612"/>
              <a:gd name="connsiteY3982" fmla="*/ 1599611 h 1972742"/>
              <a:gd name="connsiteX3983" fmla="*/ 4774454 w 13601612"/>
              <a:gd name="connsiteY3983" fmla="*/ 1602120 h 1972742"/>
              <a:gd name="connsiteX3984" fmla="*/ 4765494 w 13601612"/>
              <a:gd name="connsiteY3984" fmla="*/ 1604270 h 1972742"/>
              <a:gd name="connsiteX3985" fmla="*/ 4765494 w 13601612"/>
              <a:gd name="connsiteY3985" fmla="*/ 1599611 h 1972742"/>
              <a:gd name="connsiteX3986" fmla="*/ 4790583 w 13601612"/>
              <a:gd name="connsiteY3986" fmla="*/ 1599611 h 1972742"/>
              <a:gd name="connsiteX3987" fmla="*/ 4790583 w 13601612"/>
              <a:gd name="connsiteY3987" fmla="*/ 1604270 h 1972742"/>
              <a:gd name="connsiteX3988" fmla="*/ 4781264 w 13601612"/>
              <a:gd name="connsiteY3988" fmla="*/ 1602120 h 1972742"/>
              <a:gd name="connsiteX3989" fmla="*/ 4790583 w 13601612"/>
              <a:gd name="connsiteY3989" fmla="*/ 1599611 h 1972742"/>
              <a:gd name="connsiteX3990" fmla="*/ 5205275 w 13601612"/>
              <a:gd name="connsiteY3990" fmla="*/ 1599611 h 1972742"/>
              <a:gd name="connsiteX3991" fmla="*/ 5226063 w 13601612"/>
              <a:gd name="connsiteY3991" fmla="*/ 1605346 h 1972742"/>
              <a:gd name="connsiteX3992" fmla="*/ 5226063 w 13601612"/>
              <a:gd name="connsiteY3992" fmla="*/ 1625776 h 1972742"/>
              <a:gd name="connsiteX3993" fmla="*/ 5202766 w 13601612"/>
              <a:gd name="connsiteY3993" fmla="*/ 1632227 h 1972742"/>
              <a:gd name="connsiteX3994" fmla="*/ 5180902 w 13601612"/>
              <a:gd name="connsiteY3994" fmla="*/ 1626134 h 1972742"/>
              <a:gd name="connsiteX3995" fmla="*/ 5180902 w 13601612"/>
              <a:gd name="connsiteY3995" fmla="*/ 1606063 h 1972742"/>
              <a:gd name="connsiteX3996" fmla="*/ 5205275 w 13601612"/>
              <a:gd name="connsiteY3996" fmla="*/ 1599611 h 1972742"/>
              <a:gd name="connsiteX3997" fmla="*/ 4455103 w 13601612"/>
              <a:gd name="connsiteY3997" fmla="*/ 1600686 h 1972742"/>
              <a:gd name="connsiteX3998" fmla="*/ 4460479 w 13601612"/>
              <a:gd name="connsiteY3998" fmla="*/ 1602119 h 1972742"/>
              <a:gd name="connsiteX3999" fmla="*/ 4460479 w 13601612"/>
              <a:gd name="connsiteY3999" fmla="*/ 1605345 h 1972742"/>
              <a:gd name="connsiteX4000" fmla="*/ 4455461 w 13601612"/>
              <a:gd name="connsiteY4000" fmla="*/ 1606779 h 1972742"/>
              <a:gd name="connsiteX4001" fmla="*/ 4450085 w 13601612"/>
              <a:gd name="connsiteY4001" fmla="*/ 1605345 h 1972742"/>
              <a:gd name="connsiteX4002" fmla="*/ 4450085 w 13601612"/>
              <a:gd name="connsiteY4002" fmla="*/ 1601761 h 1972742"/>
              <a:gd name="connsiteX4003" fmla="*/ 4455103 w 13601612"/>
              <a:gd name="connsiteY4003" fmla="*/ 1600686 h 1972742"/>
              <a:gd name="connsiteX4004" fmla="*/ 4449368 w 13601612"/>
              <a:gd name="connsiteY4004" fmla="*/ 1602119 h 1972742"/>
              <a:gd name="connsiteX4005" fmla="*/ 4449010 w 13601612"/>
              <a:gd name="connsiteY4005" fmla="*/ 1604987 h 1972742"/>
              <a:gd name="connsiteX4006" fmla="*/ 4443992 w 13601612"/>
              <a:gd name="connsiteY4006" fmla="*/ 1603553 h 1972742"/>
              <a:gd name="connsiteX4007" fmla="*/ 4449368 w 13601612"/>
              <a:gd name="connsiteY4007" fmla="*/ 1602119 h 1972742"/>
              <a:gd name="connsiteX4008" fmla="*/ 4461554 w 13601612"/>
              <a:gd name="connsiteY4008" fmla="*/ 1602477 h 1972742"/>
              <a:gd name="connsiteX4009" fmla="*/ 4466930 w 13601612"/>
              <a:gd name="connsiteY4009" fmla="*/ 1603911 h 1972742"/>
              <a:gd name="connsiteX4010" fmla="*/ 4461554 w 13601612"/>
              <a:gd name="connsiteY4010" fmla="*/ 1604986 h 1972742"/>
              <a:gd name="connsiteX4011" fmla="*/ 4461554 w 13601612"/>
              <a:gd name="connsiteY4011" fmla="*/ 1602477 h 1972742"/>
              <a:gd name="connsiteX4012" fmla="*/ 4778039 w 13601612"/>
              <a:gd name="connsiteY4012" fmla="*/ 1602835 h 1972742"/>
              <a:gd name="connsiteX4013" fmla="*/ 4790583 w 13601612"/>
              <a:gd name="connsiteY4013" fmla="*/ 1606419 h 1972742"/>
              <a:gd name="connsiteX4014" fmla="*/ 4790583 w 13601612"/>
              <a:gd name="connsiteY4014" fmla="*/ 1617172 h 1972742"/>
              <a:gd name="connsiteX4015" fmla="*/ 4779114 w 13601612"/>
              <a:gd name="connsiteY4015" fmla="*/ 1620398 h 1972742"/>
              <a:gd name="connsiteX4016" fmla="*/ 4765494 w 13601612"/>
              <a:gd name="connsiteY4016" fmla="*/ 1616455 h 1972742"/>
              <a:gd name="connsiteX4017" fmla="*/ 4765494 w 13601612"/>
              <a:gd name="connsiteY4017" fmla="*/ 1606419 h 1972742"/>
              <a:gd name="connsiteX4018" fmla="*/ 4778039 w 13601612"/>
              <a:gd name="connsiteY4018" fmla="*/ 1602835 h 1972742"/>
              <a:gd name="connsiteX4019" fmla="*/ 4442199 w 13601612"/>
              <a:gd name="connsiteY4019" fmla="*/ 1603910 h 1972742"/>
              <a:gd name="connsiteX4020" fmla="*/ 4449009 w 13601612"/>
              <a:gd name="connsiteY4020" fmla="*/ 1606060 h 1972742"/>
              <a:gd name="connsiteX4021" fmla="*/ 4449009 w 13601612"/>
              <a:gd name="connsiteY4021" fmla="*/ 1608569 h 1972742"/>
              <a:gd name="connsiteX4022" fmla="*/ 4441841 w 13601612"/>
              <a:gd name="connsiteY4022" fmla="*/ 1610361 h 1972742"/>
              <a:gd name="connsiteX4023" fmla="*/ 4442199 w 13601612"/>
              <a:gd name="connsiteY4023" fmla="*/ 1603910 h 1972742"/>
              <a:gd name="connsiteX4024" fmla="*/ 4468723 w 13601612"/>
              <a:gd name="connsiteY4024" fmla="*/ 1604268 h 1972742"/>
              <a:gd name="connsiteX4025" fmla="*/ 4469080 w 13601612"/>
              <a:gd name="connsiteY4025" fmla="*/ 1610361 h 1972742"/>
              <a:gd name="connsiteX4026" fmla="*/ 4468723 w 13601612"/>
              <a:gd name="connsiteY4026" fmla="*/ 1610361 h 1972742"/>
              <a:gd name="connsiteX4027" fmla="*/ 4461554 w 13601612"/>
              <a:gd name="connsiteY4027" fmla="*/ 1608210 h 1972742"/>
              <a:gd name="connsiteX4028" fmla="*/ 4461554 w 13601612"/>
              <a:gd name="connsiteY4028" fmla="*/ 1606060 h 1972742"/>
              <a:gd name="connsiteX4029" fmla="*/ 4468723 w 13601612"/>
              <a:gd name="connsiteY4029" fmla="*/ 1604268 h 1972742"/>
              <a:gd name="connsiteX4030" fmla="*/ 4450085 w 13601612"/>
              <a:gd name="connsiteY4030" fmla="*/ 1606060 h 1972742"/>
              <a:gd name="connsiteX4031" fmla="*/ 4453669 w 13601612"/>
              <a:gd name="connsiteY4031" fmla="*/ 1607134 h 1972742"/>
              <a:gd name="connsiteX4032" fmla="*/ 4450085 w 13601612"/>
              <a:gd name="connsiteY4032" fmla="*/ 1608209 h 1972742"/>
              <a:gd name="connsiteX4033" fmla="*/ 4450085 w 13601612"/>
              <a:gd name="connsiteY4033" fmla="*/ 1606060 h 1972742"/>
              <a:gd name="connsiteX4034" fmla="*/ 5229289 w 13601612"/>
              <a:gd name="connsiteY4034" fmla="*/ 1606060 h 1972742"/>
              <a:gd name="connsiteX4035" fmla="*/ 5263697 w 13601612"/>
              <a:gd name="connsiteY4035" fmla="*/ 1615379 h 1972742"/>
              <a:gd name="connsiteX4036" fmla="*/ 5229289 w 13601612"/>
              <a:gd name="connsiteY4036" fmla="*/ 1625056 h 1972742"/>
              <a:gd name="connsiteX4037" fmla="*/ 5229289 w 13601612"/>
              <a:gd name="connsiteY4037" fmla="*/ 1606060 h 1972742"/>
              <a:gd name="connsiteX4038" fmla="*/ 4460480 w 13601612"/>
              <a:gd name="connsiteY4038" fmla="*/ 1606434 h 1972742"/>
              <a:gd name="connsiteX4039" fmla="*/ 4460480 w 13601612"/>
              <a:gd name="connsiteY4039" fmla="*/ 1608226 h 1972742"/>
              <a:gd name="connsiteX4040" fmla="*/ 4457612 w 13601612"/>
              <a:gd name="connsiteY4040" fmla="*/ 1607151 h 1972742"/>
              <a:gd name="connsiteX4041" fmla="*/ 4460480 w 13601612"/>
              <a:gd name="connsiteY4041" fmla="*/ 1606434 h 1972742"/>
              <a:gd name="connsiteX4042" fmla="*/ 4763344 w 13601612"/>
              <a:gd name="connsiteY4042" fmla="*/ 1606791 h 1972742"/>
              <a:gd name="connsiteX4043" fmla="*/ 4763344 w 13601612"/>
              <a:gd name="connsiteY4043" fmla="*/ 1616110 h 1972742"/>
              <a:gd name="connsiteX4044" fmla="*/ 4746498 w 13601612"/>
              <a:gd name="connsiteY4044" fmla="*/ 1611451 h 1972742"/>
              <a:gd name="connsiteX4045" fmla="*/ 4763344 w 13601612"/>
              <a:gd name="connsiteY4045" fmla="*/ 1606791 h 1972742"/>
              <a:gd name="connsiteX4046" fmla="*/ 4792376 w 13601612"/>
              <a:gd name="connsiteY4046" fmla="*/ 1606791 h 1972742"/>
              <a:gd name="connsiteX4047" fmla="*/ 4810656 w 13601612"/>
              <a:gd name="connsiteY4047" fmla="*/ 1611809 h 1972742"/>
              <a:gd name="connsiteX4048" fmla="*/ 4792376 w 13601612"/>
              <a:gd name="connsiteY4048" fmla="*/ 1616827 h 1972742"/>
              <a:gd name="connsiteX4049" fmla="*/ 4792376 w 13601612"/>
              <a:gd name="connsiteY4049" fmla="*/ 1606791 h 1972742"/>
              <a:gd name="connsiteX4050" fmla="*/ 5177677 w 13601612"/>
              <a:gd name="connsiteY4050" fmla="*/ 1606791 h 1972742"/>
              <a:gd name="connsiteX4051" fmla="*/ 5177677 w 13601612"/>
              <a:gd name="connsiteY4051" fmla="*/ 1625071 h 1972742"/>
              <a:gd name="connsiteX4052" fmla="*/ 5143986 w 13601612"/>
              <a:gd name="connsiteY4052" fmla="*/ 1616469 h 1972742"/>
              <a:gd name="connsiteX4053" fmla="*/ 5177677 w 13601612"/>
              <a:gd name="connsiteY4053" fmla="*/ 1606791 h 1972742"/>
              <a:gd name="connsiteX4054" fmla="*/ 4455462 w 13601612"/>
              <a:gd name="connsiteY4054" fmla="*/ 1607866 h 1972742"/>
              <a:gd name="connsiteX4055" fmla="*/ 4460480 w 13601612"/>
              <a:gd name="connsiteY4055" fmla="*/ 1609300 h 1972742"/>
              <a:gd name="connsiteX4056" fmla="*/ 4460837 w 13601612"/>
              <a:gd name="connsiteY4056" fmla="*/ 1612526 h 1972742"/>
              <a:gd name="connsiteX4057" fmla="*/ 4455103 w 13601612"/>
              <a:gd name="connsiteY4057" fmla="*/ 1613959 h 1972742"/>
              <a:gd name="connsiteX4058" fmla="*/ 4450085 w 13601612"/>
              <a:gd name="connsiteY4058" fmla="*/ 1612526 h 1972742"/>
              <a:gd name="connsiteX4059" fmla="*/ 4450085 w 13601612"/>
              <a:gd name="connsiteY4059" fmla="*/ 1609300 h 1972742"/>
              <a:gd name="connsiteX4060" fmla="*/ 4455462 w 13601612"/>
              <a:gd name="connsiteY4060" fmla="*/ 1607866 h 1972742"/>
              <a:gd name="connsiteX4061" fmla="*/ 4461555 w 13601612"/>
              <a:gd name="connsiteY4061" fmla="*/ 1609300 h 1972742"/>
              <a:gd name="connsiteX4062" fmla="*/ 4466931 w 13601612"/>
              <a:gd name="connsiteY4062" fmla="*/ 1610734 h 1972742"/>
              <a:gd name="connsiteX4063" fmla="*/ 4461555 w 13601612"/>
              <a:gd name="connsiteY4063" fmla="*/ 1612167 h 1972742"/>
              <a:gd name="connsiteX4064" fmla="*/ 4461555 w 13601612"/>
              <a:gd name="connsiteY4064" fmla="*/ 1609300 h 1972742"/>
              <a:gd name="connsiteX4065" fmla="*/ 4449010 w 13601612"/>
              <a:gd name="connsiteY4065" fmla="*/ 1609658 h 1972742"/>
              <a:gd name="connsiteX4066" fmla="*/ 4449010 w 13601612"/>
              <a:gd name="connsiteY4066" fmla="*/ 1612525 h 1972742"/>
              <a:gd name="connsiteX4067" fmla="*/ 4443634 w 13601612"/>
              <a:gd name="connsiteY4067" fmla="*/ 1611091 h 1972742"/>
              <a:gd name="connsiteX4068" fmla="*/ 4449010 w 13601612"/>
              <a:gd name="connsiteY4068" fmla="*/ 1609658 h 1972742"/>
              <a:gd name="connsiteX4069" fmla="*/ 4468723 w 13601612"/>
              <a:gd name="connsiteY4069" fmla="*/ 1611091 h 1972742"/>
              <a:gd name="connsiteX4070" fmla="*/ 4469081 w 13601612"/>
              <a:gd name="connsiteY4070" fmla="*/ 1611091 h 1972742"/>
              <a:gd name="connsiteX4071" fmla="*/ 4469081 w 13601612"/>
              <a:gd name="connsiteY4071" fmla="*/ 1617901 h 1972742"/>
              <a:gd name="connsiteX4072" fmla="*/ 4461554 w 13601612"/>
              <a:gd name="connsiteY4072" fmla="*/ 1615751 h 1972742"/>
              <a:gd name="connsiteX4073" fmla="*/ 4461554 w 13601612"/>
              <a:gd name="connsiteY4073" fmla="*/ 1613242 h 1972742"/>
              <a:gd name="connsiteX4074" fmla="*/ 4468723 w 13601612"/>
              <a:gd name="connsiteY4074" fmla="*/ 1611091 h 1972742"/>
              <a:gd name="connsiteX4075" fmla="*/ 4441842 w 13601612"/>
              <a:gd name="connsiteY4075" fmla="*/ 1611449 h 1972742"/>
              <a:gd name="connsiteX4076" fmla="*/ 4449010 w 13601612"/>
              <a:gd name="connsiteY4076" fmla="*/ 1613241 h 1972742"/>
              <a:gd name="connsiteX4077" fmla="*/ 4449010 w 13601612"/>
              <a:gd name="connsiteY4077" fmla="*/ 1615750 h 1972742"/>
              <a:gd name="connsiteX4078" fmla="*/ 4441483 w 13601612"/>
              <a:gd name="connsiteY4078" fmla="*/ 1617545 h 1972742"/>
              <a:gd name="connsiteX4079" fmla="*/ 4441842 w 13601612"/>
              <a:gd name="connsiteY4079" fmla="*/ 1611449 h 1972742"/>
              <a:gd name="connsiteX4080" fmla="*/ 4743273 w 13601612"/>
              <a:gd name="connsiteY4080" fmla="*/ 1612166 h 1972742"/>
              <a:gd name="connsiteX4081" fmla="*/ 4763344 w 13601612"/>
              <a:gd name="connsiteY4081" fmla="*/ 1617901 h 1972742"/>
              <a:gd name="connsiteX4082" fmla="*/ 4763344 w 13601612"/>
              <a:gd name="connsiteY4082" fmla="*/ 1624711 h 1972742"/>
              <a:gd name="connsiteX4083" fmla="*/ 4742556 w 13601612"/>
              <a:gd name="connsiteY4083" fmla="*/ 1630087 h 1972742"/>
              <a:gd name="connsiteX4084" fmla="*/ 4743273 w 13601612"/>
              <a:gd name="connsiteY4084" fmla="*/ 1612166 h 1972742"/>
              <a:gd name="connsiteX4085" fmla="*/ 6268348 w 13601612"/>
              <a:gd name="connsiteY4085" fmla="*/ 1612883 h 1972742"/>
              <a:gd name="connsiteX4086" fmla="*/ 6284477 w 13601612"/>
              <a:gd name="connsiteY4086" fmla="*/ 1635463 h 1972742"/>
              <a:gd name="connsiteX4087" fmla="*/ 6287703 w 13601612"/>
              <a:gd name="connsiteY4087" fmla="*/ 1669872 h 1972742"/>
              <a:gd name="connsiteX4088" fmla="*/ 6335731 w 13601612"/>
              <a:gd name="connsiteY4088" fmla="*/ 1666646 h 1972742"/>
              <a:gd name="connsiteX4089" fmla="*/ 6329279 w 13601612"/>
              <a:gd name="connsiteY4089" fmla="*/ 1682416 h 1972742"/>
              <a:gd name="connsiteX4090" fmla="*/ 6295588 w 13601612"/>
              <a:gd name="connsiteY4090" fmla="*/ 1733670 h 1972742"/>
              <a:gd name="connsiteX4091" fmla="*/ 6293079 w 13601612"/>
              <a:gd name="connsiteY4091" fmla="*/ 1732237 h 1972742"/>
              <a:gd name="connsiteX4092" fmla="*/ 6291287 w 13601612"/>
              <a:gd name="connsiteY4092" fmla="*/ 1730444 h 1972742"/>
              <a:gd name="connsiteX4093" fmla="*/ 6276592 w 13601612"/>
              <a:gd name="connsiteY4093" fmla="*/ 1662703 h 1972742"/>
              <a:gd name="connsiteX4094" fmla="*/ 6267273 w 13601612"/>
              <a:gd name="connsiteY4094" fmla="*/ 1621126 h 1972742"/>
              <a:gd name="connsiteX4095" fmla="*/ 6268347 w 13601612"/>
              <a:gd name="connsiteY4095" fmla="*/ 1612883 h 1972742"/>
              <a:gd name="connsiteX4096" fmla="*/ 6268348 w 13601612"/>
              <a:gd name="connsiteY4096" fmla="*/ 1612883 h 1972742"/>
              <a:gd name="connsiteX4097" fmla="*/ 4460838 w 13601612"/>
              <a:gd name="connsiteY4097" fmla="*/ 1613241 h 1972742"/>
              <a:gd name="connsiteX4098" fmla="*/ 4460838 w 13601612"/>
              <a:gd name="connsiteY4098" fmla="*/ 1615391 h 1972742"/>
              <a:gd name="connsiteX4099" fmla="*/ 4456895 w 13601612"/>
              <a:gd name="connsiteY4099" fmla="*/ 1614317 h 1972742"/>
              <a:gd name="connsiteX4100" fmla="*/ 4460838 w 13601612"/>
              <a:gd name="connsiteY4100" fmla="*/ 1613241 h 1972742"/>
              <a:gd name="connsiteX4101" fmla="*/ 4812806 w 13601612"/>
              <a:gd name="connsiteY4101" fmla="*/ 1613241 h 1972742"/>
              <a:gd name="connsiteX4102" fmla="*/ 4813523 w 13601612"/>
              <a:gd name="connsiteY4102" fmla="*/ 1629728 h 1972742"/>
              <a:gd name="connsiteX4103" fmla="*/ 4792376 w 13601612"/>
              <a:gd name="connsiteY4103" fmla="*/ 1623993 h 1972742"/>
              <a:gd name="connsiteX4104" fmla="*/ 4792376 w 13601612"/>
              <a:gd name="connsiteY4104" fmla="*/ 1618617 h 1972742"/>
              <a:gd name="connsiteX4105" fmla="*/ 4812806 w 13601612"/>
              <a:gd name="connsiteY4105" fmla="*/ 1613241 h 1972742"/>
              <a:gd name="connsiteX4106" fmla="*/ 4450085 w 13601612"/>
              <a:gd name="connsiteY4106" fmla="*/ 1613599 h 1972742"/>
              <a:gd name="connsiteX4107" fmla="*/ 4453311 w 13601612"/>
              <a:gd name="connsiteY4107" fmla="*/ 1614315 h 1972742"/>
              <a:gd name="connsiteX4108" fmla="*/ 4450085 w 13601612"/>
              <a:gd name="connsiteY4108" fmla="*/ 1615390 h 1972742"/>
              <a:gd name="connsiteX4109" fmla="*/ 4450085 w 13601612"/>
              <a:gd name="connsiteY4109" fmla="*/ 1613599 h 1972742"/>
              <a:gd name="connsiteX4110" fmla="*/ 4455103 w 13601612"/>
              <a:gd name="connsiteY4110" fmla="*/ 1615032 h 1972742"/>
              <a:gd name="connsiteX4111" fmla="*/ 4460838 w 13601612"/>
              <a:gd name="connsiteY4111" fmla="*/ 1616466 h 1972742"/>
              <a:gd name="connsiteX4112" fmla="*/ 4460838 w 13601612"/>
              <a:gd name="connsiteY4112" fmla="*/ 1620409 h 1972742"/>
              <a:gd name="connsiteX4113" fmla="*/ 4455820 w 13601612"/>
              <a:gd name="connsiteY4113" fmla="*/ 1621842 h 1972742"/>
              <a:gd name="connsiteX4114" fmla="*/ 4449727 w 13601612"/>
              <a:gd name="connsiteY4114" fmla="*/ 1620409 h 1972742"/>
              <a:gd name="connsiteX4115" fmla="*/ 4450085 w 13601612"/>
              <a:gd name="connsiteY4115" fmla="*/ 1616108 h 1972742"/>
              <a:gd name="connsiteX4116" fmla="*/ 4455103 w 13601612"/>
              <a:gd name="connsiteY4116" fmla="*/ 1615032 h 1972742"/>
              <a:gd name="connsiteX4117" fmla="*/ 4449010 w 13601612"/>
              <a:gd name="connsiteY4117" fmla="*/ 1616466 h 1972742"/>
              <a:gd name="connsiteX4118" fmla="*/ 4449010 w 13601612"/>
              <a:gd name="connsiteY4118" fmla="*/ 1620050 h 1972742"/>
              <a:gd name="connsiteX4119" fmla="*/ 4442559 w 13601612"/>
              <a:gd name="connsiteY4119" fmla="*/ 1618258 h 1972742"/>
              <a:gd name="connsiteX4120" fmla="*/ 4449010 w 13601612"/>
              <a:gd name="connsiteY4120" fmla="*/ 1616466 h 1972742"/>
              <a:gd name="connsiteX4121" fmla="*/ 4461555 w 13601612"/>
              <a:gd name="connsiteY4121" fmla="*/ 1616824 h 1972742"/>
              <a:gd name="connsiteX4122" fmla="*/ 4468006 w 13601612"/>
              <a:gd name="connsiteY4122" fmla="*/ 1618616 h 1972742"/>
              <a:gd name="connsiteX4123" fmla="*/ 4461555 w 13601612"/>
              <a:gd name="connsiteY4123" fmla="*/ 1620050 h 1972742"/>
              <a:gd name="connsiteX4124" fmla="*/ 4461555 w 13601612"/>
              <a:gd name="connsiteY4124" fmla="*/ 1616824 h 1972742"/>
              <a:gd name="connsiteX4125" fmla="*/ 5268357 w 13601612"/>
              <a:gd name="connsiteY4125" fmla="*/ 1617182 h 1972742"/>
              <a:gd name="connsiteX4126" fmla="*/ 5269791 w 13601612"/>
              <a:gd name="connsiteY4126" fmla="*/ 1650156 h 1972742"/>
              <a:gd name="connsiteX4127" fmla="*/ 5229290 w 13601612"/>
              <a:gd name="connsiteY4127" fmla="*/ 1639404 h 1972742"/>
              <a:gd name="connsiteX4128" fmla="*/ 5229290 w 13601612"/>
              <a:gd name="connsiteY4128" fmla="*/ 1628293 h 1972742"/>
              <a:gd name="connsiteX4129" fmla="*/ 5268357 w 13601612"/>
              <a:gd name="connsiteY4129" fmla="*/ 1617182 h 1972742"/>
              <a:gd name="connsiteX4130" fmla="*/ 4765136 w 13601612"/>
              <a:gd name="connsiteY4130" fmla="*/ 1618256 h 1972742"/>
              <a:gd name="connsiteX4131" fmla="*/ 4775889 w 13601612"/>
              <a:gd name="connsiteY4131" fmla="*/ 1621124 h 1972742"/>
              <a:gd name="connsiteX4132" fmla="*/ 4765136 w 13601612"/>
              <a:gd name="connsiteY4132" fmla="*/ 1623991 h 1972742"/>
              <a:gd name="connsiteX4133" fmla="*/ 4765136 w 13601612"/>
              <a:gd name="connsiteY4133" fmla="*/ 1618256 h 1972742"/>
              <a:gd name="connsiteX4134" fmla="*/ 5139326 w 13601612"/>
              <a:gd name="connsiteY4134" fmla="*/ 1618256 h 1972742"/>
              <a:gd name="connsiteX4135" fmla="*/ 5177677 w 13601612"/>
              <a:gd name="connsiteY4135" fmla="*/ 1628650 h 1972742"/>
              <a:gd name="connsiteX4136" fmla="*/ 5177677 w 13601612"/>
              <a:gd name="connsiteY4136" fmla="*/ 1639045 h 1972742"/>
              <a:gd name="connsiteX4137" fmla="*/ 5138251 w 13601612"/>
              <a:gd name="connsiteY4137" fmla="*/ 1649797 h 1972742"/>
              <a:gd name="connsiteX4138" fmla="*/ 5139326 w 13601612"/>
              <a:gd name="connsiteY4138" fmla="*/ 1618256 h 1972742"/>
              <a:gd name="connsiteX4139" fmla="*/ 4441483 w 13601612"/>
              <a:gd name="connsiteY4139" fmla="*/ 1618979 h 1972742"/>
              <a:gd name="connsiteX4140" fmla="*/ 4449010 w 13601612"/>
              <a:gd name="connsiteY4140" fmla="*/ 1620771 h 1972742"/>
              <a:gd name="connsiteX4141" fmla="*/ 4449010 w 13601612"/>
              <a:gd name="connsiteY4141" fmla="*/ 1623638 h 1972742"/>
              <a:gd name="connsiteX4142" fmla="*/ 4441125 w 13601612"/>
              <a:gd name="connsiteY4142" fmla="*/ 1625789 h 1972742"/>
              <a:gd name="connsiteX4143" fmla="*/ 4441483 w 13601612"/>
              <a:gd name="connsiteY4143" fmla="*/ 1618979 h 1972742"/>
              <a:gd name="connsiteX4144" fmla="*/ 4469440 w 13601612"/>
              <a:gd name="connsiteY4144" fmla="*/ 1618979 h 1972742"/>
              <a:gd name="connsiteX4145" fmla="*/ 4469440 w 13601612"/>
              <a:gd name="connsiteY4145" fmla="*/ 1625430 h 1972742"/>
              <a:gd name="connsiteX4146" fmla="*/ 4461555 w 13601612"/>
              <a:gd name="connsiteY4146" fmla="*/ 1623280 h 1972742"/>
              <a:gd name="connsiteX4147" fmla="*/ 4461555 w 13601612"/>
              <a:gd name="connsiteY4147" fmla="*/ 1621129 h 1972742"/>
              <a:gd name="connsiteX4148" fmla="*/ 4469440 w 13601612"/>
              <a:gd name="connsiteY4148" fmla="*/ 1618979 h 1972742"/>
              <a:gd name="connsiteX4149" fmla="*/ 4790584 w 13601612"/>
              <a:gd name="connsiteY4149" fmla="*/ 1619337 h 1972742"/>
              <a:gd name="connsiteX4150" fmla="*/ 4790584 w 13601612"/>
              <a:gd name="connsiteY4150" fmla="*/ 1623279 h 1972742"/>
              <a:gd name="connsiteX4151" fmla="*/ 4783057 w 13601612"/>
              <a:gd name="connsiteY4151" fmla="*/ 1621129 h 1972742"/>
              <a:gd name="connsiteX4152" fmla="*/ 4790584 w 13601612"/>
              <a:gd name="connsiteY4152" fmla="*/ 1619337 h 1972742"/>
              <a:gd name="connsiteX4153" fmla="*/ 4449727 w 13601612"/>
              <a:gd name="connsiteY4153" fmla="*/ 1621129 h 1972742"/>
              <a:gd name="connsiteX4154" fmla="*/ 4453670 w 13601612"/>
              <a:gd name="connsiteY4154" fmla="*/ 1622203 h 1972742"/>
              <a:gd name="connsiteX4155" fmla="*/ 4449727 w 13601612"/>
              <a:gd name="connsiteY4155" fmla="*/ 1623278 h 1972742"/>
              <a:gd name="connsiteX4156" fmla="*/ 4449727 w 13601612"/>
              <a:gd name="connsiteY4156" fmla="*/ 1621129 h 1972742"/>
              <a:gd name="connsiteX4157" fmla="*/ 4460838 w 13601612"/>
              <a:gd name="connsiteY4157" fmla="*/ 1621487 h 1972742"/>
              <a:gd name="connsiteX4158" fmla="*/ 4460838 w 13601612"/>
              <a:gd name="connsiteY4158" fmla="*/ 1623279 h 1972742"/>
              <a:gd name="connsiteX4159" fmla="*/ 4457612 w 13601612"/>
              <a:gd name="connsiteY4159" fmla="*/ 1622204 h 1972742"/>
              <a:gd name="connsiteX4160" fmla="*/ 4460838 w 13601612"/>
              <a:gd name="connsiteY4160" fmla="*/ 1621487 h 1972742"/>
              <a:gd name="connsiteX4161" fmla="*/ 4779473 w 13601612"/>
              <a:gd name="connsiteY4161" fmla="*/ 1622203 h 1972742"/>
              <a:gd name="connsiteX4162" fmla="*/ 4790584 w 13601612"/>
              <a:gd name="connsiteY4162" fmla="*/ 1625429 h 1972742"/>
              <a:gd name="connsiteX4163" fmla="*/ 4790584 w 13601612"/>
              <a:gd name="connsiteY4163" fmla="*/ 1636182 h 1972742"/>
              <a:gd name="connsiteX4164" fmla="*/ 4777322 w 13601612"/>
              <a:gd name="connsiteY4164" fmla="*/ 1639766 h 1972742"/>
              <a:gd name="connsiteX4165" fmla="*/ 4764778 w 13601612"/>
              <a:gd name="connsiteY4165" fmla="*/ 1636540 h 1972742"/>
              <a:gd name="connsiteX4166" fmla="*/ 4765136 w 13601612"/>
              <a:gd name="connsiteY4166" fmla="*/ 1626146 h 1972742"/>
              <a:gd name="connsiteX4167" fmla="*/ 4779473 w 13601612"/>
              <a:gd name="connsiteY4167" fmla="*/ 1622203 h 1972742"/>
              <a:gd name="connsiteX4168" fmla="*/ 4455462 w 13601612"/>
              <a:gd name="connsiteY4168" fmla="*/ 1622920 h 1972742"/>
              <a:gd name="connsiteX4169" fmla="*/ 4460838 w 13601612"/>
              <a:gd name="connsiteY4169" fmla="*/ 1624354 h 1972742"/>
              <a:gd name="connsiteX4170" fmla="*/ 4460838 w 13601612"/>
              <a:gd name="connsiteY4170" fmla="*/ 1627938 h 1972742"/>
              <a:gd name="connsiteX4171" fmla="*/ 4455103 w 13601612"/>
              <a:gd name="connsiteY4171" fmla="*/ 1629730 h 1972742"/>
              <a:gd name="connsiteX4172" fmla="*/ 4449727 w 13601612"/>
              <a:gd name="connsiteY4172" fmla="*/ 1628297 h 1972742"/>
              <a:gd name="connsiteX4173" fmla="*/ 4449727 w 13601612"/>
              <a:gd name="connsiteY4173" fmla="*/ 1624354 h 1972742"/>
              <a:gd name="connsiteX4174" fmla="*/ 4455462 w 13601612"/>
              <a:gd name="connsiteY4174" fmla="*/ 1622920 h 1972742"/>
              <a:gd name="connsiteX4175" fmla="*/ 4461913 w 13601612"/>
              <a:gd name="connsiteY4175" fmla="*/ 1624354 h 1972742"/>
              <a:gd name="connsiteX4176" fmla="*/ 4468006 w 13601612"/>
              <a:gd name="connsiteY4176" fmla="*/ 1626146 h 1972742"/>
              <a:gd name="connsiteX4177" fmla="*/ 4461913 w 13601612"/>
              <a:gd name="connsiteY4177" fmla="*/ 1627938 h 1972742"/>
              <a:gd name="connsiteX4178" fmla="*/ 4461913 w 13601612"/>
              <a:gd name="connsiteY4178" fmla="*/ 1624354 h 1972742"/>
              <a:gd name="connsiteX4179" fmla="*/ 4449010 w 13601612"/>
              <a:gd name="connsiteY4179" fmla="*/ 1624712 h 1972742"/>
              <a:gd name="connsiteX4180" fmla="*/ 4449010 w 13601612"/>
              <a:gd name="connsiteY4180" fmla="*/ 1627938 h 1972742"/>
              <a:gd name="connsiteX4181" fmla="*/ 4442559 w 13601612"/>
              <a:gd name="connsiteY4181" fmla="*/ 1626146 h 1972742"/>
              <a:gd name="connsiteX4182" fmla="*/ 4449010 w 13601612"/>
              <a:gd name="connsiteY4182" fmla="*/ 1624712 h 1972742"/>
              <a:gd name="connsiteX4183" fmla="*/ 4792376 w 13601612"/>
              <a:gd name="connsiteY4183" fmla="*/ 1625787 h 1972742"/>
              <a:gd name="connsiteX4184" fmla="*/ 4811372 w 13601612"/>
              <a:gd name="connsiteY4184" fmla="*/ 1630805 h 1972742"/>
              <a:gd name="connsiteX4185" fmla="*/ 4792376 w 13601612"/>
              <a:gd name="connsiteY4185" fmla="*/ 1635822 h 1972742"/>
              <a:gd name="connsiteX4186" fmla="*/ 4792376 w 13601612"/>
              <a:gd name="connsiteY4186" fmla="*/ 1625787 h 1972742"/>
              <a:gd name="connsiteX4187" fmla="*/ 4469440 w 13601612"/>
              <a:gd name="connsiteY4187" fmla="*/ 1626503 h 1972742"/>
              <a:gd name="connsiteX4188" fmla="*/ 4469798 w 13601612"/>
              <a:gd name="connsiteY4188" fmla="*/ 1633672 h 1972742"/>
              <a:gd name="connsiteX4189" fmla="*/ 4461913 w 13601612"/>
              <a:gd name="connsiteY4189" fmla="*/ 1631521 h 1972742"/>
              <a:gd name="connsiteX4190" fmla="*/ 4461913 w 13601612"/>
              <a:gd name="connsiteY4190" fmla="*/ 1628654 h 1972742"/>
              <a:gd name="connsiteX4191" fmla="*/ 4469440 w 13601612"/>
              <a:gd name="connsiteY4191" fmla="*/ 1626503 h 1972742"/>
              <a:gd name="connsiteX4192" fmla="*/ 4763344 w 13601612"/>
              <a:gd name="connsiteY4192" fmla="*/ 1626503 h 1972742"/>
              <a:gd name="connsiteX4193" fmla="*/ 4762986 w 13601612"/>
              <a:gd name="connsiteY4193" fmla="*/ 1635822 h 1972742"/>
              <a:gd name="connsiteX4194" fmla="*/ 4745782 w 13601612"/>
              <a:gd name="connsiteY4194" fmla="*/ 1631163 h 1972742"/>
              <a:gd name="connsiteX4195" fmla="*/ 4763344 w 13601612"/>
              <a:gd name="connsiteY4195" fmla="*/ 1626503 h 1972742"/>
              <a:gd name="connsiteX4196" fmla="*/ 4441125 w 13601612"/>
              <a:gd name="connsiteY4196" fmla="*/ 1626861 h 1972742"/>
              <a:gd name="connsiteX4197" fmla="*/ 4449010 w 13601612"/>
              <a:gd name="connsiteY4197" fmla="*/ 1629012 h 1972742"/>
              <a:gd name="connsiteX4198" fmla="*/ 4448652 w 13601612"/>
              <a:gd name="connsiteY4198" fmla="*/ 1631162 h 1972742"/>
              <a:gd name="connsiteX4199" fmla="*/ 4440767 w 13601612"/>
              <a:gd name="connsiteY4199" fmla="*/ 1633313 h 1972742"/>
              <a:gd name="connsiteX4200" fmla="*/ 4441125 w 13601612"/>
              <a:gd name="connsiteY4200" fmla="*/ 1626861 h 1972742"/>
              <a:gd name="connsiteX4201" fmla="*/ 4449727 w 13601612"/>
              <a:gd name="connsiteY4201" fmla="*/ 1629012 h 1972742"/>
              <a:gd name="connsiteX4202" fmla="*/ 4453311 w 13601612"/>
              <a:gd name="connsiteY4202" fmla="*/ 1630086 h 1972742"/>
              <a:gd name="connsiteX4203" fmla="*/ 4449727 w 13601612"/>
              <a:gd name="connsiteY4203" fmla="*/ 1631161 h 1972742"/>
              <a:gd name="connsiteX4204" fmla="*/ 4449727 w 13601612"/>
              <a:gd name="connsiteY4204" fmla="*/ 1629012 h 1972742"/>
              <a:gd name="connsiteX4205" fmla="*/ 4460838 w 13601612"/>
              <a:gd name="connsiteY4205" fmla="*/ 1629012 h 1972742"/>
              <a:gd name="connsiteX4206" fmla="*/ 4460838 w 13601612"/>
              <a:gd name="connsiteY4206" fmla="*/ 1631162 h 1972742"/>
              <a:gd name="connsiteX4207" fmla="*/ 4456895 w 13601612"/>
              <a:gd name="connsiteY4207" fmla="*/ 1630088 h 1972742"/>
              <a:gd name="connsiteX4208" fmla="*/ 4460838 w 13601612"/>
              <a:gd name="connsiteY4208" fmla="*/ 1629012 h 1972742"/>
              <a:gd name="connsiteX4209" fmla="*/ 5226422 w 13601612"/>
              <a:gd name="connsiteY4209" fmla="*/ 1629012 h 1972742"/>
              <a:gd name="connsiteX4210" fmla="*/ 5226422 w 13601612"/>
              <a:gd name="connsiteY4210" fmla="*/ 1638331 h 1972742"/>
              <a:gd name="connsiteX4211" fmla="*/ 5208860 w 13601612"/>
              <a:gd name="connsiteY4211" fmla="*/ 1633671 h 1972742"/>
              <a:gd name="connsiteX4212" fmla="*/ 5226422 w 13601612"/>
              <a:gd name="connsiteY4212" fmla="*/ 1629012 h 1972742"/>
              <a:gd name="connsiteX4213" fmla="*/ 5180903 w 13601612"/>
              <a:gd name="connsiteY4213" fmla="*/ 1629370 h 1972742"/>
              <a:gd name="connsiteX4214" fmla="*/ 5197032 w 13601612"/>
              <a:gd name="connsiteY4214" fmla="*/ 1633671 h 1972742"/>
              <a:gd name="connsiteX4215" fmla="*/ 5180545 w 13601612"/>
              <a:gd name="connsiteY4215" fmla="*/ 1637972 h 1972742"/>
              <a:gd name="connsiteX4216" fmla="*/ 5180903 w 13601612"/>
              <a:gd name="connsiteY4216" fmla="*/ 1629370 h 1972742"/>
              <a:gd name="connsiteX4217" fmla="*/ 4455103 w 13601612"/>
              <a:gd name="connsiteY4217" fmla="*/ 1630444 h 1972742"/>
              <a:gd name="connsiteX4218" fmla="*/ 4460838 w 13601612"/>
              <a:gd name="connsiteY4218" fmla="*/ 1632236 h 1972742"/>
              <a:gd name="connsiteX4219" fmla="*/ 4460838 w 13601612"/>
              <a:gd name="connsiteY4219" fmla="*/ 1636179 h 1972742"/>
              <a:gd name="connsiteX4220" fmla="*/ 4455462 w 13601612"/>
              <a:gd name="connsiteY4220" fmla="*/ 1637613 h 1972742"/>
              <a:gd name="connsiteX4221" fmla="*/ 4449727 w 13601612"/>
              <a:gd name="connsiteY4221" fmla="*/ 1636179 h 1972742"/>
              <a:gd name="connsiteX4222" fmla="*/ 4449727 w 13601612"/>
              <a:gd name="connsiteY4222" fmla="*/ 1631878 h 1972742"/>
              <a:gd name="connsiteX4223" fmla="*/ 4455103 w 13601612"/>
              <a:gd name="connsiteY4223" fmla="*/ 1630444 h 1972742"/>
              <a:gd name="connsiteX4224" fmla="*/ 4448652 w 13601612"/>
              <a:gd name="connsiteY4224" fmla="*/ 1632236 h 1972742"/>
              <a:gd name="connsiteX4225" fmla="*/ 4448652 w 13601612"/>
              <a:gd name="connsiteY4225" fmla="*/ 1635821 h 1972742"/>
              <a:gd name="connsiteX4226" fmla="*/ 4442200 w 13601612"/>
              <a:gd name="connsiteY4226" fmla="*/ 1634029 h 1972742"/>
              <a:gd name="connsiteX4227" fmla="*/ 4448652 w 13601612"/>
              <a:gd name="connsiteY4227" fmla="*/ 1632236 h 1972742"/>
              <a:gd name="connsiteX4228" fmla="*/ 4742556 w 13601612"/>
              <a:gd name="connsiteY4228" fmla="*/ 1632236 h 1972742"/>
              <a:gd name="connsiteX4229" fmla="*/ 4762986 w 13601612"/>
              <a:gd name="connsiteY4229" fmla="*/ 1637613 h 1972742"/>
              <a:gd name="connsiteX4230" fmla="*/ 4762986 w 13601612"/>
              <a:gd name="connsiteY4230" fmla="*/ 1643347 h 1972742"/>
              <a:gd name="connsiteX4231" fmla="*/ 4741839 w 13601612"/>
              <a:gd name="connsiteY4231" fmla="*/ 1649082 h 1972742"/>
              <a:gd name="connsiteX4232" fmla="*/ 4742556 w 13601612"/>
              <a:gd name="connsiteY4232" fmla="*/ 1632236 h 1972742"/>
              <a:gd name="connsiteX4233" fmla="*/ 4813523 w 13601612"/>
              <a:gd name="connsiteY4233" fmla="*/ 1632236 h 1972742"/>
              <a:gd name="connsiteX4234" fmla="*/ 4814240 w 13601612"/>
              <a:gd name="connsiteY4234" fmla="*/ 1649799 h 1972742"/>
              <a:gd name="connsiteX4235" fmla="*/ 4792376 w 13601612"/>
              <a:gd name="connsiteY4235" fmla="*/ 1643706 h 1972742"/>
              <a:gd name="connsiteX4236" fmla="*/ 4792376 w 13601612"/>
              <a:gd name="connsiteY4236" fmla="*/ 1637613 h 1972742"/>
              <a:gd name="connsiteX4237" fmla="*/ 4813523 w 13601612"/>
              <a:gd name="connsiteY4237" fmla="*/ 1632236 h 1972742"/>
              <a:gd name="connsiteX4238" fmla="*/ 4461913 w 13601612"/>
              <a:gd name="connsiteY4238" fmla="*/ 1632594 h 1972742"/>
              <a:gd name="connsiteX4239" fmla="*/ 4468365 w 13601612"/>
              <a:gd name="connsiteY4239" fmla="*/ 1634386 h 1972742"/>
              <a:gd name="connsiteX4240" fmla="*/ 4461913 w 13601612"/>
              <a:gd name="connsiteY4240" fmla="*/ 1636179 h 1972742"/>
              <a:gd name="connsiteX4241" fmla="*/ 4461913 w 13601612"/>
              <a:gd name="connsiteY4241" fmla="*/ 1632594 h 1972742"/>
              <a:gd name="connsiteX4242" fmla="*/ 2565515 w 13601612"/>
              <a:gd name="connsiteY4242" fmla="*/ 1634028 h 1972742"/>
              <a:gd name="connsiteX4243" fmla="*/ 2568383 w 13601612"/>
              <a:gd name="connsiteY4243" fmla="*/ 1672379 h 1972742"/>
              <a:gd name="connsiteX4244" fmla="*/ 2568740 w 13601612"/>
              <a:gd name="connsiteY4244" fmla="*/ 1730801 h 1972742"/>
              <a:gd name="connsiteX4245" fmla="*/ 2564439 w 13601612"/>
              <a:gd name="connsiteY4245" fmla="*/ 1709655 h 1972742"/>
              <a:gd name="connsiteX4246" fmla="*/ 2560497 w 13601612"/>
              <a:gd name="connsiteY4246" fmla="*/ 1651232 h 1972742"/>
              <a:gd name="connsiteX4247" fmla="*/ 2565515 w 13601612"/>
              <a:gd name="connsiteY4247" fmla="*/ 1634028 h 1972742"/>
              <a:gd name="connsiteX4248" fmla="*/ 3729303 w 13601612"/>
              <a:gd name="connsiteY4248" fmla="*/ 1634745 h 1972742"/>
              <a:gd name="connsiteX4249" fmla="*/ 3745791 w 13601612"/>
              <a:gd name="connsiteY4249" fmla="*/ 1657325 h 1972742"/>
              <a:gd name="connsiteX4250" fmla="*/ 3748658 w 13601612"/>
              <a:gd name="connsiteY4250" fmla="*/ 1691734 h 1972742"/>
              <a:gd name="connsiteX4251" fmla="*/ 3797045 w 13601612"/>
              <a:gd name="connsiteY4251" fmla="*/ 1688508 h 1972742"/>
              <a:gd name="connsiteX4252" fmla="*/ 3790235 w 13601612"/>
              <a:gd name="connsiteY4252" fmla="*/ 1704637 h 1972742"/>
              <a:gd name="connsiteX4253" fmla="*/ 3756902 w 13601612"/>
              <a:gd name="connsiteY4253" fmla="*/ 1755891 h 1972742"/>
              <a:gd name="connsiteX4254" fmla="*/ 3754034 w 13601612"/>
              <a:gd name="connsiteY4254" fmla="*/ 1754457 h 1972742"/>
              <a:gd name="connsiteX4255" fmla="*/ 3752242 w 13601612"/>
              <a:gd name="connsiteY4255" fmla="*/ 1752665 h 1972742"/>
              <a:gd name="connsiteX4256" fmla="*/ 3737547 w 13601612"/>
              <a:gd name="connsiteY4256" fmla="*/ 1684565 h 1972742"/>
              <a:gd name="connsiteX4257" fmla="*/ 3728228 w 13601612"/>
              <a:gd name="connsiteY4257" fmla="*/ 1642988 h 1972742"/>
              <a:gd name="connsiteX4258" fmla="*/ 3729303 w 13601612"/>
              <a:gd name="connsiteY4258" fmla="*/ 1634745 h 1972742"/>
              <a:gd name="connsiteX4259" fmla="*/ 4440767 w 13601612"/>
              <a:gd name="connsiteY4259" fmla="*/ 1634745 h 1972742"/>
              <a:gd name="connsiteX4260" fmla="*/ 4448652 w 13601612"/>
              <a:gd name="connsiteY4260" fmla="*/ 1636895 h 1972742"/>
              <a:gd name="connsiteX4261" fmla="*/ 4448652 w 13601612"/>
              <a:gd name="connsiteY4261" fmla="*/ 1639404 h 1972742"/>
              <a:gd name="connsiteX4262" fmla="*/ 4440408 w 13601612"/>
              <a:gd name="connsiteY4262" fmla="*/ 1641555 h 1972742"/>
              <a:gd name="connsiteX4263" fmla="*/ 4440767 w 13601612"/>
              <a:gd name="connsiteY4263" fmla="*/ 1634745 h 1972742"/>
              <a:gd name="connsiteX4264" fmla="*/ 4469798 w 13601612"/>
              <a:gd name="connsiteY4264" fmla="*/ 1634745 h 1972742"/>
              <a:gd name="connsiteX4265" fmla="*/ 4470156 w 13601612"/>
              <a:gd name="connsiteY4265" fmla="*/ 1641555 h 1972742"/>
              <a:gd name="connsiteX4266" fmla="*/ 4461913 w 13601612"/>
              <a:gd name="connsiteY4266" fmla="*/ 1639404 h 1972742"/>
              <a:gd name="connsiteX4267" fmla="*/ 4461913 w 13601612"/>
              <a:gd name="connsiteY4267" fmla="*/ 1636895 h 1972742"/>
              <a:gd name="connsiteX4268" fmla="*/ 4469798 w 13601612"/>
              <a:gd name="connsiteY4268" fmla="*/ 1634745 h 1972742"/>
              <a:gd name="connsiteX4269" fmla="*/ 5203125 w 13601612"/>
              <a:gd name="connsiteY4269" fmla="*/ 1635462 h 1972742"/>
              <a:gd name="connsiteX4270" fmla="*/ 5226422 w 13601612"/>
              <a:gd name="connsiteY4270" fmla="*/ 1641555 h 1972742"/>
              <a:gd name="connsiteX4271" fmla="*/ 5226422 w 13601612"/>
              <a:gd name="connsiteY4271" fmla="*/ 1663060 h 1972742"/>
              <a:gd name="connsiteX4272" fmla="*/ 5205634 w 13601612"/>
              <a:gd name="connsiteY4272" fmla="*/ 1668436 h 1972742"/>
              <a:gd name="connsiteX4273" fmla="*/ 5180186 w 13601612"/>
              <a:gd name="connsiteY4273" fmla="*/ 1661626 h 1972742"/>
              <a:gd name="connsiteX4274" fmla="*/ 5180544 w 13601612"/>
              <a:gd name="connsiteY4274" fmla="*/ 1641555 h 1972742"/>
              <a:gd name="connsiteX4275" fmla="*/ 5203125 w 13601612"/>
              <a:gd name="connsiteY4275" fmla="*/ 1635462 h 1972742"/>
              <a:gd name="connsiteX4276" fmla="*/ 4449727 w 13601612"/>
              <a:gd name="connsiteY4276" fmla="*/ 1637254 h 1972742"/>
              <a:gd name="connsiteX4277" fmla="*/ 4453670 w 13601612"/>
              <a:gd name="connsiteY4277" fmla="*/ 1637971 h 1972742"/>
              <a:gd name="connsiteX4278" fmla="*/ 4449727 w 13601612"/>
              <a:gd name="connsiteY4278" fmla="*/ 1639404 h 1972742"/>
              <a:gd name="connsiteX4279" fmla="*/ 4449727 w 13601612"/>
              <a:gd name="connsiteY4279" fmla="*/ 1637254 h 1972742"/>
              <a:gd name="connsiteX4280" fmla="*/ 4460838 w 13601612"/>
              <a:gd name="connsiteY4280" fmla="*/ 1637254 h 1972742"/>
              <a:gd name="connsiteX4281" fmla="*/ 4460838 w 13601612"/>
              <a:gd name="connsiteY4281" fmla="*/ 1639046 h 1972742"/>
              <a:gd name="connsiteX4282" fmla="*/ 4457612 w 13601612"/>
              <a:gd name="connsiteY4282" fmla="*/ 1638329 h 1972742"/>
              <a:gd name="connsiteX4283" fmla="*/ 4460838 w 13601612"/>
              <a:gd name="connsiteY4283" fmla="*/ 1637254 h 1972742"/>
              <a:gd name="connsiteX4284" fmla="*/ 4764778 w 13601612"/>
              <a:gd name="connsiteY4284" fmla="*/ 1638328 h 1972742"/>
              <a:gd name="connsiteX4285" fmla="*/ 4773738 w 13601612"/>
              <a:gd name="connsiteY4285" fmla="*/ 1640837 h 1972742"/>
              <a:gd name="connsiteX4286" fmla="*/ 4764778 w 13601612"/>
              <a:gd name="connsiteY4286" fmla="*/ 1642988 h 1972742"/>
              <a:gd name="connsiteX4287" fmla="*/ 4764778 w 13601612"/>
              <a:gd name="connsiteY4287" fmla="*/ 1638328 h 1972742"/>
              <a:gd name="connsiteX4288" fmla="*/ 4790584 w 13601612"/>
              <a:gd name="connsiteY4288" fmla="*/ 1638328 h 1972742"/>
              <a:gd name="connsiteX4289" fmla="*/ 4790584 w 13601612"/>
              <a:gd name="connsiteY4289" fmla="*/ 1643346 h 1972742"/>
              <a:gd name="connsiteX4290" fmla="*/ 4780907 w 13601612"/>
              <a:gd name="connsiteY4290" fmla="*/ 1640842 h 1972742"/>
              <a:gd name="connsiteX4291" fmla="*/ 4790584 w 13601612"/>
              <a:gd name="connsiteY4291" fmla="*/ 1638328 h 1972742"/>
              <a:gd name="connsiteX4292" fmla="*/ 4455820 w 13601612"/>
              <a:gd name="connsiteY4292" fmla="*/ 1638686 h 1972742"/>
              <a:gd name="connsiteX4293" fmla="*/ 4460838 w 13601612"/>
              <a:gd name="connsiteY4293" fmla="*/ 1640120 h 1972742"/>
              <a:gd name="connsiteX4294" fmla="*/ 4460838 w 13601612"/>
              <a:gd name="connsiteY4294" fmla="*/ 1644421 h 1972742"/>
              <a:gd name="connsiteX4295" fmla="*/ 4455103 w 13601612"/>
              <a:gd name="connsiteY4295" fmla="*/ 1645855 h 1972742"/>
              <a:gd name="connsiteX4296" fmla="*/ 4449369 w 13601612"/>
              <a:gd name="connsiteY4296" fmla="*/ 1644421 h 1972742"/>
              <a:gd name="connsiteX4297" fmla="*/ 4449726 w 13601612"/>
              <a:gd name="connsiteY4297" fmla="*/ 1640120 h 1972742"/>
              <a:gd name="connsiteX4298" fmla="*/ 4455820 w 13601612"/>
              <a:gd name="connsiteY4298" fmla="*/ 1638686 h 1972742"/>
              <a:gd name="connsiteX4299" fmla="*/ 4448652 w 13601612"/>
              <a:gd name="connsiteY4299" fmla="*/ 1640478 h 1972742"/>
              <a:gd name="connsiteX4300" fmla="*/ 4448652 w 13601612"/>
              <a:gd name="connsiteY4300" fmla="*/ 1644063 h 1972742"/>
              <a:gd name="connsiteX4301" fmla="*/ 4441842 w 13601612"/>
              <a:gd name="connsiteY4301" fmla="*/ 1642270 h 1972742"/>
              <a:gd name="connsiteX4302" fmla="*/ 4448652 w 13601612"/>
              <a:gd name="connsiteY4302" fmla="*/ 1640478 h 1972742"/>
              <a:gd name="connsiteX4303" fmla="*/ 4461913 w 13601612"/>
              <a:gd name="connsiteY4303" fmla="*/ 1640478 h 1972742"/>
              <a:gd name="connsiteX4304" fmla="*/ 4468723 w 13601612"/>
              <a:gd name="connsiteY4304" fmla="*/ 1642270 h 1972742"/>
              <a:gd name="connsiteX4305" fmla="*/ 4461913 w 13601612"/>
              <a:gd name="connsiteY4305" fmla="*/ 1644063 h 1972742"/>
              <a:gd name="connsiteX4306" fmla="*/ 4461913 w 13601612"/>
              <a:gd name="connsiteY4306" fmla="*/ 1640478 h 1972742"/>
              <a:gd name="connsiteX4307" fmla="*/ 4777322 w 13601612"/>
              <a:gd name="connsiteY4307" fmla="*/ 1641912 h 1972742"/>
              <a:gd name="connsiteX4308" fmla="*/ 4790584 w 13601612"/>
              <a:gd name="connsiteY4308" fmla="*/ 1645138 h 1972742"/>
              <a:gd name="connsiteX4309" fmla="*/ 4790942 w 13601612"/>
              <a:gd name="connsiteY4309" fmla="*/ 1656249 h 1972742"/>
              <a:gd name="connsiteX4310" fmla="*/ 4778397 w 13601612"/>
              <a:gd name="connsiteY4310" fmla="*/ 1659475 h 1972742"/>
              <a:gd name="connsiteX4311" fmla="*/ 4764777 w 13601612"/>
              <a:gd name="connsiteY4311" fmla="*/ 1655532 h 1972742"/>
              <a:gd name="connsiteX4312" fmla="*/ 4764777 w 13601612"/>
              <a:gd name="connsiteY4312" fmla="*/ 1644779 h 1972742"/>
              <a:gd name="connsiteX4313" fmla="*/ 4777322 w 13601612"/>
              <a:gd name="connsiteY4313" fmla="*/ 1641912 h 1972742"/>
              <a:gd name="connsiteX4314" fmla="*/ 5177677 w 13601612"/>
              <a:gd name="connsiteY4314" fmla="*/ 1642270 h 1972742"/>
              <a:gd name="connsiteX4315" fmla="*/ 5177319 w 13601612"/>
              <a:gd name="connsiteY4315" fmla="*/ 1660908 h 1972742"/>
              <a:gd name="connsiteX4316" fmla="*/ 5143269 w 13601612"/>
              <a:gd name="connsiteY4316" fmla="*/ 1651947 h 1972742"/>
              <a:gd name="connsiteX4317" fmla="*/ 5177677 w 13601612"/>
              <a:gd name="connsiteY4317" fmla="*/ 1642270 h 1972742"/>
              <a:gd name="connsiteX4318" fmla="*/ 5229290 w 13601612"/>
              <a:gd name="connsiteY4318" fmla="*/ 1642628 h 1972742"/>
              <a:gd name="connsiteX4319" fmla="*/ 5265848 w 13601612"/>
              <a:gd name="connsiteY4319" fmla="*/ 1652305 h 1972742"/>
              <a:gd name="connsiteX4320" fmla="*/ 5229290 w 13601612"/>
              <a:gd name="connsiteY4320" fmla="*/ 1661982 h 1972742"/>
              <a:gd name="connsiteX4321" fmla="*/ 5229290 w 13601612"/>
              <a:gd name="connsiteY4321" fmla="*/ 1642628 h 1972742"/>
              <a:gd name="connsiteX4322" fmla="*/ 4440408 w 13601612"/>
              <a:gd name="connsiteY4322" fmla="*/ 1642986 h 1972742"/>
              <a:gd name="connsiteX4323" fmla="*/ 4448652 w 13601612"/>
              <a:gd name="connsiteY4323" fmla="*/ 1645136 h 1972742"/>
              <a:gd name="connsiteX4324" fmla="*/ 4448652 w 13601612"/>
              <a:gd name="connsiteY4324" fmla="*/ 1647645 h 1972742"/>
              <a:gd name="connsiteX4325" fmla="*/ 4440050 w 13601612"/>
              <a:gd name="connsiteY4325" fmla="*/ 1649795 h 1972742"/>
              <a:gd name="connsiteX4326" fmla="*/ 4440408 w 13601612"/>
              <a:gd name="connsiteY4326" fmla="*/ 1642986 h 1972742"/>
              <a:gd name="connsiteX4327" fmla="*/ 4470157 w 13601612"/>
              <a:gd name="connsiteY4327" fmla="*/ 1642986 h 1972742"/>
              <a:gd name="connsiteX4328" fmla="*/ 4470157 w 13601612"/>
              <a:gd name="connsiteY4328" fmla="*/ 1650154 h 1972742"/>
              <a:gd name="connsiteX4329" fmla="*/ 4461913 w 13601612"/>
              <a:gd name="connsiteY4329" fmla="*/ 1647645 h 1972742"/>
              <a:gd name="connsiteX4330" fmla="*/ 4461913 w 13601612"/>
              <a:gd name="connsiteY4330" fmla="*/ 1645136 h 1972742"/>
              <a:gd name="connsiteX4331" fmla="*/ 4470157 w 13601612"/>
              <a:gd name="connsiteY4331" fmla="*/ 1642986 h 1972742"/>
              <a:gd name="connsiteX4332" fmla="*/ 6246843 w 13601612"/>
              <a:gd name="connsiteY4332" fmla="*/ 1643343 h 1972742"/>
              <a:gd name="connsiteX4333" fmla="*/ 6252578 w 13601612"/>
              <a:gd name="connsiteY4333" fmla="*/ 1644060 h 1972742"/>
              <a:gd name="connsiteX4334" fmla="*/ 6272291 w 13601612"/>
              <a:gd name="connsiteY4334" fmla="*/ 1691372 h 1972742"/>
              <a:gd name="connsiteX4335" fmla="*/ 6282685 w 13601612"/>
              <a:gd name="connsiteY4335" fmla="*/ 1742267 h 1972742"/>
              <a:gd name="connsiteX4336" fmla="*/ 6253653 w 13601612"/>
              <a:gd name="connsiteY4336" fmla="*/ 1663781 h 1972742"/>
              <a:gd name="connsiteX4337" fmla="*/ 6246843 w 13601612"/>
              <a:gd name="connsiteY4337" fmla="*/ 1643351 h 1972742"/>
              <a:gd name="connsiteX4338" fmla="*/ 6246843 w 13601612"/>
              <a:gd name="connsiteY4338" fmla="*/ 1643343 h 1972742"/>
              <a:gd name="connsiteX4339" fmla="*/ 2587737 w 13601612"/>
              <a:gd name="connsiteY4339" fmla="*/ 1644426 h 1972742"/>
              <a:gd name="connsiteX4340" fmla="*/ 2601357 w 13601612"/>
              <a:gd name="connsiteY4340" fmla="*/ 1656254 h 1972742"/>
              <a:gd name="connsiteX4341" fmla="*/ 2583436 w 13601612"/>
              <a:gd name="connsiteY4341" fmla="*/ 1713243 h 1972742"/>
              <a:gd name="connsiteX4342" fmla="*/ 2577701 w 13601612"/>
              <a:gd name="connsiteY4342" fmla="*/ 1721486 h 1972742"/>
              <a:gd name="connsiteX4343" fmla="*/ 2583078 w 13601612"/>
              <a:gd name="connsiteY4343" fmla="*/ 1654820 h 1972742"/>
              <a:gd name="connsiteX4344" fmla="*/ 2587737 w 13601612"/>
              <a:gd name="connsiteY4344" fmla="*/ 1644426 h 1972742"/>
              <a:gd name="connsiteX4345" fmla="*/ 4449369 w 13601612"/>
              <a:gd name="connsiteY4345" fmla="*/ 1645501 h 1972742"/>
              <a:gd name="connsiteX4346" fmla="*/ 4453311 w 13601612"/>
              <a:gd name="connsiteY4346" fmla="*/ 1646575 h 1972742"/>
              <a:gd name="connsiteX4347" fmla="*/ 4449369 w 13601612"/>
              <a:gd name="connsiteY4347" fmla="*/ 1647292 h 1972742"/>
              <a:gd name="connsiteX4348" fmla="*/ 4449369 w 13601612"/>
              <a:gd name="connsiteY4348" fmla="*/ 1645501 h 1972742"/>
              <a:gd name="connsiteX4349" fmla="*/ 4460838 w 13601612"/>
              <a:gd name="connsiteY4349" fmla="*/ 1645501 h 1972742"/>
              <a:gd name="connsiteX4350" fmla="*/ 4460838 w 13601612"/>
              <a:gd name="connsiteY4350" fmla="*/ 1647651 h 1972742"/>
              <a:gd name="connsiteX4351" fmla="*/ 4456895 w 13601612"/>
              <a:gd name="connsiteY4351" fmla="*/ 1646577 h 1972742"/>
              <a:gd name="connsiteX4352" fmla="*/ 4460838 w 13601612"/>
              <a:gd name="connsiteY4352" fmla="*/ 1645501 h 1972742"/>
              <a:gd name="connsiteX4353" fmla="*/ 4762986 w 13601612"/>
              <a:gd name="connsiteY4353" fmla="*/ 1645501 h 1972742"/>
              <a:gd name="connsiteX4354" fmla="*/ 4762628 w 13601612"/>
              <a:gd name="connsiteY4354" fmla="*/ 1655179 h 1972742"/>
              <a:gd name="connsiteX4355" fmla="*/ 4744707 w 13601612"/>
              <a:gd name="connsiteY4355" fmla="*/ 1650161 h 1972742"/>
              <a:gd name="connsiteX4356" fmla="*/ 4762986 w 13601612"/>
              <a:gd name="connsiteY4356" fmla="*/ 1645501 h 1972742"/>
              <a:gd name="connsiteX4357" fmla="*/ 4792376 w 13601612"/>
              <a:gd name="connsiteY4357" fmla="*/ 1645859 h 1972742"/>
              <a:gd name="connsiteX4358" fmla="*/ 4811014 w 13601612"/>
              <a:gd name="connsiteY4358" fmla="*/ 1650877 h 1972742"/>
              <a:gd name="connsiteX4359" fmla="*/ 4792735 w 13601612"/>
              <a:gd name="connsiteY4359" fmla="*/ 1655536 h 1972742"/>
              <a:gd name="connsiteX4360" fmla="*/ 4792376 w 13601612"/>
              <a:gd name="connsiteY4360" fmla="*/ 1645859 h 1972742"/>
              <a:gd name="connsiteX4361" fmla="*/ 4319621 w 13601612"/>
              <a:gd name="connsiteY4361" fmla="*/ 1646933 h 1972742"/>
              <a:gd name="connsiteX4362" fmla="*/ 4321771 w 13601612"/>
              <a:gd name="connsiteY4362" fmla="*/ 1660195 h 1972742"/>
              <a:gd name="connsiteX4363" fmla="*/ 4321771 w 13601612"/>
              <a:gd name="connsiteY4363" fmla="*/ 1660553 h 1972742"/>
              <a:gd name="connsiteX4364" fmla="*/ 4324280 w 13601612"/>
              <a:gd name="connsiteY4364" fmla="*/ 1677757 h 1972742"/>
              <a:gd name="connsiteX4365" fmla="*/ 4322846 w 13601612"/>
              <a:gd name="connsiteY4365" fmla="*/ 1677399 h 1972742"/>
              <a:gd name="connsiteX4366" fmla="*/ 4314603 w 13601612"/>
              <a:gd name="connsiteY4366" fmla="*/ 1677399 h 1972742"/>
              <a:gd name="connsiteX4367" fmla="*/ 4313886 w 13601612"/>
              <a:gd name="connsiteY4367" fmla="*/ 1677757 h 1972742"/>
              <a:gd name="connsiteX4368" fmla="*/ 4316036 w 13601612"/>
              <a:gd name="connsiteY4368" fmla="*/ 1666646 h 1972742"/>
              <a:gd name="connsiteX4369" fmla="*/ 4321771 w 13601612"/>
              <a:gd name="connsiteY4369" fmla="*/ 1660553 h 1972742"/>
              <a:gd name="connsiteX4370" fmla="*/ 4316036 w 13601612"/>
              <a:gd name="connsiteY4370" fmla="*/ 1665929 h 1972742"/>
              <a:gd name="connsiteX4371" fmla="*/ 4319621 w 13601612"/>
              <a:gd name="connsiteY4371" fmla="*/ 1646933 h 1972742"/>
              <a:gd name="connsiteX4372" fmla="*/ 4455103 w 13601612"/>
              <a:gd name="connsiteY4372" fmla="*/ 1646933 h 1972742"/>
              <a:gd name="connsiteX4373" fmla="*/ 4460838 w 13601612"/>
              <a:gd name="connsiteY4373" fmla="*/ 1648725 h 1972742"/>
              <a:gd name="connsiteX4374" fmla="*/ 4454745 w 13601612"/>
              <a:gd name="connsiteY4374" fmla="*/ 1654102 h 1972742"/>
              <a:gd name="connsiteX4375" fmla="*/ 4460838 w 13601612"/>
              <a:gd name="connsiteY4375" fmla="*/ 1649084 h 1972742"/>
              <a:gd name="connsiteX4376" fmla="*/ 4460838 w 13601612"/>
              <a:gd name="connsiteY4376" fmla="*/ 1653027 h 1972742"/>
              <a:gd name="connsiteX4377" fmla="*/ 4455462 w 13601612"/>
              <a:gd name="connsiteY4377" fmla="*/ 1654460 h 1972742"/>
              <a:gd name="connsiteX4378" fmla="*/ 4454745 w 13601612"/>
              <a:gd name="connsiteY4378" fmla="*/ 1654102 h 1972742"/>
              <a:gd name="connsiteX4379" fmla="*/ 4449369 w 13601612"/>
              <a:gd name="connsiteY4379" fmla="*/ 1652669 h 1972742"/>
              <a:gd name="connsiteX4380" fmla="*/ 4449369 w 13601612"/>
              <a:gd name="connsiteY4380" fmla="*/ 1648368 h 1972742"/>
              <a:gd name="connsiteX4381" fmla="*/ 4455103 w 13601612"/>
              <a:gd name="connsiteY4381" fmla="*/ 1646933 h 1972742"/>
              <a:gd name="connsiteX4382" fmla="*/ 4448652 w 13601612"/>
              <a:gd name="connsiteY4382" fmla="*/ 1648725 h 1972742"/>
              <a:gd name="connsiteX4383" fmla="*/ 4448294 w 13601612"/>
              <a:gd name="connsiteY4383" fmla="*/ 1652310 h 1972742"/>
              <a:gd name="connsiteX4384" fmla="*/ 4441842 w 13601612"/>
              <a:gd name="connsiteY4384" fmla="*/ 1650518 h 1972742"/>
              <a:gd name="connsiteX4385" fmla="*/ 4448652 w 13601612"/>
              <a:gd name="connsiteY4385" fmla="*/ 1648725 h 1972742"/>
              <a:gd name="connsiteX4386" fmla="*/ 4461913 w 13601612"/>
              <a:gd name="connsiteY4386" fmla="*/ 1648725 h 1972742"/>
              <a:gd name="connsiteX4387" fmla="*/ 4469082 w 13601612"/>
              <a:gd name="connsiteY4387" fmla="*/ 1650876 h 1972742"/>
              <a:gd name="connsiteX4388" fmla="*/ 4461913 w 13601612"/>
              <a:gd name="connsiteY4388" fmla="*/ 1652668 h 1972742"/>
              <a:gd name="connsiteX4389" fmla="*/ 4461913 w 13601612"/>
              <a:gd name="connsiteY4389" fmla="*/ 1648725 h 1972742"/>
              <a:gd name="connsiteX4390" fmla="*/ 4440050 w 13601612"/>
              <a:gd name="connsiteY4390" fmla="*/ 1651234 h 1972742"/>
              <a:gd name="connsiteX4391" fmla="*/ 4448293 w 13601612"/>
              <a:gd name="connsiteY4391" fmla="*/ 1653385 h 1972742"/>
              <a:gd name="connsiteX4392" fmla="*/ 4448293 w 13601612"/>
              <a:gd name="connsiteY4392" fmla="*/ 1656252 h 1972742"/>
              <a:gd name="connsiteX4393" fmla="*/ 4439691 w 13601612"/>
              <a:gd name="connsiteY4393" fmla="*/ 1658403 h 1972742"/>
              <a:gd name="connsiteX4394" fmla="*/ 4440050 w 13601612"/>
              <a:gd name="connsiteY4394" fmla="*/ 1651234 h 1972742"/>
              <a:gd name="connsiteX4395" fmla="*/ 4470515 w 13601612"/>
              <a:gd name="connsiteY4395" fmla="*/ 1651234 h 1972742"/>
              <a:gd name="connsiteX4396" fmla="*/ 4470515 w 13601612"/>
              <a:gd name="connsiteY4396" fmla="*/ 1658403 h 1972742"/>
              <a:gd name="connsiteX4397" fmla="*/ 4461913 w 13601612"/>
              <a:gd name="connsiteY4397" fmla="*/ 1656252 h 1972742"/>
              <a:gd name="connsiteX4398" fmla="*/ 4461913 w 13601612"/>
              <a:gd name="connsiteY4398" fmla="*/ 1653743 h 1972742"/>
              <a:gd name="connsiteX4399" fmla="*/ 4470515 w 13601612"/>
              <a:gd name="connsiteY4399" fmla="*/ 1651234 h 1972742"/>
              <a:gd name="connsiteX4400" fmla="*/ 4741481 w 13601612"/>
              <a:gd name="connsiteY4400" fmla="*/ 1651234 h 1972742"/>
              <a:gd name="connsiteX4401" fmla="*/ 4762627 w 13601612"/>
              <a:gd name="connsiteY4401" fmla="*/ 1656969 h 1972742"/>
              <a:gd name="connsiteX4402" fmla="*/ 4762627 w 13601612"/>
              <a:gd name="connsiteY4402" fmla="*/ 1663779 h 1972742"/>
              <a:gd name="connsiteX4403" fmla="*/ 4740764 w 13601612"/>
              <a:gd name="connsiteY4403" fmla="*/ 1669514 h 1972742"/>
              <a:gd name="connsiteX4404" fmla="*/ 4741481 w 13601612"/>
              <a:gd name="connsiteY4404" fmla="*/ 1651234 h 1972742"/>
              <a:gd name="connsiteX4405" fmla="*/ 4814240 w 13601612"/>
              <a:gd name="connsiteY4405" fmla="*/ 1651592 h 1972742"/>
              <a:gd name="connsiteX4406" fmla="*/ 4814957 w 13601612"/>
              <a:gd name="connsiteY4406" fmla="*/ 1669155 h 1972742"/>
              <a:gd name="connsiteX4407" fmla="*/ 4792735 w 13601612"/>
              <a:gd name="connsiteY4407" fmla="*/ 1663062 h 1972742"/>
              <a:gd name="connsiteX4408" fmla="*/ 4792735 w 13601612"/>
              <a:gd name="connsiteY4408" fmla="*/ 1657685 h 1972742"/>
              <a:gd name="connsiteX4409" fmla="*/ 4814240 w 13601612"/>
              <a:gd name="connsiteY4409" fmla="*/ 1651592 h 1972742"/>
              <a:gd name="connsiteX4410" fmla="*/ 4449369 w 13601612"/>
              <a:gd name="connsiteY4410" fmla="*/ 1653743 h 1972742"/>
              <a:gd name="connsiteX4411" fmla="*/ 4453670 w 13601612"/>
              <a:gd name="connsiteY4411" fmla="*/ 1654817 h 1972742"/>
              <a:gd name="connsiteX4412" fmla="*/ 4449369 w 13601612"/>
              <a:gd name="connsiteY4412" fmla="*/ 1655892 h 1972742"/>
              <a:gd name="connsiteX4413" fmla="*/ 4449369 w 13601612"/>
              <a:gd name="connsiteY4413" fmla="*/ 1653743 h 1972742"/>
              <a:gd name="connsiteX4414" fmla="*/ 4460838 w 13601612"/>
              <a:gd name="connsiteY4414" fmla="*/ 1653743 h 1972742"/>
              <a:gd name="connsiteX4415" fmla="*/ 4460838 w 13601612"/>
              <a:gd name="connsiteY4415" fmla="*/ 1655893 h 1972742"/>
              <a:gd name="connsiteX4416" fmla="*/ 4457254 w 13601612"/>
              <a:gd name="connsiteY4416" fmla="*/ 1654819 h 1972742"/>
              <a:gd name="connsiteX4417" fmla="*/ 4460838 w 13601612"/>
              <a:gd name="connsiteY4417" fmla="*/ 1653743 h 1972742"/>
              <a:gd name="connsiteX4418" fmla="*/ 5137893 w 13601612"/>
              <a:gd name="connsiteY4418" fmla="*/ 1653743 h 1972742"/>
              <a:gd name="connsiteX4419" fmla="*/ 5176960 w 13601612"/>
              <a:gd name="connsiteY4419" fmla="*/ 1664137 h 1972742"/>
              <a:gd name="connsiteX4420" fmla="*/ 5176960 w 13601612"/>
              <a:gd name="connsiteY4420" fmla="*/ 1676323 h 1972742"/>
              <a:gd name="connsiteX4421" fmla="*/ 5136817 w 13601612"/>
              <a:gd name="connsiteY4421" fmla="*/ 1687076 h 1972742"/>
              <a:gd name="connsiteX4422" fmla="*/ 5137893 w 13601612"/>
              <a:gd name="connsiteY4422" fmla="*/ 1653743 h 1972742"/>
              <a:gd name="connsiteX4423" fmla="*/ 5270149 w 13601612"/>
              <a:gd name="connsiteY4423" fmla="*/ 1654459 h 1972742"/>
              <a:gd name="connsiteX4424" fmla="*/ 5270866 w 13601612"/>
              <a:gd name="connsiteY4424" fmla="*/ 1686359 h 1972742"/>
              <a:gd name="connsiteX4425" fmla="*/ 5229648 w 13601612"/>
              <a:gd name="connsiteY4425" fmla="*/ 1674889 h 1972742"/>
              <a:gd name="connsiteX4426" fmla="*/ 5229290 w 13601612"/>
              <a:gd name="connsiteY4426" fmla="*/ 1665212 h 1972742"/>
              <a:gd name="connsiteX4427" fmla="*/ 5270149 w 13601612"/>
              <a:gd name="connsiteY4427" fmla="*/ 1654459 h 1972742"/>
              <a:gd name="connsiteX4428" fmla="*/ 4455820 w 13601612"/>
              <a:gd name="connsiteY4428" fmla="*/ 1655176 h 1972742"/>
              <a:gd name="connsiteX4429" fmla="*/ 4460838 w 13601612"/>
              <a:gd name="connsiteY4429" fmla="*/ 1656610 h 1972742"/>
              <a:gd name="connsiteX4430" fmla="*/ 4460838 w 13601612"/>
              <a:gd name="connsiteY4430" fmla="*/ 1661269 h 1972742"/>
              <a:gd name="connsiteX4431" fmla="*/ 4455103 w 13601612"/>
              <a:gd name="connsiteY4431" fmla="*/ 1663062 h 1972742"/>
              <a:gd name="connsiteX4432" fmla="*/ 4449369 w 13601612"/>
              <a:gd name="connsiteY4432" fmla="*/ 1661269 h 1972742"/>
              <a:gd name="connsiteX4433" fmla="*/ 4449369 w 13601612"/>
              <a:gd name="connsiteY4433" fmla="*/ 1656968 h 1972742"/>
              <a:gd name="connsiteX4434" fmla="*/ 4455820 w 13601612"/>
              <a:gd name="connsiteY4434" fmla="*/ 1655176 h 1972742"/>
              <a:gd name="connsiteX4435" fmla="*/ 4461913 w 13601612"/>
              <a:gd name="connsiteY4435" fmla="*/ 1656968 h 1972742"/>
              <a:gd name="connsiteX4436" fmla="*/ 4469440 w 13601612"/>
              <a:gd name="connsiteY4436" fmla="*/ 1659119 h 1972742"/>
              <a:gd name="connsiteX4437" fmla="*/ 4461913 w 13601612"/>
              <a:gd name="connsiteY4437" fmla="*/ 1660911 h 1972742"/>
              <a:gd name="connsiteX4438" fmla="*/ 4461913 w 13601612"/>
              <a:gd name="connsiteY4438" fmla="*/ 1656968 h 1972742"/>
              <a:gd name="connsiteX4439" fmla="*/ 4448293 w 13601612"/>
              <a:gd name="connsiteY4439" fmla="*/ 1657326 h 1972742"/>
              <a:gd name="connsiteX4440" fmla="*/ 4448651 w 13601612"/>
              <a:gd name="connsiteY4440" fmla="*/ 1657326 h 1972742"/>
              <a:gd name="connsiteX4441" fmla="*/ 4448293 w 13601612"/>
              <a:gd name="connsiteY4441" fmla="*/ 1661269 h 1972742"/>
              <a:gd name="connsiteX4442" fmla="*/ 4441483 w 13601612"/>
              <a:gd name="connsiteY4442" fmla="*/ 1659121 h 1972742"/>
              <a:gd name="connsiteX4443" fmla="*/ 4448293 w 13601612"/>
              <a:gd name="connsiteY4443" fmla="*/ 1657326 h 1972742"/>
              <a:gd name="connsiteX4444" fmla="*/ 4764419 w 13601612"/>
              <a:gd name="connsiteY4444" fmla="*/ 1657684 h 1972742"/>
              <a:gd name="connsiteX4445" fmla="*/ 4775172 w 13601612"/>
              <a:gd name="connsiteY4445" fmla="*/ 1660193 h 1972742"/>
              <a:gd name="connsiteX4446" fmla="*/ 4764419 w 13601612"/>
              <a:gd name="connsiteY4446" fmla="*/ 1663061 h 1972742"/>
              <a:gd name="connsiteX4447" fmla="*/ 4764419 w 13601612"/>
              <a:gd name="connsiteY4447" fmla="*/ 1657684 h 1972742"/>
              <a:gd name="connsiteX4448" fmla="*/ 4790942 w 13601612"/>
              <a:gd name="connsiteY4448" fmla="*/ 1658042 h 1972742"/>
              <a:gd name="connsiteX4449" fmla="*/ 4790942 w 13601612"/>
              <a:gd name="connsiteY4449" fmla="*/ 1662702 h 1972742"/>
              <a:gd name="connsiteX4450" fmla="*/ 4782340 w 13601612"/>
              <a:gd name="connsiteY4450" fmla="*/ 1660551 h 1972742"/>
              <a:gd name="connsiteX4451" fmla="*/ 4790942 w 13601612"/>
              <a:gd name="connsiteY4451" fmla="*/ 1658042 h 1972742"/>
              <a:gd name="connsiteX4452" fmla="*/ 4439691 w 13601612"/>
              <a:gd name="connsiteY4452" fmla="*/ 1659834 h 1972742"/>
              <a:gd name="connsiteX4453" fmla="*/ 4448293 w 13601612"/>
              <a:gd name="connsiteY4453" fmla="*/ 1661985 h 1972742"/>
              <a:gd name="connsiteX4454" fmla="*/ 4448293 w 13601612"/>
              <a:gd name="connsiteY4454" fmla="*/ 1664852 h 1972742"/>
              <a:gd name="connsiteX4455" fmla="*/ 4439691 w 13601612"/>
              <a:gd name="connsiteY4455" fmla="*/ 1667003 h 1972742"/>
              <a:gd name="connsiteX4456" fmla="*/ 4439691 w 13601612"/>
              <a:gd name="connsiteY4456" fmla="*/ 1659834 h 1972742"/>
              <a:gd name="connsiteX4457" fmla="*/ 4470515 w 13601612"/>
              <a:gd name="connsiteY4457" fmla="*/ 1659834 h 1972742"/>
              <a:gd name="connsiteX4458" fmla="*/ 4470873 w 13601612"/>
              <a:gd name="connsiteY4458" fmla="*/ 1667361 h 1972742"/>
              <a:gd name="connsiteX4459" fmla="*/ 4461913 w 13601612"/>
              <a:gd name="connsiteY4459" fmla="*/ 1664852 h 1972742"/>
              <a:gd name="connsiteX4460" fmla="*/ 4461913 w 13601612"/>
              <a:gd name="connsiteY4460" fmla="*/ 1661985 h 1972742"/>
              <a:gd name="connsiteX4461" fmla="*/ 4470515 w 13601612"/>
              <a:gd name="connsiteY4461" fmla="*/ 1659834 h 1972742"/>
              <a:gd name="connsiteX4462" fmla="*/ 2543652 w 13601612"/>
              <a:gd name="connsiteY4462" fmla="*/ 1661268 h 1972742"/>
              <a:gd name="connsiteX4463" fmla="*/ 2552254 w 13601612"/>
              <a:gd name="connsiteY4463" fmla="*/ 1708221 h 1972742"/>
              <a:gd name="connsiteX4464" fmla="*/ 2530390 w 13601612"/>
              <a:gd name="connsiteY4464" fmla="*/ 1685999 h 1972742"/>
              <a:gd name="connsiteX4465" fmla="*/ 2537917 w 13601612"/>
              <a:gd name="connsiteY4465" fmla="*/ 1670587 h 1972742"/>
              <a:gd name="connsiteX4466" fmla="*/ 2543652 w 13601612"/>
              <a:gd name="connsiteY4466" fmla="*/ 1661268 h 1972742"/>
              <a:gd name="connsiteX4467" fmla="*/ 4778756 w 13601612"/>
              <a:gd name="connsiteY4467" fmla="*/ 1661268 h 1972742"/>
              <a:gd name="connsiteX4468" fmla="*/ 4790942 w 13601612"/>
              <a:gd name="connsiteY4468" fmla="*/ 1664494 h 1972742"/>
              <a:gd name="connsiteX4469" fmla="*/ 4790942 w 13601612"/>
              <a:gd name="connsiteY4469" fmla="*/ 1675963 h 1972742"/>
              <a:gd name="connsiteX4470" fmla="*/ 4777322 w 13601612"/>
              <a:gd name="connsiteY4470" fmla="*/ 1679906 h 1972742"/>
              <a:gd name="connsiteX4471" fmla="*/ 4764419 w 13601612"/>
              <a:gd name="connsiteY4471" fmla="*/ 1676322 h 1972742"/>
              <a:gd name="connsiteX4472" fmla="*/ 4764419 w 13601612"/>
              <a:gd name="connsiteY4472" fmla="*/ 1665211 h 1972742"/>
              <a:gd name="connsiteX4473" fmla="*/ 4778756 w 13601612"/>
              <a:gd name="connsiteY4473" fmla="*/ 1661268 h 1972742"/>
              <a:gd name="connsiteX4474" fmla="*/ 4449369 w 13601612"/>
              <a:gd name="connsiteY4474" fmla="*/ 1662342 h 1972742"/>
              <a:gd name="connsiteX4475" fmla="*/ 4453311 w 13601612"/>
              <a:gd name="connsiteY4475" fmla="*/ 1663417 h 1972742"/>
              <a:gd name="connsiteX4476" fmla="*/ 4449369 w 13601612"/>
              <a:gd name="connsiteY4476" fmla="*/ 1664492 h 1972742"/>
              <a:gd name="connsiteX4477" fmla="*/ 4449369 w 13601612"/>
              <a:gd name="connsiteY4477" fmla="*/ 1662342 h 1972742"/>
              <a:gd name="connsiteX4478" fmla="*/ 4460838 w 13601612"/>
              <a:gd name="connsiteY4478" fmla="*/ 1662342 h 1972742"/>
              <a:gd name="connsiteX4479" fmla="*/ 4460838 w 13601612"/>
              <a:gd name="connsiteY4479" fmla="*/ 1664493 h 1972742"/>
              <a:gd name="connsiteX4480" fmla="*/ 4456895 w 13601612"/>
              <a:gd name="connsiteY4480" fmla="*/ 1663418 h 1972742"/>
              <a:gd name="connsiteX4481" fmla="*/ 4460838 w 13601612"/>
              <a:gd name="connsiteY4481" fmla="*/ 1662342 h 1972742"/>
              <a:gd name="connsiteX4482" fmla="*/ 4455103 w 13601612"/>
              <a:gd name="connsiteY4482" fmla="*/ 1663776 h 1972742"/>
              <a:gd name="connsiteX4483" fmla="*/ 4460838 w 13601612"/>
              <a:gd name="connsiteY4483" fmla="*/ 1665568 h 1972742"/>
              <a:gd name="connsiteX4484" fmla="*/ 4461196 w 13601612"/>
              <a:gd name="connsiteY4484" fmla="*/ 1670228 h 1972742"/>
              <a:gd name="connsiteX4485" fmla="*/ 4455461 w 13601612"/>
              <a:gd name="connsiteY4485" fmla="*/ 1671661 h 1972742"/>
              <a:gd name="connsiteX4486" fmla="*/ 4449368 w 13601612"/>
              <a:gd name="connsiteY4486" fmla="*/ 1669869 h 1972742"/>
              <a:gd name="connsiteX4487" fmla="*/ 4449368 w 13601612"/>
              <a:gd name="connsiteY4487" fmla="*/ 1665568 h 1972742"/>
              <a:gd name="connsiteX4488" fmla="*/ 4455103 w 13601612"/>
              <a:gd name="connsiteY4488" fmla="*/ 1663776 h 1972742"/>
              <a:gd name="connsiteX4489" fmla="*/ 5179828 w 13601612"/>
              <a:gd name="connsiteY4489" fmla="*/ 1664851 h 1972742"/>
              <a:gd name="connsiteX4490" fmla="*/ 5199541 w 13601612"/>
              <a:gd name="connsiteY4490" fmla="*/ 1670227 h 1972742"/>
              <a:gd name="connsiteX4491" fmla="*/ 5179828 w 13601612"/>
              <a:gd name="connsiteY4491" fmla="*/ 1675603 h 1972742"/>
              <a:gd name="connsiteX4492" fmla="*/ 5179828 w 13601612"/>
              <a:gd name="connsiteY4492" fmla="*/ 1664851 h 1972742"/>
              <a:gd name="connsiteX4493" fmla="*/ 3707798 w 13601612"/>
              <a:gd name="connsiteY4493" fmla="*/ 1665209 h 1972742"/>
              <a:gd name="connsiteX4494" fmla="*/ 3713533 w 13601612"/>
              <a:gd name="connsiteY4494" fmla="*/ 1665926 h 1972742"/>
              <a:gd name="connsiteX4495" fmla="*/ 3733246 w 13601612"/>
              <a:gd name="connsiteY4495" fmla="*/ 1713237 h 1972742"/>
              <a:gd name="connsiteX4496" fmla="*/ 3743640 w 13601612"/>
              <a:gd name="connsiteY4496" fmla="*/ 1764491 h 1972742"/>
              <a:gd name="connsiteX4497" fmla="*/ 3714608 w 13601612"/>
              <a:gd name="connsiteY4497" fmla="*/ 1685639 h 1972742"/>
              <a:gd name="connsiteX4498" fmla="*/ 3707798 w 13601612"/>
              <a:gd name="connsiteY4498" fmla="*/ 1665209 h 1972742"/>
              <a:gd name="connsiteX4499" fmla="*/ 4792735 w 13601612"/>
              <a:gd name="connsiteY4499" fmla="*/ 1665209 h 1972742"/>
              <a:gd name="connsiteX4500" fmla="*/ 4811372 w 13601612"/>
              <a:gd name="connsiteY4500" fmla="*/ 1670227 h 1972742"/>
              <a:gd name="connsiteX4501" fmla="*/ 4792735 w 13601612"/>
              <a:gd name="connsiteY4501" fmla="*/ 1675603 h 1972742"/>
              <a:gd name="connsiteX4502" fmla="*/ 4792735 w 13601612"/>
              <a:gd name="connsiteY4502" fmla="*/ 1665209 h 1972742"/>
              <a:gd name="connsiteX4503" fmla="*/ 4448293 w 13601612"/>
              <a:gd name="connsiteY4503" fmla="*/ 1665566 h 1972742"/>
              <a:gd name="connsiteX4504" fmla="*/ 4448293 w 13601612"/>
              <a:gd name="connsiteY4504" fmla="*/ 1669509 h 1972742"/>
              <a:gd name="connsiteX4505" fmla="*/ 4441483 w 13601612"/>
              <a:gd name="connsiteY4505" fmla="*/ 1667723 h 1972742"/>
              <a:gd name="connsiteX4506" fmla="*/ 4448293 w 13601612"/>
              <a:gd name="connsiteY4506" fmla="*/ 1665566 h 1972742"/>
              <a:gd name="connsiteX4507" fmla="*/ 4461913 w 13601612"/>
              <a:gd name="connsiteY4507" fmla="*/ 1665566 h 1972742"/>
              <a:gd name="connsiteX4508" fmla="*/ 4469440 w 13601612"/>
              <a:gd name="connsiteY4508" fmla="*/ 1667717 h 1972742"/>
              <a:gd name="connsiteX4509" fmla="*/ 4461913 w 13601612"/>
              <a:gd name="connsiteY4509" fmla="*/ 1669868 h 1972742"/>
              <a:gd name="connsiteX4510" fmla="*/ 4461913 w 13601612"/>
              <a:gd name="connsiteY4510" fmla="*/ 1665566 h 1972742"/>
              <a:gd name="connsiteX4511" fmla="*/ 4762627 w 13601612"/>
              <a:gd name="connsiteY4511" fmla="*/ 1665931 h 1972742"/>
              <a:gd name="connsiteX4512" fmla="*/ 4762627 w 13601612"/>
              <a:gd name="connsiteY4512" fmla="*/ 1675967 h 1972742"/>
              <a:gd name="connsiteX4513" fmla="*/ 4743989 w 13601612"/>
              <a:gd name="connsiteY4513" fmla="*/ 1670591 h 1972742"/>
              <a:gd name="connsiteX4514" fmla="*/ 4762627 w 13601612"/>
              <a:gd name="connsiteY4514" fmla="*/ 1665931 h 1972742"/>
              <a:gd name="connsiteX4515" fmla="*/ 5226422 w 13601612"/>
              <a:gd name="connsiteY4515" fmla="*/ 1666289 h 1972742"/>
              <a:gd name="connsiteX4516" fmla="*/ 5226780 w 13601612"/>
              <a:gd name="connsiteY4516" fmla="*/ 1674533 h 1972742"/>
              <a:gd name="connsiteX4517" fmla="*/ 5211368 w 13601612"/>
              <a:gd name="connsiteY4517" fmla="*/ 1670232 h 1972742"/>
              <a:gd name="connsiteX4518" fmla="*/ 5226422 w 13601612"/>
              <a:gd name="connsiteY4518" fmla="*/ 1666289 h 1972742"/>
              <a:gd name="connsiteX4519" fmla="*/ 4314961 w 13601612"/>
              <a:gd name="connsiteY4519" fmla="*/ 1667364 h 1972742"/>
              <a:gd name="connsiteX4520" fmla="*/ 4313169 w 13601612"/>
              <a:gd name="connsiteY4520" fmla="*/ 1677758 h 1972742"/>
              <a:gd name="connsiteX4521" fmla="*/ 4299549 w 13601612"/>
              <a:gd name="connsiteY4521" fmla="*/ 1679909 h 1972742"/>
              <a:gd name="connsiteX4522" fmla="*/ 4314961 w 13601612"/>
              <a:gd name="connsiteY4522" fmla="*/ 1667364 h 1972742"/>
              <a:gd name="connsiteX4523" fmla="*/ 4439333 w 13601612"/>
              <a:gd name="connsiteY4523" fmla="*/ 1668081 h 1972742"/>
              <a:gd name="connsiteX4524" fmla="*/ 4448293 w 13601612"/>
              <a:gd name="connsiteY4524" fmla="*/ 1670590 h 1972742"/>
              <a:gd name="connsiteX4525" fmla="*/ 4448293 w 13601612"/>
              <a:gd name="connsiteY4525" fmla="*/ 1673457 h 1972742"/>
              <a:gd name="connsiteX4526" fmla="*/ 4439333 w 13601612"/>
              <a:gd name="connsiteY4526" fmla="*/ 1675966 h 1972742"/>
              <a:gd name="connsiteX4527" fmla="*/ 4439333 w 13601612"/>
              <a:gd name="connsiteY4527" fmla="*/ 1668081 h 1972742"/>
              <a:gd name="connsiteX4528" fmla="*/ 4470874 w 13601612"/>
              <a:gd name="connsiteY4528" fmla="*/ 1668439 h 1972742"/>
              <a:gd name="connsiteX4529" fmla="*/ 4471231 w 13601612"/>
              <a:gd name="connsiteY4529" fmla="*/ 1675607 h 1972742"/>
              <a:gd name="connsiteX4530" fmla="*/ 4461913 w 13601612"/>
              <a:gd name="connsiteY4530" fmla="*/ 1673098 h 1972742"/>
              <a:gd name="connsiteX4531" fmla="*/ 4461913 w 13601612"/>
              <a:gd name="connsiteY4531" fmla="*/ 1670947 h 1972742"/>
              <a:gd name="connsiteX4532" fmla="*/ 4470874 w 13601612"/>
              <a:gd name="connsiteY4532" fmla="*/ 1668439 h 1972742"/>
              <a:gd name="connsiteX4533" fmla="*/ 4449369 w 13601612"/>
              <a:gd name="connsiteY4533" fmla="*/ 1670947 h 1972742"/>
              <a:gd name="connsiteX4534" fmla="*/ 4453670 w 13601612"/>
              <a:gd name="connsiteY4534" fmla="*/ 1672022 h 1972742"/>
              <a:gd name="connsiteX4535" fmla="*/ 4449010 w 13601612"/>
              <a:gd name="connsiteY4535" fmla="*/ 1673097 h 1972742"/>
              <a:gd name="connsiteX4536" fmla="*/ 4449369 w 13601612"/>
              <a:gd name="connsiteY4536" fmla="*/ 1670947 h 1972742"/>
              <a:gd name="connsiteX4537" fmla="*/ 4461196 w 13601612"/>
              <a:gd name="connsiteY4537" fmla="*/ 1670947 h 1972742"/>
              <a:gd name="connsiteX4538" fmla="*/ 4461196 w 13601612"/>
              <a:gd name="connsiteY4538" fmla="*/ 1673098 h 1972742"/>
              <a:gd name="connsiteX4539" fmla="*/ 4457612 w 13601612"/>
              <a:gd name="connsiteY4539" fmla="*/ 1672023 h 1972742"/>
              <a:gd name="connsiteX4540" fmla="*/ 4461196 w 13601612"/>
              <a:gd name="connsiteY4540" fmla="*/ 1670947 h 1972742"/>
              <a:gd name="connsiteX4541" fmla="*/ 4814957 w 13601612"/>
              <a:gd name="connsiteY4541" fmla="*/ 1671305 h 1972742"/>
              <a:gd name="connsiteX4542" fmla="*/ 4815673 w 13601612"/>
              <a:gd name="connsiteY4542" fmla="*/ 1690301 h 1972742"/>
              <a:gd name="connsiteX4543" fmla="*/ 4792735 w 13601612"/>
              <a:gd name="connsiteY4543" fmla="*/ 1684208 h 1972742"/>
              <a:gd name="connsiteX4544" fmla="*/ 4792735 w 13601612"/>
              <a:gd name="connsiteY4544" fmla="*/ 1677398 h 1972742"/>
              <a:gd name="connsiteX4545" fmla="*/ 4814957 w 13601612"/>
              <a:gd name="connsiteY4545" fmla="*/ 1671305 h 1972742"/>
              <a:gd name="connsiteX4546" fmla="*/ 4740764 w 13601612"/>
              <a:gd name="connsiteY4546" fmla="*/ 1671663 h 1972742"/>
              <a:gd name="connsiteX4547" fmla="*/ 4762269 w 13601612"/>
              <a:gd name="connsiteY4547" fmla="*/ 1677756 h 1972742"/>
              <a:gd name="connsiteX4548" fmla="*/ 4762269 w 13601612"/>
              <a:gd name="connsiteY4548" fmla="*/ 1683849 h 1972742"/>
              <a:gd name="connsiteX4549" fmla="*/ 4739688 w 13601612"/>
              <a:gd name="connsiteY4549" fmla="*/ 1689945 h 1972742"/>
              <a:gd name="connsiteX4550" fmla="*/ 4740764 w 13601612"/>
              <a:gd name="connsiteY4550" fmla="*/ 1671663 h 1972742"/>
              <a:gd name="connsiteX4551" fmla="*/ 5205275 w 13601612"/>
              <a:gd name="connsiteY4551" fmla="*/ 1671663 h 1972742"/>
              <a:gd name="connsiteX4552" fmla="*/ 5226781 w 13601612"/>
              <a:gd name="connsiteY4552" fmla="*/ 1677398 h 1972742"/>
              <a:gd name="connsiteX4553" fmla="*/ 5226781 w 13601612"/>
              <a:gd name="connsiteY4553" fmla="*/ 1698903 h 1972742"/>
              <a:gd name="connsiteX4554" fmla="*/ 5202408 w 13601612"/>
              <a:gd name="connsiteY4554" fmla="*/ 1705355 h 1972742"/>
              <a:gd name="connsiteX4555" fmla="*/ 5179828 w 13601612"/>
              <a:gd name="connsiteY4555" fmla="*/ 1699620 h 1972742"/>
              <a:gd name="connsiteX4556" fmla="*/ 5179828 w 13601612"/>
              <a:gd name="connsiteY4556" fmla="*/ 1678473 h 1972742"/>
              <a:gd name="connsiteX4557" fmla="*/ 5205275 w 13601612"/>
              <a:gd name="connsiteY4557" fmla="*/ 1671663 h 1972742"/>
              <a:gd name="connsiteX4558" fmla="*/ 4455820 w 13601612"/>
              <a:gd name="connsiteY4558" fmla="*/ 1672382 h 1972742"/>
              <a:gd name="connsiteX4559" fmla="*/ 4461196 w 13601612"/>
              <a:gd name="connsiteY4559" fmla="*/ 1673816 h 1972742"/>
              <a:gd name="connsiteX4560" fmla="*/ 4461196 w 13601612"/>
              <a:gd name="connsiteY4560" fmla="*/ 1678834 h 1972742"/>
              <a:gd name="connsiteX4561" fmla="*/ 4455103 w 13601612"/>
              <a:gd name="connsiteY4561" fmla="*/ 1680626 h 1972742"/>
              <a:gd name="connsiteX4562" fmla="*/ 4449010 w 13601612"/>
              <a:gd name="connsiteY4562" fmla="*/ 1678834 h 1972742"/>
              <a:gd name="connsiteX4563" fmla="*/ 4449010 w 13601612"/>
              <a:gd name="connsiteY4563" fmla="*/ 1674174 h 1972742"/>
              <a:gd name="connsiteX4564" fmla="*/ 4455820 w 13601612"/>
              <a:gd name="connsiteY4564" fmla="*/ 1672382 h 1972742"/>
              <a:gd name="connsiteX4565" fmla="*/ 4461913 w 13601612"/>
              <a:gd name="connsiteY4565" fmla="*/ 1674174 h 1972742"/>
              <a:gd name="connsiteX4566" fmla="*/ 4470157 w 13601612"/>
              <a:gd name="connsiteY4566" fmla="*/ 1676325 h 1972742"/>
              <a:gd name="connsiteX4567" fmla="*/ 4461913 w 13601612"/>
              <a:gd name="connsiteY4567" fmla="*/ 1678834 h 1972742"/>
              <a:gd name="connsiteX4568" fmla="*/ 4461913 w 13601612"/>
              <a:gd name="connsiteY4568" fmla="*/ 1674174 h 1972742"/>
              <a:gd name="connsiteX4569" fmla="*/ 4448293 w 13601612"/>
              <a:gd name="connsiteY4569" fmla="*/ 1674532 h 1972742"/>
              <a:gd name="connsiteX4570" fmla="*/ 4447935 w 13601612"/>
              <a:gd name="connsiteY4570" fmla="*/ 1678833 h 1972742"/>
              <a:gd name="connsiteX4571" fmla="*/ 4440408 w 13601612"/>
              <a:gd name="connsiteY4571" fmla="*/ 1676683 h 1972742"/>
              <a:gd name="connsiteX4572" fmla="*/ 4448293 w 13601612"/>
              <a:gd name="connsiteY4572" fmla="*/ 1674532 h 1972742"/>
              <a:gd name="connsiteX4573" fmla="*/ 4471232 w 13601612"/>
              <a:gd name="connsiteY4573" fmla="*/ 1677041 h 1972742"/>
              <a:gd name="connsiteX4574" fmla="*/ 4471590 w 13601612"/>
              <a:gd name="connsiteY4574" fmla="*/ 1682417 h 1972742"/>
              <a:gd name="connsiteX4575" fmla="*/ 4468723 w 13601612"/>
              <a:gd name="connsiteY4575" fmla="*/ 1684210 h 1972742"/>
              <a:gd name="connsiteX4576" fmla="*/ 4471590 w 13601612"/>
              <a:gd name="connsiteY4576" fmla="*/ 1682776 h 1972742"/>
              <a:gd name="connsiteX4577" fmla="*/ 4471590 w 13601612"/>
              <a:gd name="connsiteY4577" fmla="*/ 1685285 h 1972742"/>
              <a:gd name="connsiteX4578" fmla="*/ 4468723 w 13601612"/>
              <a:gd name="connsiteY4578" fmla="*/ 1684210 h 1972742"/>
              <a:gd name="connsiteX4579" fmla="*/ 4462271 w 13601612"/>
              <a:gd name="connsiteY4579" fmla="*/ 1682418 h 1972742"/>
              <a:gd name="connsiteX4580" fmla="*/ 4462271 w 13601612"/>
              <a:gd name="connsiteY4580" fmla="*/ 1679551 h 1972742"/>
              <a:gd name="connsiteX4581" fmla="*/ 4471232 w 13601612"/>
              <a:gd name="connsiteY4581" fmla="*/ 1677041 h 1972742"/>
              <a:gd name="connsiteX4582" fmla="*/ 4438974 w 13601612"/>
              <a:gd name="connsiteY4582" fmla="*/ 1677399 h 1972742"/>
              <a:gd name="connsiteX4583" fmla="*/ 4447935 w 13601612"/>
              <a:gd name="connsiteY4583" fmla="*/ 1679908 h 1972742"/>
              <a:gd name="connsiteX4584" fmla="*/ 4447935 w 13601612"/>
              <a:gd name="connsiteY4584" fmla="*/ 1682417 h 1972742"/>
              <a:gd name="connsiteX4585" fmla="*/ 4438616 w 13601612"/>
              <a:gd name="connsiteY4585" fmla="*/ 1684926 h 1972742"/>
              <a:gd name="connsiteX4586" fmla="*/ 4438974 w 13601612"/>
              <a:gd name="connsiteY4586" fmla="*/ 1677399 h 1972742"/>
              <a:gd name="connsiteX4587" fmla="*/ 4790942 w 13601612"/>
              <a:gd name="connsiteY4587" fmla="*/ 1677757 h 1972742"/>
              <a:gd name="connsiteX4588" fmla="*/ 4790942 w 13601612"/>
              <a:gd name="connsiteY4588" fmla="*/ 1683491 h 1972742"/>
              <a:gd name="connsiteX4589" fmla="*/ 4780548 w 13601612"/>
              <a:gd name="connsiteY4589" fmla="*/ 1680624 h 1972742"/>
              <a:gd name="connsiteX4590" fmla="*/ 4790942 w 13601612"/>
              <a:gd name="connsiteY4590" fmla="*/ 1677757 h 1972742"/>
              <a:gd name="connsiteX4591" fmla="*/ 4314603 w 13601612"/>
              <a:gd name="connsiteY4591" fmla="*/ 1678115 h 1972742"/>
              <a:gd name="connsiteX4592" fmla="*/ 4322846 w 13601612"/>
              <a:gd name="connsiteY4592" fmla="*/ 1678115 h 1972742"/>
              <a:gd name="connsiteX4593" fmla="*/ 4324638 w 13601612"/>
              <a:gd name="connsiteY4593" fmla="*/ 1678473 h 1972742"/>
              <a:gd name="connsiteX4594" fmla="*/ 4324996 w 13601612"/>
              <a:gd name="connsiteY4594" fmla="*/ 1682415 h 1972742"/>
              <a:gd name="connsiteX4595" fmla="*/ 4323922 w 13601612"/>
              <a:gd name="connsiteY4595" fmla="*/ 1683490 h 1972742"/>
              <a:gd name="connsiteX4596" fmla="*/ 4313886 w 13601612"/>
              <a:gd name="connsiteY4596" fmla="*/ 1683132 h 1972742"/>
              <a:gd name="connsiteX4597" fmla="*/ 4313169 w 13601612"/>
              <a:gd name="connsiteY4597" fmla="*/ 1682415 h 1972742"/>
              <a:gd name="connsiteX4598" fmla="*/ 4313886 w 13601612"/>
              <a:gd name="connsiteY4598" fmla="*/ 1678473 h 1972742"/>
              <a:gd name="connsiteX4599" fmla="*/ 4314603 w 13601612"/>
              <a:gd name="connsiteY4599" fmla="*/ 1678115 h 1972742"/>
              <a:gd name="connsiteX4600" fmla="*/ 4764419 w 13601612"/>
              <a:gd name="connsiteY4600" fmla="*/ 1678115 h 1972742"/>
              <a:gd name="connsiteX4601" fmla="*/ 4773738 w 13601612"/>
              <a:gd name="connsiteY4601" fmla="*/ 1680624 h 1972742"/>
              <a:gd name="connsiteX4602" fmla="*/ 4764061 w 13601612"/>
              <a:gd name="connsiteY4602" fmla="*/ 1683491 h 1972742"/>
              <a:gd name="connsiteX4603" fmla="*/ 4764419 w 13601612"/>
              <a:gd name="connsiteY4603" fmla="*/ 1678115 h 1972742"/>
              <a:gd name="connsiteX4604" fmla="*/ 4313169 w 13601612"/>
              <a:gd name="connsiteY4604" fmla="*/ 1678473 h 1972742"/>
              <a:gd name="connsiteX4605" fmla="*/ 4312452 w 13601612"/>
              <a:gd name="connsiteY4605" fmla="*/ 1681698 h 1972742"/>
              <a:gd name="connsiteX4606" fmla="*/ 4309585 w 13601612"/>
              <a:gd name="connsiteY4606" fmla="*/ 1679189 h 1972742"/>
              <a:gd name="connsiteX4607" fmla="*/ 4313169 w 13601612"/>
              <a:gd name="connsiteY4607" fmla="*/ 1678473 h 1972742"/>
              <a:gd name="connsiteX4608" fmla="*/ 4325355 w 13601612"/>
              <a:gd name="connsiteY4608" fmla="*/ 1678473 h 1972742"/>
              <a:gd name="connsiteX4609" fmla="*/ 4328223 w 13601612"/>
              <a:gd name="connsiteY4609" fmla="*/ 1679189 h 1972742"/>
              <a:gd name="connsiteX4610" fmla="*/ 4325714 w 13601612"/>
              <a:gd name="connsiteY4610" fmla="*/ 1681698 h 1972742"/>
              <a:gd name="connsiteX4611" fmla="*/ 4325355 w 13601612"/>
              <a:gd name="connsiteY4611" fmla="*/ 1678473 h 1972742"/>
              <a:gd name="connsiteX4612" fmla="*/ 5229648 w 13601612"/>
              <a:gd name="connsiteY4612" fmla="*/ 1678473 h 1972742"/>
              <a:gd name="connsiteX4613" fmla="*/ 5267282 w 13601612"/>
              <a:gd name="connsiteY4613" fmla="*/ 1688508 h 1972742"/>
              <a:gd name="connsiteX4614" fmla="*/ 5229648 w 13601612"/>
              <a:gd name="connsiteY4614" fmla="*/ 1698544 h 1972742"/>
              <a:gd name="connsiteX4615" fmla="*/ 5229648 w 13601612"/>
              <a:gd name="connsiteY4615" fmla="*/ 1678473 h 1972742"/>
              <a:gd name="connsiteX4616" fmla="*/ 4308151 w 13601612"/>
              <a:gd name="connsiteY4616" fmla="*/ 1679189 h 1972742"/>
              <a:gd name="connsiteX4617" fmla="*/ 4304208 w 13601612"/>
              <a:gd name="connsiteY4617" fmla="*/ 1682774 h 1972742"/>
              <a:gd name="connsiteX4618" fmla="*/ 4302058 w 13601612"/>
              <a:gd name="connsiteY4618" fmla="*/ 1680623 h 1972742"/>
              <a:gd name="connsiteX4619" fmla="*/ 4308151 w 13601612"/>
              <a:gd name="connsiteY4619" fmla="*/ 1679189 h 1972742"/>
              <a:gd name="connsiteX4620" fmla="*/ 4308868 w 13601612"/>
              <a:gd name="connsiteY4620" fmla="*/ 1679547 h 1972742"/>
              <a:gd name="connsiteX4621" fmla="*/ 4312452 w 13601612"/>
              <a:gd name="connsiteY4621" fmla="*/ 1682415 h 1972742"/>
              <a:gd name="connsiteX4622" fmla="*/ 4312094 w 13601612"/>
              <a:gd name="connsiteY4622" fmla="*/ 1683131 h 1972742"/>
              <a:gd name="connsiteX4623" fmla="*/ 4304926 w 13601612"/>
              <a:gd name="connsiteY4623" fmla="*/ 1683131 h 1972742"/>
              <a:gd name="connsiteX4624" fmla="*/ 4308868 w 13601612"/>
              <a:gd name="connsiteY4624" fmla="*/ 1679547 h 1972742"/>
              <a:gd name="connsiteX4625" fmla="*/ 4328939 w 13601612"/>
              <a:gd name="connsiteY4625" fmla="*/ 1679547 h 1972742"/>
              <a:gd name="connsiteX4626" fmla="*/ 4332882 w 13601612"/>
              <a:gd name="connsiteY4626" fmla="*/ 1683490 h 1972742"/>
              <a:gd name="connsiteX4627" fmla="*/ 4326072 w 13601612"/>
              <a:gd name="connsiteY4627" fmla="*/ 1683490 h 1972742"/>
              <a:gd name="connsiteX4628" fmla="*/ 4325714 w 13601612"/>
              <a:gd name="connsiteY4628" fmla="*/ 1682415 h 1972742"/>
              <a:gd name="connsiteX4629" fmla="*/ 4328939 w 13601612"/>
              <a:gd name="connsiteY4629" fmla="*/ 1679547 h 1972742"/>
              <a:gd name="connsiteX4630" fmla="*/ 4329656 w 13601612"/>
              <a:gd name="connsiteY4630" fmla="*/ 1679547 h 1972742"/>
              <a:gd name="connsiteX4631" fmla="*/ 4335749 w 13601612"/>
              <a:gd name="connsiteY4631" fmla="*/ 1680622 h 1972742"/>
              <a:gd name="connsiteX4632" fmla="*/ 4333599 w 13601612"/>
              <a:gd name="connsiteY4632" fmla="*/ 1683131 h 1972742"/>
              <a:gd name="connsiteX4633" fmla="*/ 4329656 w 13601612"/>
              <a:gd name="connsiteY4633" fmla="*/ 1679547 h 1972742"/>
              <a:gd name="connsiteX4634" fmla="*/ 5176960 w 13601612"/>
              <a:gd name="connsiteY4634" fmla="*/ 1679547 h 1972742"/>
              <a:gd name="connsiteX4635" fmla="*/ 5176602 w 13601612"/>
              <a:gd name="connsiteY4635" fmla="*/ 1698902 h 1972742"/>
              <a:gd name="connsiteX4636" fmla="*/ 5140760 w 13601612"/>
              <a:gd name="connsiteY4636" fmla="*/ 1688866 h 1972742"/>
              <a:gd name="connsiteX4637" fmla="*/ 5176960 w 13601612"/>
              <a:gd name="connsiteY4637" fmla="*/ 1679547 h 1972742"/>
              <a:gd name="connsiteX4638" fmla="*/ 4449010 w 13601612"/>
              <a:gd name="connsiteY4638" fmla="*/ 1679905 h 1972742"/>
              <a:gd name="connsiteX4639" fmla="*/ 4452953 w 13601612"/>
              <a:gd name="connsiteY4639" fmla="*/ 1680984 h 1972742"/>
              <a:gd name="connsiteX4640" fmla="*/ 4449010 w 13601612"/>
              <a:gd name="connsiteY4640" fmla="*/ 1682059 h 1972742"/>
              <a:gd name="connsiteX4641" fmla="*/ 4449010 w 13601612"/>
              <a:gd name="connsiteY4641" fmla="*/ 1679905 h 1972742"/>
              <a:gd name="connsiteX4642" fmla="*/ 4461196 w 13601612"/>
              <a:gd name="connsiteY4642" fmla="*/ 1679905 h 1972742"/>
              <a:gd name="connsiteX4643" fmla="*/ 4461196 w 13601612"/>
              <a:gd name="connsiteY4643" fmla="*/ 1682414 h 1972742"/>
              <a:gd name="connsiteX4644" fmla="*/ 4456895 w 13601612"/>
              <a:gd name="connsiteY4644" fmla="*/ 1680980 h 1972742"/>
              <a:gd name="connsiteX4645" fmla="*/ 4461196 w 13601612"/>
              <a:gd name="connsiteY4645" fmla="*/ 1679905 h 1972742"/>
              <a:gd name="connsiteX4646" fmla="*/ 4300624 w 13601612"/>
              <a:gd name="connsiteY4646" fmla="*/ 1680622 h 1972742"/>
              <a:gd name="connsiteX4647" fmla="*/ 4298474 w 13601612"/>
              <a:gd name="connsiteY4647" fmla="*/ 1682772 h 1972742"/>
              <a:gd name="connsiteX4648" fmla="*/ 4297399 w 13601612"/>
              <a:gd name="connsiteY4648" fmla="*/ 1681698 h 1972742"/>
              <a:gd name="connsiteX4649" fmla="*/ 4298116 w 13601612"/>
              <a:gd name="connsiteY4649" fmla="*/ 1680981 h 1972742"/>
              <a:gd name="connsiteX4650" fmla="*/ 4300624 w 13601612"/>
              <a:gd name="connsiteY4650" fmla="*/ 1680622 h 1972742"/>
              <a:gd name="connsiteX4651" fmla="*/ 4301341 w 13601612"/>
              <a:gd name="connsiteY4651" fmla="*/ 1680980 h 1972742"/>
              <a:gd name="connsiteX4652" fmla="*/ 4303850 w 13601612"/>
              <a:gd name="connsiteY4652" fmla="*/ 1683130 h 1972742"/>
              <a:gd name="connsiteX4653" fmla="*/ 4298832 w 13601612"/>
              <a:gd name="connsiteY4653" fmla="*/ 1683130 h 1972742"/>
              <a:gd name="connsiteX4654" fmla="*/ 4301341 w 13601612"/>
              <a:gd name="connsiteY4654" fmla="*/ 1680980 h 1972742"/>
              <a:gd name="connsiteX4655" fmla="*/ 4336466 w 13601612"/>
              <a:gd name="connsiteY4655" fmla="*/ 1680980 h 1972742"/>
              <a:gd name="connsiteX4656" fmla="*/ 4338975 w 13601612"/>
              <a:gd name="connsiteY4656" fmla="*/ 1683489 h 1972742"/>
              <a:gd name="connsiteX4657" fmla="*/ 4334316 w 13601612"/>
              <a:gd name="connsiteY4657" fmla="*/ 1683489 h 1972742"/>
              <a:gd name="connsiteX4658" fmla="*/ 4336466 w 13601612"/>
              <a:gd name="connsiteY4658" fmla="*/ 1680980 h 1972742"/>
              <a:gd name="connsiteX4659" fmla="*/ 4337541 w 13601612"/>
              <a:gd name="connsiteY4659" fmla="*/ 1680980 h 1972742"/>
              <a:gd name="connsiteX4660" fmla="*/ 4340767 w 13601612"/>
              <a:gd name="connsiteY4660" fmla="*/ 1681697 h 1972742"/>
              <a:gd name="connsiteX4661" fmla="*/ 4339692 w 13601612"/>
              <a:gd name="connsiteY4661" fmla="*/ 1683130 h 1972742"/>
              <a:gd name="connsiteX4662" fmla="*/ 4337541 w 13601612"/>
              <a:gd name="connsiteY4662" fmla="*/ 1680980 h 1972742"/>
              <a:gd name="connsiteX4663" fmla="*/ 4295964 w 13601612"/>
              <a:gd name="connsiteY4663" fmla="*/ 1681697 h 1972742"/>
              <a:gd name="connsiteX4664" fmla="*/ 4294172 w 13601612"/>
              <a:gd name="connsiteY4664" fmla="*/ 1683130 h 1972742"/>
              <a:gd name="connsiteX4665" fmla="*/ 4289513 w 13601612"/>
              <a:gd name="connsiteY4665" fmla="*/ 1683130 h 1972742"/>
              <a:gd name="connsiteX4666" fmla="*/ 4294172 w 13601612"/>
              <a:gd name="connsiteY4666" fmla="*/ 1682056 h 1972742"/>
              <a:gd name="connsiteX4667" fmla="*/ 4295964 w 13601612"/>
              <a:gd name="connsiteY4667" fmla="*/ 1681697 h 1972742"/>
              <a:gd name="connsiteX4668" fmla="*/ 4455103 w 13601612"/>
              <a:gd name="connsiteY4668" fmla="*/ 1681697 h 1972742"/>
              <a:gd name="connsiteX4669" fmla="*/ 4461196 w 13601612"/>
              <a:gd name="connsiteY4669" fmla="*/ 1683130 h 1972742"/>
              <a:gd name="connsiteX4670" fmla="*/ 4461196 w 13601612"/>
              <a:gd name="connsiteY4670" fmla="*/ 1687073 h 1972742"/>
              <a:gd name="connsiteX4671" fmla="*/ 4454744 w 13601612"/>
              <a:gd name="connsiteY4671" fmla="*/ 1689582 h 1972742"/>
              <a:gd name="connsiteX4672" fmla="*/ 4449009 w 13601612"/>
              <a:gd name="connsiteY4672" fmla="*/ 1687790 h 1972742"/>
              <a:gd name="connsiteX4673" fmla="*/ 4449009 w 13601612"/>
              <a:gd name="connsiteY4673" fmla="*/ 1683130 h 1972742"/>
              <a:gd name="connsiteX4674" fmla="*/ 4455103 w 13601612"/>
              <a:gd name="connsiteY4674" fmla="*/ 1681697 h 1972742"/>
              <a:gd name="connsiteX4675" fmla="*/ 4777322 w 13601612"/>
              <a:gd name="connsiteY4675" fmla="*/ 1681697 h 1972742"/>
              <a:gd name="connsiteX4676" fmla="*/ 4790942 w 13601612"/>
              <a:gd name="connsiteY4676" fmla="*/ 1685639 h 1972742"/>
              <a:gd name="connsiteX4677" fmla="*/ 4790942 w 13601612"/>
              <a:gd name="connsiteY4677" fmla="*/ 1697467 h 1972742"/>
              <a:gd name="connsiteX4678" fmla="*/ 4778397 w 13601612"/>
              <a:gd name="connsiteY4678" fmla="*/ 1700693 h 1972742"/>
              <a:gd name="connsiteX4679" fmla="*/ 4764060 w 13601612"/>
              <a:gd name="connsiteY4679" fmla="*/ 1696750 h 1972742"/>
              <a:gd name="connsiteX4680" fmla="*/ 4764060 w 13601612"/>
              <a:gd name="connsiteY4680" fmla="*/ 1685281 h 1972742"/>
              <a:gd name="connsiteX4681" fmla="*/ 4777322 w 13601612"/>
              <a:gd name="connsiteY4681" fmla="*/ 1681697 h 1972742"/>
              <a:gd name="connsiteX4682" fmla="*/ 4297040 w 13601612"/>
              <a:gd name="connsiteY4682" fmla="*/ 1682054 h 1972742"/>
              <a:gd name="connsiteX4683" fmla="*/ 4297756 w 13601612"/>
              <a:gd name="connsiteY4683" fmla="*/ 1683129 h 1972742"/>
              <a:gd name="connsiteX4684" fmla="*/ 4295247 w 13601612"/>
              <a:gd name="connsiteY4684" fmla="*/ 1683129 h 1972742"/>
              <a:gd name="connsiteX4685" fmla="*/ 4297040 w 13601612"/>
              <a:gd name="connsiteY4685" fmla="*/ 1682054 h 1972742"/>
              <a:gd name="connsiteX4686" fmla="*/ 4341484 w 13601612"/>
              <a:gd name="connsiteY4686" fmla="*/ 1682054 h 1972742"/>
              <a:gd name="connsiteX4687" fmla="*/ 4342558 w 13601612"/>
              <a:gd name="connsiteY4687" fmla="*/ 1683488 h 1972742"/>
              <a:gd name="connsiteX4688" fmla="*/ 4342200 w 13601612"/>
              <a:gd name="connsiteY4688" fmla="*/ 1683488 h 1972742"/>
              <a:gd name="connsiteX4689" fmla="*/ 4340050 w 13601612"/>
              <a:gd name="connsiteY4689" fmla="*/ 1683488 h 1972742"/>
              <a:gd name="connsiteX4690" fmla="*/ 4341484 w 13601612"/>
              <a:gd name="connsiteY4690" fmla="*/ 1682054 h 1972742"/>
              <a:gd name="connsiteX4691" fmla="*/ 4342200 w 13601612"/>
              <a:gd name="connsiteY4691" fmla="*/ 1682054 h 1972742"/>
              <a:gd name="connsiteX4692" fmla="*/ 4343993 w 13601612"/>
              <a:gd name="connsiteY4692" fmla="*/ 1682412 h 1972742"/>
              <a:gd name="connsiteX4693" fmla="*/ 4344350 w 13601612"/>
              <a:gd name="connsiteY4693" fmla="*/ 1682412 h 1972742"/>
              <a:gd name="connsiteX4694" fmla="*/ 4348293 w 13601612"/>
              <a:gd name="connsiteY4694" fmla="*/ 1683487 h 1972742"/>
              <a:gd name="connsiteX4695" fmla="*/ 4343634 w 13601612"/>
              <a:gd name="connsiteY4695" fmla="*/ 1683487 h 1972742"/>
              <a:gd name="connsiteX4696" fmla="*/ 4343276 w 13601612"/>
              <a:gd name="connsiteY4696" fmla="*/ 1683129 h 1972742"/>
              <a:gd name="connsiteX4697" fmla="*/ 4343993 w 13601612"/>
              <a:gd name="connsiteY4697" fmla="*/ 1682412 h 1972742"/>
              <a:gd name="connsiteX4698" fmla="*/ 4342918 w 13601612"/>
              <a:gd name="connsiteY4698" fmla="*/ 1682770 h 1972742"/>
              <a:gd name="connsiteX4699" fmla="*/ 4342200 w 13601612"/>
              <a:gd name="connsiteY4699" fmla="*/ 1682054 h 1972742"/>
              <a:gd name="connsiteX4700" fmla="*/ 5799535 w 13601612"/>
              <a:gd name="connsiteY4700" fmla="*/ 1682054 h 1972742"/>
              <a:gd name="connsiteX4701" fmla="*/ 5802402 w 13601612"/>
              <a:gd name="connsiteY4701" fmla="*/ 1718972 h 1972742"/>
              <a:gd name="connsiteX4702" fmla="*/ 5802760 w 13601612"/>
              <a:gd name="connsiteY4702" fmla="*/ 1774527 h 1972742"/>
              <a:gd name="connsiteX4703" fmla="*/ 5798817 w 13601612"/>
              <a:gd name="connsiteY4703" fmla="*/ 1754814 h 1972742"/>
              <a:gd name="connsiteX4704" fmla="*/ 5794874 w 13601612"/>
              <a:gd name="connsiteY4704" fmla="*/ 1698900 h 1972742"/>
              <a:gd name="connsiteX4705" fmla="*/ 5799534 w 13601612"/>
              <a:gd name="connsiteY4705" fmla="*/ 1682054 h 1972742"/>
              <a:gd name="connsiteX4706" fmla="*/ 5799535 w 13601612"/>
              <a:gd name="connsiteY4706" fmla="*/ 1682054 h 1972742"/>
              <a:gd name="connsiteX4707" fmla="*/ 4447934 w 13601612"/>
              <a:gd name="connsiteY4707" fmla="*/ 1683488 h 1972742"/>
              <a:gd name="connsiteX4708" fmla="*/ 4447934 w 13601612"/>
              <a:gd name="connsiteY4708" fmla="*/ 1687431 h 1972742"/>
              <a:gd name="connsiteX4709" fmla="*/ 4440766 w 13601612"/>
              <a:gd name="connsiteY4709" fmla="*/ 1685639 h 1972742"/>
              <a:gd name="connsiteX4710" fmla="*/ 4447934 w 13601612"/>
              <a:gd name="connsiteY4710" fmla="*/ 1683488 h 1972742"/>
              <a:gd name="connsiteX4711" fmla="*/ 4462271 w 13601612"/>
              <a:gd name="connsiteY4711" fmla="*/ 1683488 h 1972742"/>
              <a:gd name="connsiteX4712" fmla="*/ 4466572 w 13601612"/>
              <a:gd name="connsiteY4712" fmla="*/ 1684563 h 1972742"/>
              <a:gd name="connsiteX4713" fmla="*/ 4462271 w 13601612"/>
              <a:gd name="connsiteY4713" fmla="*/ 1686355 h 1972742"/>
              <a:gd name="connsiteX4714" fmla="*/ 4462271 w 13601612"/>
              <a:gd name="connsiteY4714" fmla="*/ 1683488 h 1972742"/>
              <a:gd name="connsiteX4715" fmla="*/ 4294531 w 13601612"/>
              <a:gd name="connsiteY4715" fmla="*/ 1683846 h 1972742"/>
              <a:gd name="connsiteX4716" fmla="*/ 4312093 w 13601612"/>
              <a:gd name="connsiteY4716" fmla="*/ 1683846 h 1972742"/>
              <a:gd name="connsiteX4717" fmla="*/ 4310660 w 13601612"/>
              <a:gd name="connsiteY4717" fmla="*/ 1692090 h 1972742"/>
              <a:gd name="connsiteX4718" fmla="*/ 4310302 w 13601612"/>
              <a:gd name="connsiteY4718" fmla="*/ 1692090 h 1972742"/>
              <a:gd name="connsiteX4719" fmla="*/ 4309944 w 13601612"/>
              <a:gd name="connsiteY4719" fmla="*/ 1692447 h 1972742"/>
              <a:gd name="connsiteX4720" fmla="*/ 4309227 w 13601612"/>
              <a:gd name="connsiteY4720" fmla="*/ 1692447 h 1972742"/>
              <a:gd name="connsiteX4721" fmla="*/ 4268367 w 13601612"/>
              <a:gd name="connsiteY4721" fmla="*/ 1699974 h 1972742"/>
              <a:gd name="connsiteX4722" fmla="*/ 4294532 w 13601612"/>
              <a:gd name="connsiteY4722" fmla="*/ 1683845 h 1972742"/>
              <a:gd name="connsiteX4723" fmla="*/ 4294531 w 13601612"/>
              <a:gd name="connsiteY4723" fmla="*/ 1683846 h 1972742"/>
              <a:gd name="connsiteX4724" fmla="*/ 4312810 w 13601612"/>
              <a:gd name="connsiteY4724" fmla="*/ 1683846 h 1972742"/>
              <a:gd name="connsiteX4725" fmla="*/ 4325355 w 13601612"/>
              <a:gd name="connsiteY4725" fmla="*/ 1683846 h 1972742"/>
              <a:gd name="connsiteX4726" fmla="*/ 4325713 w 13601612"/>
              <a:gd name="connsiteY4726" fmla="*/ 1686355 h 1972742"/>
              <a:gd name="connsiteX4727" fmla="*/ 4312451 w 13601612"/>
              <a:gd name="connsiteY4727" fmla="*/ 1686355 h 1972742"/>
              <a:gd name="connsiteX4728" fmla="*/ 4312810 w 13601612"/>
              <a:gd name="connsiteY4728" fmla="*/ 1683846 h 1972742"/>
              <a:gd name="connsiteX4729" fmla="*/ 4467289 w 13601612"/>
              <a:gd name="connsiteY4729" fmla="*/ 1684921 h 1972742"/>
              <a:gd name="connsiteX4730" fmla="*/ 4470156 w 13601612"/>
              <a:gd name="connsiteY4730" fmla="*/ 1685637 h 1972742"/>
              <a:gd name="connsiteX4731" fmla="*/ 4462271 w 13601612"/>
              <a:gd name="connsiteY4731" fmla="*/ 1687788 h 1972742"/>
              <a:gd name="connsiteX4732" fmla="*/ 4462271 w 13601612"/>
              <a:gd name="connsiteY4732" fmla="*/ 1686713 h 1972742"/>
              <a:gd name="connsiteX4733" fmla="*/ 4467289 w 13601612"/>
              <a:gd name="connsiteY4733" fmla="*/ 1684921 h 1972742"/>
              <a:gd name="connsiteX4734" fmla="*/ 4762268 w 13601612"/>
              <a:gd name="connsiteY4734" fmla="*/ 1685637 h 1972742"/>
              <a:gd name="connsiteX4735" fmla="*/ 4762268 w 13601612"/>
              <a:gd name="connsiteY4735" fmla="*/ 1696390 h 1972742"/>
              <a:gd name="connsiteX4736" fmla="*/ 4743630 w 13601612"/>
              <a:gd name="connsiteY4736" fmla="*/ 1691014 h 1972742"/>
              <a:gd name="connsiteX4737" fmla="*/ 4762268 w 13601612"/>
              <a:gd name="connsiteY4737" fmla="*/ 1685637 h 1972742"/>
              <a:gd name="connsiteX4738" fmla="*/ 4438615 w 13601612"/>
              <a:gd name="connsiteY4738" fmla="*/ 1685995 h 1972742"/>
              <a:gd name="connsiteX4739" fmla="*/ 4447934 w 13601612"/>
              <a:gd name="connsiteY4739" fmla="*/ 1688504 h 1972742"/>
              <a:gd name="connsiteX4740" fmla="*/ 4447934 w 13601612"/>
              <a:gd name="connsiteY4740" fmla="*/ 1691730 h 1972742"/>
              <a:gd name="connsiteX4741" fmla="*/ 4438257 w 13601612"/>
              <a:gd name="connsiteY4741" fmla="*/ 1694239 h 1972742"/>
              <a:gd name="connsiteX4742" fmla="*/ 4438615 w 13601612"/>
              <a:gd name="connsiteY4742" fmla="*/ 1685995 h 1972742"/>
              <a:gd name="connsiteX4743" fmla="*/ 4792734 w 13601612"/>
              <a:gd name="connsiteY4743" fmla="*/ 1685995 h 1972742"/>
              <a:gd name="connsiteX4744" fmla="*/ 4812805 w 13601612"/>
              <a:gd name="connsiteY4744" fmla="*/ 1691372 h 1972742"/>
              <a:gd name="connsiteX4745" fmla="*/ 4792734 w 13601612"/>
              <a:gd name="connsiteY4745" fmla="*/ 1696748 h 1972742"/>
              <a:gd name="connsiteX4746" fmla="*/ 4792734 w 13601612"/>
              <a:gd name="connsiteY4746" fmla="*/ 1685995 h 1972742"/>
              <a:gd name="connsiteX4747" fmla="*/ 4471590 w 13601612"/>
              <a:gd name="connsiteY4747" fmla="*/ 1686353 h 1972742"/>
              <a:gd name="connsiteX4748" fmla="*/ 4471948 w 13601612"/>
              <a:gd name="connsiteY4748" fmla="*/ 1693880 h 1972742"/>
              <a:gd name="connsiteX4749" fmla="*/ 4462270 w 13601612"/>
              <a:gd name="connsiteY4749" fmla="*/ 1691371 h 1972742"/>
              <a:gd name="connsiteX4750" fmla="*/ 4462270 w 13601612"/>
              <a:gd name="connsiteY4750" fmla="*/ 1688862 h 1972742"/>
              <a:gd name="connsiteX4751" fmla="*/ 4471590 w 13601612"/>
              <a:gd name="connsiteY4751" fmla="*/ 1686353 h 1972742"/>
              <a:gd name="connsiteX4752" fmla="*/ 4312093 w 13601612"/>
              <a:gd name="connsiteY4752" fmla="*/ 1687070 h 1972742"/>
              <a:gd name="connsiteX4753" fmla="*/ 4312810 w 13601612"/>
              <a:gd name="connsiteY4753" fmla="*/ 1687070 h 1972742"/>
              <a:gd name="connsiteX4754" fmla="*/ 4322846 w 13601612"/>
              <a:gd name="connsiteY4754" fmla="*/ 1687070 h 1972742"/>
              <a:gd name="connsiteX4755" fmla="*/ 4311735 w 13601612"/>
              <a:gd name="connsiteY4755" fmla="*/ 1689937 h 1972742"/>
              <a:gd name="connsiteX4756" fmla="*/ 4312093 w 13601612"/>
              <a:gd name="connsiteY4756" fmla="*/ 1687070 h 1972742"/>
              <a:gd name="connsiteX4757" fmla="*/ 4325713 w 13601612"/>
              <a:gd name="connsiteY4757" fmla="*/ 1687070 h 1972742"/>
              <a:gd name="connsiteX4758" fmla="*/ 4326430 w 13601612"/>
              <a:gd name="connsiteY4758" fmla="*/ 1689937 h 1972742"/>
              <a:gd name="connsiteX4759" fmla="*/ 4314602 w 13601612"/>
              <a:gd name="connsiteY4759" fmla="*/ 1689937 h 1972742"/>
              <a:gd name="connsiteX4760" fmla="*/ 4325713 w 13601612"/>
              <a:gd name="connsiteY4760" fmla="*/ 1687070 h 1972742"/>
              <a:gd name="connsiteX4761" fmla="*/ 4461196 w 13601612"/>
              <a:gd name="connsiteY4761" fmla="*/ 1687428 h 1972742"/>
              <a:gd name="connsiteX4762" fmla="*/ 4461196 w 13601612"/>
              <a:gd name="connsiteY4762" fmla="*/ 1688145 h 1972742"/>
              <a:gd name="connsiteX4763" fmla="*/ 4455461 w 13601612"/>
              <a:gd name="connsiteY4763" fmla="*/ 1689578 h 1972742"/>
              <a:gd name="connsiteX4764" fmla="*/ 4461196 w 13601612"/>
              <a:gd name="connsiteY4764" fmla="*/ 1687428 h 1972742"/>
              <a:gd name="connsiteX4765" fmla="*/ 4449009 w 13601612"/>
              <a:gd name="connsiteY4765" fmla="*/ 1688861 h 1972742"/>
              <a:gd name="connsiteX4766" fmla="*/ 4453669 w 13601612"/>
              <a:gd name="connsiteY4766" fmla="*/ 1689936 h 1972742"/>
              <a:gd name="connsiteX4767" fmla="*/ 4451518 w 13601612"/>
              <a:gd name="connsiteY4767" fmla="*/ 1690653 h 1972742"/>
              <a:gd name="connsiteX4768" fmla="*/ 4449009 w 13601612"/>
              <a:gd name="connsiteY4768" fmla="*/ 1691370 h 1972742"/>
              <a:gd name="connsiteX4769" fmla="*/ 4449009 w 13601612"/>
              <a:gd name="connsiteY4769" fmla="*/ 1688861 h 1972742"/>
              <a:gd name="connsiteX4770" fmla="*/ 4461196 w 13601612"/>
              <a:gd name="connsiteY4770" fmla="*/ 1689219 h 1972742"/>
              <a:gd name="connsiteX4771" fmla="*/ 4461196 w 13601612"/>
              <a:gd name="connsiteY4771" fmla="*/ 1691011 h 1972742"/>
              <a:gd name="connsiteX4772" fmla="*/ 4457612 w 13601612"/>
              <a:gd name="connsiteY4772" fmla="*/ 1689937 h 1972742"/>
              <a:gd name="connsiteX4773" fmla="*/ 4461196 w 13601612"/>
              <a:gd name="connsiteY4773" fmla="*/ 1689219 h 1972742"/>
              <a:gd name="connsiteX4774" fmla="*/ 4311376 w 13601612"/>
              <a:gd name="connsiteY4774" fmla="*/ 1690294 h 1972742"/>
              <a:gd name="connsiteX4775" fmla="*/ 4311734 w 13601612"/>
              <a:gd name="connsiteY4775" fmla="*/ 1690294 h 1972742"/>
              <a:gd name="connsiteX4776" fmla="*/ 4311734 w 13601612"/>
              <a:gd name="connsiteY4776" fmla="*/ 1690652 h 1972742"/>
              <a:gd name="connsiteX4777" fmla="*/ 4326429 w 13601612"/>
              <a:gd name="connsiteY4777" fmla="*/ 1690652 h 1972742"/>
              <a:gd name="connsiteX4778" fmla="*/ 4326790 w 13601612"/>
              <a:gd name="connsiteY4778" fmla="*/ 1692454 h 1972742"/>
              <a:gd name="connsiteX4779" fmla="*/ 4326432 w 13601612"/>
              <a:gd name="connsiteY4779" fmla="*/ 1692454 h 1972742"/>
              <a:gd name="connsiteX4780" fmla="*/ 4326074 w 13601612"/>
              <a:gd name="connsiteY4780" fmla="*/ 1692454 h 1972742"/>
              <a:gd name="connsiteX4781" fmla="*/ 4311020 w 13601612"/>
              <a:gd name="connsiteY4781" fmla="*/ 1692454 h 1972742"/>
              <a:gd name="connsiteX4782" fmla="*/ 4311376 w 13601612"/>
              <a:gd name="connsiteY4782" fmla="*/ 1690294 h 1972742"/>
              <a:gd name="connsiteX4783" fmla="*/ 4455819 w 13601612"/>
              <a:gd name="connsiteY4783" fmla="*/ 1690652 h 1972742"/>
              <a:gd name="connsiteX4784" fmla="*/ 4461196 w 13601612"/>
              <a:gd name="connsiteY4784" fmla="*/ 1692086 h 1972742"/>
              <a:gd name="connsiteX4785" fmla="*/ 4461196 w 13601612"/>
              <a:gd name="connsiteY4785" fmla="*/ 1697104 h 1972742"/>
              <a:gd name="connsiteX4786" fmla="*/ 4455103 w 13601612"/>
              <a:gd name="connsiteY4786" fmla="*/ 1698896 h 1972742"/>
              <a:gd name="connsiteX4787" fmla="*/ 4449009 w 13601612"/>
              <a:gd name="connsiteY4787" fmla="*/ 1697104 h 1972742"/>
              <a:gd name="connsiteX4788" fmla="*/ 4449009 w 13601612"/>
              <a:gd name="connsiteY4788" fmla="*/ 1692444 h 1972742"/>
              <a:gd name="connsiteX4789" fmla="*/ 4455819 w 13601612"/>
              <a:gd name="connsiteY4789" fmla="*/ 1690652 h 1972742"/>
              <a:gd name="connsiteX4790" fmla="*/ 5271224 w 13601612"/>
              <a:gd name="connsiteY4790" fmla="*/ 1690652 h 1972742"/>
              <a:gd name="connsiteX4791" fmla="*/ 5272299 w 13601612"/>
              <a:gd name="connsiteY4791" fmla="*/ 1724702 h 1972742"/>
              <a:gd name="connsiteX4792" fmla="*/ 5271941 w 13601612"/>
              <a:gd name="connsiteY4792" fmla="*/ 1724702 h 1972742"/>
              <a:gd name="connsiteX4793" fmla="*/ 5230006 w 13601612"/>
              <a:gd name="connsiteY4793" fmla="*/ 1713232 h 1972742"/>
              <a:gd name="connsiteX4794" fmla="*/ 5229648 w 13601612"/>
              <a:gd name="connsiteY4794" fmla="*/ 1701405 h 1972742"/>
              <a:gd name="connsiteX4795" fmla="*/ 5271224 w 13601612"/>
              <a:gd name="connsiteY4795" fmla="*/ 1690652 h 1972742"/>
              <a:gd name="connsiteX4796" fmla="*/ 5136458 w 13601612"/>
              <a:gd name="connsiteY4796" fmla="*/ 1691010 h 1972742"/>
              <a:gd name="connsiteX4797" fmla="*/ 5176601 w 13601612"/>
              <a:gd name="connsiteY4797" fmla="*/ 1701762 h 1972742"/>
              <a:gd name="connsiteX4798" fmla="*/ 5176243 w 13601612"/>
              <a:gd name="connsiteY4798" fmla="*/ 1712515 h 1972742"/>
              <a:gd name="connsiteX4799" fmla="*/ 5134667 w 13601612"/>
              <a:gd name="connsiteY4799" fmla="*/ 1723267 h 1972742"/>
              <a:gd name="connsiteX4800" fmla="*/ 5136458 w 13601612"/>
              <a:gd name="connsiteY4800" fmla="*/ 1691010 h 1972742"/>
              <a:gd name="connsiteX4801" fmla="*/ 4739688 w 13601612"/>
              <a:gd name="connsiteY4801" fmla="*/ 1692096 h 1972742"/>
              <a:gd name="connsiteX4802" fmla="*/ 4762269 w 13601612"/>
              <a:gd name="connsiteY4802" fmla="*/ 1698189 h 1972742"/>
              <a:gd name="connsiteX4803" fmla="*/ 4761911 w 13601612"/>
              <a:gd name="connsiteY4803" fmla="*/ 1705358 h 1972742"/>
              <a:gd name="connsiteX4804" fmla="*/ 4738972 w 13601612"/>
              <a:gd name="connsiteY4804" fmla="*/ 1711451 h 1972742"/>
              <a:gd name="connsiteX4805" fmla="*/ 4739688 w 13601612"/>
              <a:gd name="connsiteY4805" fmla="*/ 1692096 h 1972742"/>
              <a:gd name="connsiteX4806" fmla="*/ 5820682 w 13601612"/>
              <a:gd name="connsiteY4806" fmla="*/ 1692096 h 1972742"/>
              <a:gd name="connsiteX4807" fmla="*/ 5833943 w 13601612"/>
              <a:gd name="connsiteY4807" fmla="*/ 1703565 h 1972742"/>
              <a:gd name="connsiteX4808" fmla="*/ 5816381 w 13601612"/>
              <a:gd name="connsiteY4808" fmla="*/ 1758045 h 1972742"/>
              <a:gd name="connsiteX4809" fmla="*/ 5811363 w 13601612"/>
              <a:gd name="connsiteY4809" fmla="*/ 1765930 h 1972742"/>
              <a:gd name="connsiteX4810" fmla="*/ 5816381 w 13601612"/>
              <a:gd name="connsiteY4810" fmla="*/ 1702132 h 1972742"/>
              <a:gd name="connsiteX4811" fmla="*/ 5820682 w 13601612"/>
              <a:gd name="connsiteY4811" fmla="*/ 1692096 h 1972742"/>
              <a:gd name="connsiteX4812" fmla="*/ 4462272 w 13601612"/>
              <a:gd name="connsiteY4812" fmla="*/ 1692454 h 1972742"/>
              <a:gd name="connsiteX4813" fmla="*/ 4470515 w 13601612"/>
              <a:gd name="connsiteY4813" fmla="*/ 1694604 h 1972742"/>
              <a:gd name="connsiteX4814" fmla="*/ 4462272 w 13601612"/>
              <a:gd name="connsiteY4814" fmla="*/ 1696755 h 1972742"/>
              <a:gd name="connsiteX4815" fmla="*/ 4462272 w 13601612"/>
              <a:gd name="connsiteY4815" fmla="*/ 1692454 h 1972742"/>
              <a:gd name="connsiteX4816" fmla="*/ 4815673 w 13601612"/>
              <a:gd name="connsiteY4816" fmla="*/ 1692454 h 1972742"/>
              <a:gd name="connsiteX4817" fmla="*/ 4816390 w 13601612"/>
              <a:gd name="connsiteY4817" fmla="*/ 1711450 h 1972742"/>
              <a:gd name="connsiteX4818" fmla="*/ 4792735 w 13601612"/>
              <a:gd name="connsiteY4818" fmla="*/ 1704640 h 1972742"/>
              <a:gd name="connsiteX4819" fmla="*/ 4792735 w 13601612"/>
              <a:gd name="connsiteY4819" fmla="*/ 1698905 h 1972742"/>
              <a:gd name="connsiteX4820" fmla="*/ 4815673 w 13601612"/>
              <a:gd name="connsiteY4820" fmla="*/ 1692454 h 1972742"/>
              <a:gd name="connsiteX4821" fmla="*/ 4447935 w 13601612"/>
              <a:gd name="connsiteY4821" fmla="*/ 1692812 h 1972742"/>
              <a:gd name="connsiteX4822" fmla="*/ 4447935 w 13601612"/>
              <a:gd name="connsiteY4822" fmla="*/ 1696754 h 1972742"/>
              <a:gd name="connsiteX4823" fmla="*/ 4440767 w 13601612"/>
              <a:gd name="connsiteY4823" fmla="*/ 1694962 h 1972742"/>
              <a:gd name="connsiteX4824" fmla="*/ 4443992 w 13601612"/>
              <a:gd name="connsiteY4824" fmla="*/ 1693887 h 1972742"/>
              <a:gd name="connsiteX4825" fmla="*/ 4447935 w 13601612"/>
              <a:gd name="connsiteY4825" fmla="*/ 1692812 h 1972742"/>
              <a:gd name="connsiteX4826" fmla="*/ 4309226 w 13601612"/>
              <a:gd name="connsiteY4826" fmla="*/ 1693170 h 1972742"/>
              <a:gd name="connsiteX4827" fmla="*/ 4310301 w 13601612"/>
              <a:gd name="connsiteY4827" fmla="*/ 1693170 h 1972742"/>
              <a:gd name="connsiteX4828" fmla="*/ 4310301 w 13601612"/>
              <a:gd name="connsiteY4828" fmla="*/ 1694244 h 1972742"/>
              <a:gd name="connsiteX4829" fmla="*/ 4310301 w 13601612"/>
              <a:gd name="connsiteY4829" fmla="*/ 1694602 h 1972742"/>
              <a:gd name="connsiteX4830" fmla="*/ 4309584 w 13601612"/>
              <a:gd name="connsiteY4830" fmla="*/ 1706071 h 1972742"/>
              <a:gd name="connsiteX4831" fmla="*/ 4307434 w 13601612"/>
              <a:gd name="connsiteY4831" fmla="*/ 1706071 h 1972742"/>
              <a:gd name="connsiteX4832" fmla="*/ 4307434 w 13601612"/>
              <a:gd name="connsiteY4832" fmla="*/ 1705713 h 1972742"/>
              <a:gd name="connsiteX4833" fmla="*/ 4307434 w 13601612"/>
              <a:gd name="connsiteY4833" fmla="*/ 1705356 h 1972742"/>
              <a:gd name="connsiteX4834" fmla="*/ 4303133 w 13601612"/>
              <a:gd name="connsiteY4834" fmla="*/ 1702130 h 1972742"/>
              <a:gd name="connsiteX4835" fmla="*/ 4294889 w 13601612"/>
              <a:gd name="connsiteY4835" fmla="*/ 1705714 h 1972742"/>
              <a:gd name="connsiteX4836" fmla="*/ 4285929 w 13601612"/>
              <a:gd name="connsiteY4836" fmla="*/ 1705714 h 1972742"/>
              <a:gd name="connsiteX4837" fmla="*/ 4296323 w 13601612"/>
              <a:gd name="connsiteY4837" fmla="*/ 1696037 h 1972742"/>
              <a:gd name="connsiteX4838" fmla="*/ 4303133 w 13601612"/>
              <a:gd name="connsiteY4838" fmla="*/ 1702130 h 1972742"/>
              <a:gd name="connsiteX4839" fmla="*/ 4296681 w 13601612"/>
              <a:gd name="connsiteY4839" fmla="*/ 1695678 h 1972742"/>
              <a:gd name="connsiteX4840" fmla="*/ 4309226 w 13601612"/>
              <a:gd name="connsiteY4840" fmla="*/ 1693170 h 1972742"/>
              <a:gd name="connsiteX4841" fmla="*/ 4311018 w 13601612"/>
              <a:gd name="connsiteY4841" fmla="*/ 1693170 h 1972742"/>
              <a:gd name="connsiteX4842" fmla="*/ 4311376 w 13601612"/>
              <a:gd name="connsiteY4842" fmla="*/ 1693170 h 1972742"/>
              <a:gd name="connsiteX4843" fmla="*/ 4314961 w 13601612"/>
              <a:gd name="connsiteY4843" fmla="*/ 1694962 h 1972742"/>
              <a:gd name="connsiteX4844" fmla="*/ 4314961 w 13601612"/>
              <a:gd name="connsiteY4844" fmla="*/ 1697829 h 1972742"/>
              <a:gd name="connsiteX4845" fmla="*/ 4310660 w 13601612"/>
              <a:gd name="connsiteY4845" fmla="*/ 1699979 h 1972742"/>
              <a:gd name="connsiteX4846" fmla="*/ 4310660 w 13601612"/>
              <a:gd name="connsiteY4846" fmla="*/ 1694603 h 1972742"/>
              <a:gd name="connsiteX4847" fmla="*/ 4311018 w 13601612"/>
              <a:gd name="connsiteY4847" fmla="*/ 1693170 h 1972742"/>
              <a:gd name="connsiteX4848" fmla="*/ 4312811 w 13601612"/>
              <a:gd name="connsiteY4848" fmla="*/ 1693170 h 1972742"/>
              <a:gd name="connsiteX4849" fmla="*/ 4314961 w 13601612"/>
              <a:gd name="connsiteY4849" fmla="*/ 1693170 h 1972742"/>
              <a:gd name="connsiteX4850" fmla="*/ 4314961 w 13601612"/>
              <a:gd name="connsiteY4850" fmla="*/ 1694244 h 1972742"/>
              <a:gd name="connsiteX4851" fmla="*/ 4312811 w 13601612"/>
              <a:gd name="connsiteY4851" fmla="*/ 1693170 h 1972742"/>
              <a:gd name="connsiteX4852" fmla="*/ 4315678 w 13601612"/>
              <a:gd name="connsiteY4852" fmla="*/ 1693170 h 1972742"/>
              <a:gd name="connsiteX4853" fmla="*/ 4322129 w 13601612"/>
              <a:gd name="connsiteY4853" fmla="*/ 1693170 h 1972742"/>
              <a:gd name="connsiteX4854" fmla="*/ 4322129 w 13601612"/>
              <a:gd name="connsiteY4854" fmla="*/ 1694244 h 1972742"/>
              <a:gd name="connsiteX4855" fmla="*/ 4318545 w 13601612"/>
              <a:gd name="connsiteY4855" fmla="*/ 1696036 h 1972742"/>
              <a:gd name="connsiteX4856" fmla="*/ 4315678 w 13601612"/>
              <a:gd name="connsiteY4856" fmla="*/ 1694602 h 1972742"/>
              <a:gd name="connsiteX4857" fmla="*/ 4315678 w 13601612"/>
              <a:gd name="connsiteY4857" fmla="*/ 1693170 h 1972742"/>
              <a:gd name="connsiteX4858" fmla="*/ 4322488 w 13601612"/>
              <a:gd name="connsiteY4858" fmla="*/ 1693170 h 1972742"/>
              <a:gd name="connsiteX4859" fmla="*/ 4323563 w 13601612"/>
              <a:gd name="connsiteY4859" fmla="*/ 1693170 h 1972742"/>
              <a:gd name="connsiteX4860" fmla="*/ 4322488 w 13601612"/>
              <a:gd name="connsiteY4860" fmla="*/ 1693886 h 1972742"/>
              <a:gd name="connsiteX4861" fmla="*/ 4322488 w 13601612"/>
              <a:gd name="connsiteY4861" fmla="*/ 1693170 h 1972742"/>
              <a:gd name="connsiteX4862" fmla="*/ 4325714 w 13601612"/>
              <a:gd name="connsiteY4862" fmla="*/ 1693170 h 1972742"/>
              <a:gd name="connsiteX4863" fmla="*/ 4326788 w 13601612"/>
              <a:gd name="connsiteY4863" fmla="*/ 1693170 h 1972742"/>
              <a:gd name="connsiteX4864" fmla="*/ 4327146 w 13601612"/>
              <a:gd name="connsiteY4864" fmla="*/ 1700696 h 1972742"/>
              <a:gd name="connsiteX4865" fmla="*/ 4322845 w 13601612"/>
              <a:gd name="connsiteY4865" fmla="*/ 1698187 h 1972742"/>
              <a:gd name="connsiteX4866" fmla="*/ 4322487 w 13601612"/>
              <a:gd name="connsiteY4866" fmla="*/ 1694603 h 1972742"/>
              <a:gd name="connsiteX4867" fmla="*/ 4325714 w 13601612"/>
              <a:gd name="connsiteY4867" fmla="*/ 1693170 h 1972742"/>
              <a:gd name="connsiteX4868" fmla="*/ 4327506 w 13601612"/>
              <a:gd name="connsiteY4868" fmla="*/ 1693170 h 1972742"/>
              <a:gd name="connsiteX4869" fmla="*/ 4328223 w 13601612"/>
              <a:gd name="connsiteY4869" fmla="*/ 1693170 h 1972742"/>
              <a:gd name="connsiteX4870" fmla="*/ 4341843 w 13601612"/>
              <a:gd name="connsiteY4870" fmla="*/ 1696037 h 1972742"/>
              <a:gd name="connsiteX4871" fmla="*/ 4331090 w 13601612"/>
              <a:gd name="connsiteY4871" fmla="*/ 1706073 h 1972742"/>
              <a:gd name="connsiteX4872" fmla="*/ 4327864 w 13601612"/>
              <a:gd name="connsiteY4872" fmla="*/ 1706073 h 1972742"/>
              <a:gd name="connsiteX4873" fmla="*/ 4327506 w 13601612"/>
              <a:gd name="connsiteY4873" fmla="*/ 1693170 h 1972742"/>
              <a:gd name="connsiteX4874" fmla="*/ 4322129 w 13601612"/>
              <a:gd name="connsiteY4874" fmla="*/ 1694962 h 1972742"/>
              <a:gd name="connsiteX4875" fmla="*/ 4322129 w 13601612"/>
              <a:gd name="connsiteY4875" fmla="*/ 1697829 h 1972742"/>
              <a:gd name="connsiteX4876" fmla="*/ 4319262 w 13601612"/>
              <a:gd name="connsiteY4876" fmla="*/ 1696395 h 1972742"/>
              <a:gd name="connsiteX4877" fmla="*/ 4322129 w 13601612"/>
              <a:gd name="connsiteY4877" fmla="*/ 1694962 h 1972742"/>
              <a:gd name="connsiteX4878" fmla="*/ 4315678 w 13601612"/>
              <a:gd name="connsiteY4878" fmla="*/ 1695319 h 1972742"/>
              <a:gd name="connsiteX4879" fmla="*/ 4317828 w 13601612"/>
              <a:gd name="connsiteY4879" fmla="*/ 1696394 h 1972742"/>
              <a:gd name="connsiteX4880" fmla="*/ 4315319 w 13601612"/>
              <a:gd name="connsiteY4880" fmla="*/ 1697472 h 1972742"/>
              <a:gd name="connsiteX4881" fmla="*/ 4315678 w 13601612"/>
              <a:gd name="connsiteY4881" fmla="*/ 1695319 h 1972742"/>
              <a:gd name="connsiteX4882" fmla="*/ 4438616 w 13601612"/>
              <a:gd name="connsiteY4882" fmla="*/ 1695319 h 1972742"/>
              <a:gd name="connsiteX4883" fmla="*/ 4447935 w 13601612"/>
              <a:gd name="connsiteY4883" fmla="*/ 1697828 h 1972742"/>
              <a:gd name="connsiteX4884" fmla="*/ 4447935 w 13601612"/>
              <a:gd name="connsiteY4884" fmla="*/ 1700696 h 1972742"/>
              <a:gd name="connsiteX4885" fmla="*/ 4438258 w 13601612"/>
              <a:gd name="connsiteY4885" fmla="*/ 1703205 h 1972742"/>
              <a:gd name="connsiteX4886" fmla="*/ 4438258 w 13601612"/>
              <a:gd name="connsiteY4886" fmla="*/ 1703562 h 1972742"/>
              <a:gd name="connsiteX4887" fmla="*/ 4437900 w 13601612"/>
              <a:gd name="connsiteY4887" fmla="*/ 1703562 h 1972742"/>
              <a:gd name="connsiteX4888" fmla="*/ 4438258 w 13601612"/>
              <a:gd name="connsiteY4888" fmla="*/ 1695677 h 1972742"/>
              <a:gd name="connsiteX4889" fmla="*/ 4438615 w 13601612"/>
              <a:gd name="connsiteY4889" fmla="*/ 1695319 h 1972742"/>
              <a:gd name="connsiteX4890" fmla="*/ 4438616 w 13601612"/>
              <a:gd name="connsiteY4890" fmla="*/ 1695319 h 1972742"/>
              <a:gd name="connsiteX4891" fmla="*/ 4471949 w 13601612"/>
              <a:gd name="connsiteY4891" fmla="*/ 1695319 h 1972742"/>
              <a:gd name="connsiteX4892" fmla="*/ 4472307 w 13601612"/>
              <a:gd name="connsiteY4892" fmla="*/ 1703563 h 1972742"/>
              <a:gd name="connsiteX4893" fmla="*/ 4462271 w 13601612"/>
              <a:gd name="connsiteY4893" fmla="*/ 1700696 h 1972742"/>
              <a:gd name="connsiteX4894" fmla="*/ 4462271 w 13601612"/>
              <a:gd name="connsiteY4894" fmla="*/ 1697828 h 1972742"/>
              <a:gd name="connsiteX4895" fmla="*/ 4471949 w 13601612"/>
              <a:gd name="connsiteY4895" fmla="*/ 1695319 h 1972742"/>
              <a:gd name="connsiteX4896" fmla="*/ 4295606 w 13601612"/>
              <a:gd name="connsiteY4896" fmla="*/ 1695677 h 1972742"/>
              <a:gd name="connsiteX4897" fmla="*/ 4285571 w 13601612"/>
              <a:gd name="connsiteY4897" fmla="*/ 1704996 h 1972742"/>
              <a:gd name="connsiteX4898" fmla="*/ 4279119 w 13601612"/>
              <a:gd name="connsiteY4898" fmla="*/ 1698903 h 1972742"/>
              <a:gd name="connsiteX4899" fmla="*/ 4295606 w 13601612"/>
              <a:gd name="connsiteY4899" fmla="*/ 1695677 h 1972742"/>
              <a:gd name="connsiteX4900" fmla="*/ 4437541 w 13601612"/>
              <a:gd name="connsiteY4900" fmla="*/ 1695677 h 1972742"/>
              <a:gd name="connsiteX4901" fmla="*/ 4429656 w 13601612"/>
              <a:gd name="connsiteY4901" fmla="*/ 1875604 h 1972742"/>
              <a:gd name="connsiteX4902" fmla="*/ 4333957 w 13601612"/>
              <a:gd name="connsiteY4902" fmla="*/ 1875604 h 1972742"/>
              <a:gd name="connsiteX4903" fmla="*/ 4332524 w 13601612"/>
              <a:gd name="connsiteY4903" fmla="*/ 1838690 h 1972742"/>
              <a:gd name="connsiteX4904" fmla="*/ 4332524 w 13601612"/>
              <a:gd name="connsiteY4904" fmla="*/ 1838332 h 1972742"/>
              <a:gd name="connsiteX4905" fmla="*/ 4332166 w 13601612"/>
              <a:gd name="connsiteY4905" fmla="*/ 1831163 h 1972742"/>
              <a:gd name="connsiteX4906" fmla="*/ 4331091 w 13601612"/>
              <a:gd name="connsiteY4906" fmla="*/ 1796397 h 1972742"/>
              <a:gd name="connsiteX4907" fmla="*/ 4331091 w 13601612"/>
              <a:gd name="connsiteY4907" fmla="*/ 1796039 h 1972742"/>
              <a:gd name="connsiteX4908" fmla="*/ 4330733 w 13601612"/>
              <a:gd name="connsiteY4908" fmla="*/ 1790304 h 1972742"/>
              <a:gd name="connsiteX4909" fmla="*/ 4330733 w 13601612"/>
              <a:gd name="connsiteY4909" fmla="*/ 1789946 h 1972742"/>
              <a:gd name="connsiteX4910" fmla="*/ 4331091 w 13601612"/>
              <a:gd name="connsiteY4910" fmla="*/ 1789946 h 1972742"/>
              <a:gd name="connsiteX4911" fmla="*/ 4331091 w 13601612"/>
              <a:gd name="connsiteY4911" fmla="*/ 1789588 h 1972742"/>
              <a:gd name="connsiteX4912" fmla="*/ 4330733 w 13601612"/>
              <a:gd name="connsiteY4912" fmla="*/ 1789588 h 1972742"/>
              <a:gd name="connsiteX4913" fmla="*/ 4330016 w 13601612"/>
              <a:gd name="connsiteY4913" fmla="*/ 1771309 h 1972742"/>
              <a:gd name="connsiteX4914" fmla="*/ 4329659 w 13601612"/>
              <a:gd name="connsiteY4914" fmla="*/ 1759840 h 1972742"/>
              <a:gd name="connsiteX4915" fmla="*/ 4330016 w 13601612"/>
              <a:gd name="connsiteY4915" fmla="*/ 1759482 h 1972742"/>
              <a:gd name="connsiteX4916" fmla="*/ 4330016 w 13601612"/>
              <a:gd name="connsiteY4916" fmla="*/ 1759124 h 1972742"/>
              <a:gd name="connsiteX4917" fmla="*/ 4329659 w 13601612"/>
              <a:gd name="connsiteY4917" fmla="*/ 1759124 h 1972742"/>
              <a:gd name="connsiteX4918" fmla="*/ 4329301 w 13601612"/>
              <a:gd name="connsiteY4918" fmla="*/ 1751597 h 1972742"/>
              <a:gd name="connsiteX4919" fmla="*/ 4390949 w 13601612"/>
              <a:gd name="connsiteY4919" fmla="*/ 1706795 h 1972742"/>
              <a:gd name="connsiteX4920" fmla="*/ 4393816 w 13601612"/>
              <a:gd name="connsiteY4920" fmla="*/ 1706795 h 1972742"/>
              <a:gd name="connsiteX4921" fmla="*/ 4394174 w 13601612"/>
              <a:gd name="connsiteY4921" fmla="*/ 1706795 h 1972742"/>
              <a:gd name="connsiteX4922" fmla="*/ 4394174 w 13601612"/>
              <a:gd name="connsiteY4922" fmla="*/ 1706437 h 1972742"/>
              <a:gd name="connsiteX4923" fmla="*/ 4394174 w 13601612"/>
              <a:gd name="connsiteY4923" fmla="*/ 1706079 h 1972742"/>
              <a:gd name="connsiteX4924" fmla="*/ 4437543 w 13601612"/>
              <a:gd name="connsiteY4924" fmla="*/ 1695685 h 1972742"/>
              <a:gd name="connsiteX4925" fmla="*/ 4437541 w 13601612"/>
              <a:gd name="connsiteY4925" fmla="*/ 1695677 h 1972742"/>
              <a:gd name="connsiteX4926" fmla="*/ 4342559 w 13601612"/>
              <a:gd name="connsiteY4926" fmla="*/ 1696035 h 1972742"/>
              <a:gd name="connsiteX4927" fmla="*/ 4359047 w 13601612"/>
              <a:gd name="connsiteY4927" fmla="*/ 1699619 h 1972742"/>
              <a:gd name="connsiteX4928" fmla="*/ 4355104 w 13601612"/>
              <a:gd name="connsiteY4928" fmla="*/ 1703562 h 1972742"/>
              <a:gd name="connsiteX4929" fmla="*/ 4351878 w 13601612"/>
              <a:gd name="connsiteY4929" fmla="*/ 1704637 h 1972742"/>
              <a:gd name="connsiteX4930" fmla="*/ 4342559 w 13601612"/>
              <a:gd name="connsiteY4930" fmla="*/ 1696035 h 1972742"/>
              <a:gd name="connsiteX4931" fmla="*/ 4342202 w 13601612"/>
              <a:gd name="connsiteY4931" fmla="*/ 1696393 h 1972742"/>
              <a:gd name="connsiteX4932" fmla="*/ 4351162 w 13601612"/>
              <a:gd name="connsiteY4932" fmla="*/ 1704995 h 1972742"/>
              <a:gd name="connsiteX4933" fmla="*/ 4347936 w 13601612"/>
              <a:gd name="connsiteY4933" fmla="*/ 1706070 h 1972742"/>
              <a:gd name="connsiteX4934" fmla="*/ 4331807 w 13601612"/>
              <a:gd name="connsiteY4934" fmla="*/ 1706070 h 1972742"/>
              <a:gd name="connsiteX4935" fmla="*/ 4342202 w 13601612"/>
              <a:gd name="connsiteY4935" fmla="*/ 1696393 h 1972742"/>
              <a:gd name="connsiteX4936" fmla="*/ 4318546 w 13601612"/>
              <a:gd name="connsiteY4936" fmla="*/ 1696751 h 1972742"/>
              <a:gd name="connsiteX4937" fmla="*/ 4322130 w 13601612"/>
              <a:gd name="connsiteY4937" fmla="*/ 1698901 h 1972742"/>
              <a:gd name="connsiteX4938" fmla="*/ 4322130 w 13601612"/>
              <a:gd name="connsiteY4938" fmla="*/ 1702485 h 1972742"/>
              <a:gd name="connsiteX4939" fmla="*/ 4319263 w 13601612"/>
              <a:gd name="connsiteY4939" fmla="*/ 1703560 h 1972742"/>
              <a:gd name="connsiteX4940" fmla="*/ 4315319 w 13601612"/>
              <a:gd name="connsiteY4940" fmla="*/ 1702132 h 1972742"/>
              <a:gd name="connsiteX4941" fmla="*/ 4315319 w 13601612"/>
              <a:gd name="connsiteY4941" fmla="*/ 1698189 h 1972742"/>
              <a:gd name="connsiteX4942" fmla="*/ 4318546 w 13601612"/>
              <a:gd name="connsiteY4942" fmla="*/ 1696751 h 1972742"/>
              <a:gd name="connsiteX4943" fmla="*/ 4448652 w 13601612"/>
              <a:gd name="connsiteY4943" fmla="*/ 1698189 h 1972742"/>
              <a:gd name="connsiteX4944" fmla="*/ 4453311 w 13601612"/>
              <a:gd name="connsiteY4944" fmla="*/ 1699264 h 1972742"/>
              <a:gd name="connsiteX4945" fmla="*/ 4448652 w 13601612"/>
              <a:gd name="connsiteY4945" fmla="*/ 1700338 h 1972742"/>
              <a:gd name="connsiteX4946" fmla="*/ 4448652 w 13601612"/>
              <a:gd name="connsiteY4946" fmla="*/ 1698189 h 1972742"/>
              <a:gd name="connsiteX4947" fmla="*/ 4461196 w 13601612"/>
              <a:gd name="connsiteY4947" fmla="*/ 1698189 h 1972742"/>
              <a:gd name="connsiteX4948" fmla="*/ 4461196 w 13601612"/>
              <a:gd name="connsiteY4948" fmla="*/ 1700340 h 1972742"/>
              <a:gd name="connsiteX4949" fmla="*/ 4456895 w 13601612"/>
              <a:gd name="connsiteY4949" fmla="*/ 1699265 h 1972742"/>
              <a:gd name="connsiteX4950" fmla="*/ 4461196 w 13601612"/>
              <a:gd name="connsiteY4950" fmla="*/ 1698189 h 1972742"/>
              <a:gd name="connsiteX4951" fmla="*/ 4314961 w 13601612"/>
              <a:gd name="connsiteY4951" fmla="*/ 1698547 h 1972742"/>
              <a:gd name="connsiteX4952" fmla="*/ 4314961 w 13601612"/>
              <a:gd name="connsiteY4952" fmla="*/ 1701773 h 1972742"/>
              <a:gd name="connsiteX4953" fmla="*/ 4311377 w 13601612"/>
              <a:gd name="connsiteY4953" fmla="*/ 1700339 h 1972742"/>
              <a:gd name="connsiteX4954" fmla="*/ 4314961 w 13601612"/>
              <a:gd name="connsiteY4954" fmla="*/ 1698547 h 1972742"/>
              <a:gd name="connsiteX4955" fmla="*/ 4278402 w 13601612"/>
              <a:gd name="connsiteY4955" fmla="*/ 1698905 h 1972742"/>
              <a:gd name="connsiteX4956" fmla="*/ 4271592 w 13601612"/>
              <a:gd name="connsiteY4956" fmla="*/ 1705356 h 1972742"/>
              <a:gd name="connsiteX4957" fmla="*/ 4268008 w 13601612"/>
              <a:gd name="connsiteY4957" fmla="*/ 1701055 h 1972742"/>
              <a:gd name="connsiteX4958" fmla="*/ 4278402 w 13601612"/>
              <a:gd name="connsiteY4958" fmla="*/ 1698905 h 1972742"/>
              <a:gd name="connsiteX4959" fmla="*/ 4322846 w 13601612"/>
              <a:gd name="connsiteY4959" fmla="*/ 1698905 h 1972742"/>
              <a:gd name="connsiteX4960" fmla="*/ 4326430 w 13601612"/>
              <a:gd name="connsiteY4960" fmla="*/ 1701055 h 1972742"/>
              <a:gd name="connsiteX4961" fmla="*/ 4322846 w 13601612"/>
              <a:gd name="connsiteY4961" fmla="*/ 1702489 h 1972742"/>
              <a:gd name="connsiteX4962" fmla="*/ 4322846 w 13601612"/>
              <a:gd name="connsiteY4962" fmla="*/ 1698905 h 1972742"/>
              <a:gd name="connsiteX4963" fmla="*/ 4764061 w 13601612"/>
              <a:gd name="connsiteY4963" fmla="*/ 1698905 h 1972742"/>
              <a:gd name="connsiteX4964" fmla="*/ 4775172 w 13601612"/>
              <a:gd name="connsiteY4964" fmla="*/ 1701772 h 1972742"/>
              <a:gd name="connsiteX4965" fmla="*/ 4763703 w 13601612"/>
              <a:gd name="connsiteY4965" fmla="*/ 1704639 h 1972742"/>
              <a:gd name="connsiteX4966" fmla="*/ 4764061 w 13601612"/>
              <a:gd name="connsiteY4966" fmla="*/ 1698905 h 1972742"/>
              <a:gd name="connsiteX4967" fmla="*/ 4278761 w 13601612"/>
              <a:gd name="connsiteY4967" fmla="*/ 1699263 h 1972742"/>
              <a:gd name="connsiteX4968" fmla="*/ 4285212 w 13601612"/>
              <a:gd name="connsiteY4968" fmla="*/ 1705714 h 1972742"/>
              <a:gd name="connsiteX4969" fmla="*/ 4271951 w 13601612"/>
              <a:gd name="connsiteY4969" fmla="*/ 1705714 h 1972742"/>
              <a:gd name="connsiteX4970" fmla="*/ 4278761 w 13601612"/>
              <a:gd name="connsiteY4970" fmla="*/ 1699263 h 1972742"/>
              <a:gd name="connsiteX4971" fmla="*/ 4790942 w 13601612"/>
              <a:gd name="connsiteY4971" fmla="*/ 1699263 h 1972742"/>
              <a:gd name="connsiteX4972" fmla="*/ 4790942 w 13601612"/>
              <a:gd name="connsiteY4972" fmla="*/ 1704281 h 1972742"/>
              <a:gd name="connsiteX4973" fmla="*/ 4781624 w 13601612"/>
              <a:gd name="connsiteY4973" fmla="*/ 1701772 h 1972742"/>
              <a:gd name="connsiteX4974" fmla="*/ 4790942 w 13601612"/>
              <a:gd name="connsiteY4974" fmla="*/ 1699263 h 1972742"/>
              <a:gd name="connsiteX4975" fmla="*/ 4359764 w 13601612"/>
              <a:gd name="connsiteY4975" fmla="*/ 1699979 h 1972742"/>
              <a:gd name="connsiteX4976" fmla="*/ 4361556 w 13601612"/>
              <a:gd name="connsiteY4976" fmla="*/ 1701413 h 1972742"/>
              <a:gd name="connsiteX4977" fmla="*/ 4356179 w 13601612"/>
              <a:gd name="connsiteY4977" fmla="*/ 1703205 h 1972742"/>
              <a:gd name="connsiteX4978" fmla="*/ 4359764 w 13601612"/>
              <a:gd name="connsiteY4978" fmla="*/ 1699979 h 1972742"/>
              <a:gd name="connsiteX4979" fmla="*/ 4455103 w 13601612"/>
              <a:gd name="connsiteY4979" fmla="*/ 1699979 h 1972742"/>
              <a:gd name="connsiteX4980" fmla="*/ 4461196 w 13601612"/>
              <a:gd name="connsiteY4980" fmla="*/ 1701413 h 1972742"/>
              <a:gd name="connsiteX4981" fmla="*/ 4461196 w 13601612"/>
              <a:gd name="connsiteY4981" fmla="*/ 1706431 h 1972742"/>
              <a:gd name="connsiteX4982" fmla="*/ 4455820 w 13601612"/>
              <a:gd name="connsiteY4982" fmla="*/ 1707865 h 1972742"/>
              <a:gd name="connsiteX4983" fmla="*/ 4448652 w 13601612"/>
              <a:gd name="connsiteY4983" fmla="*/ 1706073 h 1972742"/>
              <a:gd name="connsiteX4984" fmla="*/ 4448652 w 13601612"/>
              <a:gd name="connsiteY4984" fmla="*/ 1701413 h 1972742"/>
              <a:gd name="connsiteX4985" fmla="*/ 4455103 w 13601612"/>
              <a:gd name="connsiteY4985" fmla="*/ 1699979 h 1972742"/>
              <a:gd name="connsiteX4986" fmla="*/ 4310660 w 13601612"/>
              <a:gd name="connsiteY4986" fmla="*/ 1700696 h 1972742"/>
              <a:gd name="connsiteX4987" fmla="*/ 4314961 w 13601612"/>
              <a:gd name="connsiteY4987" fmla="*/ 1702488 h 1972742"/>
              <a:gd name="connsiteX4988" fmla="*/ 4314603 w 13601612"/>
              <a:gd name="connsiteY4988" fmla="*/ 1704997 h 1972742"/>
              <a:gd name="connsiteX4989" fmla="*/ 4312453 w 13601612"/>
              <a:gd name="connsiteY4989" fmla="*/ 1706072 h 1972742"/>
              <a:gd name="connsiteX4990" fmla="*/ 4310302 w 13601612"/>
              <a:gd name="connsiteY4990" fmla="*/ 1706072 h 1972742"/>
              <a:gd name="connsiteX4991" fmla="*/ 4310660 w 13601612"/>
              <a:gd name="connsiteY4991" fmla="*/ 1700696 h 1972742"/>
              <a:gd name="connsiteX4992" fmla="*/ 4365140 w 13601612"/>
              <a:gd name="connsiteY4992" fmla="*/ 1700696 h 1972742"/>
              <a:gd name="connsiteX4993" fmla="*/ 4370158 w 13601612"/>
              <a:gd name="connsiteY4993" fmla="*/ 1701771 h 1972742"/>
              <a:gd name="connsiteX4994" fmla="*/ 4366574 w 13601612"/>
              <a:gd name="connsiteY4994" fmla="*/ 1705713 h 1972742"/>
              <a:gd name="connsiteX4995" fmla="*/ 4362631 w 13601612"/>
              <a:gd name="connsiteY4995" fmla="*/ 1701771 h 1972742"/>
              <a:gd name="connsiteX4996" fmla="*/ 4365140 w 13601612"/>
              <a:gd name="connsiteY4996" fmla="*/ 1700696 h 1972742"/>
              <a:gd name="connsiteX4997" fmla="*/ 4267291 w 13601612"/>
              <a:gd name="connsiteY4997" fmla="*/ 1701054 h 1972742"/>
              <a:gd name="connsiteX4998" fmla="*/ 4262632 w 13601612"/>
              <a:gd name="connsiteY4998" fmla="*/ 1705713 h 1972742"/>
              <a:gd name="connsiteX4999" fmla="*/ 4257972 w 13601612"/>
              <a:gd name="connsiteY4999" fmla="*/ 1705713 h 1972742"/>
              <a:gd name="connsiteX5000" fmla="*/ 4265858 w 13601612"/>
              <a:gd name="connsiteY5000" fmla="*/ 1701412 h 1972742"/>
              <a:gd name="connsiteX5001" fmla="*/ 4267291 w 13601612"/>
              <a:gd name="connsiteY5001" fmla="*/ 1701054 h 1972742"/>
              <a:gd name="connsiteX5002" fmla="*/ 4264782 w 13601612"/>
              <a:gd name="connsiteY5002" fmla="*/ 1701412 h 1972742"/>
              <a:gd name="connsiteX5003" fmla="*/ 4256897 w 13601612"/>
              <a:gd name="connsiteY5003" fmla="*/ 1705713 h 1972742"/>
              <a:gd name="connsiteX5004" fmla="*/ 4248295 w 13601612"/>
              <a:gd name="connsiteY5004" fmla="*/ 1705713 h 1972742"/>
              <a:gd name="connsiteX5005" fmla="*/ 4262273 w 13601612"/>
              <a:gd name="connsiteY5005" fmla="*/ 1701770 h 1972742"/>
              <a:gd name="connsiteX5006" fmla="*/ 4264782 w 13601612"/>
              <a:gd name="connsiteY5006" fmla="*/ 1701412 h 1972742"/>
              <a:gd name="connsiteX5007" fmla="*/ 4267650 w 13601612"/>
              <a:gd name="connsiteY5007" fmla="*/ 1701412 h 1972742"/>
              <a:gd name="connsiteX5008" fmla="*/ 4271234 w 13601612"/>
              <a:gd name="connsiteY5008" fmla="*/ 1705713 h 1972742"/>
              <a:gd name="connsiteX5009" fmla="*/ 4263349 w 13601612"/>
              <a:gd name="connsiteY5009" fmla="*/ 1705713 h 1972742"/>
              <a:gd name="connsiteX5010" fmla="*/ 4267650 w 13601612"/>
              <a:gd name="connsiteY5010" fmla="*/ 1701412 h 1972742"/>
              <a:gd name="connsiteX5011" fmla="*/ 4327147 w 13601612"/>
              <a:gd name="connsiteY5011" fmla="*/ 1701412 h 1972742"/>
              <a:gd name="connsiteX5012" fmla="*/ 4327147 w 13601612"/>
              <a:gd name="connsiteY5012" fmla="*/ 1706071 h 1972742"/>
              <a:gd name="connsiteX5013" fmla="*/ 4325355 w 13601612"/>
              <a:gd name="connsiteY5013" fmla="*/ 1706071 h 1972742"/>
              <a:gd name="connsiteX5014" fmla="*/ 4322846 w 13601612"/>
              <a:gd name="connsiteY5014" fmla="*/ 1704997 h 1972742"/>
              <a:gd name="connsiteX5015" fmla="*/ 4322846 w 13601612"/>
              <a:gd name="connsiteY5015" fmla="*/ 1702846 h 1972742"/>
              <a:gd name="connsiteX5016" fmla="*/ 4327147 w 13601612"/>
              <a:gd name="connsiteY5016" fmla="*/ 1701412 h 1972742"/>
              <a:gd name="connsiteX5017" fmla="*/ 4361914 w 13601612"/>
              <a:gd name="connsiteY5017" fmla="*/ 1701770 h 1972742"/>
              <a:gd name="connsiteX5018" fmla="*/ 4366215 w 13601612"/>
              <a:gd name="connsiteY5018" fmla="*/ 1706071 h 1972742"/>
              <a:gd name="connsiteX5019" fmla="*/ 4353312 w 13601612"/>
              <a:gd name="connsiteY5019" fmla="*/ 1706071 h 1972742"/>
              <a:gd name="connsiteX5020" fmla="*/ 4355463 w 13601612"/>
              <a:gd name="connsiteY5020" fmla="*/ 1703924 h 1972742"/>
              <a:gd name="connsiteX5021" fmla="*/ 4361914 w 13601612"/>
              <a:gd name="connsiteY5021" fmla="*/ 1701773 h 1972742"/>
              <a:gd name="connsiteX5022" fmla="*/ 4361914 w 13601612"/>
              <a:gd name="connsiteY5022" fmla="*/ 1701770 h 1972742"/>
              <a:gd name="connsiteX5023" fmla="*/ 4447935 w 13601612"/>
              <a:gd name="connsiteY5023" fmla="*/ 1701770 h 1972742"/>
              <a:gd name="connsiteX5024" fmla="*/ 4447577 w 13601612"/>
              <a:gd name="connsiteY5024" fmla="*/ 1705712 h 1972742"/>
              <a:gd name="connsiteX5025" fmla="*/ 4440050 w 13601612"/>
              <a:gd name="connsiteY5025" fmla="*/ 1703924 h 1972742"/>
              <a:gd name="connsiteX5026" fmla="*/ 4447935 w 13601612"/>
              <a:gd name="connsiteY5026" fmla="*/ 1701770 h 1972742"/>
              <a:gd name="connsiteX5027" fmla="*/ 4462272 w 13601612"/>
              <a:gd name="connsiteY5027" fmla="*/ 1701770 h 1972742"/>
              <a:gd name="connsiteX5028" fmla="*/ 4470515 w 13601612"/>
              <a:gd name="connsiteY5028" fmla="*/ 1703920 h 1972742"/>
              <a:gd name="connsiteX5029" fmla="*/ 4462272 w 13601612"/>
              <a:gd name="connsiteY5029" fmla="*/ 1706071 h 1972742"/>
              <a:gd name="connsiteX5030" fmla="*/ 4462272 w 13601612"/>
              <a:gd name="connsiteY5030" fmla="*/ 1701770 h 1972742"/>
              <a:gd name="connsiteX5031" fmla="*/ 4370875 w 13601612"/>
              <a:gd name="connsiteY5031" fmla="*/ 1702128 h 1972742"/>
              <a:gd name="connsiteX5032" fmla="*/ 4374817 w 13601612"/>
              <a:gd name="connsiteY5032" fmla="*/ 1706070 h 1972742"/>
              <a:gd name="connsiteX5033" fmla="*/ 4367291 w 13601612"/>
              <a:gd name="connsiteY5033" fmla="*/ 1706070 h 1972742"/>
              <a:gd name="connsiteX5034" fmla="*/ 4370875 w 13601612"/>
              <a:gd name="connsiteY5034" fmla="*/ 1702128 h 1972742"/>
              <a:gd name="connsiteX5035" fmla="*/ 4371592 w 13601612"/>
              <a:gd name="connsiteY5035" fmla="*/ 1702128 h 1972742"/>
              <a:gd name="connsiteX5036" fmla="*/ 4377685 w 13601612"/>
              <a:gd name="connsiteY5036" fmla="*/ 1703202 h 1972742"/>
              <a:gd name="connsiteX5037" fmla="*/ 4390946 w 13601612"/>
              <a:gd name="connsiteY5037" fmla="*/ 1706070 h 1972742"/>
              <a:gd name="connsiteX5038" fmla="*/ 4375893 w 13601612"/>
              <a:gd name="connsiteY5038" fmla="*/ 1706070 h 1972742"/>
              <a:gd name="connsiteX5039" fmla="*/ 4371592 w 13601612"/>
              <a:gd name="connsiteY5039" fmla="*/ 1702128 h 1972742"/>
              <a:gd name="connsiteX5040" fmla="*/ 4303133 w 13601612"/>
              <a:gd name="connsiteY5040" fmla="*/ 1702485 h 1972742"/>
              <a:gd name="connsiteX5041" fmla="*/ 4307076 w 13601612"/>
              <a:gd name="connsiteY5041" fmla="*/ 1706070 h 1972742"/>
              <a:gd name="connsiteX5042" fmla="*/ 4295965 w 13601612"/>
              <a:gd name="connsiteY5042" fmla="*/ 1705712 h 1972742"/>
              <a:gd name="connsiteX5043" fmla="*/ 4303133 w 13601612"/>
              <a:gd name="connsiteY5043" fmla="*/ 1702486 h 1972742"/>
              <a:gd name="connsiteX5044" fmla="*/ 4303133 w 13601612"/>
              <a:gd name="connsiteY5044" fmla="*/ 1702485 h 1972742"/>
              <a:gd name="connsiteX5045" fmla="*/ 5226781 w 13601612"/>
              <a:gd name="connsiteY5045" fmla="*/ 1702485 h 1972742"/>
              <a:gd name="connsiteX5046" fmla="*/ 5226781 w 13601612"/>
              <a:gd name="connsiteY5046" fmla="*/ 1712163 h 1972742"/>
              <a:gd name="connsiteX5047" fmla="*/ 5208143 w 13601612"/>
              <a:gd name="connsiteY5047" fmla="*/ 1707145 h 1972742"/>
              <a:gd name="connsiteX5048" fmla="*/ 5226781 w 13601612"/>
              <a:gd name="connsiteY5048" fmla="*/ 1702485 h 1972742"/>
              <a:gd name="connsiteX5049" fmla="*/ 4315319 w 13601612"/>
              <a:gd name="connsiteY5049" fmla="*/ 1702849 h 1972742"/>
              <a:gd name="connsiteX5050" fmla="*/ 4318545 w 13601612"/>
              <a:gd name="connsiteY5050" fmla="*/ 1703924 h 1972742"/>
              <a:gd name="connsiteX5051" fmla="*/ 4315319 w 13601612"/>
              <a:gd name="connsiteY5051" fmla="*/ 1704998 h 1972742"/>
              <a:gd name="connsiteX5052" fmla="*/ 4315319 w 13601612"/>
              <a:gd name="connsiteY5052" fmla="*/ 1702849 h 1972742"/>
              <a:gd name="connsiteX5053" fmla="*/ 4778398 w 13601612"/>
              <a:gd name="connsiteY5053" fmla="*/ 1702849 h 1972742"/>
              <a:gd name="connsiteX5054" fmla="*/ 4790942 w 13601612"/>
              <a:gd name="connsiteY5054" fmla="*/ 1706075 h 1972742"/>
              <a:gd name="connsiteX5055" fmla="*/ 4790942 w 13601612"/>
              <a:gd name="connsiteY5055" fmla="*/ 1718620 h 1972742"/>
              <a:gd name="connsiteX5056" fmla="*/ 4776964 w 13601612"/>
              <a:gd name="connsiteY5056" fmla="*/ 1722204 h 1972742"/>
              <a:gd name="connsiteX5057" fmla="*/ 4763703 w 13601612"/>
              <a:gd name="connsiteY5057" fmla="*/ 1718620 h 1972742"/>
              <a:gd name="connsiteX5058" fmla="*/ 4763703 w 13601612"/>
              <a:gd name="connsiteY5058" fmla="*/ 1706433 h 1972742"/>
              <a:gd name="connsiteX5059" fmla="*/ 4778398 w 13601612"/>
              <a:gd name="connsiteY5059" fmla="*/ 1702849 h 1972742"/>
              <a:gd name="connsiteX5060" fmla="*/ 5179828 w 13601612"/>
              <a:gd name="connsiteY5060" fmla="*/ 1702849 h 1972742"/>
              <a:gd name="connsiteX5061" fmla="*/ 5196315 w 13601612"/>
              <a:gd name="connsiteY5061" fmla="*/ 1707150 h 1972742"/>
              <a:gd name="connsiteX5062" fmla="*/ 5179469 w 13601612"/>
              <a:gd name="connsiteY5062" fmla="*/ 1711451 h 1972742"/>
              <a:gd name="connsiteX5063" fmla="*/ 5179828 w 13601612"/>
              <a:gd name="connsiteY5063" fmla="*/ 1702849 h 1972742"/>
              <a:gd name="connsiteX5064" fmla="*/ 4322129 w 13601612"/>
              <a:gd name="connsiteY5064" fmla="*/ 1703207 h 1972742"/>
              <a:gd name="connsiteX5065" fmla="*/ 4322129 w 13601612"/>
              <a:gd name="connsiteY5065" fmla="*/ 1704641 h 1972742"/>
              <a:gd name="connsiteX5066" fmla="*/ 4319979 w 13601612"/>
              <a:gd name="connsiteY5066" fmla="*/ 1703924 h 1972742"/>
              <a:gd name="connsiteX5067" fmla="*/ 4322129 w 13601612"/>
              <a:gd name="connsiteY5067" fmla="*/ 1703207 h 1972742"/>
              <a:gd name="connsiteX5068" fmla="*/ 4319262 w 13601612"/>
              <a:gd name="connsiteY5068" fmla="*/ 1704282 h 1972742"/>
              <a:gd name="connsiteX5069" fmla="*/ 4322129 w 13601612"/>
              <a:gd name="connsiteY5069" fmla="*/ 1705356 h 1972742"/>
              <a:gd name="connsiteX5070" fmla="*/ 4322129 w 13601612"/>
              <a:gd name="connsiteY5070" fmla="*/ 1706073 h 1972742"/>
              <a:gd name="connsiteX5071" fmla="*/ 4315319 w 13601612"/>
              <a:gd name="connsiteY5071" fmla="*/ 1706073 h 1972742"/>
              <a:gd name="connsiteX5072" fmla="*/ 4315319 w 13601612"/>
              <a:gd name="connsiteY5072" fmla="*/ 1705715 h 1972742"/>
              <a:gd name="connsiteX5073" fmla="*/ 4319262 w 13601612"/>
              <a:gd name="connsiteY5073" fmla="*/ 1704282 h 1972742"/>
              <a:gd name="connsiteX5074" fmla="*/ 4354387 w 13601612"/>
              <a:gd name="connsiteY5074" fmla="*/ 1704282 h 1972742"/>
              <a:gd name="connsiteX5075" fmla="*/ 4352954 w 13601612"/>
              <a:gd name="connsiteY5075" fmla="*/ 1705715 h 1972742"/>
              <a:gd name="connsiteX5076" fmla="*/ 4352237 w 13601612"/>
              <a:gd name="connsiteY5076" fmla="*/ 1704998 h 1972742"/>
              <a:gd name="connsiteX5077" fmla="*/ 4354387 w 13601612"/>
              <a:gd name="connsiteY5077" fmla="*/ 1704282 h 1972742"/>
              <a:gd name="connsiteX5078" fmla="*/ 4437899 w 13601612"/>
              <a:gd name="connsiteY5078" fmla="*/ 1704282 h 1972742"/>
              <a:gd name="connsiteX5079" fmla="*/ 4438257 w 13601612"/>
              <a:gd name="connsiteY5079" fmla="*/ 1704282 h 1972742"/>
              <a:gd name="connsiteX5080" fmla="*/ 4447576 w 13601612"/>
              <a:gd name="connsiteY5080" fmla="*/ 1706791 h 1972742"/>
              <a:gd name="connsiteX5081" fmla="*/ 4447576 w 13601612"/>
              <a:gd name="connsiteY5081" fmla="*/ 1710016 h 1972742"/>
              <a:gd name="connsiteX5082" fmla="*/ 4437540 w 13601612"/>
              <a:gd name="connsiteY5082" fmla="*/ 1712884 h 1972742"/>
              <a:gd name="connsiteX5083" fmla="*/ 4437899 w 13601612"/>
              <a:gd name="connsiteY5083" fmla="*/ 1704282 h 1972742"/>
              <a:gd name="connsiteX5084" fmla="*/ 4472307 w 13601612"/>
              <a:gd name="connsiteY5084" fmla="*/ 1704282 h 1972742"/>
              <a:gd name="connsiteX5085" fmla="*/ 4472665 w 13601612"/>
              <a:gd name="connsiteY5085" fmla="*/ 1712525 h 1972742"/>
              <a:gd name="connsiteX5086" fmla="*/ 4462271 w 13601612"/>
              <a:gd name="connsiteY5086" fmla="*/ 1709658 h 1972742"/>
              <a:gd name="connsiteX5087" fmla="*/ 4462271 w 13601612"/>
              <a:gd name="connsiteY5087" fmla="*/ 1707149 h 1972742"/>
              <a:gd name="connsiteX5088" fmla="*/ 4472307 w 13601612"/>
              <a:gd name="connsiteY5088" fmla="*/ 1704282 h 1972742"/>
              <a:gd name="connsiteX5089" fmla="*/ 4351520 w 13601612"/>
              <a:gd name="connsiteY5089" fmla="*/ 1705356 h 1972742"/>
              <a:gd name="connsiteX5090" fmla="*/ 4352237 w 13601612"/>
              <a:gd name="connsiteY5090" fmla="*/ 1706073 h 1972742"/>
              <a:gd name="connsiteX5091" fmla="*/ 4349369 w 13601612"/>
              <a:gd name="connsiteY5091" fmla="*/ 1706073 h 1972742"/>
              <a:gd name="connsiteX5092" fmla="*/ 4351520 w 13601612"/>
              <a:gd name="connsiteY5092" fmla="*/ 1705356 h 1972742"/>
              <a:gd name="connsiteX5093" fmla="*/ 4322846 w 13601612"/>
              <a:gd name="connsiteY5093" fmla="*/ 1705714 h 1972742"/>
              <a:gd name="connsiteX5094" fmla="*/ 4323563 w 13601612"/>
              <a:gd name="connsiteY5094" fmla="*/ 1706072 h 1972742"/>
              <a:gd name="connsiteX5095" fmla="*/ 4322846 w 13601612"/>
              <a:gd name="connsiteY5095" fmla="*/ 1706072 h 1972742"/>
              <a:gd name="connsiteX5096" fmla="*/ 4322846 w 13601612"/>
              <a:gd name="connsiteY5096" fmla="*/ 1705714 h 1972742"/>
              <a:gd name="connsiteX5097" fmla="*/ 4310302 w 13601612"/>
              <a:gd name="connsiteY5097" fmla="*/ 1706431 h 1972742"/>
              <a:gd name="connsiteX5098" fmla="*/ 4311018 w 13601612"/>
              <a:gd name="connsiteY5098" fmla="*/ 1706431 h 1972742"/>
              <a:gd name="connsiteX5099" fmla="*/ 4310302 w 13601612"/>
              <a:gd name="connsiteY5099" fmla="*/ 1706789 h 1972742"/>
              <a:gd name="connsiteX5100" fmla="*/ 4310302 w 13601612"/>
              <a:gd name="connsiteY5100" fmla="*/ 1706431 h 1972742"/>
              <a:gd name="connsiteX5101" fmla="*/ 4312811 w 13601612"/>
              <a:gd name="connsiteY5101" fmla="*/ 1706431 h 1972742"/>
              <a:gd name="connsiteX5102" fmla="*/ 4314603 w 13601612"/>
              <a:gd name="connsiteY5102" fmla="*/ 1706431 h 1972742"/>
              <a:gd name="connsiteX5103" fmla="*/ 4314603 w 13601612"/>
              <a:gd name="connsiteY5103" fmla="*/ 1707865 h 1972742"/>
              <a:gd name="connsiteX5104" fmla="*/ 4311377 w 13601612"/>
              <a:gd name="connsiteY5104" fmla="*/ 1707148 h 1972742"/>
              <a:gd name="connsiteX5105" fmla="*/ 4312811 w 13601612"/>
              <a:gd name="connsiteY5105" fmla="*/ 1706431 h 1972742"/>
              <a:gd name="connsiteX5106" fmla="*/ 4315319 w 13601612"/>
              <a:gd name="connsiteY5106" fmla="*/ 1706431 h 1972742"/>
              <a:gd name="connsiteX5107" fmla="*/ 4322129 w 13601612"/>
              <a:gd name="connsiteY5107" fmla="*/ 1706789 h 1972742"/>
              <a:gd name="connsiteX5108" fmla="*/ 4322129 w 13601612"/>
              <a:gd name="connsiteY5108" fmla="*/ 1707863 h 1972742"/>
              <a:gd name="connsiteX5109" fmla="*/ 4318545 w 13601612"/>
              <a:gd name="connsiteY5109" fmla="*/ 1708938 h 1972742"/>
              <a:gd name="connsiteX5110" fmla="*/ 4315319 w 13601612"/>
              <a:gd name="connsiteY5110" fmla="*/ 1708225 h 1972742"/>
              <a:gd name="connsiteX5111" fmla="*/ 4315319 w 13601612"/>
              <a:gd name="connsiteY5111" fmla="*/ 1706431 h 1972742"/>
              <a:gd name="connsiteX5112" fmla="*/ 4793093 w 13601612"/>
              <a:gd name="connsiteY5112" fmla="*/ 1706431 h 1972742"/>
              <a:gd name="connsiteX5113" fmla="*/ 4813523 w 13601612"/>
              <a:gd name="connsiteY5113" fmla="*/ 1712166 h 1972742"/>
              <a:gd name="connsiteX5114" fmla="*/ 4793093 w 13601612"/>
              <a:gd name="connsiteY5114" fmla="*/ 1717900 h 1972742"/>
              <a:gd name="connsiteX5115" fmla="*/ 4793093 w 13601612"/>
              <a:gd name="connsiteY5115" fmla="*/ 1706431 h 1972742"/>
              <a:gd name="connsiteX5116" fmla="*/ 4322846 w 13601612"/>
              <a:gd name="connsiteY5116" fmla="*/ 1706789 h 1972742"/>
              <a:gd name="connsiteX5117" fmla="*/ 4325355 w 13601612"/>
              <a:gd name="connsiteY5117" fmla="*/ 1706789 h 1972742"/>
              <a:gd name="connsiteX5118" fmla="*/ 4322846 w 13601612"/>
              <a:gd name="connsiteY5118" fmla="*/ 1707863 h 1972742"/>
              <a:gd name="connsiteX5119" fmla="*/ 4322846 w 13601612"/>
              <a:gd name="connsiteY5119" fmla="*/ 1706789 h 1972742"/>
              <a:gd name="connsiteX5120" fmla="*/ 4327864 w 13601612"/>
              <a:gd name="connsiteY5120" fmla="*/ 1706789 h 1972742"/>
              <a:gd name="connsiteX5121" fmla="*/ 4346502 w 13601612"/>
              <a:gd name="connsiteY5121" fmla="*/ 1706789 h 1972742"/>
              <a:gd name="connsiteX5122" fmla="*/ 4328581 w 13601612"/>
              <a:gd name="connsiteY5122" fmla="*/ 1721126 h 1972742"/>
              <a:gd name="connsiteX5123" fmla="*/ 4347219 w 13601612"/>
              <a:gd name="connsiteY5123" fmla="*/ 1706789 h 1972742"/>
              <a:gd name="connsiteX5124" fmla="*/ 4390229 w 13601612"/>
              <a:gd name="connsiteY5124" fmla="*/ 1706789 h 1972742"/>
              <a:gd name="connsiteX5125" fmla="*/ 4329298 w 13601612"/>
              <a:gd name="connsiteY5125" fmla="*/ 1750874 h 1972742"/>
              <a:gd name="connsiteX5126" fmla="*/ 4329298 w 13601612"/>
              <a:gd name="connsiteY5126" fmla="*/ 1748007 h 1972742"/>
              <a:gd name="connsiteX5127" fmla="*/ 4329298 w 13601612"/>
              <a:gd name="connsiteY5127" fmla="*/ 1742631 h 1972742"/>
              <a:gd name="connsiteX5128" fmla="*/ 4328940 w 13601612"/>
              <a:gd name="connsiteY5128" fmla="*/ 1737254 h 1972742"/>
              <a:gd name="connsiteX5129" fmla="*/ 4328940 w 13601612"/>
              <a:gd name="connsiteY5129" fmla="*/ 1736897 h 1972742"/>
              <a:gd name="connsiteX5130" fmla="*/ 4328940 w 13601612"/>
              <a:gd name="connsiteY5130" fmla="*/ 1731879 h 1972742"/>
              <a:gd name="connsiteX5131" fmla="*/ 4328940 w 13601612"/>
              <a:gd name="connsiteY5131" fmla="*/ 1731521 h 1972742"/>
              <a:gd name="connsiteX5132" fmla="*/ 4328582 w 13601612"/>
              <a:gd name="connsiteY5132" fmla="*/ 1721485 h 1972742"/>
              <a:gd name="connsiteX5133" fmla="*/ 4328582 w 13601612"/>
              <a:gd name="connsiteY5133" fmla="*/ 1721127 h 1972742"/>
              <a:gd name="connsiteX5134" fmla="*/ 4328224 w 13601612"/>
              <a:gd name="connsiteY5134" fmla="*/ 1721127 h 1972742"/>
              <a:gd name="connsiteX5135" fmla="*/ 4327864 w 13601612"/>
              <a:gd name="connsiteY5135" fmla="*/ 1706789 h 1972742"/>
              <a:gd name="connsiteX5136" fmla="*/ 4327147 w 13601612"/>
              <a:gd name="connsiteY5136" fmla="*/ 1707147 h 1972742"/>
              <a:gd name="connsiteX5137" fmla="*/ 4327505 w 13601612"/>
              <a:gd name="connsiteY5137" fmla="*/ 1711448 h 1972742"/>
              <a:gd name="connsiteX5138" fmla="*/ 4322846 w 13601612"/>
              <a:gd name="connsiteY5138" fmla="*/ 1710014 h 1972742"/>
              <a:gd name="connsiteX5139" fmla="*/ 4322846 w 13601612"/>
              <a:gd name="connsiteY5139" fmla="*/ 1708580 h 1972742"/>
              <a:gd name="connsiteX5140" fmla="*/ 4327147 w 13601612"/>
              <a:gd name="connsiteY5140" fmla="*/ 1707147 h 1972742"/>
              <a:gd name="connsiteX5141" fmla="*/ 4448652 w 13601612"/>
              <a:gd name="connsiteY5141" fmla="*/ 1707147 h 1972742"/>
              <a:gd name="connsiteX5142" fmla="*/ 4453670 w 13601612"/>
              <a:gd name="connsiteY5142" fmla="*/ 1708580 h 1972742"/>
              <a:gd name="connsiteX5143" fmla="*/ 4448652 w 13601612"/>
              <a:gd name="connsiteY5143" fmla="*/ 1710014 h 1972742"/>
              <a:gd name="connsiteX5144" fmla="*/ 4448652 w 13601612"/>
              <a:gd name="connsiteY5144" fmla="*/ 1707147 h 1972742"/>
              <a:gd name="connsiteX5145" fmla="*/ 4761910 w 13601612"/>
              <a:gd name="connsiteY5145" fmla="*/ 1707147 h 1972742"/>
              <a:gd name="connsiteX5146" fmla="*/ 4761910 w 13601612"/>
              <a:gd name="connsiteY5146" fmla="*/ 1718258 h 1972742"/>
              <a:gd name="connsiteX5147" fmla="*/ 4741839 w 13601612"/>
              <a:gd name="connsiteY5147" fmla="*/ 1712881 h 1972742"/>
              <a:gd name="connsiteX5148" fmla="*/ 4761910 w 13601612"/>
              <a:gd name="connsiteY5148" fmla="*/ 1707147 h 1972742"/>
              <a:gd name="connsiteX5149" fmla="*/ 4310302 w 13601612"/>
              <a:gd name="connsiteY5149" fmla="*/ 1707505 h 1972742"/>
              <a:gd name="connsiteX5150" fmla="*/ 4314603 w 13601612"/>
              <a:gd name="connsiteY5150" fmla="*/ 1708579 h 1972742"/>
              <a:gd name="connsiteX5151" fmla="*/ 4314603 w 13601612"/>
              <a:gd name="connsiteY5151" fmla="*/ 1710013 h 1972742"/>
              <a:gd name="connsiteX5152" fmla="*/ 4309943 w 13601612"/>
              <a:gd name="connsiteY5152" fmla="*/ 1711088 h 1972742"/>
              <a:gd name="connsiteX5153" fmla="*/ 4310302 w 13601612"/>
              <a:gd name="connsiteY5153" fmla="*/ 1707505 h 1972742"/>
              <a:gd name="connsiteX5154" fmla="*/ 4461196 w 13601612"/>
              <a:gd name="connsiteY5154" fmla="*/ 1707505 h 1972742"/>
              <a:gd name="connsiteX5155" fmla="*/ 4461196 w 13601612"/>
              <a:gd name="connsiteY5155" fmla="*/ 1709655 h 1972742"/>
              <a:gd name="connsiteX5156" fmla="*/ 4457612 w 13601612"/>
              <a:gd name="connsiteY5156" fmla="*/ 1708580 h 1972742"/>
              <a:gd name="connsiteX5157" fmla="*/ 4461196 w 13601612"/>
              <a:gd name="connsiteY5157" fmla="*/ 1707505 h 1972742"/>
              <a:gd name="connsiteX5158" fmla="*/ 5778747 w 13601612"/>
              <a:gd name="connsiteY5158" fmla="*/ 1708221 h 1972742"/>
              <a:gd name="connsiteX5159" fmla="*/ 5786991 w 13601612"/>
              <a:gd name="connsiteY5159" fmla="*/ 1753382 h 1972742"/>
              <a:gd name="connsiteX5160" fmla="*/ 5766202 w 13601612"/>
              <a:gd name="connsiteY5160" fmla="*/ 1732235 h 1972742"/>
              <a:gd name="connsiteX5161" fmla="*/ 5773012 w 13601612"/>
              <a:gd name="connsiteY5161" fmla="*/ 1717182 h 1972742"/>
              <a:gd name="connsiteX5162" fmla="*/ 5778747 w 13601612"/>
              <a:gd name="connsiteY5162" fmla="*/ 1708221 h 1972742"/>
              <a:gd name="connsiteX5163" fmla="*/ 4322129 w 13601612"/>
              <a:gd name="connsiteY5163" fmla="*/ 1708579 h 1972742"/>
              <a:gd name="connsiteX5164" fmla="*/ 4322129 w 13601612"/>
              <a:gd name="connsiteY5164" fmla="*/ 1710013 h 1972742"/>
              <a:gd name="connsiteX5165" fmla="*/ 4319621 w 13601612"/>
              <a:gd name="connsiteY5165" fmla="*/ 1709296 h 1972742"/>
              <a:gd name="connsiteX5166" fmla="*/ 4322129 w 13601612"/>
              <a:gd name="connsiteY5166" fmla="*/ 1708579 h 1972742"/>
              <a:gd name="connsiteX5167" fmla="*/ 4315319 w 13601612"/>
              <a:gd name="connsiteY5167" fmla="*/ 1708943 h 1972742"/>
              <a:gd name="connsiteX5168" fmla="*/ 4317112 w 13601612"/>
              <a:gd name="connsiteY5168" fmla="*/ 1709301 h 1972742"/>
              <a:gd name="connsiteX5169" fmla="*/ 4315319 w 13601612"/>
              <a:gd name="connsiteY5169" fmla="*/ 1710018 h 1972742"/>
              <a:gd name="connsiteX5170" fmla="*/ 4315319 w 13601612"/>
              <a:gd name="connsiteY5170" fmla="*/ 1708943 h 1972742"/>
              <a:gd name="connsiteX5171" fmla="*/ 4455462 w 13601612"/>
              <a:gd name="connsiteY5171" fmla="*/ 1708943 h 1972742"/>
              <a:gd name="connsiteX5172" fmla="*/ 4461196 w 13601612"/>
              <a:gd name="connsiteY5172" fmla="*/ 1710735 h 1972742"/>
              <a:gd name="connsiteX5173" fmla="*/ 4461196 w 13601612"/>
              <a:gd name="connsiteY5173" fmla="*/ 1715753 h 1972742"/>
              <a:gd name="connsiteX5174" fmla="*/ 4455103 w 13601612"/>
              <a:gd name="connsiteY5174" fmla="*/ 1717545 h 1972742"/>
              <a:gd name="connsiteX5175" fmla="*/ 4448652 w 13601612"/>
              <a:gd name="connsiteY5175" fmla="*/ 1715753 h 1972742"/>
              <a:gd name="connsiteX5176" fmla="*/ 4448652 w 13601612"/>
              <a:gd name="connsiteY5176" fmla="*/ 1711093 h 1972742"/>
              <a:gd name="connsiteX5177" fmla="*/ 4455462 w 13601612"/>
              <a:gd name="connsiteY5177" fmla="*/ 1708943 h 1972742"/>
              <a:gd name="connsiteX5178" fmla="*/ 5202408 w 13601612"/>
              <a:gd name="connsiteY5178" fmla="*/ 1708943 h 1972742"/>
              <a:gd name="connsiteX5179" fmla="*/ 5226781 w 13601612"/>
              <a:gd name="connsiteY5179" fmla="*/ 1715394 h 1972742"/>
              <a:gd name="connsiteX5180" fmla="*/ 5227138 w 13601612"/>
              <a:gd name="connsiteY5180" fmla="*/ 1736183 h 1972742"/>
              <a:gd name="connsiteX5181" fmla="*/ 5204558 w 13601612"/>
              <a:gd name="connsiteY5181" fmla="*/ 1742634 h 1972742"/>
              <a:gd name="connsiteX5182" fmla="*/ 5179110 w 13601612"/>
              <a:gd name="connsiteY5182" fmla="*/ 1735824 h 1972742"/>
              <a:gd name="connsiteX5183" fmla="*/ 5179468 w 13601612"/>
              <a:gd name="connsiteY5183" fmla="*/ 1714677 h 1972742"/>
              <a:gd name="connsiteX5184" fmla="*/ 5202408 w 13601612"/>
              <a:gd name="connsiteY5184" fmla="*/ 1708943 h 1972742"/>
              <a:gd name="connsiteX5185" fmla="*/ 4318545 w 13601612"/>
              <a:gd name="connsiteY5185" fmla="*/ 1709660 h 1972742"/>
              <a:gd name="connsiteX5186" fmla="*/ 4322129 w 13601612"/>
              <a:gd name="connsiteY5186" fmla="*/ 1710734 h 1972742"/>
              <a:gd name="connsiteX5187" fmla="*/ 4322129 w 13601612"/>
              <a:gd name="connsiteY5187" fmla="*/ 1712885 h 1972742"/>
              <a:gd name="connsiteX5188" fmla="*/ 4318904 w 13601612"/>
              <a:gd name="connsiteY5188" fmla="*/ 1713602 h 1972742"/>
              <a:gd name="connsiteX5189" fmla="*/ 4315319 w 13601612"/>
              <a:gd name="connsiteY5189" fmla="*/ 1712885 h 1972742"/>
              <a:gd name="connsiteX5190" fmla="*/ 4315319 w 13601612"/>
              <a:gd name="connsiteY5190" fmla="*/ 1710376 h 1972742"/>
              <a:gd name="connsiteX5191" fmla="*/ 4318545 w 13601612"/>
              <a:gd name="connsiteY5191" fmla="*/ 1709660 h 1972742"/>
              <a:gd name="connsiteX5192" fmla="*/ 4314603 w 13601612"/>
              <a:gd name="connsiteY5192" fmla="*/ 1710734 h 1972742"/>
              <a:gd name="connsiteX5193" fmla="*/ 4314603 w 13601612"/>
              <a:gd name="connsiteY5193" fmla="*/ 1712526 h 1972742"/>
              <a:gd name="connsiteX5194" fmla="*/ 4311018 w 13601612"/>
              <a:gd name="connsiteY5194" fmla="*/ 1711810 h 1972742"/>
              <a:gd name="connsiteX5195" fmla="*/ 4314603 w 13601612"/>
              <a:gd name="connsiteY5195" fmla="*/ 1710734 h 1972742"/>
              <a:gd name="connsiteX5196" fmla="*/ 4322846 w 13601612"/>
              <a:gd name="connsiteY5196" fmla="*/ 1710734 h 1972742"/>
              <a:gd name="connsiteX5197" fmla="*/ 4326072 w 13601612"/>
              <a:gd name="connsiteY5197" fmla="*/ 1711809 h 1972742"/>
              <a:gd name="connsiteX5198" fmla="*/ 4322846 w 13601612"/>
              <a:gd name="connsiteY5198" fmla="*/ 1712526 h 1972742"/>
              <a:gd name="connsiteX5199" fmla="*/ 4322846 w 13601612"/>
              <a:gd name="connsiteY5199" fmla="*/ 1710734 h 1972742"/>
              <a:gd name="connsiteX5200" fmla="*/ 4462272 w 13601612"/>
              <a:gd name="connsiteY5200" fmla="*/ 1710734 h 1972742"/>
              <a:gd name="connsiteX5201" fmla="*/ 4470874 w 13601612"/>
              <a:gd name="connsiteY5201" fmla="*/ 1713243 h 1972742"/>
              <a:gd name="connsiteX5202" fmla="*/ 4462272 w 13601612"/>
              <a:gd name="connsiteY5202" fmla="*/ 1715394 h 1972742"/>
              <a:gd name="connsiteX5203" fmla="*/ 4462272 w 13601612"/>
              <a:gd name="connsiteY5203" fmla="*/ 1710734 h 1972742"/>
              <a:gd name="connsiteX5204" fmla="*/ 4447576 w 13601612"/>
              <a:gd name="connsiteY5204" fmla="*/ 1711092 h 1972742"/>
              <a:gd name="connsiteX5205" fmla="*/ 4447576 w 13601612"/>
              <a:gd name="connsiteY5205" fmla="*/ 1715393 h 1972742"/>
              <a:gd name="connsiteX5206" fmla="*/ 4439691 w 13601612"/>
              <a:gd name="connsiteY5206" fmla="*/ 1713243 h 1972742"/>
              <a:gd name="connsiteX5207" fmla="*/ 4447576 w 13601612"/>
              <a:gd name="connsiteY5207" fmla="*/ 1711092 h 1972742"/>
              <a:gd name="connsiteX5208" fmla="*/ 4309943 w 13601612"/>
              <a:gd name="connsiteY5208" fmla="*/ 1711809 h 1972742"/>
              <a:gd name="connsiteX5209" fmla="*/ 4314603 w 13601612"/>
              <a:gd name="connsiteY5209" fmla="*/ 1713243 h 1972742"/>
              <a:gd name="connsiteX5210" fmla="*/ 4314603 w 13601612"/>
              <a:gd name="connsiteY5210" fmla="*/ 1715035 h 1972742"/>
              <a:gd name="connsiteX5211" fmla="*/ 4309943 w 13601612"/>
              <a:gd name="connsiteY5211" fmla="*/ 1716109 h 1972742"/>
              <a:gd name="connsiteX5212" fmla="*/ 4309943 w 13601612"/>
              <a:gd name="connsiteY5212" fmla="*/ 1711809 h 1972742"/>
              <a:gd name="connsiteX5213" fmla="*/ 4327506 w 13601612"/>
              <a:gd name="connsiteY5213" fmla="*/ 1712167 h 1972742"/>
              <a:gd name="connsiteX5214" fmla="*/ 4327506 w 13601612"/>
              <a:gd name="connsiteY5214" fmla="*/ 1716109 h 1972742"/>
              <a:gd name="connsiteX5215" fmla="*/ 4322846 w 13601612"/>
              <a:gd name="connsiteY5215" fmla="*/ 1714676 h 1972742"/>
              <a:gd name="connsiteX5216" fmla="*/ 4322846 w 13601612"/>
              <a:gd name="connsiteY5216" fmla="*/ 1713242 h 1972742"/>
              <a:gd name="connsiteX5217" fmla="*/ 4327506 w 13601612"/>
              <a:gd name="connsiteY5217" fmla="*/ 1712167 h 1972742"/>
              <a:gd name="connsiteX5218" fmla="*/ 1895629 w 13601612"/>
              <a:gd name="connsiteY5218" fmla="*/ 1712527 h 1972742"/>
              <a:gd name="connsiteX5219" fmla="*/ 1913191 w 13601612"/>
              <a:gd name="connsiteY5219" fmla="*/ 1733674 h 1972742"/>
              <a:gd name="connsiteX5220" fmla="*/ 1916417 w 13601612"/>
              <a:gd name="connsiteY5220" fmla="*/ 1765931 h 1972742"/>
              <a:gd name="connsiteX5221" fmla="*/ 1968388 w 13601612"/>
              <a:gd name="connsiteY5221" fmla="*/ 1762706 h 1972742"/>
              <a:gd name="connsiteX5222" fmla="*/ 1961220 w 13601612"/>
              <a:gd name="connsiteY5222" fmla="*/ 1777759 h 1972742"/>
              <a:gd name="connsiteX5223" fmla="*/ 1925378 w 13601612"/>
              <a:gd name="connsiteY5223" fmla="*/ 1825788 h 1972742"/>
              <a:gd name="connsiteX5224" fmla="*/ 1922152 w 13601612"/>
              <a:gd name="connsiteY5224" fmla="*/ 1824713 h 1972742"/>
              <a:gd name="connsiteX5225" fmla="*/ 1920360 w 13601612"/>
              <a:gd name="connsiteY5225" fmla="*/ 1822921 h 1972742"/>
              <a:gd name="connsiteX5226" fmla="*/ 1904589 w 13601612"/>
              <a:gd name="connsiteY5226" fmla="*/ 1759122 h 1972742"/>
              <a:gd name="connsiteX5227" fmla="*/ 1894554 w 13601612"/>
              <a:gd name="connsiteY5227" fmla="*/ 1720054 h 1972742"/>
              <a:gd name="connsiteX5228" fmla="*/ 1895629 w 13601612"/>
              <a:gd name="connsiteY5228" fmla="*/ 1712527 h 1972742"/>
              <a:gd name="connsiteX5229" fmla="*/ 4315319 w 13601612"/>
              <a:gd name="connsiteY5229" fmla="*/ 1713244 h 1972742"/>
              <a:gd name="connsiteX5230" fmla="*/ 4317828 w 13601612"/>
              <a:gd name="connsiteY5230" fmla="*/ 1713961 h 1972742"/>
              <a:gd name="connsiteX5231" fmla="*/ 4315319 w 13601612"/>
              <a:gd name="connsiteY5231" fmla="*/ 1714677 h 1972742"/>
              <a:gd name="connsiteX5232" fmla="*/ 4315319 w 13601612"/>
              <a:gd name="connsiteY5232" fmla="*/ 1713244 h 1972742"/>
              <a:gd name="connsiteX5233" fmla="*/ 4816390 w 13601612"/>
              <a:gd name="connsiteY5233" fmla="*/ 1713244 h 1972742"/>
              <a:gd name="connsiteX5234" fmla="*/ 4817107 w 13601612"/>
              <a:gd name="connsiteY5234" fmla="*/ 1733315 h 1972742"/>
              <a:gd name="connsiteX5235" fmla="*/ 4793093 w 13601612"/>
              <a:gd name="connsiteY5235" fmla="*/ 1726505 h 1972742"/>
              <a:gd name="connsiteX5236" fmla="*/ 4793093 w 13601612"/>
              <a:gd name="connsiteY5236" fmla="*/ 1720054 h 1972742"/>
              <a:gd name="connsiteX5237" fmla="*/ 4816390 w 13601612"/>
              <a:gd name="connsiteY5237" fmla="*/ 1713244 h 1972742"/>
              <a:gd name="connsiteX5238" fmla="*/ 4322129 w 13601612"/>
              <a:gd name="connsiteY5238" fmla="*/ 1713602 h 1972742"/>
              <a:gd name="connsiteX5239" fmla="*/ 4322129 w 13601612"/>
              <a:gd name="connsiteY5239" fmla="*/ 1714676 h 1972742"/>
              <a:gd name="connsiteX5240" fmla="*/ 4319979 w 13601612"/>
              <a:gd name="connsiteY5240" fmla="*/ 1713960 h 1972742"/>
              <a:gd name="connsiteX5241" fmla="*/ 4322129 w 13601612"/>
              <a:gd name="connsiteY5241" fmla="*/ 1713602 h 1972742"/>
              <a:gd name="connsiteX5242" fmla="*/ 4437541 w 13601612"/>
              <a:gd name="connsiteY5242" fmla="*/ 1713602 h 1972742"/>
              <a:gd name="connsiteX5243" fmla="*/ 4447576 w 13601612"/>
              <a:gd name="connsiteY5243" fmla="*/ 1716469 h 1972742"/>
              <a:gd name="connsiteX5244" fmla="*/ 4447576 w 13601612"/>
              <a:gd name="connsiteY5244" fmla="*/ 1719336 h 1972742"/>
              <a:gd name="connsiteX5245" fmla="*/ 4437182 w 13601612"/>
              <a:gd name="connsiteY5245" fmla="*/ 1722204 h 1972742"/>
              <a:gd name="connsiteX5246" fmla="*/ 4437541 w 13601612"/>
              <a:gd name="connsiteY5246" fmla="*/ 1713602 h 1972742"/>
              <a:gd name="connsiteX5247" fmla="*/ 4472666 w 13601612"/>
              <a:gd name="connsiteY5247" fmla="*/ 1713602 h 1972742"/>
              <a:gd name="connsiteX5248" fmla="*/ 4473024 w 13601612"/>
              <a:gd name="connsiteY5248" fmla="*/ 1722204 h 1972742"/>
              <a:gd name="connsiteX5249" fmla="*/ 4462271 w 13601612"/>
              <a:gd name="connsiteY5249" fmla="*/ 1719336 h 1972742"/>
              <a:gd name="connsiteX5250" fmla="*/ 4462271 w 13601612"/>
              <a:gd name="connsiteY5250" fmla="*/ 1716469 h 1972742"/>
              <a:gd name="connsiteX5251" fmla="*/ 4472666 w 13601612"/>
              <a:gd name="connsiteY5251" fmla="*/ 1713602 h 1972742"/>
              <a:gd name="connsiteX5252" fmla="*/ 4738972 w 13601612"/>
              <a:gd name="connsiteY5252" fmla="*/ 1713960 h 1972742"/>
              <a:gd name="connsiteX5253" fmla="*/ 4761910 w 13601612"/>
              <a:gd name="connsiteY5253" fmla="*/ 1720053 h 1972742"/>
              <a:gd name="connsiteX5254" fmla="*/ 4761910 w 13601612"/>
              <a:gd name="connsiteY5254" fmla="*/ 1726504 h 1972742"/>
              <a:gd name="connsiteX5255" fmla="*/ 4738255 w 13601612"/>
              <a:gd name="connsiteY5255" fmla="*/ 1732956 h 1972742"/>
              <a:gd name="connsiteX5256" fmla="*/ 4738972 w 13601612"/>
              <a:gd name="connsiteY5256" fmla="*/ 1713960 h 1972742"/>
              <a:gd name="connsiteX5257" fmla="*/ 4318904 w 13601612"/>
              <a:gd name="connsiteY5257" fmla="*/ 1714317 h 1972742"/>
              <a:gd name="connsiteX5258" fmla="*/ 4322129 w 13601612"/>
              <a:gd name="connsiteY5258" fmla="*/ 1715392 h 1972742"/>
              <a:gd name="connsiteX5259" fmla="*/ 4322129 w 13601612"/>
              <a:gd name="connsiteY5259" fmla="*/ 1717543 h 1972742"/>
              <a:gd name="connsiteX5260" fmla="*/ 4318545 w 13601612"/>
              <a:gd name="connsiteY5260" fmla="*/ 1718259 h 1972742"/>
              <a:gd name="connsiteX5261" fmla="*/ 4315319 w 13601612"/>
              <a:gd name="connsiteY5261" fmla="*/ 1717545 h 1972742"/>
              <a:gd name="connsiteX5262" fmla="*/ 4315319 w 13601612"/>
              <a:gd name="connsiteY5262" fmla="*/ 1715394 h 1972742"/>
              <a:gd name="connsiteX5263" fmla="*/ 4318904 w 13601612"/>
              <a:gd name="connsiteY5263" fmla="*/ 1714317 h 1972742"/>
              <a:gd name="connsiteX5264" fmla="*/ 4314603 w 13601612"/>
              <a:gd name="connsiteY5264" fmla="*/ 1715392 h 1972742"/>
              <a:gd name="connsiteX5265" fmla="*/ 4314603 w 13601612"/>
              <a:gd name="connsiteY5265" fmla="*/ 1717543 h 1972742"/>
              <a:gd name="connsiteX5266" fmla="*/ 4311018 w 13601612"/>
              <a:gd name="connsiteY5266" fmla="*/ 1716468 h 1972742"/>
              <a:gd name="connsiteX5267" fmla="*/ 4314603 w 13601612"/>
              <a:gd name="connsiteY5267" fmla="*/ 1715392 h 1972742"/>
              <a:gd name="connsiteX5268" fmla="*/ 4322846 w 13601612"/>
              <a:gd name="connsiteY5268" fmla="*/ 1715392 h 1972742"/>
              <a:gd name="connsiteX5269" fmla="*/ 4326072 w 13601612"/>
              <a:gd name="connsiteY5269" fmla="*/ 1716467 h 1972742"/>
              <a:gd name="connsiteX5270" fmla="*/ 4322846 w 13601612"/>
              <a:gd name="connsiteY5270" fmla="*/ 1717184 h 1972742"/>
              <a:gd name="connsiteX5271" fmla="*/ 4322846 w 13601612"/>
              <a:gd name="connsiteY5271" fmla="*/ 1715392 h 1972742"/>
              <a:gd name="connsiteX5272" fmla="*/ 5176243 w 13601612"/>
              <a:gd name="connsiteY5272" fmla="*/ 1715392 h 1972742"/>
              <a:gd name="connsiteX5273" fmla="*/ 5175885 w 13601612"/>
              <a:gd name="connsiteY5273" fmla="*/ 1735105 h 1972742"/>
              <a:gd name="connsiteX5274" fmla="*/ 5140043 w 13601612"/>
              <a:gd name="connsiteY5274" fmla="*/ 1725428 h 1972742"/>
              <a:gd name="connsiteX5275" fmla="*/ 5176243 w 13601612"/>
              <a:gd name="connsiteY5275" fmla="*/ 1715392 h 1972742"/>
              <a:gd name="connsiteX5276" fmla="*/ 4327506 w 13601612"/>
              <a:gd name="connsiteY5276" fmla="*/ 1716467 h 1972742"/>
              <a:gd name="connsiteX5277" fmla="*/ 4327864 w 13601612"/>
              <a:gd name="connsiteY5277" fmla="*/ 1720768 h 1972742"/>
              <a:gd name="connsiteX5278" fmla="*/ 4322846 w 13601612"/>
              <a:gd name="connsiteY5278" fmla="*/ 1719693 h 1972742"/>
              <a:gd name="connsiteX5279" fmla="*/ 4322846 w 13601612"/>
              <a:gd name="connsiteY5279" fmla="*/ 1717901 h 1972742"/>
              <a:gd name="connsiteX5280" fmla="*/ 4327506 w 13601612"/>
              <a:gd name="connsiteY5280" fmla="*/ 1716467 h 1972742"/>
              <a:gd name="connsiteX5281" fmla="*/ 5230006 w 13601612"/>
              <a:gd name="connsiteY5281" fmla="*/ 1716467 h 1972742"/>
              <a:gd name="connsiteX5282" fmla="*/ 5265848 w 13601612"/>
              <a:gd name="connsiteY5282" fmla="*/ 1725786 h 1972742"/>
              <a:gd name="connsiteX5283" fmla="*/ 5230006 w 13601612"/>
              <a:gd name="connsiteY5283" fmla="*/ 1735821 h 1972742"/>
              <a:gd name="connsiteX5284" fmla="*/ 5230006 w 13601612"/>
              <a:gd name="connsiteY5284" fmla="*/ 1716467 h 1972742"/>
              <a:gd name="connsiteX5285" fmla="*/ 4309943 w 13601612"/>
              <a:gd name="connsiteY5285" fmla="*/ 1716825 h 1972742"/>
              <a:gd name="connsiteX5286" fmla="*/ 4314603 w 13601612"/>
              <a:gd name="connsiteY5286" fmla="*/ 1717899 h 1972742"/>
              <a:gd name="connsiteX5287" fmla="*/ 4314603 w 13601612"/>
              <a:gd name="connsiteY5287" fmla="*/ 1719691 h 1972742"/>
              <a:gd name="connsiteX5288" fmla="*/ 4309585 w 13601612"/>
              <a:gd name="connsiteY5288" fmla="*/ 1720766 h 1972742"/>
              <a:gd name="connsiteX5289" fmla="*/ 4309943 w 13601612"/>
              <a:gd name="connsiteY5289" fmla="*/ 1716825 h 1972742"/>
              <a:gd name="connsiteX5290" fmla="*/ 4448652 w 13601612"/>
              <a:gd name="connsiteY5290" fmla="*/ 1716825 h 1972742"/>
              <a:gd name="connsiteX5291" fmla="*/ 4453311 w 13601612"/>
              <a:gd name="connsiteY5291" fmla="*/ 1717899 h 1972742"/>
              <a:gd name="connsiteX5292" fmla="*/ 4448293 w 13601612"/>
              <a:gd name="connsiteY5292" fmla="*/ 1719333 h 1972742"/>
              <a:gd name="connsiteX5293" fmla="*/ 4448652 w 13601612"/>
              <a:gd name="connsiteY5293" fmla="*/ 1716825 h 1972742"/>
              <a:gd name="connsiteX5294" fmla="*/ 4461196 w 13601612"/>
              <a:gd name="connsiteY5294" fmla="*/ 1716825 h 1972742"/>
              <a:gd name="connsiteX5295" fmla="*/ 4461196 w 13601612"/>
              <a:gd name="connsiteY5295" fmla="*/ 1719333 h 1972742"/>
              <a:gd name="connsiteX5296" fmla="*/ 4456895 w 13601612"/>
              <a:gd name="connsiteY5296" fmla="*/ 1717900 h 1972742"/>
              <a:gd name="connsiteX5297" fmla="*/ 4461196 w 13601612"/>
              <a:gd name="connsiteY5297" fmla="*/ 1716825 h 1972742"/>
              <a:gd name="connsiteX5298" fmla="*/ 4322129 w 13601612"/>
              <a:gd name="connsiteY5298" fmla="*/ 1717899 h 1972742"/>
              <a:gd name="connsiteX5299" fmla="*/ 4322129 w 13601612"/>
              <a:gd name="connsiteY5299" fmla="*/ 1719333 h 1972742"/>
              <a:gd name="connsiteX5300" fmla="*/ 4319621 w 13601612"/>
              <a:gd name="connsiteY5300" fmla="*/ 1718616 h 1972742"/>
              <a:gd name="connsiteX5301" fmla="*/ 4322129 w 13601612"/>
              <a:gd name="connsiteY5301" fmla="*/ 1717899 h 1972742"/>
              <a:gd name="connsiteX5302" fmla="*/ 4315319 w 13601612"/>
              <a:gd name="connsiteY5302" fmla="*/ 1718262 h 1972742"/>
              <a:gd name="connsiteX5303" fmla="*/ 4317112 w 13601612"/>
              <a:gd name="connsiteY5303" fmla="*/ 1718620 h 1972742"/>
              <a:gd name="connsiteX5304" fmla="*/ 4315319 w 13601612"/>
              <a:gd name="connsiteY5304" fmla="*/ 1719336 h 1972742"/>
              <a:gd name="connsiteX5305" fmla="*/ 4315319 w 13601612"/>
              <a:gd name="connsiteY5305" fmla="*/ 1718262 h 1972742"/>
              <a:gd name="connsiteX5306" fmla="*/ 4455103 w 13601612"/>
              <a:gd name="connsiteY5306" fmla="*/ 1718620 h 1972742"/>
              <a:gd name="connsiteX5307" fmla="*/ 4461196 w 13601612"/>
              <a:gd name="connsiteY5307" fmla="*/ 1720053 h 1972742"/>
              <a:gd name="connsiteX5308" fmla="*/ 4461196 w 13601612"/>
              <a:gd name="connsiteY5308" fmla="*/ 1725788 h 1972742"/>
              <a:gd name="connsiteX5309" fmla="*/ 4455462 w 13601612"/>
              <a:gd name="connsiteY5309" fmla="*/ 1727580 h 1972742"/>
              <a:gd name="connsiteX5310" fmla="*/ 4448293 w 13601612"/>
              <a:gd name="connsiteY5310" fmla="*/ 1725430 h 1972742"/>
              <a:gd name="connsiteX5311" fmla="*/ 4448293 w 13601612"/>
              <a:gd name="connsiteY5311" fmla="*/ 1720053 h 1972742"/>
              <a:gd name="connsiteX5312" fmla="*/ 4455103 w 13601612"/>
              <a:gd name="connsiteY5312" fmla="*/ 1718620 h 1972742"/>
              <a:gd name="connsiteX5313" fmla="*/ 4318545 w 13601612"/>
              <a:gd name="connsiteY5313" fmla="*/ 1718977 h 1972742"/>
              <a:gd name="connsiteX5314" fmla="*/ 4322129 w 13601612"/>
              <a:gd name="connsiteY5314" fmla="*/ 1720052 h 1972742"/>
              <a:gd name="connsiteX5315" fmla="*/ 4322129 w 13601612"/>
              <a:gd name="connsiteY5315" fmla="*/ 1722561 h 1972742"/>
              <a:gd name="connsiteX5316" fmla="*/ 4318904 w 13601612"/>
              <a:gd name="connsiteY5316" fmla="*/ 1723636 h 1972742"/>
              <a:gd name="connsiteX5317" fmla="*/ 4314961 w 13601612"/>
              <a:gd name="connsiteY5317" fmla="*/ 1722561 h 1972742"/>
              <a:gd name="connsiteX5318" fmla="*/ 4315319 w 13601612"/>
              <a:gd name="connsiteY5318" fmla="*/ 1720052 h 1972742"/>
              <a:gd name="connsiteX5319" fmla="*/ 4318545 w 13601612"/>
              <a:gd name="connsiteY5319" fmla="*/ 1718977 h 1972742"/>
              <a:gd name="connsiteX5320" fmla="*/ 4314603 w 13601612"/>
              <a:gd name="connsiteY5320" fmla="*/ 1720052 h 1972742"/>
              <a:gd name="connsiteX5321" fmla="*/ 4314603 w 13601612"/>
              <a:gd name="connsiteY5321" fmla="*/ 1722203 h 1972742"/>
              <a:gd name="connsiteX5322" fmla="*/ 4310302 w 13601612"/>
              <a:gd name="connsiteY5322" fmla="*/ 1721128 h 1972742"/>
              <a:gd name="connsiteX5323" fmla="*/ 4314603 w 13601612"/>
              <a:gd name="connsiteY5323" fmla="*/ 1720052 h 1972742"/>
              <a:gd name="connsiteX5324" fmla="*/ 4322846 w 13601612"/>
              <a:gd name="connsiteY5324" fmla="*/ 1720410 h 1972742"/>
              <a:gd name="connsiteX5325" fmla="*/ 4327147 w 13601612"/>
              <a:gd name="connsiteY5325" fmla="*/ 1721485 h 1972742"/>
              <a:gd name="connsiteX5326" fmla="*/ 4322846 w 13601612"/>
              <a:gd name="connsiteY5326" fmla="*/ 1722559 h 1972742"/>
              <a:gd name="connsiteX5327" fmla="*/ 4322846 w 13601612"/>
              <a:gd name="connsiteY5327" fmla="*/ 1720410 h 1972742"/>
              <a:gd name="connsiteX5328" fmla="*/ 4447576 w 13601612"/>
              <a:gd name="connsiteY5328" fmla="*/ 1720410 h 1972742"/>
              <a:gd name="connsiteX5329" fmla="*/ 4447576 w 13601612"/>
              <a:gd name="connsiteY5329" fmla="*/ 1725069 h 1972742"/>
              <a:gd name="connsiteX5330" fmla="*/ 4438974 w 13601612"/>
              <a:gd name="connsiteY5330" fmla="*/ 1722919 h 1972742"/>
              <a:gd name="connsiteX5331" fmla="*/ 4447576 w 13601612"/>
              <a:gd name="connsiteY5331" fmla="*/ 1720410 h 1972742"/>
              <a:gd name="connsiteX5332" fmla="*/ 4462272 w 13601612"/>
              <a:gd name="connsiteY5332" fmla="*/ 1720410 h 1972742"/>
              <a:gd name="connsiteX5333" fmla="*/ 4471949 w 13601612"/>
              <a:gd name="connsiteY5333" fmla="*/ 1722919 h 1972742"/>
              <a:gd name="connsiteX5334" fmla="*/ 4462272 w 13601612"/>
              <a:gd name="connsiteY5334" fmla="*/ 1725428 h 1972742"/>
              <a:gd name="connsiteX5335" fmla="*/ 4462272 w 13601612"/>
              <a:gd name="connsiteY5335" fmla="*/ 1720410 h 1972742"/>
              <a:gd name="connsiteX5336" fmla="*/ 4791301 w 13601612"/>
              <a:gd name="connsiteY5336" fmla="*/ 1720410 h 1972742"/>
              <a:gd name="connsiteX5337" fmla="*/ 4791301 w 13601612"/>
              <a:gd name="connsiteY5337" fmla="*/ 1726145 h 1972742"/>
              <a:gd name="connsiteX5338" fmla="*/ 4780548 w 13601612"/>
              <a:gd name="connsiteY5338" fmla="*/ 1723277 h 1972742"/>
              <a:gd name="connsiteX5339" fmla="*/ 4791301 w 13601612"/>
              <a:gd name="connsiteY5339" fmla="*/ 1720410 h 1972742"/>
              <a:gd name="connsiteX5340" fmla="*/ 4763703 w 13601612"/>
              <a:gd name="connsiteY5340" fmla="*/ 1720768 h 1972742"/>
              <a:gd name="connsiteX5341" fmla="*/ 4773738 w 13601612"/>
              <a:gd name="connsiteY5341" fmla="*/ 1723277 h 1972742"/>
              <a:gd name="connsiteX5342" fmla="*/ 4763703 w 13601612"/>
              <a:gd name="connsiteY5342" fmla="*/ 1725786 h 1972742"/>
              <a:gd name="connsiteX5343" fmla="*/ 4763703 w 13601612"/>
              <a:gd name="connsiteY5343" fmla="*/ 1720768 h 1972742"/>
              <a:gd name="connsiteX5344" fmla="*/ 4309585 w 13601612"/>
              <a:gd name="connsiteY5344" fmla="*/ 1721842 h 1972742"/>
              <a:gd name="connsiteX5345" fmla="*/ 4314603 w 13601612"/>
              <a:gd name="connsiteY5345" fmla="*/ 1722917 h 1972742"/>
              <a:gd name="connsiteX5346" fmla="*/ 4314603 w 13601612"/>
              <a:gd name="connsiteY5346" fmla="*/ 1724709 h 1972742"/>
              <a:gd name="connsiteX5347" fmla="*/ 4309585 w 13601612"/>
              <a:gd name="connsiteY5347" fmla="*/ 1726143 h 1972742"/>
              <a:gd name="connsiteX5348" fmla="*/ 4309585 w 13601612"/>
              <a:gd name="connsiteY5348" fmla="*/ 1721842 h 1972742"/>
              <a:gd name="connsiteX5349" fmla="*/ 4327506 w 13601612"/>
              <a:gd name="connsiteY5349" fmla="*/ 1721842 h 1972742"/>
              <a:gd name="connsiteX5350" fmla="*/ 4327864 w 13601612"/>
              <a:gd name="connsiteY5350" fmla="*/ 1721842 h 1972742"/>
              <a:gd name="connsiteX5351" fmla="*/ 4327864 w 13601612"/>
              <a:gd name="connsiteY5351" fmla="*/ 1726143 h 1972742"/>
              <a:gd name="connsiteX5352" fmla="*/ 4322846 w 13601612"/>
              <a:gd name="connsiteY5352" fmla="*/ 1724710 h 1972742"/>
              <a:gd name="connsiteX5353" fmla="*/ 4322846 w 13601612"/>
              <a:gd name="connsiteY5353" fmla="*/ 1723276 h 1972742"/>
              <a:gd name="connsiteX5354" fmla="*/ 4327506 w 13601612"/>
              <a:gd name="connsiteY5354" fmla="*/ 1721842 h 1972742"/>
              <a:gd name="connsiteX5355" fmla="*/ 4314961 w 13601612"/>
              <a:gd name="connsiteY5355" fmla="*/ 1723276 h 1972742"/>
              <a:gd name="connsiteX5356" fmla="*/ 4317828 w 13601612"/>
              <a:gd name="connsiteY5356" fmla="*/ 1723993 h 1972742"/>
              <a:gd name="connsiteX5357" fmla="*/ 4314961 w 13601612"/>
              <a:gd name="connsiteY5357" fmla="*/ 1724710 h 1972742"/>
              <a:gd name="connsiteX5358" fmla="*/ 4314961 w 13601612"/>
              <a:gd name="connsiteY5358" fmla="*/ 1723276 h 1972742"/>
              <a:gd name="connsiteX5359" fmla="*/ 4322129 w 13601612"/>
              <a:gd name="connsiteY5359" fmla="*/ 1723276 h 1972742"/>
              <a:gd name="connsiteX5360" fmla="*/ 4322129 w 13601612"/>
              <a:gd name="connsiteY5360" fmla="*/ 1724351 h 1972742"/>
              <a:gd name="connsiteX5361" fmla="*/ 4319979 w 13601612"/>
              <a:gd name="connsiteY5361" fmla="*/ 1723993 h 1972742"/>
              <a:gd name="connsiteX5362" fmla="*/ 4322129 w 13601612"/>
              <a:gd name="connsiteY5362" fmla="*/ 1723276 h 1972742"/>
              <a:gd name="connsiteX5363" fmla="*/ 4437182 w 13601612"/>
              <a:gd name="connsiteY5363" fmla="*/ 1723276 h 1972742"/>
              <a:gd name="connsiteX5364" fmla="*/ 4447576 w 13601612"/>
              <a:gd name="connsiteY5364" fmla="*/ 1726143 h 1972742"/>
              <a:gd name="connsiteX5365" fmla="*/ 4447576 w 13601612"/>
              <a:gd name="connsiteY5365" fmla="*/ 1729728 h 1972742"/>
              <a:gd name="connsiteX5366" fmla="*/ 4436824 w 13601612"/>
              <a:gd name="connsiteY5366" fmla="*/ 1732595 h 1972742"/>
              <a:gd name="connsiteX5367" fmla="*/ 4437182 w 13601612"/>
              <a:gd name="connsiteY5367" fmla="*/ 1723276 h 1972742"/>
              <a:gd name="connsiteX5368" fmla="*/ 4473024 w 13601612"/>
              <a:gd name="connsiteY5368" fmla="*/ 1723634 h 1972742"/>
              <a:gd name="connsiteX5369" fmla="*/ 4473382 w 13601612"/>
              <a:gd name="connsiteY5369" fmla="*/ 1732236 h 1972742"/>
              <a:gd name="connsiteX5370" fmla="*/ 4462271 w 13601612"/>
              <a:gd name="connsiteY5370" fmla="*/ 1729369 h 1972742"/>
              <a:gd name="connsiteX5371" fmla="*/ 4462271 w 13601612"/>
              <a:gd name="connsiteY5371" fmla="*/ 1726501 h 1972742"/>
              <a:gd name="connsiteX5372" fmla="*/ 4473024 w 13601612"/>
              <a:gd name="connsiteY5372" fmla="*/ 1723634 h 1972742"/>
              <a:gd name="connsiteX5373" fmla="*/ 4318904 w 13601612"/>
              <a:gd name="connsiteY5373" fmla="*/ 1724351 h 1972742"/>
              <a:gd name="connsiteX5374" fmla="*/ 4322129 w 13601612"/>
              <a:gd name="connsiteY5374" fmla="*/ 1725068 h 1972742"/>
              <a:gd name="connsiteX5375" fmla="*/ 4322129 w 13601612"/>
              <a:gd name="connsiteY5375" fmla="*/ 1727577 h 1972742"/>
              <a:gd name="connsiteX5376" fmla="*/ 4318904 w 13601612"/>
              <a:gd name="connsiteY5376" fmla="*/ 1728651 h 1972742"/>
              <a:gd name="connsiteX5377" fmla="*/ 4318546 w 13601612"/>
              <a:gd name="connsiteY5377" fmla="*/ 1728651 h 1972742"/>
              <a:gd name="connsiteX5378" fmla="*/ 4314962 w 13601612"/>
              <a:gd name="connsiteY5378" fmla="*/ 1727934 h 1972742"/>
              <a:gd name="connsiteX5379" fmla="*/ 4314962 w 13601612"/>
              <a:gd name="connsiteY5379" fmla="*/ 1725067 h 1972742"/>
              <a:gd name="connsiteX5380" fmla="*/ 4318904 w 13601612"/>
              <a:gd name="connsiteY5380" fmla="*/ 1724351 h 1972742"/>
              <a:gd name="connsiteX5381" fmla="*/ 4777322 w 13601612"/>
              <a:gd name="connsiteY5381" fmla="*/ 1724351 h 1972742"/>
              <a:gd name="connsiteX5382" fmla="*/ 4791301 w 13601612"/>
              <a:gd name="connsiteY5382" fmla="*/ 1727935 h 1972742"/>
              <a:gd name="connsiteX5383" fmla="*/ 4791301 w 13601612"/>
              <a:gd name="connsiteY5383" fmla="*/ 1740838 h 1972742"/>
              <a:gd name="connsiteX5384" fmla="*/ 4778756 w 13601612"/>
              <a:gd name="connsiteY5384" fmla="*/ 1744064 h 1972742"/>
              <a:gd name="connsiteX5385" fmla="*/ 4763344 w 13601612"/>
              <a:gd name="connsiteY5385" fmla="*/ 1739763 h 1972742"/>
              <a:gd name="connsiteX5386" fmla="*/ 4763702 w 13601612"/>
              <a:gd name="connsiteY5386" fmla="*/ 1727935 h 1972742"/>
              <a:gd name="connsiteX5387" fmla="*/ 4777322 w 13601612"/>
              <a:gd name="connsiteY5387" fmla="*/ 1724351 h 1972742"/>
              <a:gd name="connsiteX5388" fmla="*/ 4314603 w 13601612"/>
              <a:gd name="connsiteY5388" fmla="*/ 1725426 h 1972742"/>
              <a:gd name="connsiteX5389" fmla="*/ 4314603 w 13601612"/>
              <a:gd name="connsiteY5389" fmla="*/ 1727576 h 1972742"/>
              <a:gd name="connsiteX5390" fmla="*/ 4310302 w 13601612"/>
              <a:gd name="connsiteY5390" fmla="*/ 1726501 h 1972742"/>
              <a:gd name="connsiteX5391" fmla="*/ 4314603 w 13601612"/>
              <a:gd name="connsiteY5391" fmla="*/ 1725426 h 1972742"/>
              <a:gd name="connsiteX5392" fmla="*/ 4322846 w 13601612"/>
              <a:gd name="connsiteY5392" fmla="*/ 1725426 h 1972742"/>
              <a:gd name="connsiteX5393" fmla="*/ 4323204 w 13601612"/>
              <a:gd name="connsiteY5393" fmla="*/ 1725426 h 1972742"/>
              <a:gd name="connsiteX5394" fmla="*/ 4327147 w 13601612"/>
              <a:gd name="connsiteY5394" fmla="*/ 1726500 h 1972742"/>
              <a:gd name="connsiteX5395" fmla="*/ 4322846 w 13601612"/>
              <a:gd name="connsiteY5395" fmla="*/ 1727575 h 1972742"/>
              <a:gd name="connsiteX5396" fmla="*/ 4322846 w 13601612"/>
              <a:gd name="connsiteY5396" fmla="*/ 1725426 h 1972742"/>
              <a:gd name="connsiteX5397" fmla="*/ 4448293 w 13601612"/>
              <a:gd name="connsiteY5397" fmla="*/ 1726500 h 1972742"/>
              <a:gd name="connsiteX5398" fmla="*/ 4453670 w 13601612"/>
              <a:gd name="connsiteY5398" fmla="*/ 1727934 h 1972742"/>
              <a:gd name="connsiteX5399" fmla="*/ 4448293 w 13601612"/>
              <a:gd name="connsiteY5399" fmla="*/ 1729368 h 1972742"/>
              <a:gd name="connsiteX5400" fmla="*/ 4448293 w 13601612"/>
              <a:gd name="connsiteY5400" fmla="*/ 1726500 h 1972742"/>
              <a:gd name="connsiteX5401" fmla="*/ 4309585 w 13601612"/>
              <a:gd name="connsiteY5401" fmla="*/ 1726864 h 1972742"/>
              <a:gd name="connsiteX5402" fmla="*/ 4314603 w 13601612"/>
              <a:gd name="connsiteY5402" fmla="*/ 1728297 h 1972742"/>
              <a:gd name="connsiteX5403" fmla="*/ 4314245 w 13601612"/>
              <a:gd name="connsiteY5403" fmla="*/ 1729731 h 1972742"/>
              <a:gd name="connsiteX5404" fmla="*/ 4309227 w 13601612"/>
              <a:gd name="connsiteY5404" fmla="*/ 1731165 h 1972742"/>
              <a:gd name="connsiteX5405" fmla="*/ 4309585 w 13601612"/>
              <a:gd name="connsiteY5405" fmla="*/ 1726864 h 1972742"/>
              <a:gd name="connsiteX5406" fmla="*/ 4327864 w 13601612"/>
              <a:gd name="connsiteY5406" fmla="*/ 1726864 h 1972742"/>
              <a:gd name="connsiteX5407" fmla="*/ 4328222 w 13601612"/>
              <a:gd name="connsiteY5407" fmla="*/ 1731165 h 1972742"/>
              <a:gd name="connsiteX5408" fmla="*/ 4322846 w 13601612"/>
              <a:gd name="connsiteY5408" fmla="*/ 1729731 h 1972742"/>
              <a:gd name="connsiteX5409" fmla="*/ 4322846 w 13601612"/>
              <a:gd name="connsiteY5409" fmla="*/ 1728297 h 1972742"/>
              <a:gd name="connsiteX5410" fmla="*/ 4327864 w 13601612"/>
              <a:gd name="connsiteY5410" fmla="*/ 1726864 h 1972742"/>
              <a:gd name="connsiteX5411" fmla="*/ 4461196 w 13601612"/>
              <a:gd name="connsiteY5411" fmla="*/ 1726864 h 1972742"/>
              <a:gd name="connsiteX5412" fmla="*/ 4461196 w 13601612"/>
              <a:gd name="connsiteY5412" fmla="*/ 1729014 h 1972742"/>
              <a:gd name="connsiteX5413" fmla="*/ 4457612 w 13601612"/>
              <a:gd name="connsiteY5413" fmla="*/ 1727940 h 1972742"/>
              <a:gd name="connsiteX5414" fmla="*/ 4461196 w 13601612"/>
              <a:gd name="connsiteY5414" fmla="*/ 1726864 h 1972742"/>
              <a:gd name="connsiteX5415" fmla="*/ 5134667 w 13601612"/>
              <a:gd name="connsiteY5415" fmla="*/ 1727222 h 1972742"/>
              <a:gd name="connsiteX5416" fmla="*/ 5175885 w 13601612"/>
              <a:gd name="connsiteY5416" fmla="*/ 1737974 h 1972742"/>
              <a:gd name="connsiteX5417" fmla="*/ 5175885 w 13601612"/>
              <a:gd name="connsiteY5417" fmla="*/ 1750161 h 1972742"/>
              <a:gd name="connsiteX5418" fmla="*/ 5133950 w 13601612"/>
              <a:gd name="connsiteY5418" fmla="*/ 1761630 h 1972742"/>
              <a:gd name="connsiteX5419" fmla="*/ 5133592 w 13601612"/>
              <a:gd name="connsiteY5419" fmla="*/ 1761630 h 1972742"/>
              <a:gd name="connsiteX5420" fmla="*/ 5133234 w 13601612"/>
              <a:gd name="connsiteY5420" fmla="*/ 1761630 h 1972742"/>
              <a:gd name="connsiteX5421" fmla="*/ 5134667 w 13601612"/>
              <a:gd name="connsiteY5421" fmla="*/ 1727222 h 1972742"/>
              <a:gd name="connsiteX5422" fmla="*/ 5271941 w 13601612"/>
              <a:gd name="connsiteY5422" fmla="*/ 1727580 h 1972742"/>
              <a:gd name="connsiteX5423" fmla="*/ 5272299 w 13601612"/>
              <a:gd name="connsiteY5423" fmla="*/ 1727580 h 1972742"/>
              <a:gd name="connsiteX5424" fmla="*/ 5273733 w 13601612"/>
              <a:gd name="connsiteY5424" fmla="*/ 1761271 h 1972742"/>
              <a:gd name="connsiteX5425" fmla="*/ 5273375 w 13601612"/>
              <a:gd name="connsiteY5425" fmla="*/ 1761271 h 1972742"/>
              <a:gd name="connsiteX5426" fmla="*/ 5273017 w 13601612"/>
              <a:gd name="connsiteY5426" fmla="*/ 1760913 h 1972742"/>
              <a:gd name="connsiteX5427" fmla="*/ 5230007 w 13601612"/>
              <a:gd name="connsiteY5427" fmla="*/ 1749444 h 1972742"/>
              <a:gd name="connsiteX5428" fmla="*/ 5230007 w 13601612"/>
              <a:gd name="connsiteY5428" fmla="*/ 1738691 h 1972742"/>
              <a:gd name="connsiteX5429" fmla="*/ 5271941 w 13601612"/>
              <a:gd name="connsiteY5429" fmla="*/ 1727580 h 1972742"/>
              <a:gd name="connsiteX5430" fmla="*/ 4314961 w 13601612"/>
              <a:gd name="connsiteY5430" fmla="*/ 1728296 h 1972742"/>
              <a:gd name="connsiteX5431" fmla="*/ 4317112 w 13601612"/>
              <a:gd name="connsiteY5431" fmla="*/ 1729013 h 1972742"/>
              <a:gd name="connsiteX5432" fmla="*/ 4314961 w 13601612"/>
              <a:gd name="connsiteY5432" fmla="*/ 1729730 h 1972742"/>
              <a:gd name="connsiteX5433" fmla="*/ 4314961 w 13601612"/>
              <a:gd name="connsiteY5433" fmla="*/ 1728296 h 1972742"/>
              <a:gd name="connsiteX5434" fmla="*/ 4322129 w 13601612"/>
              <a:gd name="connsiteY5434" fmla="*/ 1728296 h 1972742"/>
              <a:gd name="connsiteX5435" fmla="*/ 4322129 w 13601612"/>
              <a:gd name="connsiteY5435" fmla="*/ 1729730 h 1972742"/>
              <a:gd name="connsiteX5436" fmla="*/ 4319621 w 13601612"/>
              <a:gd name="connsiteY5436" fmla="*/ 1729013 h 1972742"/>
              <a:gd name="connsiteX5437" fmla="*/ 4322129 w 13601612"/>
              <a:gd name="connsiteY5437" fmla="*/ 1728296 h 1972742"/>
              <a:gd name="connsiteX5438" fmla="*/ 4455820 w 13601612"/>
              <a:gd name="connsiteY5438" fmla="*/ 1728296 h 1972742"/>
              <a:gd name="connsiteX5439" fmla="*/ 4461555 w 13601612"/>
              <a:gd name="connsiteY5439" fmla="*/ 1730088 h 1972742"/>
              <a:gd name="connsiteX5440" fmla="*/ 4461555 w 13601612"/>
              <a:gd name="connsiteY5440" fmla="*/ 1735465 h 1972742"/>
              <a:gd name="connsiteX5441" fmla="*/ 4454745 w 13601612"/>
              <a:gd name="connsiteY5441" fmla="*/ 1737257 h 1972742"/>
              <a:gd name="connsiteX5442" fmla="*/ 4448293 w 13601612"/>
              <a:gd name="connsiteY5442" fmla="*/ 1735823 h 1972742"/>
              <a:gd name="connsiteX5443" fmla="*/ 4448293 w 13601612"/>
              <a:gd name="connsiteY5443" fmla="*/ 1730447 h 1972742"/>
              <a:gd name="connsiteX5444" fmla="*/ 4455820 w 13601612"/>
              <a:gd name="connsiteY5444" fmla="*/ 1728296 h 1972742"/>
              <a:gd name="connsiteX5445" fmla="*/ 4761910 w 13601612"/>
              <a:gd name="connsiteY5445" fmla="*/ 1728296 h 1972742"/>
              <a:gd name="connsiteX5446" fmla="*/ 4761552 w 13601612"/>
              <a:gd name="connsiteY5446" fmla="*/ 1739407 h 1972742"/>
              <a:gd name="connsiteX5447" fmla="*/ 4741481 w 13601612"/>
              <a:gd name="connsiteY5447" fmla="*/ 1734031 h 1972742"/>
              <a:gd name="connsiteX5448" fmla="*/ 4761910 w 13601612"/>
              <a:gd name="connsiteY5448" fmla="*/ 1728296 h 1972742"/>
              <a:gd name="connsiteX5449" fmla="*/ 4793093 w 13601612"/>
              <a:gd name="connsiteY5449" fmla="*/ 1728654 h 1972742"/>
              <a:gd name="connsiteX5450" fmla="*/ 4814598 w 13601612"/>
              <a:gd name="connsiteY5450" fmla="*/ 1734389 h 1972742"/>
              <a:gd name="connsiteX5451" fmla="*/ 4793093 w 13601612"/>
              <a:gd name="connsiteY5451" fmla="*/ 1740124 h 1972742"/>
              <a:gd name="connsiteX5452" fmla="*/ 4793093 w 13601612"/>
              <a:gd name="connsiteY5452" fmla="*/ 1728654 h 1972742"/>
              <a:gd name="connsiteX5453" fmla="*/ 4318545 w 13601612"/>
              <a:gd name="connsiteY5453" fmla="*/ 1729371 h 1972742"/>
              <a:gd name="connsiteX5454" fmla="*/ 4322129 w 13601612"/>
              <a:gd name="connsiteY5454" fmla="*/ 1730446 h 1972742"/>
              <a:gd name="connsiteX5455" fmla="*/ 4322129 w 13601612"/>
              <a:gd name="connsiteY5455" fmla="*/ 1732955 h 1972742"/>
              <a:gd name="connsiteX5456" fmla="*/ 4318904 w 13601612"/>
              <a:gd name="connsiteY5456" fmla="*/ 1734029 h 1972742"/>
              <a:gd name="connsiteX5457" fmla="*/ 4314961 w 13601612"/>
              <a:gd name="connsiteY5457" fmla="*/ 1732955 h 1972742"/>
              <a:gd name="connsiteX5458" fmla="*/ 4314961 w 13601612"/>
              <a:gd name="connsiteY5458" fmla="*/ 1731521 h 1972742"/>
              <a:gd name="connsiteX5459" fmla="*/ 4317112 w 13601612"/>
              <a:gd name="connsiteY5459" fmla="*/ 1729729 h 1972742"/>
              <a:gd name="connsiteX5460" fmla="*/ 4314961 w 13601612"/>
              <a:gd name="connsiteY5460" fmla="*/ 1731163 h 1972742"/>
              <a:gd name="connsiteX5461" fmla="*/ 4314961 w 13601612"/>
              <a:gd name="connsiteY5461" fmla="*/ 1730446 h 1972742"/>
              <a:gd name="connsiteX5462" fmla="*/ 4317112 w 13601612"/>
              <a:gd name="connsiteY5462" fmla="*/ 1729729 h 1972742"/>
              <a:gd name="connsiteX5463" fmla="*/ 4318545 w 13601612"/>
              <a:gd name="connsiteY5463" fmla="*/ 1729371 h 1972742"/>
              <a:gd name="connsiteX5464" fmla="*/ 4462272 w 13601612"/>
              <a:gd name="connsiteY5464" fmla="*/ 1730088 h 1972742"/>
              <a:gd name="connsiteX5465" fmla="*/ 4471949 w 13601612"/>
              <a:gd name="connsiteY5465" fmla="*/ 1732955 h 1972742"/>
              <a:gd name="connsiteX5466" fmla="*/ 4462272 w 13601612"/>
              <a:gd name="connsiteY5466" fmla="*/ 1735464 h 1972742"/>
              <a:gd name="connsiteX5467" fmla="*/ 4462272 w 13601612"/>
              <a:gd name="connsiteY5467" fmla="*/ 1730088 h 1972742"/>
              <a:gd name="connsiteX5468" fmla="*/ 4314244 w 13601612"/>
              <a:gd name="connsiteY5468" fmla="*/ 1730446 h 1972742"/>
              <a:gd name="connsiteX5469" fmla="*/ 4314244 w 13601612"/>
              <a:gd name="connsiteY5469" fmla="*/ 1731879 h 1972742"/>
              <a:gd name="connsiteX5470" fmla="*/ 4313527 w 13601612"/>
              <a:gd name="connsiteY5470" fmla="*/ 1732237 h 1972742"/>
              <a:gd name="connsiteX5471" fmla="*/ 4309943 w 13601612"/>
              <a:gd name="connsiteY5471" fmla="*/ 1731520 h 1972742"/>
              <a:gd name="connsiteX5472" fmla="*/ 4314244 w 13601612"/>
              <a:gd name="connsiteY5472" fmla="*/ 1730446 h 1972742"/>
              <a:gd name="connsiteX5473" fmla="*/ 4322846 w 13601612"/>
              <a:gd name="connsiteY5473" fmla="*/ 1730446 h 1972742"/>
              <a:gd name="connsiteX5474" fmla="*/ 4327147 w 13601612"/>
              <a:gd name="connsiteY5474" fmla="*/ 1731879 h 1972742"/>
              <a:gd name="connsiteX5475" fmla="*/ 4322846 w 13601612"/>
              <a:gd name="connsiteY5475" fmla="*/ 1732954 h 1972742"/>
              <a:gd name="connsiteX5476" fmla="*/ 4322846 w 13601612"/>
              <a:gd name="connsiteY5476" fmla="*/ 1730446 h 1972742"/>
              <a:gd name="connsiteX5477" fmla="*/ 4447576 w 13601612"/>
              <a:gd name="connsiteY5477" fmla="*/ 1730446 h 1972742"/>
              <a:gd name="connsiteX5478" fmla="*/ 4447218 w 13601612"/>
              <a:gd name="connsiteY5478" fmla="*/ 1735464 h 1972742"/>
              <a:gd name="connsiteX5479" fmla="*/ 4438258 w 13601612"/>
              <a:gd name="connsiteY5479" fmla="*/ 1732955 h 1972742"/>
              <a:gd name="connsiteX5480" fmla="*/ 4447576 w 13601612"/>
              <a:gd name="connsiteY5480" fmla="*/ 1730446 h 1972742"/>
              <a:gd name="connsiteX5481" fmla="*/ 4309226 w 13601612"/>
              <a:gd name="connsiteY5481" fmla="*/ 1731879 h 1972742"/>
              <a:gd name="connsiteX5482" fmla="*/ 4312811 w 13601612"/>
              <a:gd name="connsiteY5482" fmla="*/ 1732954 h 1972742"/>
              <a:gd name="connsiteX5483" fmla="*/ 4314244 w 13601612"/>
              <a:gd name="connsiteY5483" fmla="*/ 1733312 h 1972742"/>
              <a:gd name="connsiteX5484" fmla="*/ 4314244 w 13601612"/>
              <a:gd name="connsiteY5484" fmla="*/ 1735104 h 1972742"/>
              <a:gd name="connsiteX5485" fmla="*/ 4308868 w 13601612"/>
              <a:gd name="connsiteY5485" fmla="*/ 1736538 h 1972742"/>
              <a:gd name="connsiteX5486" fmla="*/ 4312811 w 13601612"/>
              <a:gd name="connsiteY5486" fmla="*/ 1732953 h 1972742"/>
              <a:gd name="connsiteX5487" fmla="*/ 4308868 w 13601612"/>
              <a:gd name="connsiteY5487" fmla="*/ 1735821 h 1972742"/>
              <a:gd name="connsiteX5488" fmla="*/ 4309226 w 13601612"/>
              <a:gd name="connsiteY5488" fmla="*/ 1731879 h 1972742"/>
              <a:gd name="connsiteX5489" fmla="*/ 4328223 w 13601612"/>
              <a:gd name="connsiteY5489" fmla="*/ 1732237 h 1972742"/>
              <a:gd name="connsiteX5490" fmla="*/ 4328223 w 13601612"/>
              <a:gd name="connsiteY5490" fmla="*/ 1736538 h 1972742"/>
              <a:gd name="connsiteX5491" fmla="*/ 4322846 w 13601612"/>
              <a:gd name="connsiteY5491" fmla="*/ 1735105 h 1972742"/>
              <a:gd name="connsiteX5492" fmla="*/ 4322846 w 13601612"/>
              <a:gd name="connsiteY5492" fmla="*/ 1733671 h 1972742"/>
              <a:gd name="connsiteX5493" fmla="*/ 4328223 w 13601612"/>
              <a:gd name="connsiteY5493" fmla="*/ 1732237 h 1972742"/>
              <a:gd name="connsiteX5494" fmla="*/ 4314961 w 13601612"/>
              <a:gd name="connsiteY5494" fmla="*/ 1733671 h 1972742"/>
              <a:gd name="connsiteX5495" fmla="*/ 4317828 w 13601612"/>
              <a:gd name="connsiteY5495" fmla="*/ 1734388 h 1972742"/>
              <a:gd name="connsiteX5496" fmla="*/ 4314961 w 13601612"/>
              <a:gd name="connsiteY5496" fmla="*/ 1735105 h 1972742"/>
              <a:gd name="connsiteX5497" fmla="*/ 4314961 w 13601612"/>
              <a:gd name="connsiteY5497" fmla="*/ 1733671 h 1972742"/>
              <a:gd name="connsiteX5498" fmla="*/ 4322129 w 13601612"/>
              <a:gd name="connsiteY5498" fmla="*/ 1733671 h 1972742"/>
              <a:gd name="connsiteX5499" fmla="*/ 4322129 w 13601612"/>
              <a:gd name="connsiteY5499" fmla="*/ 1735105 h 1972742"/>
              <a:gd name="connsiteX5500" fmla="*/ 4319979 w 13601612"/>
              <a:gd name="connsiteY5500" fmla="*/ 1734388 h 1972742"/>
              <a:gd name="connsiteX5501" fmla="*/ 4322129 w 13601612"/>
              <a:gd name="connsiteY5501" fmla="*/ 1733671 h 1972742"/>
              <a:gd name="connsiteX5502" fmla="*/ 4436824 w 13601612"/>
              <a:gd name="connsiteY5502" fmla="*/ 1733671 h 1972742"/>
              <a:gd name="connsiteX5503" fmla="*/ 4447218 w 13601612"/>
              <a:gd name="connsiteY5503" fmla="*/ 1736180 h 1972742"/>
              <a:gd name="connsiteX5504" fmla="*/ 4447218 w 13601612"/>
              <a:gd name="connsiteY5504" fmla="*/ 1739406 h 1972742"/>
              <a:gd name="connsiteX5505" fmla="*/ 4436465 w 13601612"/>
              <a:gd name="connsiteY5505" fmla="*/ 1742273 h 1972742"/>
              <a:gd name="connsiteX5506" fmla="*/ 4436824 w 13601612"/>
              <a:gd name="connsiteY5506" fmla="*/ 1733671 h 1972742"/>
              <a:gd name="connsiteX5507" fmla="*/ 4473383 w 13601612"/>
              <a:gd name="connsiteY5507" fmla="*/ 1733671 h 1972742"/>
              <a:gd name="connsiteX5508" fmla="*/ 4473740 w 13601612"/>
              <a:gd name="connsiteY5508" fmla="*/ 1742631 h 1972742"/>
              <a:gd name="connsiteX5509" fmla="*/ 4462271 w 13601612"/>
              <a:gd name="connsiteY5509" fmla="*/ 1739406 h 1972742"/>
              <a:gd name="connsiteX5510" fmla="*/ 4462271 w 13601612"/>
              <a:gd name="connsiteY5510" fmla="*/ 1736180 h 1972742"/>
              <a:gd name="connsiteX5511" fmla="*/ 4473383 w 13601612"/>
              <a:gd name="connsiteY5511" fmla="*/ 1733671 h 1972742"/>
              <a:gd name="connsiteX5512" fmla="*/ 4318904 w 13601612"/>
              <a:gd name="connsiteY5512" fmla="*/ 1734745 h 1972742"/>
              <a:gd name="connsiteX5513" fmla="*/ 4322129 w 13601612"/>
              <a:gd name="connsiteY5513" fmla="*/ 1735462 h 1972742"/>
              <a:gd name="connsiteX5514" fmla="*/ 4322487 w 13601612"/>
              <a:gd name="connsiteY5514" fmla="*/ 1738330 h 1972742"/>
              <a:gd name="connsiteX5515" fmla="*/ 4318545 w 13601612"/>
              <a:gd name="connsiteY5515" fmla="*/ 1739404 h 1972742"/>
              <a:gd name="connsiteX5516" fmla="*/ 4314961 w 13601612"/>
              <a:gd name="connsiteY5516" fmla="*/ 1738330 h 1972742"/>
              <a:gd name="connsiteX5517" fmla="*/ 4314961 w 13601612"/>
              <a:gd name="connsiteY5517" fmla="*/ 1735821 h 1972742"/>
              <a:gd name="connsiteX5518" fmla="*/ 4318904 w 13601612"/>
              <a:gd name="connsiteY5518" fmla="*/ 1734745 h 1972742"/>
              <a:gd name="connsiteX5519" fmla="*/ 4737896 w 13601612"/>
              <a:gd name="connsiteY5519" fmla="*/ 1735103 h 1972742"/>
              <a:gd name="connsiteX5520" fmla="*/ 4761552 w 13601612"/>
              <a:gd name="connsiteY5520" fmla="*/ 1741555 h 1972742"/>
              <a:gd name="connsiteX5521" fmla="*/ 4761552 w 13601612"/>
              <a:gd name="connsiteY5521" fmla="*/ 1749082 h 1972742"/>
              <a:gd name="connsiteX5522" fmla="*/ 4737179 w 13601612"/>
              <a:gd name="connsiteY5522" fmla="*/ 1755175 h 1972742"/>
              <a:gd name="connsiteX5523" fmla="*/ 4737896 w 13601612"/>
              <a:gd name="connsiteY5523" fmla="*/ 1735103 h 1972742"/>
              <a:gd name="connsiteX5524" fmla="*/ 4314244 w 13601612"/>
              <a:gd name="connsiteY5524" fmla="*/ 1735820 h 1972742"/>
              <a:gd name="connsiteX5525" fmla="*/ 4314244 w 13601612"/>
              <a:gd name="connsiteY5525" fmla="*/ 1738329 h 1972742"/>
              <a:gd name="connsiteX5526" fmla="*/ 4309943 w 13601612"/>
              <a:gd name="connsiteY5526" fmla="*/ 1737254 h 1972742"/>
              <a:gd name="connsiteX5527" fmla="*/ 4314244 w 13601612"/>
              <a:gd name="connsiteY5527" fmla="*/ 1735820 h 1972742"/>
              <a:gd name="connsiteX5528" fmla="*/ 4322846 w 13601612"/>
              <a:gd name="connsiteY5528" fmla="*/ 1735820 h 1972742"/>
              <a:gd name="connsiteX5529" fmla="*/ 4327506 w 13601612"/>
              <a:gd name="connsiteY5529" fmla="*/ 1736895 h 1972742"/>
              <a:gd name="connsiteX5530" fmla="*/ 4322846 w 13601612"/>
              <a:gd name="connsiteY5530" fmla="*/ 1738329 h 1972742"/>
              <a:gd name="connsiteX5531" fmla="*/ 4322846 w 13601612"/>
              <a:gd name="connsiteY5531" fmla="*/ 1735820 h 1972742"/>
              <a:gd name="connsiteX5532" fmla="*/ 4817465 w 13601612"/>
              <a:gd name="connsiteY5532" fmla="*/ 1735820 h 1972742"/>
              <a:gd name="connsiteX5533" fmla="*/ 4817823 w 13601612"/>
              <a:gd name="connsiteY5533" fmla="*/ 1754816 h 1972742"/>
              <a:gd name="connsiteX5534" fmla="*/ 4793092 w 13601612"/>
              <a:gd name="connsiteY5534" fmla="*/ 1748006 h 1972742"/>
              <a:gd name="connsiteX5535" fmla="*/ 4793092 w 13601612"/>
              <a:gd name="connsiteY5535" fmla="*/ 1742272 h 1972742"/>
              <a:gd name="connsiteX5536" fmla="*/ 4817465 w 13601612"/>
              <a:gd name="connsiteY5536" fmla="*/ 1735820 h 1972742"/>
              <a:gd name="connsiteX5537" fmla="*/ 4448293 w 13601612"/>
              <a:gd name="connsiteY5537" fmla="*/ 1736537 h 1972742"/>
              <a:gd name="connsiteX5538" fmla="*/ 4452953 w 13601612"/>
              <a:gd name="connsiteY5538" fmla="*/ 1737971 h 1972742"/>
              <a:gd name="connsiteX5539" fmla="*/ 4448293 w 13601612"/>
              <a:gd name="connsiteY5539" fmla="*/ 1739045 h 1972742"/>
              <a:gd name="connsiteX5540" fmla="*/ 4448293 w 13601612"/>
              <a:gd name="connsiteY5540" fmla="*/ 1736537 h 1972742"/>
              <a:gd name="connsiteX5541" fmla="*/ 4461555 w 13601612"/>
              <a:gd name="connsiteY5541" fmla="*/ 1736537 h 1972742"/>
              <a:gd name="connsiteX5542" fmla="*/ 4461555 w 13601612"/>
              <a:gd name="connsiteY5542" fmla="*/ 1739046 h 1972742"/>
              <a:gd name="connsiteX5543" fmla="*/ 4456537 w 13601612"/>
              <a:gd name="connsiteY5543" fmla="*/ 1737971 h 1972742"/>
              <a:gd name="connsiteX5544" fmla="*/ 4461555 w 13601612"/>
              <a:gd name="connsiteY5544" fmla="*/ 1736537 h 1972742"/>
              <a:gd name="connsiteX5545" fmla="*/ 4328223 w 13601612"/>
              <a:gd name="connsiteY5545" fmla="*/ 1737254 h 1972742"/>
              <a:gd name="connsiteX5546" fmla="*/ 4328580 w 13601612"/>
              <a:gd name="connsiteY5546" fmla="*/ 1742272 h 1972742"/>
              <a:gd name="connsiteX5547" fmla="*/ 4322846 w 13601612"/>
              <a:gd name="connsiteY5547" fmla="*/ 1740480 h 1972742"/>
              <a:gd name="connsiteX5548" fmla="*/ 4322846 w 13601612"/>
              <a:gd name="connsiteY5548" fmla="*/ 1738688 h 1972742"/>
              <a:gd name="connsiteX5549" fmla="*/ 4328223 w 13601612"/>
              <a:gd name="connsiteY5549" fmla="*/ 1737254 h 1972742"/>
              <a:gd name="connsiteX5550" fmla="*/ 4308868 w 13601612"/>
              <a:gd name="connsiteY5550" fmla="*/ 1737612 h 1972742"/>
              <a:gd name="connsiteX5551" fmla="*/ 4314244 w 13601612"/>
              <a:gd name="connsiteY5551" fmla="*/ 1739045 h 1972742"/>
              <a:gd name="connsiteX5552" fmla="*/ 4314244 w 13601612"/>
              <a:gd name="connsiteY5552" fmla="*/ 1740479 h 1972742"/>
              <a:gd name="connsiteX5553" fmla="*/ 4308868 w 13601612"/>
              <a:gd name="connsiteY5553" fmla="*/ 1741913 h 1972742"/>
              <a:gd name="connsiteX5554" fmla="*/ 4308868 w 13601612"/>
              <a:gd name="connsiteY5554" fmla="*/ 1737612 h 1972742"/>
              <a:gd name="connsiteX5555" fmla="*/ 4454745 w 13601612"/>
              <a:gd name="connsiteY5555" fmla="*/ 1738329 h 1972742"/>
              <a:gd name="connsiteX5556" fmla="*/ 4461555 w 13601612"/>
              <a:gd name="connsiteY5556" fmla="*/ 1740121 h 1972742"/>
              <a:gd name="connsiteX5557" fmla="*/ 4461555 w 13601612"/>
              <a:gd name="connsiteY5557" fmla="*/ 1745855 h 1972742"/>
              <a:gd name="connsiteX5558" fmla="*/ 4455103 w 13601612"/>
              <a:gd name="connsiteY5558" fmla="*/ 1747289 h 1972742"/>
              <a:gd name="connsiteX5559" fmla="*/ 4448293 w 13601612"/>
              <a:gd name="connsiteY5559" fmla="*/ 1745497 h 1972742"/>
              <a:gd name="connsiteX5560" fmla="*/ 4448293 w 13601612"/>
              <a:gd name="connsiteY5560" fmla="*/ 1740121 h 1972742"/>
              <a:gd name="connsiteX5561" fmla="*/ 4454745 w 13601612"/>
              <a:gd name="connsiteY5561" fmla="*/ 1738329 h 1972742"/>
              <a:gd name="connsiteX5562" fmla="*/ 5179111 w 13601612"/>
              <a:gd name="connsiteY5562" fmla="*/ 1738687 h 1972742"/>
              <a:gd name="connsiteX5563" fmla="*/ 5198107 w 13601612"/>
              <a:gd name="connsiteY5563" fmla="*/ 1744063 h 1972742"/>
              <a:gd name="connsiteX5564" fmla="*/ 5179111 w 13601612"/>
              <a:gd name="connsiteY5564" fmla="*/ 1749439 h 1972742"/>
              <a:gd name="connsiteX5565" fmla="*/ 5179111 w 13601612"/>
              <a:gd name="connsiteY5565" fmla="*/ 1738687 h 1972742"/>
              <a:gd name="connsiteX5566" fmla="*/ 4314961 w 13601612"/>
              <a:gd name="connsiteY5566" fmla="*/ 1739044 h 1972742"/>
              <a:gd name="connsiteX5567" fmla="*/ 4317112 w 13601612"/>
              <a:gd name="connsiteY5567" fmla="*/ 1739761 h 1972742"/>
              <a:gd name="connsiteX5568" fmla="*/ 4314961 w 13601612"/>
              <a:gd name="connsiteY5568" fmla="*/ 1740478 h 1972742"/>
              <a:gd name="connsiteX5569" fmla="*/ 4314961 w 13601612"/>
              <a:gd name="connsiteY5569" fmla="*/ 1739044 h 1972742"/>
              <a:gd name="connsiteX5570" fmla="*/ 4322488 w 13601612"/>
              <a:gd name="connsiteY5570" fmla="*/ 1739044 h 1972742"/>
              <a:gd name="connsiteX5571" fmla="*/ 4322488 w 13601612"/>
              <a:gd name="connsiteY5571" fmla="*/ 1740478 h 1972742"/>
              <a:gd name="connsiteX5572" fmla="*/ 4319621 w 13601612"/>
              <a:gd name="connsiteY5572" fmla="*/ 1739761 h 1972742"/>
              <a:gd name="connsiteX5573" fmla="*/ 4322488 w 13601612"/>
              <a:gd name="connsiteY5573" fmla="*/ 1739044 h 1972742"/>
              <a:gd name="connsiteX5574" fmla="*/ 5227139 w 13601612"/>
              <a:gd name="connsiteY5574" fmla="*/ 1739761 h 1972742"/>
              <a:gd name="connsiteX5575" fmla="*/ 5227139 w 13601612"/>
              <a:gd name="connsiteY5575" fmla="*/ 1748722 h 1972742"/>
              <a:gd name="connsiteX5576" fmla="*/ 5210652 w 13601612"/>
              <a:gd name="connsiteY5576" fmla="*/ 1744068 h 1972742"/>
              <a:gd name="connsiteX5577" fmla="*/ 5227139 w 13601612"/>
              <a:gd name="connsiteY5577" fmla="*/ 1739761 h 1972742"/>
              <a:gd name="connsiteX5578" fmla="*/ 4318545 w 13601612"/>
              <a:gd name="connsiteY5578" fmla="*/ 1740119 h 1972742"/>
              <a:gd name="connsiteX5579" fmla="*/ 4322488 w 13601612"/>
              <a:gd name="connsiteY5579" fmla="*/ 1741194 h 1972742"/>
              <a:gd name="connsiteX5580" fmla="*/ 4322488 w 13601612"/>
              <a:gd name="connsiteY5580" fmla="*/ 1744061 h 1972742"/>
              <a:gd name="connsiteX5581" fmla="*/ 4318904 w 13601612"/>
              <a:gd name="connsiteY5581" fmla="*/ 1744778 h 1972742"/>
              <a:gd name="connsiteX5582" fmla="*/ 4314961 w 13601612"/>
              <a:gd name="connsiteY5582" fmla="*/ 1743703 h 1972742"/>
              <a:gd name="connsiteX5583" fmla="*/ 4314961 w 13601612"/>
              <a:gd name="connsiteY5583" fmla="*/ 1741194 h 1972742"/>
              <a:gd name="connsiteX5584" fmla="*/ 4318545 w 13601612"/>
              <a:gd name="connsiteY5584" fmla="*/ 1740119 h 1972742"/>
              <a:gd name="connsiteX5585" fmla="*/ 4447218 w 13601612"/>
              <a:gd name="connsiteY5585" fmla="*/ 1740477 h 1972742"/>
              <a:gd name="connsiteX5586" fmla="*/ 4447218 w 13601612"/>
              <a:gd name="connsiteY5586" fmla="*/ 1745136 h 1972742"/>
              <a:gd name="connsiteX5587" fmla="*/ 4437899 w 13601612"/>
              <a:gd name="connsiteY5587" fmla="*/ 1742627 h 1972742"/>
              <a:gd name="connsiteX5588" fmla="*/ 4447218 w 13601612"/>
              <a:gd name="connsiteY5588" fmla="*/ 1740477 h 1972742"/>
              <a:gd name="connsiteX5589" fmla="*/ 4462272 w 13601612"/>
              <a:gd name="connsiteY5589" fmla="*/ 1740477 h 1972742"/>
              <a:gd name="connsiteX5590" fmla="*/ 4471949 w 13601612"/>
              <a:gd name="connsiteY5590" fmla="*/ 1742986 h 1972742"/>
              <a:gd name="connsiteX5591" fmla="*/ 4462630 w 13601612"/>
              <a:gd name="connsiteY5591" fmla="*/ 1745495 h 1972742"/>
              <a:gd name="connsiteX5592" fmla="*/ 4462272 w 13601612"/>
              <a:gd name="connsiteY5592" fmla="*/ 1740477 h 1972742"/>
              <a:gd name="connsiteX5593" fmla="*/ 1872332 w 13601612"/>
              <a:gd name="connsiteY5593" fmla="*/ 1740843 h 1972742"/>
              <a:gd name="connsiteX5594" fmla="*/ 1878425 w 13601612"/>
              <a:gd name="connsiteY5594" fmla="*/ 1741559 h 1972742"/>
              <a:gd name="connsiteX5595" fmla="*/ 1899930 w 13601612"/>
              <a:gd name="connsiteY5595" fmla="*/ 1786004 h 1972742"/>
              <a:gd name="connsiteX5596" fmla="*/ 1911041 w 13601612"/>
              <a:gd name="connsiteY5596" fmla="*/ 1834032 h 1972742"/>
              <a:gd name="connsiteX5597" fmla="*/ 1879500 w 13601612"/>
              <a:gd name="connsiteY5597" fmla="*/ 1760197 h 1972742"/>
              <a:gd name="connsiteX5598" fmla="*/ 1872332 w 13601612"/>
              <a:gd name="connsiteY5598" fmla="*/ 1740843 h 1972742"/>
              <a:gd name="connsiteX5599" fmla="*/ 4314244 w 13601612"/>
              <a:gd name="connsiteY5599" fmla="*/ 1741201 h 1972742"/>
              <a:gd name="connsiteX5600" fmla="*/ 4314244 w 13601612"/>
              <a:gd name="connsiteY5600" fmla="*/ 1743709 h 1972742"/>
              <a:gd name="connsiteX5601" fmla="*/ 4309585 w 13601612"/>
              <a:gd name="connsiteY5601" fmla="*/ 1742276 h 1972742"/>
              <a:gd name="connsiteX5602" fmla="*/ 4314244 w 13601612"/>
              <a:gd name="connsiteY5602" fmla="*/ 1741201 h 1972742"/>
              <a:gd name="connsiteX5603" fmla="*/ 4322846 w 13601612"/>
              <a:gd name="connsiteY5603" fmla="*/ 1741201 h 1972742"/>
              <a:gd name="connsiteX5604" fmla="*/ 4327506 w 13601612"/>
              <a:gd name="connsiteY5604" fmla="*/ 1742634 h 1972742"/>
              <a:gd name="connsiteX5605" fmla="*/ 4322846 w 13601612"/>
              <a:gd name="connsiteY5605" fmla="*/ 1743709 h 1972742"/>
              <a:gd name="connsiteX5606" fmla="*/ 4322846 w 13601612"/>
              <a:gd name="connsiteY5606" fmla="*/ 1741201 h 1972742"/>
              <a:gd name="connsiteX5607" fmla="*/ 4763344 w 13601612"/>
              <a:gd name="connsiteY5607" fmla="*/ 1741917 h 1972742"/>
              <a:gd name="connsiteX5608" fmla="*/ 4775172 w 13601612"/>
              <a:gd name="connsiteY5608" fmla="*/ 1745143 h 1972742"/>
              <a:gd name="connsiteX5609" fmla="*/ 4763344 w 13601612"/>
              <a:gd name="connsiteY5609" fmla="*/ 1748369 h 1972742"/>
              <a:gd name="connsiteX5610" fmla="*/ 4763344 w 13601612"/>
              <a:gd name="connsiteY5610" fmla="*/ 1741917 h 1972742"/>
              <a:gd name="connsiteX5611" fmla="*/ 4308868 w 13601612"/>
              <a:gd name="connsiteY5611" fmla="*/ 1742634 h 1972742"/>
              <a:gd name="connsiteX5612" fmla="*/ 4314244 w 13601612"/>
              <a:gd name="connsiteY5612" fmla="*/ 1744426 h 1972742"/>
              <a:gd name="connsiteX5613" fmla="*/ 4314244 w 13601612"/>
              <a:gd name="connsiteY5613" fmla="*/ 1746218 h 1972742"/>
              <a:gd name="connsiteX5614" fmla="*/ 4308510 w 13601612"/>
              <a:gd name="connsiteY5614" fmla="*/ 1747652 h 1972742"/>
              <a:gd name="connsiteX5615" fmla="*/ 4308868 w 13601612"/>
              <a:gd name="connsiteY5615" fmla="*/ 1742634 h 1972742"/>
              <a:gd name="connsiteX5616" fmla="*/ 4791301 w 13601612"/>
              <a:gd name="connsiteY5616" fmla="*/ 1742634 h 1972742"/>
              <a:gd name="connsiteX5617" fmla="*/ 4791301 w 13601612"/>
              <a:gd name="connsiteY5617" fmla="*/ 1747652 h 1972742"/>
              <a:gd name="connsiteX5618" fmla="*/ 4782340 w 13601612"/>
              <a:gd name="connsiteY5618" fmla="*/ 1745143 h 1972742"/>
              <a:gd name="connsiteX5619" fmla="*/ 4791301 w 13601612"/>
              <a:gd name="connsiteY5619" fmla="*/ 1742634 h 1972742"/>
              <a:gd name="connsiteX5620" fmla="*/ 4328581 w 13601612"/>
              <a:gd name="connsiteY5620" fmla="*/ 1742992 h 1972742"/>
              <a:gd name="connsiteX5621" fmla="*/ 4328581 w 13601612"/>
              <a:gd name="connsiteY5621" fmla="*/ 1747652 h 1972742"/>
              <a:gd name="connsiteX5622" fmla="*/ 4322846 w 13601612"/>
              <a:gd name="connsiteY5622" fmla="*/ 1746218 h 1972742"/>
              <a:gd name="connsiteX5623" fmla="*/ 4322846 w 13601612"/>
              <a:gd name="connsiteY5623" fmla="*/ 1744426 h 1972742"/>
              <a:gd name="connsiteX5624" fmla="*/ 4328581 w 13601612"/>
              <a:gd name="connsiteY5624" fmla="*/ 1742992 h 1972742"/>
              <a:gd name="connsiteX5625" fmla="*/ 4436107 w 13601612"/>
              <a:gd name="connsiteY5625" fmla="*/ 1743350 h 1972742"/>
              <a:gd name="connsiteX5626" fmla="*/ 4447218 w 13601612"/>
              <a:gd name="connsiteY5626" fmla="*/ 1746217 h 1972742"/>
              <a:gd name="connsiteX5627" fmla="*/ 4447218 w 13601612"/>
              <a:gd name="connsiteY5627" fmla="*/ 1749802 h 1972742"/>
              <a:gd name="connsiteX5628" fmla="*/ 4435749 w 13601612"/>
              <a:gd name="connsiteY5628" fmla="*/ 1752669 h 1972742"/>
              <a:gd name="connsiteX5629" fmla="*/ 4436107 w 13601612"/>
              <a:gd name="connsiteY5629" fmla="*/ 1743350 h 1972742"/>
              <a:gd name="connsiteX5630" fmla="*/ 4473741 w 13601612"/>
              <a:gd name="connsiteY5630" fmla="*/ 1743350 h 1972742"/>
              <a:gd name="connsiteX5631" fmla="*/ 4474099 w 13601612"/>
              <a:gd name="connsiteY5631" fmla="*/ 1752669 h 1972742"/>
              <a:gd name="connsiteX5632" fmla="*/ 4462629 w 13601612"/>
              <a:gd name="connsiteY5632" fmla="*/ 1749443 h 1972742"/>
              <a:gd name="connsiteX5633" fmla="*/ 4462629 w 13601612"/>
              <a:gd name="connsiteY5633" fmla="*/ 1746576 h 1972742"/>
              <a:gd name="connsiteX5634" fmla="*/ 4473741 w 13601612"/>
              <a:gd name="connsiteY5634" fmla="*/ 1743350 h 1972742"/>
              <a:gd name="connsiteX5635" fmla="*/ 4314961 w 13601612"/>
              <a:gd name="connsiteY5635" fmla="*/ 1744425 h 1972742"/>
              <a:gd name="connsiteX5636" fmla="*/ 4317828 w 13601612"/>
              <a:gd name="connsiteY5636" fmla="*/ 1745141 h 1972742"/>
              <a:gd name="connsiteX5637" fmla="*/ 4314961 w 13601612"/>
              <a:gd name="connsiteY5637" fmla="*/ 1745858 h 1972742"/>
              <a:gd name="connsiteX5638" fmla="*/ 4314961 w 13601612"/>
              <a:gd name="connsiteY5638" fmla="*/ 1744425 h 1972742"/>
              <a:gd name="connsiteX5639" fmla="*/ 4322488 w 13601612"/>
              <a:gd name="connsiteY5639" fmla="*/ 1744425 h 1972742"/>
              <a:gd name="connsiteX5640" fmla="*/ 4322488 w 13601612"/>
              <a:gd name="connsiteY5640" fmla="*/ 1745858 h 1972742"/>
              <a:gd name="connsiteX5641" fmla="*/ 4319979 w 13601612"/>
              <a:gd name="connsiteY5641" fmla="*/ 1745141 h 1972742"/>
              <a:gd name="connsiteX5642" fmla="*/ 4322488 w 13601612"/>
              <a:gd name="connsiteY5642" fmla="*/ 1744425 h 1972742"/>
              <a:gd name="connsiteX5643" fmla="*/ 4318904 w 13601612"/>
              <a:gd name="connsiteY5643" fmla="*/ 1745499 h 1972742"/>
              <a:gd name="connsiteX5644" fmla="*/ 4322488 w 13601612"/>
              <a:gd name="connsiteY5644" fmla="*/ 1746574 h 1972742"/>
              <a:gd name="connsiteX5645" fmla="*/ 4322488 w 13601612"/>
              <a:gd name="connsiteY5645" fmla="*/ 1749441 h 1972742"/>
              <a:gd name="connsiteX5646" fmla="*/ 4318545 w 13601612"/>
              <a:gd name="connsiteY5646" fmla="*/ 1750516 h 1972742"/>
              <a:gd name="connsiteX5647" fmla="*/ 4314603 w 13601612"/>
              <a:gd name="connsiteY5647" fmla="*/ 1749441 h 1972742"/>
              <a:gd name="connsiteX5648" fmla="*/ 4314961 w 13601612"/>
              <a:gd name="connsiteY5648" fmla="*/ 1746574 h 1972742"/>
              <a:gd name="connsiteX5649" fmla="*/ 4318904 w 13601612"/>
              <a:gd name="connsiteY5649" fmla="*/ 1745499 h 1972742"/>
              <a:gd name="connsiteX5650" fmla="*/ 4778398 w 13601612"/>
              <a:gd name="connsiteY5650" fmla="*/ 1745857 h 1972742"/>
              <a:gd name="connsiteX5651" fmla="*/ 4791301 w 13601612"/>
              <a:gd name="connsiteY5651" fmla="*/ 1749441 h 1972742"/>
              <a:gd name="connsiteX5652" fmla="*/ 4791301 w 13601612"/>
              <a:gd name="connsiteY5652" fmla="*/ 1762344 h 1972742"/>
              <a:gd name="connsiteX5653" fmla="*/ 4776606 w 13601612"/>
              <a:gd name="connsiteY5653" fmla="*/ 1766287 h 1972742"/>
              <a:gd name="connsiteX5654" fmla="*/ 4762986 w 13601612"/>
              <a:gd name="connsiteY5654" fmla="*/ 1762703 h 1972742"/>
              <a:gd name="connsiteX5655" fmla="*/ 4763343 w 13601612"/>
              <a:gd name="connsiteY5655" fmla="*/ 1750158 h 1972742"/>
              <a:gd name="connsiteX5656" fmla="*/ 4778398 w 13601612"/>
              <a:gd name="connsiteY5656" fmla="*/ 1745857 h 1972742"/>
              <a:gd name="connsiteX5657" fmla="*/ 5204559 w 13601612"/>
              <a:gd name="connsiteY5657" fmla="*/ 1745857 h 1972742"/>
              <a:gd name="connsiteX5658" fmla="*/ 5227139 w 13601612"/>
              <a:gd name="connsiteY5658" fmla="*/ 1751950 h 1972742"/>
              <a:gd name="connsiteX5659" fmla="*/ 5227139 w 13601612"/>
              <a:gd name="connsiteY5659" fmla="*/ 1773456 h 1972742"/>
              <a:gd name="connsiteX5660" fmla="*/ 5202767 w 13601612"/>
              <a:gd name="connsiteY5660" fmla="*/ 1779907 h 1972742"/>
              <a:gd name="connsiteX5661" fmla="*/ 5178752 w 13601612"/>
              <a:gd name="connsiteY5661" fmla="*/ 1773456 h 1972742"/>
              <a:gd name="connsiteX5662" fmla="*/ 5179110 w 13601612"/>
              <a:gd name="connsiteY5662" fmla="*/ 1752667 h 1972742"/>
              <a:gd name="connsiteX5663" fmla="*/ 5204559 w 13601612"/>
              <a:gd name="connsiteY5663" fmla="*/ 1745857 h 1972742"/>
              <a:gd name="connsiteX5664" fmla="*/ 4322846 w 13601612"/>
              <a:gd name="connsiteY5664" fmla="*/ 1746574 h 1972742"/>
              <a:gd name="connsiteX5665" fmla="*/ 4327864 w 13601612"/>
              <a:gd name="connsiteY5665" fmla="*/ 1748008 h 1972742"/>
              <a:gd name="connsiteX5666" fmla="*/ 4322846 w 13601612"/>
              <a:gd name="connsiteY5666" fmla="*/ 1749441 h 1972742"/>
              <a:gd name="connsiteX5667" fmla="*/ 4322846 w 13601612"/>
              <a:gd name="connsiteY5667" fmla="*/ 1746574 h 1972742"/>
              <a:gd name="connsiteX5668" fmla="*/ 4447935 w 13601612"/>
              <a:gd name="connsiteY5668" fmla="*/ 1746574 h 1972742"/>
              <a:gd name="connsiteX5669" fmla="*/ 4453311 w 13601612"/>
              <a:gd name="connsiteY5669" fmla="*/ 1748008 h 1972742"/>
              <a:gd name="connsiteX5670" fmla="*/ 4447935 w 13601612"/>
              <a:gd name="connsiteY5670" fmla="*/ 1749441 h 1972742"/>
              <a:gd name="connsiteX5671" fmla="*/ 4447935 w 13601612"/>
              <a:gd name="connsiteY5671" fmla="*/ 1746574 h 1972742"/>
              <a:gd name="connsiteX5672" fmla="*/ 4314244 w 13601612"/>
              <a:gd name="connsiteY5672" fmla="*/ 1746932 h 1972742"/>
              <a:gd name="connsiteX5673" fmla="*/ 4314244 w 13601612"/>
              <a:gd name="connsiteY5673" fmla="*/ 1749441 h 1972742"/>
              <a:gd name="connsiteX5674" fmla="*/ 4309585 w 13601612"/>
              <a:gd name="connsiteY5674" fmla="*/ 1748007 h 1972742"/>
              <a:gd name="connsiteX5675" fmla="*/ 4314244 w 13601612"/>
              <a:gd name="connsiteY5675" fmla="*/ 1746932 h 1972742"/>
              <a:gd name="connsiteX5676" fmla="*/ 4461555 w 13601612"/>
              <a:gd name="connsiteY5676" fmla="*/ 1746932 h 1972742"/>
              <a:gd name="connsiteX5677" fmla="*/ 4461555 w 13601612"/>
              <a:gd name="connsiteY5677" fmla="*/ 1749082 h 1972742"/>
              <a:gd name="connsiteX5678" fmla="*/ 4457254 w 13601612"/>
              <a:gd name="connsiteY5678" fmla="*/ 1748008 h 1972742"/>
              <a:gd name="connsiteX5679" fmla="*/ 4461555 w 13601612"/>
              <a:gd name="connsiteY5679" fmla="*/ 1746932 h 1972742"/>
              <a:gd name="connsiteX5680" fmla="*/ 4308510 w 13601612"/>
              <a:gd name="connsiteY5680" fmla="*/ 1748365 h 1972742"/>
              <a:gd name="connsiteX5681" fmla="*/ 4314244 w 13601612"/>
              <a:gd name="connsiteY5681" fmla="*/ 1749799 h 1972742"/>
              <a:gd name="connsiteX5682" fmla="*/ 4314244 w 13601612"/>
              <a:gd name="connsiteY5682" fmla="*/ 1751591 h 1972742"/>
              <a:gd name="connsiteX5683" fmla="*/ 4308151 w 13601612"/>
              <a:gd name="connsiteY5683" fmla="*/ 1753383 h 1972742"/>
              <a:gd name="connsiteX5684" fmla="*/ 4308510 w 13601612"/>
              <a:gd name="connsiteY5684" fmla="*/ 1748365 h 1972742"/>
              <a:gd name="connsiteX5685" fmla="*/ 4328939 w 13601612"/>
              <a:gd name="connsiteY5685" fmla="*/ 1748365 h 1972742"/>
              <a:gd name="connsiteX5686" fmla="*/ 4328939 w 13601612"/>
              <a:gd name="connsiteY5686" fmla="*/ 1751233 h 1972742"/>
              <a:gd name="connsiteX5687" fmla="*/ 4326789 w 13601612"/>
              <a:gd name="connsiteY5687" fmla="*/ 1752666 h 1972742"/>
              <a:gd name="connsiteX5688" fmla="*/ 4322846 w 13601612"/>
              <a:gd name="connsiteY5688" fmla="*/ 1751592 h 1972742"/>
              <a:gd name="connsiteX5689" fmla="*/ 4322846 w 13601612"/>
              <a:gd name="connsiteY5689" fmla="*/ 1749800 h 1972742"/>
              <a:gd name="connsiteX5690" fmla="*/ 4328939 w 13601612"/>
              <a:gd name="connsiteY5690" fmla="*/ 1748365 h 1972742"/>
              <a:gd name="connsiteX5691" fmla="*/ 4455462 w 13601612"/>
              <a:gd name="connsiteY5691" fmla="*/ 1748365 h 1972742"/>
              <a:gd name="connsiteX5692" fmla="*/ 4461555 w 13601612"/>
              <a:gd name="connsiteY5692" fmla="*/ 1750158 h 1972742"/>
              <a:gd name="connsiteX5693" fmla="*/ 4461555 w 13601612"/>
              <a:gd name="connsiteY5693" fmla="*/ 1755892 h 1972742"/>
              <a:gd name="connsiteX5694" fmla="*/ 4454745 w 13601612"/>
              <a:gd name="connsiteY5694" fmla="*/ 1758043 h 1972742"/>
              <a:gd name="connsiteX5695" fmla="*/ 4447935 w 13601612"/>
              <a:gd name="connsiteY5695" fmla="*/ 1756251 h 1972742"/>
              <a:gd name="connsiteX5696" fmla="*/ 4447935 w 13601612"/>
              <a:gd name="connsiteY5696" fmla="*/ 1750516 h 1972742"/>
              <a:gd name="connsiteX5697" fmla="*/ 4455462 w 13601612"/>
              <a:gd name="connsiteY5697" fmla="*/ 1748365 h 1972742"/>
              <a:gd name="connsiteX5698" fmla="*/ 4248295 w 13601612"/>
              <a:gd name="connsiteY5698" fmla="*/ 1750158 h 1972742"/>
              <a:gd name="connsiteX5699" fmla="*/ 4222130 w 13601612"/>
              <a:gd name="connsiteY5699" fmla="*/ 1768437 h 1972742"/>
              <a:gd name="connsiteX5700" fmla="*/ 4248295 w 13601612"/>
              <a:gd name="connsiteY5700" fmla="*/ 1750158 h 1972742"/>
              <a:gd name="connsiteX5701" fmla="*/ 4314603 w 13601612"/>
              <a:gd name="connsiteY5701" fmla="*/ 1750158 h 1972742"/>
              <a:gd name="connsiteX5702" fmla="*/ 4317112 w 13601612"/>
              <a:gd name="connsiteY5702" fmla="*/ 1750874 h 1972742"/>
              <a:gd name="connsiteX5703" fmla="*/ 4314603 w 13601612"/>
              <a:gd name="connsiteY5703" fmla="*/ 1751591 h 1972742"/>
              <a:gd name="connsiteX5704" fmla="*/ 4314603 w 13601612"/>
              <a:gd name="connsiteY5704" fmla="*/ 1750158 h 1972742"/>
              <a:gd name="connsiteX5705" fmla="*/ 4322488 w 13601612"/>
              <a:gd name="connsiteY5705" fmla="*/ 1750158 h 1972742"/>
              <a:gd name="connsiteX5706" fmla="*/ 4322488 w 13601612"/>
              <a:gd name="connsiteY5706" fmla="*/ 1751591 h 1972742"/>
              <a:gd name="connsiteX5707" fmla="*/ 4319621 w 13601612"/>
              <a:gd name="connsiteY5707" fmla="*/ 1750874 h 1972742"/>
              <a:gd name="connsiteX5708" fmla="*/ 4322488 w 13601612"/>
              <a:gd name="connsiteY5708" fmla="*/ 1750158 h 1972742"/>
              <a:gd name="connsiteX5709" fmla="*/ 4793093 w 13601612"/>
              <a:gd name="connsiteY5709" fmla="*/ 1750158 h 1972742"/>
              <a:gd name="connsiteX5710" fmla="*/ 4815673 w 13601612"/>
              <a:gd name="connsiteY5710" fmla="*/ 1755892 h 1972742"/>
              <a:gd name="connsiteX5711" fmla="*/ 4793093 w 13601612"/>
              <a:gd name="connsiteY5711" fmla="*/ 1761985 h 1972742"/>
              <a:gd name="connsiteX5712" fmla="*/ 4793093 w 13601612"/>
              <a:gd name="connsiteY5712" fmla="*/ 1750158 h 1972742"/>
              <a:gd name="connsiteX5713" fmla="*/ 4462630 w 13601612"/>
              <a:gd name="connsiteY5713" fmla="*/ 1750515 h 1972742"/>
              <a:gd name="connsiteX5714" fmla="*/ 4472307 w 13601612"/>
              <a:gd name="connsiteY5714" fmla="*/ 1753024 h 1972742"/>
              <a:gd name="connsiteX5715" fmla="*/ 4462630 w 13601612"/>
              <a:gd name="connsiteY5715" fmla="*/ 1755892 h 1972742"/>
              <a:gd name="connsiteX5716" fmla="*/ 4462630 w 13601612"/>
              <a:gd name="connsiteY5716" fmla="*/ 1750515 h 1972742"/>
              <a:gd name="connsiteX5717" fmla="*/ 4447218 w 13601612"/>
              <a:gd name="connsiteY5717" fmla="*/ 1750873 h 1972742"/>
              <a:gd name="connsiteX5718" fmla="*/ 4447218 w 13601612"/>
              <a:gd name="connsiteY5718" fmla="*/ 1755891 h 1972742"/>
              <a:gd name="connsiteX5719" fmla="*/ 4437541 w 13601612"/>
              <a:gd name="connsiteY5719" fmla="*/ 1753382 h 1972742"/>
              <a:gd name="connsiteX5720" fmla="*/ 4447218 w 13601612"/>
              <a:gd name="connsiteY5720" fmla="*/ 1750873 h 1972742"/>
              <a:gd name="connsiteX5721" fmla="*/ 4761552 w 13601612"/>
              <a:gd name="connsiteY5721" fmla="*/ 1750873 h 1972742"/>
              <a:gd name="connsiteX5722" fmla="*/ 4761194 w 13601612"/>
              <a:gd name="connsiteY5722" fmla="*/ 1762343 h 1972742"/>
              <a:gd name="connsiteX5723" fmla="*/ 4739688 w 13601612"/>
              <a:gd name="connsiteY5723" fmla="*/ 1756255 h 1972742"/>
              <a:gd name="connsiteX5724" fmla="*/ 4761552 w 13601612"/>
              <a:gd name="connsiteY5724" fmla="*/ 1750873 h 1972742"/>
              <a:gd name="connsiteX5725" fmla="*/ 4318545 w 13601612"/>
              <a:gd name="connsiteY5725" fmla="*/ 1751231 h 1972742"/>
              <a:gd name="connsiteX5726" fmla="*/ 4322488 w 13601612"/>
              <a:gd name="connsiteY5726" fmla="*/ 1752306 h 1972742"/>
              <a:gd name="connsiteX5727" fmla="*/ 4322488 w 13601612"/>
              <a:gd name="connsiteY5727" fmla="*/ 1755173 h 1972742"/>
              <a:gd name="connsiteX5728" fmla="*/ 4318904 w 13601612"/>
              <a:gd name="connsiteY5728" fmla="*/ 1756248 h 1972742"/>
              <a:gd name="connsiteX5729" fmla="*/ 4314603 w 13601612"/>
              <a:gd name="connsiteY5729" fmla="*/ 1755173 h 1972742"/>
              <a:gd name="connsiteX5730" fmla="*/ 4314603 w 13601612"/>
              <a:gd name="connsiteY5730" fmla="*/ 1752306 h 1972742"/>
              <a:gd name="connsiteX5731" fmla="*/ 4318545 w 13601612"/>
              <a:gd name="connsiteY5731" fmla="*/ 1751231 h 1972742"/>
              <a:gd name="connsiteX5732" fmla="*/ 4328939 w 13601612"/>
              <a:gd name="connsiteY5732" fmla="*/ 1751948 h 1972742"/>
              <a:gd name="connsiteX5733" fmla="*/ 4328939 w 13601612"/>
              <a:gd name="connsiteY5733" fmla="*/ 1753382 h 1972742"/>
              <a:gd name="connsiteX5734" fmla="*/ 4327147 w 13601612"/>
              <a:gd name="connsiteY5734" fmla="*/ 1753024 h 1972742"/>
              <a:gd name="connsiteX5735" fmla="*/ 4328939 w 13601612"/>
              <a:gd name="connsiteY5735" fmla="*/ 1751949 h 1972742"/>
              <a:gd name="connsiteX5736" fmla="*/ 4328939 w 13601612"/>
              <a:gd name="connsiteY5736" fmla="*/ 1751948 h 1972742"/>
              <a:gd name="connsiteX5737" fmla="*/ 4314244 w 13601612"/>
              <a:gd name="connsiteY5737" fmla="*/ 1752306 h 1972742"/>
              <a:gd name="connsiteX5738" fmla="*/ 4314244 w 13601612"/>
              <a:gd name="connsiteY5738" fmla="*/ 1754815 h 1972742"/>
              <a:gd name="connsiteX5739" fmla="*/ 4309585 w 13601612"/>
              <a:gd name="connsiteY5739" fmla="*/ 1753740 h 1972742"/>
              <a:gd name="connsiteX5740" fmla="*/ 4314244 w 13601612"/>
              <a:gd name="connsiteY5740" fmla="*/ 1752306 h 1972742"/>
              <a:gd name="connsiteX5741" fmla="*/ 4322846 w 13601612"/>
              <a:gd name="connsiteY5741" fmla="*/ 1752306 h 1972742"/>
              <a:gd name="connsiteX5742" fmla="*/ 4326072 w 13601612"/>
              <a:gd name="connsiteY5742" fmla="*/ 1753381 h 1972742"/>
              <a:gd name="connsiteX5743" fmla="*/ 4327864 w 13601612"/>
              <a:gd name="connsiteY5743" fmla="*/ 1753738 h 1972742"/>
              <a:gd name="connsiteX5744" fmla="*/ 4324280 w 13601612"/>
              <a:gd name="connsiteY5744" fmla="*/ 1754813 h 1972742"/>
              <a:gd name="connsiteX5745" fmla="*/ 4326072 w 13601612"/>
              <a:gd name="connsiteY5745" fmla="*/ 1753379 h 1972742"/>
              <a:gd name="connsiteX5746" fmla="*/ 4323205 w 13601612"/>
              <a:gd name="connsiteY5746" fmla="*/ 1755171 h 1972742"/>
              <a:gd name="connsiteX5747" fmla="*/ 4322846 w 13601612"/>
              <a:gd name="connsiteY5747" fmla="*/ 1752306 h 1972742"/>
              <a:gd name="connsiteX5748" fmla="*/ 5230006 w 13601612"/>
              <a:gd name="connsiteY5748" fmla="*/ 1752664 h 1972742"/>
              <a:gd name="connsiteX5749" fmla="*/ 5266565 w 13601612"/>
              <a:gd name="connsiteY5749" fmla="*/ 1762699 h 1972742"/>
              <a:gd name="connsiteX5750" fmla="*/ 5230006 w 13601612"/>
              <a:gd name="connsiteY5750" fmla="*/ 1772735 h 1972742"/>
              <a:gd name="connsiteX5751" fmla="*/ 5230006 w 13601612"/>
              <a:gd name="connsiteY5751" fmla="*/ 1752664 h 1972742"/>
              <a:gd name="connsiteX5752" fmla="*/ 4435749 w 13601612"/>
              <a:gd name="connsiteY5752" fmla="*/ 1753738 h 1972742"/>
              <a:gd name="connsiteX5753" fmla="*/ 4446860 w 13601612"/>
              <a:gd name="connsiteY5753" fmla="*/ 1756964 h 1972742"/>
              <a:gd name="connsiteX5754" fmla="*/ 4446860 w 13601612"/>
              <a:gd name="connsiteY5754" fmla="*/ 1760190 h 1972742"/>
              <a:gd name="connsiteX5755" fmla="*/ 4435390 w 13601612"/>
              <a:gd name="connsiteY5755" fmla="*/ 1763416 h 1972742"/>
              <a:gd name="connsiteX5756" fmla="*/ 4435749 w 13601612"/>
              <a:gd name="connsiteY5756" fmla="*/ 1753738 h 1972742"/>
              <a:gd name="connsiteX5757" fmla="*/ 4474100 w 13601612"/>
              <a:gd name="connsiteY5757" fmla="*/ 1753738 h 1972742"/>
              <a:gd name="connsiteX5758" fmla="*/ 4474457 w 13601612"/>
              <a:gd name="connsiteY5758" fmla="*/ 1763416 h 1972742"/>
              <a:gd name="connsiteX5759" fmla="*/ 4462629 w 13601612"/>
              <a:gd name="connsiteY5759" fmla="*/ 1760190 h 1972742"/>
              <a:gd name="connsiteX5760" fmla="*/ 4462629 w 13601612"/>
              <a:gd name="connsiteY5760" fmla="*/ 1756606 h 1972742"/>
              <a:gd name="connsiteX5761" fmla="*/ 4474100 w 13601612"/>
              <a:gd name="connsiteY5761" fmla="*/ 1753738 h 1972742"/>
              <a:gd name="connsiteX5762" fmla="*/ 5175885 w 13601612"/>
              <a:gd name="connsiteY5762" fmla="*/ 1753738 h 1972742"/>
              <a:gd name="connsiteX5763" fmla="*/ 5175527 w 13601612"/>
              <a:gd name="connsiteY5763" fmla="*/ 1772742 h 1972742"/>
              <a:gd name="connsiteX5764" fmla="*/ 5140402 w 13601612"/>
              <a:gd name="connsiteY5764" fmla="*/ 1763065 h 1972742"/>
              <a:gd name="connsiteX5765" fmla="*/ 5175885 w 13601612"/>
              <a:gd name="connsiteY5765" fmla="*/ 1753738 h 1972742"/>
              <a:gd name="connsiteX5766" fmla="*/ 4308151 w 13601612"/>
              <a:gd name="connsiteY5766" fmla="*/ 1754096 h 1972742"/>
              <a:gd name="connsiteX5767" fmla="*/ 4313886 w 13601612"/>
              <a:gd name="connsiteY5767" fmla="*/ 1755530 h 1972742"/>
              <a:gd name="connsiteX5768" fmla="*/ 4313886 w 13601612"/>
              <a:gd name="connsiteY5768" fmla="*/ 1757322 h 1972742"/>
              <a:gd name="connsiteX5769" fmla="*/ 4308151 w 13601612"/>
              <a:gd name="connsiteY5769" fmla="*/ 1759114 h 1972742"/>
              <a:gd name="connsiteX5770" fmla="*/ 4308151 w 13601612"/>
              <a:gd name="connsiteY5770" fmla="*/ 1754096 h 1972742"/>
              <a:gd name="connsiteX5771" fmla="*/ 4328939 w 13601612"/>
              <a:gd name="connsiteY5771" fmla="*/ 1754096 h 1972742"/>
              <a:gd name="connsiteX5772" fmla="*/ 4329297 w 13601612"/>
              <a:gd name="connsiteY5772" fmla="*/ 1758756 h 1972742"/>
              <a:gd name="connsiteX5773" fmla="*/ 4323204 w 13601612"/>
              <a:gd name="connsiteY5773" fmla="*/ 1757322 h 1972742"/>
              <a:gd name="connsiteX5774" fmla="*/ 4323204 w 13601612"/>
              <a:gd name="connsiteY5774" fmla="*/ 1755530 h 1972742"/>
              <a:gd name="connsiteX5775" fmla="*/ 4328939 w 13601612"/>
              <a:gd name="connsiteY5775" fmla="*/ 1754096 h 1972742"/>
              <a:gd name="connsiteX5776" fmla="*/ 4314603 w 13601612"/>
              <a:gd name="connsiteY5776" fmla="*/ 1755530 h 1972742"/>
              <a:gd name="connsiteX5777" fmla="*/ 4317828 w 13601612"/>
              <a:gd name="connsiteY5777" fmla="*/ 1756605 h 1972742"/>
              <a:gd name="connsiteX5778" fmla="*/ 4314603 w 13601612"/>
              <a:gd name="connsiteY5778" fmla="*/ 1757321 h 1972742"/>
              <a:gd name="connsiteX5779" fmla="*/ 4314603 w 13601612"/>
              <a:gd name="connsiteY5779" fmla="*/ 1755530 h 1972742"/>
              <a:gd name="connsiteX5780" fmla="*/ 4322129 w 13601612"/>
              <a:gd name="connsiteY5780" fmla="*/ 1755888 h 1972742"/>
              <a:gd name="connsiteX5781" fmla="*/ 4322487 w 13601612"/>
              <a:gd name="connsiteY5781" fmla="*/ 1755888 h 1972742"/>
              <a:gd name="connsiteX5782" fmla="*/ 4322487 w 13601612"/>
              <a:gd name="connsiteY5782" fmla="*/ 1756962 h 1972742"/>
              <a:gd name="connsiteX5783" fmla="*/ 4321054 w 13601612"/>
              <a:gd name="connsiteY5783" fmla="*/ 1756605 h 1972742"/>
              <a:gd name="connsiteX5784" fmla="*/ 4322128 w 13601612"/>
              <a:gd name="connsiteY5784" fmla="*/ 1755888 h 1972742"/>
              <a:gd name="connsiteX5785" fmla="*/ 4322129 w 13601612"/>
              <a:gd name="connsiteY5785" fmla="*/ 1755888 h 1972742"/>
              <a:gd name="connsiteX5786" fmla="*/ 4318904 w 13601612"/>
              <a:gd name="connsiteY5786" fmla="*/ 1756962 h 1972742"/>
              <a:gd name="connsiteX5787" fmla="*/ 4319621 w 13601612"/>
              <a:gd name="connsiteY5787" fmla="*/ 1756962 h 1972742"/>
              <a:gd name="connsiteX5788" fmla="*/ 4314603 w 13601612"/>
              <a:gd name="connsiteY5788" fmla="*/ 1759830 h 1972742"/>
              <a:gd name="connsiteX5789" fmla="*/ 4314603 w 13601612"/>
              <a:gd name="connsiteY5789" fmla="*/ 1758038 h 1972742"/>
              <a:gd name="connsiteX5790" fmla="*/ 4318904 w 13601612"/>
              <a:gd name="connsiteY5790" fmla="*/ 1756962 h 1972742"/>
              <a:gd name="connsiteX5791" fmla="*/ 4461555 w 13601612"/>
              <a:gd name="connsiteY5791" fmla="*/ 1756962 h 1972742"/>
              <a:gd name="connsiteX5792" fmla="*/ 4461555 w 13601612"/>
              <a:gd name="connsiteY5792" fmla="*/ 1759830 h 1972742"/>
              <a:gd name="connsiteX5793" fmla="*/ 4456537 w 13601612"/>
              <a:gd name="connsiteY5793" fmla="*/ 1758396 h 1972742"/>
              <a:gd name="connsiteX5794" fmla="*/ 4461555 w 13601612"/>
              <a:gd name="connsiteY5794" fmla="*/ 1756962 h 1972742"/>
              <a:gd name="connsiteX5795" fmla="*/ 4319979 w 13601612"/>
              <a:gd name="connsiteY5795" fmla="*/ 1757320 h 1972742"/>
              <a:gd name="connsiteX5796" fmla="*/ 4322488 w 13601612"/>
              <a:gd name="connsiteY5796" fmla="*/ 1757678 h 1972742"/>
              <a:gd name="connsiteX5797" fmla="*/ 4322488 w 13601612"/>
              <a:gd name="connsiteY5797" fmla="*/ 1760904 h 1972742"/>
              <a:gd name="connsiteX5798" fmla="*/ 4318545 w 13601612"/>
              <a:gd name="connsiteY5798" fmla="*/ 1761979 h 1972742"/>
              <a:gd name="connsiteX5799" fmla="*/ 4314603 w 13601612"/>
              <a:gd name="connsiteY5799" fmla="*/ 1760904 h 1972742"/>
              <a:gd name="connsiteX5800" fmla="*/ 4314603 w 13601612"/>
              <a:gd name="connsiteY5800" fmla="*/ 1760187 h 1972742"/>
              <a:gd name="connsiteX5801" fmla="*/ 4319979 w 13601612"/>
              <a:gd name="connsiteY5801" fmla="*/ 1757320 h 1972742"/>
              <a:gd name="connsiteX5802" fmla="*/ 4447935 w 13601612"/>
              <a:gd name="connsiteY5802" fmla="*/ 1757320 h 1972742"/>
              <a:gd name="connsiteX5803" fmla="*/ 4452953 w 13601612"/>
              <a:gd name="connsiteY5803" fmla="*/ 1758395 h 1972742"/>
              <a:gd name="connsiteX5804" fmla="*/ 4447935 w 13601612"/>
              <a:gd name="connsiteY5804" fmla="*/ 1759829 h 1972742"/>
              <a:gd name="connsiteX5805" fmla="*/ 4447935 w 13601612"/>
              <a:gd name="connsiteY5805" fmla="*/ 1757320 h 1972742"/>
              <a:gd name="connsiteX5806" fmla="*/ 4818182 w 13601612"/>
              <a:gd name="connsiteY5806" fmla="*/ 1757320 h 1972742"/>
              <a:gd name="connsiteX5807" fmla="*/ 4818899 w 13601612"/>
              <a:gd name="connsiteY5807" fmla="*/ 1777750 h 1972742"/>
              <a:gd name="connsiteX5808" fmla="*/ 4818541 w 13601612"/>
              <a:gd name="connsiteY5808" fmla="*/ 1777750 h 1972742"/>
              <a:gd name="connsiteX5809" fmla="*/ 4793452 w 13601612"/>
              <a:gd name="connsiteY5809" fmla="*/ 1770940 h 1972742"/>
              <a:gd name="connsiteX5810" fmla="*/ 4793094 w 13601612"/>
              <a:gd name="connsiteY5810" fmla="*/ 1763772 h 1972742"/>
              <a:gd name="connsiteX5811" fmla="*/ 4818182 w 13601612"/>
              <a:gd name="connsiteY5811" fmla="*/ 1757320 h 1972742"/>
              <a:gd name="connsiteX5812" fmla="*/ 4737179 w 13601612"/>
              <a:gd name="connsiteY5812" fmla="*/ 1757678 h 1972742"/>
              <a:gd name="connsiteX5813" fmla="*/ 4761194 w 13601612"/>
              <a:gd name="connsiteY5813" fmla="*/ 1764130 h 1972742"/>
              <a:gd name="connsiteX5814" fmla="*/ 4761194 w 13601612"/>
              <a:gd name="connsiteY5814" fmla="*/ 1770581 h 1972742"/>
              <a:gd name="connsiteX5815" fmla="*/ 4736104 w 13601612"/>
              <a:gd name="connsiteY5815" fmla="*/ 1777033 h 1972742"/>
              <a:gd name="connsiteX5816" fmla="*/ 4737179 w 13601612"/>
              <a:gd name="connsiteY5816" fmla="*/ 1757678 h 1972742"/>
              <a:gd name="connsiteX5817" fmla="*/ 4313886 w 13601612"/>
              <a:gd name="connsiteY5817" fmla="*/ 1758036 h 1972742"/>
              <a:gd name="connsiteX5818" fmla="*/ 4313886 w 13601612"/>
              <a:gd name="connsiteY5818" fmla="*/ 1760186 h 1972742"/>
              <a:gd name="connsiteX5819" fmla="*/ 4313169 w 13601612"/>
              <a:gd name="connsiteY5819" fmla="*/ 1760544 h 1972742"/>
              <a:gd name="connsiteX5820" fmla="*/ 4308868 w 13601612"/>
              <a:gd name="connsiteY5820" fmla="*/ 1759470 h 1972742"/>
              <a:gd name="connsiteX5821" fmla="*/ 4313886 w 13601612"/>
              <a:gd name="connsiteY5821" fmla="*/ 1758036 h 1972742"/>
              <a:gd name="connsiteX5822" fmla="*/ 4323205 w 13601612"/>
              <a:gd name="connsiteY5822" fmla="*/ 1758036 h 1972742"/>
              <a:gd name="connsiteX5823" fmla="*/ 4328581 w 13601612"/>
              <a:gd name="connsiteY5823" fmla="*/ 1759470 h 1972742"/>
              <a:gd name="connsiteX5824" fmla="*/ 4323205 w 13601612"/>
              <a:gd name="connsiteY5824" fmla="*/ 1760903 h 1972742"/>
              <a:gd name="connsiteX5825" fmla="*/ 4323205 w 13601612"/>
              <a:gd name="connsiteY5825" fmla="*/ 1758036 h 1972742"/>
              <a:gd name="connsiteX5826" fmla="*/ 4454745 w 13601612"/>
              <a:gd name="connsiteY5826" fmla="*/ 1759111 h 1972742"/>
              <a:gd name="connsiteX5827" fmla="*/ 4461555 w 13601612"/>
              <a:gd name="connsiteY5827" fmla="*/ 1760903 h 1972742"/>
              <a:gd name="connsiteX5828" fmla="*/ 4461555 w 13601612"/>
              <a:gd name="connsiteY5828" fmla="*/ 1766996 h 1972742"/>
              <a:gd name="connsiteX5829" fmla="*/ 4455103 w 13601612"/>
              <a:gd name="connsiteY5829" fmla="*/ 1768788 h 1972742"/>
              <a:gd name="connsiteX5830" fmla="*/ 4447935 w 13601612"/>
              <a:gd name="connsiteY5830" fmla="*/ 1766637 h 1972742"/>
              <a:gd name="connsiteX5831" fmla="*/ 4447935 w 13601612"/>
              <a:gd name="connsiteY5831" fmla="*/ 1760903 h 1972742"/>
              <a:gd name="connsiteX5832" fmla="*/ 4454745 w 13601612"/>
              <a:gd name="connsiteY5832" fmla="*/ 1759111 h 1972742"/>
              <a:gd name="connsiteX5833" fmla="*/ 4308151 w 13601612"/>
              <a:gd name="connsiteY5833" fmla="*/ 1759828 h 1972742"/>
              <a:gd name="connsiteX5834" fmla="*/ 4312452 w 13601612"/>
              <a:gd name="connsiteY5834" fmla="*/ 1761261 h 1972742"/>
              <a:gd name="connsiteX5835" fmla="*/ 4313886 w 13601612"/>
              <a:gd name="connsiteY5835" fmla="*/ 1761619 h 1972742"/>
              <a:gd name="connsiteX5836" fmla="*/ 4313886 w 13601612"/>
              <a:gd name="connsiteY5836" fmla="*/ 1763411 h 1972742"/>
              <a:gd name="connsiteX5837" fmla="*/ 4307793 w 13601612"/>
              <a:gd name="connsiteY5837" fmla="*/ 1764845 h 1972742"/>
              <a:gd name="connsiteX5838" fmla="*/ 4307793 w 13601612"/>
              <a:gd name="connsiteY5838" fmla="*/ 1764128 h 1972742"/>
              <a:gd name="connsiteX5839" fmla="*/ 4312452 w 13601612"/>
              <a:gd name="connsiteY5839" fmla="*/ 1761261 h 1972742"/>
              <a:gd name="connsiteX5840" fmla="*/ 4307793 w 13601612"/>
              <a:gd name="connsiteY5840" fmla="*/ 1763770 h 1972742"/>
              <a:gd name="connsiteX5841" fmla="*/ 4308151 w 13601612"/>
              <a:gd name="connsiteY5841" fmla="*/ 1759828 h 1972742"/>
              <a:gd name="connsiteX5842" fmla="*/ 4329298 w 13601612"/>
              <a:gd name="connsiteY5842" fmla="*/ 1759828 h 1972742"/>
              <a:gd name="connsiteX5843" fmla="*/ 4329298 w 13601612"/>
              <a:gd name="connsiteY5843" fmla="*/ 1765204 h 1972742"/>
              <a:gd name="connsiteX5844" fmla="*/ 4323205 w 13601612"/>
              <a:gd name="connsiteY5844" fmla="*/ 1763412 h 1972742"/>
              <a:gd name="connsiteX5845" fmla="*/ 4323205 w 13601612"/>
              <a:gd name="connsiteY5845" fmla="*/ 1761620 h 1972742"/>
              <a:gd name="connsiteX5846" fmla="*/ 4329298 w 13601612"/>
              <a:gd name="connsiteY5846" fmla="*/ 1759828 h 1972742"/>
              <a:gd name="connsiteX5847" fmla="*/ 4446860 w 13601612"/>
              <a:gd name="connsiteY5847" fmla="*/ 1760902 h 1972742"/>
              <a:gd name="connsiteX5848" fmla="*/ 4446860 w 13601612"/>
              <a:gd name="connsiteY5848" fmla="*/ 1766637 h 1972742"/>
              <a:gd name="connsiteX5849" fmla="*/ 4437182 w 13601612"/>
              <a:gd name="connsiteY5849" fmla="*/ 1763770 h 1972742"/>
              <a:gd name="connsiteX5850" fmla="*/ 4446860 w 13601612"/>
              <a:gd name="connsiteY5850" fmla="*/ 1760902 h 1972742"/>
              <a:gd name="connsiteX5851" fmla="*/ 4462630 w 13601612"/>
              <a:gd name="connsiteY5851" fmla="*/ 1761260 h 1972742"/>
              <a:gd name="connsiteX5852" fmla="*/ 4473024 w 13601612"/>
              <a:gd name="connsiteY5852" fmla="*/ 1763769 h 1972742"/>
              <a:gd name="connsiteX5853" fmla="*/ 4462630 w 13601612"/>
              <a:gd name="connsiteY5853" fmla="*/ 1766636 h 1972742"/>
              <a:gd name="connsiteX5854" fmla="*/ 4462630 w 13601612"/>
              <a:gd name="connsiteY5854" fmla="*/ 1761260 h 1972742"/>
              <a:gd name="connsiteX5855" fmla="*/ 4314603 w 13601612"/>
              <a:gd name="connsiteY5855" fmla="*/ 1761618 h 1972742"/>
              <a:gd name="connsiteX5856" fmla="*/ 4317112 w 13601612"/>
              <a:gd name="connsiteY5856" fmla="*/ 1762335 h 1972742"/>
              <a:gd name="connsiteX5857" fmla="*/ 4314603 w 13601612"/>
              <a:gd name="connsiteY5857" fmla="*/ 1763052 h 1972742"/>
              <a:gd name="connsiteX5858" fmla="*/ 4314603 w 13601612"/>
              <a:gd name="connsiteY5858" fmla="*/ 1761618 h 1972742"/>
              <a:gd name="connsiteX5859" fmla="*/ 4322488 w 13601612"/>
              <a:gd name="connsiteY5859" fmla="*/ 1761618 h 1972742"/>
              <a:gd name="connsiteX5860" fmla="*/ 4322488 w 13601612"/>
              <a:gd name="connsiteY5860" fmla="*/ 1763052 h 1972742"/>
              <a:gd name="connsiteX5861" fmla="*/ 4319621 w 13601612"/>
              <a:gd name="connsiteY5861" fmla="*/ 1762335 h 1972742"/>
              <a:gd name="connsiteX5862" fmla="*/ 4322488 w 13601612"/>
              <a:gd name="connsiteY5862" fmla="*/ 1761618 h 1972742"/>
              <a:gd name="connsiteX5863" fmla="*/ 4318545 w 13601612"/>
              <a:gd name="connsiteY5863" fmla="*/ 1762693 h 1972742"/>
              <a:gd name="connsiteX5864" fmla="*/ 4322488 w 13601612"/>
              <a:gd name="connsiteY5864" fmla="*/ 1763767 h 1972742"/>
              <a:gd name="connsiteX5865" fmla="*/ 4322488 w 13601612"/>
              <a:gd name="connsiteY5865" fmla="*/ 1766993 h 1972742"/>
              <a:gd name="connsiteX5866" fmla="*/ 4318904 w 13601612"/>
              <a:gd name="connsiteY5866" fmla="*/ 1768068 h 1972742"/>
              <a:gd name="connsiteX5867" fmla="*/ 4314603 w 13601612"/>
              <a:gd name="connsiteY5867" fmla="*/ 1766634 h 1972742"/>
              <a:gd name="connsiteX5868" fmla="*/ 4314603 w 13601612"/>
              <a:gd name="connsiteY5868" fmla="*/ 1763767 h 1972742"/>
              <a:gd name="connsiteX5869" fmla="*/ 4318545 w 13601612"/>
              <a:gd name="connsiteY5869" fmla="*/ 1762693 h 1972742"/>
              <a:gd name="connsiteX5870" fmla="*/ 5273375 w 13601612"/>
              <a:gd name="connsiteY5870" fmla="*/ 1763767 h 1972742"/>
              <a:gd name="connsiteX5871" fmla="*/ 5273733 w 13601612"/>
              <a:gd name="connsiteY5871" fmla="*/ 1763767 h 1972742"/>
              <a:gd name="connsiteX5872" fmla="*/ 5275167 w 13601612"/>
              <a:gd name="connsiteY5872" fmla="*/ 1799609 h 1972742"/>
              <a:gd name="connsiteX5873" fmla="*/ 5230364 w 13601612"/>
              <a:gd name="connsiteY5873" fmla="*/ 1787423 h 1972742"/>
              <a:gd name="connsiteX5874" fmla="*/ 5230364 w 13601612"/>
              <a:gd name="connsiteY5874" fmla="*/ 1775595 h 1972742"/>
              <a:gd name="connsiteX5875" fmla="*/ 5273016 w 13601612"/>
              <a:gd name="connsiteY5875" fmla="*/ 1764126 h 1972742"/>
              <a:gd name="connsiteX5876" fmla="*/ 5273374 w 13601612"/>
              <a:gd name="connsiteY5876" fmla="*/ 1763768 h 1972742"/>
              <a:gd name="connsiteX5877" fmla="*/ 5273375 w 13601612"/>
              <a:gd name="connsiteY5877" fmla="*/ 1763767 h 1972742"/>
              <a:gd name="connsiteX5878" fmla="*/ 4313886 w 13601612"/>
              <a:gd name="connsiteY5878" fmla="*/ 1764125 h 1972742"/>
              <a:gd name="connsiteX5879" fmla="*/ 4313886 w 13601612"/>
              <a:gd name="connsiteY5879" fmla="*/ 1766634 h 1972742"/>
              <a:gd name="connsiteX5880" fmla="*/ 4309226 w 13601612"/>
              <a:gd name="connsiteY5880" fmla="*/ 1765200 h 1972742"/>
              <a:gd name="connsiteX5881" fmla="*/ 4313886 w 13601612"/>
              <a:gd name="connsiteY5881" fmla="*/ 1764125 h 1972742"/>
              <a:gd name="connsiteX5882" fmla="*/ 4323205 w 13601612"/>
              <a:gd name="connsiteY5882" fmla="*/ 1764125 h 1972742"/>
              <a:gd name="connsiteX5883" fmla="*/ 4328223 w 13601612"/>
              <a:gd name="connsiteY5883" fmla="*/ 1765559 h 1972742"/>
              <a:gd name="connsiteX5884" fmla="*/ 4323205 w 13601612"/>
              <a:gd name="connsiteY5884" fmla="*/ 1766633 h 1972742"/>
              <a:gd name="connsiteX5885" fmla="*/ 4323205 w 13601612"/>
              <a:gd name="connsiteY5885" fmla="*/ 1764125 h 1972742"/>
              <a:gd name="connsiteX5886" fmla="*/ 4435390 w 13601612"/>
              <a:gd name="connsiteY5886" fmla="*/ 1764125 h 1972742"/>
              <a:gd name="connsiteX5887" fmla="*/ 4446860 w 13601612"/>
              <a:gd name="connsiteY5887" fmla="*/ 1767351 h 1972742"/>
              <a:gd name="connsiteX5888" fmla="*/ 4446860 w 13601612"/>
              <a:gd name="connsiteY5888" fmla="*/ 1770935 h 1972742"/>
              <a:gd name="connsiteX5889" fmla="*/ 4435032 w 13601612"/>
              <a:gd name="connsiteY5889" fmla="*/ 1774161 h 1972742"/>
              <a:gd name="connsiteX5890" fmla="*/ 4435390 w 13601612"/>
              <a:gd name="connsiteY5890" fmla="*/ 1764125 h 1972742"/>
              <a:gd name="connsiteX5891" fmla="*/ 4474458 w 13601612"/>
              <a:gd name="connsiteY5891" fmla="*/ 1764483 h 1972742"/>
              <a:gd name="connsiteX5892" fmla="*/ 4474816 w 13601612"/>
              <a:gd name="connsiteY5892" fmla="*/ 1774160 h 1972742"/>
              <a:gd name="connsiteX5893" fmla="*/ 4462629 w 13601612"/>
              <a:gd name="connsiteY5893" fmla="*/ 1770934 h 1972742"/>
              <a:gd name="connsiteX5894" fmla="*/ 4462629 w 13601612"/>
              <a:gd name="connsiteY5894" fmla="*/ 1767709 h 1972742"/>
              <a:gd name="connsiteX5895" fmla="*/ 4474458 w 13601612"/>
              <a:gd name="connsiteY5895" fmla="*/ 1764483 h 1972742"/>
              <a:gd name="connsiteX5896" fmla="*/ 4762986 w 13601612"/>
              <a:gd name="connsiteY5896" fmla="*/ 1764483 h 1972742"/>
              <a:gd name="connsiteX5897" fmla="*/ 4773021 w 13601612"/>
              <a:gd name="connsiteY5897" fmla="*/ 1767350 h 1972742"/>
              <a:gd name="connsiteX5898" fmla="*/ 4762986 w 13601612"/>
              <a:gd name="connsiteY5898" fmla="*/ 1769859 h 1972742"/>
              <a:gd name="connsiteX5899" fmla="*/ 4762986 w 13601612"/>
              <a:gd name="connsiteY5899" fmla="*/ 1764483 h 1972742"/>
              <a:gd name="connsiteX5900" fmla="*/ 4791301 w 13601612"/>
              <a:gd name="connsiteY5900" fmla="*/ 1764483 h 1972742"/>
              <a:gd name="connsiteX5901" fmla="*/ 4791301 w 13601612"/>
              <a:gd name="connsiteY5901" fmla="*/ 1770218 h 1972742"/>
              <a:gd name="connsiteX5902" fmla="*/ 4780190 w 13601612"/>
              <a:gd name="connsiteY5902" fmla="*/ 1767350 h 1972742"/>
              <a:gd name="connsiteX5903" fmla="*/ 4791301 w 13601612"/>
              <a:gd name="connsiteY5903" fmla="*/ 1764483 h 1972742"/>
              <a:gd name="connsiteX5904" fmla="*/ 5133233 w 13601612"/>
              <a:gd name="connsiteY5904" fmla="*/ 1764483 h 1972742"/>
              <a:gd name="connsiteX5905" fmla="*/ 5133591 w 13601612"/>
              <a:gd name="connsiteY5905" fmla="*/ 1764483 h 1972742"/>
              <a:gd name="connsiteX5906" fmla="*/ 5133949 w 13601612"/>
              <a:gd name="connsiteY5906" fmla="*/ 1764483 h 1972742"/>
              <a:gd name="connsiteX5907" fmla="*/ 5175525 w 13601612"/>
              <a:gd name="connsiteY5907" fmla="*/ 1775952 h 1972742"/>
              <a:gd name="connsiteX5908" fmla="*/ 5175525 w 13601612"/>
              <a:gd name="connsiteY5908" fmla="*/ 1787422 h 1972742"/>
              <a:gd name="connsiteX5909" fmla="*/ 5133232 w 13601612"/>
              <a:gd name="connsiteY5909" fmla="*/ 1799250 h 1972742"/>
              <a:gd name="connsiteX5910" fmla="*/ 5132874 w 13601612"/>
              <a:gd name="connsiteY5910" fmla="*/ 1799250 h 1972742"/>
              <a:gd name="connsiteX5911" fmla="*/ 5132516 w 13601612"/>
              <a:gd name="connsiteY5911" fmla="*/ 1799608 h 1972742"/>
              <a:gd name="connsiteX5912" fmla="*/ 5132158 w 13601612"/>
              <a:gd name="connsiteY5912" fmla="*/ 1799965 h 1972742"/>
              <a:gd name="connsiteX5913" fmla="*/ 5132158 w 13601612"/>
              <a:gd name="connsiteY5913" fmla="*/ 1800323 h 1972742"/>
              <a:gd name="connsiteX5914" fmla="*/ 5132158 w 13601612"/>
              <a:gd name="connsiteY5914" fmla="*/ 1800681 h 1972742"/>
              <a:gd name="connsiteX5915" fmla="*/ 5132158 w 13601612"/>
              <a:gd name="connsiteY5915" fmla="*/ 1801039 h 1972742"/>
              <a:gd name="connsiteX5916" fmla="*/ 5132158 w 13601612"/>
              <a:gd name="connsiteY5916" fmla="*/ 1801397 h 1972742"/>
              <a:gd name="connsiteX5917" fmla="*/ 5132516 w 13601612"/>
              <a:gd name="connsiteY5917" fmla="*/ 1801397 h 1972742"/>
              <a:gd name="connsiteX5918" fmla="*/ 5132516 w 13601612"/>
              <a:gd name="connsiteY5918" fmla="*/ 1801755 h 1972742"/>
              <a:gd name="connsiteX5919" fmla="*/ 5132874 w 13601612"/>
              <a:gd name="connsiteY5919" fmla="*/ 1801755 h 1972742"/>
              <a:gd name="connsiteX5920" fmla="*/ 5133232 w 13601612"/>
              <a:gd name="connsiteY5920" fmla="*/ 1802112 h 1972742"/>
              <a:gd name="connsiteX5921" fmla="*/ 5175167 w 13601612"/>
              <a:gd name="connsiteY5921" fmla="*/ 1813940 h 1972742"/>
              <a:gd name="connsiteX5922" fmla="*/ 5174809 w 13601612"/>
              <a:gd name="connsiteY5922" fmla="*/ 1826843 h 1972742"/>
              <a:gd name="connsiteX5923" fmla="*/ 5130007 w 13601612"/>
              <a:gd name="connsiteY5923" fmla="*/ 1838671 h 1972742"/>
              <a:gd name="connsiteX5924" fmla="*/ 5133233 w 13601612"/>
              <a:gd name="connsiteY5924" fmla="*/ 1764483 h 1972742"/>
              <a:gd name="connsiteX5925" fmla="*/ 4307793 w 13601612"/>
              <a:gd name="connsiteY5925" fmla="*/ 1765558 h 1972742"/>
              <a:gd name="connsiteX5926" fmla="*/ 4313886 w 13601612"/>
              <a:gd name="connsiteY5926" fmla="*/ 1767350 h 1972742"/>
              <a:gd name="connsiteX5927" fmla="*/ 4313886 w 13601612"/>
              <a:gd name="connsiteY5927" fmla="*/ 1769500 h 1972742"/>
              <a:gd name="connsiteX5928" fmla="*/ 4307434 w 13601612"/>
              <a:gd name="connsiteY5928" fmla="*/ 1770934 h 1972742"/>
              <a:gd name="connsiteX5929" fmla="*/ 4307793 w 13601612"/>
              <a:gd name="connsiteY5929" fmla="*/ 1765558 h 1972742"/>
              <a:gd name="connsiteX5930" fmla="*/ 4329298 w 13601612"/>
              <a:gd name="connsiteY5930" fmla="*/ 1765915 h 1972742"/>
              <a:gd name="connsiteX5931" fmla="*/ 4329656 w 13601612"/>
              <a:gd name="connsiteY5931" fmla="*/ 1770933 h 1972742"/>
              <a:gd name="connsiteX5932" fmla="*/ 4323204 w 13601612"/>
              <a:gd name="connsiteY5932" fmla="*/ 1769141 h 1972742"/>
              <a:gd name="connsiteX5933" fmla="*/ 4323204 w 13601612"/>
              <a:gd name="connsiteY5933" fmla="*/ 1767349 h 1972742"/>
              <a:gd name="connsiteX5934" fmla="*/ 4329298 w 13601612"/>
              <a:gd name="connsiteY5934" fmla="*/ 1765915 h 1972742"/>
              <a:gd name="connsiteX5935" fmla="*/ 4314603 w 13601612"/>
              <a:gd name="connsiteY5935" fmla="*/ 1767349 h 1972742"/>
              <a:gd name="connsiteX5936" fmla="*/ 4317828 w 13601612"/>
              <a:gd name="connsiteY5936" fmla="*/ 1768424 h 1972742"/>
              <a:gd name="connsiteX5937" fmla="*/ 4314603 w 13601612"/>
              <a:gd name="connsiteY5937" fmla="*/ 1769141 h 1972742"/>
              <a:gd name="connsiteX5938" fmla="*/ 4314603 w 13601612"/>
              <a:gd name="connsiteY5938" fmla="*/ 1767349 h 1972742"/>
              <a:gd name="connsiteX5939" fmla="*/ 4322488 w 13601612"/>
              <a:gd name="connsiteY5939" fmla="*/ 1767707 h 1972742"/>
              <a:gd name="connsiteX5940" fmla="*/ 4322488 w 13601612"/>
              <a:gd name="connsiteY5940" fmla="*/ 1768782 h 1972742"/>
              <a:gd name="connsiteX5941" fmla="*/ 4319979 w 13601612"/>
              <a:gd name="connsiteY5941" fmla="*/ 1768424 h 1972742"/>
              <a:gd name="connsiteX5942" fmla="*/ 4322488 w 13601612"/>
              <a:gd name="connsiteY5942" fmla="*/ 1767707 h 1972742"/>
              <a:gd name="connsiteX5943" fmla="*/ 4447935 w 13601612"/>
              <a:gd name="connsiteY5943" fmla="*/ 1767707 h 1972742"/>
              <a:gd name="connsiteX5944" fmla="*/ 4453670 w 13601612"/>
              <a:gd name="connsiteY5944" fmla="*/ 1769141 h 1972742"/>
              <a:gd name="connsiteX5945" fmla="*/ 4447576 w 13601612"/>
              <a:gd name="connsiteY5945" fmla="*/ 1770933 h 1972742"/>
              <a:gd name="connsiteX5946" fmla="*/ 4447935 w 13601612"/>
              <a:gd name="connsiteY5946" fmla="*/ 1767707 h 1972742"/>
              <a:gd name="connsiteX5947" fmla="*/ 4461555 w 13601612"/>
              <a:gd name="connsiteY5947" fmla="*/ 1768065 h 1972742"/>
              <a:gd name="connsiteX5948" fmla="*/ 4461555 w 13601612"/>
              <a:gd name="connsiteY5948" fmla="*/ 1770574 h 1972742"/>
              <a:gd name="connsiteX5949" fmla="*/ 4456895 w 13601612"/>
              <a:gd name="connsiteY5949" fmla="*/ 1769140 h 1972742"/>
              <a:gd name="connsiteX5950" fmla="*/ 4461555 w 13601612"/>
              <a:gd name="connsiteY5950" fmla="*/ 1768065 h 1972742"/>
              <a:gd name="connsiteX5951" fmla="*/ 4318904 w 13601612"/>
              <a:gd name="connsiteY5951" fmla="*/ 1768423 h 1972742"/>
              <a:gd name="connsiteX5952" fmla="*/ 4322488 w 13601612"/>
              <a:gd name="connsiteY5952" fmla="*/ 1769497 h 1972742"/>
              <a:gd name="connsiteX5953" fmla="*/ 4322488 w 13601612"/>
              <a:gd name="connsiteY5953" fmla="*/ 1773082 h 1972742"/>
              <a:gd name="connsiteX5954" fmla="*/ 4318545 w 13601612"/>
              <a:gd name="connsiteY5954" fmla="*/ 1774156 h 1972742"/>
              <a:gd name="connsiteX5955" fmla="*/ 4314603 w 13601612"/>
              <a:gd name="connsiteY5955" fmla="*/ 1773082 h 1972742"/>
              <a:gd name="connsiteX5956" fmla="*/ 4314603 w 13601612"/>
              <a:gd name="connsiteY5956" fmla="*/ 1769856 h 1972742"/>
              <a:gd name="connsiteX5957" fmla="*/ 4318904 w 13601612"/>
              <a:gd name="connsiteY5957" fmla="*/ 1768423 h 1972742"/>
              <a:gd name="connsiteX5958" fmla="*/ 4776606 w 13601612"/>
              <a:gd name="connsiteY5958" fmla="*/ 1768423 h 1972742"/>
              <a:gd name="connsiteX5959" fmla="*/ 4791301 w 13601612"/>
              <a:gd name="connsiteY5959" fmla="*/ 1772365 h 1972742"/>
              <a:gd name="connsiteX5960" fmla="*/ 4791659 w 13601612"/>
              <a:gd name="connsiteY5960" fmla="*/ 1784910 h 1972742"/>
              <a:gd name="connsiteX5961" fmla="*/ 4778039 w 13601612"/>
              <a:gd name="connsiteY5961" fmla="*/ 1788494 h 1972742"/>
              <a:gd name="connsiteX5962" fmla="*/ 4762627 w 13601612"/>
              <a:gd name="connsiteY5962" fmla="*/ 1784552 h 1972742"/>
              <a:gd name="connsiteX5963" fmla="*/ 4762984 w 13601612"/>
              <a:gd name="connsiteY5963" fmla="*/ 1771649 h 1972742"/>
              <a:gd name="connsiteX5964" fmla="*/ 4776606 w 13601612"/>
              <a:gd name="connsiteY5964" fmla="*/ 1768423 h 1972742"/>
              <a:gd name="connsiteX5965" fmla="*/ 4313886 w 13601612"/>
              <a:gd name="connsiteY5965" fmla="*/ 1769856 h 1972742"/>
              <a:gd name="connsiteX5966" fmla="*/ 4313886 w 13601612"/>
              <a:gd name="connsiteY5966" fmla="*/ 1772724 h 1972742"/>
              <a:gd name="connsiteX5967" fmla="*/ 4308510 w 13601612"/>
              <a:gd name="connsiteY5967" fmla="*/ 1771290 h 1972742"/>
              <a:gd name="connsiteX5968" fmla="*/ 4313886 w 13601612"/>
              <a:gd name="connsiteY5968" fmla="*/ 1769856 h 1972742"/>
              <a:gd name="connsiteX5969" fmla="*/ 4323205 w 13601612"/>
              <a:gd name="connsiteY5969" fmla="*/ 1769856 h 1972742"/>
              <a:gd name="connsiteX5970" fmla="*/ 4328581 w 13601612"/>
              <a:gd name="connsiteY5970" fmla="*/ 1771290 h 1972742"/>
              <a:gd name="connsiteX5971" fmla="*/ 4323205 w 13601612"/>
              <a:gd name="connsiteY5971" fmla="*/ 1772724 h 1972742"/>
              <a:gd name="connsiteX5972" fmla="*/ 4323205 w 13601612"/>
              <a:gd name="connsiteY5972" fmla="*/ 1769856 h 1972742"/>
              <a:gd name="connsiteX5973" fmla="*/ 4455103 w 13601612"/>
              <a:gd name="connsiteY5973" fmla="*/ 1769856 h 1972742"/>
              <a:gd name="connsiteX5974" fmla="*/ 4461555 w 13601612"/>
              <a:gd name="connsiteY5974" fmla="*/ 1771649 h 1972742"/>
              <a:gd name="connsiteX5975" fmla="*/ 4461555 w 13601612"/>
              <a:gd name="connsiteY5975" fmla="*/ 1777742 h 1972742"/>
              <a:gd name="connsiteX5976" fmla="*/ 4454386 w 13601612"/>
              <a:gd name="connsiteY5976" fmla="*/ 1779892 h 1972742"/>
              <a:gd name="connsiteX5977" fmla="*/ 4447576 w 13601612"/>
              <a:gd name="connsiteY5977" fmla="*/ 1778100 h 1972742"/>
              <a:gd name="connsiteX5978" fmla="*/ 4447576 w 13601612"/>
              <a:gd name="connsiteY5978" fmla="*/ 1771649 h 1972742"/>
              <a:gd name="connsiteX5979" fmla="*/ 4455103 w 13601612"/>
              <a:gd name="connsiteY5979" fmla="*/ 1769856 h 1972742"/>
              <a:gd name="connsiteX5980" fmla="*/ 4307434 w 13601612"/>
              <a:gd name="connsiteY5980" fmla="*/ 1771649 h 1972742"/>
              <a:gd name="connsiteX5981" fmla="*/ 4313886 w 13601612"/>
              <a:gd name="connsiteY5981" fmla="*/ 1773441 h 1972742"/>
              <a:gd name="connsiteX5982" fmla="*/ 4313886 w 13601612"/>
              <a:gd name="connsiteY5982" fmla="*/ 1775233 h 1972742"/>
              <a:gd name="connsiteX5983" fmla="*/ 4307434 w 13601612"/>
              <a:gd name="connsiteY5983" fmla="*/ 1777025 h 1972742"/>
              <a:gd name="connsiteX5984" fmla="*/ 4307434 w 13601612"/>
              <a:gd name="connsiteY5984" fmla="*/ 1771649 h 1972742"/>
              <a:gd name="connsiteX5985" fmla="*/ 4329656 w 13601612"/>
              <a:gd name="connsiteY5985" fmla="*/ 1771649 h 1972742"/>
              <a:gd name="connsiteX5986" fmla="*/ 4329656 w 13601612"/>
              <a:gd name="connsiteY5986" fmla="*/ 1777025 h 1972742"/>
              <a:gd name="connsiteX5987" fmla="*/ 4323205 w 13601612"/>
              <a:gd name="connsiteY5987" fmla="*/ 1775233 h 1972742"/>
              <a:gd name="connsiteX5988" fmla="*/ 4323205 w 13601612"/>
              <a:gd name="connsiteY5988" fmla="*/ 1773441 h 1972742"/>
              <a:gd name="connsiteX5989" fmla="*/ 4329656 w 13601612"/>
              <a:gd name="connsiteY5989" fmla="*/ 1771649 h 1972742"/>
              <a:gd name="connsiteX5990" fmla="*/ 4462630 w 13601612"/>
              <a:gd name="connsiteY5990" fmla="*/ 1771649 h 1972742"/>
              <a:gd name="connsiteX5991" fmla="*/ 4473383 w 13601612"/>
              <a:gd name="connsiteY5991" fmla="*/ 1774516 h 1972742"/>
              <a:gd name="connsiteX5992" fmla="*/ 4462630 w 13601612"/>
              <a:gd name="connsiteY5992" fmla="*/ 1777742 h 1972742"/>
              <a:gd name="connsiteX5993" fmla="*/ 4462630 w 13601612"/>
              <a:gd name="connsiteY5993" fmla="*/ 1771649 h 1972742"/>
              <a:gd name="connsiteX5994" fmla="*/ 4446860 w 13601612"/>
              <a:gd name="connsiteY5994" fmla="*/ 1772006 h 1972742"/>
              <a:gd name="connsiteX5995" fmla="*/ 4446860 w 13601612"/>
              <a:gd name="connsiteY5995" fmla="*/ 1777741 h 1972742"/>
              <a:gd name="connsiteX5996" fmla="*/ 4436465 w 13601612"/>
              <a:gd name="connsiteY5996" fmla="*/ 1774874 h 1972742"/>
              <a:gd name="connsiteX5997" fmla="*/ 4446860 w 13601612"/>
              <a:gd name="connsiteY5997" fmla="*/ 1772006 h 1972742"/>
              <a:gd name="connsiteX5998" fmla="*/ 4761194 w 13601612"/>
              <a:gd name="connsiteY5998" fmla="*/ 1772364 h 1972742"/>
              <a:gd name="connsiteX5999" fmla="*/ 4760836 w 13601612"/>
              <a:gd name="connsiteY5999" fmla="*/ 1784192 h 1972742"/>
              <a:gd name="connsiteX6000" fmla="*/ 4739330 w 13601612"/>
              <a:gd name="connsiteY6000" fmla="*/ 1778099 h 1972742"/>
              <a:gd name="connsiteX6001" fmla="*/ 4761194 w 13601612"/>
              <a:gd name="connsiteY6001" fmla="*/ 1772364 h 1972742"/>
              <a:gd name="connsiteX6002" fmla="*/ 4793451 w 13601612"/>
              <a:gd name="connsiteY6002" fmla="*/ 1772722 h 1972742"/>
              <a:gd name="connsiteX6003" fmla="*/ 4814957 w 13601612"/>
              <a:gd name="connsiteY6003" fmla="*/ 1778457 h 1972742"/>
              <a:gd name="connsiteX6004" fmla="*/ 4793451 w 13601612"/>
              <a:gd name="connsiteY6004" fmla="*/ 1784550 h 1972742"/>
              <a:gd name="connsiteX6005" fmla="*/ 4793451 w 13601612"/>
              <a:gd name="connsiteY6005" fmla="*/ 1772722 h 1972742"/>
              <a:gd name="connsiteX6006" fmla="*/ 4194174 w 13601612"/>
              <a:gd name="connsiteY6006" fmla="*/ 1773080 h 1972742"/>
              <a:gd name="connsiteX6007" fmla="*/ 4206360 w 13601612"/>
              <a:gd name="connsiteY6007" fmla="*/ 1773080 h 1972742"/>
              <a:gd name="connsiteX6008" fmla="*/ 4206360 w 13601612"/>
              <a:gd name="connsiteY6008" fmla="*/ 1774154 h 1972742"/>
              <a:gd name="connsiteX6009" fmla="*/ 4206718 w 13601612"/>
              <a:gd name="connsiteY6009" fmla="*/ 1773080 h 1972742"/>
              <a:gd name="connsiteX6010" fmla="*/ 4213169 w 13601612"/>
              <a:gd name="connsiteY6010" fmla="*/ 1773080 h 1972742"/>
              <a:gd name="connsiteX6011" fmla="*/ 4213169 w 13601612"/>
              <a:gd name="connsiteY6011" fmla="*/ 1774154 h 1972742"/>
              <a:gd name="connsiteX6012" fmla="*/ 4206359 w 13601612"/>
              <a:gd name="connsiteY6012" fmla="*/ 1774154 h 1972742"/>
              <a:gd name="connsiteX6013" fmla="*/ 4206359 w 13601612"/>
              <a:gd name="connsiteY6013" fmla="*/ 1774512 h 1972742"/>
              <a:gd name="connsiteX6014" fmla="*/ 4206717 w 13601612"/>
              <a:gd name="connsiteY6014" fmla="*/ 1774512 h 1972742"/>
              <a:gd name="connsiteX6015" fmla="*/ 4211735 w 13601612"/>
              <a:gd name="connsiteY6015" fmla="*/ 1774512 h 1972742"/>
              <a:gd name="connsiteX6016" fmla="*/ 4206000 w 13601612"/>
              <a:gd name="connsiteY6016" fmla="*/ 1775946 h 1972742"/>
              <a:gd name="connsiteX6017" fmla="*/ 4206000 w 13601612"/>
              <a:gd name="connsiteY6017" fmla="*/ 1776304 h 1972742"/>
              <a:gd name="connsiteX6018" fmla="*/ 4213527 w 13601612"/>
              <a:gd name="connsiteY6018" fmla="*/ 1776304 h 1972742"/>
              <a:gd name="connsiteX6019" fmla="*/ 4213885 w 13601612"/>
              <a:gd name="connsiteY6019" fmla="*/ 1777379 h 1972742"/>
              <a:gd name="connsiteX6020" fmla="*/ 4213527 w 13601612"/>
              <a:gd name="connsiteY6020" fmla="*/ 1777379 h 1972742"/>
              <a:gd name="connsiteX6021" fmla="*/ 4205642 w 13601612"/>
              <a:gd name="connsiteY6021" fmla="*/ 1777379 h 1972742"/>
              <a:gd name="connsiteX6022" fmla="*/ 4205284 w 13601612"/>
              <a:gd name="connsiteY6022" fmla="*/ 1777379 h 1972742"/>
              <a:gd name="connsiteX6023" fmla="*/ 4204926 w 13601612"/>
              <a:gd name="connsiteY6023" fmla="*/ 1777379 h 1972742"/>
              <a:gd name="connsiteX6024" fmla="*/ 4198475 w 13601612"/>
              <a:gd name="connsiteY6024" fmla="*/ 1778812 h 1972742"/>
              <a:gd name="connsiteX6025" fmla="*/ 4204926 w 13601612"/>
              <a:gd name="connsiteY6025" fmla="*/ 1777738 h 1972742"/>
              <a:gd name="connsiteX6026" fmla="*/ 4205284 w 13601612"/>
              <a:gd name="connsiteY6026" fmla="*/ 1777738 h 1972742"/>
              <a:gd name="connsiteX6027" fmla="*/ 4205284 w 13601612"/>
              <a:gd name="connsiteY6027" fmla="*/ 1778454 h 1972742"/>
              <a:gd name="connsiteX6028" fmla="*/ 4204926 w 13601612"/>
              <a:gd name="connsiteY6028" fmla="*/ 1784189 h 1972742"/>
              <a:gd name="connsiteX6029" fmla="*/ 4203852 w 13601612"/>
              <a:gd name="connsiteY6029" fmla="*/ 1784189 h 1972742"/>
              <a:gd name="connsiteX6030" fmla="*/ 4194891 w 13601612"/>
              <a:gd name="connsiteY6030" fmla="*/ 1784189 h 1972742"/>
              <a:gd name="connsiteX6031" fmla="*/ 4200268 w 13601612"/>
              <a:gd name="connsiteY6031" fmla="*/ 1780963 h 1972742"/>
              <a:gd name="connsiteX6032" fmla="*/ 4194174 w 13601612"/>
              <a:gd name="connsiteY6032" fmla="*/ 1784189 h 1972742"/>
              <a:gd name="connsiteX6033" fmla="*/ 4192741 w 13601612"/>
              <a:gd name="connsiteY6033" fmla="*/ 1784189 h 1972742"/>
              <a:gd name="connsiteX6034" fmla="*/ 4192741 w 13601612"/>
              <a:gd name="connsiteY6034" fmla="*/ 1783831 h 1972742"/>
              <a:gd name="connsiteX6035" fmla="*/ 4189515 w 13601612"/>
              <a:gd name="connsiteY6035" fmla="*/ 1780606 h 1972742"/>
              <a:gd name="connsiteX6036" fmla="*/ 4188798 w 13601612"/>
              <a:gd name="connsiteY6036" fmla="*/ 1780606 h 1972742"/>
              <a:gd name="connsiteX6037" fmla="*/ 4185572 w 13601612"/>
              <a:gd name="connsiteY6037" fmla="*/ 1783831 h 1972742"/>
              <a:gd name="connsiteX6038" fmla="*/ 4183422 w 13601612"/>
              <a:gd name="connsiteY6038" fmla="*/ 1782039 h 1972742"/>
              <a:gd name="connsiteX6039" fmla="*/ 4185214 w 13601612"/>
              <a:gd name="connsiteY6039" fmla="*/ 1784190 h 1972742"/>
              <a:gd name="connsiteX6040" fmla="*/ 4181271 w 13601612"/>
              <a:gd name="connsiteY6040" fmla="*/ 1784190 h 1972742"/>
              <a:gd name="connsiteX6041" fmla="*/ 4180913 w 13601612"/>
              <a:gd name="connsiteY6041" fmla="*/ 1784190 h 1972742"/>
              <a:gd name="connsiteX6042" fmla="*/ 4176612 w 13601612"/>
              <a:gd name="connsiteY6042" fmla="*/ 1784190 h 1972742"/>
              <a:gd name="connsiteX6043" fmla="*/ 4194175 w 13601612"/>
              <a:gd name="connsiteY6043" fmla="*/ 1773079 h 1972742"/>
              <a:gd name="connsiteX6044" fmla="*/ 4194174 w 13601612"/>
              <a:gd name="connsiteY6044" fmla="*/ 1773080 h 1972742"/>
              <a:gd name="connsiteX6045" fmla="*/ 4200267 w 13601612"/>
              <a:gd name="connsiteY6045" fmla="*/ 1780965 h 1972742"/>
              <a:gd name="connsiteX6046" fmla="*/ 4198475 w 13601612"/>
              <a:gd name="connsiteY6046" fmla="*/ 1778814 h 1972742"/>
              <a:gd name="connsiteX6047" fmla="*/ 4198117 w 13601612"/>
              <a:gd name="connsiteY6047" fmla="*/ 1779172 h 1972742"/>
              <a:gd name="connsiteX6048" fmla="*/ 4200267 w 13601612"/>
              <a:gd name="connsiteY6048" fmla="*/ 1780965 h 1972742"/>
              <a:gd name="connsiteX6049" fmla="*/ 4314244 w 13601612"/>
              <a:gd name="connsiteY6049" fmla="*/ 1773438 h 1972742"/>
              <a:gd name="connsiteX6050" fmla="*/ 4317112 w 13601612"/>
              <a:gd name="connsiteY6050" fmla="*/ 1774513 h 1972742"/>
              <a:gd name="connsiteX6051" fmla="*/ 4314244 w 13601612"/>
              <a:gd name="connsiteY6051" fmla="*/ 1775230 h 1972742"/>
              <a:gd name="connsiteX6052" fmla="*/ 4314244 w 13601612"/>
              <a:gd name="connsiteY6052" fmla="*/ 1773438 h 1972742"/>
              <a:gd name="connsiteX6053" fmla="*/ 4322488 w 13601612"/>
              <a:gd name="connsiteY6053" fmla="*/ 1773438 h 1972742"/>
              <a:gd name="connsiteX6054" fmla="*/ 4322488 w 13601612"/>
              <a:gd name="connsiteY6054" fmla="*/ 1775230 h 1972742"/>
              <a:gd name="connsiteX6055" fmla="*/ 4319621 w 13601612"/>
              <a:gd name="connsiteY6055" fmla="*/ 1774513 h 1972742"/>
              <a:gd name="connsiteX6056" fmla="*/ 4322488 w 13601612"/>
              <a:gd name="connsiteY6056" fmla="*/ 1773438 h 1972742"/>
              <a:gd name="connsiteX6057" fmla="*/ 4213170 w 13601612"/>
              <a:gd name="connsiteY6057" fmla="*/ 1774513 h 1972742"/>
              <a:gd name="connsiteX6058" fmla="*/ 4213528 w 13601612"/>
              <a:gd name="connsiteY6058" fmla="*/ 1775947 h 1972742"/>
              <a:gd name="connsiteX6059" fmla="*/ 4207435 w 13601612"/>
              <a:gd name="connsiteY6059" fmla="*/ 1775947 h 1972742"/>
              <a:gd name="connsiteX6060" fmla="*/ 4213170 w 13601612"/>
              <a:gd name="connsiteY6060" fmla="*/ 1774513 h 1972742"/>
              <a:gd name="connsiteX6061" fmla="*/ 4318545 w 13601612"/>
              <a:gd name="connsiteY6061" fmla="*/ 1774513 h 1972742"/>
              <a:gd name="connsiteX6062" fmla="*/ 4322488 w 13601612"/>
              <a:gd name="connsiteY6062" fmla="*/ 1775947 h 1972742"/>
              <a:gd name="connsiteX6063" fmla="*/ 4322488 w 13601612"/>
              <a:gd name="connsiteY6063" fmla="*/ 1779172 h 1972742"/>
              <a:gd name="connsiteX6064" fmla="*/ 4318904 w 13601612"/>
              <a:gd name="connsiteY6064" fmla="*/ 1779889 h 1972742"/>
              <a:gd name="connsiteX6065" fmla="*/ 4314244 w 13601612"/>
              <a:gd name="connsiteY6065" fmla="*/ 1778814 h 1972742"/>
              <a:gd name="connsiteX6066" fmla="*/ 4314244 w 13601612"/>
              <a:gd name="connsiteY6066" fmla="*/ 1775947 h 1972742"/>
              <a:gd name="connsiteX6067" fmla="*/ 4318545 w 13601612"/>
              <a:gd name="connsiteY6067" fmla="*/ 1774513 h 1972742"/>
              <a:gd name="connsiteX6068" fmla="*/ 4474816 w 13601612"/>
              <a:gd name="connsiteY6068" fmla="*/ 1775230 h 1972742"/>
              <a:gd name="connsiteX6069" fmla="*/ 4475174 w 13601612"/>
              <a:gd name="connsiteY6069" fmla="*/ 1785265 h 1972742"/>
              <a:gd name="connsiteX6070" fmla="*/ 4462629 w 13601612"/>
              <a:gd name="connsiteY6070" fmla="*/ 1782040 h 1972742"/>
              <a:gd name="connsiteX6071" fmla="*/ 4462629 w 13601612"/>
              <a:gd name="connsiteY6071" fmla="*/ 1778456 h 1972742"/>
              <a:gd name="connsiteX6072" fmla="*/ 4474816 w 13601612"/>
              <a:gd name="connsiteY6072" fmla="*/ 1775230 h 1972742"/>
              <a:gd name="connsiteX6073" fmla="*/ 4435032 w 13601612"/>
              <a:gd name="connsiteY6073" fmla="*/ 1775588 h 1972742"/>
              <a:gd name="connsiteX6074" fmla="*/ 4446860 w 13601612"/>
              <a:gd name="connsiteY6074" fmla="*/ 1778813 h 1972742"/>
              <a:gd name="connsiteX6075" fmla="*/ 4446860 w 13601612"/>
              <a:gd name="connsiteY6075" fmla="*/ 1782039 h 1972742"/>
              <a:gd name="connsiteX6076" fmla="*/ 4434673 w 13601612"/>
              <a:gd name="connsiteY6076" fmla="*/ 1785265 h 1972742"/>
              <a:gd name="connsiteX6077" fmla="*/ 4435032 w 13601612"/>
              <a:gd name="connsiteY6077" fmla="*/ 1775588 h 1972742"/>
              <a:gd name="connsiteX6078" fmla="*/ 4313886 w 13601612"/>
              <a:gd name="connsiteY6078" fmla="*/ 1775946 h 1972742"/>
              <a:gd name="connsiteX6079" fmla="*/ 4313528 w 13601612"/>
              <a:gd name="connsiteY6079" fmla="*/ 1778813 h 1972742"/>
              <a:gd name="connsiteX6080" fmla="*/ 4308869 w 13601612"/>
              <a:gd name="connsiteY6080" fmla="*/ 1777379 h 1972742"/>
              <a:gd name="connsiteX6081" fmla="*/ 4313886 w 13601612"/>
              <a:gd name="connsiteY6081" fmla="*/ 1775946 h 1972742"/>
              <a:gd name="connsiteX6082" fmla="*/ 4323205 w 13601612"/>
              <a:gd name="connsiteY6082" fmla="*/ 1775946 h 1972742"/>
              <a:gd name="connsiteX6083" fmla="*/ 4328581 w 13601612"/>
              <a:gd name="connsiteY6083" fmla="*/ 1777379 h 1972742"/>
              <a:gd name="connsiteX6084" fmla="*/ 4323205 w 13601612"/>
              <a:gd name="connsiteY6084" fmla="*/ 1778813 h 1972742"/>
              <a:gd name="connsiteX6085" fmla="*/ 4323205 w 13601612"/>
              <a:gd name="connsiteY6085" fmla="*/ 1775946 h 1972742"/>
              <a:gd name="connsiteX6086" fmla="*/ 5227139 w 13601612"/>
              <a:gd name="connsiteY6086" fmla="*/ 1776662 h 1972742"/>
              <a:gd name="connsiteX6087" fmla="*/ 5227139 w 13601612"/>
              <a:gd name="connsiteY6087" fmla="*/ 1786698 h 1972742"/>
              <a:gd name="connsiteX6088" fmla="*/ 5208860 w 13601612"/>
              <a:gd name="connsiteY6088" fmla="*/ 1781322 h 1972742"/>
              <a:gd name="connsiteX6089" fmla="*/ 5227139 w 13601612"/>
              <a:gd name="connsiteY6089" fmla="*/ 1776662 h 1972742"/>
              <a:gd name="connsiteX6090" fmla="*/ 5178394 w 13601612"/>
              <a:gd name="connsiteY6090" fmla="*/ 1777020 h 1972742"/>
              <a:gd name="connsiteX6091" fmla="*/ 5196673 w 13601612"/>
              <a:gd name="connsiteY6091" fmla="*/ 1781680 h 1972742"/>
              <a:gd name="connsiteX6092" fmla="*/ 5178394 w 13601612"/>
              <a:gd name="connsiteY6092" fmla="*/ 1786697 h 1972742"/>
              <a:gd name="connsiteX6093" fmla="*/ 5178394 w 13601612"/>
              <a:gd name="connsiteY6093" fmla="*/ 1777020 h 1972742"/>
              <a:gd name="connsiteX6094" fmla="*/ 4206002 w 13601612"/>
              <a:gd name="connsiteY6094" fmla="*/ 1777737 h 1972742"/>
              <a:gd name="connsiteX6095" fmla="*/ 4206359 w 13601612"/>
              <a:gd name="connsiteY6095" fmla="*/ 1777737 h 1972742"/>
              <a:gd name="connsiteX6096" fmla="*/ 4206717 w 13601612"/>
              <a:gd name="connsiteY6096" fmla="*/ 1777737 h 1972742"/>
              <a:gd name="connsiteX6097" fmla="*/ 4207792 w 13601612"/>
              <a:gd name="connsiteY6097" fmla="*/ 1777737 h 1972742"/>
              <a:gd name="connsiteX6098" fmla="*/ 4207792 w 13601612"/>
              <a:gd name="connsiteY6098" fmla="*/ 1778095 h 1972742"/>
              <a:gd name="connsiteX6099" fmla="*/ 4206717 w 13601612"/>
              <a:gd name="connsiteY6099" fmla="*/ 1777737 h 1972742"/>
              <a:gd name="connsiteX6100" fmla="*/ 4207792 w 13601612"/>
              <a:gd name="connsiteY6100" fmla="*/ 1778454 h 1972742"/>
              <a:gd name="connsiteX6101" fmla="*/ 4207792 w 13601612"/>
              <a:gd name="connsiteY6101" fmla="*/ 1780246 h 1972742"/>
              <a:gd name="connsiteX6102" fmla="*/ 4206000 w 13601612"/>
              <a:gd name="connsiteY6102" fmla="*/ 1781321 h 1972742"/>
              <a:gd name="connsiteX6103" fmla="*/ 4207792 w 13601612"/>
              <a:gd name="connsiteY6103" fmla="*/ 1780604 h 1972742"/>
              <a:gd name="connsiteX6104" fmla="*/ 4207792 w 13601612"/>
              <a:gd name="connsiteY6104" fmla="*/ 1782037 h 1972742"/>
              <a:gd name="connsiteX6105" fmla="*/ 4206000 w 13601612"/>
              <a:gd name="connsiteY6105" fmla="*/ 1781321 h 1972742"/>
              <a:gd name="connsiteX6106" fmla="*/ 4205642 w 13601612"/>
              <a:gd name="connsiteY6106" fmla="*/ 1781321 h 1972742"/>
              <a:gd name="connsiteX6107" fmla="*/ 4205642 w 13601612"/>
              <a:gd name="connsiteY6107" fmla="*/ 1778453 h 1972742"/>
              <a:gd name="connsiteX6108" fmla="*/ 4205642 w 13601612"/>
              <a:gd name="connsiteY6108" fmla="*/ 1778095 h 1972742"/>
              <a:gd name="connsiteX6109" fmla="*/ 4206000 w 13601612"/>
              <a:gd name="connsiteY6109" fmla="*/ 1777738 h 1972742"/>
              <a:gd name="connsiteX6110" fmla="*/ 4206002 w 13601612"/>
              <a:gd name="connsiteY6110" fmla="*/ 1777737 h 1972742"/>
              <a:gd name="connsiteX6111" fmla="*/ 4208152 w 13601612"/>
              <a:gd name="connsiteY6111" fmla="*/ 1777737 h 1972742"/>
              <a:gd name="connsiteX6112" fmla="*/ 4211378 w 13601612"/>
              <a:gd name="connsiteY6112" fmla="*/ 1777737 h 1972742"/>
              <a:gd name="connsiteX6113" fmla="*/ 4211378 w 13601612"/>
              <a:gd name="connsiteY6113" fmla="*/ 1778095 h 1972742"/>
              <a:gd name="connsiteX6114" fmla="*/ 4209586 w 13601612"/>
              <a:gd name="connsiteY6114" fmla="*/ 1779170 h 1972742"/>
              <a:gd name="connsiteX6115" fmla="*/ 4208152 w 13601612"/>
              <a:gd name="connsiteY6115" fmla="*/ 1778453 h 1972742"/>
              <a:gd name="connsiteX6116" fmla="*/ 4208152 w 13601612"/>
              <a:gd name="connsiteY6116" fmla="*/ 1777737 h 1972742"/>
              <a:gd name="connsiteX6117" fmla="*/ 4211736 w 13601612"/>
              <a:gd name="connsiteY6117" fmla="*/ 1777737 h 1972742"/>
              <a:gd name="connsiteX6118" fmla="*/ 4212453 w 13601612"/>
              <a:gd name="connsiteY6118" fmla="*/ 1777737 h 1972742"/>
              <a:gd name="connsiteX6119" fmla="*/ 4211736 w 13601612"/>
              <a:gd name="connsiteY6119" fmla="*/ 1778095 h 1972742"/>
              <a:gd name="connsiteX6120" fmla="*/ 4211736 w 13601612"/>
              <a:gd name="connsiteY6120" fmla="*/ 1777737 h 1972742"/>
              <a:gd name="connsiteX6121" fmla="*/ 4213170 w 13601612"/>
              <a:gd name="connsiteY6121" fmla="*/ 1777737 h 1972742"/>
              <a:gd name="connsiteX6122" fmla="*/ 4213887 w 13601612"/>
              <a:gd name="connsiteY6122" fmla="*/ 1777737 h 1972742"/>
              <a:gd name="connsiteX6123" fmla="*/ 4213887 w 13601612"/>
              <a:gd name="connsiteY6123" fmla="*/ 1781321 h 1972742"/>
              <a:gd name="connsiteX6124" fmla="*/ 4211736 w 13601612"/>
              <a:gd name="connsiteY6124" fmla="*/ 1780247 h 1972742"/>
              <a:gd name="connsiteX6125" fmla="*/ 4211736 w 13601612"/>
              <a:gd name="connsiteY6125" fmla="*/ 1778454 h 1972742"/>
              <a:gd name="connsiteX6126" fmla="*/ 4213170 w 13601612"/>
              <a:gd name="connsiteY6126" fmla="*/ 1777737 h 1972742"/>
              <a:gd name="connsiteX6127" fmla="*/ 4214245 w 13601612"/>
              <a:gd name="connsiteY6127" fmla="*/ 1777737 h 1972742"/>
              <a:gd name="connsiteX6128" fmla="*/ 4214603 w 13601612"/>
              <a:gd name="connsiteY6128" fmla="*/ 1777737 h 1972742"/>
              <a:gd name="connsiteX6129" fmla="*/ 4221413 w 13601612"/>
              <a:gd name="connsiteY6129" fmla="*/ 1779171 h 1972742"/>
              <a:gd name="connsiteX6130" fmla="*/ 4216395 w 13601612"/>
              <a:gd name="connsiteY6130" fmla="*/ 1784188 h 1972742"/>
              <a:gd name="connsiteX6131" fmla="*/ 4221771 w 13601612"/>
              <a:gd name="connsiteY6131" fmla="*/ 1779529 h 1972742"/>
              <a:gd name="connsiteX6132" fmla="*/ 4227147 w 13601612"/>
              <a:gd name="connsiteY6132" fmla="*/ 1784188 h 1972742"/>
              <a:gd name="connsiteX6133" fmla="*/ 4222129 w 13601612"/>
              <a:gd name="connsiteY6133" fmla="*/ 1779171 h 1972742"/>
              <a:gd name="connsiteX6134" fmla="*/ 4230373 w 13601612"/>
              <a:gd name="connsiteY6134" fmla="*/ 1780963 h 1972742"/>
              <a:gd name="connsiteX6135" fmla="*/ 4230731 w 13601612"/>
              <a:gd name="connsiteY6135" fmla="*/ 1780963 h 1972742"/>
              <a:gd name="connsiteX6136" fmla="*/ 4231089 w 13601612"/>
              <a:gd name="connsiteY6136" fmla="*/ 1780963 h 1972742"/>
              <a:gd name="connsiteX6137" fmla="*/ 4236106 w 13601612"/>
              <a:gd name="connsiteY6137" fmla="*/ 1782037 h 1972742"/>
              <a:gd name="connsiteX6138" fmla="*/ 4234314 w 13601612"/>
              <a:gd name="connsiteY6138" fmla="*/ 1784188 h 1972742"/>
              <a:gd name="connsiteX6139" fmla="*/ 4233957 w 13601612"/>
              <a:gd name="connsiteY6139" fmla="*/ 1784188 h 1972742"/>
              <a:gd name="connsiteX6140" fmla="*/ 4227505 w 13601612"/>
              <a:gd name="connsiteY6140" fmla="*/ 1784188 h 1972742"/>
              <a:gd name="connsiteX6141" fmla="*/ 4227147 w 13601612"/>
              <a:gd name="connsiteY6141" fmla="*/ 1784188 h 1972742"/>
              <a:gd name="connsiteX6142" fmla="*/ 4216395 w 13601612"/>
              <a:gd name="connsiteY6142" fmla="*/ 1784188 h 1972742"/>
              <a:gd name="connsiteX6143" fmla="*/ 4216037 w 13601612"/>
              <a:gd name="connsiteY6143" fmla="*/ 1784188 h 1972742"/>
              <a:gd name="connsiteX6144" fmla="*/ 4214245 w 13601612"/>
              <a:gd name="connsiteY6144" fmla="*/ 1784188 h 1972742"/>
              <a:gd name="connsiteX6145" fmla="*/ 4213170 w 13601612"/>
              <a:gd name="connsiteY6145" fmla="*/ 1784188 h 1972742"/>
              <a:gd name="connsiteX6146" fmla="*/ 4211736 w 13601612"/>
              <a:gd name="connsiteY6146" fmla="*/ 1783830 h 1972742"/>
              <a:gd name="connsiteX6147" fmla="*/ 4211736 w 13601612"/>
              <a:gd name="connsiteY6147" fmla="*/ 1782756 h 1972742"/>
              <a:gd name="connsiteX6148" fmla="*/ 4213887 w 13601612"/>
              <a:gd name="connsiteY6148" fmla="*/ 1782039 h 1972742"/>
              <a:gd name="connsiteX6149" fmla="*/ 4214245 w 13601612"/>
              <a:gd name="connsiteY6149" fmla="*/ 1784189 h 1972742"/>
              <a:gd name="connsiteX6150" fmla="*/ 4214245 w 13601612"/>
              <a:gd name="connsiteY6150" fmla="*/ 1777737 h 1972742"/>
              <a:gd name="connsiteX6151" fmla="*/ 4307434 w 13601612"/>
              <a:gd name="connsiteY6151" fmla="*/ 1777737 h 1972742"/>
              <a:gd name="connsiteX6152" fmla="*/ 4313527 w 13601612"/>
              <a:gd name="connsiteY6152" fmla="*/ 1779171 h 1972742"/>
              <a:gd name="connsiteX6153" fmla="*/ 4313527 w 13601612"/>
              <a:gd name="connsiteY6153" fmla="*/ 1781321 h 1972742"/>
              <a:gd name="connsiteX6154" fmla="*/ 4307075 w 13601612"/>
              <a:gd name="connsiteY6154" fmla="*/ 1783113 h 1972742"/>
              <a:gd name="connsiteX6155" fmla="*/ 4307434 w 13601612"/>
              <a:gd name="connsiteY6155" fmla="*/ 1777737 h 1972742"/>
              <a:gd name="connsiteX6156" fmla="*/ 4329656 w 13601612"/>
              <a:gd name="connsiteY6156" fmla="*/ 1777737 h 1972742"/>
              <a:gd name="connsiteX6157" fmla="*/ 4330014 w 13601612"/>
              <a:gd name="connsiteY6157" fmla="*/ 1783113 h 1972742"/>
              <a:gd name="connsiteX6158" fmla="*/ 4323204 w 13601612"/>
              <a:gd name="connsiteY6158" fmla="*/ 1781321 h 1972742"/>
              <a:gd name="connsiteX6159" fmla="*/ 4323204 w 13601612"/>
              <a:gd name="connsiteY6159" fmla="*/ 1779529 h 1972742"/>
              <a:gd name="connsiteX6160" fmla="*/ 4329656 w 13601612"/>
              <a:gd name="connsiteY6160" fmla="*/ 1777737 h 1972742"/>
              <a:gd name="connsiteX6161" fmla="*/ 4211378 w 13601612"/>
              <a:gd name="connsiteY6161" fmla="*/ 1778477 h 1972742"/>
              <a:gd name="connsiteX6162" fmla="*/ 4211378 w 13601612"/>
              <a:gd name="connsiteY6162" fmla="*/ 1780269 h 1972742"/>
              <a:gd name="connsiteX6163" fmla="*/ 4209944 w 13601612"/>
              <a:gd name="connsiteY6163" fmla="*/ 1779552 h 1972742"/>
              <a:gd name="connsiteX6164" fmla="*/ 4211378 w 13601612"/>
              <a:gd name="connsiteY6164" fmla="*/ 1780627 h 1972742"/>
              <a:gd name="connsiteX6165" fmla="*/ 4211378 w 13601612"/>
              <a:gd name="connsiteY6165" fmla="*/ 1782419 h 1972742"/>
              <a:gd name="connsiteX6166" fmla="*/ 4210303 w 13601612"/>
              <a:gd name="connsiteY6166" fmla="*/ 1783136 h 1972742"/>
              <a:gd name="connsiteX6167" fmla="*/ 4211378 w 13601612"/>
              <a:gd name="connsiteY6167" fmla="*/ 1782778 h 1972742"/>
              <a:gd name="connsiteX6168" fmla="*/ 4211378 w 13601612"/>
              <a:gd name="connsiteY6168" fmla="*/ 1783495 h 1972742"/>
              <a:gd name="connsiteX6169" fmla="*/ 4210303 w 13601612"/>
              <a:gd name="connsiteY6169" fmla="*/ 1783137 h 1972742"/>
              <a:gd name="connsiteX6170" fmla="*/ 4209945 w 13601612"/>
              <a:gd name="connsiteY6170" fmla="*/ 1783137 h 1972742"/>
              <a:gd name="connsiteX6171" fmla="*/ 4209587 w 13601612"/>
              <a:gd name="connsiteY6171" fmla="*/ 1783137 h 1972742"/>
              <a:gd name="connsiteX6172" fmla="*/ 4207795 w 13601612"/>
              <a:gd name="connsiteY6172" fmla="*/ 1783854 h 1972742"/>
              <a:gd name="connsiteX6173" fmla="*/ 4207795 w 13601612"/>
              <a:gd name="connsiteY6173" fmla="*/ 1784211 h 1972742"/>
              <a:gd name="connsiteX6174" fmla="*/ 4209946 w 13601612"/>
              <a:gd name="connsiteY6174" fmla="*/ 1783495 h 1972742"/>
              <a:gd name="connsiteX6175" fmla="*/ 4211380 w 13601612"/>
              <a:gd name="connsiteY6175" fmla="*/ 1783852 h 1972742"/>
              <a:gd name="connsiteX6176" fmla="*/ 4211380 w 13601612"/>
              <a:gd name="connsiteY6176" fmla="*/ 1784210 h 1972742"/>
              <a:gd name="connsiteX6177" fmla="*/ 4207795 w 13601612"/>
              <a:gd name="connsiteY6177" fmla="*/ 1784210 h 1972742"/>
              <a:gd name="connsiteX6178" fmla="*/ 4206721 w 13601612"/>
              <a:gd name="connsiteY6178" fmla="*/ 1784210 h 1972742"/>
              <a:gd name="connsiteX6179" fmla="*/ 4205287 w 13601612"/>
              <a:gd name="connsiteY6179" fmla="*/ 1784210 h 1972742"/>
              <a:gd name="connsiteX6180" fmla="*/ 4205287 w 13601612"/>
              <a:gd name="connsiteY6180" fmla="*/ 1781701 h 1972742"/>
              <a:gd name="connsiteX6181" fmla="*/ 4205645 w 13601612"/>
              <a:gd name="connsiteY6181" fmla="*/ 1781701 h 1972742"/>
              <a:gd name="connsiteX6182" fmla="*/ 4207795 w 13601612"/>
              <a:gd name="connsiteY6182" fmla="*/ 1782418 h 1972742"/>
              <a:gd name="connsiteX6183" fmla="*/ 4207795 w 13601612"/>
              <a:gd name="connsiteY6183" fmla="*/ 1783852 h 1972742"/>
              <a:gd name="connsiteX6184" fmla="*/ 4208153 w 13601612"/>
              <a:gd name="connsiteY6184" fmla="*/ 1782418 h 1972742"/>
              <a:gd name="connsiteX6185" fmla="*/ 4208153 w 13601612"/>
              <a:gd name="connsiteY6185" fmla="*/ 1780268 h 1972742"/>
              <a:gd name="connsiteX6186" fmla="*/ 4209228 w 13601612"/>
              <a:gd name="connsiteY6186" fmla="*/ 1779551 h 1972742"/>
              <a:gd name="connsiteX6187" fmla="*/ 4208153 w 13601612"/>
              <a:gd name="connsiteY6187" fmla="*/ 1779909 h 1972742"/>
              <a:gd name="connsiteX6188" fmla="*/ 4208153 w 13601612"/>
              <a:gd name="connsiteY6188" fmla="*/ 1778834 h 1972742"/>
              <a:gd name="connsiteX6189" fmla="*/ 4209228 w 13601612"/>
              <a:gd name="connsiteY6189" fmla="*/ 1779551 h 1972742"/>
              <a:gd name="connsiteX6190" fmla="*/ 4209586 w 13601612"/>
              <a:gd name="connsiteY6190" fmla="*/ 1779551 h 1972742"/>
              <a:gd name="connsiteX6191" fmla="*/ 4209944 w 13601612"/>
              <a:gd name="connsiteY6191" fmla="*/ 1779551 h 1972742"/>
              <a:gd name="connsiteX6192" fmla="*/ 4211378 w 13601612"/>
              <a:gd name="connsiteY6192" fmla="*/ 1778477 h 1972742"/>
              <a:gd name="connsiteX6193" fmla="*/ 4447576 w 13601612"/>
              <a:gd name="connsiteY6193" fmla="*/ 1778835 h 1972742"/>
              <a:gd name="connsiteX6194" fmla="*/ 4452594 w 13601612"/>
              <a:gd name="connsiteY6194" fmla="*/ 1780268 h 1972742"/>
              <a:gd name="connsiteX6195" fmla="*/ 4447576 w 13601612"/>
              <a:gd name="connsiteY6195" fmla="*/ 1781702 h 1972742"/>
              <a:gd name="connsiteX6196" fmla="*/ 4447576 w 13601612"/>
              <a:gd name="connsiteY6196" fmla="*/ 1778835 h 1972742"/>
              <a:gd name="connsiteX6197" fmla="*/ 4461913 w 13601612"/>
              <a:gd name="connsiteY6197" fmla="*/ 1778835 h 1972742"/>
              <a:gd name="connsiteX6198" fmla="*/ 4461913 w 13601612"/>
              <a:gd name="connsiteY6198" fmla="*/ 1781702 h 1972742"/>
              <a:gd name="connsiteX6199" fmla="*/ 4456537 w 13601612"/>
              <a:gd name="connsiteY6199" fmla="*/ 1780268 h 1972742"/>
              <a:gd name="connsiteX6200" fmla="*/ 4461913 w 13601612"/>
              <a:gd name="connsiteY6200" fmla="*/ 1778835 h 1972742"/>
              <a:gd name="connsiteX6201" fmla="*/ 4736104 w 13601612"/>
              <a:gd name="connsiteY6201" fmla="*/ 1779192 h 1972742"/>
              <a:gd name="connsiteX6202" fmla="*/ 4760835 w 13601612"/>
              <a:gd name="connsiteY6202" fmla="*/ 1786002 h 1972742"/>
              <a:gd name="connsiteX6203" fmla="*/ 4760835 w 13601612"/>
              <a:gd name="connsiteY6203" fmla="*/ 1793171 h 1972742"/>
              <a:gd name="connsiteX6204" fmla="*/ 4735746 w 13601612"/>
              <a:gd name="connsiteY6204" fmla="*/ 1799981 h 1972742"/>
              <a:gd name="connsiteX6205" fmla="*/ 4735388 w 13601612"/>
              <a:gd name="connsiteY6205" fmla="*/ 1799981 h 1972742"/>
              <a:gd name="connsiteX6206" fmla="*/ 4736104 w 13601612"/>
              <a:gd name="connsiteY6206" fmla="*/ 1779192 h 1972742"/>
              <a:gd name="connsiteX6207" fmla="*/ 4314244 w 13601612"/>
              <a:gd name="connsiteY6207" fmla="*/ 1779550 h 1972742"/>
              <a:gd name="connsiteX6208" fmla="*/ 4317828 w 13601612"/>
              <a:gd name="connsiteY6208" fmla="*/ 1780267 h 1972742"/>
              <a:gd name="connsiteX6209" fmla="*/ 4314244 w 13601612"/>
              <a:gd name="connsiteY6209" fmla="*/ 1781342 h 1972742"/>
              <a:gd name="connsiteX6210" fmla="*/ 4314244 w 13601612"/>
              <a:gd name="connsiteY6210" fmla="*/ 1779550 h 1972742"/>
              <a:gd name="connsiteX6211" fmla="*/ 4322488 w 13601612"/>
              <a:gd name="connsiteY6211" fmla="*/ 1779550 h 1972742"/>
              <a:gd name="connsiteX6212" fmla="*/ 4322488 w 13601612"/>
              <a:gd name="connsiteY6212" fmla="*/ 1780984 h 1972742"/>
              <a:gd name="connsiteX6213" fmla="*/ 4319979 w 13601612"/>
              <a:gd name="connsiteY6213" fmla="*/ 1780267 h 1972742"/>
              <a:gd name="connsiteX6214" fmla="*/ 4322488 w 13601612"/>
              <a:gd name="connsiteY6214" fmla="*/ 1779550 h 1972742"/>
              <a:gd name="connsiteX6215" fmla="*/ 4818541 w 13601612"/>
              <a:gd name="connsiteY6215" fmla="*/ 1779550 h 1972742"/>
              <a:gd name="connsiteX6216" fmla="*/ 4818898 w 13601612"/>
              <a:gd name="connsiteY6216" fmla="*/ 1779550 h 1972742"/>
              <a:gd name="connsiteX6217" fmla="*/ 4819615 w 13601612"/>
              <a:gd name="connsiteY6217" fmla="*/ 1799980 h 1972742"/>
              <a:gd name="connsiteX6218" fmla="*/ 4819258 w 13601612"/>
              <a:gd name="connsiteY6218" fmla="*/ 1799980 h 1972742"/>
              <a:gd name="connsiteX6219" fmla="*/ 4819258 w 13601612"/>
              <a:gd name="connsiteY6219" fmla="*/ 1799622 h 1972742"/>
              <a:gd name="connsiteX6220" fmla="*/ 4793451 w 13601612"/>
              <a:gd name="connsiteY6220" fmla="*/ 1792812 h 1972742"/>
              <a:gd name="connsiteX6221" fmla="*/ 4793451 w 13601612"/>
              <a:gd name="connsiteY6221" fmla="*/ 1786361 h 1972742"/>
              <a:gd name="connsiteX6222" fmla="*/ 4818541 w 13601612"/>
              <a:gd name="connsiteY6222" fmla="*/ 1779550 h 1972742"/>
              <a:gd name="connsiteX6223" fmla="*/ 4211736 w 13601612"/>
              <a:gd name="connsiteY6223" fmla="*/ 1780625 h 1972742"/>
              <a:gd name="connsiteX6224" fmla="*/ 4213528 w 13601612"/>
              <a:gd name="connsiteY6224" fmla="*/ 1781700 h 1972742"/>
              <a:gd name="connsiteX6225" fmla="*/ 4211736 w 13601612"/>
              <a:gd name="connsiteY6225" fmla="*/ 1782417 h 1972742"/>
              <a:gd name="connsiteX6226" fmla="*/ 4211736 w 13601612"/>
              <a:gd name="connsiteY6226" fmla="*/ 1780625 h 1972742"/>
              <a:gd name="connsiteX6227" fmla="*/ 4318904 w 13601612"/>
              <a:gd name="connsiteY6227" fmla="*/ 1780625 h 1972742"/>
              <a:gd name="connsiteX6228" fmla="*/ 4322488 w 13601612"/>
              <a:gd name="connsiteY6228" fmla="*/ 1781700 h 1972742"/>
              <a:gd name="connsiteX6229" fmla="*/ 4322488 w 13601612"/>
              <a:gd name="connsiteY6229" fmla="*/ 1785284 h 1972742"/>
              <a:gd name="connsiteX6230" fmla="*/ 4318545 w 13601612"/>
              <a:gd name="connsiteY6230" fmla="*/ 1786359 h 1972742"/>
              <a:gd name="connsiteX6231" fmla="*/ 4314244 w 13601612"/>
              <a:gd name="connsiteY6231" fmla="*/ 1785284 h 1972742"/>
              <a:gd name="connsiteX6232" fmla="*/ 4314244 w 13601612"/>
              <a:gd name="connsiteY6232" fmla="*/ 1782058 h 1972742"/>
              <a:gd name="connsiteX6233" fmla="*/ 4318904 w 13601612"/>
              <a:gd name="connsiteY6233" fmla="*/ 1780625 h 1972742"/>
              <a:gd name="connsiteX6234" fmla="*/ 4454745 w 13601612"/>
              <a:gd name="connsiteY6234" fmla="*/ 1780625 h 1972742"/>
              <a:gd name="connsiteX6235" fmla="*/ 4461555 w 13601612"/>
              <a:gd name="connsiteY6235" fmla="*/ 1782775 h 1972742"/>
              <a:gd name="connsiteX6236" fmla="*/ 4461555 w 13601612"/>
              <a:gd name="connsiteY6236" fmla="*/ 1789227 h 1972742"/>
              <a:gd name="connsiteX6237" fmla="*/ 4455462 w 13601612"/>
              <a:gd name="connsiteY6237" fmla="*/ 1791019 h 1972742"/>
              <a:gd name="connsiteX6238" fmla="*/ 4447576 w 13601612"/>
              <a:gd name="connsiteY6238" fmla="*/ 1788869 h 1972742"/>
              <a:gd name="connsiteX6239" fmla="*/ 4447576 w 13601612"/>
              <a:gd name="connsiteY6239" fmla="*/ 1782775 h 1972742"/>
              <a:gd name="connsiteX6240" fmla="*/ 4454745 w 13601612"/>
              <a:gd name="connsiteY6240" fmla="*/ 1780625 h 1972742"/>
              <a:gd name="connsiteX6241" fmla="*/ 4189156 w 13601612"/>
              <a:gd name="connsiteY6241" fmla="*/ 1780986 h 1972742"/>
              <a:gd name="connsiteX6242" fmla="*/ 4192382 w 13601612"/>
              <a:gd name="connsiteY6242" fmla="*/ 1784212 h 1972742"/>
              <a:gd name="connsiteX6243" fmla="*/ 4185572 w 13601612"/>
              <a:gd name="connsiteY6243" fmla="*/ 1784212 h 1972742"/>
              <a:gd name="connsiteX6244" fmla="*/ 4189156 w 13601612"/>
              <a:gd name="connsiteY6244" fmla="*/ 1780986 h 1972742"/>
              <a:gd name="connsiteX6245" fmla="*/ 4323205 w 13601612"/>
              <a:gd name="connsiteY6245" fmla="*/ 1781703 h 1972742"/>
              <a:gd name="connsiteX6246" fmla="*/ 4328939 w 13601612"/>
              <a:gd name="connsiteY6246" fmla="*/ 1783495 h 1972742"/>
              <a:gd name="connsiteX6247" fmla="*/ 4323205 w 13601612"/>
              <a:gd name="connsiteY6247" fmla="*/ 1784929 h 1972742"/>
              <a:gd name="connsiteX6248" fmla="*/ 4323205 w 13601612"/>
              <a:gd name="connsiteY6248" fmla="*/ 1781703 h 1972742"/>
              <a:gd name="connsiteX6249" fmla="*/ 4313527 w 13601612"/>
              <a:gd name="connsiteY6249" fmla="*/ 1782061 h 1972742"/>
              <a:gd name="connsiteX6250" fmla="*/ 4313527 w 13601612"/>
              <a:gd name="connsiteY6250" fmla="*/ 1784928 h 1972742"/>
              <a:gd name="connsiteX6251" fmla="*/ 4308510 w 13601612"/>
              <a:gd name="connsiteY6251" fmla="*/ 1783495 h 1972742"/>
              <a:gd name="connsiteX6252" fmla="*/ 4313527 w 13601612"/>
              <a:gd name="connsiteY6252" fmla="*/ 1782061 h 1972742"/>
              <a:gd name="connsiteX6253" fmla="*/ 4446860 w 13601612"/>
              <a:gd name="connsiteY6253" fmla="*/ 1782778 h 1972742"/>
              <a:gd name="connsiteX6254" fmla="*/ 4446502 w 13601612"/>
              <a:gd name="connsiteY6254" fmla="*/ 1788871 h 1972742"/>
              <a:gd name="connsiteX6255" fmla="*/ 4436107 w 13601612"/>
              <a:gd name="connsiteY6255" fmla="*/ 1786004 h 1972742"/>
              <a:gd name="connsiteX6256" fmla="*/ 4446860 w 13601612"/>
              <a:gd name="connsiteY6256" fmla="*/ 1782778 h 1972742"/>
              <a:gd name="connsiteX6257" fmla="*/ 4462630 w 13601612"/>
              <a:gd name="connsiteY6257" fmla="*/ 1783136 h 1972742"/>
              <a:gd name="connsiteX6258" fmla="*/ 4473741 w 13601612"/>
              <a:gd name="connsiteY6258" fmla="*/ 1786003 h 1972742"/>
              <a:gd name="connsiteX6259" fmla="*/ 4462630 w 13601612"/>
              <a:gd name="connsiteY6259" fmla="*/ 1789229 h 1972742"/>
              <a:gd name="connsiteX6260" fmla="*/ 4462630 w 13601612"/>
              <a:gd name="connsiteY6260" fmla="*/ 1783136 h 1972742"/>
              <a:gd name="connsiteX6261" fmla="*/ 5202408 w 13601612"/>
              <a:gd name="connsiteY6261" fmla="*/ 1783136 h 1972742"/>
              <a:gd name="connsiteX6262" fmla="*/ 5227139 w 13601612"/>
              <a:gd name="connsiteY6262" fmla="*/ 1789947 h 1972742"/>
              <a:gd name="connsiteX6263" fmla="*/ 5227139 w 13601612"/>
              <a:gd name="connsiteY6263" fmla="*/ 1812527 h 1972742"/>
              <a:gd name="connsiteX6264" fmla="*/ 5204917 w 13601612"/>
              <a:gd name="connsiteY6264" fmla="*/ 1818620 h 1972742"/>
              <a:gd name="connsiteX6265" fmla="*/ 5178036 w 13601612"/>
              <a:gd name="connsiteY6265" fmla="*/ 1811452 h 1972742"/>
              <a:gd name="connsiteX6266" fmla="*/ 5178393 w 13601612"/>
              <a:gd name="connsiteY6266" fmla="*/ 1789947 h 1972742"/>
              <a:gd name="connsiteX6267" fmla="*/ 5202408 w 13601612"/>
              <a:gd name="connsiteY6267" fmla="*/ 1783136 h 1972742"/>
              <a:gd name="connsiteX6268" fmla="*/ 4307076 w 13601612"/>
              <a:gd name="connsiteY6268" fmla="*/ 1783852 h 1972742"/>
              <a:gd name="connsiteX6269" fmla="*/ 4313527 w 13601612"/>
              <a:gd name="connsiteY6269" fmla="*/ 1785645 h 1972742"/>
              <a:gd name="connsiteX6270" fmla="*/ 4313527 w 13601612"/>
              <a:gd name="connsiteY6270" fmla="*/ 1787437 h 1972742"/>
              <a:gd name="connsiteX6271" fmla="*/ 4306717 w 13601612"/>
              <a:gd name="connsiteY6271" fmla="*/ 1789587 h 1972742"/>
              <a:gd name="connsiteX6272" fmla="*/ 4307076 w 13601612"/>
              <a:gd name="connsiteY6272" fmla="*/ 1783852 h 1972742"/>
              <a:gd name="connsiteX6273" fmla="*/ 4330015 w 13601612"/>
              <a:gd name="connsiteY6273" fmla="*/ 1783852 h 1972742"/>
              <a:gd name="connsiteX6274" fmla="*/ 4330373 w 13601612"/>
              <a:gd name="connsiteY6274" fmla="*/ 1789587 h 1972742"/>
              <a:gd name="connsiteX6275" fmla="*/ 4323204 w 13601612"/>
              <a:gd name="connsiteY6275" fmla="*/ 1787437 h 1972742"/>
              <a:gd name="connsiteX6276" fmla="*/ 4323204 w 13601612"/>
              <a:gd name="connsiteY6276" fmla="*/ 1785645 h 1972742"/>
              <a:gd name="connsiteX6277" fmla="*/ 4330015 w 13601612"/>
              <a:gd name="connsiteY6277" fmla="*/ 1783852 h 1972742"/>
              <a:gd name="connsiteX6278" fmla="*/ 4206718 w 13601612"/>
              <a:gd name="connsiteY6278" fmla="*/ 1784569 h 1972742"/>
              <a:gd name="connsiteX6279" fmla="*/ 4207793 w 13601612"/>
              <a:gd name="connsiteY6279" fmla="*/ 1784569 h 1972742"/>
              <a:gd name="connsiteX6280" fmla="*/ 4211377 w 13601612"/>
              <a:gd name="connsiteY6280" fmla="*/ 1784569 h 1972742"/>
              <a:gd name="connsiteX6281" fmla="*/ 4211377 w 13601612"/>
              <a:gd name="connsiteY6281" fmla="*/ 1785286 h 1972742"/>
              <a:gd name="connsiteX6282" fmla="*/ 4209585 w 13601612"/>
              <a:gd name="connsiteY6282" fmla="*/ 1785644 h 1972742"/>
              <a:gd name="connsiteX6283" fmla="*/ 4207793 w 13601612"/>
              <a:gd name="connsiteY6283" fmla="*/ 1785286 h 1972742"/>
              <a:gd name="connsiteX6284" fmla="*/ 4206001 w 13601612"/>
              <a:gd name="connsiteY6284" fmla="*/ 1784928 h 1972742"/>
              <a:gd name="connsiteX6285" fmla="*/ 4207793 w 13601612"/>
              <a:gd name="connsiteY6285" fmla="*/ 1785645 h 1972742"/>
              <a:gd name="connsiteX6286" fmla="*/ 4208868 w 13601612"/>
              <a:gd name="connsiteY6286" fmla="*/ 1786003 h 1972742"/>
              <a:gd name="connsiteX6287" fmla="*/ 4207793 w 13601612"/>
              <a:gd name="connsiteY6287" fmla="*/ 1786361 h 1972742"/>
              <a:gd name="connsiteX6288" fmla="*/ 4205643 w 13601612"/>
              <a:gd name="connsiteY6288" fmla="*/ 1787078 h 1972742"/>
              <a:gd name="connsiteX6289" fmla="*/ 4207793 w 13601612"/>
              <a:gd name="connsiteY6289" fmla="*/ 1786720 h 1972742"/>
              <a:gd name="connsiteX6290" fmla="*/ 4209585 w 13601612"/>
              <a:gd name="connsiteY6290" fmla="*/ 1786003 h 1972742"/>
              <a:gd name="connsiteX6291" fmla="*/ 4211377 w 13601612"/>
              <a:gd name="connsiteY6291" fmla="*/ 1786720 h 1972742"/>
              <a:gd name="connsiteX6292" fmla="*/ 4211377 w 13601612"/>
              <a:gd name="connsiteY6292" fmla="*/ 1787795 h 1972742"/>
              <a:gd name="connsiteX6293" fmla="*/ 4209944 w 13601612"/>
              <a:gd name="connsiteY6293" fmla="*/ 1788152 h 1972742"/>
              <a:gd name="connsiteX6294" fmla="*/ 4207793 w 13601612"/>
              <a:gd name="connsiteY6294" fmla="*/ 1787795 h 1972742"/>
              <a:gd name="connsiteX6295" fmla="*/ 4207793 w 13601612"/>
              <a:gd name="connsiteY6295" fmla="*/ 1786720 h 1972742"/>
              <a:gd name="connsiteX6296" fmla="*/ 4207435 w 13601612"/>
              <a:gd name="connsiteY6296" fmla="*/ 1787795 h 1972742"/>
              <a:gd name="connsiteX6297" fmla="*/ 4207435 w 13601612"/>
              <a:gd name="connsiteY6297" fmla="*/ 1788869 h 1972742"/>
              <a:gd name="connsiteX6298" fmla="*/ 4205643 w 13601612"/>
              <a:gd name="connsiteY6298" fmla="*/ 1789586 h 1972742"/>
              <a:gd name="connsiteX6299" fmla="*/ 4207435 w 13601612"/>
              <a:gd name="connsiteY6299" fmla="*/ 1789228 h 1972742"/>
              <a:gd name="connsiteX6300" fmla="*/ 4207435 w 13601612"/>
              <a:gd name="connsiteY6300" fmla="*/ 1790303 h 1972742"/>
              <a:gd name="connsiteX6301" fmla="*/ 4207435 w 13601612"/>
              <a:gd name="connsiteY6301" fmla="*/ 1791378 h 1972742"/>
              <a:gd name="connsiteX6302" fmla="*/ 4207435 w 13601612"/>
              <a:gd name="connsiteY6302" fmla="*/ 1792811 h 1972742"/>
              <a:gd name="connsiteX6303" fmla="*/ 4205285 w 13601612"/>
              <a:gd name="connsiteY6303" fmla="*/ 1792094 h 1972742"/>
              <a:gd name="connsiteX6304" fmla="*/ 4207435 w 13601612"/>
              <a:gd name="connsiteY6304" fmla="*/ 1791378 h 1972742"/>
              <a:gd name="connsiteX6305" fmla="*/ 4204926 w 13601612"/>
              <a:gd name="connsiteY6305" fmla="*/ 1791735 h 1972742"/>
              <a:gd name="connsiteX6306" fmla="*/ 4205284 w 13601612"/>
              <a:gd name="connsiteY6306" fmla="*/ 1789943 h 1972742"/>
              <a:gd name="connsiteX6307" fmla="*/ 4207435 w 13601612"/>
              <a:gd name="connsiteY6307" fmla="*/ 1790301 h 1972742"/>
              <a:gd name="connsiteX6308" fmla="*/ 4205643 w 13601612"/>
              <a:gd name="connsiteY6308" fmla="*/ 1789584 h 1972742"/>
              <a:gd name="connsiteX6309" fmla="*/ 4205285 w 13601612"/>
              <a:gd name="connsiteY6309" fmla="*/ 1789584 h 1972742"/>
              <a:gd name="connsiteX6310" fmla="*/ 4205285 w 13601612"/>
              <a:gd name="connsiteY6310" fmla="*/ 1787434 h 1972742"/>
              <a:gd name="connsiteX6311" fmla="*/ 4207435 w 13601612"/>
              <a:gd name="connsiteY6311" fmla="*/ 1787792 h 1972742"/>
              <a:gd name="connsiteX6312" fmla="*/ 4205643 w 13601612"/>
              <a:gd name="connsiteY6312" fmla="*/ 1787075 h 1972742"/>
              <a:gd name="connsiteX6313" fmla="*/ 4205285 w 13601612"/>
              <a:gd name="connsiteY6313" fmla="*/ 1787075 h 1972742"/>
              <a:gd name="connsiteX6314" fmla="*/ 4205285 w 13601612"/>
              <a:gd name="connsiteY6314" fmla="*/ 1784924 h 1972742"/>
              <a:gd name="connsiteX6315" fmla="*/ 4206002 w 13601612"/>
              <a:gd name="connsiteY6315" fmla="*/ 1784924 h 1972742"/>
              <a:gd name="connsiteX6316" fmla="*/ 4206718 w 13601612"/>
              <a:gd name="connsiteY6316" fmla="*/ 1784569 h 1972742"/>
              <a:gd name="connsiteX6317" fmla="*/ 4211378 w 13601612"/>
              <a:gd name="connsiteY6317" fmla="*/ 1785644 h 1972742"/>
              <a:gd name="connsiteX6318" fmla="*/ 4211378 w 13601612"/>
              <a:gd name="connsiteY6318" fmla="*/ 1786361 h 1972742"/>
              <a:gd name="connsiteX6319" fmla="*/ 4210303 w 13601612"/>
              <a:gd name="connsiteY6319" fmla="*/ 1786003 h 1972742"/>
              <a:gd name="connsiteX6320" fmla="*/ 4211378 w 13601612"/>
              <a:gd name="connsiteY6320" fmla="*/ 1785644 h 1972742"/>
              <a:gd name="connsiteX6321" fmla="*/ 4314244 w 13601612"/>
              <a:gd name="connsiteY6321" fmla="*/ 1785644 h 1972742"/>
              <a:gd name="connsiteX6322" fmla="*/ 4317112 w 13601612"/>
              <a:gd name="connsiteY6322" fmla="*/ 1786719 h 1972742"/>
              <a:gd name="connsiteX6323" fmla="*/ 4314244 w 13601612"/>
              <a:gd name="connsiteY6323" fmla="*/ 1787436 h 1972742"/>
              <a:gd name="connsiteX6324" fmla="*/ 4314244 w 13601612"/>
              <a:gd name="connsiteY6324" fmla="*/ 1785644 h 1972742"/>
              <a:gd name="connsiteX6325" fmla="*/ 4322488 w 13601612"/>
              <a:gd name="connsiteY6325" fmla="*/ 1785644 h 1972742"/>
              <a:gd name="connsiteX6326" fmla="*/ 4322488 w 13601612"/>
              <a:gd name="connsiteY6326" fmla="*/ 1787436 h 1972742"/>
              <a:gd name="connsiteX6327" fmla="*/ 4319621 w 13601612"/>
              <a:gd name="connsiteY6327" fmla="*/ 1786719 h 1972742"/>
              <a:gd name="connsiteX6328" fmla="*/ 4322488 w 13601612"/>
              <a:gd name="connsiteY6328" fmla="*/ 1785644 h 1972742"/>
              <a:gd name="connsiteX6329" fmla="*/ 4434315 w 13601612"/>
              <a:gd name="connsiteY6329" fmla="*/ 1786361 h 1972742"/>
              <a:gd name="connsiteX6330" fmla="*/ 4446501 w 13601612"/>
              <a:gd name="connsiteY6330" fmla="*/ 1789587 h 1972742"/>
              <a:gd name="connsiteX6331" fmla="*/ 4446501 w 13601612"/>
              <a:gd name="connsiteY6331" fmla="*/ 1793529 h 1972742"/>
              <a:gd name="connsiteX6332" fmla="*/ 4433957 w 13601612"/>
              <a:gd name="connsiteY6332" fmla="*/ 1796755 h 1972742"/>
              <a:gd name="connsiteX6333" fmla="*/ 4434315 w 13601612"/>
              <a:gd name="connsiteY6333" fmla="*/ 1786361 h 1972742"/>
              <a:gd name="connsiteX6334" fmla="*/ 4762627 w 13601612"/>
              <a:gd name="connsiteY6334" fmla="*/ 1786361 h 1972742"/>
              <a:gd name="connsiteX6335" fmla="*/ 4774455 w 13601612"/>
              <a:gd name="connsiteY6335" fmla="*/ 1789587 h 1972742"/>
              <a:gd name="connsiteX6336" fmla="*/ 4762627 w 13601612"/>
              <a:gd name="connsiteY6336" fmla="*/ 1792814 h 1972742"/>
              <a:gd name="connsiteX6337" fmla="*/ 4762627 w 13601612"/>
              <a:gd name="connsiteY6337" fmla="*/ 1786361 h 1972742"/>
              <a:gd name="connsiteX6338" fmla="*/ 4475175 w 13601612"/>
              <a:gd name="connsiteY6338" fmla="*/ 1786719 h 1972742"/>
              <a:gd name="connsiteX6339" fmla="*/ 4475533 w 13601612"/>
              <a:gd name="connsiteY6339" fmla="*/ 1796396 h 1972742"/>
              <a:gd name="connsiteX6340" fmla="*/ 4462629 w 13601612"/>
              <a:gd name="connsiteY6340" fmla="*/ 1793170 h 1972742"/>
              <a:gd name="connsiteX6341" fmla="*/ 4462629 w 13601612"/>
              <a:gd name="connsiteY6341" fmla="*/ 1789945 h 1972742"/>
              <a:gd name="connsiteX6342" fmla="*/ 4475175 w 13601612"/>
              <a:gd name="connsiteY6342" fmla="*/ 1786719 h 1972742"/>
              <a:gd name="connsiteX6343" fmla="*/ 4791659 w 13601612"/>
              <a:gd name="connsiteY6343" fmla="*/ 1786719 h 1972742"/>
              <a:gd name="connsiteX6344" fmla="*/ 4791659 w 13601612"/>
              <a:gd name="connsiteY6344" fmla="*/ 1792453 h 1972742"/>
              <a:gd name="connsiteX6345" fmla="*/ 4781624 w 13601612"/>
              <a:gd name="connsiteY6345" fmla="*/ 1789586 h 1972742"/>
              <a:gd name="connsiteX6346" fmla="*/ 4791659 w 13601612"/>
              <a:gd name="connsiteY6346" fmla="*/ 1786719 h 1972742"/>
              <a:gd name="connsiteX6347" fmla="*/ 4318545 w 13601612"/>
              <a:gd name="connsiteY6347" fmla="*/ 1787076 h 1972742"/>
              <a:gd name="connsiteX6348" fmla="*/ 4322488 w 13601612"/>
              <a:gd name="connsiteY6348" fmla="*/ 1788151 h 1972742"/>
              <a:gd name="connsiteX6349" fmla="*/ 4322488 w 13601612"/>
              <a:gd name="connsiteY6349" fmla="*/ 1791735 h 1972742"/>
              <a:gd name="connsiteX6350" fmla="*/ 4318904 w 13601612"/>
              <a:gd name="connsiteY6350" fmla="*/ 1792810 h 1972742"/>
              <a:gd name="connsiteX6351" fmla="*/ 4314244 w 13601612"/>
              <a:gd name="connsiteY6351" fmla="*/ 1791376 h 1972742"/>
              <a:gd name="connsiteX6352" fmla="*/ 4314244 w 13601612"/>
              <a:gd name="connsiteY6352" fmla="*/ 1788151 h 1972742"/>
              <a:gd name="connsiteX6353" fmla="*/ 4318545 w 13601612"/>
              <a:gd name="connsiteY6353" fmla="*/ 1787076 h 1972742"/>
              <a:gd name="connsiteX6354" fmla="*/ 4207794 w 13601612"/>
              <a:gd name="connsiteY6354" fmla="*/ 1788151 h 1972742"/>
              <a:gd name="connsiteX6355" fmla="*/ 4209227 w 13601612"/>
              <a:gd name="connsiteY6355" fmla="*/ 1788509 h 1972742"/>
              <a:gd name="connsiteX6356" fmla="*/ 4209944 w 13601612"/>
              <a:gd name="connsiteY6356" fmla="*/ 1788509 h 1972742"/>
              <a:gd name="connsiteX6357" fmla="*/ 4210302 w 13601612"/>
              <a:gd name="connsiteY6357" fmla="*/ 1788509 h 1972742"/>
              <a:gd name="connsiteX6358" fmla="*/ 4211377 w 13601612"/>
              <a:gd name="connsiteY6358" fmla="*/ 1788151 h 1972742"/>
              <a:gd name="connsiteX6359" fmla="*/ 4211377 w 13601612"/>
              <a:gd name="connsiteY6359" fmla="*/ 1788868 h 1972742"/>
              <a:gd name="connsiteX6360" fmla="*/ 4211377 w 13601612"/>
              <a:gd name="connsiteY6360" fmla="*/ 1790302 h 1972742"/>
              <a:gd name="connsiteX6361" fmla="*/ 4211377 w 13601612"/>
              <a:gd name="connsiteY6361" fmla="*/ 1791376 h 1972742"/>
              <a:gd name="connsiteX6362" fmla="*/ 4211377 w 13601612"/>
              <a:gd name="connsiteY6362" fmla="*/ 1792810 h 1972742"/>
              <a:gd name="connsiteX6363" fmla="*/ 4209943 w 13601612"/>
              <a:gd name="connsiteY6363" fmla="*/ 1793168 h 1972742"/>
              <a:gd name="connsiteX6364" fmla="*/ 4207793 w 13601612"/>
              <a:gd name="connsiteY6364" fmla="*/ 1792810 h 1972742"/>
              <a:gd name="connsiteX6365" fmla="*/ 4207793 w 13601612"/>
              <a:gd name="connsiteY6365" fmla="*/ 1791376 h 1972742"/>
              <a:gd name="connsiteX6366" fmla="*/ 4208867 w 13601612"/>
              <a:gd name="connsiteY6366" fmla="*/ 1791019 h 1972742"/>
              <a:gd name="connsiteX6367" fmla="*/ 4207793 w 13601612"/>
              <a:gd name="connsiteY6367" fmla="*/ 1791019 h 1972742"/>
              <a:gd name="connsiteX6368" fmla="*/ 4207793 w 13601612"/>
              <a:gd name="connsiteY6368" fmla="*/ 1790661 h 1972742"/>
              <a:gd name="connsiteX6369" fmla="*/ 4208867 w 13601612"/>
              <a:gd name="connsiteY6369" fmla="*/ 1791019 h 1972742"/>
              <a:gd name="connsiteX6370" fmla="*/ 4209584 w 13601612"/>
              <a:gd name="connsiteY6370" fmla="*/ 1791019 h 1972742"/>
              <a:gd name="connsiteX6371" fmla="*/ 4211376 w 13601612"/>
              <a:gd name="connsiteY6371" fmla="*/ 1791376 h 1972742"/>
              <a:gd name="connsiteX6372" fmla="*/ 4210302 w 13601612"/>
              <a:gd name="connsiteY6372" fmla="*/ 1790660 h 1972742"/>
              <a:gd name="connsiteX6373" fmla="*/ 4209585 w 13601612"/>
              <a:gd name="connsiteY6373" fmla="*/ 1790660 h 1972742"/>
              <a:gd name="connsiteX6374" fmla="*/ 4207793 w 13601612"/>
              <a:gd name="connsiteY6374" fmla="*/ 1790302 h 1972742"/>
              <a:gd name="connsiteX6375" fmla="*/ 4207793 w 13601612"/>
              <a:gd name="connsiteY6375" fmla="*/ 1789227 h 1972742"/>
              <a:gd name="connsiteX6376" fmla="*/ 4209226 w 13601612"/>
              <a:gd name="connsiteY6376" fmla="*/ 1788510 h 1972742"/>
              <a:gd name="connsiteX6377" fmla="*/ 4207793 w 13601612"/>
              <a:gd name="connsiteY6377" fmla="*/ 1788868 h 1972742"/>
              <a:gd name="connsiteX6378" fmla="*/ 4207794 w 13601612"/>
              <a:gd name="connsiteY6378" fmla="*/ 1788151 h 1972742"/>
              <a:gd name="connsiteX6379" fmla="*/ 4313527 w 13601612"/>
              <a:gd name="connsiteY6379" fmla="*/ 1788151 h 1972742"/>
              <a:gd name="connsiteX6380" fmla="*/ 4313527 w 13601612"/>
              <a:gd name="connsiteY6380" fmla="*/ 1791377 h 1972742"/>
              <a:gd name="connsiteX6381" fmla="*/ 4307793 w 13601612"/>
              <a:gd name="connsiteY6381" fmla="*/ 1789585 h 1972742"/>
              <a:gd name="connsiteX6382" fmla="*/ 4313527 w 13601612"/>
              <a:gd name="connsiteY6382" fmla="*/ 1788151 h 1972742"/>
              <a:gd name="connsiteX6383" fmla="*/ 4323205 w 13601612"/>
              <a:gd name="connsiteY6383" fmla="*/ 1788151 h 1972742"/>
              <a:gd name="connsiteX6384" fmla="*/ 4329656 w 13601612"/>
              <a:gd name="connsiteY6384" fmla="*/ 1789943 h 1972742"/>
              <a:gd name="connsiteX6385" fmla="*/ 4323205 w 13601612"/>
              <a:gd name="connsiteY6385" fmla="*/ 1791377 h 1972742"/>
              <a:gd name="connsiteX6386" fmla="*/ 4323205 w 13601612"/>
              <a:gd name="connsiteY6386" fmla="*/ 1788151 h 1972742"/>
              <a:gd name="connsiteX6387" fmla="*/ 4306717 w 13601612"/>
              <a:gd name="connsiteY6387" fmla="*/ 1789947 h 1972742"/>
              <a:gd name="connsiteX6388" fmla="*/ 4313527 w 13601612"/>
              <a:gd name="connsiteY6388" fmla="*/ 1792097 h 1972742"/>
              <a:gd name="connsiteX6389" fmla="*/ 4313527 w 13601612"/>
              <a:gd name="connsiteY6389" fmla="*/ 1794248 h 1972742"/>
              <a:gd name="connsiteX6390" fmla="*/ 4306359 w 13601612"/>
              <a:gd name="connsiteY6390" fmla="*/ 1796040 h 1972742"/>
              <a:gd name="connsiteX6391" fmla="*/ 4306717 w 13601612"/>
              <a:gd name="connsiteY6391" fmla="*/ 1789947 h 1972742"/>
              <a:gd name="connsiteX6392" fmla="*/ 4447576 w 13601612"/>
              <a:gd name="connsiteY6392" fmla="*/ 1789947 h 1972742"/>
              <a:gd name="connsiteX6393" fmla="*/ 4453311 w 13601612"/>
              <a:gd name="connsiteY6393" fmla="*/ 1791381 h 1972742"/>
              <a:gd name="connsiteX6394" fmla="*/ 4447576 w 13601612"/>
              <a:gd name="connsiteY6394" fmla="*/ 1793173 h 1972742"/>
              <a:gd name="connsiteX6395" fmla="*/ 4447576 w 13601612"/>
              <a:gd name="connsiteY6395" fmla="*/ 1789947 h 1972742"/>
              <a:gd name="connsiteX6396" fmla="*/ 4330373 w 13601612"/>
              <a:gd name="connsiteY6396" fmla="*/ 1790305 h 1972742"/>
              <a:gd name="connsiteX6397" fmla="*/ 4330373 w 13601612"/>
              <a:gd name="connsiteY6397" fmla="*/ 1796039 h 1972742"/>
              <a:gd name="connsiteX6398" fmla="*/ 4323205 w 13601612"/>
              <a:gd name="connsiteY6398" fmla="*/ 1793889 h 1972742"/>
              <a:gd name="connsiteX6399" fmla="*/ 4323205 w 13601612"/>
              <a:gd name="connsiteY6399" fmla="*/ 1792097 h 1972742"/>
              <a:gd name="connsiteX6400" fmla="*/ 4330373 w 13601612"/>
              <a:gd name="connsiteY6400" fmla="*/ 1790305 h 1972742"/>
              <a:gd name="connsiteX6401" fmla="*/ 4778039 w 13601612"/>
              <a:gd name="connsiteY6401" fmla="*/ 1790305 h 1972742"/>
              <a:gd name="connsiteX6402" fmla="*/ 4791659 w 13601612"/>
              <a:gd name="connsiteY6402" fmla="*/ 1794247 h 1972742"/>
              <a:gd name="connsiteX6403" fmla="*/ 4791659 w 13601612"/>
              <a:gd name="connsiteY6403" fmla="*/ 1807150 h 1972742"/>
              <a:gd name="connsiteX6404" fmla="*/ 4776964 w 13601612"/>
              <a:gd name="connsiteY6404" fmla="*/ 1811094 h 1972742"/>
              <a:gd name="connsiteX6405" fmla="*/ 4762627 w 13601612"/>
              <a:gd name="connsiteY6405" fmla="*/ 1807151 h 1972742"/>
              <a:gd name="connsiteX6406" fmla="*/ 4762627 w 13601612"/>
              <a:gd name="connsiteY6406" fmla="*/ 1794606 h 1972742"/>
              <a:gd name="connsiteX6407" fmla="*/ 4778039 w 13601612"/>
              <a:gd name="connsiteY6407" fmla="*/ 1790305 h 1972742"/>
              <a:gd name="connsiteX6408" fmla="*/ 5230365 w 13601612"/>
              <a:gd name="connsiteY6408" fmla="*/ 1790662 h 1972742"/>
              <a:gd name="connsiteX6409" fmla="*/ 5269433 w 13601612"/>
              <a:gd name="connsiteY6409" fmla="*/ 1801415 h 1972742"/>
              <a:gd name="connsiteX6410" fmla="*/ 5230723 w 13601612"/>
              <a:gd name="connsiteY6410" fmla="*/ 1811809 h 1972742"/>
              <a:gd name="connsiteX6411" fmla="*/ 5230365 w 13601612"/>
              <a:gd name="connsiteY6411" fmla="*/ 1790662 h 1972742"/>
              <a:gd name="connsiteX6412" fmla="*/ 5175527 w 13601612"/>
              <a:gd name="connsiteY6412" fmla="*/ 1791020 h 1972742"/>
              <a:gd name="connsiteX6413" fmla="*/ 5175169 w 13601612"/>
              <a:gd name="connsiteY6413" fmla="*/ 1810375 h 1972742"/>
              <a:gd name="connsiteX6414" fmla="*/ 5139327 w 13601612"/>
              <a:gd name="connsiteY6414" fmla="*/ 1800698 h 1972742"/>
              <a:gd name="connsiteX6415" fmla="*/ 5175527 w 13601612"/>
              <a:gd name="connsiteY6415" fmla="*/ 1791020 h 1972742"/>
              <a:gd name="connsiteX6416" fmla="*/ 4314244 w 13601612"/>
              <a:gd name="connsiteY6416" fmla="*/ 1792095 h 1972742"/>
              <a:gd name="connsiteX6417" fmla="*/ 4317828 w 13601612"/>
              <a:gd name="connsiteY6417" fmla="*/ 1793170 h 1972742"/>
              <a:gd name="connsiteX6418" fmla="*/ 4314244 w 13601612"/>
              <a:gd name="connsiteY6418" fmla="*/ 1793886 h 1972742"/>
              <a:gd name="connsiteX6419" fmla="*/ 4314244 w 13601612"/>
              <a:gd name="connsiteY6419" fmla="*/ 1792095 h 1972742"/>
              <a:gd name="connsiteX6420" fmla="*/ 4455103 w 13601612"/>
              <a:gd name="connsiteY6420" fmla="*/ 1792095 h 1972742"/>
              <a:gd name="connsiteX6421" fmla="*/ 4461913 w 13601612"/>
              <a:gd name="connsiteY6421" fmla="*/ 1793887 h 1972742"/>
              <a:gd name="connsiteX6422" fmla="*/ 4461913 w 13601612"/>
              <a:gd name="connsiteY6422" fmla="*/ 1800339 h 1972742"/>
              <a:gd name="connsiteX6423" fmla="*/ 4454386 w 13601612"/>
              <a:gd name="connsiteY6423" fmla="*/ 1802489 h 1972742"/>
              <a:gd name="connsiteX6424" fmla="*/ 4447218 w 13601612"/>
              <a:gd name="connsiteY6424" fmla="*/ 1800697 h 1972742"/>
              <a:gd name="connsiteX6425" fmla="*/ 4447576 w 13601612"/>
              <a:gd name="connsiteY6425" fmla="*/ 1794246 h 1972742"/>
              <a:gd name="connsiteX6426" fmla="*/ 4455103 w 13601612"/>
              <a:gd name="connsiteY6426" fmla="*/ 1792095 h 1972742"/>
              <a:gd name="connsiteX6427" fmla="*/ 4204926 w 13601612"/>
              <a:gd name="connsiteY6427" fmla="*/ 1792453 h 1972742"/>
              <a:gd name="connsiteX6428" fmla="*/ 4207435 w 13601612"/>
              <a:gd name="connsiteY6428" fmla="*/ 1793170 h 1972742"/>
              <a:gd name="connsiteX6429" fmla="*/ 4207435 w 13601612"/>
              <a:gd name="connsiteY6429" fmla="*/ 1793886 h 1972742"/>
              <a:gd name="connsiteX6430" fmla="*/ 4204926 w 13601612"/>
              <a:gd name="connsiteY6430" fmla="*/ 1794603 h 1972742"/>
              <a:gd name="connsiteX6431" fmla="*/ 4204926 w 13601612"/>
              <a:gd name="connsiteY6431" fmla="*/ 1792453 h 1972742"/>
              <a:gd name="connsiteX6432" fmla="*/ 4322488 w 13601612"/>
              <a:gd name="connsiteY6432" fmla="*/ 1792453 h 1972742"/>
              <a:gd name="connsiteX6433" fmla="*/ 4322488 w 13601612"/>
              <a:gd name="connsiteY6433" fmla="*/ 1793886 h 1972742"/>
              <a:gd name="connsiteX6434" fmla="*/ 4319979 w 13601612"/>
              <a:gd name="connsiteY6434" fmla="*/ 1793170 h 1972742"/>
              <a:gd name="connsiteX6435" fmla="*/ 4322488 w 13601612"/>
              <a:gd name="connsiteY6435" fmla="*/ 1792453 h 1972742"/>
              <a:gd name="connsiteX6436" fmla="*/ 4207794 w 13601612"/>
              <a:gd name="connsiteY6436" fmla="*/ 1793170 h 1972742"/>
              <a:gd name="connsiteX6437" fmla="*/ 4209227 w 13601612"/>
              <a:gd name="connsiteY6437" fmla="*/ 1793528 h 1972742"/>
              <a:gd name="connsiteX6438" fmla="*/ 4209944 w 13601612"/>
              <a:gd name="connsiteY6438" fmla="*/ 1793528 h 1972742"/>
              <a:gd name="connsiteX6439" fmla="*/ 4210302 w 13601612"/>
              <a:gd name="connsiteY6439" fmla="*/ 1793528 h 1972742"/>
              <a:gd name="connsiteX6440" fmla="*/ 4211377 w 13601612"/>
              <a:gd name="connsiteY6440" fmla="*/ 1793170 h 1972742"/>
              <a:gd name="connsiteX6441" fmla="*/ 4211377 w 13601612"/>
              <a:gd name="connsiteY6441" fmla="*/ 1793886 h 1972742"/>
              <a:gd name="connsiteX6442" fmla="*/ 4210302 w 13601612"/>
              <a:gd name="connsiteY6442" fmla="*/ 1793529 h 1972742"/>
              <a:gd name="connsiteX6443" fmla="*/ 4211377 w 13601612"/>
              <a:gd name="connsiteY6443" fmla="*/ 1794246 h 1972742"/>
              <a:gd name="connsiteX6444" fmla="*/ 4211377 w 13601612"/>
              <a:gd name="connsiteY6444" fmla="*/ 1795320 h 1972742"/>
              <a:gd name="connsiteX6445" fmla="*/ 4209585 w 13601612"/>
              <a:gd name="connsiteY6445" fmla="*/ 1796037 h 1972742"/>
              <a:gd name="connsiteX6446" fmla="*/ 4208868 w 13601612"/>
              <a:gd name="connsiteY6446" fmla="*/ 1796037 h 1972742"/>
              <a:gd name="connsiteX6447" fmla="*/ 4207793 w 13601612"/>
              <a:gd name="connsiteY6447" fmla="*/ 1796395 h 1972742"/>
              <a:gd name="connsiteX6448" fmla="*/ 4207793 w 13601612"/>
              <a:gd name="connsiteY6448" fmla="*/ 1795678 h 1972742"/>
              <a:gd name="connsiteX6449" fmla="*/ 4207793 w 13601612"/>
              <a:gd name="connsiteY6449" fmla="*/ 1794244 h 1972742"/>
              <a:gd name="connsiteX6450" fmla="*/ 4209227 w 13601612"/>
              <a:gd name="connsiteY6450" fmla="*/ 1793528 h 1972742"/>
              <a:gd name="connsiteX6451" fmla="*/ 4207793 w 13601612"/>
              <a:gd name="connsiteY6451" fmla="*/ 1793885 h 1972742"/>
              <a:gd name="connsiteX6452" fmla="*/ 4207794 w 13601612"/>
              <a:gd name="connsiteY6452" fmla="*/ 1793170 h 1972742"/>
              <a:gd name="connsiteX6453" fmla="*/ 4318904 w 13601612"/>
              <a:gd name="connsiteY6453" fmla="*/ 1793528 h 1972742"/>
              <a:gd name="connsiteX6454" fmla="*/ 4322846 w 13601612"/>
              <a:gd name="connsiteY6454" fmla="*/ 1794602 h 1972742"/>
              <a:gd name="connsiteX6455" fmla="*/ 4322846 w 13601612"/>
              <a:gd name="connsiteY6455" fmla="*/ 1798186 h 1972742"/>
              <a:gd name="connsiteX6456" fmla="*/ 4318187 w 13601612"/>
              <a:gd name="connsiteY6456" fmla="*/ 1799261 h 1972742"/>
              <a:gd name="connsiteX6457" fmla="*/ 4314244 w 13601612"/>
              <a:gd name="connsiteY6457" fmla="*/ 1798186 h 1972742"/>
              <a:gd name="connsiteX6458" fmla="*/ 4314244 w 13601612"/>
              <a:gd name="connsiteY6458" fmla="*/ 1794602 h 1972742"/>
              <a:gd name="connsiteX6459" fmla="*/ 4318904 w 13601612"/>
              <a:gd name="connsiteY6459" fmla="*/ 1793528 h 1972742"/>
              <a:gd name="connsiteX6460" fmla="*/ 4462630 w 13601612"/>
              <a:gd name="connsiteY6460" fmla="*/ 1793885 h 1972742"/>
              <a:gd name="connsiteX6461" fmla="*/ 4474458 w 13601612"/>
              <a:gd name="connsiteY6461" fmla="*/ 1797111 h 1972742"/>
              <a:gd name="connsiteX6462" fmla="*/ 4462630 w 13601612"/>
              <a:gd name="connsiteY6462" fmla="*/ 1800337 h 1972742"/>
              <a:gd name="connsiteX6463" fmla="*/ 4462630 w 13601612"/>
              <a:gd name="connsiteY6463" fmla="*/ 1793885 h 1972742"/>
              <a:gd name="connsiteX6464" fmla="*/ 4207435 w 13601612"/>
              <a:gd name="connsiteY6464" fmla="*/ 1794243 h 1972742"/>
              <a:gd name="connsiteX6465" fmla="*/ 4207435 w 13601612"/>
              <a:gd name="connsiteY6465" fmla="*/ 1795318 h 1972742"/>
              <a:gd name="connsiteX6466" fmla="*/ 4205285 w 13601612"/>
              <a:gd name="connsiteY6466" fmla="*/ 1794960 h 1972742"/>
              <a:gd name="connsiteX6467" fmla="*/ 4207435 w 13601612"/>
              <a:gd name="connsiteY6467" fmla="*/ 1795677 h 1972742"/>
              <a:gd name="connsiteX6468" fmla="*/ 4207435 w 13601612"/>
              <a:gd name="connsiteY6468" fmla="*/ 1796394 h 1972742"/>
              <a:gd name="connsiteX6469" fmla="*/ 4204926 w 13601612"/>
              <a:gd name="connsiteY6469" fmla="*/ 1797110 h 1972742"/>
              <a:gd name="connsiteX6470" fmla="*/ 4204926 w 13601612"/>
              <a:gd name="connsiteY6470" fmla="*/ 1794960 h 1972742"/>
              <a:gd name="connsiteX6471" fmla="*/ 4205284 w 13601612"/>
              <a:gd name="connsiteY6471" fmla="*/ 1794960 h 1972742"/>
              <a:gd name="connsiteX6472" fmla="*/ 4207435 w 13601612"/>
              <a:gd name="connsiteY6472" fmla="*/ 1794243 h 1972742"/>
              <a:gd name="connsiteX6473" fmla="*/ 4323205 w 13601612"/>
              <a:gd name="connsiteY6473" fmla="*/ 1794601 h 1972742"/>
              <a:gd name="connsiteX6474" fmla="*/ 4329656 w 13601612"/>
              <a:gd name="connsiteY6474" fmla="*/ 1796393 h 1972742"/>
              <a:gd name="connsiteX6475" fmla="*/ 4323205 w 13601612"/>
              <a:gd name="connsiteY6475" fmla="*/ 1797827 h 1972742"/>
              <a:gd name="connsiteX6476" fmla="*/ 4323205 w 13601612"/>
              <a:gd name="connsiteY6476" fmla="*/ 1794601 h 1972742"/>
              <a:gd name="connsiteX6477" fmla="*/ 4446501 w 13601612"/>
              <a:gd name="connsiteY6477" fmla="*/ 1794601 h 1972742"/>
              <a:gd name="connsiteX6478" fmla="*/ 4446501 w 13601612"/>
              <a:gd name="connsiteY6478" fmla="*/ 1800336 h 1972742"/>
              <a:gd name="connsiteX6479" fmla="*/ 4435390 w 13601612"/>
              <a:gd name="connsiteY6479" fmla="*/ 1797468 h 1972742"/>
              <a:gd name="connsiteX6480" fmla="*/ 4446501 w 13601612"/>
              <a:gd name="connsiteY6480" fmla="*/ 1794601 h 1972742"/>
              <a:gd name="connsiteX6481" fmla="*/ 4793451 w 13601612"/>
              <a:gd name="connsiteY6481" fmla="*/ 1794601 h 1972742"/>
              <a:gd name="connsiteX6482" fmla="*/ 4815315 w 13601612"/>
              <a:gd name="connsiteY6482" fmla="*/ 1800694 h 1972742"/>
              <a:gd name="connsiteX6483" fmla="*/ 4793451 w 13601612"/>
              <a:gd name="connsiteY6483" fmla="*/ 1806429 h 1972742"/>
              <a:gd name="connsiteX6484" fmla="*/ 4793451 w 13601612"/>
              <a:gd name="connsiteY6484" fmla="*/ 1794601 h 1972742"/>
              <a:gd name="connsiteX6485" fmla="*/ 4313527 w 13601612"/>
              <a:gd name="connsiteY6485" fmla="*/ 1794959 h 1972742"/>
              <a:gd name="connsiteX6486" fmla="*/ 4313527 w 13601612"/>
              <a:gd name="connsiteY6486" fmla="*/ 1798185 h 1972742"/>
              <a:gd name="connsiteX6487" fmla="*/ 4307434 w 13601612"/>
              <a:gd name="connsiteY6487" fmla="*/ 1796393 h 1972742"/>
              <a:gd name="connsiteX6488" fmla="*/ 4313527 w 13601612"/>
              <a:gd name="connsiteY6488" fmla="*/ 1794959 h 1972742"/>
              <a:gd name="connsiteX6489" fmla="*/ 4760835 w 13601612"/>
              <a:gd name="connsiteY6489" fmla="*/ 1795317 h 1972742"/>
              <a:gd name="connsiteX6490" fmla="*/ 4760835 w 13601612"/>
              <a:gd name="connsiteY6490" fmla="*/ 1806428 h 1972742"/>
              <a:gd name="connsiteX6491" fmla="*/ 4739330 w 13601612"/>
              <a:gd name="connsiteY6491" fmla="*/ 1801052 h 1972742"/>
              <a:gd name="connsiteX6492" fmla="*/ 4760835 w 13601612"/>
              <a:gd name="connsiteY6492" fmla="*/ 1795317 h 1972742"/>
              <a:gd name="connsiteX6493" fmla="*/ 4211378 w 13601612"/>
              <a:gd name="connsiteY6493" fmla="*/ 1795675 h 1972742"/>
              <a:gd name="connsiteX6494" fmla="*/ 4211378 w 13601612"/>
              <a:gd name="connsiteY6494" fmla="*/ 1796391 h 1972742"/>
              <a:gd name="connsiteX6495" fmla="*/ 4210303 w 13601612"/>
              <a:gd name="connsiteY6495" fmla="*/ 1796034 h 1972742"/>
              <a:gd name="connsiteX6496" fmla="*/ 4211378 w 13601612"/>
              <a:gd name="connsiteY6496" fmla="*/ 1795675 h 1972742"/>
              <a:gd name="connsiteX6497" fmla="*/ 4209586 w 13601612"/>
              <a:gd name="connsiteY6497" fmla="*/ 1796391 h 1972742"/>
              <a:gd name="connsiteX6498" fmla="*/ 4211378 w 13601612"/>
              <a:gd name="connsiteY6498" fmla="*/ 1796749 h 1972742"/>
              <a:gd name="connsiteX6499" fmla="*/ 4211378 w 13601612"/>
              <a:gd name="connsiteY6499" fmla="*/ 1798183 h 1972742"/>
              <a:gd name="connsiteX6500" fmla="*/ 4209944 w 13601612"/>
              <a:gd name="connsiteY6500" fmla="*/ 1798541 h 1972742"/>
              <a:gd name="connsiteX6501" fmla="*/ 4207794 w 13601612"/>
              <a:gd name="connsiteY6501" fmla="*/ 1798183 h 1972742"/>
              <a:gd name="connsiteX6502" fmla="*/ 4207794 w 13601612"/>
              <a:gd name="connsiteY6502" fmla="*/ 1796749 h 1972742"/>
              <a:gd name="connsiteX6503" fmla="*/ 4209586 w 13601612"/>
              <a:gd name="connsiteY6503" fmla="*/ 1796391 h 1972742"/>
              <a:gd name="connsiteX6504" fmla="*/ 4207435 w 13601612"/>
              <a:gd name="connsiteY6504" fmla="*/ 1796749 h 1972742"/>
              <a:gd name="connsiteX6505" fmla="*/ 4207435 w 13601612"/>
              <a:gd name="connsiteY6505" fmla="*/ 1798183 h 1972742"/>
              <a:gd name="connsiteX6506" fmla="*/ 4205285 w 13601612"/>
              <a:gd name="connsiteY6506" fmla="*/ 1797466 h 1972742"/>
              <a:gd name="connsiteX6507" fmla="*/ 4207435 w 13601612"/>
              <a:gd name="connsiteY6507" fmla="*/ 1796749 h 1972742"/>
              <a:gd name="connsiteX6508" fmla="*/ 4306359 w 13601612"/>
              <a:gd name="connsiteY6508" fmla="*/ 1796749 h 1972742"/>
              <a:gd name="connsiteX6509" fmla="*/ 4313527 w 13601612"/>
              <a:gd name="connsiteY6509" fmla="*/ 1798541 h 1972742"/>
              <a:gd name="connsiteX6510" fmla="*/ 4313527 w 13601612"/>
              <a:gd name="connsiteY6510" fmla="*/ 1800692 h 1972742"/>
              <a:gd name="connsiteX6511" fmla="*/ 4306359 w 13601612"/>
              <a:gd name="connsiteY6511" fmla="*/ 1802484 h 1972742"/>
              <a:gd name="connsiteX6512" fmla="*/ 4306359 w 13601612"/>
              <a:gd name="connsiteY6512" fmla="*/ 1796749 h 1972742"/>
              <a:gd name="connsiteX6513" fmla="*/ 4330373 w 13601612"/>
              <a:gd name="connsiteY6513" fmla="*/ 1796749 h 1972742"/>
              <a:gd name="connsiteX6514" fmla="*/ 4330731 w 13601612"/>
              <a:gd name="connsiteY6514" fmla="*/ 1802842 h 1972742"/>
              <a:gd name="connsiteX6515" fmla="*/ 4323204 w 13601612"/>
              <a:gd name="connsiteY6515" fmla="*/ 1800692 h 1972742"/>
              <a:gd name="connsiteX6516" fmla="*/ 4323204 w 13601612"/>
              <a:gd name="connsiteY6516" fmla="*/ 1798541 h 1972742"/>
              <a:gd name="connsiteX6517" fmla="*/ 4330373 w 13601612"/>
              <a:gd name="connsiteY6517" fmla="*/ 1796749 h 1972742"/>
              <a:gd name="connsiteX6518" fmla="*/ 4204926 w 13601612"/>
              <a:gd name="connsiteY6518" fmla="*/ 1797824 h 1972742"/>
              <a:gd name="connsiteX6519" fmla="*/ 4207435 w 13601612"/>
              <a:gd name="connsiteY6519" fmla="*/ 1798541 h 1972742"/>
              <a:gd name="connsiteX6520" fmla="*/ 4207435 w 13601612"/>
              <a:gd name="connsiteY6520" fmla="*/ 1799258 h 1972742"/>
              <a:gd name="connsiteX6521" fmla="*/ 4204568 w 13601612"/>
              <a:gd name="connsiteY6521" fmla="*/ 1799975 h 1972742"/>
              <a:gd name="connsiteX6522" fmla="*/ 4204926 w 13601612"/>
              <a:gd name="connsiteY6522" fmla="*/ 1797824 h 1972742"/>
              <a:gd name="connsiteX6523" fmla="*/ 4214604 w 13601612"/>
              <a:gd name="connsiteY6523" fmla="*/ 1797824 h 1972742"/>
              <a:gd name="connsiteX6524" fmla="*/ 4214604 w 13601612"/>
              <a:gd name="connsiteY6524" fmla="*/ 1799975 h 1972742"/>
              <a:gd name="connsiteX6525" fmla="*/ 4211736 w 13601612"/>
              <a:gd name="connsiteY6525" fmla="*/ 1799258 h 1972742"/>
              <a:gd name="connsiteX6526" fmla="*/ 4211736 w 13601612"/>
              <a:gd name="connsiteY6526" fmla="*/ 1798541 h 1972742"/>
              <a:gd name="connsiteX6527" fmla="*/ 4214604 w 13601612"/>
              <a:gd name="connsiteY6527" fmla="*/ 1797824 h 1972742"/>
              <a:gd name="connsiteX6528" fmla="*/ 4475533 w 13601612"/>
              <a:gd name="connsiteY6528" fmla="*/ 1797824 h 1972742"/>
              <a:gd name="connsiteX6529" fmla="*/ 4475891 w 13601612"/>
              <a:gd name="connsiteY6529" fmla="*/ 1808218 h 1972742"/>
              <a:gd name="connsiteX6530" fmla="*/ 4462988 w 13601612"/>
              <a:gd name="connsiteY6530" fmla="*/ 1804634 h 1972742"/>
              <a:gd name="connsiteX6531" fmla="*/ 4462630 w 13601612"/>
              <a:gd name="connsiteY6531" fmla="*/ 1801050 h 1972742"/>
              <a:gd name="connsiteX6532" fmla="*/ 4475533 w 13601612"/>
              <a:gd name="connsiteY6532" fmla="*/ 1797824 h 1972742"/>
              <a:gd name="connsiteX6533" fmla="*/ 4433957 w 13601612"/>
              <a:gd name="connsiteY6533" fmla="*/ 1798182 h 1972742"/>
              <a:gd name="connsiteX6534" fmla="*/ 4446501 w 13601612"/>
              <a:gd name="connsiteY6534" fmla="*/ 1801408 h 1972742"/>
              <a:gd name="connsiteX6535" fmla="*/ 4446143 w 13601612"/>
              <a:gd name="connsiteY6535" fmla="*/ 1804633 h 1972742"/>
              <a:gd name="connsiteX6536" fmla="*/ 4433598 w 13601612"/>
              <a:gd name="connsiteY6536" fmla="*/ 1807859 h 1972742"/>
              <a:gd name="connsiteX6537" fmla="*/ 4433957 w 13601612"/>
              <a:gd name="connsiteY6537" fmla="*/ 1798182 h 1972742"/>
              <a:gd name="connsiteX6538" fmla="*/ 4207794 w 13601612"/>
              <a:gd name="connsiteY6538" fmla="*/ 1798540 h 1972742"/>
              <a:gd name="connsiteX6539" fmla="*/ 4209227 w 13601612"/>
              <a:gd name="connsiteY6539" fmla="*/ 1798898 h 1972742"/>
              <a:gd name="connsiteX6540" fmla="*/ 4209944 w 13601612"/>
              <a:gd name="connsiteY6540" fmla="*/ 1798898 h 1972742"/>
              <a:gd name="connsiteX6541" fmla="*/ 4210302 w 13601612"/>
              <a:gd name="connsiteY6541" fmla="*/ 1798898 h 1972742"/>
              <a:gd name="connsiteX6542" fmla="*/ 4211377 w 13601612"/>
              <a:gd name="connsiteY6542" fmla="*/ 1798540 h 1972742"/>
              <a:gd name="connsiteX6543" fmla="*/ 4211377 w 13601612"/>
              <a:gd name="connsiteY6543" fmla="*/ 1799256 h 1972742"/>
              <a:gd name="connsiteX6544" fmla="*/ 4210302 w 13601612"/>
              <a:gd name="connsiteY6544" fmla="*/ 1798899 h 1972742"/>
              <a:gd name="connsiteX6545" fmla="*/ 4211377 w 13601612"/>
              <a:gd name="connsiteY6545" fmla="*/ 1799615 h 1972742"/>
              <a:gd name="connsiteX6546" fmla="*/ 4211377 w 13601612"/>
              <a:gd name="connsiteY6546" fmla="*/ 1801049 h 1972742"/>
              <a:gd name="connsiteX6547" fmla="*/ 4209585 w 13601612"/>
              <a:gd name="connsiteY6547" fmla="*/ 1801407 h 1972742"/>
              <a:gd name="connsiteX6548" fmla="*/ 4207793 w 13601612"/>
              <a:gd name="connsiteY6548" fmla="*/ 1801049 h 1972742"/>
              <a:gd name="connsiteX6549" fmla="*/ 4207793 w 13601612"/>
              <a:gd name="connsiteY6549" fmla="*/ 1799615 h 1972742"/>
              <a:gd name="connsiteX6550" fmla="*/ 4209226 w 13601612"/>
              <a:gd name="connsiteY6550" fmla="*/ 1798899 h 1972742"/>
              <a:gd name="connsiteX6551" fmla="*/ 4207793 w 13601612"/>
              <a:gd name="connsiteY6551" fmla="*/ 1799256 h 1972742"/>
              <a:gd name="connsiteX6552" fmla="*/ 4207794 w 13601612"/>
              <a:gd name="connsiteY6552" fmla="*/ 1798540 h 1972742"/>
              <a:gd name="connsiteX6553" fmla="*/ 4314244 w 13601612"/>
              <a:gd name="connsiteY6553" fmla="*/ 1798898 h 1972742"/>
              <a:gd name="connsiteX6554" fmla="*/ 4317112 w 13601612"/>
              <a:gd name="connsiteY6554" fmla="*/ 1799614 h 1972742"/>
              <a:gd name="connsiteX6555" fmla="*/ 4314244 w 13601612"/>
              <a:gd name="connsiteY6555" fmla="*/ 1800331 h 1972742"/>
              <a:gd name="connsiteX6556" fmla="*/ 4314244 w 13601612"/>
              <a:gd name="connsiteY6556" fmla="*/ 1798898 h 1972742"/>
              <a:gd name="connsiteX6557" fmla="*/ 4322846 w 13601612"/>
              <a:gd name="connsiteY6557" fmla="*/ 1798898 h 1972742"/>
              <a:gd name="connsiteX6558" fmla="*/ 4322846 w 13601612"/>
              <a:gd name="connsiteY6558" fmla="*/ 1800331 h 1972742"/>
              <a:gd name="connsiteX6559" fmla="*/ 4319262 w 13601612"/>
              <a:gd name="connsiteY6559" fmla="*/ 1799614 h 1972742"/>
              <a:gd name="connsiteX6560" fmla="*/ 4322846 w 13601612"/>
              <a:gd name="connsiteY6560" fmla="*/ 1798898 h 1972742"/>
              <a:gd name="connsiteX6561" fmla="*/ 4207435 w 13601612"/>
              <a:gd name="connsiteY6561" fmla="*/ 1799614 h 1972742"/>
              <a:gd name="connsiteX6562" fmla="*/ 4207435 w 13601612"/>
              <a:gd name="connsiteY6562" fmla="*/ 1801048 h 1972742"/>
              <a:gd name="connsiteX6563" fmla="*/ 4205285 w 13601612"/>
              <a:gd name="connsiteY6563" fmla="*/ 1800331 h 1972742"/>
              <a:gd name="connsiteX6564" fmla="*/ 4207435 w 13601612"/>
              <a:gd name="connsiteY6564" fmla="*/ 1799614 h 1972742"/>
              <a:gd name="connsiteX6565" fmla="*/ 4211736 w 13601612"/>
              <a:gd name="connsiteY6565" fmla="*/ 1799614 h 1972742"/>
              <a:gd name="connsiteX6566" fmla="*/ 4214245 w 13601612"/>
              <a:gd name="connsiteY6566" fmla="*/ 1800331 h 1972742"/>
              <a:gd name="connsiteX6567" fmla="*/ 4214603 w 13601612"/>
              <a:gd name="connsiteY6567" fmla="*/ 1800331 h 1972742"/>
              <a:gd name="connsiteX6568" fmla="*/ 4214603 w 13601612"/>
              <a:gd name="connsiteY6568" fmla="*/ 1802840 h 1972742"/>
              <a:gd name="connsiteX6569" fmla="*/ 4211736 w 13601612"/>
              <a:gd name="connsiteY6569" fmla="*/ 1802123 h 1972742"/>
              <a:gd name="connsiteX6570" fmla="*/ 4211736 w 13601612"/>
              <a:gd name="connsiteY6570" fmla="*/ 1801049 h 1972742"/>
              <a:gd name="connsiteX6571" fmla="*/ 4214245 w 13601612"/>
              <a:gd name="connsiteY6571" fmla="*/ 1800332 h 1972742"/>
              <a:gd name="connsiteX6572" fmla="*/ 4211736 w 13601612"/>
              <a:gd name="connsiteY6572" fmla="*/ 1800690 h 1972742"/>
              <a:gd name="connsiteX6573" fmla="*/ 4211736 w 13601612"/>
              <a:gd name="connsiteY6573" fmla="*/ 1799614 h 1972742"/>
              <a:gd name="connsiteX6574" fmla="*/ 4318187 w 13601612"/>
              <a:gd name="connsiteY6574" fmla="*/ 1799972 h 1972742"/>
              <a:gd name="connsiteX6575" fmla="*/ 4322846 w 13601612"/>
              <a:gd name="connsiteY6575" fmla="*/ 1801047 h 1972742"/>
              <a:gd name="connsiteX6576" fmla="*/ 4322846 w 13601612"/>
              <a:gd name="connsiteY6576" fmla="*/ 1804989 h 1972742"/>
              <a:gd name="connsiteX6577" fmla="*/ 4318545 w 13601612"/>
              <a:gd name="connsiteY6577" fmla="*/ 1806064 h 1972742"/>
              <a:gd name="connsiteX6578" fmla="*/ 4313886 w 13601612"/>
              <a:gd name="connsiteY6578" fmla="*/ 1804630 h 1972742"/>
              <a:gd name="connsiteX6579" fmla="*/ 4314244 w 13601612"/>
              <a:gd name="connsiteY6579" fmla="*/ 1801046 h 1972742"/>
              <a:gd name="connsiteX6580" fmla="*/ 4318187 w 13601612"/>
              <a:gd name="connsiteY6580" fmla="*/ 1799972 h 1972742"/>
              <a:gd name="connsiteX6581" fmla="*/ 4204568 w 13601612"/>
              <a:gd name="connsiteY6581" fmla="*/ 1800689 h 1972742"/>
              <a:gd name="connsiteX6582" fmla="*/ 4207435 w 13601612"/>
              <a:gd name="connsiteY6582" fmla="*/ 1801406 h 1972742"/>
              <a:gd name="connsiteX6583" fmla="*/ 4207435 w 13601612"/>
              <a:gd name="connsiteY6583" fmla="*/ 1802123 h 1972742"/>
              <a:gd name="connsiteX6584" fmla="*/ 4204568 w 13601612"/>
              <a:gd name="connsiteY6584" fmla="*/ 1802840 h 1972742"/>
              <a:gd name="connsiteX6585" fmla="*/ 4204568 w 13601612"/>
              <a:gd name="connsiteY6585" fmla="*/ 1800689 h 1972742"/>
              <a:gd name="connsiteX6586" fmla="*/ 4207794 w 13601612"/>
              <a:gd name="connsiteY6586" fmla="*/ 1801416 h 1972742"/>
              <a:gd name="connsiteX6587" fmla="*/ 4208868 w 13601612"/>
              <a:gd name="connsiteY6587" fmla="*/ 1801774 h 1972742"/>
              <a:gd name="connsiteX6588" fmla="*/ 4207794 w 13601612"/>
              <a:gd name="connsiteY6588" fmla="*/ 1802132 h 1972742"/>
              <a:gd name="connsiteX6589" fmla="*/ 4207794 w 13601612"/>
              <a:gd name="connsiteY6589" fmla="*/ 1801416 h 1972742"/>
              <a:gd name="connsiteX6590" fmla="*/ 4211378 w 13601612"/>
              <a:gd name="connsiteY6590" fmla="*/ 1801416 h 1972742"/>
              <a:gd name="connsiteX6591" fmla="*/ 4211378 w 13601612"/>
              <a:gd name="connsiteY6591" fmla="*/ 1802133 h 1972742"/>
              <a:gd name="connsiteX6592" fmla="*/ 4210303 w 13601612"/>
              <a:gd name="connsiteY6592" fmla="*/ 1801775 h 1972742"/>
              <a:gd name="connsiteX6593" fmla="*/ 4211378 w 13601612"/>
              <a:gd name="connsiteY6593" fmla="*/ 1801416 h 1972742"/>
              <a:gd name="connsiteX6594" fmla="*/ 4313527 w 13601612"/>
              <a:gd name="connsiteY6594" fmla="*/ 1801416 h 1972742"/>
              <a:gd name="connsiteX6595" fmla="*/ 4313170 w 13601612"/>
              <a:gd name="connsiteY6595" fmla="*/ 1804642 h 1972742"/>
              <a:gd name="connsiteX6596" fmla="*/ 4307077 w 13601612"/>
              <a:gd name="connsiteY6596" fmla="*/ 1802850 h 1972742"/>
              <a:gd name="connsiteX6597" fmla="*/ 4313527 w 13601612"/>
              <a:gd name="connsiteY6597" fmla="*/ 1801416 h 1972742"/>
              <a:gd name="connsiteX6598" fmla="*/ 4323205 w 13601612"/>
              <a:gd name="connsiteY6598" fmla="*/ 1801416 h 1972742"/>
              <a:gd name="connsiteX6599" fmla="*/ 4329656 w 13601612"/>
              <a:gd name="connsiteY6599" fmla="*/ 1803208 h 1972742"/>
              <a:gd name="connsiteX6600" fmla="*/ 4323563 w 13601612"/>
              <a:gd name="connsiteY6600" fmla="*/ 1804642 h 1972742"/>
              <a:gd name="connsiteX6601" fmla="*/ 4323205 w 13601612"/>
              <a:gd name="connsiteY6601" fmla="*/ 1801416 h 1972742"/>
              <a:gd name="connsiteX6602" fmla="*/ 4461913 w 13601612"/>
              <a:gd name="connsiteY6602" fmla="*/ 1801416 h 1972742"/>
              <a:gd name="connsiteX6603" fmla="*/ 4461913 w 13601612"/>
              <a:gd name="connsiteY6603" fmla="*/ 1804642 h 1972742"/>
              <a:gd name="connsiteX6604" fmla="*/ 4456179 w 13601612"/>
              <a:gd name="connsiteY6604" fmla="*/ 1802850 h 1972742"/>
              <a:gd name="connsiteX6605" fmla="*/ 4461913 w 13601612"/>
              <a:gd name="connsiteY6605" fmla="*/ 1801416 h 1972742"/>
              <a:gd name="connsiteX6606" fmla="*/ 4819258 w 13601612"/>
              <a:gd name="connsiteY6606" fmla="*/ 1801416 h 1972742"/>
              <a:gd name="connsiteX6607" fmla="*/ 4819615 w 13601612"/>
              <a:gd name="connsiteY6607" fmla="*/ 1801416 h 1972742"/>
              <a:gd name="connsiteX6608" fmla="*/ 4820332 w 13601612"/>
              <a:gd name="connsiteY6608" fmla="*/ 1822563 h 1972742"/>
              <a:gd name="connsiteX6609" fmla="*/ 4793451 w 13601612"/>
              <a:gd name="connsiteY6609" fmla="*/ 1815395 h 1972742"/>
              <a:gd name="connsiteX6610" fmla="*/ 4793451 w 13601612"/>
              <a:gd name="connsiteY6610" fmla="*/ 1808585 h 1972742"/>
              <a:gd name="connsiteX6611" fmla="*/ 4819258 w 13601612"/>
              <a:gd name="connsiteY6611" fmla="*/ 1801416 h 1972742"/>
              <a:gd name="connsiteX6612" fmla="*/ 4209586 w 13601612"/>
              <a:gd name="connsiteY6612" fmla="*/ 1801774 h 1972742"/>
              <a:gd name="connsiteX6613" fmla="*/ 4211378 w 13601612"/>
              <a:gd name="connsiteY6613" fmla="*/ 1802491 h 1972742"/>
              <a:gd name="connsiteX6614" fmla="*/ 4211378 w 13601612"/>
              <a:gd name="connsiteY6614" fmla="*/ 1803924 h 1972742"/>
              <a:gd name="connsiteX6615" fmla="*/ 4209944 w 13601612"/>
              <a:gd name="connsiteY6615" fmla="*/ 1804282 h 1972742"/>
              <a:gd name="connsiteX6616" fmla="*/ 4207794 w 13601612"/>
              <a:gd name="connsiteY6616" fmla="*/ 1803924 h 1972742"/>
              <a:gd name="connsiteX6617" fmla="*/ 4207794 w 13601612"/>
              <a:gd name="connsiteY6617" fmla="*/ 1802491 h 1972742"/>
              <a:gd name="connsiteX6618" fmla="*/ 4209586 w 13601612"/>
              <a:gd name="connsiteY6618" fmla="*/ 1801774 h 1972742"/>
              <a:gd name="connsiteX6619" fmla="*/ 4447218 w 13601612"/>
              <a:gd name="connsiteY6619" fmla="*/ 1801774 h 1972742"/>
              <a:gd name="connsiteX6620" fmla="*/ 4452594 w 13601612"/>
              <a:gd name="connsiteY6620" fmla="*/ 1802849 h 1972742"/>
              <a:gd name="connsiteX6621" fmla="*/ 4447218 w 13601612"/>
              <a:gd name="connsiteY6621" fmla="*/ 1804282 h 1972742"/>
              <a:gd name="connsiteX6622" fmla="*/ 4447218 w 13601612"/>
              <a:gd name="connsiteY6622" fmla="*/ 1801774 h 1972742"/>
              <a:gd name="connsiteX6623" fmla="*/ 4735387 w 13601612"/>
              <a:gd name="connsiteY6623" fmla="*/ 1801774 h 1972742"/>
              <a:gd name="connsiteX6624" fmla="*/ 4735745 w 13601612"/>
              <a:gd name="connsiteY6624" fmla="*/ 1801774 h 1972742"/>
              <a:gd name="connsiteX6625" fmla="*/ 4760476 w 13601612"/>
              <a:gd name="connsiteY6625" fmla="*/ 1808584 h 1972742"/>
              <a:gd name="connsiteX6626" fmla="*/ 4760476 w 13601612"/>
              <a:gd name="connsiteY6626" fmla="*/ 1815752 h 1972742"/>
              <a:gd name="connsiteX6627" fmla="*/ 4735387 w 13601612"/>
              <a:gd name="connsiteY6627" fmla="*/ 1822562 h 1972742"/>
              <a:gd name="connsiteX6628" fmla="*/ 4735029 w 13601612"/>
              <a:gd name="connsiteY6628" fmla="*/ 1822562 h 1972742"/>
              <a:gd name="connsiteX6629" fmla="*/ 4734671 w 13601612"/>
              <a:gd name="connsiteY6629" fmla="*/ 1822920 h 1972742"/>
              <a:gd name="connsiteX6630" fmla="*/ 4734671 w 13601612"/>
              <a:gd name="connsiteY6630" fmla="*/ 1823278 h 1972742"/>
              <a:gd name="connsiteX6631" fmla="*/ 4734671 w 13601612"/>
              <a:gd name="connsiteY6631" fmla="*/ 1823636 h 1972742"/>
              <a:gd name="connsiteX6632" fmla="*/ 4734671 w 13601612"/>
              <a:gd name="connsiteY6632" fmla="*/ 1823994 h 1972742"/>
              <a:gd name="connsiteX6633" fmla="*/ 4735029 w 13601612"/>
              <a:gd name="connsiteY6633" fmla="*/ 1824352 h 1972742"/>
              <a:gd name="connsiteX6634" fmla="*/ 4735387 w 13601612"/>
              <a:gd name="connsiteY6634" fmla="*/ 1824352 h 1972742"/>
              <a:gd name="connsiteX6635" fmla="*/ 4760476 w 13601612"/>
              <a:gd name="connsiteY6635" fmla="*/ 1831162 h 1972742"/>
              <a:gd name="connsiteX6636" fmla="*/ 4760118 w 13601612"/>
              <a:gd name="connsiteY6636" fmla="*/ 1839047 h 1972742"/>
              <a:gd name="connsiteX6637" fmla="*/ 4733237 w 13601612"/>
              <a:gd name="connsiteY6637" fmla="*/ 1846215 h 1972742"/>
              <a:gd name="connsiteX6638" fmla="*/ 4735387 w 13601612"/>
              <a:gd name="connsiteY6638" fmla="*/ 1801774 h 1972742"/>
              <a:gd name="connsiteX6639" fmla="*/ 4207435 w 13601612"/>
              <a:gd name="connsiteY6639" fmla="*/ 1802491 h 1972742"/>
              <a:gd name="connsiteX6640" fmla="*/ 4207435 w 13601612"/>
              <a:gd name="connsiteY6640" fmla="*/ 1803566 h 1972742"/>
              <a:gd name="connsiteX6641" fmla="*/ 4204926 w 13601612"/>
              <a:gd name="connsiteY6641" fmla="*/ 1803208 h 1972742"/>
              <a:gd name="connsiteX6642" fmla="*/ 4207435 w 13601612"/>
              <a:gd name="connsiteY6642" fmla="*/ 1803924 h 1972742"/>
              <a:gd name="connsiteX6643" fmla="*/ 4207435 w 13601612"/>
              <a:gd name="connsiteY6643" fmla="*/ 1804999 h 1972742"/>
              <a:gd name="connsiteX6644" fmla="*/ 4204568 w 13601612"/>
              <a:gd name="connsiteY6644" fmla="*/ 1805716 h 1972742"/>
              <a:gd name="connsiteX6645" fmla="*/ 4204568 w 13601612"/>
              <a:gd name="connsiteY6645" fmla="*/ 1803207 h 1972742"/>
              <a:gd name="connsiteX6646" fmla="*/ 4204926 w 13601612"/>
              <a:gd name="connsiteY6646" fmla="*/ 1803207 h 1972742"/>
              <a:gd name="connsiteX6647" fmla="*/ 4207435 w 13601612"/>
              <a:gd name="connsiteY6647" fmla="*/ 1802491 h 1972742"/>
              <a:gd name="connsiteX6648" fmla="*/ 4211736 w 13601612"/>
              <a:gd name="connsiteY6648" fmla="*/ 1802491 h 1972742"/>
              <a:gd name="connsiteX6649" fmla="*/ 4214245 w 13601612"/>
              <a:gd name="connsiteY6649" fmla="*/ 1803208 h 1972742"/>
              <a:gd name="connsiteX6650" fmla="*/ 4214603 w 13601612"/>
              <a:gd name="connsiteY6650" fmla="*/ 1803208 h 1972742"/>
              <a:gd name="connsiteX6651" fmla="*/ 4214961 w 13601612"/>
              <a:gd name="connsiteY6651" fmla="*/ 1805717 h 1972742"/>
              <a:gd name="connsiteX6652" fmla="*/ 4211735 w 13601612"/>
              <a:gd name="connsiteY6652" fmla="*/ 1805000 h 1972742"/>
              <a:gd name="connsiteX6653" fmla="*/ 4211735 w 13601612"/>
              <a:gd name="connsiteY6653" fmla="*/ 1805358 h 1972742"/>
              <a:gd name="connsiteX6654" fmla="*/ 4214244 w 13601612"/>
              <a:gd name="connsiteY6654" fmla="*/ 1806074 h 1972742"/>
              <a:gd name="connsiteX6655" fmla="*/ 4214961 w 13601612"/>
              <a:gd name="connsiteY6655" fmla="*/ 1806074 h 1972742"/>
              <a:gd name="connsiteX6656" fmla="*/ 4214961 w 13601612"/>
              <a:gd name="connsiteY6656" fmla="*/ 1808583 h 1972742"/>
              <a:gd name="connsiteX6657" fmla="*/ 4211735 w 13601612"/>
              <a:gd name="connsiteY6657" fmla="*/ 1807867 h 1972742"/>
              <a:gd name="connsiteX6658" fmla="*/ 4210302 w 13601612"/>
              <a:gd name="connsiteY6658" fmla="*/ 1807509 h 1972742"/>
              <a:gd name="connsiteX6659" fmla="*/ 4211735 w 13601612"/>
              <a:gd name="connsiteY6659" fmla="*/ 1808226 h 1972742"/>
              <a:gd name="connsiteX6660" fmla="*/ 4214603 w 13601612"/>
              <a:gd name="connsiteY6660" fmla="*/ 1808942 h 1972742"/>
              <a:gd name="connsiteX6661" fmla="*/ 4214960 w 13601612"/>
              <a:gd name="connsiteY6661" fmla="*/ 1808942 h 1972742"/>
              <a:gd name="connsiteX6662" fmla="*/ 4214960 w 13601612"/>
              <a:gd name="connsiteY6662" fmla="*/ 1811451 h 1972742"/>
              <a:gd name="connsiteX6663" fmla="*/ 4212093 w 13601612"/>
              <a:gd name="connsiteY6663" fmla="*/ 1810734 h 1972742"/>
              <a:gd name="connsiteX6664" fmla="*/ 4212093 w 13601612"/>
              <a:gd name="connsiteY6664" fmla="*/ 1810018 h 1972742"/>
              <a:gd name="connsiteX6665" fmla="*/ 4214602 w 13601612"/>
              <a:gd name="connsiteY6665" fmla="*/ 1808943 h 1972742"/>
              <a:gd name="connsiteX6666" fmla="*/ 4212093 w 13601612"/>
              <a:gd name="connsiteY6666" fmla="*/ 1809660 h 1972742"/>
              <a:gd name="connsiteX6667" fmla="*/ 4211735 w 13601612"/>
              <a:gd name="connsiteY6667" fmla="*/ 1808226 h 1972742"/>
              <a:gd name="connsiteX6668" fmla="*/ 4211735 w 13601612"/>
              <a:gd name="connsiteY6668" fmla="*/ 1809660 h 1972742"/>
              <a:gd name="connsiteX6669" fmla="*/ 4209943 w 13601612"/>
              <a:gd name="connsiteY6669" fmla="*/ 1810018 h 1972742"/>
              <a:gd name="connsiteX6670" fmla="*/ 4207793 w 13601612"/>
              <a:gd name="connsiteY6670" fmla="*/ 1809660 h 1972742"/>
              <a:gd name="connsiteX6671" fmla="*/ 4207793 w 13601612"/>
              <a:gd name="connsiteY6671" fmla="*/ 1808226 h 1972742"/>
              <a:gd name="connsiteX6672" fmla="*/ 4209585 w 13601612"/>
              <a:gd name="connsiteY6672" fmla="*/ 1807509 h 1972742"/>
              <a:gd name="connsiteX6673" fmla="*/ 4210302 w 13601612"/>
              <a:gd name="connsiteY6673" fmla="*/ 1807509 h 1972742"/>
              <a:gd name="connsiteX6674" fmla="*/ 4211735 w 13601612"/>
              <a:gd name="connsiteY6674" fmla="*/ 1807151 h 1972742"/>
              <a:gd name="connsiteX6675" fmla="*/ 4211735 w 13601612"/>
              <a:gd name="connsiteY6675" fmla="*/ 1806794 h 1972742"/>
              <a:gd name="connsiteX6676" fmla="*/ 4209585 w 13601612"/>
              <a:gd name="connsiteY6676" fmla="*/ 1807151 h 1972742"/>
              <a:gd name="connsiteX6677" fmla="*/ 4207793 w 13601612"/>
              <a:gd name="connsiteY6677" fmla="*/ 1806794 h 1972742"/>
              <a:gd name="connsiteX6678" fmla="*/ 4207793 w 13601612"/>
              <a:gd name="connsiteY6678" fmla="*/ 1805360 h 1972742"/>
              <a:gd name="connsiteX6679" fmla="*/ 4209226 w 13601612"/>
              <a:gd name="connsiteY6679" fmla="*/ 1804643 h 1972742"/>
              <a:gd name="connsiteX6680" fmla="*/ 4207793 w 13601612"/>
              <a:gd name="connsiteY6680" fmla="*/ 1805001 h 1972742"/>
              <a:gd name="connsiteX6681" fmla="*/ 4207793 w 13601612"/>
              <a:gd name="connsiteY6681" fmla="*/ 1804284 h 1972742"/>
              <a:gd name="connsiteX6682" fmla="*/ 4209226 w 13601612"/>
              <a:gd name="connsiteY6682" fmla="*/ 1804642 h 1972742"/>
              <a:gd name="connsiteX6683" fmla="*/ 4209943 w 13601612"/>
              <a:gd name="connsiteY6683" fmla="*/ 1804642 h 1972742"/>
              <a:gd name="connsiteX6684" fmla="*/ 4210301 w 13601612"/>
              <a:gd name="connsiteY6684" fmla="*/ 1804642 h 1972742"/>
              <a:gd name="connsiteX6685" fmla="*/ 4211376 w 13601612"/>
              <a:gd name="connsiteY6685" fmla="*/ 1804284 h 1972742"/>
              <a:gd name="connsiteX6686" fmla="*/ 4211376 w 13601612"/>
              <a:gd name="connsiteY6686" fmla="*/ 1805001 h 1972742"/>
              <a:gd name="connsiteX6687" fmla="*/ 4211733 w 13601612"/>
              <a:gd name="connsiteY6687" fmla="*/ 1805001 h 1972742"/>
              <a:gd name="connsiteX6688" fmla="*/ 4211733 w 13601612"/>
              <a:gd name="connsiteY6688" fmla="*/ 1804284 h 1972742"/>
              <a:gd name="connsiteX6689" fmla="*/ 4214242 w 13601612"/>
              <a:gd name="connsiteY6689" fmla="*/ 1803209 h 1972742"/>
              <a:gd name="connsiteX6690" fmla="*/ 4211733 w 13601612"/>
              <a:gd name="connsiteY6690" fmla="*/ 1803926 h 1972742"/>
              <a:gd name="connsiteX6691" fmla="*/ 4211736 w 13601612"/>
              <a:gd name="connsiteY6691" fmla="*/ 1802491 h 1972742"/>
              <a:gd name="connsiteX6692" fmla="*/ 4211736 w 13601612"/>
              <a:gd name="connsiteY6692" fmla="*/ 1806792 h 1972742"/>
              <a:gd name="connsiteX6693" fmla="*/ 4214245 w 13601612"/>
              <a:gd name="connsiteY6693" fmla="*/ 1806075 h 1972742"/>
              <a:gd name="connsiteX6694" fmla="*/ 4211736 w 13601612"/>
              <a:gd name="connsiteY6694" fmla="*/ 1806433 h 1972742"/>
              <a:gd name="connsiteX6695" fmla="*/ 4211736 w 13601612"/>
              <a:gd name="connsiteY6695" fmla="*/ 1806792 h 1972742"/>
              <a:gd name="connsiteX6696" fmla="*/ 5275167 w 13601612"/>
              <a:gd name="connsiteY6696" fmla="*/ 1802849 h 1972742"/>
              <a:gd name="connsiteX6697" fmla="*/ 5276242 w 13601612"/>
              <a:gd name="connsiteY6697" fmla="*/ 1838333 h 1972742"/>
              <a:gd name="connsiteX6698" fmla="*/ 5230723 w 13601612"/>
              <a:gd name="connsiteY6698" fmla="*/ 1825788 h 1972742"/>
              <a:gd name="connsiteX6699" fmla="*/ 5230723 w 13601612"/>
              <a:gd name="connsiteY6699" fmla="*/ 1815035 h 1972742"/>
              <a:gd name="connsiteX6700" fmla="*/ 5275167 w 13601612"/>
              <a:gd name="connsiteY6700" fmla="*/ 1802849 h 1972742"/>
              <a:gd name="connsiteX6701" fmla="*/ 4306001 w 13601612"/>
              <a:gd name="connsiteY6701" fmla="*/ 1803207 h 1972742"/>
              <a:gd name="connsiteX6702" fmla="*/ 4313169 w 13601612"/>
              <a:gd name="connsiteY6702" fmla="*/ 1804999 h 1972742"/>
              <a:gd name="connsiteX6703" fmla="*/ 4313169 w 13601612"/>
              <a:gd name="connsiteY6703" fmla="*/ 1807508 h 1972742"/>
              <a:gd name="connsiteX6704" fmla="*/ 4306001 w 13601612"/>
              <a:gd name="connsiteY6704" fmla="*/ 1809300 h 1972742"/>
              <a:gd name="connsiteX6705" fmla="*/ 4306001 w 13601612"/>
              <a:gd name="connsiteY6705" fmla="*/ 1803207 h 1972742"/>
              <a:gd name="connsiteX6706" fmla="*/ 4330732 w 13601612"/>
              <a:gd name="connsiteY6706" fmla="*/ 1803207 h 1972742"/>
              <a:gd name="connsiteX6707" fmla="*/ 4331089 w 13601612"/>
              <a:gd name="connsiteY6707" fmla="*/ 1809300 h 1972742"/>
              <a:gd name="connsiteX6708" fmla="*/ 4323563 w 13601612"/>
              <a:gd name="connsiteY6708" fmla="*/ 1807150 h 1972742"/>
              <a:gd name="connsiteX6709" fmla="*/ 4323563 w 13601612"/>
              <a:gd name="connsiteY6709" fmla="*/ 1805358 h 1972742"/>
              <a:gd name="connsiteX6710" fmla="*/ 4330732 w 13601612"/>
              <a:gd name="connsiteY6710" fmla="*/ 1803207 h 1972742"/>
              <a:gd name="connsiteX6711" fmla="*/ 4454386 w 13601612"/>
              <a:gd name="connsiteY6711" fmla="*/ 1803565 h 1972742"/>
              <a:gd name="connsiteX6712" fmla="*/ 4461913 w 13601612"/>
              <a:gd name="connsiteY6712" fmla="*/ 1805716 h 1972742"/>
              <a:gd name="connsiteX6713" fmla="*/ 4461913 w 13601612"/>
              <a:gd name="connsiteY6713" fmla="*/ 1811809 h 1972742"/>
              <a:gd name="connsiteX6714" fmla="*/ 4455103 w 13601612"/>
              <a:gd name="connsiteY6714" fmla="*/ 1813959 h 1972742"/>
              <a:gd name="connsiteX6715" fmla="*/ 4447218 w 13601612"/>
              <a:gd name="connsiteY6715" fmla="*/ 1811809 h 1972742"/>
              <a:gd name="connsiteX6716" fmla="*/ 4447218 w 13601612"/>
              <a:gd name="connsiteY6716" fmla="*/ 1805357 h 1972742"/>
              <a:gd name="connsiteX6717" fmla="*/ 4454386 w 13601612"/>
              <a:gd name="connsiteY6717" fmla="*/ 1803565 h 1972742"/>
              <a:gd name="connsiteX6718" fmla="*/ 4207435 w 13601612"/>
              <a:gd name="connsiteY6718" fmla="*/ 1805357 h 1972742"/>
              <a:gd name="connsiteX6719" fmla="*/ 4207435 w 13601612"/>
              <a:gd name="connsiteY6719" fmla="*/ 1806791 h 1972742"/>
              <a:gd name="connsiteX6720" fmla="*/ 4207435 w 13601612"/>
              <a:gd name="connsiteY6720" fmla="*/ 1807866 h 1972742"/>
              <a:gd name="connsiteX6721" fmla="*/ 4204209 w 13601612"/>
              <a:gd name="connsiteY6721" fmla="*/ 1808582 h 1972742"/>
              <a:gd name="connsiteX6722" fmla="*/ 4204567 w 13601612"/>
              <a:gd name="connsiteY6722" fmla="*/ 1806073 h 1972742"/>
              <a:gd name="connsiteX6723" fmla="*/ 4204925 w 13601612"/>
              <a:gd name="connsiteY6723" fmla="*/ 1806073 h 1972742"/>
              <a:gd name="connsiteX6724" fmla="*/ 4207435 w 13601612"/>
              <a:gd name="connsiteY6724" fmla="*/ 1805357 h 1972742"/>
              <a:gd name="connsiteX6725" fmla="*/ 4313886 w 13601612"/>
              <a:gd name="connsiteY6725" fmla="*/ 1805357 h 1972742"/>
              <a:gd name="connsiteX6726" fmla="*/ 4317470 w 13601612"/>
              <a:gd name="connsiteY6726" fmla="*/ 1806074 h 1972742"/>
              <a:gd name="connsiteX6727" fmla="*/ 4313886 w 13601612"/>
              <a:gd name="connsiteY6727" fmla="*/ 1807149 h 1972742"/>
              <a:gd name="connsiteX6728" fmla="*/ 4313886 w 13601612"/>
              <a:gd name="connsiteY6728" fmla="*/ 1805357 h 1972742"/>
              <a:gd name="connsiteX6729" fmla="*/ 4322846 w 13601612"/>
              <a:gd name="connsiteY6729" fmla="*/ 1805357 h 1972742"/>
              <a:gd name="connsiteX6730" fmla="*/ 4322846 w 13601612"/>
              <a:gd name="connsiteY6730" fmla="*/ 1807149 h 1972742"/>
              <a:gd name="connsiteX6731" fmla="*/ 4319979 w 13601612"/>
              <a:gd name="connsiteY6731" fmla="*/ 1806432 h 1972742"/>
              <a:gd name="connsiteX6732" fmla="*/ 4322846 w 13601612"/>
              <a:gd name="connsiteY6732" fmla="*/ 1805357 h 1972742"/>
              <a:gd name="connsiteX6733" fmla="*/ 4446143 w 13601612"/>
              <a:gd name="connsiteY6733" fmla="*/ 1805715 h 1972742"/>
              <a:gd name="connsiteX6734" fmla="*/ 4446143 w 13601612"/>
              <a:gd name="connsiteY6734" fmla="*/ 1811450 h 1972742"/>
              <a:gd name="connsiteX6735" fmla="*/ 4435032 w 13601612"/>
              <a:gd name="connsiteY6735" fmla="*/ 1808582 h 1972742"/>
              <a:gd name="connsiteX6736" fmla="*/ 4446143 w 13601612"/>
              <a:gd name="connsiteY6736" fmla="*/ 1805715 h 1972742"/>
              <a:gd name="connsiteX6737" fmla="*/ 4462989 w 13601612"/>
              <a:gd name="connsiteY6737" fmla="*/ 1805715 h 1972742"/>
              <a:gd name="connsiteX6738" fmla="*/ 4474100 w 13601612"/>
              <a:gd name="connsiteY6738" fmla="*/ 1808582 h 1972742"/>
              <a:gd name="connsiteX6739" fmla="*/ 4462989 w 13601612"/>
              <a:gd name="connsiteY6739" fmla="*/ 1811808 h 1972742"/>
              <a:gd name="connsiteX6740" fmla="*/ 4462989 w 13601612"/>
              <a:gd name="connsiteY6740" fmla="*/ 1805715 h 1972742"/>
              <a:gd name="connsiteX6741" fmla="*/ 4318545 w 13601612"/>
              <a:gd name="connsiteY6741" fmla="*/ 1806790 h 1972742"/>
              <a:gd name="connsiteX6742" fmla="*/ 4322846 w 13601612"/>
              <a:gd name="connsiteY6742" fmla="*/ 1807864 h 1972742"/>
              <a:gd name="connsiteX6743" fmla="*/ 4322846 w 13601612"/>
              <a:gd name="connsiteY6743" fmla="*/ 1811449 h 1972742"/>
              <a:gd name="connsiteX6744" fmla="*/ 4318187 w 13601612"/>
              <a:gd name="connsiteY6744" fmla="*/ 1812882 h 1972742"/>
              <a:gd name="connsiteX6745" fmla="*/ 4313886 w 13601612"/>
              <a:gd name="connsiteY6745" fmla="*/ 1811807 h 1972742"/>
              <a:gd name="connsiteX6746" fmla="*/ 4313886 w 13601612"/>
              <a:gd name="connsiteY6746" fmla="*/ 1807865 h 1972742"/>
              <a:gd name="connsiteX6747" fmla="*/ 4318545 w 13601612"/>
              <a:gd name="connsiteY6747" fmla="*/ 1806790 h 1972742"/>
              <a:gd name="connsiteX6748" fmla="*/ 4207794 w 13601612"/>
              <a:gd name="connsiteY6748" fmla="*/ 1807147 h 1972742"/>
              <a:gd name="connsiteX6749" fmla="*/ 4208868 w 13601612"/>
              <a:gd name="connsiteY6749" fmla="*/ 1807505 h 1972742"/>
              <a:gd name="connsiteX6750" fmla="*/ 4207794 w 13601612"/>
              <a:gd name="connsiteY6750" fmla="*/ 1807863 h 1972742"/>
              <a:gd name="connsiteX6751" fmla="*/ 4207794 w 13601612"/>
              <a:gd name="connsiteY6751" fmla="*/ 1807147 h 1972742"/>
              <a:gd name="connsiteX6752" fmla="*/ 13085847 w 13601612"/>
              <a:gd name="connsiteY6752" fmla="*/ 1807147 h 1972742"/>
              <a:gd name="connsiteX6753" fmla="*/ 13089431 w 13601612"/>
              <a:gd name="connsiteY6753" fmla="*/ 1837255 h 1972742"/>
              <a:gd name="connsiteX6754" fmla="*/ 13089431 w 13601612"/>
              <a:gd name="connsiteY6754" fmla="*/ 1875606 h 1972742"/>
              <a:gd name="connsiteX6755" fmla="*/ 13086206 w 13601612"/>
              <a:gd name="connsiteY6755" fmla="*/ 1875606 h 1972742"/>
              <a:gd name="connsiteX6756" fmla="*/ 13085128 w 13601612"/>
              <a:gd name="connsiteY6756" fmla="*/ 1866645 h 1972742"/>
              <a:gd name="connsiteX6757" fmla="*/ 13080469 w 13601612"/>
              <a:gd name="connsiteY6757" fmla="*/ 1820767 h 1972742"/>
              <a:gd name="connsiteX6758" fmla="*/ 13085845 w 13601612"/>
              <a:gd name="connsiteY6758" fmla="*/ 1807147 h 1972742"/>
              <a:gd name="connsiteX6759" fmla="*/ 13085847 w 13601612"/>
              <a:gd name="connsiteY6759" fmla="*/ 1807147 h 1972742"/>
              <a:gd name="connsiteX6760" fmla="*/ 4323563 w 13601612"/>
              <a:gd name="connsiteY6760" fmla="*/ 1807864 h 1972742"/>
              <a:gd name="connsiteX6761" fmla="*/ 4329656 w 13601612"/>
              <a:gd name="connsiteY6761" fmla="*/ 1809656 h 1972742"/>
              <a:gd name="connsiteX6762" fmla="*/ 4323563 w 13601612"/>
              <a:gd name="connsiteY6762" fmla="*/ 1811449 h 1972742"/>
              <a:gd name="connsiteX6763" fmla="*/ 4323563 w 13601612"/>
              <a:gd name="connsiteY6763" fmla="*/ 1807864 h 1972742"/>
              <a:gd name="connsiteX6764" fmla="*/ 4207435 w 13601612"/>
              <a:gd name="connsiteY6764" fmla="*/ 1808222 h 1972742"/>
              <a:gd name="connsiteX6765" fmla="*/ 4207435 w 13601612"/>
              <a:gd name="connsiteY6765" fmla="*/ 1809297 h 1972742"/>
              <a:gd name="connsiteX6766" fmla="*/ 4204926 w 13601612"/>
              <a:gd name="connsiteY6766" fmla="*/ 1808939 h 1972742"/>
              <a:gd name="connsiteX6767" fmla="*/ 4207435 w 13601612"/>
              <a:gd name="connsiteY6767" fmla="*/ 1809656 h 1972742"/>
              <a:gd name="connsiteX6768" fmla="*/ 4207435 w 13601612"/>
              <a:gd name="connsiteY6768" fmla="*/ 1810730 h 1972742"/>
              <a:gd name="connsiteX6769" fmla="*/ 4207793 w 13601612"/>
              <a:gd name="connsiteY6769" fmla="*/ 1810014 h 1972742"/>
              <a:gd name="connsiteX6770" fmla="*/ 4209227 w 13601612"/>
              <a:gd name="connsiteY6770" fmla="*/ 1810371 h 1972742"/>
              <a:gd name="connsiteX6771" fmla="*/ 4209944 w 13601612"/>
              <a:gd name="connsiteY6771" fmla="*/ 1810371 h 1972742"/>
              <a:gd name="connsiteX6772" fmla="*/ 4210302 w 13601612"/>
              <a:gd name="connsiteY6772" fmla="*/ 1810371 h 1972742"/>
              <a:gd name="connsiteX6773" fmla="*/ 4211735 w 13601612"/>
              <a:gd name="connsiteY6773" fmla="*/ 1810014 h 1972742"/>
              <a:gd name="connsiteX6774" fmla="*/ 4211735 w 13601612"/>
              <a:gd name="connsiteY6774" fmla="*/ 1810730 h 1972742"/>
              <a:gd name="connsiteX6775" fmla="*/ 4210302 w 13601612"/>
              <a:gd name="connsiteY6775" fmla="*/ 1810373 h 1972742"/>
              <a:gd name="connsiteX6776" fmla="*/ 4211735 w 13601612"/>
              <a:gd name="connsiteY6776" fmla="*/ 1811090 h 1972742"/>
              <a:gd name="connsiteX6777" fmla="*/ 4211735 w 13601612"/>
              <a:gd name="connsiteY6777" fmla="*/ 1812523 h 1972742"/>
              <a:gd name="connsiteX6778" fmla="*/ 4210302 w 13601612"/>
              <a:gd name="connsiteY6778" fmla="*/ 1813240 h 1972742"/>
              <a:gd name="connsiteX6779" fmla="*/ 4211735 w 13601612"/>
              <a:gd name="connsiteY6779" fmla="*/ 1812882 h 1972742"/>
              <a:gd name="connsiteX6780" fmla="*/ 4211735 w 13601612"/>
              <a:gd name="connsiteY6780" fmla="*/ 1813957 h 1972742"/>
              <a:gd name="connsiteX6781" fmla="*/ 4211735 w 13601612"/>
              <a:gd name="connsiteY6781" fmla="*/ 1815749 h 1972742"/>
              <a:gd name="connsiteX6782" fmla="*/ 4209943 w 13601612"/>
              <a:gd name="connsiteY6782" fmla="*/ 1816107 h 1972742"/>
              <a:gd name="connsiteX6783" fmla="*/ 4207434 w 13601612"/>
              <a:gd name="connsiteY6783" fmla="*/ 1815749 h 1972742"/>
              <a:gd name="connsiteX6784" fmla="*/ 4207434 w 13601612"/>
              <a:gd name="connsiteY6784" fmla="*/ 1813957 h 1972742"/>
              <a:gd name="connsiteX6785" fmla="*/ 4209585 w 13601612"/>
              <a:gd name="connsiteY6785" fmla="*/ 1813599 h 1972742"/>
              <a:gd name="connsiteX6786" fmla="*/ 4211735 w 13601612"/>
              <a:gd name="connsiteY6786" fmla="*/ 1813957 h 1972742"/>
              <a:gd name="connsiteX6787" fmla="*/ 4210302 w 13601612"/>
              <a:gd name="connsiteY6787" fmla="*/ 1813240 h 1972742"/>
              <a:gd name="connsiteX6788" fmla="*/ 4209585 w 13601612"/>
              <a:gd name="connsiteY6788" fmla="*/ 1813240 h 1972742"/>
              <a:gd name="connsiteX6789" fmla="*/ 4208868 w 13601612"/>
              <a:gd name="connsiteY6789" fmla="*/ 1813240 h 1972742"/>
              <a:gd name="connsiteX6790" fmla="*/ 4207434 w 13601612"/>
              <a:gd name="connsiteY6790" fmla="*/ 1813598 h 1972742"/>
              <a:gd name="connsiteX6791" fmla="*/ 4207434 w 13601612"/>
              <a:gd name="connsiteY6791" fmla="*/ 1812881 h 1972742"/>
              <a:gd name="connsiteX6792" fmla="*/ 4208868 w 13601612"/>
              <a:gd name="connsiteY6792" fmla="*/ 1813239 h 1972742"/>
              <a:gd name="connsiteX6793" fmla="*/ 4207434 w 13601612"/>
              <a:gd name="connsiteY6793" fmla="*/ 1812522 h 1972742"/>
              <a:gd name="connsiteX6794" fmla="*/ 4207434 w 13601612"/>
              <a:gd name="connsiteY6794" fmla="*/ 1811088 h 1972742"/>
              <a:gd name="connsiteX6795" fmla="*/ 4207076 w 13601612"/>
              <a:gd name="connsiteY6795" fmla="*/ 1812522 h 1972742"/>
              <a:gd name="connsiteX6796" fmla="*/ 4204567 w 13601612"/>
              <a:gd name="connsiteY6796" fmla="*/ 1811805 h 1972742"/>
              <a:gd name="connsiteX6797" fmla="*/ 4204209 w 13601612"/>
              <a:gd name="connsiteY6797" fmla="*/ 1811805 h 1972742"/>
              <a:gd name="connsiteX6798" fmla="*/ 4204209 w 13601612"/>
              <a:gd name="connsiteY6798" fmla="*/ 1808938 h 1972742"/>
              <a:gd name="connsiteX6799" fmla="*/ 4204926 w 13601612"/>
              <a:gd name="connsiteY6799" fmla="*/ 1808938 h 1972742"/>
              <a:gd name="connsiteX6800" fmla="*/ 4207435 w 13601612"/>
              <a:gd name="connsiteY6800" fmla="*/ 1808222 h 1972742"/>
              <a:gd name="connsiteX6801" fmla="*/ 4204568 w 13601612"/>
              <a:gd name="connsiteY6801" fmla="*/ 1811806 h 1972742"/>
              <a:gd name="connsiteX6802" fmla="*/ 4207435 w 13601612"/>
              <a:gd name="connsiteY6802" fmla="*/ 1811090 h 1972742"/>
              <a:gd name="connsiteX6803" fmla="*/ 4209227 w 13601612"/>
              <a:gd name="connsiteY6803" fmla="*/ 1810373 h 1972742"/>
              <a:gd name="connsiteX6804" fmla="*/ 4207435 w 13601612"/>
              <a:gd name="connsiteY6804" fmla="*/ 1810730 h 1972742"/>
              <a:gd name="connsiteX6805" fmla="*/ 4204568 w 13601612"/>
              <a:gd name="connsiteY6805" fmla="*/ 1811806 h 1972742"/>
              <a:gd name="connsiteX6806" fmla="*/ 4313169 w 13601612"/>
              <a:gd name="connsiteY6806" fmla="*/ 1808222 h 1972742"/>
              <a:gd name="connsiteX6807" fmla="*/ 4313169 w 13601612"/>
              <a:gd name="connsiteY6807" fmla="*/ 1811448 h 1972742"/>
              <a:gd name="connsiteX6808" fmla="*/ 4307076 w 13601612"/>
              <a:gd name="connsiteY6808" fmla="*/ 1809656 h 1972742"/>
              <a:gd name="connsiteX6809" fmla="*/ 4313169 w 13601612"/>
              <a:gd name="connsiteY6809" fmla="*/ 1808222 h 1972742"/>
              <a:gd name="connsiteX6810" fmla="*/ 4791659 w 13601612"/>
              <a:gd name="connsiteY6810" fmla="*/ 1808939 h 1972742"/>
              <a:gd name="connsiteX6811" fmla="*/ 4791659 w 13601612"/>
              <a:gd name="connsiteY6811" fmla="*/ 1815032 h 1972742"/>
              <a:gd name="connsiteX6812" fmla="*/ 4780548 w 13601612"/>
              <a:gd name="connsiteY6812" fmla="*/ 1811806 h 1972742"/>
              <a:gd name="connsiteX6813" fmla="*/ 4791659 w 13601612"/>
              <a:gd name="connsiteY6813" fmla="*/ 1808939 h 1972742"/>
              <a:gd name="connsiteX6814" fmla="*/ 4433598 w 13601612"/>
              <a:gd name="connsiteY6814" fmla="*/ 1809297 h 1972742"/>
              <a:gd name="connsiteX6815" fmla="*/ 4446143 w 13601612"/>
              <a:gd name="connsiteY6815" fmla="*/ 1812523 h 1972742"/>
              <a:gd name="connsiteX6816" fmla="*/ 4446143 w 13601612"/>
              <a:gd name="connsiteY6816" fmla="*/ 1816107 h 1972742"/>
              <a:gd name="connsiteX6817" fmla="*/ 4433240 w 13601612"/>
              <a:gd name="connsiteY6817" fmla="*/ 1819691 h 1972742"/>
              <a:gd name="connsiteX6818" fmla="*/ 4432882 w 13601612"/>
              <a:gd name="connsiteY6818" fmla="*/ 1819691 h 1972742"/>
              <a:gd name="connsiteX6819" fmla="*/ 4433598 w 13601612"/>
              <a:gd name="connsiteY6819" fmla="*/ 1809297 h 1972742"/>
              <a:gd name="connsiteX6820" fmla="*/ 4475892 w 13601612"/>
              <a:gd name="connsiteY6820" fmla="*/ 1809297 h 1972742"/>
              <a:gd name="connsiteX6821" fmla="*/ 4476249 w 13601612"/>
              <a:gd name="connsiteY6821" fmla="*/ 1819691 h 1972742"/>
              <a:gd name="connsiteX6822" fmla="*/ 4462988 w 13601612"/>
              <a:gd name="connsiteY6822" fmla="*/ 1816107 h 1972742"/>
              <a:gd name="connsiteX6823" fmla="*/ 4462988 w 13601612"/>
              <a:gd name="connsiteY6823" fmla="*/ 1812881 h 1972742"/>
              <a:gd name="connsiteX6824" fmla="*/ 4475892 w 13601612"/>
              <a:gd name="connsiteY6824" fmla="*/ 1809297 h 1972742"/>
              <a:gd name="connsiteX6825" fmla="*/ 4762269 w 13601612"/>
              <a:gd name="connsiteY6825" fmla="*/ 1809297 h 1972742"/>
              <a:gd name="connsiteX6826" fmla="*/ 4773380 w 13601612"/>
              <a:gd name="connsiteY6826" fmla="*/ 1812164 h 1972742"/>
              <a:gd name="connsiteX6827" fmla="*/ 4762269 w 13601612"/>
              <a:gd name="connsiteY6827" fmla="*/ 1815031 h 1972742"/>
              <a:gd name="connsiteX6828" fmla="*/ 4762269 w 13601612"/>
              <a:gd name="connsiteY6828" fmla="*/ 1809297 h 1972742"/>
              <a:gd name="connsiteX6829" fmla="*/ 4306001 w 13601612"/>
              <a:gd name="connsiteY6829" fmla="*/ 1810014 h 1972742"/>
              <a:gd name="connsiteX6830" fmla="*/ 4313169 w 13601612"/>
              <a:gd name="connsiteY6830" fmla="*/ 1812164 h 1972742"/>
              <a:gd name="connsiteX6831" fmla="*/ 4313169 w 13601612"/>
              <a:gd name="connsiteY6831" fmla="*/ 1814315 h 1972742"/>
              <a:gd name="connsiteX6832" fmla="*/ 4305642 w 13601612"/>
              <a:gd name="connsiteY6832" fmla="*/ 1816465 h 1972742"/>
              <a:gd name="connsiteX6833" fmla="*/ 4306001 w 13601612"/>
              <a:gd name="connsiteY6833" fmla="*/ 1810014 h 1972742"/>
              <a:gd name="connsiteX6834" fmla="*/ 4331090 w 13601612"/>
              <a:gd name="connsiteY6834" fmla="*/ 1810014 h 1972742"/>
              <a:gd name="connsiteX6835" fmla="*/ 4331090 w 13601612"/>
              <a:gd name="connsiteY6835" fmla="*/ 1816465 h 1972742"/>
              <a:gd name="connsiteX6836" fmla="*/ 4323563 w 13601612"/>
              <a:gd name="connsiteY6836" fmla="*/ 1814315 h 1972742"/>
              <a:gd name="connsiteX6837" fmla="*/ 4323563 w 13601612"/>
              <a:gd name="connsiteY6837" fmla="*/ 1812164 h 1972742"/>
              <a:gd name="connsiteX6838" fmla="*/ 4331090 w 13601612"/>
              <a:gd name="connsiteY6838" fmla="*/ 1810014 h 1972742"/>
              <a:gd name="connsiteX6839" fmla="*/ 4212095 w 13601612"/>
              <a:gd name="connsiteY6839" fmla="*/ 1811088 h 1972742"/>
              <a:gd name="connsiteX6840" fmla="*/ 4214604 w 13601612"/>
              <a:gd name="connsiteY6840" fmla="*/ 1811805 h 1972742"/>
              <a:gd name="connsiteX6841" fmla="*/ 4212095 w 13601612"/>
              <a:gd name="connsiteY6841" fmla="*/ 1812522 h 1972742"/>
              <a:gd name="connsiteX6842" fmla="*/ 4212095 w 13601612"/>
              <a:gd name="connsiteY6842" fmla="*/ 1811088 h 1972742"/>
              <a:gd name="connsiteX6843" fmla="*/ 4204209 w 13601612"/>
              <a:gd name="connsiteY6843" fmla="*/ 1812163 h 1972742"/>
              <a:gd name="connsiteX6844" fmla="*/ 4207077 w 13601612"/>
              <a:gd name="connsiteY6844" fmla="*/ 1812880 h 1972742"/>
              <a:gd name="connsiteX6845" fmla="*/ 4207077 w 13601612"/>
              <a:gd name="connsiteY6845" fmla="*/ 1813955 h 1972742"/>
              <a:gd name="connsiteX6846" fmla="*/ 4204209 w 13601612"/>
              <a:gd name="connsiteY6846" fmla="*/ 1814671 h 1972742"/>
              <a:gd name="connsiteX6847" fmla="*/ 4204209 w 13601612"/>
              <a:gd name="connsiteY6847" fmla="*/ 1812163 h 1972742"/>
              <a:gd name="connsiteX6848" fmla="*/ 4313886 w 13601612"/>
              <a:gd name="connsiteY6848" fmla="*/ 1812163 h 1972742"/>
              <a:gd name="connsiteX6849" fmla="*/ 4317112 w 13601612"/>
              <a:gd name="connsiteY6849" fmla="*/ 1813238 h 1972742"/>
              <a:gd name="connsiteX6850" fmla="*/ 4313886 w 13601612"/>
              <a:gd name="connsiteY6850" fmla="*/ 1813955 h 1972742"/>
              <a:gd name="connsiteX6851" fmla="*/ 4313886 w 13601612"/>
              <a:gd name="connsiteY6851" fmla="*/ 1812163 h 1972742"/>
              <a:gd name="connsiteX6852" fmla="*/ 4322846 w 13601612"/>
              <a:gd name="connsiteY6852" fmla="*/ 1812163 h 1972742"/>
              <a:gd name="connsiteX6853" fmla="*/ 4322846 w 13601612"/>
              <a:gd name="connsiteY6853" fmla="*/ 1813955 h 1972742"/>
              <a:gd name="connsiteX6854" fmla="*/ 4319262 w 13601612"/>
              <a:gd name="connsiteY6854" fmla="*/ 1813238 h 1972742"/>
              <a:gd name="connsiteX6855" fmla="*/ 4322846 w 13601612"/>
              <a:gd name="connsiteY6855" fmla="*/ 1812163 h 1972742"/>
              <a:gd name="connsiteX6856" fmla="*/ 4447218 w 13601612"/>
              <a:gd name="connsiteY6856" fmla="*/ 1812886 h 1972742"/>
              <a:gd name="connsiteX6857" fmla="*/ 4452953 w 13601612"/>
              <a:gd name="connsiteY6857" fmla="*/ 1814319 h 1972742"/>
              <a:gd name="connsiteX6858" fmla="*/ 4447218 w 13601612"/>
              <a:gd name="connsiteY6858" fmla="*/ 1816111 h 1972742"/>
              <a:gd name="connsiteX6859" fmla="*/ 4447218 w 13601612"/>
              <a:gd name="connsiteY6859" fmla="*/ 1812886 h 1972742"/>
              <a:gd name="connsiteX6860" fmla="*/ 4461913 w 13601612"/>
              <a:gd name="connsiteY6860" fmla="*/ 1812886 h 1972742"/>
              <a:gd name="connsiteX6861" fmla="*/ 4461913 w 13601612"/>
              <a:gd name="connsiteY6861" fmla="*/ 1815753 h 1972742"/>
              <a:gd name="connsiteX6862" fmla="*/ 4456895 w 13601612"/>
              <a:gd name="connsiteY6862" fmla="*/ 1814319 h 1972742"/>
              <a:gd name="connsiteX6863" fmla="*/ 4461913 w 13601612"/>
              <a:gd name="connsiteY6863" fmla="*/ 1812886 h 1972742"/>
              <a:gd name="connsiteX6864" fmla="*/ 4776964 w 13601612"/>
              <a:gd name="connsiteY6864" fmla="*/ 1812886 h 1972742"/>
              <a:gd name="connsiteX6865" fmla="*/ 4791659 w 13601612"/>
              <a:gd name="connsiteY6865" fmla="*/ 1817187 h 1972742"/>
              <a:gd name="connsiteX6866" fmla="*/ 4791659 w 13601612"/>
              <a:gd name="connsiteY6866" fmla="*/ 1830448 h 1972742"/>
              <a:gd name="connsiteX6867" fmla="*/ 4778398 w 13601612"/>
              <a:gd name="connsiteY6867" fmla="*/ 1834391 h 1972742"/>
              <a:gd name="connsiteX6868" fmla="*/ 4762269 w 13601612"/>
              <a:gd name="connsiteY6868" fmla="*/ 1829731 h 1972742"/>
              <a:gd name="connsiteX6869" fmla="*/ 4762269 w 13601612"/>
              <a:gd name="connsiteY6869" fmla="*/ 1817187 h 1972742"/>
              <a:gd name="connsiteX6870" fmla="*/ 4776964 w 13601612"/>
              <a:gd name="connsiteY6870" fmla="*/ 1812886 h 1972742"/>
              <a:gd name="connsiteX6871" fmla="*/ 4318187 w 13601612"/>
              <a:gd name="connsiteY6871" fmla="*/ 1813603 h 1972742"/>
              <a:gd name="connsiteX6872" fmla="*/ 4322846 w 13601612"/>
              <a:gd name="connsiteY6872" fmla="*/ 1814677 h 1972742"/>
              <a:gd name="connsiteX6873" fmla="*/ 4322846 w 13601612"/>
              <a:gd name="connsiteY6873" fmla="*/ 1818620 h 1972742"/>
              <a:gd name="connsiteX6874" fmla="*/ 4318545 w 13601612"/>
              <a:gd name="connsiteY6874" fmla="*/ 1820053 h 1972742"/>
              <a:gd name="connsiteX6875" fmla="*/ 4313886 w 13601612"/>
              <a:gd name="connsiteY6875" fmla="*/ 1818620 h 1972742"/>
              <a:gd name="connsiteX6876" fmla="*/ 4313886 w 13601612"/>
              <a:gd name="connsiteY6876" fmla="*/ 1814677 h 1972742"/>
              <a:gd name="connsiteX6877" fmla="*/ 4318187 w 13601612"/>
              <a:gd name="connsiteY6877" fmla="*/ 1813603 h 1972742"/>
              <a:gd name="connsiteX6878" fmla="*/ 5178036 w 13601612"/>
              <a:gd name="connsiteY6878" fmla="*/ 1814319 h 1972742"/>
              <a:gd name="connsiteX6879" fmla="*/ 5198824 w 13601612"/>
              <a:gd name="connsiteY6879" fmla="*/ 1820054 h 1972742"/>
              <a:gd name="connsiteX6880" fmla="*/ 5177677 w 13601612"/>
              <a:gd name="connsiteY6880" fmla="*/ 1826147 h 1972742"/>
              <a:gd name="connsiteX6881" fmla="*/ 5178036 w 13601612"/>
              <a:gd name="connsiteY6881" fmla="*/ 1814319 h 1972742"/>
              <a:gd name="connsiteX6882" fmla="*/ 4313169 w 13601612"/>
              <a:gd name="connsiteY6882" fmla="*/ 1814677 h 1972742"/>
              <a:gd name="connsiteX6883" fmla="*/ 4313169 w 13601612"/>
              <a:gd name="connsiteY6883" fmla="*/ 1818261 h 1972742"/>
              <a:gd name="connsiteX6884" fmla="*/ 4306717 w 13601612"/>
              <a:gd name="connsiteY6884" fmla="*/ 1816469 h 1972742"/>
              <a:gd name="connsiteX6885" fmla="*/ 4313169 w 13601612"/>
              <a:gd name="connsiteY6885" fmla="*/ 1814677 h 1972742"/>
              <a:gd name="connsiteX6886" fmla="*/ 4323563 w 13601612"/>
              <a:gd name="connsiteY6886" fmla="*/ 1815035 h 1972742"/>
              <a:gd name="connsiteX6887" fmla="*/ 4330015 w 13601612"/>
              <a:gd name="connsiteY6887" fmla="*/ 1816827 h 1972742"/>
              <a:gd name="connsiteX6888" fmla="*/ 4323563 w 13601612"/>
              <a:gd name="connsiteY6888" fmla="*/ 1818619 h 1972742"/>
              <a:gd name="connsiteX6889" fmla="*/ 4323563 w 13601612"/>
              <a:gd name="connsiteY6889" fmla="*/ 1815035 h 1972742"/>
              <a:gd name="connsiteX6890" fmla="*/ 4455103 w 13601612"/>
              <a:gd name="connsiteY6890" fmla="*/ 1815035 h 1972742"/>
              <a:gd name="connsiteX6891" fmla="*/ 4461913 w 13601612"/>
              <a:gd name="connsiteY6891" fmla="*/ 1816827 h 1972742"/>
              <a:gd name="connsiteX6892" fmla="*/ 4461913 w 13601612"/>
              <a:gd name="connsiteY6892" fmla="*/ 1823279 h 1972742"/>
              <a:gd name="connsiteX6893" fmla="*/ 4454386 w 13601612"/>
              <a:gd name="connsiteY6893" fmla="*/ 1825429 h 1972742"/>
              <a:gd name="connsiteX6894" fmla="*/ 4447218 w 13601612"/>
              <a:gd name="connsiteY6894" fmla="*/ 1823279 h 1972742"/>
              <a:gd name="connsiteX6895" fmla="*/ 4447218 w 13601612"/>
              <a:gd name="connsiteY6895" fmla="*/ 1817185 h 1972742"/>
              <a:gd name="connsiteX6896" fmla="*/ 4455103 w 13601612"/>
              <a:gd name="connsiteY6896" fmla="*/ 1815035 h 1972742"/>
              <a:gd name="connsiteX6897" fmla="*/ 13109502 w 13601612"/>
              <a:gd name="connsiteY6897" fmla="*/ 1815393 h 1972742"/>
              <a:gd name="connsiteX6898" fmla="*/ 13124197 w 13601612"/>
              <a:gd name="connsiteY6898" fmla="*/ 1824712 h 1972742"/>
              <a:gd name="connsiteX6899" fmla="*/ 13104844 w 13601612"/>
              <a:gd name="connsiteY6899" fmla="*/ 1869514 h 1972742"/>
              <a:gd name="connsiteX6900" fmla="*/ 13100183 w 13601612"/>
              <a:gd name="connsiteY6900" fmla="*/ 1875607 h 1972742"/>
              <a:gd name="connsiteX6901" fmla="*/ 13099105 w 13601612"/>
              <a:gd name="connsiteY6901" fmla="*/ 1875607 h 1972742"/>
              <a:gd name="connsiteX6902" fmla="*/ 13104481 w 13601612"/>
              <a:gd name="connsiteY6902" fmla="*/ 1823637 h 1972742"/>
              <a:gd name="connsiteX6903" fmla="*/ 13109499 w 13601612"/>
              <a:gd name="connsiteY6903" fmla="*/ 1815393 h 1972742"/>
              <a:gd name="connsiteX6904" fmla="*/ 13109502 w 13601612"/>
              <a:gd name="connsiteY6904" fmla="*/ 1815393 h 1972742"/>
              <a:gd name="connsiteX6905" fmla="*/ 5227497 w 13601612"/>
              <a:gd name="connsiteY6905" fmla="*/ 1815751 h 1972742"/>
              <a:gd name="connsiteX6906" fmla="*/ 5227497 w 13601612"/>
              <a:gd name="connsiteY6906" fmla="*/ 1824711 h 1972742"/>
              <a:gd name="connsiteX6907" fmla="*/ 5210652 w 13601612"/>
              <a:gd name="connsiteY6907" fmla="*/ 1820052 h 1972742"/>
              <a:gd name="connsiteX6908" fmla="*/ 5227497 w 13601612"/>
              <a:gd name="connsiteY6908" fmla="*/ 1815751 h 1972742"/>
              <a:gd name="connsiteX6909" fmla="*/ 4207435 w 13601612"/>
              <a:gd name="connsiteY6909" fmla="*/ 1816108 h 1972742"/>
              <a:gd name="connsiteX6910" fmla="*/ 4209227 w 13601612"/>
              <a:gd name="connsiteY6910" fmla="*/ 1816466 h 1972742"/>
              <a:gd name="connsiteX6911" fmla="*/ 4209944 w 13601612"/>
              <a:gd name="connsiteY6911" fmla="*/ 1816466 h 1972742"/>
              <a:gd name="connsiteX6912" fmla="*/ 4210302 w 13601612"/>
              <a:gd name="connsiteY6912" fmla="*/ 1816466 h 1972742"/>
              <a:gd name="connsiteX6913" fmla="*/ 4211736 w 13601612"/>
              <a:gd name="connsiteY6913" fmla="*/ 1816108 h 1972742"/>
              <a:gd name="connsiteX6914" fmla="*/ 4211736 w 13601612"/>
              <a:gd name="connsiteY6914" fmla="*/ 1816825 h 1972742"/>
              <a:gd name="connsiteX6915" fmla="*/ 4210302 w 13601612"/>
              <a:gd name="connsiteY6915" fmla="*/ 1816468 h 1972742"/>
              <a:gd name="connsiteX6916" fmla="*/ 4211736 w 13601612"/>
              <a:gd name="connsiteY6916" fmla="*/ 1817184 h 1972742"/>
              <a:gd name="connsiteX6917" fmla="*/ 4211736 w 13601612"/>
              <a:gd name="connsiteY6917" fmla="*/ 1818977 h 1972742"/>
              <a:gd name="connsiteX6918" fmla="*/ 4211736 w 13601612"/>
              <a:gd name="connsiteY6918" fmla="*/ 1820051 h 1972742"/>
              <a:gd name="connsiteX6919" fmla="*/ 4210302 w 13601612"/>
              <a:gd name="connsiteY6919" fmla="*/ 1819693 h 1972742"/>
              <a:gd name="connsiteX6920" fmla="*/ 4211736 w 13601612"/>
              <a:gd name="connsiteY6920" fmla="*/ 1820410 h 1972742"/>
              <a:gd name="connsiteX6921" fmla="*/ 4211736 w 13601612"/>
              <a:gd name="connsiteY6921" fmla="*/ 1821844 h 1972742"/>
              <a:gd name="connsiteX6922" fmla="*/ 4210302 w 13601612"/>
              <a:gd name="connsiteY6922" fmla="*/ 1822561 h 1972742"/>
              <a:gd name="connsiteX6923" fmla="*/ 4211736 w 13601612"/>
              <a:gd name="connsiteY6923" fmla="*/ 1822203 h 1972742"/>
              <a:gd name="connsiteX6924" fmla="*/ 4211736 w 13601612"/>
              <a:gd name="connsiteY6924" fmla="*/ 1822920 h 1972742"/>
              <a:gd name="connsiteX6925" fmla="*/ 4210302 w 13601612"/>
              <a:gd name="connsiteY6925" fmla="*/ 1822562 h 1972742"/>
              <a:gd name="connsiteX6926" fmla="*/ 4209944 w 13601612"/>
              <a:gd name="connsiteY6926" fmla="*/ 1822562 h 1972742"/>
              <a:gd name="connsiteX6927" fmla="*/ 4209227 w 13601612"/>
              <a:gd name="connsiteY6927" fmla="*/ 1822562 h 1972742"/>
              <a:gd name="connsiteX6928" fmla="*/ 4207435 w 13601612"/>
              <a:gd name="connsiteY6928" fmla="*/ 1823279 h 1972742"/>
              <a:gd name="connsiteX6929" fmla="*/ 4209944 w 13601612"/>
              <a:gd name="connsiteY6929" fmla="*/ 1822921 h 1972742"/>
              <a:gd name="connsiteX6930" fmla="*/ 4211736 w 13601612"/>
              <a:gd name="connsiteY6930" fmla="*/ 1823279 h 1972742"/>
              <a:gd name="connsiteX6931" fmla="*/ 4211736 w 13601612"/>
              <a:gd name="connsiteY6931" fmla="*/ 1825071 h 1972742"/>
              <a:gd name="connsiteX6932" fmla="*/ 4210303 w 13601612"/>
              <a:gd name="connsiteY6932" fmla="*/ 1825788 h 1972742"/>
              <a:gd name="connsiteX6933" fmla="*/ 4211736 w 13601612"/>
              <a:gd name="connsiteY6933" fmla="*/ 1825430 h 1972742"/>
              <a:gd name="connsiteX6934" fmla="*/ 4211736 w 13601612"/>
              <a:gd name="connsiteY6934" fmla="*/ 1826147 h 1972742"/>
              <a:gd name="connsiteX6935" fmla="*/ 4210303 w 13601612"/>
              <a:gd name="connsiteY6935" fmla="*/ 1825789 h 1972742"/>
              <a:gd name="connsiteX6936" fmla="*/ 4209586 w 13601612"/>
              <a:gd name="connsiteY6936" fmla="*/ 1825789 h 1972742"/>
              <a:gd name="connsiteX6937" fmla="*/ 4208869 w 13601612"/>
              <a:gd name="connsiteY6937" fmla="*/ 1825789 h 1972742"/>
              <a:gd name="connsiteX6938" fmla="*/ 4207435 w 13601612"/>
              <a:gd name="connsiteY6938" fmla="*/ 1826147 h 1972742"/>
              <a:gd name="connsiteX6939" fmla="*/ 4207435 w 13601612"/>
              <a:gd name="connsiteY6939" fmla="*/ 1825430 h 1972742"/>
              <a:gd name="connsiteX6940" fmla="*/ 4208869 w 13601612"/>
              <a:gd name="connsiteY6940" fmla="*/ 1825788 h 1972742"/>
              <a:gd name="connsiteX6941" fmla="*/ 4207435 w 13601612"/>
              <a:gd name="connsiteY6941" fmla="*/ 1825071 h 1972742"/>
              <a:gd name="connsiteX6942" fmla="*/ 4207435 w 13601612"/>
              <a:gd name="connsiteY6942" fmla="*/ 1823279 h 1972742"/>
              <a:gd name="connsiteX6943" fmla="*/ 4207435 w 13601612"/>
              <a:gd name="connsiteY6943" fmla="*/ 1822204 h 1972742"/>
              <a:gd name="connsiteX6944" fmla="*/ 4209227 w 13601612"/>
              <a:gd name="connsiteY6944" fmla="*/ 1822562 h 1972742"/>
              <a:gd name="connsiteX6945" fmla="*/ 4207435 w 13601612"/>
              <a:gd name="connsiteY6945" fmla="*/ 1821845 h 1972742"/>
              <a:gd name="connsiteX6946" fmla="*/ 4207435 w 13601612"/>
              <a:gd name="connsiteY6946" fmla="*/ 1820411 h 1972742"/>
              <a:gd name="connsiteX6947" fmla="*/ 4208869 w 13601612"/>
              <a:gd name="connsiteY6947" fmla="*/ 1819694 h 1972742"/>
              <a:gd name="connsiteX6948" fmla="*/ 4207435 w 13601612"/>
              <a:gd name="connsiteY6948" fmla="*/ 1820052 h 1972742"/>
              <a:gd name="connsiteX6949" fmla="*/ 4207435 w 13601612"/>
              <a:gd name="connsiteY6949" fmla="*/ 1818978 h 1972742"/>
              <a:gd name="connsiteX6950" fmla="*/ 4207435 w 13601612"/>
              <a:gd name="connsiteY6950" fmla="*/ 1817185 h 1972742"/>
              <a:gd name="connsiteX6951" fmla="*/ 4209227 w 13601612"/>
              <a:gd name="connsiteY6951" fmla="*/ 1816469 h 1972742"/>
              <a:gd name="connsiteX6952" fmla="*/ 4207435 w 13601612"/>
              <a:gd name="connsiteY6952" fmla="*/ 1816827 h 1972742"/>
              <a:gd name="connsiteX6953" fmla="*/ 4207435 w 13601612"/>
              <a:gd name="connsiteY6953" fmla="*/ 1816108 h 1972742"/>
              <a:gd name="connsiteX6954" fmla="*/ 4207435 w 13601612"/>
              <a:gd name="connsiteY6954" fmla="*/ 1818976 h 1972742"/>
              <a:gd name="connsiteX6955" fmla="*/ 4208869 w 13601612"/>
              <a:gd name="connsiteY6955" fmla="*/ 1819693 h 1972742"/>
              <a:gd name="connsiteX6956" fmla="*/ 4209586 w 13601612"/>
              <a:gd name="connsiteY6956" fmla="*/ 1819693 h 1972742"/>
              <a:gd name="connsiteX6957" fmla="*/ 4210303 w 13601612"/>
              <a:gd name="connsiteY6957" fmla="*/ 1819693 h 1972742"/>
              <a:gd name="connsiteX6958" fmla="*/ 4211736 w 13601612"/>
              <a:gd name="connsiteY6958" fmla="*/ 1818976 h 1972742"/>
              <a:gd name="connsiteX6959" fmla="*/ 4209586 w 13601612"/>
              <a:gd name="connsiteY6959" fmla="*/ 1819334 h 1972742"/>
              <a:gd name="connsiteX6960" fmla="*/ 4207435 w 13601612"/>
              <a:gd name="connsiteY6960" fmla="*/ 1818976 h 1972742"/>
              <a:gd name="connsiteX6961" fmla="*/ 4305642 w 13601612"/>
              <a:gd name="connsiteY6961" fmla="*/ 1816825 h 1972742"/>
              <a:gd name="connsiteX6962" fmla="*/ 4313169 w 13601612"/>
              <a:gd name="connsiteY6962" fmla="*/ 1818976 h 1972742"/>
              <a:gd name="connsiteX6963" fmla="*/ 4313169 w 13601612"/>
              <a:gd name="connsiteY6963" fmla="*/ 1821485 h 1972742"/>
              <a:gd name="connsiteX6964" fmla="*/ 4305284 w 13601612"/>
              <a:gd name="connsiteY6964" fmla="*/ 1823635 h 1972742"/>
              <a:gd name="connsiteX6965" fmla="*/ 4305642 w 13601612"/>
              <a:gd name="connsiteY6965" fmla="*/ 1816825 h 1972742"/>
              <a:gd name="connsiteX6966" fmla="*/ 4331090 w 13601612"/>
              <a:gd name="connsiteY6966" fmla="*/ 1817183 h 1972742"/>
              <a:gd name="connsiteX6967" fmla="*/ 4331448 w 13601612"/>
              <a:gd name="connsiteY6967" fmla="*/ 1823635 h 1972742"/>
              <a:gd name="connsiteX6968" fmla="*/ 4323563 w 13601612"/>
              <a:gd name="connsiteY6968" fmla="*/ 1821126 h 1972742"/>
              <a:gd name="connsiteX6969" fmla="*/ 4323563 w 13601612"/>
              <a:gd name="connsiteY6969" fmla="*/ 1819334 h 1972742"/>
              <a:gd name="connsiteX6970" fmla="*/ 4331090 w 13601612"/>
              <a:gd name="connsiteY6970" fmla="*/ 1817183 h 1972742"/>
              <a:gd name="connsiteX6971" fmla="*/ 4446143 w 13601612"/>
              <a:gd name="connsiteY6971" fmla="*/ 1817183 h 1972742"/>
              <a:gd name="connsiteX6972" fmla="*/ 4446143 w 13601612"/>
              <a:gd name="connsiteY6972" fmla="*/ 1823276 h 1972742"/>
              <a:gd name="connsiteX6973" fmla="*/ 4435032 w 13601612"/>
              <a:gd name="connsiteY6973" fmla="*/ 1820409 h 1972742"/>
              <a:gd name="connsiteX6974" fmla="*/ 4446143 w 13601612"/>
              <a:gd name="connsiteY6974" fmla="*/ 1817183 h 1972742"/>
              <a:gd name="connsiteX6975" fmla="*/ 4462989 w 13601612"/>
              <a:gd name="connsiteY6975" fmla="*/ 1817183 h 1972742"/>
              <a:gd name="connsiteX6976" fmla="*/ 4474100 w 13601612"/>
              <a:gd name="connsiteY6976" fmla="*/ 1820051 h 1972742"/>
              <a:gd name="connsiteX6977" fmla="*/ 4462989 w 13601612"/>
              <a:gd name="connsiteY6977" fmla="*/ 1823276 h 1972742"/>
              <a:gd name="connsiteX6978" fmla="*/ 4462989 w 13601612"/>
              <a:gd name="connsiteY6978" fmla="*/ 1817183 h 1972742"/>
              <a:gd name="connsiteX6979" fmla="*/ 4760477 w 13601612"/>
              <a:gd name="connsiteY6979" fmla="*/ 1817541 h 1972742"/>
              <a:gd name="connsiteX6980" fmla="*/ 4760477 w 13601612"/>
              <a:gd name="connsiteY6980" fmla="*/ 1829369 h 1972742"/>
              <a:gd name="connsiteX6981" fmla="*/ 4738972 w 13601612"/>
              <a:gd name="connsiteY6981" fmla="*/ 1823276 h 1972742"/>
              <a:gd name="connsiteX6982" fmla="*/ 4760477 w 13601612"/>
              <a:gd name="connsiteY6982" fmla="*/ 1817541 h 1972742"/>
              <a:gd name="connsiteX6983" fmla="*/ 4793451 w 13601612"/>
              <a:gd name="connsiteY6983" fmla="*/ 1817541 h 1972742"/>
              <a:gd name="connsiteX6984" fmla="*/ 4817107 w 13601612"/>
              <a:gd name="connsiteY6984" fmla="*/ 1823634 h 1972742"/>
              <a:gd name="connsiteX6985" fmla="*/ 4793810 w 13601612"/>
              <a:gd name="connsiteY6985" fmla="*/ 1830086 h 1972742"/>
              <a:gd name="connsiteX6986" fmla="*/ 4793451 w 13601612"/>
              <a:gd name="connsiteY6986" fmla="*/ 1817541 h 1972742"/>
              <a:gd name="connsiteX6987" fmla="*/ 4215320 w 13601612"/>
              <a:gd name="connsiteY6987" fmla="*/ 1818258 h 1972742"/>
              <a:gd name="connsiteX6988" fmla="*/ 4215320 w 13601612"/>
              <a:gd name="connsiteY6988" fmla="*/ 1820767 h 1972742"/>
              <a:gd name="connsiteX6989" fmla="*/ 4212095 w 13601612"/>
              <a:gd name="connsiteY6989" fmla="*/ 1820053 h 1972742"/>
              <a:gd name="connsiteX6990" fmla="*/ 4212095 w 13601612"/>
              <a:gd name="connsiteY6990" fmla="*/ 1818979 h 1972742"/>
              <a:gd name="connsiteX6991" fmla="*/ 4215320 w 13601612"/>
              <a:gd name="connsiteY6991" fmla="*/ 1818258 h 1972742"/>
              <a:gd name="connsiteX6992" fmla="*/ 4313886 w 13601612"/>
              <a:gd name="connsiteY6992" fmla="*/ 1819333 h 1972742"/>
              <a:gd name="connsiteX6993" fmla="*/ 4317470 w 13601612"/>
              <a:gd name="connsiteY6993" fmla="*/ 1820407 h 1972742"/>
              <a:gd name="connsiteX6994" fmla="*/ 4313527 w 13601612"/>
              <a:gd name="connsiteY6994" fmla="*/ 1821124 h 1972742"/>
              <a:gd name="connsiteX6995" fmla="*/ 4313886 w 13601612"/>
              <a:gd name="connsiteY6995" fmla="*/ 1819333 h 1972742"/>
              <a:gd name="connsiteX6996" fmla="*/ 4322846 w 13601612"/>
              <a:gd name="connsiteY6996" fmla="*/ 1819333 h 1972742"/>
              <a:gd name="connsiteX6997" fmla="*/ 4322846 w 13601612"/>
              <a:gd name="connsiteY6997" fmla="*/ 1821125 h 1972742"/>
              <a:gd name="connsiteX6998" fmla="*/ 4319621 w 13601612"/>
              <a:gd name="connsiteY6998" fmla="*/ 1820408 h 1972742"/>
              <a:gd name="connsiteX6999" fmla="*/ 4322846 w 13601612"/>
              <a:gd name="connsiteY6999" fmla="*/ 1819333 h 1972742"/>
              <a:gd name="connsiteX7000" fmla="*/ 4212095 w 13601612"/>
              <a:gd name="connsiteY7000" fmla="*/ 1820407 h 1972742"/>
              <a:gd name="connsiteX7001" fmla="*/ 4214962 w 13601612"/>
              <a:gd name="connsiteY7001" fmla="*/ 1821124 h 1972742"/>
              <a:gd name="connsiteX7002" fmla="*/ 4215320 w 13601612"/>
              <a:gd name="connsiteY7002" fmla="*/ 1821124 h 1972742"/>
              <a:gd name="connsiteX7003" fmla="*/ 4215320 w 13601612"/>
              <a:gd name="connsiteY7003" fmla="*/ 1823991 h 1972742"/>
              <a:gd name="connsiteX7004" fmla="*/ 4212095 w 13601612"/>
              <a:gd name="connsiteY7004" fmla="*/ 1822921 h 1972742"/>
              <a:gd name="connsiteX7005" fmla="*/ 4212095 w 13601612"/>
              <a:gd name="connsiteY7005" fmla="*/ 1822205 h 1972742"/>
              <a:gd name="connsiteX7006" fmla="*/ 4214962 w 13601612"/>
              <a:gd name="connsiteY7006" fmla="*/ 1821130 h 1972742"/>
              <a:gd name="connsiteX7007" fmla="*/ 4212095 w 13601612"/>
              <a:gd name="connsiteY7007" fmla="*/ 1821847 h 1972742"/>
              <a:gd name="connsiteX7008" fmla="*/ 4212095 w 13601612"/>
              <a:gd name="connsiteY7008" fmla="*/ 1820407 h 1972742"/>
              <a:gd name="connsiteX7009" fmla="*/ 4318545 w 13601612"/>
              <a:gd name="connsiteY7009" fmla="*/ 1820407 h 1972742"/>
              <a:gd name="connsiteX7010" fmla="*/ 4322846 w 13601612"/>
              <a:gd name="connsiteY7010" fmla="*/ 1821841 h 1972742"/>
              <a:gd name="connsiteX7011" fmla="*/ 4322846 w 13601612"/>
              <a:gd name="connsiteY7011" fmla="*/ 1825784 h 1972742"/>
              <a:gd name="connsiteX7012" fmla="*/ 4318187 w 13601612"/>
              <a:gd name="connsiteY7012" fmla="*/ 1827217 h 1972742"/>
              <a:gd name="connsiteX7013" fmla="*/ 4313527 w 13601612"/>
              <a:gd name="connsiteY7013" fmla="*/ 1825784 h 1972742"/>
              <a:gd name="connsiteX7014" fmla="*/ 4313527 w 13601612"/>
              <a:gd name="connsiteY7014" fmla="*/ 1821841 h 1972742"/>
              <a:gd name="connsiteX7015" fmla="*/ 4318545 w 13601612"/>
              <a:gd name="connsiteY7015" fmla="*/ 1820407 h 1972742"/>
              <a:gd name="connsiteX7016" fmla="*/ 4476250 w 13601612"/>
              <a:gd name="connsiteY7016" fmla="*/ 1820407 h 1972742"/>
              <a:gd name="connsiteX7017" fmla="*/ 4476967 w 13601612"/>
              <a:gd name="connsiteY7017" fmla="*/ 1831518 h 1972742"/>
              <a:gd name="connsiteX7018" fmla="*/ 4462989 w 13601612"/>
              <a:gd name="connsiteY7018" fmla="*/ 1827934 h 1972742"/>
              <a:gd name="connsiteX7019" fmla="*/ 4462989 w 13601612"/>
              <a:gd name="connsiteY7019" fmla="*/ 1823991 h 1972742"/>
              <a:gd name="connsiteX7020" fmla="*/ 4476250 w 13601612"/>
              <a:gd name="connsiteY7020" fmla="*/ 1820407 h 1972742"/>
              <a:gd name="connsiteX7021" fmla="*/ 4432881 w 13601612"/>
              <a:gd name="connsiteY7021" fmla="*/ 1820765 h 1972742"/>
              <a:gd name="connsiteX7022" fmla="*/ 4433239 w 13601612"/>
              <a:gd name="connsiteY7022" fmla="*/ 1820765 h 1972742"/>
              <a:gd name="connsiteX7023" fmla="*/ 4446142 w 13601612"/>
              <a:gd name="connsiteY7023" fmla="*/ 1823991 h 1972742"/>
              <a:gd name="connsiteX7024" fmla="*/ 4446142 w 13601612"/>
              <a:gd name="connsiteY7024" fmla="*/ 1827575 h 1972742"/>
              <a:gd name="connsiteX7025" fmla="*/ 4432881 w 13601612"/>
              <a:gd name="connsiteY7025" fmla="*/ 1831159 h 1972742"/>
              <a:gd name="connsiteX7026" fmla="*/ 4432881 w 13601612"/>
              <a:gd name="connsiteY7026" fmla="*/ 1831517 h 1972742"/>
              <a:gd name="connsiteX7027" fmla="*/ 4432523 w 13601612"/>
              <a:gd name="connsiteY7027" fmla="*/ 1831517 h 1972742"/>
              <a:gd name="connsiteX7028" fmla="*/ 4432881 w 13601612"/>
              <a:gd name="connsiteY7028" fmla="*/ 1820765 h 1972742"/>
              <a:gd name="connsiteX7029" fmla="*/ 4323563 w 13601612"/>
              <a:gd name="connsiteY7029" fmla="*/ 1821840 h 1972742"/>
              <a:gd name="connsiteX7030" fmla="*/ 4330373 w 13601612"/>
              <a:gd name="connsiteY7030" fmla="*/ 1823632 h 1972742"/>
              <a:gd name="connsiteX7031" fmla="*/ 4323563 w 13601612"/>
              <a:gd name="connsiteY7031" fmla="*/ 1825782 h 1972742"/>
              <a:gd name="connsiteX7032" fmla="*/ 4323563 w 13601612"/>
              <a:gd name="connsiteY7032" fmla="*/ 1821840 h 1972742"/>
              <a:gd name="connsiteX7033" fmla="*/ 4313169 w 13601612"/>
              <a:gd name="connsiteY7033" fmla="*/ 1822198 h 1972742"/>
              <a:gd name="connsiteX7034" fmla="*/ 4313169 w 13601612"/>
              <a:gd name="connsiteY7034" fmla="*/ 1825782 h 1972742"/>
              <a:gd name="connsiteX7035" fmla="*/ 4306359 w 13601612"/>
              <a:gd name="connsiteY7035" fmla="*/ 1823990 h 1972742"/>
              <a:gd name="connsiteX7036" fmla="*/ 4313169 w 13601612"/>
              <a:gd name="connsiteY7036" fmla="*/ 1822198 h 1972742"/>
              <a:gd name="connsiteX7037" fmla="*/ 5204559 w 13601612"/>
              <a:gd name="connsiteY7037" fmla="*/ 1822198 h 1972742"/>
              <a:gd name="connsiteX7038" fmla="*/ 5227497 w 13601612"/>
              <a:gd name="connsiteY7038" fmla="*/ 1828291 h 1972742"/>
              <a:gd name="connsiteX7039" fmla="*/ 5227497 w 13601612"/>
              <a:gd name="connsiteY7039" fmla="*/ 1851230 h 1972742"/>
              <a:gd name="connsiteX7040" fmla="*/ 5202050 w 13601612"/>
              <a:gd name="connsiteY7040" fmla="*/ 1858398 h 1972742"/>
              <a:gd name="connsiteX7041" fmla="*/ 5177677 w 13601612"/>
              <a:gd name="connsiteY7041" fmla="*/ 1851946 h 1972742"/>
              <a:gd name="connsiteX7042" fmla="*/ 5177677 w 13601612"/>
              <a:gd name="connsiteY7042" fmla="*/ 1829008 h 1972742"/>
              <a:gd name="connsiteX7043" fmla="*/ 5204559 w 13601612"/>
              <a:gd name="connsiteY7043" fmla="*/ 1822198 h 1972742"/>
              <a:gd name="connsiteX7044" fmla="*/ 4212095 w 13601612"/>
              <a:gd name="connsiteY7044" fmla="*/ 1823280 h 1972742"/>
              <a:gd name="connsiteX7045" fmla="*/ 4214962 w 13601612"/>
              <a:gd name="connsiteY7045" fmla="*/ 1824355 h 1972742"/>
              <a:gd name="connsiteX7046" fmla="*/ 4215320 w 13601612"/>
              <a:gd name="connsiteY7046" fmla="*/ 1824355 h 1972742"/>
              <a:gd name="connsiteX7047" fmla="*/ 4215678 w 13601612"/>
              <a:gd name="connsiteY7047" fmla="*/ 1827222 h 1972742"/>
              <a:gd name="connsiteX7048" fmla="*/ 4212094 w 13601612"/>
              <a:gd name="connsiteY7048" fmla="*/ 1826148 h 1972742"/>
              <a:gd name="connsiteX7049" fmla="*/ 4212094 w 13601612"/>
              <a:gd name="connsiteY7049" fmla="*/ 1825431 h 1972742"/>
              <a:gd name="connsiteX7050" fmla="*/ 4214961 w 13601612"/>
              <a:gd name="connsiteY7050" fmla="*/ 1824356 h 1972742"/>
              <a:gd name="connsiteX7051" fmla="*/ 4212094 w 13601612"/>
              <a:gd name="connsiteY7051" fmla="*/ 1825073 h 1972742"/>
              <a:gd name="connsiteX7052" fmla="*/ 4212095 w 13601612"/>
              <a:gd name="connsiteY7052" fmla="*/ 1823280 h 1972742"/>
              <a:gd name="connsiteX7053" fmla="*/ 4331448 w 13601612"/>
              <a:gd name="connsiteY7053" fmla="*/ 1823997 h 1972742"/>
              <a:gd name="connsiteX7054" fmla="*/ 4331806 w 13601612"/>
              <a:gd name="connsiteY7054" fmla="*/ 1830807 h 1972742"/>
              <a:gd name="connsiteX7055" fmla="*/ 4323563 w 13601612"/>
              <a:gd name="connsiteY7055" fmla="*/ 1828657 h 1972742"/>
              <a:gd name="connsiteX7056" fmla="*/ 4323563 w 13601612"/>
              <a:gd name="connsiteY7056" fmla="*/ 1826506 h 1972742"/>
              <a:gd name="connsiteX7057" fmla="*/ 4331448 w 13601612"/>
              <a:gd name="connsiteY7057" fmla="*/ 1823997 h 1972742"/>
              <a:gd name="connsiteX7058" fmla="*/ 4305284 w 13601612"/>
              <a:gd name="connsiteY7058" fmla="*/ 1824355 h 1972742"/>
              <a:gd name="connsiteX7059" fmla="*/ 4313169 w 13601612"/>
              <a:gd name="connsiteY7059" fmla="*/ 1826506 h 1972742"/>
              <a:gd name="connsiteX7060" fmla="*/ 4313169 w 13601612"/>
              <a:gd name="connsiteY7060" fmla="*/ 1828656 h 1972742"/>
              <a:gd name="connsiteX7061" fmla="*/ 4304925 w 13601612"/>
              <a:gd name="connsiteY7061" fmla="*/ 1830807 h 1972742"/>
              <a:gd name="connsiteX7062" fmla="*/ 4305284 w 13601612"/>
              <a:gd name="connsiteY7062" fmla="*/ 1824355 h 1972742"/>
              <a:gd name="connsiteX7063" fmla="*/ 4446860 w 13601612"/>
              <a:gd name="connsiteY7063" fmla="*/ 1824355 h 1972742"/>
              <a:gd name="connsiteX7064" fmla="*/ 4452594 w 13601612"/>
              <a:gd name="connsiteY7064" fmla="*/ 1826147 h 1972742"/>
              <a:gd name="connsiteX7065" fmla="*/ 4446860 w 13601612"/>
              <a:gd name="connsiteY7065" fmla="*/ 1827581 h 1972742"/>
              <a:gd name="connsiteX7066" fmla="*/ 4446860 w 13601612"/>
              <a:gd name="connsiteY7066" fmla="*/ 1824355 h 1972742"/>
              <a:gd name="connsiteX7067" fmla="*/ 4461913 w 13601612"/>
              <a:gd name="connsiteY7067" fmla="*/ 1824355 h 1972742"/>
              <a:gd name="connsiteX7068" fmla="*/ 4461913 w 13601612"/>
              <a:gd name="connsiteY7068" fmla="*/ 1827581 h 1972742"/>
              <a:gd name="connsiteX7069" fmla="*/ 4456537 w 13601612"/>
              <a:gd name="connsiteY7069" fmla="*/ 1825789 h 1972742"/>
              <a:gd name="connsiteX7070" fmla="*/ 4461913 w 13601612"/>
              <a:gd name="connsiteY7070" fmla="*/ 1824355 h 1972742"/>
              <a:gd name="connsiteX7071" fmla="*/ 4820333 w 13601612"/>
              <a:gd name="connsiteY7071" fmla="*/ 1824713 h 1972742"/>
              <a:gd name="connsiteX7072" fmla="*/ 4821050 w 13601612"/>
              <a:gd name="connsiteY7072" fmla="*/ 1845860 h 1972742"/>
              <a:gd name="connsiteX7073" fmla="*/ 4793810 w 13601612"/>
              <a:gd name="connsiteY7073" fmla="*/ 1838333 h 1972742"/>
              <a:gd name="connsiteX7074" fmla="*/ 4793810 w 13601612"/>
              <a:gd name="connsiteY7074" fmla="*/ 1831881 h 1972742"/>
              <a:gd name="connsiteX7075" fmla="*/ 4820333 w 13601612"/>
              <a:gd name="connsiteY7075" fmla="*/ 1824713 h 1972742"/>
              <a:gd name="connsiteX7076" fmla="*/ 4209586 w 13601612"/>
              <a:gd name="connsiteY7076" fmla="*/ 1826147 h 1972742"/>
              <a:gd name="connsiteX7077" fmla="*/ 4211736 w 13601612"/>
              <a:gd name="connsiteY7077" fmla="*/ 1826504 h 1972742"/>
              <a:gd name="connsiteX7078" fmla="*/ 4211736 w 13601612"/>
              <a:gd name="connsiteY7078" fmla="*/ 1828296 h 1972742"/>
              <a:gd name="connsiteX7079" fmla="*/ 4210303 w 13601612"/>
              <a:gd name="connsiteY7079" fmla="*/ 1829013 h 1972742"/>
              <a:gd name="connsiteX7080" fmla="*/ 4211736 w 13601612"/>
              <a:gd name="connsiteY7080" fmla="*/ 1828655 h 1972742"/>
              <a:gd name="connsiteX7081" fmla="*/ 4211736 w 13601612"/>
              <a:gd name="connsiteY7081" fmla="*/ 1829372 h 1972742"/>
              <a:gd name="connsiteX7082" fmla="*/ 4210303 w 13601612"/>
              <a:gd name="connsiteY7082" fmla="*/ 1829015 h 1972742"/>
              <a:gd name="connsiteX7083" fmla="*/ 4209945 w 13601612"/>
              <a:gd name="connsiteY7083" fmla="*/ 1829015 h 1972742"/>
              <a:gd name="connsiteX7084" fmla="*/ 4209228 w 13601612"/>
              <a:gd name="connsiteY7084" fmla="*/ 1829015 h 1972742"/>
              <a:gd name="connsiteX7085" fmla="*/ 4207436 w 13601612"/>
              <a:gd name="connsiteY7085" fmla="*/ 1829731 h 1972742"/>
              <a:gd name="connsiteX7086" fmla="*/ 4207436 w 13601612"/>
              <a:gd name="connsiteY7086" fmla="*/ 1828657 h 1972742"/>
              <a:gd name="connsiteX7087" fmla="*/ 4209228 w 13601612"/>
              <a:gd name="connsiteY7087" fmla="*/ 1829015 h 1972742"/>
              <a:gd name="connsiteX7088" fmla="*/ 4207436 w 13601612"/>
              <a:gd name="connsiteY7088" fmla="*/ 1828298 h 1972742"/>
              <a:gd name="connsiteX7089" fmla="*/ 4207436 w 13601612"/>
              <a:gd name="connsiteY7089" fmla="*/ 1826506 h 1972742"/>
              <a:gd name="connsiteX7090" fmla="*/ 4209586 w 13601612"/>
              <a:gd name="connsiteY7090" fmla="*/ 1826147 h 1972742"/>
              <a:gd name="connsiteX7091" fmla="*/ 4212095 w 13601612"/>
              <a:gd name="connsiteY7091" fmla="*/ 1826504 h 1972742"/>
              <a:gd name="connsiteX7092" fmla="*/ 4215320 w 13601612"/>
              <a:gd name="connsiteY7092" fmla="*/ 1827579 h 1972742"/>
              <a:gd name="connsiteX7093" fmla="*/ 4212095 w 13601612"/>
              <a:gd name="connsiteY7093" fmla="*/ 1828296 h 1972742"/>
              <a:gd name="connsiteX7094" fmla="*/ 4212095 w 13601612"/>
              <a:gd name="connsiteY7094" fmla="*/ 1826504 h 1972742"/>
              <a:gd name="connsiteX7095" fmla="*/ 4313527 w 13601612"/>
              <a:gd name="connsiteY7095" fmla="*/ 1826504 h 1972742"/>
              <a:gd name="connsiteX7096" fmla="*/ 4317112 w 13601612"/>
              <a:gd name="connsiteY7096" fmla="*/ 1827579 h 1972742"/>
              <a:gd name="connsiteX7097" fmla="*/ 4313527 w 13601612"/>
              <a:gd name="connsiteY7097" fmla="*/ 1828296 h 1972742"/>
              <a:gd name="connsiteX7098" fmla="*/ 4313527 w 13601612"/>
              <a:gd name="connsiteY7098" fmla="*/ 1826504 h 1972742"/>
              <a:gd name="connsiteX7099" fmla="*/ 4322846 w 13601612"/>
              <a:gd name="connsiteY7099" fmla="*/ 1826504 h 1972742"/>
              <a:gd name="connsiteX7100" fmla="*/ 4322846 w 13601612"/>
              <a:gd name="connsiteY7100" fmla="*/ 1828296 h 1972742"/>
              <a:gd name="connsiteX7101" fmla="*/ 4319262 w 13601612"/>
              <a:gd name="connsiteY7101" fmla="*/ 1827580 h 1972742"/>
              <a:gd name="connsiteX7102" fmla="*/ 4322846 w 13601612"/>
              <a:gd name="connsiteY7102" fmla="*/ 1826504 h 1972742"/>
              <a:gd name="connsiteX7103" fmla="*/ 4454386 w 13601612"/>
              <a:gd name="connsiteY7103" fmla="*/ 1826504 h 1972742"/>
              <a:gd name="connsiteX7104" fmla="*/ 4461913 w 13601612"/>
              <a:gd name="connsiteY7104" fmla="*/ 1828655 h 1972742"/>
              <a:gd name="connsiteX7105" fmla="*/ 4461913 w 13601612"/>
              <a:gd name="connsiteY7105" fmla="*/ 1835465 h 1972742"/>
              <a:gd name="connsiteX7106" fmla="*/ 4455103 w 13601612"/>
              <a:gd name="connsiteY7106" fmla="*/ 1837257 h 1972742"/>
              <a:gd name="connsiteX7107" fmla="*/ 4446860 w 13601612"/>
              <a:gd name="connsiteY7107" fmla="*/ 1835106 h 1972742"/>
              <a:gd name="connsiteX7108" fmla="*/ 4446860 w 13601612"/>
              <a:gd name="connsiteY7108" fmla="*/ 1828655 h 1972742"/>
              <a:gd name="connsiteX7109" fmla="*/ 4454386 w 13601612"/>
              <a:gd name="connsiteY7109" fmla="*/ 1826504 h 1972742"/>
              <a:gd name="connsiteX7110" fmla="*/ 4215679 w 13601612"/>
              <a:gd name="connsiteY7110" fmla="*/ 1827938 h 1972742"/>
              <a:gd name="connsiteX7111" fmla="*/ 4215679 w 13601612"/>
              <a:gd name="connsiteY7111" fmla="*/ 1830805 h 1972742"/>
              <a:gd name="connsiteX7112" fmla="*/ 4215321 w 13601612"/>
              <a:gd name="connsiteY7112" fmla="*/ 1830805 h 1972742"/>
              <a:gd name="connsiteX7113" fmla="*/ 4212095 w 13601612"/>
              <a:gd name="connsiteY7113" fmla="*/ 1831522 h 1972742"/>
              <a:gd name="connsiteX7114" fmla="*/ 4212095 w 13601612"/>
              <a:gd name="connsiteY7114" fmla="*/ 1830089 h 1972742"/>
              <a:gd name="connsiteX7115" fmla="*/ 4215321 w 13601612"/>
              <a:gd name="connsiteY7115" fmla="*/ 1830805 h 1972742"/>
              <a:gd name="connsiteX7116" fmla="*/ 4212095 w 13601612"/>
              <a:gd name="connsiteY7116" fmla="*/ 1829731 h 1972742"/>
              <a:gd name="connsiteX7117" fmla="*/ 4212095 w 13601612"/>
              <a:gd name="connsiteY7117" fmla="*/ 1828656 h 1972742"/>
              <a:gd name="connsiteX7118" fmla="*/ 4215679 w 13601612"/>
              <a:gd name="connsiteY7118" fmla="*/ 1827938 h 1972742"/>
              <a:gd name="connsiteX7119" fmla="*/ 4318187 w 13601612"/>
              <a:gd name="connsiteY7119" fmla="*/ 1827938 h 1972742"/>
              <a:gd name="connsiteX7120" fmla="*/ 4322846 w 13601612"/>
              <a:gd name="connsiteY7120" fmla="*/ 1829013 h 1972742"/>
              <a:gd name="connsiteX7121" fmla="*/ 4322846 w 13601612"/>
              <a:gd name="connsiteY7121" fmla="*/ 1833314 h 1972742"/>
              <a:gd name="connsiteX7122" fmla="*/ 4318545 w 13601612"/>
              <a:gd name="connsiteY7122" fmla="*/ 1834389 h 1972742"/>
              <a:gd name="connsiteX7123" fmla="*/ 4313527 w 13601612"/>
              <a:gd name="connsiteY7123" fmla="*/ 1832955 h 1972742"/>
              <a:gd name="connsiteX7124" fmla="*/ 4313527 w 13601612"/>
              <a:gd name="connsiteY7124" fmla="*/ 1829012 h 1972742"/>
              <a:gd name="connsiteX7125" fmla="*/ 4318187 w 13601612"/>
              <a:gd name="connsiteY7125" fmla="*/ 1827938 h 1972742"/>
              <a:gd name="connsiteX7126" fmla="*/ 4446143 w 13601612"/>
              <a:gd name="connsiteY7126" fmla="*/ 1828655 h 1972742"/>
              <a:gd name="connsiteX7127" fmla="*/ 4445785 w 13601612"/>
              <a:gd name="connsiteY7127" fmla="*/ 1834748 h 1972742"/>
              <a:gd name="connsiteX7128" fmla="*/ 4435032 w 13601612"/>
              <a:gd name="connsiteY7128" fmla="*/ 1831881 h 1972742"/>
              <a:gd name="connsiteX7129" fmla="*/ 4446143 w 13601612"/>
              <a:gd name="connsiteY7129" fmla="*/ 1828655 h 1972742"/>
              <a:gd name="connsiteX7130" fmla="*/ 4462989 w 13601612"/>
              <a:gd name="connsiteY7130" fmla="*/ 1828655 h 1972742"/>
              <a:gd name="connsiteX7131" fmla="*/ 4475175 w 13601612"/>
              <a:gd name="connsiteY7131" fmla="*/ 1831881 h 1972742"/>
              <a:gd name="connsiteX7132" fmla="*/ 4462989 w 13601612"/>
              <a:gd name="connsiteY7132" fmla="*/ 1835106 h 1972742"/>
              <a:gd name="connsiteX7133" fmla="*/ 4462989 w 13601612"/>
              <a:gd name="connsiteY7133" fmla="*/ 1828655 h 1972742"/>
              <a:gd name="connsiteX7134" fmla="*/ 13062908 w 13601612"/>
              <a:gd name="connsiteY7134" fmla="*/ 1828655 h 1972742"/>
              <a:gd name="connsiteX7135" fmla="*/ 13072227 w 13601612"/>
              <a:gd name="connsiteY7135" fmla="*/ 1865572 h 1972742"/>
              <a:gd name="connsiteX7136" fmla="*/ 13048930 w 13601612"/>
              <a:gd name="connsiteY7136" fmla="*/ 1848010 h 1972742"/>
              <a:gd name="connsiteX7137" fmla="*/ 13056456 w 13601612"/>
              <a:gd name="connsiteY7137" fmla="*/ 1835823 h 1972742"/>
              <a:gd name="connsiteX7138" fmla="*/ 13062908 w 13601612"/>
              <a:gd name="connsiteY7138" fmla="*/ 1828655 h 1972742"/>
              <a:gd name="connsiteX7139" fmla="*/ 5230723 w 13601612"/>
              <a:gd name="connsiteY7139" fmla="*/ 1829013 h 1972742"/>
              <a:gd name="connsiteX7140" fmla="*/ 5270149 w 13601612"/>
              <a:gd name="connsiteY7140" fmla="*/ 1840124 h 1972742"/>
              <a:gd name="connsiteX7141" fmla="*/ 5230723 w 13601612"/>
              <a:gd name="connsiteY7141" fmla="*/ 1850876 h 1972742"/>
              <a:gd name="connsiteX7142" fmla="*/ 5230723 w 13601612"/>
              <a:gd name="connsiteY7142" fmla="*/ 1829013 h 1972742"/>
              <a:gd name="connsiteX7143" fmla="*/ 4209944 w 13601612"/>
              <a:gd name="connsiteY7143" fmla="*/ 1829371 h 1972742"/>
              <a:gd name="connsiteX7144" fmla="*/ 4211736 w 13601612"/>
              <a:gd name="connsiteY7144" fmla="*/ 1829728 h 1972742"/>
              <a:gd name="connsiteX7145" fmla="*/ 4211736 w 13601612"/>
              <a:gd name="connsiteY7145" fmla="*/ 1831879 h 1972742"/>
              <a:gd name="connsiteX7146" fmla="*/ 4209586 w 13601612"/>
              <a:gd name="connsiteY7146" fmla="*/ 1832237 h 1972742"/>
              <a:gd name="connsiteX7147" fmla="*/ 4207435 w 13601612"/>
              <a:gd name="connsiteY7147" fmla="*/ 1831879 h 1972742"/>
              <a:gd name="connsiteX7148" fmla="*/ 4207435 w 13601612"/>
              <a:gd name="connsiteY7148" fmla="*/ 1830087 h 1972742"/>
              <a:gd name="connsiteX7149" fmla="*/ 4209944 w 13601612"/>
              <a:gd name="connsiteY7149" fmla="*/ 1829371 h 1972742"/>
              <a:gd name="connsiteX7150" fmla="*/ 4313169 w 13601612"/>
              <a:gd name="connsiteY7150" fmla="*/ 1829371 h 1972742"/>
              <a:gd name="connsiteX7151" fmla="*/ 4312811 w 13601612"/>
              <a:gd name="connsiteY7151" fmla="*/ 1832955 h 1972742"/>
              <a:gd name="connsiteX7152" fmla="*/ 4306001 w 13601612"/>
              <a:gd name="connsiteY7152" fmla="*/ 1831163 h 1972742"/>
              <a:gd name="connsiteX7153" fmla="*/ 4313169 w 13601612"/>
              <a:gd name="connsiteY7153" fmla="*/ 1829371 h 1972742"/>
              <a:gd name="connsiteX7154" fmla="*/ 4323563 w 13601612"/>
              <a:gd name="connsiteY7154" fmla="*/ 1829371 h 1972742"/>
              <a:gd name="connsiteX7155" fmla="*/ 4330732 w 13601612"/>
              <a:gd name="connsiteY7155" fmla="*/ 1831163 h 1972742"/>
              <a:gd name="connsiteX7156" fmla="*/ 4323563 w 13601612"/>
              <a:gd name="connsiteY7156" fmla="*/ 1833313 h 1972742"/>
              <a:gd name="connsiteX7157" fmla="*/ 4323563 w 13601612"/>
              <a:gd name="connsiteY7157" fmla="*/ 1829371 h 1972742"/>
              <a:gd name="connsiteX7158" fmla="*/ 5174810 w 13601612"/>
              <a:gd name="connsiteY7158" fmla="*/ 1830088 h 1972742"/>
              <a:gd name="connsiteX7159" fmla="*/ 5174452 w 13601612"/>
              <a:gd name="connsiteY7159" fmla="*/ 1850876 h 1972742"/>
              <a:gd name="connsiteX7160" fmla="*/ 5135742 w 13601612"/>
              <a:gd name="connsiteY7160" fmla="*/ 1840482 h 1972742"/>
              <a:gd name="connsiteX7161" fmla="*/ 5174810 w 13601612"/>
              <a:gd name="connsiteY7161" fmla="*/ 1830088 h 1972742"/>
              <a:gd name="connsiteX7162" fmla="*/ 4215679 w 13601612"/>
              <a:gd name="connsiteY7162" fmla="*/ 1831162 h 1972742"/>
              <a:gd name="connsiteX7163" fmla="*/ 4215679 w 13601612"/>
              <a:gd name="connsiteY7163" fmla="*/ 1834029 h 1972742"/>
              <a:gd name="connsiteX7164" fmla="*/ 4212095 w 13601612"/>
              <a:gd name="connsiteY7164" fmla="*/ 1832957 h 1972742"/>
              <a:gd name="connsiteX7165" fmla="*/ 4212095 w 13601612"/>
              <a:gd name="connsiteY7165" fmla="*/ 1831882 h 1972742"/>
              <a:gd name="connsiteX7166" fmla="*/ 4215679 w 13601612"/>
              <a:gd name="connsiteY7166" fmla="*/ 1831162 h 1972742"/>
              <a:gd name="connsiteX7167" fmla="*/ 4304925 w 13601612"/>
              <a:gd name="connsiteY7167" fmla="*/ 1831520 h 1972742"/>
              <a:gd name="connsiteX7168" fmla="*/ 4312811 w 13601612"/>
              <a:gd name="connsiteY7168" fmla="*/ 1833671 h 1972742"/>
              <a:gd name="connsiteX7169" fmla="*/ 4312811 w 13601612"/>
              <a:gd name="connsiteY7169" fmla="*/ 1836179 h 1972742"/>
              <a:gd name="connsiteX7170" fmla="*/ 4304567 w 13601612"/>
              <a:gd name="connsiteY7170" fmla="*/ 1838330 h 1972742"/>
              <a:gd name="connsiteX7171" fmla="*/ 4304925 w 13601612"/>
              <a:gd name="connsiteY7171" fmla="*/ 1831520 h 1972742"/>
              <a:gd name="connsiteX7172" fmla="*/ 4331807 w 13601612"/>
              <a:gd name="connsiteY7172" fmla="*/ 1831520 h 1972742"/>
              <a:gd name="connsiteX7173" fmla="*/ 4331807 w 13601612"/>
              <a:gd name="connsiteY7173" fmla="*/ 1837972 h 1972742"/>
              <a:gd name="connsiteX7174" fmla="*/ 4323563 w 13601612"/>
              <a:gd name="connsiteY7174" fmla="*/ 1835821 h 1972742"/>
              <a:gd name="connsiteX7175" fmla="*/ 4323563 w 13601612"/>
              <a:gd name="connsiteY7175" fmla="*/ 1833671 h 1972742"/>
              <a:gd name="connsiteX7176" fmla="*/ 4331807 w 13601612"/>
              <a:gd name="connsiteY7176" fmla="*/ 1831520 h 1972742"/>
              <a:gd name="connsiteX7177" fmla="*/ 4762269 w 13601612"/>
              <a:gd name="connsiteY7177" fmla="*/ 1831520 h 1972742"/>
              <a:gd name="connsiteX7178" fmla="*/ 4774814 w 13601612"/>
              <a:gd name="connsiteY7178" fmla="*/ 1835104 h 1972742"/>
              <a:gd name="connsiteX7179" fmla="*/ 4761910 w 13601612"/>
              <a:gd name="connsiteY7179" fmla="*/ 1838688 h 1972742"/>
              <a:gd name="connsiteX7180" fmla="*/ 4762269 w 13601612"/>
              <a:gd name="connsiteY7180" fmla="*/ 1831520 h 1972742"/>
              <a:gd name="connsiteX7181" fmla="*/ 4432523 w 13601612"/>
              <a:gd name="connsiteY7181" fmla="*/ 1831878 h 1972742"/>
              <a:gd name="connsiteX7182" fmla="*/ 4432881 w 13601612"/>
              <a:gd name="connsiteY7182" fmla="*/ 1832236 h 1972742"/>
              <a:gd name="connsiteX7183" fmla="*/ 4445784 w 13601612"/>
              <a:gd name="connsiteY7183" fmla="*/ 1835820 h 1972742"/>
              <a:gd name="connsiteX7184" fmla="*/ 4445784 w 13601612"/>
              <a:gd name="connsiteY7184" fmla="*/ 1839762 h 1972742"/>
              <a:gd name="connsiteX7185" fmla="*/ 4431805 w 13601612"/>
              <a:gd name="connsiteY7185" fmla="*/ 1843705 h 1972742"/>
              <a:gd name="connsiteX7186" fmla="*/ 4432523 w 13601612"/>
              <a:gd name="connsiteY7186" fmla="*/ 1831878 h 1972742"/>
              <a:gd name="connsiteX7187" fmla="*/ 4792018 w 13601612"/>
              <a:gd name="connsiteY7187" fmla="*/ 1832236 h 1972742"/>
              <a:gd name="connsiteX7188" fmla="*/ 4792018 w 13601612"/>
              <a:gd name="connsiteY7188" fmla="*/ 1837970 h 1972742"/>
              <a:gd name="connsiteX7189" fmla="*/ 4781624 w 13601612"/>
              <a:gd name="connsiteY7189" fmla="*/ 1835103 h 1972742"/>
              <a:gd name="connsiteX7190" fmla="*/ 4792018 w 13601612"/>
              <a:gd name="connsiteY7190" fmla="*/ 1832236 h 1972742"/>
              <a:gd name="connsiteX7191" fmla="*/ 4476967 w 13601612"/>
              <a:gd name="connsiteY7191" fmla="*/ 1832594 h 1972742"/>
              <a:gd name="connsiteX7192" fmla="*/ 4477325 w 13601612"/>
              <a:gd name="connsiteY7192" fmla="*/ 1843346 h 1972742"/>
              <a:gd name="connsiteX7193" fmla="*/ 4462988 w 13601612"/>
              <a:gd name="connsiteY7193" fmla="*/ 1839403 h 1972742"/>
              <a:gd name="connsiteX7194" fmla="*/ 4462988 w 13601612"/>
              <a:gd name="connsiteY7194" fmla="*/ 1836178 h 1972742"/>
              <a:gd name="connsiteX7195" fmla="*/ 4476967 w 13601612"/>
              <a:gd name="connsiteY7195" fmla="*/ 1832594 h 1972742"/>
              <a:gd name="connsiteX7196" fmla="*/ 4313527 w 13601612"/>
              <a:gd name="connsiteY7196" fmla="*/ 1833668 h 1972742"/>
              <a:gd name="connsiteX7197" fmla="*/ 4317470 w 13601612"/>
              <a:gd name="connsiteY7197" fmla="*/ 1834743 h 1972742"/>
              <a:gd name="connsiteX7198" fmla="*/ 4313527 w 13601612"/>
              <a:gd name="connsiteY7198" fmla="*/ 1835818 h 1972742"/>
              <a:gd name="connsiteX7199" fmla="*/ 4313527 w 13601612"/>
              <a:gd name="connsiteY7199" fmla="*/ 1833668 h 1972742"/>
              <a:gd name="connsiteX7200" fmla="*/ 4322846 w 13601612"/>
              <a:gd name="connsiteY7200" fmla="*/ 1834026 h 1972742"/>
              <a:gd name="connsiteX7201" fmla="*/ 4322846 w 13601612"/>
              <a:gd name="connsiteY7201" fmla="*/ 1835818 h 1972742"/>
              <a:gd name="connsiteX7202" fmla="*/ 4319979 w 13601612"/>
              <a:gd name="connsiteY7202" fmla="*/ 1834743 h 1972742"/>
              <a:gd name="connsiteX7203" fmla="*/ 4322846 w 13601612"/>
              <a:gd name="connsiteY7203" fmla="*/ 1834026 h 1972742"/>
              <a:gd name="connsiteX7204" fmla="*/ 4318545 w 13601612"/>
              <a:gd name="connsiteY7204" fmla="*/ 1835101 h 1972742"/>
              <a:gd name="connsiteX7205" fmla="*/ 4322846 w 13601612"/>
              <a:gd name="connsiteY7205" fmla="*/ 1836175 h 1972742"/>
              <a:gd name="connsiteX7206" fmla="*/ 4322846 w 13601612"/>
              <a:gd name="connsiteY7206" fmla="*/ 1840835 h 1972742"/>
              <a:gd name="connsiteX7207" fmla="*/ 4318187 w 13601612"/>
              <a:gd name="connsiteY7207" fmla="*/ 1841910 h 1972742"/>
              <a:gd name="connsiteX7208" fmla="*/ 4313527 w 13601612"/>
              <a:gd name="connsiteY7208" fmla="*/ 1840835 h 1972742"/>
              <a:gd name="connsiteX7209" fmla="*/ 4313527 w 13601612"/>
              <a:gd name="connsiteY7209" fmla="*/ 1836534 h 1972742"/>
              <a:gd name="connsiteX7210" fmla="*/ 4318545 w 13601612"/>
              <a:gd name="connsiteY7210" fmla="*/ 1835101 h 1972742"/>
              <a:gd name="connsiteX7211" fmla="*/ 4446860 w 13601612"/>
              <a:gd name="connsiteY7211" fmla="*/ 1836175 h 1972742"/>
              <a:gd name="connsiteX7212" fmla="*/ 4453311 w 13601612"/>
              <a:gd name="connsiteY7212" fmla="*/ 1837968 h 1972742"/>
              <a:gd name="connsiteX7213" fmla="*/ 4446860 w 13601612"/>
              <a:gd name="connsiteY7213" fmla="*/ 1839760 h 1972742"/>
              <a:gd name="connsiteX7214" fmla="*/ 4446860 w 13601612"/>
              <a:gd name="connsiteY7214" fmla="*/ 1836175 h 1972742"/>
              <a:gd name="connsiteX7215" fmla="*/ 4778039 w 13601612"/>
              <a:gd name="connsiteY7215" fmla="*/ 1836175 h 1972742"/>
              <a:gd name="connsiteX7216" fmla="*/ 4792018 w 13601612"/>
              <a:gd name="connsiteY7216" fmla="*/ 1839760 h 1972742"/>
              <a:gd name="connsiteX7217" fmla="*/ 4792018 w 13601612"/>
              <a:gd name="connsiteY7217" fmla="*/ 1853738 h 1972742"/>
              <a:gd name="connsiteX7218" fmla="*/ 4776606 w 13601612"/>
              <a:gd name="connsiteY7218" fmla="*/ 1858039 h 1972742"/>
              <a:gd name="connsiteX7219" fmla="*/ 4761910 w 13601612"/>
              <a:gd name="connsiteY7219" fmla="*/ 1854096 h 1972742"/>
              <a:gd name="connsiteX7220" fmla="*/ 4761910 w 13601612"/>
              <a:gd name="connsiteY7220" fmla="*/ 1840476 h 1972742"/>
              <a:gd name="connsiteX7221" fmla="*/ 4778039 w 13601612"/>
              <a:gd name="connsiteY7221" fmla="*/ 1836175 h 1972742"/>
              <a:gd name="connsiteX7222" fmla="*/ 4323563 w 13601612"/>
              <a:gd name="connsiteY7222" fmla="*/ 1836533 h 1972742"/>
              <a:gd name="connsiteX7223" fmla="*/ 4331090 w 13601612"/>
              <a:gd name="connsiteY7223" fmla="*/ 1838684 h 1972742"/>
              <a:gd name="connsiteX7224" fmla="*/ 4323563 w 13601612"/>
              <a:gd name="connsiteY7224" fmla="*/ 1840476 h 1972742"/>
              <a:gd name="connsiteX7225" fmla="*/ 4323563 w 13601612"/>
              <a:gd name="connsiteY7225" fmla="*/ 1836533 h 1972742"/>
              <a:gd name="connsiteX7226" fmla="*/ 4462272 w 13601612"/>
              <a:gd name="connsiteY7226" fmla="*/ 1836533 h 1972742"/>
              <a:gd name="connsiteX7227" fmla="*/ 4462272 w 13601612"/>
              <a:gd name="connsiteY7227" fmla="*/ 1839401 h 1972742"/>
              <a:gd name="connsiteX7228" fmla="*/ 4456895 w 13601612"/>
              <a:gd name="connsiteY7228" fmla="*/ 1837967 h 1972742"/>
              <a:gd name="connsiteX7229" fmla="*/ 4462272 w 13601612"/>
              <a:gd name="connsiteY7229" fmla="*/ 1836533 h 1972742"/>
              <a:gd name="connsiteX7230" fmla="*/ 4312811 w 13601612"/>
              <a:gd name="connsiteY7230" fmla="*/ 1836891 h 1972742"/>
              <a:gd name="connsiteX7231" fmla="*/ 4312811 w 13601612"/>
              <a:gd name="connsiteY7231" fmla="*/ 1840475 h 1972742"/>
              <a:gd name="connsiteX7232" fmla="*/ 4305642 w 13601612"/>
              <a:gd name="connsiteY7232" fmla="*/ 1838683 h 1972742"/>
              <a:gd name="connsiteX7233" fmla="*/ 4312811 w 13601612"/>
              <a:gd name="connsiteY7233" fmla="*/ 1836891 h 1972742"/>
              <a:gd name="connsiteX7234" fmla="*/ 4455103 w 13601612"/>
              <a:gd name="connsiteY7234" fmla="*/ 1838325 h 1972742"/>
              <a:gd name="connsiteX7235" fmla="*/ 4462272 w 13601612"/>
              <a:gd name="connsiteY7235" fmla="*/ 1840475 h 1972742"/>
              <a:gd name="connsiteX7236" fmla="*/ 4462272 w 13601612"/>
              <a:gd name="connsiteY7236" fmla="*/ 1847285 h 1972742"/>
              <a:gd name="connsiteX7237" fmla="*/ 4454028 w 13601612"/>
              <a:gd name="connsiteY7237" fmla="*/ 1849794 h 1972742"/>
              <a:gd name="connsiteX7238" fmla="*/ 4446501 w 13601612"/>
              <a:gd name="connsiteY7238" fmla="*/ 1847644 h 1972742"/>
              <a:gd name="connsiteX7239" fmla="*/ 4446859 w 13601612"/>
              <a:gd name="connsiteY7239" fmla="*/ 1840475 h 1972742"/>
              <a:gd name="connsiteX7240" fmla="*/ 4455103 w 13601612"/>
              <a:gd name="connsiteY7240" fmla="*/ 1838325 h 1972742"/>
              <a:gd name="connsiteX7241" fmla="*/ 4304567 w 13601612"/>
              <a:gd name="connsiteY7241" fmla="*/ 1839042 h 1972742"/>
              <a:gd name="connsiteX7242" fmla="*/ 4312811 w 13601612"/>
              <a:gd name="connsiteY7242" fmla="*/ 1841192 h 1972742"/>
              <a:gd name="connsiteX7243" fmla="*/ 4312811 w 13601612"/>
              <a:gd name="connsiteY7243" fmla="*/ 1843343 h 1972742"/>
              <a:gd name="connsiteX7244" fmla="*/ 4304208 w 13601612"/>
              <a:gd name="connsiteY7244" fmla="*/ 1845493 h 1972742"/>
              <a:gd name="connsiteX7245" fmla="*/ 4304567 w 13601612"/>
              <a:gd name="connsiteY7245" fmla="*/ 1839042 h 1972742"/>
              <a:gd name="connsiteX7246" fmla="*/ 4331807 w 13601612"/>
              <a:gd name="connsiteY7246" fmla="*/ 1839042 h 1972742"/>
              <a:gd name="connsiteX7247" fmla="*/ 4332165 w 13601612"/>
              <a:gd name="connsiteY7247" fmla="*/ 1845852 h 1972742"/>
              <a:gd name="connsiteX7248" fmla="*/ 4323563 w 13601612"/>
              <a:gd name="connsiteY7248" fmla="*/ 1843701 h 1972742"/>
              <a:gd name="connsiteX7249" fmla="*/ 4323563 w 13601612"/>
              <a:gd name="connsiteY7249" fmla="*/ 1841192 h 1972742"/>
              <a:gd name="connsiteX7250" fmla="*/ 4331807 w 13601612"/>
              <a:gd name="connsiteY7250" fmla="*/ 1839042 h 1972742"/>
              <a:gd name="connsiteX7251" fmla="*/ 4209586 w 13601612"/>
              <a:gd name="connsiteY7251" fmla="*/ 1839758 h 1972742"/>
              <a:gd name="connsiteX7252" fmla="*/ 4211736 w 13601612"/>
              <a:gd name="connsiteY7252" fmla="*/ 1840475 h 1972742"/>
              <a:gd name="connsiteX7253" fmla="*/ 4211736 w 13601612"/>
              <a:gd name="connsiteY7253" fmla="*/ 1842267 h 1972742"/>
              <a:gd name="connsiteX7254" fmla="*/ 4210303 w 13601612"/>
              <a:gd name="connsiteY7254" fmla="*/ 1842984 h 1972742"/>
              <a:gd name="connsiteX7255" fmla="*/ 4211736 w 13601612"/>
              <a:gd name="connsiteY7255" fmla="*/ 1842626 h 1972742"/>
              <a:gd name="connsiteX7256" fmla="*/ 4211736 w 13601612"/>
              <a:gd name="connsiteY7256" fmla="*/ 1843701 h 1972742"/>
              <a:gd name="connsiteX7257" fmla="*/ 4210303 w 13601612"/>
              <a:gd name="connsiteY7257" fmla="*/ 1842984 h 1972742"/>
              <a:gd name="connsiteX7258" fmla="*/ 4209586 w 13601612"/>
              <a:gd name="connsiteY7258" fmla="*/ 1842984 h 1972742"/>
              <a:gd name="connsiteX7259" fmla="*/ 4209228 w 13601612"/>
              <a:gd name="connsiteY7259" fmla="*/ 1842984 h 1972742"/>
              <a:gd name="connsiteX7260" fmla="*/ 4207077 w 13601612"/>
              <a:gd name="connsiteY7260" fmla="*/ 1843701 h 1972742"/>
              <a:gd name="connsiteX7261" fmla="*/ 4207077 w 13601612"/>
              <a:gd name="connsiteY7261" fmla="*/ 1842626 h 1972742"/>
              <a:gd name="connsiteX7262" fmla="*/ 4209228 w 13601612"/>
              <a:gd name="connsiteY7262" fmla="*/ 1842984 h 1972742"/>
              <a:gd name="connsiteX7263" fmla="*/ 4207077 w 13601612"/>
              <a:gd name="connsiteY7263" fmla="*/ 1842267 h 1972742"/>
              <a:gd name="connsiteX7264" fmla="*/ 4207077 w 13601612"/>
              <a:gd name="connsiteY7264" fmla="*/ 1840117 h 1972742"/>
              <a:gd name="connsiteX7265" fmla="*/ 4209586 w 13601612"/>
              <a:gd name="connsiteY7265" fmla="*/ 1839758 h 1972742"/>
              <a:gd name="connsiteX7266" fmla="*/ 4462989 w 13601612"/>
              <a:gd name="connsiteY7266" fmla="*/ 1840475 h 1972742"/>
              <a:gd name="connsiteX7267" fmla="*/ 4475175 w 13601612"/>
              <a:gd name="connsiteY7267" fmla="*/ 1844059 h 1972742"/>
              <a:gd name="connsiteX7268" fmla="*/ 4462989 w 13601612"/>
              <a:gd name="connsiteY7268" fmla="*/ 1847294 h 1972742"/>
              <a:gd name="connsiteX7269" fmla="*/ 4462989 w 13601612"/>
              <a:gd name="connsiteY7269" fmla="*/ 1840475 h 1972742"/>
              <a:gd name="connsiteX7270" fmla="*/ 4793810 w 13601612"/>
              <a:gd name="connsiteY7270" fmla="*/ 1840475 h 1972742"/>
              <a:gd name="connsiteX7271" fmla="*/ 4817465 w 13601612"/>
              <a:gd name="connsiteY7271" fmla="*/ 1846927 h 1972742"/>
              <a:gd name="connsiteX7272" fmla="*/ 4793810 w 13601612"/>
              <a:gd name="connsiteY7272" fmla="*/ 1853378 h 1972742"/>
              <a:gd name="connsiteX7273" fmla="*/ 4793810 w 13601612"/>
              <a:gd name="connsiteY7273" fmla="*/ 1840475 h 1972742"/>
              <a:gd name="connsiteX7274" fmla="*/ 4445784 w 13601612"/>
              <a:gd name="connsiteY7274" fmla="*/ 1840833 h 1972742"/>
              <a:gd name="connsiteX7275" fmla="*/ 4445784 w 13601612"/>
              <a:gd name="connsiteY7275" fmla="*/ 1847285 h 1972742"/>
              <a:gd name="connsiteX7276" fmla="*/ 4433957 w 13601612"/>
              <a:gd name="connsiteY7276" fmla="*/ 1844059 h 1972742"/>
              <a:gd name="connsiteX7277" fmla="*/ 4445784 w 13601612"/>
              <a:gd name="connsiteY7277" fmla="*/ 1840833 h 1972742"/>
              <a:gd name="connsiteX7278" fmla="*/ 4760118 w 13601612"/>
              <a:gd name="connsiteY7278" fmla="*/ 1840833 h 1972742"/>
              <a:gd name="connsiteX7279" fmla="*/ 4760118 w 13601612"/>
              <a:gd name="connsiteY7279" fmla="*/ 1853736 h 1972742"/>
              <a:gd name="connsiteX7280" fmla="*/ 4736821 w 13601612"/>
              <a:gd name="connsiteY7280" fmla="*/ 1847294 h 1972742"/>
              <a:gd name="connsiteX7281" fmla="*/ 4760118 w 13601612"/>
              <a:gd name="connsiteY7281" fmla="*/ 1840833 h 1972742"/>
              <a:gd name="connsiteX7282" fmla="*/ 4322846 w 13601612"/>
              <a:gd name="connsiteY7282" fmla="*/ 1841191 h 1972742"/>
              <a:gd name="connsiteX7283" fmla="*/ 4322846 w 13601612"/>
              <a:gd name="connsiteY7283" fmla="*/ 1843342 h 1972742"/>
              <a:gd name="connsiteX7284" fmla="*/ 4319262 w 13601612"/>
              <a:gd name="connsiteY7284" fmla="*/ 1842267 h 1972742"/>
              <a:gd name="connsiteX7285" fmla="*/ 4322846 w 13601612"/>
              <a:gd name="connsiteY7285" fmla="*/ 1841191 h 1972742"/>
              <a:gd name="connsiteX7286" fmla="*/ 4313527 w 13601612"/>
              <a:gd name="connsiteY7286" fmla="*/ 1841549 h 1972742"/>
              <a:gd name="connsiteX7287" fmla="*/ 4316753 w 13601612"/>
              <a:gd name="connsiteY7287" fmla="*/ 1842266 h 1972742"/>
              <a:gd name="connsiteX7288" fmla="*/ 4313527 w 13601612"/>
              <a:gd name="connsiteY7288" fmla="*/ 1843340 h 1972742"/>
              <a:gd name="connsiteX7289" fmla="*/ 4313527 w 13601612"/>
              <a:gd name="connsiteY7289" fmla="*/ 1841549 h 1972742"/>
              <a:gd name="connsiteX7290" fmla="*/ 5276601 w 13601612"/>
              <a:gd name="connsiteY7290" fmla="*/ 1841549 h 1972742"/>
              <a:gd name="connsiteX7291" fmla="*/ 5278035 w 13601612"/>
              <a:gd name="connsiteY7291" fmla="*/ 1875599 h 1972742"/>
              <a:gd name="connsiteX7292" fmla="*/ 5265848 w 13601612"/>
              <a:gd name="connsiteY7292" fmla="*/ 1875599 h 1972742"/>
              <a:gd name="connsiteX7293" fmla="*/ 5231082 w 13601612"/>
              <a:gd name="connsiteY7293" fmla="*/ 1866280 h 1972742"/>
              <a:gd name="connsiteX7294" fmla="*/ 5231082 w 13601612"/>
              <a:gd name="connsiteY7294" fmla="*/ 1853735 h 1972742"/>
              <a:gd name="connsiteX7295" fmla="*/ 5276601 w 13601612"/>
              <a:gd name="connsiteY7295" fmla="*/ 1841549 h 1972742"/>
              <a:gd name="connsiteX7296" fmla="*/ 7730341 w 13601612"/>
              <a:gd name="connsiteY7296" fmla="*/ 1841907 h 1972742"/>
              <a:gd name="connsiteX7297" fmla="*/ 7733208 w 13601612"/>
              <a:gd name="connsiteY7297" fmla="*/ 1864129 h 1972742"/>
              <a:gd name="connsiteX7298" fmla="*/ 7733208 w 13601612"/>
              <a:gd name="connsiteY7298" fmla="*/ 1875598 h 1972742"/>
              <a:gd name="connsiteX7299" fmla="*/ 7727832 w 13601612"/>
              <a:gd name="connsiteY7299" fmla="*/ 1875598 h 1972742"/>
              <a:gd name="connsiteX7300" fmla="*/ 7725682 w 13601612"/>
              <a:gd name="connsiteY7300" fmla="*/ 1851942 h 1972742"/>
              <a:gd name="connsiteX7301" fmla="*/ 7730341 w 13601612"/>
              <a:gd name="connsiteY7301" fmla="*/ 1841907 h 1972742"/>
              <a:gd name="connsiteX7302" fmla="*/ 5130007 w 13601612"/>
              <a:gd name="connsiteY7302" fmla="*/ 1842265 h 1972742"/>
              <a:gd name="connsiteX7303" fmla="*/ 5174451 w 13601612"/>
              <a:gd name="connsiteY7303" fmla="*/ 1854451 h 1972742"/>
              <a:gd name="connsiteX7304" fmla="*/ 5174093 w 13601612"/>
              <a:gd name="connsiteY7304" fmla="*/ 1865920 h 1972742"/>
              <a:gd name="connsiteX7305" fmla="*/ 5138968 w 13601612"/>
              <a:gd name="connsiteY7305" fmla="*/ 1875598 h 1972742"/>
              <a:gd name="connsiteX7306" fmla="*/ 5128574 w 13601612"/>
              <a:gd name="connsiteY7306" fmla="*/ 1875598 h 1972742"/>
              <a:gd name="connsiteX7307" fmla="*/ 5130007 w 13601612"/>
              <a:gd name="connsiteY7307" fmla="*/ 1842265 h 1972742"/>
              <a:gd name="connsiteX7308" fmla="*/ 4318187 w 13601612"/>
              <a:gd name="connsiteY7308" fmla="*/ 1842622 h 1972742"/>
              <a:gd name="connsiteX7309" fmla="*/ 4322846 w 13601612"/>
              <a:gd name="connsiteY7309" fmla="*/ 1844056 h 1972742"/>
              <a:gd name="connsiteX7310" fmla="*/ 4323204 w 13601612"/>
              <a:gd name="connsiteY7310" fmla="*/ 1848357 h 1972742"/>
              <a:gd name="connsiteX7311" fmla="*/ 4318545 w 13601612"/>
              <a:gd name="connsiteY7311" fmla="*/ 1849432 h 1972742"/>
              <a:gd name="connsiteX7312" fmla="*/ 4313168 w 13601612"/>
              <a:gd name="connsiteY7312" fmla="*/ 1847998 h 1972742"/>
              <a:gd name="connsiteX7313" fmla="*/ 4313526 w 13601612"/>
              <a:gd name="connsiteY7313" fmla="*/ 1843697 h 1972742"/>
              <a:gd name="connsiteX7314" fmla="*/ 4318187 w 13601612"/>
              <a:gd name="connsiteY7314" fmla="*/ 1842622 h 1972742"/>
              <a:gd name="connsiteX7315" fmla="*/ 4209586 w 13601612"/>
              <a:gd name="connsiteY7315" fmla="*/ 1843339 h 1972742"/>
              <a:gd name="connsiteX7316" fmla="*/ 4211736 w 13601612"/>
              <a:gd name="connsiteY7316" fmla="*/ 1844056 h 1972742"/>
              <a:gd name="connsiteX7317" fmla="*/ 4211736 w 13601612"/>
              <a:gd name="connsiteY7317" fmla="*/ 1845848 h 1972742"/>
              <a:gd name="connsiteX7318" fmla="*/ 4209227 w 13601612"/>
              <a:gd name="connsiteY7318" fmla="*/ 1846565 h 1972742"/>
              <a:gd name="connsiteX7319" fmla="*/ 4207077 w 13601612"/>
              <a:gd name="connsiteY7319" fmla="*/ 1846207 h 1972742"/>
              <a:gd name="connsiteX7320" fmla="*/ 4207077 w 13601612"/>
              <a:gd name="connsiteY7320" fmla="*/ 1844057 h 1972742"/>
              <a:gd name="connsiteX7321" fmla="*/ 4209586 w 13601612"/>
              <a:gd name="connsiteY7321" fmla="*/ 1843339 h 1972742"/>
              <a:gd name="connsiteX7322" fmla="*/ 4312811 w 13601612"/>
              <a:gd name="connsiteY7322" fmla="*/ 1844056 h 1972742"/>
              <a:gd name="connsiteX7323" fmla="*/ 4312811 w 13601612"/>
              <a:gd name="connsiteY7323" fmla="*/ 1847999 h 1972742"/>
              <a:gd name="connsiteX7324" fmla="*/ 4305284 w 13601612"/>
              <a:gd name="connsiteY7324" fmla="*/ 1845848 h 1972742"/>
              <a:gd name="connsiteX7325" fmla="*/ 4312811 w 13601612"/>
              <a:gd name="connsiteY7325" fmla="*/ 1844056 h 1972742"/>
              <a:gd name="connsiteX7326" fmla="*/ 4323563 w 13601612"/>
              <a:gd name="connsiteY7326" fmla="*/ 1844056 h 1972742"/>
              <a:gd name="connsiteX7327" fmla="*/ 4331090 w 13601612"/>
              <a:gd name="connsiteY7327" fmla="*/ 1846207 h 1972742"/>
              <a:gd name="connsiteX7328" fmla="*/ 4323563 w 13601612"/>
              <a:gd name="connsiteY7328" fmla="*/ 1847999 h 1972742"/>
              <a:gd name="connsiteX7329" fmla="*/ 4323563 w 13601612"/>
              <a:gd name="connsiteY7329" fmla="*/ 1844056 h 1972742"/>
              <a:gd name="connsiteX7330" fmla="*/ 4477325 w 13601612"/>
              <a:gd name="connsiteY7330" fmla="*/ 1844414 h 1972742"/>
              <a:gd name="connsiteX7331" fmla="*/ 4477683 w 13601612"/>
              <a:gd name="connsiteY7331" fmla="*/ 1855883 h 1972742"/>
              <a:gd name="connsiteX7332" fmla="*/ 4462988 w 13601612"/>
              <a:gd name="connsiteY7332" fmla="*/ 1851941 h 1972742"/>
              <a:gd name="connsiteX7333" fmla="*/ 4462988 w 13601612"/>
              <a:gd name="connsiteY7333" fmla="*/ 1848357 h 1972742"/>
              <a:gd name="connsiteX7334" fmla="*/ 4477325 w 13601612"/>
              <a:gd name="connsiteY7334" fmla="*/ 1844414 h 1972742"/>
              <a:gd name="connsiteX7335" fmla="*/ 4432164 w 13601612"/>
              <a:gd name="connsiteY7335" fmla="*/ 1844772 h 1972742"/>
              <a:gd name="connsiteX7336" fmla="*/ 4445784 w 13601612"/>
              <a:gd name="connsiteY7336" fmla="*/ 1848356 h 1972742"/>
              <a:gd name="connsiteX7337" fmla="*/ 4445784 w 13601612"/>
              <a:gd name="connsiteY7337" fmla="*/ 1851940 h 1972742"/>
              <a:gd name="connsiteX7338" fmla="*/ 4431448 w 13601612"/>
              <a:gd name="connsiteY7338" fmla="*/ 1855883 h 1972742"/>
              <a:gd name="connsiteX7339" fmla="*/ 4432164 w 13601612"/>
              <a:gd name="connsiteY7339" fmla="*/ 1844772 h 1972742"/>
              <a:gd name="connsiteX7340" fmla="*/ 4211736 w 13601612"/>
              <a:gd name="connsiteY7340" fmla="*/ 1846205 h 1972742"/>
              <a:gd name="connsiteX7341" fmla="*/ 4211736 w 13601612"/>
              <a:gd name="connsiteY7341" fmla="*/ 1847280 h 1972742"/>
              <a:gd name="connsiteX7342" fmla="*/ 4209944 w 13601612"/>
              <a:gd name="connsiteY7342" fmla="*/ 1846922 h 1972742"/>
              <a:gd name="connsiteX7343" fmla="*/ 4211736 w 13601612"/>
              <a:gd name="connsiteY7343" fmla="*/ 1847639 h 1972742"/>
              <a:gd name="connsiteX7344" fmla="*/ 4211736 w 13601612"/>
              <a:gd name="connsiteY7344" fmla="*/ 1849790 h 1972742"/>
              <a:gd name="connsiteX7345" fmla="*/ 4210303 w 13601612"/>
              <a:gd name="connsiteY7345" fmla="*/ 1850506 h 1972742"/>
              <a:gd name="connsiteX7346" fmla="*/ 4211736 w 13601612"/>
              <a:gd name="connsiteY7346" fmla="*/ 1850149 h 1972742"/>
              <a:gd name="connsiteX7347" fmla="*/ 4211736 w 13601612"/>
              <a:gd name="connsiteY7347" fmla="*/ 1851223 h 1972742"/>
              <a:gd name="connsiteX7348" fmla="*/ 4211736 w 13601612"/>
              <a:gd name="connsiteY7348" fmla="*/ 1853732 h 1972742"/>
              <a:gd name="connsiteX7349" fmla="*/ 4209944 w 13601612"/>
              <a:gd name="connsiteY7349" fmla="*/ 1854449 h 1972742"/>
              <a:gd name="connsiteX7350" fmla="*/ 4211736 w 13601612"/>
              <a:gd name="connsiteY7350" fmla="*/ 1854091 h 1972742"/>
              <a:gd name="connsiteX7351" fmla="*/ 4211736 w 13601612"/>
              <a:gd name="connsiteY7351" fmla="*/ 1855166 h 1972742"/>
              <a:gd name="connsiteX7352" fmla="*/ 4209944 w 13601612"/>
              <a:gd name="connsiteY7352" fmla="*/ 1854449 h 1972742"/>
              <a:gd name="connsiteX7353" fmla="*/ 4209227 w 13601612"/>
              <a:gd name="connsiteY7353" fmla="*/ 1854449 h 1972742"/>
              <a:gd name="connsiteX7354" fmla="*/ 4208870 w 13601612"/>
              <a:gd name="connsiteY7354" fmla="*/ 1854449 h 1972742"/>
              <a:gd name="connsiteX7355" fmla="*/ 4207077 w 13601612"/>
              <a:gd name="connsiteY7355" fmla="*/ 1854807 h 1972742"/>
              <a:gd name="connsiteX7356" fmla="*/ 4207077 w 13601612"/>
              <a:gd name="connsiteY7356" fmla="*/ 1854090 h 1972742"/>
              <a:gd name="connsiteX7357" fmla="*/ 4208870 w 13601612"/>
              <a:gd name="connsiteY7357" fmla="*/ 1854448 h 1972742"/>
              <a:gd name="connsiteX7358" fmla="*/ 4207077 w 13601612"/>
              <a:gd name="connsiteY7358" fmla="*/ 1853731 h 1972742"/>
              <a:gd name="connsiteX7359" fmla="*/ 4207077 w 13601612"/>
              <a:gd name="connsiteY7359" fmla="*/ 1851581 h 1972742"/>
              <a:gd name="connsiteX7360" fmla="*/ 4209586 w 13601612"/>
              <a:gd name="connsiteY7360" fmla="*/ 1850864 h 1972742"/>
              <a:gd name="connsiteX7361" fmla="*/ 4211737 w 13601612"/>
              <a:gd name="connsiteY7361" fmla="*/ 1851222 h 1972742"/>
              <a:gd name="connsiteX7362" fmla="*/ 4210303 w 13601612"/>
              <a:gd name="connsiteY7362" fmla="*/ 1850505 h 1972742"/>
              <a:gd name="connsiteX7363" fmla="*/ 4209586 w 13601612"/>
              <a:gd name="connsiteY7363" fmla="*/ 1850505 h 1972742"/>
              <a:gd name="connsiteX7364" fmla="*/ 4208870 w 13601612"/>
              <a:gd name="connsiteY7364" fmla="*/ 1850505 h 1972742"/>
              <a:gd name="connsiteX7365" fmla="*/ 4207077 w 13601612"/>
              <a:gd name="connsiteY7365" fmla="*/ 1851222 h 1972742"/>
              <a:gd name="connsiteX7366" fmla="*/ 4207077 w 13601612"/>
              <a:gd name="connsiteY7366" fmla="*/ 1850147 h 1972742"/>
              <a:gd name="connsiteX7367" fmla="*/ 4208870 w 13601612"/>
              <a:gd name="connsiteY7367" fmla="*/ 1850505 h 1972742"/>
              <a:gd name="connsiteX7368" fmla="*/ 4207077 w 13601612"/>
              <a:gd name="connsiteY7368" fmla="*/ 1849788 h 1972742"/>
              <a:gd name="connsiteX7369" fmla="*/ 4207077 w 13601612"/>
              <a:gd name="connsiteY7369" fmla="*/ 1847637 h 1972742"/>
              <a:gd name="connsiteX7370" fmla="*/ 4208870 w 13601612"/>
              <a:gd name="connsiteY7370" fmla="*/ 1846920 h 1972742"/>
              <a:gd name="connsiteX7371" fmla="*/ 4207077 w 13601612"/>
              <a:gd name="connsiteY7371" fmla="*/ 1847278 h 1972742"/>
              <a:gd name="connsiteX7372" fmla="*/ 4207077 w 13601612"/>
              <a:gd name="connsiteY7372" fmla="*/ 1846562 h 1972742"/>
              <a:gd name="connsiteX7373" fmla="*/ 4208870 w 13601612"/>
              <a:gd name="connsiteY7373" fmla="*/ 1846919 h 1972742"/>
              <a:gd name="connsiteX7374" fmla="*/ 4209586 w 13601612"/>
              <a:gd name="connsiteY7374" fmla="*/ 1846919 h 1972742"/>
              <a:gd name="connsiteX7375" fmla="*/ 4209944 w 13601612"/>
              <a:gd name="connsiteY7375" fmla="*/ 1846919 h 1972742"/>
              <a:gd name="connsiteX7376" fmla="*/ 4211736 w 13601612"/>
              <a:gd name="connsiteY7376" fmla="*/ 1846205 h 1972742"/>
              <a:gd name="connsiteX7377" fmla="*/ 4304208 w 13601612"/>
              <a:gd name="connsiteY7377" fmla="*/ 1846205 h 1972742"/>
              <a:gd name="connsiteX7378" fmla="*/ 4312811 w 13601612"/>
              <a:gd name="connsiteY7378" fmla="*/ 1848714 h 1972742"/>
              <a:gd name="connsiteX7379" fmla="*/ 4312811 w 13601612"/>
              <a:gd name="connsiteY7379" fmla="*/ 1851223 h 1972742"/>
              <a:gd name="connsiteX7380" fmla="*/ 4304208 w 13601612"/>
              <a:gd name="connsiteY7380" fmla="*/ 1853374 h 1972742"/>
              <a:gd name="connsiteX7381" fmla="*/ 4304208 w 13601612"/>
              <a:gd name="connsiteY7381" fmla="*/ 1846205 h 1972742"/>
              <a:gd name="connsiteX7382" fmla="*/ 4332165 w 13601612"/>
              <a:gd name="connsiteY7382" fmla="*/ 1846563 h 1972742"/>
              <a:gd name="connsiteX7383" fmla="*/ 4332523 w 13601612"/>
              <a:gd name="connsiteY7383" fmla="*/ 1853373 h 1972742"/>
              <a:gd name="connsiteX7384" fmla="*/ 4323563 w 13601612"/>
              <a:gd name="connsiteY7384" fmla="*/ 1850864 h 1972742"/>
              <a:gd name="connsiteX7385" fmla="*/ 4323563 w 13601612"/>
              <a:gd name="connsiteY7385" fmla="*/ 1848714 h 1972742"/>
              <a:gd name="connsiteX7386" fmla="*/ 4332165 w 13601612"/>
              <a:gd name="connsiteY7386" fmla="*/ 1846563 h 1972742"/>
              <a:gd name="connsiteX7387" fmla="*/ 4206718 w 13601612"/>
              <a:gd name="connsiteY7387" fmla="*/ 1847638 h 1972742"/>
              <a:gd name="connsiteX7388" fmla="*/ 4206718 w 13601612"/>
              <a:gd name="connsiteY7388" fmla="*/ 1849789 h 1972742"/>
              <a:gd name="connsiteX7389" fmla="*/ 4203134 w 13601612"/>
              <a:gd name="connsiteY7389" fmla="*/ 1848714 h 1972742"/>
              <a:gd name="connsiteX7390" fmla="*/ 4206718 w 13601612"/>
              <a:gd name="connsiteY7390" fmla="*/ 1847638 h 1972742"/>
              <a:gd name="connsiteX7391" fmla="*/ 4821408 w 13601612"/>
              <a:gd name="connsiteY7391" fmla="*/ 1847996 h 1972742"/>
              <a:gd name="connsiteX7392" fmla="*/ 4822125 w 13601612"/>
              <a:gd name="connsiteY7392" fmla="*/ 1870218 h 1972742"/>
              <a:gd name="connsiteX7393" fmla="*/ 4793810 w 13601612"/>
              <a:gd name="connsiteY7393" fmla="*/ 1862691 h 1972742"/>
              <a:gd name="connsiteX7394" fmla="*/ 4793810 w 13601612"/>
              <a:gd name="connsiteY7394" fmla="*/ 1855164 h 1972742"/>
              <a:gd name="connsiteX7395" fmla="*/ 4821408 w 13601612"/>
              <a:gd name="connsiteY7395" fmla="*/ 1847996 h 1972742"/>
              <a:gd name="connsiteX7396" fmla="*/ 7751488 w 13601612"/>
              <a:gd name="connsiteY7396" fmla="*/ 1847996 h 1972742"/>
              <a:gd name="connsiteX7397" fmla="*/ 7764749 w 13601612"/>
              <a:gd name="connsiteY7397" fmla="*/ 1854806 h 1972742"/>
              <a:gd name="connsiteX7398" fmla="*/ 7753280 w 13601612"/>
              <a:gd name="connsiteY7398" fmla="*/ 1875594 h 1972742"/>
              <a:gd name="connsiteX7399" fmla="*/ 7746828 w 13601612"/>
              <a:gd name="connsiteY7399" fmla="*/ 1875594 h 1972742"/>
              <a:gd name="connsiteX7400" fmla="*/ 7747187 w 13601612"/>
              <a:gd name="connsiteY7400" fmla="*/ 1854089 h 1972742"/>
              <a:gd name="connsiteX7401" fmla="*/ 7751488 w 13601612"/>
              <a:gd name="connsiteY7401" fmla="*/ 1847996 h 1972742"/>
              <a:gd name="connsiteX7402" fmla="*/ 4462272 w 13601612"/>
              <a:gd name="connsiteY7402" fmla="*/ 1848354 h 1972742"/>
              <a:gd name="connsiteX7403" fmla="*/ 4462272 w 13601612"/>
              <a:gd name="connsiteY7403" fmla="*/ 1851938 h 1972742"/>
              <a:gd name="connsiteX7404" fmla="*/ 4456179 w 13601612"/>
              <a:gd name="connsiteY7404" fmla="*/ 1850146 h 1972742"/>
              <a:gd name="connsiteX7405" fmla="*/ 4462272 w 13601612"/>
              <a:gd name="connsiteY7405" fmla="*/ 1848354 h 1972742"/>
              <a:gd name="connsiteX7406" fmla="*/ 4733237 w 13601612"/>
              <a:gd name="connsiteY7406" fmla="*/ 1848354 h 1972742"/>
              <a:gd name="connsiteX7407" fmla="*/ 4760118 w 13601612"/>
              <a:gd name="connsiteY7407" fmla="*/ 1855522 h 1972742"/>
              <a:gd name="connsiteX7408" fmla="*/ 4759760 w 13601612"/>
              <a:gd name="connsiteY7408" fmla="*/ 1862690 h 1972742"/>
              <a:gd name="connsiteX7409" fmla="*/ 4732520 w 13601612"/>
              <a:gd name="connsiteY7409" fmla="*/ 1870233 h 1972742"/>
              <a:gd name="connsiteX7410" fmla="*/ 4733237 w 13601612"/>
              <a:gd name="connsiteY7410" fmla="*/ 1848354 h 1972742"/>
              <a:gd name="connsiteX7411" fmla="*/ 4313169 w 13601612"/>
              <a:gd name="connsiteY7411" fmla="*/ 1848712 h 1972742"/>
              <a:gd name="connsiteX7412" fmla="*/ 4317112 w 13601612"/>
              <a:gd name="connsiteY7412" fmla="*/ 1849786 h 1972742"/>
              <a:gd name="connsiteX7413" fmla="*/ 4313169 w 13601612"/>
              <a:gd name="connsiteY7413" fmla="*/ 1850861 h 1972742"/>
              <a:gd name="connsiteX7414" fmla="*/ 4313169 w 13601612"/>
              <a:gd name="connsiteY7414" fmla="*/ 1848712 h 1972742"/>
              <a:gd name="connsiteX7415" fmla="*/ 4322846 w 13601612"/>
              <a:gd name="connsiteY7415" fmla="*/ 1848712 h 1972742"/>
              <a:gd name="connsiteX7416" fmla="*/ 4322846 w 13601612"/>
              <a:gd name="connsiteY7416" fmla="*/ 1850862 h 1972742"/>
              <a:gd name="connsiteX7417" fmla="*/ 4319621 w 13601612"/>
              <a:gd name="connsiteY7417" fmla="*/ 1849787 h 1972742"/>
              <a:gd name="connsiteX7418" fmla="*/ 4322846 w 13601612"/>
              <a:gd name="connsiteY7418" fmla="*/ 1848712 h 1972742"/>
              <a:gd name="connsiteX7419" fmla="*/ 4446860 w 13601612"/>
              <a:gd name="connsiteY7419" fmla="*/ 1848712 h 1972742"/>
              <a:gd name="connsiteX7420" fmla="*/ 4452236 w 13601612"/>
              <a:gd name="connsiteY7420" fmla="*/ 1850145 h 1972742"/>
              <a:gd name="connsiteX7421" fmla="*/ 4446860 w 13601612"/>
              <a:gd name="connsiteY7421" fmla="*/ 1851579 h 1972742"/>
              <a:gd name="connsiteX7422" fmla="*/ 4446860 w 13601612"/>
              <a:gd name="connsiteY7422" fmla="*/ 1848712 h 1972742"/>
              <a:gd name="connsiteX7423" fmla="*/ 4216396 w 13601612"/>
              <a:gd name="connsiteY7423" fmla="*/ 1849069 h 1972742"/>
              <a:gd name="connsiteX7424" fmla="*/ 4216396 w 13601612"/>
              <a:gd name="connsiteY7424" fmla="*/ 1852295 h 1972742"/>
              <a:gd name="connsiteX7425" fmla="*/ 4212095 w 13601612"/>
              <a:gd name="connsiteY7425" fmla="*/ 1851220 h 1972742"/>
              <a:gd name="connsiteX7426" fmla="*/ 4212095 w 13601612"/>
              <a:gd name="connsiteY7426" fmla="*/ 1850146 h 1972742"/>
              <a:gd name="connsiteX7427" fmla="*/ 4216396 w 13601612"/>
              <a:gd name="connsiteY7427" fmla="*/ 1849069 h 1972742"/>
              <a:gd name="connsiteX7428" fmla="*/ 2958701 w 13601612"/>
              <a:gd name="connsiteY7428" fmla="*/ 1849427 h 1972742"/>
              <a:gd name="connsiteX7429" fmla="*/ 2967662 w 13601612"/>
              <a:gd name="connsiteY7429" fmla="*/ 1859821 h 1972742"/>
              <a:gd name="connsiteX7430" fmla="*/ 2969096 w 13601612"/>
              <a:gd name="connsiteY7430" fmla="*/ 1875592 h 1972742"/>
              <a:gd name="connsiteX7431" fmla="*/ 2964794 w 13601612"/>
              <a:gd name="connsiteY7431" fmla="*/ 1875592 h 1972742"/>
              <a:gd name="connsiteX7432" fmla="*/ 2963361 w 13601612"/>
              <a:gd name="connsiteY7432" fmla="*/ 1872366 h 1972742"/>
              <a:gd name="connsiteX7433" fmla="*/ 2958343 w 13601612"/>
              <a:gd name="connsiteY7433" fmla="*/ 1853011 h 1972742"/>
              <a:gd name="connsiteX7434" fmla="*/ 2958701 w 13601612"/>
              <a:gd name="connsiteY7434" fmla="*/ 1849427 h 1972742"/>
              <a:gd name="connsiteX7435" fmla="*/ 4318545 w 13601612"/>
              <a:gd name="connsiteY7435" fmla="*/ 1850144 h 1972742"/>
              <a:gd name="connsiteX7436" fmla="*/ 4323205 w 13601612"/>
              <a:gd name="connsiteY7436" fmla="*/ 1851219 h 1972742"/>
              <a:gd name="connsiteX7437" fmla="*/ 4323205 w 13601612"/>
              <a:gd name="connsiteY7437" fmla="*/ 1855878 h 1972742"/>
              <a:gd name="connsiteX7438" fmla="*/ 4318187 w 13601612"/>
              <a:gd name="connsiteY7438" fmla="*/ 1856953 h 1972742"/>
              <a:gd name="connsiteX7439" fmla="*/ 4313169 w 13601612"/>
              <a:gd name="connsiteY7439" fmla="*/ 1855878 h 1972742"/>
              <a:gd name="connsiteX7440" fmla="*/ 4313169 w 13601612"/>
              <a:gd name="connsiteY7440" fmla="*/ 1851577 h 1972742"/>
              <a:gd name="connsiteX7441" fmla="*/ 4318545 w 13601612"/>
              <a:gd name="connsiteY7441" fmla="*/ 1850144 h 1972742"/>
              <a:gd name="connsiteX7442" fmla="*/ 4454028 w 13601612"/>
              <a:gd name="connsiteY7442" fmla="*/ 1850502 h 1972742"/>
              <a:gd name="connsiteX7443" fmla="*/ 4454386 w 13601612"/>
              <a:gd name="connsiteY7443" fmla="*/ 1850502 h 1972742"/>
              <a:gd name="connsiteX7444" fmla="*/ 4462271 w 13601612"/>
              <a:gd name="connsiteY7444" fmla="*/ 1852652 h 1972742"/>
              <a:gd name="connsiteX7445" fmla="*/ 4462271 w 13601612"/>
              <a:gd name="connsiteY7445" fmla="*/ 1860179 h 1972742"/>
              <a:gd name="connsiteX7446" fmla="*/ 4455103 w 13601612"/>
              <a:gd name="connsiteY7446" fmla="*/ 1861971 h 1972742"/>
              <a:gd name="connsiteX7447" fmla="*/ 4446501 w 13601612"/>
              <a:gd name="connsiteY7447" fmla="*/ 1859821 h 1972742"/>
              <a:gd name="connsiteX7448" fmla="*/ 4446501 w 13601612"/>
              <a:gd name="connsiteY7448" fmla="*/ 1852652 h 1972742"/>
              <a:gd name="connsiteX7449" fmla="*/ 4454028 w 13601612"/>
              <a:gd name="connsiteY7449" fmla="*/ 1850502 h 1972742"/>
              <a:gd name="connsiteX7450" fmla="*/ 4312811 w 13601612"/>
              <a:gd name="connsiteY7450" fmla="*/ 1851577 h 1972742"/>
              <a:gd name="connsiteX7451" fmla="*/ 4312811 w 13601612"/>
              <a:gd name="connsiteY7451" fmla="*/ 1855519 h 1972742"/>
              <a:gd name="connsiteX7452" fmla="*/ 4305642 w 13601612"/>
              <a:gd name="connsiteY7452" fmla="*/ 1853727 h 1972742"/>
              <a:gd name="connsiteX7453" fmla="*/ 4312811 w 13601612"/>
              <a:gd name="connsiteY7453" fmla="*/ 1851577 h 1972742"/>
              <a:gd name="connsiteX7454" fmla="*/ 4323563 w 13601612"/>
              <a:gd name="connsiteY7454" fmla="*/ 1851577 h 1972742"/>
              <a:gd name="connsiteX7455" fmla="*/ 4331090 w 13601612"/>
              <a:gd name="connsiteY7455" fmla="*/ 1853369 h 1972742"/>
              <a:gd name="connsiteX7456" fmla="*/ 4323563 w 13601612"/>
              <a:gd name="connsiteY7456" fmla="*/ 1855519 h 1972742"/>
              <a:gd name="connsiteX7457" fmla="*/ 4323563 w 13601612"/>
              <a:gd name="connsiteY7457" fmla="*/ 1851577 h 1972742"/>
              <a:gd name="connsiteX7458" fmla="*/ 4445784 w 13601612"/>
              <a:gd name="connsiteY7458" fmla="*/ 1853010 h 1972742"/>
              <a:gd name="connsiteX7459" fmla="*/ 4445426 w 13601612"/>
              <a:gd name="connsiteY7459" fmla="*/ 1859820 h 1972742"/>
              <a:gd name="connsiteX7460" fmla="*/ 4433240 w 13601612"/>
              <a:gd name="connsiteY7460" fmla="*/ 1856236 h 1972742"/>
              <a:gd name="connsiteX7461" fmla="*/ 4445784 w 13601612"/>
              <a:gd name="connsiteY7461" fmla="*/ 1853010 h 1972742"/>
              <a:gd name="connsiteX7462" fmla="*/ 4462989 w 13601612"/>
              <a:gd name="connsiteY7462" fmla="*/ 1853010 h 1972742"/>
              <a:gd name="connsiteX7463" fmla="*/ 4475892 w 13601612"/>
              <a:gd name="connsiteY7463" fmla="*/ 1856594 h 1972742"/>
              <a:gd name="connsiteX7464" fmla="*/ 4462989 w 13601612"/>
              <a:gd name="connsiteY7464" fmla="*/ 1859820 h 1972742"/>
              <a:gd name="connsiteX7465" fmla="*/ 4462989 w 13601612"/>
              <a:gd name="connsiteY7465" fmla="*/ 1853010 h 1972742"/>
              <a:gd name="connsiteX7466" fmla="*/ 4332165 w 13601612"/>
              <a:gd name="connsiteY7466" fmla="*/ 1853727 h 1972742"/>
              <a:gd name="connsiteX7467" fmla="*/ 4332523 w 13601612"/>
              <a:gd name="connsiteY7467" fmla="*/ 1853727 h 1972742"/>
              <a:gd name="connsiteX7468" fmla="*/ 4332881 w 13601612"/>
              <a:gd name="connsiteY7468" fmla="*/ 1860896 h 1972742"/>
              <a:gd name="connsiteX7469" fmla="*/ 4323562 w 13601612"/>
              <a:gd name="connsiteY7469" fmla="*/ 1858745 h 1972742"/>
              <a:gd name="connsiteX7470" fmla="*/ 4323562 w 13601612"/>
              <a:gd name="connsiteY7470" fmla="*/ 1856236 h 1972742"/>
              <a:gd name="connsiteX7471" fmla="*/ 4332165 w 13601612"/>
              <a:gd name="connsiteY7471" fmla="*/ 1853727 h 1972742"/>
              <a:gd name="connsiteX7472" fmla="*/ 4304208 w 13601612"/>
              <a:gd name="connsiteY7472" fmla="*/ 1854085 h 1972742"/>
              <a:gd name="connsiteX7473" fmla="*/ 4312452 w 13601612"/>
              <a:gd name="connsiteY7473" fmla="*/ 1856236 h 1972742"/>
              <a:gd name="connsiteX7474" fmla="*/ 4312452 w 13601612"/>
              <a:gd name="connsiteY7474" fmla="*/ 1858744 h 1972742"/>
              <a:gd name="connsiteX7475" fmla="*/ 4304208 w 13601612"/>
              <a:gd name="connsiteY7475" fmla="*/ 1860895 h 1972742"/>
              <a:gd name="connsiteX7476" fmla="*/ 4303851 w 13601612"/>
              <a:gd name="connsiteY7476" fmla="*/ 1860895 h 1972742"/>
              <a:gd name="connsiteX7477" fmla="*/ 4304208 w 13601612"/>
              <a:gd name="connsiteY7477" fmla="*/ 1854085 h 1972742"/>
              <a:gd name="connsiteX7478" fmla="*/ 5177677 w 13601612"/>
              <a:gd name="connsiteY7478" fmla="*/ 1854802 h 1972742"/>
              <a:gd name="connsiteX7479" fmla="*/ 5195957 w 13601612"/>
              <a:gd name="connsiteY7479" fmla="*/ 1860178 h 1972742"/>
              <a:gd name="connsiteX7480" fmla="*/ 5177677 w 13601612"/>
              <a:gd name="connsiteY7480" fmla="*/ 1865196 h 1972742"/>
              <a:gd name="connsiteX7481" fmla="*/ 5177677 w 13601612"/>
              <a:gd name="connsiteY7481" fmla="*/ 1854802 h 1972742"/>
              <a:gd name="connsiteX7482" fmla="*/ 5227497 w 13601612"/>
              <a:gd name="connsiteY7482" fmla="*/ 1854802 h 1972742"/>
              <a:gd name="connsiteX7483" fmla="*/ 5227497 w 13601612"/>
              <a:gd name="connsiteY7483" fmla="*/ 1865196 h 1972742"/>
              <a:gd name="connsiteX7484" fmla="*/ 5208143 w 13601612"/>
              <a:gd name="connsiteY7484" fmla="*/ 1860178 h 1972742"/>
              <a:gd name="connsiteX7485" fmla="*/ 5227497 w 13601612"/>
              <a:gd name="connsiteY7485" fmla="*/ 1854802 h 1972742"/>
              <a:gd name="connsiteX7486" fmla="*/ 7778728 w 13601612"/>
              <a:gd name="connsiteY7486" fmla="*/ 1854802 h 1972742"/>
              <a:gd name="connsiteX7487" fmla="*/ 7805609 w 13601612"/>
              <a:gd name="connsiteY7487" fmla="*/ 1875590 h 1972742"/>
              <a:gd name="connsiteX7488" fmla="*/ 7765108 w 13601612"/>
              <a:gd name="connsiteY7488" fmla="*/ 1875590 h 1972742"/>
              <a:gd name="connsiteX7489" fmla="*/ 7775144 w 13601612"/>
              <a:gd name="connsiteY7489" fmla="*/ 1859103 h 1972742"/>
              <a:gd name="connsiteX7490" fmla="*/ 7778728 w 13601612"/>
              <a:gd name="connsiteY7490" fmla="*/ 1854802 h 1972742"/>
              <a:gd name="connsiteX7491" fmla="*/ 4761910 w 13601612"/>
              <a:gd name="connsiteY7491" fmla="*/ 1855876 h 1972742"/>
              <a:gd name="connsiteX7492" fmla="*/ 4772663 w 13601612"/>
              <a:gd name="connsiteY7492" fmla="*/ 1859102 h 1972742"/>
              <a:gd name="connsiteX7493" fmla="*/ 4761910 w 13601612"/>
              <a:gd name="connsiteY7493" fmla="*/ 1861970 h 1972742"/>
              <a:gd name="connsiteX7494" fmla="*/ 4761910 w 13601612"/>
              <a:gd name="connsiteY7494" fmla="*/ 1855876 h 1972742"/>
              <a:gd name="connsiteX7495" fmla="*/ 4792018 w 13601612"/>
              <a:gd name="connsiteY7495" fmla="*/ 1855876 h 1972742"/>
              <a:gd name="connsiteX7496" fmla="*/ 4792018 w 13601612"/>
              <a:gd name="connsiteY7496" fmla="*/ 1862328 h 1972742"/>
              <a:gd name="connsiteX7497" fmla="*/ 4780190 w 13601612"/>
              <a:gd name="connsiteY7497" fmla="*/ 1859102 h 1972742"/>
              <a:gd name="connsiteX7498" fmla="*/ 4792018 w 13601612"/>
              <a:gd name="connsiteY7498" fmla="*/ 1855876 h 1972742"/>
              <a:gd name="connsiteX7499" fmla="*/ 4313169 w 13601612"/>
              <a:gd name="connsiteY7499" fmla="*/ 1856234 h 1972742"/>
              <a:gd name="connsiteX7500" fmla="*/ 4316753 w 13601612"/>
              <a:gd name="connsiteY7500" fmla="*/ 1857309 h 1972742"/>
              <a:gd name="connsiteX7501" fmla="*/ 4313169 w 13601612"/>
              <a:gd name="connsiteY7501" fmla="*/ 1858384 h 1972742"/>
              <a:gd name="connsiteX7502" fmla="*/ 4313169 w 13601612"/>
              <a:gd name="connsiteY7502" fmla="*/ 1856234 h 1972742"/>
              <a:gd name="connsiteX7503" fmla="*/ 4323205 w 13601612"/>
              <a:gd name="connsiteY7503" fmla="*/ 1856234 h 1972742"/>
              <a:gd name="connsiteX7504" fmla="*/ 4323205 w 13601612"/>
              <a:gd name="connsiteY7504" fmla="*/ 1858385 h 1972742"/>
              <a:gd name="connsiteX7505" fmla="*/ 4319262 w 13601612"/>
              <a:gd name="connsiteY7505" fmla="*/ 1857310 h 1972742"/>
              <a:gd name="connsiteX7506" fmla="*/ 4323205 w 13601612"/>
              <a:gd name="connsiteY7506" fmla="*/ 1856234 h 1972742"/>
              <a:gd name="connsiteX7507" fmla="*/ 4431448 w 13601612"/>
              <a:gd name="connsiteY7507" fmla="*/ 1856951 h 1972742"/>
              <a:gd name="connsiteX7508" fmla="*/ 4445426 w 13601612"/>
              <a:gd name="connsiteY7508" fmla="*/ 1860535 h 1972742"/>
              <a:gd name="connsiteX7509" fmla="*/ 4445426 w 13601612"/>
              <a:gd name="connsiteY7509" fmla="*/ 1864836 h 1972742"/>
              <a:gd name="connsiteX7510" fmla="*/ 4431089 w 13601612"/>
              <a:gd name="connsiteY7510" fmla="*/ 1868779 h 1972742"/>
              <a:gd name="connsiteX7511" fmla="*/ 4431448 w 13601612"/>
              <a:gd name="connsiteY7511" fmla="*/ 1856951 h 1972742"/>
              <a:gd name="connsiteX7512" fmla="*/ 4477684 w 13601612"/>
              <a:gd name="connsiteY7512" fmla="*/ 1856951 h 1972742"/>
              <a:gd name="connsiteX7513" fmla="*/ 4478041 w 13601612"/>
              <a:gd name="connsiteY7513" fmla="*/ 1868421 h 1972742"/>
              <a:gd name="connsiteX7514" fmla="*/ 4462988 w 13601612"/>
              <a:gd name="connsiteY7514" fmla="*/ 1864478 h 1972742"/>
              <a:gd name="connsiteX7515" fmla="*/ 4462988 w 13601612"/>
              <a:gd name="connsiteY7515" fmla="*/ 1860894 h 1972742"/>
              <a:gd name="connsiteX7516" fmla="*/ 4477684 w 13601612"/>
              <a:gd name="connsiteY7516" fmla="*/ 1856951 h 1972742"/>
              <a:gd name="connsiteX7517" fmla="*/ 4318187 w 13601612"/>
              <a:gd name="connsiteY7517" fmla="*/ 1857668 h 1972742"/>
              <a:gd name="connsiteX7518" fmla="*/ 4323205 w 13601612"/>
              <a:gd name="connsiteY7518" fmla="*/ 1859102 h 1972742"/>
              <a:gd name="connsiteX7519" fmla="*/ 4323205 w 13601612"/>
              <a:gd name="connsiteY7519" fmla="*/ 1863761 h 1972742"/>
              <a:gd name="connsiteX7520" fmla="*/ 4318545 w 13601612"/>
              <a:gd name="connsiteY7520" fmla="*/ 1864836 h 1972742"/>
              <a:gd name="connsiteX7521" fmla="*/ 4313169 w 13601612"/>
              <a:gd name="connsiteY7521" fmla="*/ 1863402 h 1972742"/>
              <a:gd name="connsiteX7522" fmla="*/ 4313169 w 13601612"/>
              <a:gd name="connsiteY7522" fmla="*/ 1859101 h 1972742"/>
              <a:gd name="connsiteX7523" fmla="*/ 4318187 w 13601612"/>
              <a:gd name="connsiteY7523" fmla="*/ 1857668 h 1972742"/>
              <a:gd name="connsiteX7524" fmla="*/ 7709553 w 13601612"/>
              <a:gd name="connsiteY7524" fmla="*/ 1857668 h 1972742"/>
              <a:gd name="connsiteX7525" fmla="*/ 7716004 w 13601612"/>
              <a:gd name="connsiteY7525" fmla="*/ 1875589 h 1972742"/>
              <a:gd name="connsiteX7526" fmla="*/ 7702026 w 13601612"/>
              <a:gd name="connsiteY7526" fmla="*/ 1875589 h 1972742"/>
              <a:gd name="connsiteX7527" fmla="*/ 7697008 w 13601612"/>
              <a:gd name="connsiteY7527" fmla="*/ 1872005 h 1972742"/>
              <a:gd name="connsiteX7528" fmla="*/ 7703818 w 13601612"/>
              <a:gd name="connsiteY7528" fmla="*/ 1863044 h 1972742"/>
              <a:gd name="connsiteX7529" fmla="*/ 7709553 w 13601612"/>
              <a:gd name="connsiteY7529" fmla="*/ 1857668 h 1972742"/>
              <a:gd name="connsiteX7530" fmla="*/ 4312452 w 13601612"/>
              <a:gd name="connsiteY7530" fmla="*/ 1859102 h 1972742"/>
              <a:gd name="connsiteX7531" fmla="*/ 4312452 w 13601612"/>
              <a:gd name="connsiteY7531" fmla="*/ 1863044 h 1972742"/>
              <a:gd name="connsiteX7532" fmla="*/ 4305284 w 13601612"/>
              <a:gd name="connsiteY7532" fmla="*/ 1861252 h 1972742"/>
              <a:gd name="connsiteX7533" fmla="*/ 4312452 w 13601612"/>
              <a:gd name="connsiteY7533" fmla="*/ 1859102 h 1972742"/>
              <a:gd name="connsiteX7534" fmla="*/ 4323563 w 13601612"/>
              <a:gd name="connsiteY7534" fmla="*/ 1859102 h 1972742"/>
              <a:gd name="connsiteX7535" fmla="*/ 4331448 w 13601612"/>
              <a:gd name="connsiteY7535" fmla="*/ 1861252 h 1972742"/>
              <a:gd name="connsiteX7536" fmla="*/ 4323922 w 13601612"/>
              <a:gd name="connsiteY7536" fmla="*/ 1863403 h 1972742"/>
              <a:gd name="connsiteX7537" fmla="*/ 4323563 w 13601612"/>
              <a:gd name="connsiteY7537" fmla="*/ 1859102 h 1972742"/>
              <a:gd name="connsiteX7538" fmla="*/ 4776606 w 13601612"/>
              <a:gd name="connsiteY7538" fmla="*/ 1860176 h 1972742"/>
              <a:gd name="connsiteX7539" fmla="*/ 4792018 w 13601612"/>
              <a:gd name="connsiteY7539" fmla="*/ 1864119 h 1972742"/>
              <a:gd name="connsiteX7540" fmla="*/ 4792018 w 13601612"/>
              <a:gd name="connsiteY7540" fmla="*/ 1875588 h 1972742"/>
              <a:gd name="connsiteX7541" fmla="*/ 4761552 w 13601612"/>
              <a:gd name="connsiteY7541" fmla="*/ 1875588 h 1972742"/>
              <a:gd name="connsiteX7542" fmla="*/ 4761552 w 13601612"/>
              <a:gd name="connsiteY7542" fmla="*/ 1864119 h 1972742"/>
              <a:gd name="connsiteX7543" fmla="*/ 4776606 w 13601612"/>
              <a:gd name="connsiteY7543" fmla="*/ 1860176 h 1972742"/>
              <a:gd name="connsiteX7544" fmla="*/ 4446501 w 13601612"/>
              <a:gd name="connsiteY7544" fmla="*/ 1860914 h 1972742"/>
              <a:gd name="connsiteX7545" fmla="*/ 4452953 w 13601612"/>
              <a:gd name="connsiteY7545" fmla="*/ 1862706 h 1972742"/>
              <a:gd name="connsiteX7546" fmla="*/ 4446501 w 13601612"/>
              <a:gd name="connsiteY7546" fmla="*/ 1864498 h 1972742"/>
              <a:gd name="connsiteX7547" fmla="*/ 4446501 w 13601612"/>
              <a:gd name="connsiteY7547" fmla="*/ 1860914 h 1972742"/>
              <a:gd name="connsiteX7548" fmla="*/ 4462272 w 13601612"/>
              <a:gd name="connsiteY7548" fmla="*/ 1861272 h 1972742"/>
              <a:gd name="connsiteX7549" fmla="*/ 4462272 w 13601612"/>
              <a:gd name="connsiteY7549" fmla="*/ 1864139 h 1972742"/>
              <a:gd name="connsiteX7550" fmla="*/ 4456895 w 13601612"/>
              <a:gd name="connsiteY7550" fmla="*/ 1862705 h 1972742"/>
              <a:gd name="connsiteX7551" fmla="*/ 4462272 w 13601612"/>
              <a:gd name="connsiteY7551" fmla="*/ 1861272 h 1972742"/>
              <a:gd name="connsiteX7552" fmla="*/ 4303850 w 13601612"/>
              <a:gd name="connsiteY7552" fmla="*/ 1861631 h 1972742"/>
              <a:gd name="connsiteX7553" fmla="*/ 4304208 w 13601612"/>
              <a:gd name="connsiteY7553" fmla="*/ 1861631 h 1972742"/>
              <a:gd name="connsiteX7554" fmla="*/ 4312452 w 13601612"/>
              <a:gd name="connsiteY7554" fmla="*/ 1863781 h 1972742"/>
              <a:gd name="connsiteX7555" fmla="*/ 4312452 w 13601612"/>
              <a:gd name="connsiteY7555" fmla="*/ 1866649 h 1972742"/>
              <a:gd name="connsiteX7556" fmla="*/ 4303491 w 13601612"/>
              <a:gd name="connsiteY7556" fmla="*/ 1868799 h 1972742"/>
              <a:gd name="connsiteX7557" fmla="*/ 4303850 w 13601612"/>
              <a:gd name="connsiteY7557" fmla="*/ 1861631 h 1972742"/>
              <a:gd name="connsiteX7558" fmla="*/ 4332882 w 13601612"/>
              <a:gd name="connsiteY7558" fmla="*/ 1861631 h 1972742"/>
              <a:gd name="connsiteX7559" fmla="*/ 4332882 w 13601612"/>
              <a:gd name="connsiteY7559" fmla="*/ 1868799 h 1972742"/>
              <a:gd name="connsiteX7560" fmla="*/ 4323922 w 13601612"/>
              <a:gd name="connsiteY7560" fmla="*/ 1866290 h 1972742"/>
              <a:gd name="connsiteX7561" fmla="*/ 4323922 w 13601612"/>
              <a:gd name="connsiteY7561" fmla="*/ 1864140 h 1972742"/>
              <a:gd name="connsiteX7562" fmla="*/ 4332882 w 13601612"/>
              <a:gd name="connsiteY7562" fmla="*/ 1861631 h 1972742"/>
              <a:gd name="connsiteX7563" fmla="*/ 5202050 w 13601612"/>
              <a:gd name="connsiteY7563" fmla="*/ 1861631 h 1972742"/>
              <a:gd name="connsiteX7564" fmla="*/ 5227497 w 13601612"/>
              <a:gd name="connsiteY7564" fmla="*/ 1868799 h 1972742"/>
              <a:gd name="connsiteX7565" fmla="*/ 5227497 w 13601612"/>
              <a:gd name="connsiteY7565" fmla="*/ 1875609 h 1972742"/>
              <a:gd name="connsiteX7566" fmla="*/ 5177319 w 13601612"/>
              <a:gd name="connsiteY7566" fmla="*/ 1875609 h 1972742"/>
              <a:gd name="connsiteX7567" fmla="*/ 5177319 w 13601612"/>
              <a:gd name="connsiteY7567" fmla="*/ 1868441 h 1972742"/>
              <a:gd name="connsiteX7568" fmla="*/ 5202050 w 13601612"/>
              <a:gd name="connsiteY7568" fmla="*/ 1861631 h 1972742"/>
              <a:gd name="connsiteX7569" fmla="*/ 4455103 w 13601612"/>
              <a:gd name="connsiteY7569" fmla="*/ 1863064 h 1972742"/>
              <a:gd name="connsiteX7570" fmla="*/ 4462272 w 13601612"/>
              <a:gd name="connsiteY7570" fmla="*/ 1865215 h 1972742"/>
              <a:gd name="connsiteX7571" fmla="*/ 4462272 w 13601612"/>
              <a:gd name="connsiteY7571" fmla="*/ 1873100 h 1972742"/>
              <a:gd name="connsiteX7572" fmla="*/ 4455103 w 13601612"/>
              <a:gd name="connsiteY7572" fmla="*/ 1875609 h 1972742"/>
              <a:gd name="connsiteX7573" fmla="*/ 4446143 w 13601612"/>
              <a:gd name="connsiteY7573" fmla="*/ 1873100 h 1972742"/>
              <a:gd name="connsiteX7574" fmla="*/ 4446501 w 13601612"/>
              <a:gd name="connsiteY7574" fmla="*/ 1865573 h 1972742"/>
              <a:gd name="connsiteX7575" fmla="*/ 4455103 w 13601612"/>
              <a:gd name="connsiteY7575" fmla="*/ 1863064 h 1972742"/>
              <a:gd name="connsiteX7576" fmla="*/ 2945798 w 13601612"/>
              <a:gd name="connsiteY7576" fmla="*/ 1863422 h 1972742"/>
              <a:gd name="connsiteX7577" fmla="*/ 2947232 w 13601612"/>
              <a:gd name="connsiteY7577" fmla="*/ 1863422 h 1972742"/>
              <a:gd name="connsiteX7578" fmla="*/ 2950458 w 13601612"/>
              <a:gd name="connsiteY7578" fmla="*/ 1863780 h 1972742"/>
              <a:gd name="connsiteX7579" fmla="*/ 2954759 w 13601612"/>
              <a:gd name="connsiteY7579" fmla="*/ 1875608 h 1972742"/>
              <a:gd name="connsiteX7580" fmla="*/ 2950458 w 13601612"/>
              <a:gd name="connsiteY7580" fmla="*/ 1875608 h 1972742"/>
              <a:gd name="connsiteX7581" fmla="*/ 2950816 w 13601612"/>
              <a:gd name="connsiteY7581" fmla="*/ 1872741 h 1972742"/>
              <a:gd name="connsiteX7582" fmla="*/ 2945798 w 13601612"/>
              <a:gd name="connsiteY7582" fmla="*/ 1863422 h 1972742"/>
              <a:gd name="connsiteX7583" fmla="*/ 4313169 w 13601612"/>
              <a:gd name="connsiteY7583" fmla="*/ 1864139 h 1972742"/>
              <a:gd name="connsiteX7584" fmla="*/ 4317470 w 13601612"/>
              <a:gd name="connsiteY7584" fmla="*/ 1865214 h 1972742"/>
              <a:gd name="connsiteX7585" fmla="*/ 4313169 w 13601612"/>
              <a:gd name="connsiteY7585" fmla="*/ 1866288 h 1972742"/>
              <a:gd name="connsiteX7586" fmla="*/ 4313169 w 13601612"/>
              <a:gd name="connsiteY7586" fmla="*/ 1864139 h 1972742"/>
              <a:gd name="connsiteX7587" fmla="*/ 4323205 w 13601612"/>
              <a:gd name="connsiteY7587" fmla="*/ 1864139 h 1972742"/>
              <a:gd name="connsiteX7588" fmla="*/ 4323205 w 13601612"/>
              <a:gd name="connsiteY7588" fmla="*/ 1866289 h 1972742"/>
              <a:gd name="connsiteX7589" fmla="*/ 4319621 w 13601612"/>
              <a:gd name="connsiteY7589" fmla="*/ 1865215 h 1972742"/>
              <a:gd name="connsiteX7590" fmla="*/ 4323205 w 13601612"/>
              <a:gd name="connsiteY7590" fmla="*/ 1864139 h 1972742"/>
              <a:gd name="connsiteX7591" fmla="*/ 4759760 w 13601612"/>
              <a:gd name="connsiteY7591" fmla="*/ 1864497 h 1972742"/>
              <a:gd name="connsiteX7592" fmla="*/ 4759760 w 13601612"/>
              <a:gd name="connsiteY7592" fmla="*/ 1875608 h 1972742"/>
              <a:gd name="connsiteX7593" fmla="*/ 4752233 w 13601612"/>
              <a:gd name="connsiteY7593" fmla="*/ 1875608 h 1972742"/>
              <a:gd name="connsiteX7594" fmla="*/ 4735387 w 13601612"/>
              <a:gd name="connsiteY7594" fmla="*/ 1870948 h 1972742"/>
              <a:gd name="connsiteX7595" fmla="*/ 4759760 w 13601612"/>
              <a:gd name="connsiteY7595" fmla="*/ 1864497 h 1972742"/>
              <a:gd name="connsiteX7596" fmla="*/ 4793810 w 13601612"/>
              <a:gd name="connsiteY7596" fmla="*/ 1864855 h 1972742"/>
              <a:gd name="connsiteX7597" fmla="*/ 4818899 w 13601612"/>
              <a:gd name="connsiteY7597" fmla="*/ 1871306 h 1972742"/>
              <a:gd name="connsiteX7598" fmla="*/ 4803129 w 13601612"/>
              <a:gd name="connsiteY7598" fmla="*/ 1875607 h 1972742"/>
              <a:gd name="connsiteX7599" fmla="*/ 4793810 w 13601612"/>
              <a:gd name="connsiteY7599" fmla="*/ 1875607 h 1972742"/>
              <a:gd name="connsiteX7600" fmla="*/ 4793810 w 13601612"/>
              <a:gd name="connsiteY7600" fmla="*/ 1864855 h 1972742"/>
              <a:gd name="connsiteX7601" fmla="*/ 4206718 w 13601612"/>
              <a:gd name="connsiteY7601" fmla="*/ 1865572 h 1972742"/>
              <a:gd name="connsiteX7602" fmla="*/ 4208869 w 13601612"/>
              <a:gd name="connsiteY7602" fmla="*/ 1866288 h 1972742"/>
              <a:gd name="connsiteX7603" fmla="*/ 4209586 w 13601612"/>
              <a:gd name="connsiteY7603" fmla="*/ 1866288 h 1972742"/>
              <a:gd name="connsiteX7604" fmla="*/ 4210303 w 13601612"/>
              <a:gd name="connsiteY7604" fmla="*/ 1866288 h 1972742"/>
              <a:gd name="connsiteX7605" fmla="*/ 4212095 w 13601612"/>
              <a:gd name="connsiteY7605" fmla="*/ 1865931 h 1972742"/>
              <a:gd name="connsiteX7606" fmla="*/ 4212095 w 13601612"/>
              <a:gd name="connsiteY7606" fmla="*/ 1866647 h 1972742"/>
              <a:gd name="connsiteX7607" fmla="*/ 4210303 w 13601612"/>
              <a:gd name="connsiteY7607" fmla="*/ 1866289 h 1972742"/>
              <a:gd name="connsiteX7608" fmla="*/ 4212095 w 13601612"/>
              <a:gd name="connsiteY7608" fmla="*/ 1867006 h 1972742"/>
              <a:gd name="connsiteX7609" fmla="*/ 4212095 w 13601612"/>
              <a:gd name="connsiteY7609" fmla="*/ 1869515 h 1972742"/>
              <a:gd name="connsiteX7610" fmla="*/ 4209944 w 13601612"/>
              <a:gd name="connsiteY7610" fmla="*/ 1870232 h 1972742"/>
              <a:gd name="connsiteX7611" fmla="*/ 4212095 w 13601612"/>
              <a:gd name="connsiteY7611" fmla="*/ 1869874 h 1972742"/>
              <a:gd name="connsiteX7612" fmla="*/ 4212095 w 13601612"/>
              <a:gd name="connsiteY7612" fmla="*/ 1870949 h 1972742"/>
              <a:gd name="connsiteX7613" fmla="*/ 4209944 w 13601612"/>
              <a:gd name="connsiteY7613" fmla="*/ 1870232 h 1972742"/>
              <a:gd name="connsiteX7614" fmla="*/ 4209227 w 13601612"/>
              <a:gd name="connsiteY7614" fmla="*/ 1870232 h 1972742"/>
              <a:gd name="connsiteX7615" fmla="*/ 4208510 w 13601612"/>
              <a:gd name="connsiteY7615" fmla="*/ 1870232 h 1972742"/>
              <a:gd name="connsiteX7616" fmla="*/ 4206718 w 13601612"/>
              <a:gd name="connsiteY7616" fmla="*/ 1870949 h 1972742"/>
              <a:gd name="connsiteX7617" fmla="*/ 4206718 w 13601612"/>
              <a:gd name="connsiteY7617" fmla="*/ 1869874 h 1972742"/>
              <a:gd name="connsiteX7618" fmla="*/ 4208510 w 13601612"/>
              <a:gd name="connsiteY7618" fmla="*/ 1870232 h 1972742"/>
              <a:gd name="connsiteX7619" fmla="*/ 4206718 w 13601612"/>
              <a:gd name="connsiteY7619" fmla="*/ 1869515 h 1972742"/>
              <a:gd name="connsiteX7620" fmla="*/ 4206718 w 13601612"/>
              <a:gd name="connsiteY7620" fmla="*/ 1867006 h 1972742"/>
              <a:gd name="connsiteX7621" fmla="*/ 4206718 w 13601612"/>
              <a:gd name="connsiteY7621" fmla="*/ 1865572 h 1972742"/>
              <a:gd name="connsiteX7622" fmla="*/ 4318545 w 13601612"/>
              <a:gd name="connsiteY7622" fmla="*/ 1865572 h 1972742"/>
              <a:gd name="connsiteX7623" fmla="*/ 4323205 w 13601612"/>
              <a:gd name="connsiteY7623" fmla="*/ 1866646 h 1972742"/>
              <a:gd name="connsiteX7624" fmla="*/ 4323205 w 13601612"/>
              <a:gd name="connsiteY7624" fmla="*/ 1871664 h 1972742"/>
              <a:gd name="connsiteX7625" fmla="*/ 4317828 w 13601612"/>
              <a:gd name="connsiteY7625" fmla="*/ 1872739 h 1972742"/>
              <a:gd name="connsiteX7626" fmla="*/ 4313169 w 13601612"/>
              <a:gd name="connsiteY7626" fmla="*/ 1871664 h 1972742"/>
              <a:gd name="connsiteX7627" fmla="*/ 4313169 w 13601612"/>
              <a:gd name="connsiteY7627" fmla="*/ 1867005 h 1972742"/>
              <a:gd name="connsiteX7628" fmla="*/ 4318545 w 13601612"/>
              <a:gd name="connsiteY7628" fmla="*/ 1865572 h 1972742"/>
              <a:gd name="connsiteX7629" fmla="*/ 4445426 w 13601612"/>
              <a:gd name="connsiteY7629" fmla="*/ 1865572 h 1972742"/>
              <a:gd name="connsiteX7630" fmla="*/ 4445426 w 13601612"/>
              <a:gd name="connsiteY7630" fmla="*/ 1872740 h 1972742"/>
              <a:gd name="connsiteX7631" fmla="*/ 4432523 w 13601612"/>
              <a:gd name="connsiteY7631" fmla="*/ 1869156 h 1972742"/>
              <a:gd name="connsiteX7632" fmla="*/ 4445426 w 13601612"/>
              <a:gd name="connsiteY7632" fmla="*/ 1865572 h 1972742"/>
              <a:gd name="connsiteX7633" fmla="*/ 4463347 w 13601612"/>
              <a:gd name="connsiteY7633" fmla="*/ 1865572 h 1972742"/>
              <a:gd name="connsiteX7634" fmla="*/ 4476608 w 13601612"/>
              <a:gd name="connsiteY7634" fmla="*/ 1869156 h 1972742"/>
              <a:gd name="connsiteX7635" fmla="*/ 4463347 w 13601612"/>
              <a:gd name="connsiteY7635" fmla="*/ 1873098 h 1972742"/>
              <a:gd name="connsiteX7636" fmla="*/ 4463347 w 13601612"/>
              <a:gd name="connsiteY7636" fmla="*/ 1865572 h 1972742"/>
              <a:gd name="connsiteX7637" fmla="*/ 4312452 w 13601612"/>
              <a:gd name="connsiteY7637" fmla="*/ 1867005 h 1972742"/>
              <a:gd name="connsiteX7638" fmla="*/ 4312452 w 13601612"/>
              <a:gd name="connsiteY7638" fmla="*/ 1871306 h 1972742"/>
              <a:gd name="connsiteX7639" fmla="*/ 4304567 w 13601612"/>
              <a:gd name="connsiteY7639" fmla="*/ 1869156 h 1972742"/>
              <a:gd name="connsiteX7640" fmla="*/ 4312452 w 13601612"/>
              <a:gd name="connsiteY7640" fmla="*/ 1867005 h 1972742"/>
              <a:gd name="connsiteX7641" fmla="*/ 4323922 w 13601612"/>
              <a:gd name="connsiteY7641" fmla="*/ 1867005 h 1972742"/>
              <a:gd name="connsiteX7642" fmla="*/ 4331807 w 13601612"/>
              <a:gd name="connsiteY7642" fmla="*/ 1869156 h 1972742"/>
              <a:gd name="connsiteX7643" fmla="*/ 4323922 w 13601612"/>
              <a:gd name="connsiteY7643" fmla="*/ 1871306 h 1972742"/>
              <a:gd name="connsiteX7644" fmla="*/ 4323922 w 13601612"/>
              <a:gd name="connsiteY7644" fmla="*/ 1867005 h 1972742"/>
              <a:gd name="connsiteX7645" fmla="*/ 7643962 w 13601612"/>
              <a:gd name="connsiteY7645" fmla="*/ 1868797 h 1972742"/>
              <a:gd name="connsiteX7646" fmla="*/ 7655790 w 13601612"/>
              <a:gd name="connsiteY7646" fmla="*/ 1874532 h 1972742"/>
              <a:gd name="connsiteX7647" fmla="*/ 7679445 w 13601612"/>
              <a:gd name="connsiteY7647" fmla="*/ 1875607 h 1972742"/>
              <a:gd name="connsiteX7648" fmla="*/ 7640019 w 13601612"/>
              <a:gd name="connsiteY7648" fmla="*/ 1875607 h 1972742"/>
              <a:gd name="connsiteX7649" fmla="*/ 7643962 w 13601612"/>
              <a:gd name="connsiteY7649" fmla="*/ 1868797 h 1972742"/>
              <a:gd name="connsiteX7650" fmla="*/ 5174093 w 13601612"/>
              <a:gd name="connsiteY7650" fmla="*/ 1869155 h 1972742"/>
              <a:gd name="connsiteX7651" fmla="*/ 5174093 w 13601612"/>
              <a:gd name="connsiteY7651" fmla="*/ 1875607 h 1972742"/>
              <a:gd name="connsiteX7652" fmla="*/ 5149720 w 13601612"/>
              <a:gd name="connsiteY7652" fmla="*/ 1875607 h 1972742"/>
              <a:gd name="connsiteX7653" fmla="*/ 5174093 w 13601612"/>
              <a:gd name="connsiteY7653" fmla="*/ 1869155 h 1972742"/>
              <a:gd name="connsiteX7654" fmla="*/ 4303492 w 13601612"/>
              <a:gd name="connsiteY7654" fmla="*/ 1869513 h 1972742"/>
              <a:gd name="connsiteX7655" fmla="*/ 4312452 w 13601612"/>
              <a:gd name="connsiteY7655" fmla="*/ 1872022 h 1972742"/>
              <a:gd name="connsiteX7656" fmla="*/ 4312452 w 13601612"/>
              <a:gd name="connsiteY7656" fmla="*/ 1874531 h 1972742"/>
              <a:gd name="connsiteX7657" fmla="*/ 4308510 w 13601612"/>
              <a:gd name="connsiteY7657" fmla="*/ 1875606 h 1972742"/>
              <a:gd name="connsiteX7658" fmla="*/ 4303133 w 13601612"/>
              <a:gd name="connsiteY7658" fmla="*/ 1875606 h 1972742"/>
              <a:gd name="connsiteX7659" fmla="*/ 4303492 w 13601612"/>
              <a:gd name="connsiteY7659" fmla="*/ 1869513 h 1972742"/>
              <a:gd name="connsiteX7660" fmla="*/ 4333240 w 13601612"/>
              <a:gd name="connsiteY7660" fmla="*/ 1869513 h 1972742"/>
              <a:gd name="connsiteX7661" fmla="*/ 4333240 w 13601612"/>
              <a:gd name="connsiteY7661" fmla="*/ 1875606 h 1972742"/>
              <a:gd name="connsiteX7662" fmla="*/ 4327864 w 13601612"/>
              <a:gd name="connsiteY7662" fmla="*/ 1875606 h 1972742"/>
              <a:gd name="connsiteX7663" fmla="*/ 4323922 w 13601612"/>
              <a:gd name="connsiteY7663" fmla="*/ 1874532 h 1972742"/>
              <a:gd name="connsiteX7664" fmla="*/ 4323922 w 13601612"/>
              <a:gd name="connsiteY7664" fmla="*/ 1872023 h 1972742"/>
              <a:gd name="connsiteX7665" fmla="*/ 4333240 w 13601612"/>
              <a:gd name="connsiteY7665" fmla="*/ 1869513 h 1972742"/>
              <a:gd name="connsiteX7666" fmla="*/ 4478042 w 13601612"/>
              <a:gd name="connsiteY7666" fmla="*/ 1869513 h 1972742"/>
              <a:gd name="connsiteX7667" fmla="*/ 4478400 w 13601612"/>
              <a:gd name="connsiteY7667" fmla="*/ 1875606 h 1972742"/>
              <a:gd name="connsiteX7668" fmla="*/ 4463346 w 13601612"/>
              <a:gd name="connsiteY7668" fmla="*/ 1875606 h 1972742"/>
              <a:gd name="connsiteX7669" fmla="*/ 4463346 w 13601612"/>
              <a:gd name="connsiteY7669" fmla="*/ 1874172 h 1972742"/>
              <a:gd name="connsiteX7670" fmla="*/ 4478042 w 13601612"/>
              <a:gd name="connsiteY7670" fmla="*/ 1869513 h 1972742"/>
              <a:gd name="connsiteX7671" fmla="*/ 5231082 w 13601612"/>
              <a:gd name="connsiteY7671" fmla="*/ 1869513 h 1972742"/>
              <a:gd name="connsiteX7672" fmla="*/ 5253662 w 13601612"/>
              <a:gd name="connsiteY7672" fmla="*/ 1875606 h 1972742"/>
              <a:gd name="connsiteX7673" fmla="*/ 5231082 w 13601612"/>
              <a:gd name="connsiteY7673" fmla="*/ 1875606 h 1972742"/>
              <a:gd name="connsiteX7674" fmla="*/ 5231082 w 13601612"/>
              <a:gd name="connsiteY7674" fmla="*/ 1869513 h 1972742"/>
              <a:gd name="connsiteX7675" fmla="*/ 4431089 w 13601612"/>
              <a:gd name="connsiteY7675" fmla="*/ 1869871 h 1972742"/>
              <a:gd name="connsiteX7676" fmla="*/ 4445426 w 13601612"/>
              <a:gd name="connsiteY7676" fmla="*/ 1873814 h 1972742"/>
              <a:gd name="connsiteX7677" fmla="*/ 4445426 w 13601612"/>
              <a:gd name="connsiteY7677" fmla="*/ 1875606 h 1972742"/>
              <a:gd name="connsiteX7678" fmla="*/ 4430731 w 13601612"/>
              <a:gd name="connsiteY7678" fmla="*/ 1875606 h 1972742"/>
              <a:gd name="connsiteX7679" fmla="*/ 4431089 w 13601612"/>
              <a:gd name="connsiteY7679" fmla="*/ 1869871 h 1972742"/>
              <a:gd name="connsiteX7680" fmla="*/ 4209227 w 13601612"/>
              <a:gd name="connsiteY7680" fmla="*/ 1870588 h 1972742"/>
              <a:gd name="connsiteX7681" fmla="*/ 4212095 w 13601612"/>
              <a:gd name="connsiteY7681" fmla="*/ 1871305 h 1972742"/>
              <a:gd name="connsiteX7682" fmla="*/ 4212095 w 13601612"/>
              <a:gd name="connsiteY7682" fmla="*/ 1873814 h 1972742"/>
              <a:gd name="connsiteX7683" fmla="*/ 4210303 w 13601612"/>
              <a:gd name="connsiteY7683" fmla="*/ 1874530 h 1972742"/>
              <a:gd name="connsiteX7684" fmla="*/ 4212095 w 13601612"/>
              <a:gd name="connsiteY7684" fmla="*/ 1874172 h 1972742"/>
              <a:gd name="connsiteX7685" fmla="*/ 4212095 w 13601612"/>
              <a:gd name="connsiteY7685" fmla="*/ 1875247 h 1972742"/>
              <a:gd name="connsiteX7686" fmla="*/ 4210303 w 13601612"/>
              <a:gd name="connsiteY7686" fmla="*/ 1874530 h 1972742"/>
              <a:gd name="connsiteX7687" fmla="*/ 4209586 w 13601612"/>
              <a:gd name="connsiteY7687" fmla="*/ 1874530 h 1972742"/>
              <a:gd name="connsiteX7688" fmla="*/ 4208869 w 13601612"/>
              <a:gd name="connsiteY7688" fmla="*/ 1874530 h 1972742"/>
              <a:gd name="connsiteX7689" fmla="*/ 4206718 w 13601612"/>
              <a:gd name="connsiteY7689" fmla="*/ 1875247 h 1972742"/>
              <a:gd name="connsiteX7690" fmla="*/ 4206718 w 13601612"/>
              <a:gd name="connsiteY7690" fmla="*/ 1874172 h 1972742"/>
              <a:gd name="connsiteX7691" fmla="*/ 4208869 w 13601612"/>
              <a:gd name="connsiteY7691" fmla="*/ 1874530 h 1972742"/>
              <a:gd name="connsiteX7692" fmla="*/ 4206718 w 13601612"/>
              <a:gd name="connsiteY7692" fmla="*/ 1873814 h 1972742"/>
              <a:gd name="connsiteX7693" fmla="*/ 4206718 w 13601612"/>
              <a:gd name="connsiteY7693" fmla="*/ 1871305 h 1972742"/>
              <a:gd name="connsiteX7694" fmla="*/ 4209227 w 13601612"/>
              <a:gd name="connsiteY7694" fmla="*/ 1870588 h 1972742"/>
              <a:gd name="connsiteX7695" fmla="*/ 4323205 w 13601612"/>
              <a:gd name="connsiteY7695" fmla="*/ 1872021 h 1972742"/>
              <a:gd name="connsiteX7696" fmla="*/ 4323205 w 13601612"/>
              <a:gd name="connsiteY7696" fmla="*/ 1874172 h 1972742"/>
              <a:gd name="connsiteX7697" fmla="*/ 4319262 w 13601612"/>
              <a:gd name="connsiteY7697" fmla="*/ 1873455 h 1972742"/>
              <a:gd name="connsiteX7698" fmla="*/ 4323205 w 13601612"/>
              <a:gd name="connsiteY7698" fmla="*/ 1872021 h 1972742"/>
              <a:gd name="connsiteX7699" fmla="*/ 4732520 w 13601612"/>
              <a:gd name="connsiteY7699" fmla="*/ 1872021 h 1972742"/>
              <a:gd name="connsiteX7700" fmla="*/ 4745423 w 13601612"/>
              <a:gd name="connsiteY7700" fmla="*/ 1875606 h 1972742"/>
              <a:gd name="connsiteX7701" fmla="*/ 4732162 w 13601612"/>
              <a:gd name="connsiteY7701" fmla="*/ 1875606 h 1972742"/>
              <a:gd name="connsiteX7702" fmla="*/ 4732520 w 13601612"/>
              <a:gd name="connsiteY7702" fmla="*/ 1872021 h 1972742"/>
              <a:gd name="connsiteX7703" fmla="*/ 4313169 w 13601612"/>
              <a:gd name="connsiteY7703" fmla="*/ 1872379 h 1972742"/>
              <a:gd name="connsiteX7704" fmla="*/ 4316753 w 13601612"/>
              <a:gd name="connsiteY7704" fmla="*/ 1873096 h 1972742"/>
              <a:gd name="connsiteX7705" fmla="*/ 4313169 w 13601612"/>
              <a:gd name="connsiteY7705" fmla="*/ 1874171 h 1972742"/>
              <a:gd name="connsiteX7706" fmla="*/ 4313169 w 13601612"/>
              <a:gd name="connsiteY7706" fmla="*/ 1872379 h 1972742"/>
              <a:gd name="connsiteX7707" fmla="*/ 4822125 w 13601612"/>
              <a:gd name="connsiteY7707" fmla="*/ 1872379 h 1972742"/>
              <a:gd name="connsiteX7708" fmla="*/ 4822125 w 13601612"/>
              <a:gd name="connsiteY7708" fmla="*/ 1875605 h 1972742"/>
              <a:gd name="connsiteX7709" fmla="*/ 4810656 w 13601612"/>
              <a:gd name="connsiteY7709" fmla="*/ 1875605 h 1972742"/>
              <a:gd name="connsiteX7710" fmla="*/ 4822125 w 13601612"/>
              <a:gd name="connsiteY7710" fmla="*/ 1872379 h 1972742"/>
              <a:gd name="connsiteX7711" fmla="*/ 2997769 w 13601612"/>
              <a:gd name="connsiteY7711" fmla="*/ 1873454 h 1972742"/>
              <a:gd name="connsiteX7712" fmla="*/ 2998844 w 13601612"/>
              <a:gd name="connsiteY7712" fmla="*/ 1875604 h 1972742"/>
              <a:gd name="connsiteX7713" fmla="*/ 2992034 w 13601612"/>
              <a:gd name="connsiteY7713" fmla="*/ 1875604 h 1972742"/>
              <a:gd name="connsiteX7714" fmla="*/ 2994901 w 13601612"/>
              <a:gd name="connsiteY7714" fmla="*/ 1873812 h 1972742"/>
              <a:gd name="connsiteX7715" fmla="*/ 2997769 w 13601612"/>
              <a:gd name="connsiteY7715" fmla="*/ 1873455 h 1972742"/>
              <a:gd name="connsiteX7716" fmla="*/ 2997769 w 13601612"/>
              <a:gd name="connsiteY7716" fmla="*/ 1873454 h 1972742"/>
              <a:gd name="connsiteX7717" fmla="*/ 4317828 w 13601612"/>
              <a:gd name="connsiteY7717" fmla="*/ 1873454 h 1972742"/>
              <a:gd name="connsiteX7718" fmla="*/ 4323205 w 13601612"/>
              <a:gd name="connsiteY7718" fmla="*/ 1874888 h 1972742"/>
              <a:gd name="connsiteX7719" fmla="*/ 4323205 w 13601612"/>
              <a:gd name="connsiteY7719" fmla="*/ 1875604 h 1972742"/>
              <a:gd name="connsiteX7720" fmla="*/ 4312811 w 13601612"/>
              <a:gd name="connsiteY7720" fmla="*/ 1875604 h 1972742"/>
              <a:gd name="connsiteX7721" fmla="*/ 4312811 w 13601612"/>
              <a:gd name="connsiteY7721" fmla="*/ 1874888 h 1972742"/>
              <a:gd name="connsiteX7722" fmla="*/ 4317828 w 13601612"/>
              <a:gd name="connsiteY7722" fmla="*/ 1873454 h 1972742"/>
              <a:gd name="connsiteX7723" fmla="*/ 4446143 w 13601612"/>
              <a:gd name="connsiteY7723" fmla="*/ 1874171 h 1972742"/>
              <a:gd name="connsiteX7724" fmla="*/ 4451878 w 13601612"/>
              <a:gd name="connsiteY7724" fmla="*/ 1875604 h 1972742"/>
              <a:gd name="connsiteX7725" fmla="*/ 4446143 w 13601612"/>
              <a:gd name="connsiteY7725" fmla="*/ 1875604 h 1972742"/>
              <a:gd name="connsiteX7726" fmla="*/ 4446143 w 13601612"/>
              <a:gd name="connsiteY7726" fmla="*/ 1874171 h 1972742"/>
              <a:gd name="connsiteX7727" fmla="*/ 4462272 w 13601612"/>
              <a:gd name="connsiteY7727" fmla="*/ 1874171 h 1972742"/>
              <a:gd name="connsiteX7728" fmla="*/ 4462272 w 13601612"/>
              <a:gd name="connsiteY7728" fmla="*/ 1875604 h 1972742"/>
              <a:gd name="connsiteX7729" fmla="*/ 4457612 w 13601612"/>
              <a:gd name="connsiteY7729" fmla="*/ 1875604 h 1972742"/>
              <a:gd name="connsiteX7730" fmla="*/ 4462272 w 13601612"/>
              <a:gd name="connsiteY7730" fmla="*/ 1874171 h 1972742"/>
              <a:gd name="connsiteX7731" fmla="*/ 4209586 w 13601612"/>
              <a:gd name="connsiteY7731" fmla="*/ 1874888 h 1972742"/>
              <a:gd name="connsiteX7732" fmla="*/ 4212095 w 13601612"/>
              <a:gd name="connsiteY7732" fmla="*/ 1875604 h 1972742"/>
              <a:gd name="connsiteX7733" fmla="*/ 4206718 w 13601612"/>
              <a:gd name="connsiteY7733" fmla="*/ 1875604 h 1972742"/>
              <a:gd name="connsiteX7734" fmla="*/ 4209586 w 13601612"/>
              <a:gd name="connsiteY7734" fmla="*/ 1874888 h 1972742"/>
              <a:gd name="connsiteX7735" fmla="*/ 4312452 w 13601612"/>
              <a:gd name="connsiteY7735" fmla="*/ 1874888 h 1972742"/>
              <a:gd name="connsiteX7736" fmla="*/ 4312452 w 13601612"/>
              <a:gd name="connsiteY7736" fmla="*/ 1875604 h 1972742"/>
              <a:gd name="connsiteX7737" fmla="*/ 4309943 w 13601612"/>
              <a:gd name="connsiteY7737" fmla="*/ 1875604 h 1972742"/>
              <a:gd name="connsiteX7738" fmla="*/ 4312452 w 13601612"/>
              <a:gd name="connsiteY7738" fmla="*/ 1874888 h 1972742"/>
              <a:gd name="connsiteX7739" fmla="*/ 4323922 w 13601612"/>
              <a:gd name="connsiteY7739" fmla="*/ 1875245 h 1972742"/>
              <a:gd name="connsiteX7740" fmla="*/ 4325355 w 13601612"/>
              <a:gd name="connsiteY7740" fmla="*/ 1875603 h 1972742"/>
              <a:gd name="connsiteX7741" fmla="*/ 4323922 w 13601612"/>
              <a:gd name="connsiteY7741" fmla="*/ 1875603 h 1972742"/>
              <a:gd name="connsiteX7742" fmla="*/ 4323922 w 13601612"/>
              <a:gd name="connsiteY7742" fmla="*/ 1875245 h 197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Lst>
            <a:rect l="l" t="t" r="r" b="b"/>
            <a:pathLst>
              <a:path w="13601612" h="1972742">
                <a:moveTo>
                  <a:pt x="9251832" y="0"/>
                </a:moveTo>
                <a:lnTo>
                  <a:pt x="9237137" y="21864"/>
                </a:lnTo>
                <a:cubicBezTo>
                  <a:pt x="9190269" y="240294"/>
                  <a:pt x="9151110" y="458625"/>
                  <a:pt x="9138930" y="677055"/>
                </a:cubicBezTo>
                <a:lnTo>
                  <a:pt x="9125668" y="685299"/>
                </a:lnTo>
                <a:lnTo>
                  <a:pt x="9095920" y="685299"/>
                </a:lnTo>
                <a:lnTo>
                  <a:pt x="9083733" y="686732"/>
                </a:lnTo>
                <a:lnTo>
                  <a:pt x="9077640" y="698202"/>
                </a:lnTo>
                <a:lnTo>
                  <a:pt x="9074056" y="705729"/>
                </a:lnTo>
                <a:lnTo>
                  <a:pt x="9083733" y="707879"/>
                </a:lnTo>
                <a:lnTo>
                  <a:pt x="9092335" y="712180"/>
                </a:lnTo>
                <a:lnTo>
                  <a:pt x="9090185" y="717915"/>
                </a:lnTo>
                <a:cubicBezTo>
                  <a:pt x="8925685" y="784757"/>
                  <a:pt x="8776244" y="869467"/>
                  <a:pt x="8634992" y="963432"/>
                </a:cubicBezTo>
                <a:cubicBezTo>
                  <a:pt x="8613791" y="975266"/>
                  <a:pt x="8618059" y="985633"/>
                  <a:pt x="8639293" y="974902"/>
                </a:cubicBezTo>
                <a:cubicBezTo>
                  <a:pt x="8807164" y="901773"/>
                  <a:pt x="8970406" y="824082"/>
                  <a:pt x="9122801" y="735477"/>
                </a:cubicBezTo>
                <a:lnTo>
                  <a:pt x="9137496" y="734761"/>
                </a:lnTo>
                <a:lnTo>
                  <a:pt x="9157209" y="734761"/>
                </a:lnTo>
                <a:lnTo>
                  <a:pt x="9162944" y="743363"/>
                </a:lnTo>
                <a:lnTo>
                  <a:pt x="9174772" y="754474"/>
                </a:lnTo>
                <a:lnTo>
                  <a:pt x="9144306" y="1875610"/>
                </a:lnTo>
                <a:lnTo>
                  <a:pt x="8958645" y="1875610"/>
                </a:lnTo>
                <a:lnTo>
                  <a:pt x="8958645" y="1861273"/>
                </a:lnTo>
                <a:lnTo>
                  <a:pt x="8987319" y="1861273"/>
                </a:lnTo>
                <a:lnTo>
                  <a:pt x="9090185" y="1742278"/>
                </a:lnTo>
                <a:lnTo>
                  <a:pt x="9092694" y="1734393"/>
                </a:lnTo>
                <a:lnTo>
                  <a:pt x="8915276" y="1752672"/>
                </a:lnTo>
                <a:lnTo>
                  <a:pt x="8814919" y="1860915"/>
                </a:lnTo>
                <a:lnTo>
                  <a:pt x="8942158" y="1860915"/>
                </a:lnTo>
                <a:lnTo>
                  <a:pt x="8942158" y="1869159"/>
                </a:lnTo>
                <a:lnTo>
                  <a:pt x="8947176" y="1870233"/>
                </a:lnTo>
                <a:lnTo>
                  <a:pt x="8947176" y="1875610"/>
                </a:lnTo>
                <a:lnTo>
                  <a:pt x="8666891" y="1875610"/>
                </a:lnTo>
                <a:lnTo>
                  <a:pt x="8656139" y="1203214"/>
                </a:lnTo>
                <a:lnTo>
                  <a:pt x="8674060" y="1203214"/>
                </a:lnTo>
                <a:lnTo>
                  <a:pt x="8679795" y="1206440"/>
                </a:lnTo>
                <a:lnTo>
                  <a:pt x="8695565" y="1206082"/>
                </a:lnTo>
                <a:lnTo>
                  <a:pt x="8710619" y="1205008"/>
                </a:lnTo>
                <a:lnTo>
                  <a:pt x="8712052" y="1201424"/>
                </a:lnTo>
                <a:lnTo>
                  <a:pt x="8713486" y="1196047"/>
                </a:lnTo>
                <a:lnTo>
                  <a:pt x="8716353" y="1187804"/>
                </a:lnTo>
                <a:lnTo>
                  <a:pt x="8902015" y="1170958"/>
                </a:lnTo>
                <a:cubicBezTo>
                  <a:pt x="8924258" y="1169040"/>
                  <a:pt x="8912592" y="1157817"/>
                  <a:pt x="8903448" y="1157696"/>
                </a:cubicBezTo>
                <a:cubicBezTo>
                  <a:pt x="8821222" y="1157142"/>
                  <a:pt x="8725037" y="1155199"/>
                  <a:pt x="8646103" y="1173467"/>
                </a:cubicBezTo>
                <a:lnTo>
                  <a:pt x="8622806" y="1171675"/>
                </a:lnTo>
                <a:lnTo>
                  <a:pt x="8618146" y="1168091"/>
                </a:lnTo>
                <a:lnTo>
                  <a:pt x="8474779" y="831176"/>
                </a:lnTo>
                <a:lnTo>
                  <a:pt x="8461875" y="826158"/>
                </a:lnTo>
                <a:lnTo>
                  <a:pt x="8460801" y="840853"/>
                </a:lnTo>
                <a:cubicBezTo>
                  <a:pt x="8490285" y="955766"/>
                  <a:pt x="8546157" y="1059385"/>
                  <a:pt x="8597359" y="1165582"/>
                </a:cubicBezTo>
                <a:cubicBezTo>
                  <a:pt x="8597240" y="1168330"/>
                  <a:pt x="8597120" y="1171077"/>
                  <a:pt x="8597001" y="1173825"/>
                </a:cubicBezTo>
                <a:lnTo>
                  <a:pt x="8585890" y="1173825"/>
                </a:lnTo>
                <a:lnTo>
                  <a:pt x="8574779" y="1176334"/>
                </a:lnTo>
                <a:lnTo>
                  <a:pt x="8571553" y="1179560"/>
                </a:lnTo>
                <a:lnTo>
                  <a:pt x="8574421" y="1186011"/>
                </a:lnTo>
                <a:lnTo>
                  <a:pt x="8588757" y="1190313"/>
                </a:lnTo>
                <a:lnTo>
                  <a:pt x="8596284" y="1194255"/>
                </a:lnTo>
                <a:cubicBezTo>
                  <a:pt x="8596165" y="1197361"/>
                  <a:pt x="8596045" y="1200468"/>
                  <a:pt x="8595926" y="1203574"/>
                </a:cubicBezTo>
                <a:cubicBezTo>
                  <a:pt x="8541680" y="1315573"/>
                  <a:pt x="8496235" y="1430857"/>
                  <a:pt x="8458652" y="1549449"/>
                </a:cubicBezTo>
                <a:cubicBezTo>
                  <a:pt x="8453443" y="1563251"/>
                  <a:pt x="8462964" y="1564896"/>
                  <a:pt x="8466537" y="1555542"/>
                </a:cubicBezTo>
                <a:cubicBezTo>
                  <a:pt x="8522651" y="1442217"/>
                  <a:pt x="8571254" y="1326576"/>
                  <a:pt x="8613131" y="1207517"/>
                </a:cubicBezTo>
                <a:lnTo>
                  <a:pt x="8616354" y="1204290"/>
                </a:lnTo>
                <a:lnTo>
                  <a:pt x="8626390" y="1203573"/>
                </a:lnTo>
                <a:lnTo>
                  <a:pt x="8632125" y="1203573"/>
                </a:lnTo>
                <a:lnTo>
                  <a:pt x="8612053" y="1875610"/>
                </a:lnTo>
                <a:lnTo>
                  <a:pt x="8090911" y="1875610"/>
                </a:lnTo>
                <a:lnTo>
                  <a:pt x="8077650" y="1036908"/>
                </a:lnTo>
                <a:lnTo>
                  <a:pt x="8100947" y="1036908"/>
                </a:lnTo>
                <a:lnTo>
                  <a:pt x="8108474" y="1041209"/>
                </a:lnTo>
                <a:lnTo>
                  <a:pt x="8128545" y="1040492"/>
                </a:lnTo>
                <a:lnTo>
                  <a:pt x="8148258" y="1039059"/>
                </a:lnTo>
                <a:lnTo>
                  <a:pt x="8150050" y="1034399"/>
                </a:lnTo>
                <a:lnTo>
                  <a:pt x="8151842" y="1027589"/>
                </a:lnTo>
                <a:lnTo>
                  <a:pt x="8155427" y="1016837"/>
                </a:lnTo>
                <a:lnTo>
                  <a:pt x="8394493" y="995332"/>
                </a:lnTo>
                <a:cubicBezTo>
                  <a:pt x="8423172" y="992859"/>
                  <a:pt x="8408432" y="978283"/>
                  <a:pt x="8396643" y="978127"/>
                </a:cubicBezTo>
                <a:cubicBezTo>
                  <a:pt x="8290620" y="977414"/>
                  <a:pt x="8166524" y="975003"/>
                  <a:pt x="8064747" y="998557"/>
                </a:cubicBezTo>
                <a:lnTo>
                  <a:pt x="8034639" y="996407"/>
                </a:lnTo>
                <a:lnTo>
                  <a:pt x="8028905" y="991389"/>
                </a:lnTo>
                <a:lnTo>
                  <a:pt x="7843960" y="556984"/>
                </a:lnTo>
                <a:lnTo>
                  <a:pt x="7827114" y="550891"/>
                </a:lnTo>
                <a:lnTo>
                  <a:pt x="7825681" y="569529"/>
                </a:lnTo>
                <a:cubicBezTo>
                  <a:pt x="7863698" y="717697"/>
                  <a:pt x="7936362" y="851234"/>
                  <a:pt x="8002382" y="988163"/>
                </a:cubicBezTo>
                <a:lnTo>
                  <a:pt x="8001665" y="998916"/>
                </a:lnTo>
                <a:lnTo>
                  <a:pt x="7986969" y="998916"/>
                </a:lnTo>
                <a:lnTo>
                  <a:pt x="7972991" y="1002142"/>
                </a:lnTo>
                <a:lnTo>
                  <a:pt x="7968690" y="1006443"/>
                </a:lnTo>
                <a:lnTo>
                  <a:pt x="7972274" y="1014686"/>
                </a:lnTo>
                <a:lnTo>
                  <a:pt x="7990912" y="1020063"/>
                </a:lnTo>
                <a:lnTo>
                  <a:pt x="8000589" y="1025080"/>
                </a:lnTo>
                <a:lnTo>
                  <a:pt x="8000232" y="1037267"/>
                </a:lnTo>
                <a:cubicBezTo>
                  <a:pt x="7930286" y="1181678"/>
                  <a:pt x="7871633" y="1330587"/>
                  <a:pt x="7823172" y="1483499"/>
                </a:cubicBezTo>
                <a:cubicBezTo>
                  <a:pt x="7816457" y="1501295"/>
                  <a:pt x="7828601" y="1503087"/>
                  <a:pt x="7833208" y="1491026"/>
                </a:cubicBezTo>
                <a:cubicBezTo>
                  <a:pt x="7905561" y="1344904"/>
                  <a:pt x="7968459" y="1195800"/>
                  <a:pt x="8022454" y="1042285"/>
                </a:cubicBezTo>
                <a:lnTo>
                  <a:pt x="8026396" y="1038342"/>
                </a:lnTo>
                <a:lnTo>
                  <a:pt x="8039658" y="1037267"/>
                </a:lnTo>
                <a:lnTo>
                  <a:pt x="8046826" y="1037267"/>
                </a:lnTo>
                <a:lnTo>
                  <a:pt x="8021378" y="1875611"/>
                </a:lnTo>
                <a:lnTo>
                  <a:pt x="7869050" y="1875611"/>
                </a:lnTo>
                <a:cubicBezTo>
                  <a:pt x="7869539" y="1875531"/>
                  <a:pt x="7869974" y="1875301"/>
                  <a:pt x="7870484" y="1875253"/>
                </a:cubicBezTo>
                <a:cubicBezTo>
                  <a:pt x="7882012" y="1867844"/>
                  <a:pt x="7881235" y="1855073"/>
                  <a:pt x="7881953" y="1844787"/>
                </a:cubicBezTo>
                <a:cubicBezTo>
                  <a:pt x="7885063" y="1831307"/>
                  <a:pt x="7869340" y="1840497"/>
                  <a:pt x="7856864" y="1839053"/>
                </a:cubicBezTo>
                <a:cubicBezTo>
                  <a:pt x="7831726" y="1833752"/>
                  <a:pt x="7870192" y="1823807"/>
                  <a:pt x="7853280" y="1817547"/>
                </a:cubicBezTo>
                <a:cubicBezTo>
                  <a:pt x="7858144" y="1804699"/>
                  <a:pt x="7834527" y="1808634"/>
                  <a:pt x="7823531" y="1805003"/>
                </a:cubicBezTo>
                <a:cubicBezTo>
                  <a:pt x="7819574" y="1793124"/>
                  <a:pt x="7846946" y="1806262"/>
                  <a:pt x="7857222" y="1803928"/>
                </a:cubicBezTo>
                <a:cubicBezTo>
                  <a:pt x="7878088" y="1800601"/>
                  <a:pt x="7862225" y="1819940"/>
                  <a:pt x="7876935" y="1805003"/>
                </a:cubicBezTo>
                <a:cubicBezTo>
                  <a:pt x="7898767" y="1800766"/>
                  <a:pt x="7875542" y="1788843"/>
                  <a:pt x="7889838" y="1781347"/>
                </a:cubicBezTo>
                <a:cubicBezTo>
                  <a:pt x="7907409" y="1784745"/>
                  <a:pt x="7898677" y="1773212"/>
                  <a:pt x="7905967" y="1767727"/>
                </a:cubicBezTo>
                <a:cubicBezTo>
                  <a:pt x="7920153" y="1774031"/>
                  <a:pt x="7941162" y="1759480"/>
                  <a:pt x="7917437" y="1758050"/>
                </a:cubicBezTo>
                <a:cubicBezTo>
                  <a:pt x="7910985" y="1747680"/>
                  <a:pt x="7901812" y="1735834"/>
                  <a:pt x="7880878" y="1735828"/>
                </a:cubicBezTo>
                <a:cubicBezTo>
                  <a:pt x="7888665" y="1725120"/>
                  <a:pt x="7868861" y="1720906"/>
                  <a:pt x="7860090" y="1713606"/>
                </a:cubicBezTo>
                <a:cubicBezTo>
                  <a:pt x="7844850" y="1717037"/>
                  <a:pt x="7794981" y="1703932"/>
                  <a:pt x="7819947" y="1704287"/>
                </a:cubicBezTo>
                <a:cubicBezTo>
                  <a:pt x="7820331" y="1700748"/>
                  <a:pt x="7789367" y="1702909"/>
                  <a:pt x="7778728" y="1710022"/>
                </a:cubicBezTo>
                <a:cubicBezTo>
                  <a:pt x="7771394" y="1706349"/>
                  <a:pt x="7760538" y="1702345"/>
                  <a:pt x="7747187" y="1701419"/>
                </a:cubicBezTo>
                <a:cubicBezTo>
                  <a:pt x="7731278" y="1704466"/>
                  <a:pt x="7709500" y="1705608"/>
                  <a:pt x="7696292" y="1711814"/>
                </a:cubicBezTo>
                <a:cubicBezTo>
                  <a:pt x="7690640" y="1721257"/>
                  <a:pt x="7668751" y="1724946"/>
                  <a:pt x="7654357" y="1719699"/>
                </a:cubicBezTo>
                <a:cubicBezTo>
                  <a:pt x="7649699" y="1710087"/>
                  <a:pt x="7635553" y="1713324"/>
                  <a:pt x="7624608" y="1711814"/>
                </a:cubicBezTo>
                <a:cubicBezTo>
                  <a:pt x="7621174" y="1720845"/>
                  <a:pt x="7617218" y="1731084"/>
                  <a:pt x="7620665" y="1740846"/>
                </a:cubicBezTo>
                <a:cubicBezTo>
                  <a:pt x="7608212" y="1738223"/>
                  <a:pt x="7586805" y="1740020"/>
                  <a:pt x="7590558" y="1752315"/>
                </a:cubicBezTo>
                <a:cubicBezTo>
                  <a:pt x="7568216" y="1756283"/>
                  <a:pt x="7605384" y="1777968"/>
                  <a:pt x="7579089" y="1776329"/>
                </a:cubicBezTo>
                <a:cubicBezTo>
                  <a:pt x="7555678" y="1775341"/>
                  <a:pt x="7580233" y="1789880"/>
                  <a:pt x="7589124" y="1792816"/>
                </a:cubicBezTo>
                <a:cubicBezTo>
                  <a:pt x="7597148" y="1806104"/>
                  <a:pt x="7569498" y="1789754"/>
                  <a:pt x="7560809" y="1797117"/>
                </a:cubicBezTo>
                <a:cubicBezTo>
                  <a:pt x="7549451" y="1796848"/>
                  <a:pt x="7542682" y="1791318"/>
                  <a:pt x="7547548" y="1808587"/>
                </a:cubicBezTo>
                <a:cubicBezTo>
                  <a:pt x="7542263" y="1819825"/>
                  <a:pt x="7542930" y="1832164"/>
                  <a:pt x="7556508" y="1841203"/>
                </a:cubicBezTo>
                <a:cubicBezTo>
                  <a:pt x="7566233" y="1851232"/>
                  <a:pt x="7548221" y="1854928"/>
                  <a:pt x="7565110" y="1860558"/>
                </a:cubicBezTo>
                <a:cubicBezTo>
                  <a:pt x="7579206" y="1871933"/>
                  <a:pt x="7595944" y="1849239"/>
                  <a:pt x="7605612" y="1863425"/>
                </a:cubicBezTo>
                <a:cubicBezTo>
                  <a:pt x="7608301" y="1866394"/>
                  <a:pt x="7614534" y="1871710"/>
                  <a:pt x="7621024" y="1875611"/>
                </a:cubicBezTo>
                <a:lnTo>
                  <a:pt x="7456868" y="1875611"/>
                </a:lnTo>
                <a:lnTo>
                  <a:pt x="7443965" y="1269165"/>
                </a:lnTo>
                <a:cubicBezTo>
                  <a:pt x="7494890" y="1334882"/>
                  <a:pt x="7556478" y="1402738"/>
                  <a:pt x="7624608" y="1472031"/>
                </a:cubicBezTo>
                <a:cubicBezTo>
                  <a:pt x="7629960" y="1477201"/>
                  <a:pt x="7639510" y="1476135"/>
                  <a:pt x="7630701" y="1464863"/>
                </a:cubicBezTo>
                <a:cubicBezTo>
                  <a:pt x="7579259" y="1389912"/>
                  <a:pt x="7515161" y="1319683"/>
                  <a:pt x="7445398" y="1251603"/>
                </a:cubicBezTo>
                <a:lnTo>
                  <a:pt x="7445398" y="1235474"/>
                </a:lnTo>
                <a:lnTo>
                  <a:pt x="7489125" y="1235474"/>
                </a:lnTo>
                <a:lnTo>
                  <a:pt x="7489125" y="1230098"/>
                </a:lnTo>
                <a:lnTo>
                  <a:pt x="7498803" y="1230098"/>
                </a:lnTo>
                <a:lnTo>
                  <a:pt x="7498803" y="1212535"/>
                </a:lnTo>
                <a:lnTo>
                  <a:pt x="7490559" y="1212535"/>
                </a:lnTo>
                <a:lnTo>
                  <a:pt x="7490559" y="1202141"/>
                </a:lnTo>
                <a:lnTo>
                  <a:pt x="7496294" y="1198915"/>
                </a:lnTo>
                <a:lnTo>
                  <a:pt x="7496294" y="1188163"/>
                </a:lnTo>
                <a:lnTo>
                  <a:pt x="7484108" y="1188163"/>
                </a:lnTo>
                <a:lnTo>
                  <a:pt x="7484108" y="1194614"/>
                </a:lnTo>
                <a:lnTo>
                  <a:pt x="7479090" y="1199632"/>
                </a:lnTo>
                <a:lnTo>
                  <a:pt x="7474072" y="1205008"/>
                </a:lnTo>
                <a:lnTo>
                  <a:pt x="7447549" y="1205008"/>
                </a:lnTo>
                <a:lnTo>
                  <a:pt x="7447549" y="1199632"/>
                </a:lnTo>
                <a:lnTo>
                  <a:pt x="7434287" y="1199632"/>
                </a:lnTo>
                <a:lnTo>
                  <a:pt x="7418158" y="1197481"/>
                </a:lnTo>
                <a:cubicBezTo>
                  <a:pt x="7440787" y="1068523"/>
                  <a:pt x="7455090" y="939347"/>
                  <a:pt x="7468695" y="810388"/>
                </a:cubicBezTo>
                <a:cubicBezTo>
                  <a:pt x="7471269" y="791632"/>
                  <a:pt x="7459141" y="791840"/>
                  <a:pt x="7455792" y="809313"/>
                </a:cubicBezTo>
                <a:cubicBezTo>
                  <a:pt x="7428060" y="938559"/>
                  <a:pt x="7404577" y="1067519"/>
                  <a:pt x="7397370" y="1196765"/>
                </a:cubicBezTo>
                <a:lnTo>
                  <a:pt x="7389843" y="1201782"/>
                </a:lnTo>
                <a:lnTo>
                  <a:pt x="7371922" y="1201782"/>
                </a:lnTo>
                <a:lnTo>
                  <a:pt x="7364754" y="1202499"/>
                </a:lnTo>
                <a:lnTo>
                  <a:pt x="7361170" y="1209309"/>
                </a:lnTo>
                <a:lnTo>
                  <a:pt x="7359019" y="1213610"/>
                </a:lnTo>
                <a:lnTo>
                  <a:pt x="7364754" y="1215044"/>
                </a:lnTo>
                <a:lnTo>
                  <a:pt x="7369772" y="1217553"/>
                </a:lnTo>
                <a:lnTo>
                  <a:pt x="7368697" y="1221137"/>
                </a:lnTo>
                <a:cubicBezTo>
                  <a:pt x="7271362" y="1260688"/>
                  <a:pt x="7183103" y="1310698"/>
                  <a:pt x="7099524" y="1366297"/>
                </a:cubicBezTo>
                <a:cubicBezTo>
                  <a:pt x="7086979" y="1373299"/>
                  <a:pt x="7089469" y="1379457"/>
                  <a:pt x="7102033" y="1373107"/>
                </a:cubicBezTo>
                <a:cubicBezTo>
                  <a:pt x="7201363" y="1329836"/>
                  <a:pt x="7297878" y="1283601"/>
                  <a:pt x="7388052" y="1231173"/>
                </a:cubicBezTo>
                <a:lnTo>
                  <a:pt x="7396654" y="1230815"/>
                </a:lnTo>
                <a:lnTo>
                  <a:pt x="7408123" y="1230815"/>
                </a:lnTo>
                <a:lnTo>
                  <a:pt x="7411707" y="1236191"/>
                </a:lnTo>
                <a:lnTo>
                  <a:pt x="7418517" y="1242643"/>
                </a:lnTo>
                <a:lnTo>
                  <a:pt x="7401313" y="1875612"/>
                </a:lnTo>
                <a:lnTo>
                  <a:pt x="7313859" y="1875612"/>
                </a:lnTo>
                <a:cubicBezTo>
                  <a:pt x="7316422" y="1869093"/>
                  <a:pt x="7310950" y="1862151"/>
                  <a:pt x="7301314" y="1861275"/>
                </a:cubicBezTo>
                <a:cubicBezTo>
                  <a:pt x="7301395" y="1855166"/>
                  <a:pt x="7294415" y="1816826"/>
                  <a:pt x="7286977" y="1812888"/>
                </a:cubicBezTo>
                <a:cubicBezTo>
                  <a:pt x="7285485" y="1796431"/>
                  <a:pt x="7256281" y="1816208"/>
                  <a:pt x="7255437" y="1803928"/>
                </a:cubicBezTo>
                <a:cubicBezTo>
                  <a:pt x="7252047" y="1793994"/>
                  <a:pt x="7264481" y="1784859"/>
                  <a:pt x="7253286" y="1777763"/>
                </a:cubicBezTo>
                <a:cubicBezTo>
                  <a:pt x="7241648" y="1765219"/>
                  <a:pt x="7231064" y="1788630"/>
                  <a:pt x="7217086" y="1782423"/>
                </a:cubicBezTo>
                <a:cubicBezTo>
                  <a:pt x="7207860" y="1773094"/>
                  <a:pt x="7187943" y="1780189"/>
                  <a:pt x="7178735" y="1768803"/>
                </a:cubicBezTo>
                <a:cubicBezTo>
                  <a:pt x="7174350" y="1763225"/>
                  <a:pt x="7162845" y="1759218"/>
                  <a:pt x="7153287" y="1759484"/>
                </a:cubicBezTo>
                <a:cubicBezTo>
                  <a:pt x="7145854" y="1759692"/>
                  <a:pt x="7139337" y="1762478"/>
                  <a:pt x="7138592" y="1768803"/>
                </a:cubicBezTo>
                <a:cubicBezTo>
                  <a:pt x="7139824" y="1779030"/>
                  <a:pt x="7128345" y="1770227"/>
                  <a:pt x="7125689" y="1777763"/>
                </a:cubicBezTo>
                <a:cubicBezTo>
                  <a:pt x="7109109" y="1783970"/>
                  <a:pt x="7110423" y="1763321"/>
                  <a:pt x="7096298" y="1765219"/>
                </a:cubicBezTo>
                <a:cubicBezTo>
                  <a:pt x="7080880" y="1764933"/>
                  <a:pt x="7078461" y="1779366"/>
                  <a:pt x="7062607" y="1779555"/>
                </a:cubicBezTo>
                <a:cubicBezTo>
                  <a:pt x="7053602" y="1786859"/>
                  <a:pt x="7042970" y="1797729"/>
                  <a:pt x="7027840" y="1791383"/>
                </a:cubicBezTo>
                <a:cubicBezTo>
                  <a:pt x="7011166" y="1786247"/>
                  <a:pt x="7021916" y="1805462"/>
                  <a:pt x="7020672" y="1812172"/>
                </a:cubicBezTo>
                <a:cubicBezTo>
                  <a:pt x="7012830" y="1810503"/>
                  <a:pt x="7005742" y="1849591"/>
                  <a:pt x="6997733" y="1850881"/>
                </a:cubicBezTo>
                <a:cubicBezTo>
                  <a:pt x="6984073" y="1851430"/>
                  <a:pt x="6972804" y="1863936"/>
                  <a:pt x="6976586" y="1875612"/>
                </a:cubicBezTo>
                <a:lnTo>
                  <a:pt x="6910637" y="1875612"/>
                </a:lnTo>
                <a:lnTo>
                  <a:pt x="6893433" y="808597"/>
                </a:lnTo>
                <a:lnTo>
                  <a:pt x="6922823" y="808597"/>
                </a:lnTo>
                <a:lnTo>
                  <a:pt x="6932142" y="814331"/>
                </a:lnTo>
                <a:lnTo>
                  <a:pt x="6957590" y="813256"/>
                </a:lnTo>
                <a:lnTo>
                  <a:pt x="6982321" y="811464"/>
                </a:lnTo>
                <a:lnTo>
                  <a:pt x="6984471" y="805729"/>
                </a:lnTo>
                <a:lnTo>
                  <a:pt x="6986980" y="797127"/>
                </a:lnTo>
                <a:lnTo>
                  <a:pt x="6991640" y="783507"/>
                </a:lnTo>
                <a:lnTo>
                  <a:pt x="7293071" y="756626"/>
                </a:lnTo>
                <a:cubicBezTo>
                  <a:pt x="7329225" y="753507"/>
                  <a:pt x="7310441" y="734956"/>
                  <a:pt x="7295578" y="734761"/>
                </a:cubicBezTo>
                <a:cubicBezTo>
                  <a:pt x="7161916" y="733861"/>
                  <a:pt x="7005613" y="730513"/>
                  <a:pt x="6877303" y="760208"/>
                </a:cubicBezTo>
                <a:lnTo>
                  <a:pt x="6838952" y="757699"/>
                </a:lnTo>
                <a:lnTo>
                  <a:pt x="6832142" y="751248"/>
                </a:lnTo>
                <a:lnTo>
                  <a:pt x="6598811" y="203583"/>
                </a:lnTo>
                <a:lnTo>
                  <a:pt x="6577664" y="196056"/>
                </a:lnTo>
                <a:lnTo>
                  <a:pt x="6575872" y="219712"/>
                </a:lnTo>
                <a:cubicBezTo>
                  <a:pt x="6623800" y="406506"/>
                  <a:pt x="6715220" y="575038"/>
                  <a:pt x="6798451" y="747664"/>
                </a:cubicBezTo>
                <a:lnTo>
                  <a:pt x="6797734" y="760925"/>
                </a:lnTo>
                <a:lnTo>
                  <a:pt x="6779096" y="760925"/>
                </a:lnTo>
                <a:lnTo>
                  <a:pt x="6761175" y="764868"/>
                </a:lnTo>
                <a:lnTo>
                  <a:pt x="6756157" y="770603"/>
                </a:lnTo>
                <a:lnTo>
                  <a:pt x="6760816" y="780638"/>
                </a:lnTo>
                <a:lnTo>
                  <a:pt x="6784114" y="787807"/>
                </a:lnTo>
                <a:lnTo>
                  <a:pt x="6796300" y="794258"/>
                </a:lnTo>
                <a:lnTo>
                  <a:pt x="6795583" y="809312"/>
                </a:lnTo>
                <a:cubicBezTo>
                  <a:pt x="6707403" y="991370"/>
                  <a:pt x="6633739" y="1178897"/>
                  <a:pt x="6572646" y="1371672"/>
                </a:cubicBezTo>
                <a:cubicBezTo>
                  <a:pt x="6564179" y="1394108"/>
                  <a:pt x="6579383" y="1396555"/>
                  <a:pt x="6585191" y="1381350"/>
                </a:cubicBezTo>
                <a:cubicBezTo>
                  <a:pt x="6676406" y="1197135"/>
                  <a:pt x="6755828" y="1009298"/>
                  <a:pt x="6823898" y="815763"/>
                </a:cubicBezTo>
                <a:lnTo>
                  <a:pt x="6828916" y="810746"/>
                </a:lnTo>
                <a:lnTo>
                  <a:pt x="6845404" y="809312"/>
                </a:lnTo>
                <a:lnTo>
                  <a:pt x="6854364" y="809312"/>
                </a:lnTo>
                <a:lnTo>
                  <a:pt x="6822465" y="1875610"/>
                </a:lnTo>
                <a:lnTo>
                  <a:pt x="6308491" y="1875610"/>
                </a:lnTo>
                <a:cubicBezTo>
                  <a:pt x="6304819" y="1818219"/>
                  <a:pt x="6297760" y="1740330"/>
                  <a:pt x="6302398" y="1725791"/>
                </a:cubicBezTo>
                <a:cubicBezTo>
                  <a:pt x="6310845" y="1700153"/>
                  <a:pt x="6338379" y="1687790"/>
                  <a:pt x="6360103" y="1682422"/>
                </a:cubicBezTo>
                <a:cubicBezTo>
                  <a:pt x="6378662" y="1685652"/>
                  <a:pt x="6399858" y="1685030"/>
                  <a:pt x="6413866" y="1702852"/>
                </a:cubicBezTo>
                <a:cubicBezTo>
                  <a:pt x="6439249" y="1686581"/>
                  <a:pt x="6455500" y="1723355"/>
                  <a:pt x="6476231" y="1726508"/>
                </a:cubicBezTo>
                <a:cubicBezTo>
                  <a:pt x="6482722" y="1716334"/>
                  <a:pt x="6460196" y="1674118"/>
                  <a:pt x="6486626" y="1689949"/>
                </a:cubicBezTo>
                <a:cubicBezTo>
                  <a:pt x="6496423" y="1704739"/>
                  <a:pt x="6535442" y="1716677"/>
                  <a:pt x="6528561" y="1686006"/>
                </a:cubicBezTo>
                <a:cubicBezTo>
                  <a:pt x="6517259" y="1661013"/>
                  <a:pt x="6547841" y="1674557"/>
                  <a:pt x="6548632" y="1656616"/>
                </a:cubicBezTo>
                <a:cubicBezTo>
                  <a:pt x="6536518" y="1632742"/>
                  <a:pt x="6575521" y="1631820"/>
                  <a:pt x="6562252" y="1606795"/>
                </a:cubicBezTo>
                <a:cubicBezTo>
                  <a:pt x="6567195" y="1592624"/>
                  <a:pt x="6558863" y="1577171"/>
                  <a:pt x="6543973" y="1575255"/>
                </a:cubicBezTo>
                <a:cubicBezTo>
                  <a:pt x="6544087" y="1562381"/>
                  <a:pt x="6533898" y="1549502"/>
                  <a:pt x="6522826" y="1541205"/>
                </a:cubicBezTo>
                <a:cubicBezTo>
                  <a:pt x="6520603" y="1506522"/>
                  <a:pt x="6477130" y="1547728"/>
                  <a:pt x="6475873" y="1521850"/>
                </a:cubicBezTo>
                <a:cubicBezTo>
                  <a:pt x="6470827" y="1500915"/>
                  <a:pt x="6489315" y="1482323"/>
                  <a:pt x="6472647" y="1467370"/>
                </a:cubicBezTo>
                <a:cubicBezTo>
                  <a:pt x="6455320" y="1440934"/>
                  <a:pt x="6439695" y="1489771"/>
                  <a:pt x="6418884" y="1476689"/>
                </a:cubicBezTo>
                <a:cubicBezTo>
                  <a:pt x="6405149" y="1457031"/>
                  <a:pt x="6375246" y="1472010"/>
                  <a:pt x="6361537" y="1448016"/>
                </a:cubicBezTo>
                <a:cubicBezTo>
                  <a:pt x="6355009" y="1436261"/>
                  <a:pt x="6337775" y="1428100"/>
                  <a:pt x="6323545" y="1428661"/>
                </a:cubicBezTo>
                <a:cubicBezTo>
                  <a:pt x="6312477" y="1429097"/>
                  <a:pt x="6303150" y="1434687"/>
                  <a:pt x="6302039" y="1448016"/>
                </a:cubicBezTo>
                <a:cubicBezTo>
                  <a:pt x="6303874" y="1469567"/>
                  <a:pt x="6286640" y="1451129"/>
                  <a:pt x="6282685" y="1467012"/>
                </a:cubicBezTo>
                <a:cubicBezTo>
                  <a:pt x="6258000" y="1480093"/>
                  <a:pt x="6259628" y="1436847"/>
                  <a:pt x="6238599" y="1440847"/>
                </a:cubicBezTo>
                <a:cubicBezTo>
                  <a:pt x="6215644" y="1440245"/>
                  <a:pt x="6212024" y="1470556"/>
                  <a:pt x="6188420" y="1470954"/>
                </a:cubicBezTo>
                <a:cubicBezTo>
                  <a:pt x="6175015" y="1486346"/>
                  <a:pt x="6159334" y="1509058"/>
                  <a:pt x="6136808" y="1495685"/>
                </a:cubicBezTo>
                <a:cubicBezTo>
                  <a:pt x="6111984" y="1484861"/>
                  <a:pt x="6128266" y="1525633"/>
                  <a:pt x="6126414" y="1539771"/>
                </a:cubicBezTo>
                <a:cubicBezTo>
                  <a:pt x="6114740" y="1536254"/>
                  <a:pt x="6103928" y="1550315"/>
                  <a:pt x="6092006" y="1553033"/>
                </a:cubicBezTo>
                <a:cubicBezTo>
                  <a:pt x="6069778" y="1554297"/>
                  <a:pt x="6051295" y="1585515"/>
                  <a:pt x="6062257" y="1611813"/>
                </a:cubicBezTo>
                <a:cubicBezTo>
                  <a:pt x="6071473" y="1628544"/>
                  <a:pt x="6059875" y="1640360"/>
                  <a:pt x="6066199" y="1655182"/>
                </a:cubicBezTo>
                <a:cubicBezTo>
                  <a:pt x="6061042" y="1679529"/>
                  <a:pt x="6078920" y="1696893"/>
                  <a:pt x="6098457" y="1703210"/>
                </a:cubicBezTo>
                <a:cubicBezTo>
                  <a:pt x="6114370" y="1722797"/>
                  <a:pt x="6133391" y="1712483"/>
                  <a:pt x="6149353" y="1699985"/>
                </a:cubicBezTo>
                <a:cubicBezTo>
                  <a:pt x="6159451" y="1710147"/>
                  <a:pt x="6188748" y="1693823"/>
                  <a:pt x="6184119" y="1720056"/>
                </a:cubicBezTo>
                <a:cubicBezTo>
                  <a:pt x="6203816" y="1726376"/>
                  <a:pt x="6225452" y="1688871"/>
                  <a:pt x="6246126" y="1712888"/>
                </a:cubicBezTo>
                <a:cubicBezTo>
                  <a:pt x="6266193" y="1734556"/>
                  <a:pt x="6281135" y="1752967"/>
                  <a:pt x="6280534" y="1783855"/>
                </a:cubicBezTo>
                <a:lnTo>
                  <a:pt x="6279817" y="1875610"/>
                </a:lnTo>
                <a:lnTo>
                  <a:pt x="5821040" y="1875610"/>
                </a:lnTo>
                <a:cubicBezTo>
                  <a:pt x="5818612" y="1852197"/>
                  <a:pt x="5815837" y="1830694"/>
                  <a:pt x="5814947" y="1827224"/>
                </a:cubicBezTo>
                <a:cubicBezTo>
                  <a:pt x="5814725" y="1807200"/>
                  <a:pt x="5809003" y="1784942"/>
                  <a:pt x="5819965" y="1767009"/>
                </a:cubicBezTo>
                <a:cubicBezTo>
                  <a:pt x="5831513" y="1749350"/>
                  <a:pt x="5836465" y="1730399"/>
                  <a:pt x="5844338" y="1710737"/>
                </a:cubicBezTo>
                <a:cubicBezTo>
                  <a:pt x="5848601" y="1684357"/>
                  <a:pt x="5865850" y="1740558"/>
                  <a:pt x="5880896" y="1740844"/>
                </a:cubicBezTo>
                <a:cubicBezTo>
                  <a:pt x="5889995" y="1755959"/>
                  <a:pt x="5902125" y="1726855"/>
                  <a:pt x="5910287" y="1743353"/>
                </a:cubicBezTo>
                <a:cubicBezTo>
                  <a:pt x="5923014" y="1757437"/>
                  <a:pt x="5928704" y="1739410"/>
                  <a:pt x="5940036" y="1737619"/>
                </a:cubicBezTo>
                <a:cubicBezTo>
                  <a:pt x="5951588" y="1725330"/>
                  <a:pt x="5950785" y="1704143"/>
                  <a:pt x="5951505" y="1687081"/>
                </a:cubicBezTo>
                <a:cubicBezTo>
                  <a:pt x="5954621" y="1664721"/>
                  <a:pt x="5938918" y="1679801"/>
                  <a:pt x="5926416" y="1677404"/>
                </a:cubicBezTo>
                <a:cubicBezTo>
                  <a:pt x="5901223" y="1668612"/>
                  <a:pt x="5939780" y="1651945"/>
                  <a:pt x="5922832" y="1641562"/>
                </a:cubicBezTo>
                <a:cubicBezTo>
                  <a:pt x="5927706" y="1620251"/>
                  <a:pt x="5904102" y="1627156"/>
                  <a:pt x="5893083" y="1621132"/>
                </a:cubicBezTo>
                <a:cubicBezTo>
                  <a:pt x="5889117" y="1601428"/>
                  <a:pt x="5916475" y="1622853"/>
                  <a:pt x="5926774" y="1618982"/>
                </a:cubicBezTo>
                <a:cubicBezTo>
                  <a:pt x="5947685" y="1613464"/>
                  <a:pt x="5931745" y="1645908"/>
                  <a:pt x="5946487" y="1621132"/>
                </a:cubicBezTo>
                <a:cubicBezTo>
                  <a:pt x="5968387" y="1623313"/>
                  <a:pt x="5995072" y="1568350"/>
                  <a:pt x="5950430" y="1573462"/>
                </a:cubicBezTo>
                <a:cubicBezTo>
                  <a:pt x="5958234" y="1555701"/>
                  <a:pt x="5938432" y="1521772"/>
                  <a:pt x="5929642" y="1509664"/>
                </a:cubicBezTo>
                <a:cubicBezTo>
                  <a:pt x="5914369" y="1515355"/>
                  <a:pt x="5864480" y="1493663"/>
                  <a:pt x="5889499" y="1494252"/>
                </a:cubicBezTo>
                <a:cubicBezTo>
                  <a:pt x="5889884" y="1488382"/>
                  <a:pt x="5858583" y="1491773"/>
                  <a:pt x="5847922" y="1503571"/>
                </a:cubicBezTo>
                <a:cubicBezTo>
                  <a:pt x="5840571" y="1497480"/>
                  <a:pt x="5829760" y="1491127"/>
                  <a:pt x="5816381" y="1489592"/>
                </a:cubicBezTo>
                <a:cubicBezTo>
                  <a:pt x="5800438" y="1494646"/>
                  <a:pt x="5778722" y="1523385"/>
                  <a:pt x="5765485" y="1533678"/>
                </a:cubicBezTo>
                <a:cubicBezTo>
                  <a:pt x="5759821" y="1549341"/>
                  <a:pt x="5737617" y="1555644"/>
                  <a:pt x="5723192" y="1546939"/>
                </a:cubicBezTo>
                <a:cubicBezTo>
                  <a:pt x="5718524" y="1530996"/>
                  <a:pt x="5704412" y="1536183"/>
                  <a:pt x="5693443" y="1533678"/>
                </a:cubicBezTo>
                <a:cubicBezTo>
                  <a:pt x="5690002" y="1548658"/>
                  <a:pt x="5686045" y="1565874"/>
                  <a:pt x="5689500" y="1582065"/>
                </a:cubicBezTo>
                <a:cubicBezTo>
                  <a:pt x="5677020" y="1577714"/>
                  <a:pt x="5655632" y="1580666"/>
                  <a:pt x="5659393" y="1601061"/>
                </a:cubicBezTo>
                <a:cubicBezTo>
                  <a:pt x="5648099" y="1581130"/>
                  <a:pt x="5641520" y="1594137"/>
                  <a:pt x="5629644" y="1607871"/>
                </a:cubicBezTo>
                <a:cubicBezTo>
                  <a:pt x="5618262" y="1607425"/>
                  <a:pt x="5611506" y="1598580"/>
                  <a:pt x="5616383" y="1627225"/>
                </a:cubicBezTo>
                <a:cubicBezTo>
                  <a:pt x="5611086" y="1645866"/>
                  <a:pt x="5611735" y="1665994"/>
                  <a:pt x="5625343" y="1680988"/>
                </a:cubicBezTo>
                <a:cubicBezTo>
                  <a:pt x="5635088" y="1697623"/>
                  <a:pt x="5617019" y="1703550"/>
                  <a:pt x="5633945" y="1712888"/>
                </a:cubicBezTo>
                <a:cubicBezTo>
                  <a:pt x="5648071" y="1731756"/>
                  <a:pt x="5664757" y="1694375"/>
                  <a:pt x="5674447" y="1717906"/>
                </a:cubicBezTo>
                <a:cubicBezTo>
                  <a:pt x="5680331" y="1728658"/>
                  <a:pt x="5702149" y="1757322"/>
                  <a:pt x="5709930" y="1741561"/>
                </a:cubicBezTo>
                <a:cubicBezTo>
                  <a:pt x="5703897" y="1726189"/>
                  <a:pt x="5718643" y="1719573"/>
                  <a:pt x="5724984" y="1735827"/>
                </a:cubicBezTo>
                <a:cubicBezTo>
                  <a:pt x="5737858" y="1738174"/>
                  <a:pt x="5755591" y="1733376"/>
                  <a:pt x="5764769" y="1749805"/>
                </a:cubicBezTo>
                <a:cubicBezTo>
                  <a:pt x="5773527" y="1766809"/>
                  <a:pt x="5801666" y="1768751"/>
                  <a:pt x="5801686" y="1790306"/>
                </a:cubicBezTo>
                <a:cubicBezTo>
                  <a:pt x="5800550" y="1801738"/>
                  <a:pt x="5801040" y="1840151"/>
                  <a:pt x="5799894" y="1875610"/>
                </a:cubicBezTo>
                <a:lnTo>
                  <a:pt x="5280902" y="1875610"/>
                </a:lnTo>
                <a:lnTo>
                  <a:pt x="5274092" y="1689949"/>
                </a:lnTo>
                <a:cubicBezTo>
                  <a:pt x="5274103" y="1689830"/>
                  <a:pt x="5274103" y="1689709"/>
                  <a:pt x="5274092" y="1689591"/>
                </a:cubicBezTo>
                <a:cubicBezTo>
                  <a:pt x="5274211" y="1689602"/>
                  <a:pt x="5274332" y="1689602"/>
                  <a:pt x="5274450" y="1689591"/>
                </a:cubicBezTo>
                <a:cubicBezTo>
                  <a:pt x="5274461" y="1689472"/>
                  <a:pt x="5274461" y="1689351"/>
                  <a:pt x="5274450" y="1689233"/>
                </a:cubicBezTo>
                <a:cubicBezTo>
                  <a:pt x="5274461" y="1689114"/>
                  <a:pt x="5274461" y="1688993"/>
                  <a:pt x="5274450" y="1688875"/>
                </a:cubicBezTo>
                <a:cubicBezTo>
                  <a:pt x="5274461" y="1688756"/>
                  <a:pt x="5274461" y="1688636"/>
                  <a:pt x="5274450" y="1688517"/>
                </a:cubicBezTo>
                <a:cubicBezTo>
                  <a:pt x="5274461" y="1688398"/>
                  <a:pt x="5274461" y="1688278"/>
                  <a:pt x="5274450" y="1688160"/>
                </a:cubicBezTo>
                <a:cubicBezTo>
                  <a:pt x="5274461" y="1688040"/>
                  <a:pt x="5274461" y="1687920"/>
                  <a:pt x="5274450" y="1687802"/>
                </a:cubicBezTo>
                <a:cubicBezTo>
                  <a:pt x="5274346" y="1687664"/>
                  <a:pt x="5274230" y="1687543"/>
                  <a:pt x="5274092" y="1687444"/>
                </a:cubicBezTo>
                <a:cubicBezTo>
                  <a:pt x="5274103" y="1687325"/>
                  <a:pt x="5274103" y="1687204"/>
                  <a:pt x="5274092" y="1687086"/>
                </a:cubicBezTo>
                <a:lnTo>
                  <a:pt x="5272658" y="1653395"/>
                </a:lnTo>
                <a:cubicBezTo>
                  <a:pt x="5272796" y="1653291"/>
                  <a:pt x="5272917" y="1653174"/>
                  <a:pt x="5273016" y="1653037"/>
                </a:cubicBezTo>
                <a:cubicBezTo>
                  <a:pt x="5273028" y="1652917"/>
                  <a:pt x="5273028" y="1652797"/>
                  <a:pt x="5273016" y="1652679"/>
                </a:cubicBezTo>
                <a:cubicBezTo>
                  <a:pt x="5273028" y="1652560"/>
                  <a:pt x="5273028" y="1652439"/>
                  <a:pt x="5273016" y="1652321"/>
                </a:cubicBezTo>
                <a:cubicBezTo>
                  <a:pt x="5273028" y="1652202"/>
                  <a:pt x="5273028" y="1652081"/>
                  <a:pt x="5273016" y="1651963"/>
                </a:cubicBezTo>
                <a:cubicBezTo>
                  <a:pt x="5273028" y="1651844"/>
                  <a:pt x="5273028" y="1651724"/>
                  <a:pt x="5273016" y="1651605"/>
                </a:cubicBezTo>
                <a:cubicBezTo>
                  <a:pt x="5272897" y="1651594"/>
                  <a:pt x="5272776" y="1651594"/>
                  <a:pt x="5272658" y="1651605"/>
                </a:cubicBezTo>
                <a:lnTo>
                  <a:pt x="5266924" y="1481356"/>
                </a:lnTo>
                <a:cubicBezTo>
                  <a:pt x="5266935" y="1481237"/>
                  <a:pt x="5266935" y="1481116"/>
                  <a:pt x="5266924" y="1480998"/>
                </a:cubicBezTo>
                <a:cubicBezTo>
                  <a:pt x="5267061" y="1480895"/>
                  <a:pt x="5267183" y="1480778"/>
                  <a:pt x="5267281" y="1480640"/>
                </a:cubicBezTo>
                <a:cubicBezTo>
                  <a:pt x="5267293" y="1480521"/>
                  <a:pt x="5267293" y="1480401"/>
                  <a:pt x="5267281" y="1480283"/>
                </a:cubicBezTo>
                <a:cubicBezTo>
                  <a:pt x="5267419" y="1480179"/>
                  <a:pt x="5267541" y="1480062"/>
                  <a:pt x="5267639" y="1479925"/>
                </a:cubicBezTo>
                <a:cubicBezTo>
                  <a:pt x="5267651" y="1479805"/>
                  <a:pt x="5267651" y="1479685"/>
                  <a:pt x="5267639" y="1479567"/>
                </a:cubicBezTo>
                <a:cubicBezTo>
                  <a:pt x="5267520" y="1479555"/>
                  <a:pt x="5267400" y="1479555"/>
                  <a:pt x="5267281" y="1479567"/>
                </a:cubicBezTo>
                <a:cubicBezTo>
                  <a:pt x="5267293" y="1479448"/>
                  <a:pt x="5267293" y="1479327"/>
                  <a:pt x="5267281" y="1479209"/>
                </a:cubicBezTo>
                <a:cubicBezTo>
                  <a:pt x="5267178" y="1479071"/>
                  <a:pt x="5267061" y="1478950"/>
                  <a:pt x="5266924" y="1478851"/>
                </a:cubicBezTo>
                <a:cubicBezTo>
                  <a:pt x="5266804" y="1478840"/>
                  <a:pt x="5266684" y="1478840"/>
                  <a:pt x="5266566" y="1478851"/>
                </a:cubicBezTo>
                <a:lnTo>
                  <a:pt x="5265849" y="1449461"/>
                </a:lnTo>
                <a:cubicBezTo>
                  <a:pt x="5265860" y="1449341"/>
                  <a:pt x="5265860" y="1449221"/>
                  <a:pt x="5265849" y="1449103"/>
                </a:cubicBezTo>
                <a:cubicBezTo>
                  <a:pt x="5265968" y="1449114"/>
                  <a:pt x="5266088" y="1449114"/>
                  <a:pt x="5266207" y="1449103"/>
                </a:cubicBezTo>
                <a:cubicBezTo>
                  <a:pt x="5266218" y="1448984"/>
                  <a:pt x="5266218" y="1448863"/>
                  <a:pt x="5266207" y="1448745"/>
                </a:cubicBezTo>
                <a:cubicBezTo>
                  <a:pt x="5266218" y="1448626"/>
                  <a:pt x="5266218" y="1448505"/>
                  <a:pt x="5266207" y="1448387"/>
                </a:cubicBezTo>
                <a:cubicBezTo>
                  <a:pt x="5266218" y="1448268"/>
                  <a:pt x="5266218" y="1448148"/>
                  <a:pt x="5266207" y="1448029"/>
                </a:cubicBezTo>
                <a:cubicBezTo>
                  <a:pt x="5266218" y="1447910"/>
                  <a:pt x="5266218" y="1447790"/>
                  <a:pt x="5266207" y="1447672"/>
                </a:cubicBezTo>
                <a:cubicBezTo>
                  <a:pt x="5266218" y="1447552"/>
                  <a:pt x="5266218" y="1447432"/>
                  <a:pt x="5266207" y="1447314"/>
                </a:cubicBezTo>
                <a:cubicBezTo>
                  <a:pt x="5266104" y="1447176"/>
                  <a:pt x="5265987" y="1447054"/>
                  <a:pt x="5265849" y="1446956"/>
                </a:cubicBezTo>
                <a:cubicBezTo>
                  <a:pt x="5265860" y="1446837"/>
                  <a:pt x="5265860" y="1446716"/>
                  <a:pt x="5265849" y="1446598"/>
                </a:cubicBezTo>
                <a:lnTo>
                  <a:pt x="5262265" y="1356276"/>
                </a:lnTo>
                <a:cubicBezTo>
                  <a:pt x="5262276" y="1356157"/>
                  <a:pt x="5262276" y="1356037"/>
                  <a:pt x="5262265" y="1355918"/>
                </a:cubicBezTo>
                <a:cubicBezTo>
                  <a:pt x="5262276" y="1355799"/>
                  <a:pt x="5262276" y="1355679"/>
                  <a:pt x="5262265" y="1355560"/>
                </a:cubicBezTo>
                <a:lnTo>
                  <a:pt x="5260114" y="1298930"/>
                </a:lnTo>
                <a:cubicBezTo>
                  <a:pt x="5260233" y="1298942"/>
                  <a:pt x="5260354" y="1298942"/>
                  <a:pt x="5260472" y="1298930"/>
                </a:cubicBezTo>
                <a:cubicBezTo>
                  <a:pt x="5260610" y="1298827"/>
                  <a:pt x="5260731" y="1298710"/>
                  <a:pt x="5260830" y="1298572"/>
                </a:cubicBezTo>
                <a:cubicBezTo>
                  <a:pt x="5260967" y="1298469"/>
                  <a:pt x="5261089" y="1298352"/>
                  <a:pt x="5261188" y="1298215"/>
                </a:cubicBezTo>
                <a:cubicBezTo>
                  <a:pt x="5261325" y="1298111"/>
                  <a:pt x="5261447" y="1297994"/>
                  <a:pt x="5261546" y="1297857"/>
                </a:cubicBezTo>
                <a:cubicBezTo>
                  <a:pt x="5261557" y="1297738"/>
                  <a:pt x="5261557" y="1297617"/>
                  <a:pt x="5261546" y="1297499"/>
                </a:cubicBezTo>
                <a:cubicBezTo>
                  <a:pt x="5261557" y="1297380"/>
                  <a:pt x="5261557" y="1297259"/>
                  <a:pt x="5261546" y="1297141"/>
                </a:cubicBezTo>
                <a:cubicBezTo>
                  <a:pt x="5261557" y="1297022"/>
                  <a:pt x="5261557" y="1296901"/>
                  <a:pt x="5261546" y="1296783"/>
                </a:cubicBezTo>
                <a:cubicBezTo>
                  <a:pt x="5261442" y="1296646"/>
                  <a:pt x="5261325" y="1296524"/>
                  <a:pt x="5261188" y="1296425"/>
                </a:cubicBezTo>
                <a:cubicBezTo>
                  <a:pt x="5261085" y="1296288"/>
                  <a:pt x="5260967" y="1296166"/>
                  <a:pt x="5260830" y="1296068"/>
                </a:cubicBezTo>
                <a:cubicBezTo>
                  <a:pt x="5260727" y="1295930"/>
                  <a:pt x="5260610" y="1295808"/>
                  <a:pt x="5260472" y="1295710"/>
                </a:cubicBezTo>
                <a:cubicBezTo>
                  <a:pt x="5260353" y="1295698"/>
                  <a:pt x="5260232" y="1295698"/>
                  <a:pt x="5260114" y="1295710"/>
                </a:cubicBezTo>
                <a:cubicBezTo>
                  <a:pt x="5259995" y="1290692"/>
                  <a:pt x="5259875" y="1285674"/>
                  <a:pt x="5259756" y="1280656"/>
                </a:cubicBezTo>
                <a:cubicBezTo>
                  <a:pt x="5374552" y="1220479"/>
                  <a:pt x="5444318" y="1138418"/>
                  <a:pt x="5513876" y="1036931"/>
                </a:cubicBezTo>
                <a:lnTo>
                  <a:pt x="5577674" y="1037289"/>
                </a:lnTo>
                <a:lnTo>
                  <a:pt x="5578391" y="1034421"/>
                </a:lnTo>
                <a:lnTo>
                  <a:pt x="5577674" y="1034421"/>
                </a:lnTo>
                <a:lnTo>
                  <a:pt x="5498464" y="1016859"/>
                </a:lnTo>
                <a:lnTo>
                  <a:pt x="5253663" y="967038"/>
                </a:lnTo>
                <a:lnTo>
                  <a:pt x="5248287" y="967038"/>
                </a:lnTo>
                <a:lnTo>
                  <a:pt x="5241477" y="924386"/>
                </a:lnTo>
                <a:lnTo>
                  <a:pt x="5327498" y="924744"/>
                </a:lnTo>
                <a:lnTo>
                  <a:pt x="5366924" y="924744"/>
                </a:lnTo>
                <a:lnTo>
                  <a:pt x="5367281" y="924744"/>
                </a:lnTo>
                <a:cubicBezTo>
                  <a:pt x="5367401" y="923669"/>
                  <a:pt x="5367520" y="922593"/>
                  <a:pt x="5367640" y="921518"/>
                </a:cubicBezTo>
                <a:lnTo>
                  <a:pt x="5333231" y="913992"/>
                </a:lnTo>
                <a:lnTo>
                  <a:pt x="5237175" y="894637"/>
                </a:lnTo>
                <a:lnTo>
                  <a:pt x="5211727" y="731198"/>
                </a:lnTo>
                <a:lnTo>
                  <a:pt x="5208501" y="731198"/>
                </a:lnTo>
                <a:lnTo>
                  <a:pt x="5178752" y="893920"/>
                </a:lnTo>
                <a:lnTo>
                  <a:pt x="5084130" y="911124"/>
                </a:lnTo>
                <a:lnTo>
                  <a:pt x="5049721" y="920443"/>
                </a:lnTo>
                <a:cubicBezTo>
                  <a:pt x="5049840" y="921518"/>
                  <a:pt x="5049960" y="922594"/>
                  <a:pt x="5050079" y="923669"/>
                </a:cubicBezTo>
                <a:lnTo>
                  <a:pt x="5173375" y="924027"/>
                </a:lnTo>
                <a:lnTo>
                  <a:pt x="5165490" y="965603"/>
                </a:lnTo>
                <a:lnTo>
                  <a:pt x="5164057" y="965603"/>
                </a:lnTo>
                <a:cubicBezTo>
                  <a:pt x="5163919" y="965707"/>
                  <a:pt x="5163797" y="965824"/>
                  <a:pt x="5163699" y="965961"/>
                </a:cubicBezTo>
                <a:cubicBezTo>
                  <a:pt x="5163579" y="965950"/>
                  <a:pt x="5163459" y="965950"/>
                  <a:pt x="5163341" y="965961"/>
                </a:cubicBezTo>
                <a:cubicBezTo>
                  <a:pt x="5163330" y="966081"/>
                  <a:pt x="5163330" y="966201"/>
                  <a:pt x="5163341" y="966319"/>
                </a:cubicBezTo>
                <a:cubicBezTo>
                  <a:pt x="5163222" y="966308"/>
                  <a:pt x="5163101" y="966308"/>
                  <a:pt x="5162983" y="966319"/>
                </a:cubicBezTo>
                <a:cubicBezTo>
                  <a:pt x="5162971" y="966438"/>
                  <a:pt x="5162971" y="966559"/>
                  <a:pt x="5162983" y="966677"/>
                </a:cubicBezTo>
                <a:cubicBezTo>
                  <a:pt x="5162845" y="966780"/>
                  <a:pt x="5162724" y="966897"/>
                  <a:pt x="5162625" y="967035"/>
                </a:cubicBezTo>
                <a:lnTo>
                  <a:pt x="5158683" y="967035"/>
                </a:lnTo>
                <a:lnTo>
                  <a:pt x="5158325" y="967035"/>
                </a:lnTo>
                <a:lnTo>
                  <a:pt x="4926069" y="1010045"/>
                </a:lnTo>
                <a:lnTo>
                  <a:pt x="4846500" y="1031909"/>
                </a:lnTo>
                <a:cubicBezTo>
                  <a:pt x="4846619" y="1032865"/>
                  <a:pt x="4846739" y="1033820"/>
                  <a:pt x="4846858" y="1034776"/>
                </a:cubicBezTo>
                <a:lnTo>
                  <a:pt x="4908147" y="1035134"/>
                </a:lnTo>
                <a:cubicBezTo>
                  <a:pt x="4877851" y="1116023"/>
                  <a:pt x="4836801" y="1177590"/>
                  <a:pt x="4789152" y="1226530"/>
                </a:cubicBezTo>
                <a:lnTo>
                  <a:pt x="4782342" y="1181728"/>
                </a:lnTo>
                <a:lnTo>
                  <a:pt x="4780550" y="1181728"/>
                </a:lnTo>
                <a:lnTo>
                  <a:pt x="4768722" y="1246243"/>
                </a:lnTo>
                <a:cubicBezTo>
                  <a:pt x="4752725" y="1261022"/>
                  <a:pt x="4735948" y="1274508"/>
                  <a:pt x="4718902" y="1287103"/>
                </a:cubicBezTo>
                <a:lnTo>
                  <a:pt x="4705640" y="1289612"/>
                </a:lnTo>
                <a:lnTo>
                  <a:pt x="4685210" y="1294988"/>
                </a:lnTo>
                <a:lnTo>
                  <a:pt x="4685210" y="1297139"/>
                </a:lnTo>
                <a:lnTo>
                  <a:pt x="4705282" y="1297139"/>
                </a:lnTo>
                <a:cubicBezTo>
                  <a:pt x="4678924" y="1315595"/>
                  <a:pt x="4651608" y="1331537"/>
                  <a:pt x="4623921" y="1346601"/>
                </a:cubicBezTo>
                <a:lnTo>
                  <a:pt x="4611018" y="1349110"/>
                </a:lnTo>
                <a:lnTo>
                  <a:pt x="4562989" y="1362013"/>
                </a:lnTo>
                <a:cubicBezTo>
                  <a:pt x="4563108" y="1362610"/>
                  <a:pt x="4563228" y="1363208"/>
                  <a:pt x="4563347" y="1363805"/>
                </a:cubicBezTo>
                <a:lnTo>
                  <a:pt x="4591662" y="1363805"/>
                </a:lnTo>
                <a:cubicBezTo>
                  <a:pt x="4591519" y="1363874"/>
                  <a:pt x="4591447" y="1364090"/>
                  <a:pt x="4591304" y="1364163"/>
                </a:cubicBezTo>
                <a:lnTo>
                  <a:pt x="4590946" y="1364163"/>
                </a:lnTo>
                <a:cubicBezTo>
                  <a:pt x="4557964" y="1431574"/>
                  <a:pt x="4508990" y="1483479"/>
                  <a:pt x="4460482" y="1522942"/>
                </a:cubicBezTo>
                <a:lnTo>
                  <a:pt x="4457256" y="1502154"/>
                </a:lnTo>
                <a:lnTo>
                  <a:pt x="4456181" y="1502154"/>
                </a:lnTo>
                <a:lnTo>
                  <a:pt x="4451163" y="1530111"/>
                </a:lnTo>
                <a:cubicBezTo>
                  <a:pt x="4437536" y="1540787"/>
                  <a:pt x="4424020" y="1550681"/>
                  <a:pt x="4411020" y="1559501"/>
                </a:cubicBezTo>
                <a:lnTo>
                  <a:pt x="4407436" y="1560576"/>
                </a:lnTo>
                <a:lnTo>
                  <a:pt x="4407436" y="1561293"/>
                </a:lnTo>
                <a:lnTo>
                  <a:pt x="4408153" y="1561293"/>
                </a:lnTo>
                <a:cubicBezTo>
                  <a:pt x="4391828" y="1572267"/>
                  <a:pt x="4376881" y="1581677"/>
                  <a:pt x="4362992" y="1589966"/>
                </a:cubicBezTo>
                <a:lnTo>
                  <a:pt x="4361197" y="1590666"/>
                </a:lnTo>
                <a:cubicBezTo>
                  <a:pt x="4359190" y="1591861"/>
                  <a:pt x="4357040" y="1593468"/>
                  <a:pt x="4355104" y="1594609"/>
                </a:cubicBezTo>
                <a:lnTo>
                  <a:pt x="4347936" y="1594609"/>
                </a:lnTo>
                <a:lnTo>
                  <a:pt x="4361197" y="1590666"/>
                </a:lnTo>
                <a:lnTo>
                  <a:pt x="4344710" y="1594967"/>
                </a:lnTo>
                <a:lnTo>
                  <a:pt x="4344710" y="1595684"/>
                </a:lnTo>
                <a:lnTo>
                  <a:pt x="4354746" y="1595684"/>
                </a:lnTo>
                <a:lnTo>
                  <a:pt x="4355104" y="1596042"/>
                </a:lnTo>
                <a:cubicBezTo>
                  <a:pt x="4355315" y="1595918"/>
                  <a:pt x="4355608" y="1595808"/>
                  <a:pt x="4355820" y="1595684"/>
                </a:cubicBezTo>
                <a:lnTo>
                  <a:pt x="4362272" y="1595684"/>
                </a:lnTo>
                <a:cubicBezTo>
                  <a:pt x="4360932" y="1599253"/>
                  <a:pt x="4359792" y="1602728"/>
                  <a:pt x="4358329" y="1606078"/>
                </a:cubicBezTo>
                <a:cubicBezTo>
                  <a:pt x="4359796" y="1602721"/>
                  <a:pt x="4361288" y="1599261"/>
                  <a:pt x="4362630" y="1595684"/>
                </a:cubicBezTo>
                <a:lnTo>
                  <a:pt x="4411734" y="1596042"/>
                </a:lnTo>
                <a:cubicBezTo>
                  <a:pt x="4399572" y="1625811"/>
                  <a:pt x="4385804" y="1646227"/>
                  <a:pt x="4371232" y="1660916"/>
                </a:cubicBezTo>
                <a:cubicBezTo>
                  <a:pt x="4385945" y="1646124"/>
                  <a:pt x="4399835" y="1626141"/>
                  <a:pt x="4412092" y="1596042"/>
                </a:cubicBezTo>
                <a:lnTo>
                  <a:pt x="4441483" y="1596042"/>
                </a:lnTo>
                <a:cubicBezTo>
                  <a:pt x="4441125" y="1603449"/>
                  <a:pt x="4440766" y="1610857"/>
                  <a:pt x="4440408" y="1618264"/>
                </a:cubicBezTo>
                <a:cubicBezTo>
                  <a:pt x="4440362" y="1618378"/>
                  <a:pt x="4440362" y="1618509"/>
                  <a:pt x="4440408" y="1618622"/>
                </a:cubicBezTo>
                <a:cubicBezTo>
                  <a:pt x="4440362" y="1618736"/>
                  <a:pt x="4440362" y="1618867"/>
                  <a:pt x="4440408" y="1618979"/>
                </a:cubicBezTo>
                <a:lnTo>
                  <a:pt x="4439691" y="1642635"/>
                </a:lnTo>
                <a:cubicBezTo>
                  <a:pt x="4439645" y="1642750"/>
                  <a:pt x="4439645" y="1642881"/>
                  <a:pt x="4439691" y="1642993"/>
                </a:cubicBezTo>
                <a:cubicBezTo>
                  <a:pt x="4439333" y="1650639"/>
                  <a:pt x="4438974" y="1658286"/>
                  <a:pt x="4438616" y="1665932"/>
                </a:cubicBezTo>
                <a:lnTo>
                  <a:pt x="4438259" y="1676326"/>
                </a:lnTo>
                <a:cubicBezTo>
                  <a:pt x="4438213" y="1676441"/>
                  <a:pt x="4438213" y="1676571"/>
                  <a:pt x="4438259" y="1676684"/>
                </a:cubicBezTo>
                <a:cubicBezTo>
                  <a:pt x="4438144" y="1676638"/>
                  <a:pt x="4438014" y="1676638"/>
                  <a:pt x="4437901" y="1676684"/>
                </a:cubicBezTo>
                <a:cubicBezTo>
                  <a:pt x="4437855" y="1676799"/>
                  <a:pt x="4437855" y="1676929"/>
                  <a:pt x="4437901" y="1677042"/>
                </a:cubicBezTo>
                <a:cubicBezTo>
                  <a:pt x="4437855" y="1677156"/>
                  <a:pt x="4437855" y="1677287"/>
                  <a:pt x="4437901" y="1677400"/>
                </a:cubicBezTo>
                <a:cubicBezTo>
                  <a:pt x="4438015" y="1677445"/>
                  <a:pt x="4438145" y="1677445"/>
                  <a:pt x="4438259" y="1677400"/>
                </a:cubicBezTo>
                <a:lnTo>
                  <a:pt x="4437542" y="1695321"/>
                </a:lnTo>
                <a:cubicBezTo>
                  <a:pt x="4424248" y="1699417"/>
                  <a:pt x="4409497" y="1703054"/>
                  <a:pt x="4393098" y="1706073"/>
                </a:cubicBezTo>
                <a:lnTo>
                  <a:pt x="4378044" y="1702847"/>
                </a:lnTo>
                <a:lnTo>
                  <a:pt x="4366216" y="1700338"/>
                </a:lnTo>
                <a:cubicBezTo>
                  <a:pt x="4374001" y="1697607"/>
                  <a:pt x="4381649" y="1694573"/>
                  <a:pt x="4389514" y="1691378"/>
                </a:cubicBezTo>
                <a:cubicBezTo>
                  <a:pt x="4381398" y="1694673"/>
                  <a:pt x="4373171" y="1697531"/>
                  <a:pt x="4365141" y="1700338"/>
                </a:cubicBezTo>
                <a:lnTo>
                  <a:pt x="4364424" y="1700338"/>
                </a:lnTo>
                <a:cubicBezTo>
                  <a:pt x="4363672" y="1700601"/>
                  <a:pt x="4363025" y="1701154"/>
                  <a:pt x="4362274" y="1701413"/>
                </a:cubicBezTo>
                <a:lnTo>
                  <a:pt x="4360482" y="1699621"/>
                </a:lnTo>
                <a:lnTo>
                  <a:pt x="4328582" y="1692811"/>
                </a:lnTo>
                <a:lnTo>
                  <a:pt x="4328224" y="1692811"/>
                </a:lnTo>
                <a:lnTo>
                  <a:pt x="4327508" y="1692811"/>
                </a:lnTo>
                <a:lnTo>
                  <a:pt x="4326074" y="1683851"/>
                </a:lnTo>
                <a:lnTo>
                  <a:pt x="4343278" y="1684208"/>
                </a:lnTo>
                <a:lnTo>
                  <a:pt x="4351522" y="1684208"/>
                </a:lnTo>
                <a:lnTo>
                  <a:pt x="4351522" y="1683491"/>
                </a:lnTo>
                <a:lnTo>
                  <a:pt x="4344712" y="1682058"/>
                </a:lnTo>
                <a:cubicBezTo>
                  <a:pt x="4344631" y="1682115"/>
                  <a:pt x="4344439" y="1682001"/>
                  <a:pt x="4344354" y="1682058"/>
                </a:cubicBezTo>
                <a:lnTo>
                  <a:pt x="4324999" y="1678115"/>
                </a:lnTo>
                <a:lnTo>
                  <a:pt x="4322132" y="1660194"/>
                </a:lnTo>
                <a:cubicBezTo>
                  <a:pt x="4327116" y="1655085"/>
                  <a:pt x="4331942" y="1649692"/>
                  <a:pt x="4336469" y="1643707"/>
                </a:cubicBezTo>
                <a:cubicBezTo>
                  <a:pt x="4332075" y="1649511"/>
                  <a:pt x="4326959" y="1654502"/>
                  <a:pt x="4322132" y="1659477"/>
                </a:cubicBezTo>
                <a:lnTo>
                  <a:pt x="4319981" y="1644782"/>
                </a:lnTo>
                <a:lnTo>
                  <a:pt x="4319264" y="1644782"/>
                </a:lnTo>
                <a:lnTo>
                  <a:pt x="4315319" y="1666651"/>
                </a:lnTo>
                <a:cubicBezTo>
                  <a:pt x="4309922" y="1671644"/>
                  <a:pt x="4304227" y="1676017"/>
                  <a:pt x="4298474" y="1680271"/>
                </a:cubicBezTo>
                <a:lnTo>
                  <a:pt x="4294173" y="1680988"/>
                </a:lnTo>
                <a:lnTo>
                  <a:pt x="4294173" y="1681346"/>
                </a:lnTo>
                <a:lnTo>
                  <a:pt x="4287004" y="1683138"/>
                </a:lnTo>
                <a:lnTo>
                  <a:pt x="4287362" y="1683855"/>
                </a:lnTo>
                <a:lnTo>
                  <a:pt x="4293455" y="1683855"/>
                </a:lnTo>
                <a:cubicBezTo>
                  <a:pt x="4284907" y="1689818"/>
                  <a:pt x="4276255" y="1695081"/>
                  <a:pt x="4267291" y="1699984"/>
                </a:cubicBezTo>
                <a:lnTo>
                  <a:pt x="4262273" y="1701058"/>
                </a:lnTo>
                <a:lnTo>
                  <a:pt x="4246144" y="1705718"/>
                </a:lnTo>
                <a:lnTo>
                  <a:pt x="4246144" y="1706075"/>
                </a:lnTo>
                <a:lnTo>
                  <a:pt x="4256180" y="1706075"/>
                </a:lnTo>
                <a:cubicBezTo>
                  <a:pt x="4255946" y="1706195"/>
                  <a:pt x="4255697" y="1706315"/>
                  <a:pt x="4255463" y="1706433"/>
                </a:cubicBezTo>
                <a:cubicBezTo>
                  <a:pt x="4250475" y="1716629"/>
                  <a:pt x="4244564" y="1725853"/>
                  <a:pt x="4237900" y="1734032"/>
                </a:cubicBezTo>
                <a:cubicBezTo>
                  <a:pt x="4244508" y="1725906"/>
                  <a:pt x="4250862" y="1716910"/>
                  <a:pt x="4255821" y="1706792"/>
                </a:cubicBezTo>
                <a:cubicBezTo>
                  <a:pt x="4256204" y="1706597"/>
                  <a:pt x="4256514" y="1706271"/>
                  <a:pt x="4256896" y="1706075"/>
                </a:cubicBezTo>
                <a:lnTo>
                  <a:pt x="4293455" y="1706433"/>
                </a:lnTo>
                <a:cubicBezTo>
                  <a:pt x="4283182" y="1718471"/>
                  <a:pt x="4272400" y="1729815"/>
                  <a:pt x="4260480" y="1740124"/>
                </a:cubicBezTo>
                <a:cubicBezTo>
                  <a:pt x="4272413" y="1729818"/>
                  <a:pt x="4283530" y="1718842"/>
                  <a:pt x="4293813" y="1706791"/>
                </a:cubicBezTo>
                <a:cubicBezTo>
                  <a:pt x="4294154" y="1706636"/>
                  <a:pt x="4294548" y="1706586"/>
                  <a:pt x="4294888" y="1706433"/>
                </a:cubicBezTo>
                <a:lnTo>
                  <a:pt x="4309583" y="1706433"/>
                </a:lnTo>
                <a:lnTo>
                  <a:pt x="4308866" y="1720770"/>
                </a:lnTo>
                <a:cubicBezTo>
                  <a:pt x="4308797" y="1720873"/>
                  <a:pt x="4308797" y="1721025"/>
                  <a:pt x="4308866" y="1721128"/>
                </a:cubicBezTo>
                <a:cubicBezTo>
                  <a:pt x="4308747" y="1726026"/>
                  <a:pt x="4308627" y="1730925"/>
                  <a:pt x="4308508" y="1735823"/>
                </a:cubicBezTo>
                <a:cubicBezTo>
                  <a:pt x="4288186" y="1750589"/>
                  <a:pt x="4266376" y="1765031"/>
                  <a:pt x="4241484" y="1776683"/>
                </a:cubicBezTo>
                <a:cubicBezTo>
                  <a:pt x="4266316" y="1765087"/>
                  <a:pt x="4288231" y="1751246"/>
                  <a:pt x="4308508" y="1736540"/>
                </a:cubicBezTo>
                <a:lnTo>
                  <a:pt x="4308508" y="1736898"/>
                </a:lnTo>
                <a:lnTo>
                  <a:pt x="4307434" y="1759120"/>
                </a:lnTo>
                <a:cubicBezTo>
                  <a:pt x="4307365" y="1759223"/>
                  <a:pt x="4307365" y="1759374"/>
                  <a:pt x="4307434" y="1759478"/>
                </a:cubicBezTo>
                <a:cubicBezTo>
                  <a:pt x="4307315" y="1761031"/>
                  <a:pt x="4307195" y="1762584"/>
                  <a:pt x="4307076" y="1764137"/>
                </a:cubicBezTo>
                <a:cubicBezTo>
                  <a:pt x="4288998" y="1773495"/>
                  <a:pt x="4269344" y="1780552"/>
                  <a:pt x="4246861" y="1783850"/>
                </a:cubicBezTo>
                <a:lnTo>
                  <a:pt x="4246145" y="1783850"/>
                </a:lnTo>
                <a:cubicBezTo>
                  <a:pt x="4245650" y="1783919"/>
                  <a:pt x="4245209" y="1784142"/>
                  <a:pt x="4244711" y="1784208"/>
                </a:cubicBezTo>
                <a:lnTo>
                  <a:pt x="4238976" y="1784208"/>
                </a:lnTo>
                <a:lnTo>
                  <a:pt x="4238618" y="1784208"/>
                </a:lnTo>
                <a:lnTo>
                  <a:pt x="4234676" y="1784208"/>
                </a:lnTo>
                <a:lnTo>
                  <a:pt x="4236468" y="1782416"/>
                </a:lnTo>
                <a:lnTo>
                  <a:pt x="4236826" y="1782416"/>
                </a:lnTo>
                <a:lnTo>
                  <a:pt x="4240051" y="1782774"/>
                </a:lnTo>
                <a:lnTo>
                  <a:pt x="4246145" y="1783848"/>
                </a:lnTo>
                <a:lnTo>
                  <a:pt x="4240051" y="1782415"/>
                </a:lnTo>
                <a:lnTo>
                  <a:pt x="4214604" y="1777397"/>
                </a:lnTo>
                <a:lnTo>
                  <a:pt x="4214246" y="1777397"/>
                </a:lnTo>
                <a:lnTo>
                  <a:pt x="4213529" y="1773096"/>
                </a:lnTo>
                <a:lnTo>
                  <a:pt x="4222490" y="1773096"/>
                </a:lnTo>
                <a:lnTo>
                  <a:pt x="4226432" y="1773096"/>
                </a:lnTo>
                <a:lnTo>
                  <a:pt x="4226432" y="1772738"/>
                </a:lnTo>
                <a:lnTo>
                  <a:pt x="4222848" y="1772021"/>
                </a:lnTo>
                <a:lnTo>
                  <a:pt x="4224998" y="1772738"/>
                </a:lnTo>
                <a:lnTo>
                  <a:pt x="4222490" y="1772738"/>
                </a:lnTo>
                <a:lnTo>
                  <a:pt x="4222132" y="1772738"/>
                </a:lnTo>
                <a:lnTo>
                  <a:pt x="4220698" y="1772738"/>
                </a:lnTo>
                <a:lnTo>
                  <a:pt x="4221415" y="1772021"/>
                </a:lnTo>
                <a:lnTo>
                  <a:pt x="4221057" y="1771663"/>
                </a:lnTo>
                <a:lnTo>
                  <a:pt x="4220340" y="1772380"/>
                </a:lnTo>
                <a:lnTo>
                  <a:pt x="4219265" y="1771306"/>
                </a:lnTo>
                <a:lnTo>
                  <a:pt x="4218908" y="1771306"/>
                </a:lnTo>
                <a:lnTo>
                  <a:pt x="4219982" y="1772739"/>
                </a:lnTo>
                <a:lnTo>
                  <a:pt x="4217473" y="1772739"/>
                </a:lnTo>
                <a:lnTo>
                  <a:pt x="4217473" y="1772381"/>
                </a:lnTo>
                <a:lnTo>
                  <a:pt x="4215323" y="1770589"/>
                </a:lnTo>
                <a:lnTo>
                  <a:pt x="4217115" y="1772740"/>
                </a:lnTo>
                <a:lnTo>
                  <a:pt x="4213531" y="1772740"/>
                </a:lnTo>
                <a:lnTo>
                  <a:pt x="4213173" y="1772740"/>
                </a:lnTo>
                <a:lnTo>
                  <a:pt x="4213173" y="1772382"/>
                </a:lnTo>
                <a:lnTo>
                  <a:pt x="4213173" y="1772024"/>
                </a:lnTo>
                <a:lnTo>
                  <a:pt x="4213173" y="1771666"/>
                </a:lnTo>
                <a:lnTo>
                  <a:pt x="4213173" y="1770233"/>
                </a:lnTo>
                <a:lnTo>
                  <a:pt x="4212815" y="1770233"/>
                </a:lnTo>
                <a:lnTo>
                  <a:pt x="4212815" y="1772025"/>
                </a:lnTo>
                <a:lnTo>
                  <a:pt x="4212457" y="1772741"/>
                </a:lnTo>
                <a:lnTo>
                  <a:pt x="4207439" y="1772741"/>
                </a:lnTo>
                <a:cubicBezTo>
                  <a:pt x="4207627" y="1772741"/>
                  <a:pt x="4207627" y="1772384"/>
                  <a:pt x="4207439" y="1772384"/>
                </a:cubicBezTo>
                <a:cubicBezTo>
                  <a:pt x="4207439" y="1772196"/>
                  <a:pt x="4207082" y="1772196"/>
                  <a:pt x="4207082" y="1772384"/>
                </a:cubicBezTo>
                <a:lnTo>
                  <a:pt x="4206724" y="1772026"/>
                </a:lnTo>
                <a:cubicBezTo>
                  <a:pt x="4206843" y="1771309"/>
                  <a:pt x="4206963" y="1770592"/>
                  <a:pt x="4207082" y="1769875"/>
                </a:cubicBezTo>
                <a:lnTo>
                  <a:pt x="4208515" y="1762349"/>
                </a:lnTo>
                <a:cubicBezTo>
                  <a:pt x="4209304" y="1761730"/>
                  <a:pt x="4210232" y="1761194"/>
                  <a:pt x="4211024" y="1760556"/>
                </a:cubicBezTo>
                <a:lnTo>
                  <a:pt x="4212458" y="1769875"/>
                </a:lnTo>
                <a:lnTo>
                  <a:pt x="4212816" y="1769875"/>
                </a:lnTo>
                <a:lnTo>
                  <a:pt x="4211382" y="1760198"/>
                </a:lnTo>
                <a:cubicBezTo>
                  <a:pt x="4216888" y="1755741"/>
                  <a:pt x="4222167" y="1750945"/>
                  <a:pt x="4227511" y="1745503"/>
                </a:cubicBezTo>
                <a:cubicBezTo>
                  <a:pt x="4222268" y="1750834"/>
                  <a:pt x="4216782" y="1755455"/>
                  <a:pt x="4211382" y="1759840"/>
                </a:cubicBezTo>
                <a:lnTo>
                  <a:pt x="4210307" y="1753746"/>
                </a:lnTo>
                <a:lnTo>
                  <a:pt x="4211024" y="1759840"/>
                </a:lnTo>
                <a:cubicBezTo>
                  <a:pt x="4210158" y="1760540"/>
                  <a:pt x="4209379" y="1761312"/>
                  <a:pt x="4208515" y="1761990"/>
                </a:cubicBezTo>
                <a:lnTo>
                  <a:pt x="4210307" y="1753746"/>
                </a:lnTo>
                <a:lnTo>
                  <a:pt x="4210307" y="1753030"/>
                </a:lnTo>
                <a:lnTo>
                  <a:pt x="4209949" y="1753030"/>
                </a:lnTo>
                <a:lnTo>
                  <a:pt x="4208157" y="1762349"/>
                </a:lnTo>
                <a:cubicBezTo>
                  <a:pt x="4203854" y="1765711"/>
                  <a:pt x="4199733" y="1769213"/>
                  <a:pt x="4195613" y="1772026"/>
                </a:cubicBezTo>
                <a:cubicBezTo>
                  <a:pt x="4199613" y="1769295"/>
                  <a:pt x="4203984" y="1766312"/>
                  <a:pt x="4208157" y="1763065"/>
                </a:cubicBezTo>
                <a:lnTo>
                  <a:pt x="4206724" y="1769875"/>
                </a:lnTo>
                <a:lnTo>
                  <a:pt x="4204932" y="1770233"/>
                </a:lnTo>
                <a:lnTo>
                  <a:pt x="4206724" y="1770233"/>
                </a:lnTo>
                <a:cubicBezTo>
                  <a:pt x="4206605" y="1770711"/>
                  <a:pt x="4206485" y="1771189"/>
                  <a:pt x="4206366" y="1771667"/>
                </a:cubicBezTo>
                <a:lnTo>
                  <a:pt x="4204932" y="1770233"/>
                </a:lnTo>
                <a:lnTo>
                  <a:pt x="4204574" y="1770591"/>
                </a:lnTo>
                <a:lnTo>
                  <a:pt x="4206366" y="1772025"/>
                </a:lnTo>
                <a:lnTo>
                  <a:pt x="4206366" y="1772741"/>
                </a:lnTo>
                <a:lnTo>
                  <a:pt x="4202424" y="1772741"/>
                </a:lnTo>
                <a:lnTo>
                  <a:pt x="4202424" y="1772384"/>
                </a:lnTo>
                <a:lnTo>
                  <a:pt x="4200990" y="1771309"/>
                </a:lnTo>
                <a:lnTo>
                  <a:pt x="4202065" y="1772743"/>
                </a:lnTo>
                <a:lnTo>
                  <a:pt x="4199556" y="1772743"/>
                </a:lnTo>
                <a:lnTo>
                  <a:pt x="4200630" y="1771309"/>
                </a:lnTo>
                <a:lnTo>
                  <a:pt x="4200273" y="1771309"/>
                </a:lnTo>
                <a:lnTo>
                  <a:pt x="4199198" y="1772384"/>
                </a:lnTo>
                <a:lnTo>
                  <a:pt x="4198481" y="1771667"/>
                </a:lnTo>
                <a:lnTo>
                  <a:pt x="4198123" y="1771667"/>
                </a:lnTo>
                <a:lnTo>
                  <a:pt x="4198123" y="1772025"/>
                </a:lnTo>
                <a:lnTo>
                  <a:pt x="4198840" y="1772741"/>
                </a:lnTo>
                <a:lnTo>
                  <a:pt x="4197765" y="1772741"/>
                </a:lnTo>
                <a:lnTo>
                  <a:pt x="4198123" y="1772025"/>
                </a:lnTo>
                <a:lnTo>
                  <a:pt x="4197049" y="1772741"/>
                </a:lnTo>
                <a:lnTo>
                  <a:pt x="4195615" y="1772384"/>
                </a:lnTo>
                <a:cubicBezTo>
                  <a:pt x="4195535" y="1772441"/>
                  <a:pt x="4195333" y="1772326"/>
                  <a:pt x="4195257" y="1772384"/>
                </a:cubicBezTo>
                <a:lnTo>
                  <a:pt x="4194899" y="1772384"/>
                </a:lnTo>
                <a:lnTo>
                  <a:pt x="4193466" y="1772741"/>
                </a:lnTo>
                <a:lnTo>
                  <a:pt x="4193466" y="1773099"/>
                </a:lnTo>
                <a:cubicBezTo>
                  <a:pt x="4187824" y="1776875"/>
                  <a:pt x="4182445" y="1779953"/>
                  <a:pt x="4177695" y="1782777"/>
                </a:cubicBezTo>
                <a:cubicBezTo>
                  <a:pt x="4177032" y="1783171"/>
                  <a:pt x="4176184" y="1783834"/>
                  <a:pt x="4175545" y="1784210"/>
                </a:cubicBezTo>
                <a:lnTo>
                  <a:pt x="4173394" y="1784210"/>
                </a:lnTo>
                <a:lnTo>
                  <a:pt x="4177695" y="1782777"/>
                </a:lnTo>
                <a:lnTo>
                  <a:pt x="4172319" y="1784210"/>
                </a:lnTo>
                <a:lnTo>
                  <a:pt x="4172319" y="1784568"/>
                </a:lnTo>
                <a:lnTo>
                  <a:pt x="4204935" y="1784568"/>
                </a:lnTo>
                <a:cubicBezTo>
                  <a:pt x="4204816" y="1787077"/>
                  <a:pt x="4204696" y="1789586"/>
                  <a:pt x="4204577" y="1792095"/>
                </a:cubicBezTo>
                <a:cubicBezTo>
                  <a:pt x="4204389" y="1792095"/>
                  <a:pt x="4204389" y="1792453"/>
                  <a:pt x="4204577" y="1792453"/>
                </a:cubicBezTo>
                <a:cubicBezTo>
                  <a:pt x="4204458" y="1795081"/>
                  <a:pt x="4204338" y="1797710"/>
                  <a:pt x="4204219" y="1800338"/>
                </a:cubicBezTo>
                <a:cubicBezTo>
                  <a:pt x="4204100" y="1804161"/>
                  <a:pt x="4203980" y="1807984"/>
                  <a:pt x="4203861" y="1811807"/>
                </a:cubicBezTo>
                <a:cubicBezTo>
                  <a:pt x="4203673" y="1811807"/>
                  <a:pt x="4203673" y="1812165"/>
                  <a:pt x="4203861" y="1812165"/>
                </a:cubicBezTo>
                <a:lnTo>
                  <a:pt x="4203861" y="1817900"/>
                </a:lnTo>
                <a:cubicBezTo>
                  <a:pt x="4203980" y="1816944"/>
                  <a:pt x="4204100" y="1815989"/>
                  <a:pt x="4204219" y="1815033"/>
                </a:cubicBezTo>
                <a:lnTo>
                  <a:pt x="4204577" y="1815033"/>
                </a:lnTo>
                <a:lnTo>
                  <a:pt x="4207086" y="1814316"/>
                </a:lnTo>
                <a:lnTo>
                  <a:pt x="4207086" y="1815391"/>
                </a:lnTo>
                <a:lnTo>
                  <a:pt x="4204577" y="1815033"/>
                </a:lnTo>
                <a:lnTo>
                  <a:pt x="4207086" y="1815750"/>
                </a:lnTo>
                <a:lnTo>
                  <a:pt x="4207086" y="1816824"/>
                </a:lnTo>
                <a:lnTo>
                  <a:pt x="4204577" y="1817899"/>
                </a:lnTo>
                <a:lnTo>
                  <a:pt x="4207086" y="1817182"/>
                </a:lnTo>
                <a:lnTo>
                  <a:pt x="4207086" y="1818616"/>
                </a:lnTo>
                <a:lnTo>
                  <a:pt x="4204577" y="1817899"/>
                </a:lnTo>
                <a:lnTo>
                  <a:pt x="4203860" y="1817899"/>
                </a:lnTo>
                <a:lnTo>
                  <a:pt x="4203860" y="1818257"/>
                </a:lnTo>
                <a:lnTo>
                  <a:pt x="4207086" y="1818974"/>
                </a:lnTo>
                <a:lnTo>
                  <a:pt x="4207086" y="1820048"/>
                </a:lnTo>
                <a:lnTo>
                  <a:pt x="4203860" y="1820765"/>
                </a:lnTo>
                <a:lnTo>
                  <a:pt x="4203860" y="1821123"/>
                </a:lnTo>
                <a:lnTo>
                  <a:pt x="4204577" y="1821123"/>
                </a:lnTo>
                <a:lnTo>
                  <a:pt x="4207086" y="1820406"/>
                </a:lnTo>
                <a:lnTo>
                  <a:pt x="4207086" y="1821840"/>
                </a:lnTo>
                <a:lnTo>
                  <a:pt x="4204577" y="1821123"/>
                </a:lnTo>
                <a:lnTo>
                  <a:pt x="4207086" y="1822198"/>
                </a:lnTo>
                <a:lnTo>
                  <a:pt x="4207086" y="1823272"/>
                </a:lnTo>
                <a:lnTo>
                  <a:pt x="4203860" y="1823989"/>
                </a:lnTo>
                <a:lnTo>
                  <a:pt x="4203860" y="1824347"/>
                </a:lnTo>
                <a:lnTo>
                  <a:pt x="4204218" y="1824347"/>
                </a:lnTo>
                <a:lnTo>
                  <a:pt x="4207086" y="1823630"/>
                </a:lnTo>
                <a:lnTo>
                  <a:pt x="4207086" y="1825064"/>
                </a:lnTo>
                <a:lnTo>
                  <a:pt x="4204218" y="1824347"/>
                </a:lnTo>
                <a:lnTo>
                  <a:pt x="4207086" y="1825422"/>
                </a:lnTo>
                <a:lnTo>
                  <a:pt x="4207086" y="1826496"/>
                </a:lnTo>
                <a:lnTo>
                  <a:pt x="4207086" y="1828288"/>
                </a:lnTo>
                <a:lnTo>
                  <a:pt x="4204218" y="1827572"/>
                </a:lnTo>
                <a:lnTo>
                  <a:pt x="4207086" y="1828646"/>
                </a:lnTo>
                <a:lnTo>
                  <a:pt x="4207086" y="1829721"/>
                </a:lnTo>
                <a:lnTo>
                  <a:pt x="4203860" y="1830796"/>
                </a:lnTo>
                <a:lnTo>
                  <a:pt x="4207086" y="1830079"/>
                </a:lnTo>
                <a:lnTo>
                  <a:pt x="4207086" y="1831871"/>
                </a:lnTo>
                <a:lnTo>
                  <a:pt x="4207086" y="1832946"/>
                </a:lnTo>
                <a:lnTo>
                  <a:pt x="4203860" y="1834020"/>
                </a:lnTo>
                <a:lnTo>
                  <a:pt x="4207086" y="1833304"/>
                </a:lnTo>
                <a:lnTo>
                  <a:pt x="4207086" y="1835096"/>
                </a:lnTo>
                <a:lnTo>
                  <a:pt x="4203860" y="1834021"/>
                </a:lnTo>
                <a:lnTo>
                  <a:pt x="4203143" y="1834021"/>
                </a:lnTo>
                <a:lnTo>
                  <a:pt x="4203143" y="1834379"/>
                </a:lnTo>
                <a:lnTo>
                  <a:pt x="4207086" y="1835454"/>
                </a:lnTo>
                <a:lnTo>
                  <a:pt x="4208878" y="1835811"/>
                </a:lnTo>
                <a:lnTo>
                  <a:pt x="4207444" y="1835094"/>
                </a:lnTo>
                <a:lnTo>
                  <a:pt x="4207444" y="1833302"/>
                </a:lnTo>
                <a:lnTo>
                  <a:pt x="4208878" y="1832585"/>
                </a:lnTo>
                <a:lnTo>
                  <a:pt x="4207444" y="1832943"/>
                </a:lnTo>
                <a:lnTo>
                  <a:pt x="4207444" y="1832227"/>
                </a:lnTo>
                <a:lnTo>
                  <a:pt x="4208878" y="1832584"/>
                </a:lnTo>
                <a:lnTo>
                  <a:pt x="4209594" y="1832584"/>
                </a:lnTo>
                <a:lnTo>
                  <a:pt x="4209952" y="1832584"/>
                </a:lnTo>
                <a:lnTo>
                  <a:pt x="4211744" y="1832227"/>
                </a:lnTo>
                <a:lnTo>
                  <a:pt x="4211744" y="1832943"/>
                </a:lnTo>
                <a:lnTo>
                  <a:pt x="4209952" y="1832585"/>
                </a:lnTo>
                <a:lnTo>
                  <a:pt x="4211744" y="1833302"/>
                </a:lnTo>
                <a:lnTo>
                  <a:pt x="4211744" y="1835094"/>
                </a:lnTo>
                <a:lnTo>
                  <a:pt x="4210311" y="1835811"/>
                </a:lnTo>
                <a:lnTo>
                  <a:pt x="4211744" y="1835454"/>
                </a:lnTo>
                <a:lnTo>
                  <a:pt x="4211744" y="1836528"/>
                </a:lnTo>
                <a:lnTo>
                  <a:pt x="4211744" y="1838679"/>
                </a:lnTo>
                <a:lnTo>
                  <a:pt x="4209952" y="1839395"/>
                </a:lnTo>
                <a:lnTo>
                  <a:pt x="4211744" y="1839038"/>
                </a:lnTo>
                <a:lnTo>
                  <a:pt x="4211744" y="1840112"/>
                </a:lnTo>
                <a:lnTo>
                  <a:pt x="4209952" y="1839395"/>
                </a:lnTo>
                <a:lnTo>
                  <a:pt x="4209594" y="1839395"/>
                </a:lnTo>
                <a:lnTo>
                  <a:pt x="4208878" y="1839395"/>
                </a:lnTo>
                <a:lnTo>
                  <a:pt x="4207086" y="1839753"/>
                </a:lnTo>
                <a:lnTo>
                  <a:pt x="4207086" y="1839036"/>
                </a:lnTo>
                <a:lnTo>
                  <a:pt x="4208878" y="1839394"/>
                </a:lnTo>
                <a:lnTo>
                  <a:pt x="4207086" y="1838678"/>
                </a:lnTo>
                <a:lnTo>
                  <a:pt x="4207086" y="1836885"/>
                </a:lnTo>
                <a:lnTo>
                  <a:pt x="4209594" y="1836169"/>
                </a:lnTo>
                <a:lnTo>
                  <a:pt x="4211745" y="1836526"/>
                </a:lnTo>
                <a:lnTo>
                  <a:pt x="4210311" y="1835809"/>
                </a:lnTo>
                <a:lnTo>
                  <a:pt x="4209594" y="1835809"/>
                </a:lnTo>
                <a:lnTo>
                  <a:pt x="4208878" y="1835809"/>
                </a:lnTo>
                <a:lnTo>
                  <a:pt x="4207086" y="1836526"/>
                </a:lnTo>
                <a:lnTo>
                  <a:pt x="4203501" y="1837601"/>
                </a:lnTo>
                <a:lnTo>
                  <a:pt x="4206727" y="1836884"/>
                </a:lnTo>
                <a:lnTo>
                  <a:pt x="4206727" y="1838676"/>
                </a:lnTo>
                <a:lnTo>
                  <a:pt x="4203501" y="1837602"/>
                </a:lnTo>
                <a:lnTo>
                  <a:pt x="4203143" y="1837602"/>
                </a:lnTo>
                <a:lnTo>
                  <a:pt x="4203143" y="1837959"/>
                </a:lnTo>
                <a:lnTo>
                  <a:pt x="4206728" y="1839034"/>
                </a:lnTo>
                <a:lnTo>
                  <a:pt x="4206728" y="1840109"/>
                </a:lnTo>
                <a:lnTo>
                  <a:pt x="4203502" y="1841184"/>
                </a:lnTo>
                <a:lnTo>
                  <a:pt x="4206728" y="1840467"/>
                </a:lnTo>
                <a:lnTo>
                  <a:pt x="4206728" y="1842259"/>
                </a:lnTo>
                <a:lnTo>
                  <a:pt x="4203502" y="1841184"/>
                </a:lnTo>
                <a:lnTo>
                  <a:pt x="4202785" y="1841184"/>
                </a:lnTo>
                <a:lnTo>
                  <a:pt x="4202785" y="1841542"/>
                </a:lnTo>
                <a:lnTo>
                  <a:pt x="4203143" y="1841542"/>
                </a:lnTo>
                <a:lnTo>
                  <a:pt x="4206727" y="1842617"/>
                </a:lnTo>
                <a:lnTo>
                  <a:pt x="4206727" y="1843691"/>
                </a:lnTo>
                <a:lnTo>
                  <a:pt x="4202784" y="1844766"/>
                </a:lnTo>
                <a:lnTo>
                  <a:pt x="4202784" y="1845124"/>
                </a:lnTo>
                <a:lnTo>
                  <a:pt x="4203142" y="1845124"/>
                </a:lnTo>
                <a:lnTo>
                  <a:pt x="4206726" y="1844049"/>
                </a:lnTo>
                <a:lnTo>
                  <a:pt x="4206726" y="1845841"/>
                </a:lnTo>
                <a:lnTo>
                  <a:pt x="4203142" y="1845125"/>
                </a:lnTo>
                <a:lnTo>
                  <a:pt x="4206726" y="1846199"/>
                </a:lnTo>
                <a:lnTo>
                  <a:pt x="4206726" y="1847274"/>
                </a:lnTo>
                <a:lnTo>
                  <a:pt x="4202784" y="1848349"/>
                </a:lnTo>
                <a:lnTo>
                  <a:pt x="4202784" y="1849065"/>
                </a:lnTo>
                <a:lnTo>
                  <a:pt x="4206726" y="1850140"/>
                </a:lnTo>
                <a:lnTo>
                  <a:pt x="4206726" y="1851215"/>
                </a:lnTo>
                <a:lnTo>
                  <a:pt x="4202425" y="1852289"/>
                </a:lnTo>
                <a:lnTo>
                  <a:pt x="4202425" y="1852647"/>
                </a:lnTo>
                <a:lnTo>
                  <a:pt x="4202783" y="1852647"/>
                </a:lnTo>
                <a:lnTo>
                  <a:pt x="4206726" y="1851573"/>
                </a:lnTo>
                <a:lnTo>
                  <a:pt x="4206726" y="1853723"/>
                </a:lnTo>
                <a:lnTo>
                  <a:pt x="4202783" y="1852648"/>
                </a:lnTo>
                <a:lnTo>
                  <a:pt x="4206726" y="1854082"/>
                </a:lnTo>
                <a:lnTo>
                  <a:pt x="4206726" y="1855157"/>
                </a:lnTo>
                <a:lnTo>
                  <a:pt x="4202783" y="1856232"/>
                </a:lnTo>
                <a:lnTo>
                  <a:pt x="4206726" y="1855515"/>
                </a:lnTo>
                <a:lnTo>
                  <a:pt x="4206726" y="1857307"/>
                </a:lnTo>
                <a:lnTo>
                  <a:pt x="4202783" y="1856232"/>
                </a:lnTo>
                <a:lnTo>
                  <a:pt x="4202425" y="1856232"/>
                </a:lnTo>
                <a:lnTo>
                  <a:pt x="4202425" y="1856590"/>
                </a:lnTo>
                <a:lnTo>
                  <a:pt x="4206726" y="1857665"/>
                </a:lnTo>
                <a:lnTo>
                  <a:pt x="4206726" y="1859098"/>
                </a:lnTo>
                <a:lnTo>
                  <a:pt x="4202784" y="1860173"/>
                </a:lnTo>
                <a:lnTo>
                  <a:pt x="4206726" y="1859456"/>
                </a:lnTo>
                <a:lnTo>
                  <a:pt x="4206726" y="1861248"/>
                </a:lnTo>
                <a:cubicBezTo>
                  <a:pt x="4206845" y="1860531"/>
                  <a:pt x="4206965" y="1859815"/>
                  <a:pt x="4207084" y="1859098"/>
                </a:cubicBezTo>
                <a:lnTo>
                  <a:pt x="4208876" y="1858381"/>
                </a:lnTo>
                <a:lnTo>
                  <a:pt x="4207084" y="1858739"/>
                </a:lnTo>
                <a:lnTo>
                  <a:pt x="4207084" y="1857664"/>
                </a:lnTo>
                <a:lnTo>
                  <a:pt x="4208876" y="1858381"/>
                </a:lnTo>
                <a:lnTo>
                  <a:pt x="4209593" y="1858381"/>
                </a:lnTo>
                <a:lnTo>
                  <a:pt x="4210310" y="1858381"/>
                </a:lnTo>
                <a:lnTo>
                  <a:pt x="4211744" y="1857664"/>
                </a:lnTo>
                <a:lnTo>
                  <a:pt x="4209593" y="1858022"/>
                </a:lnTo>
                <a:lnTo>
                  <a:pt x="4207084" y="1857305"/>
                </a:lnTo>
                <a:lnTo>
                  <a:pt x="4207084" y="1855155"/>
                </a:lnTo>
                <a:lnTo>
                  <a:pt x="4209235" y="1854797"/>
                </a:lnTo>
                <a:lnTo>
                  <a:pt x="4211744" y="1855513"/>
                </a:lnTo>
                <a:lnTo>
                  <a:pt x="4211744" y="1857664"/>
                </a:lnTo>
                <a:lnTo>
                  <a:pt x="4211744" y="1858739"/>
                </a:lnTo>
                <a:lnTo>
                  <a:pt x="4210310" y="1858381"/>
                </a:lnTo>
                <a:lnTo>
                  <a:pt x="4211744" y="1859098"/>
                </a:lnTo>
                <a:lnTo>
                  <a:pt x="4211744" y="1861248"/>
                </a:lnTo>
                <a:lnTo>
                  <a:pt x="4209235" y="1861965"/>
                </a:lnTo>
                <a:lnTo>
                  <a:pt x="4206726" y="1861248"/>
                </a:lnTo>
                <a:lnTo>
                  <a:pt x="4202783" y="1860173"/>
                </a:lnTo>
                <a:lnTo>
                  <a:pt x="4202066" y="1860173"/>
                </a:lnTo>
                <a:lnTo>
                  <a:pt x="4202066" y="1860531"/>
                </a:lnTo>
                <a:lnTo>
                  <a:pt x="4206367" y="1861606"/>
                </a:lnTo>
                <a:lnTo>
                  <a:pt x="4206367" y="1862681"/>
                </a:lnTo>
                <a:lnTo>
                  <a:pt x="4202783" y="1864114"/>
                </a:lnTo>
                <a:lnTo>
                  <a:pt x="4206726" y="1863040"/>
                </a:lnTo>
                <a:lnTo>
                  <a:pt x="4208876" y="1862323"/>
                </a:lnTo>
                <a:lnTo>
                  <a:pt x="4206726" y="1862681"/>
                </a:lnTo>
                <a:lnTo>
                  <a:pt x="4206726" y="1861606"/>
                </a:lnTo>
                <a:lnTo>
                  <a:pt x="4208876" y="1862323"/>
                </a:lnTo>
                <a:lnTo>
                  <a:pt x="4209234" y="1862323"/>
                </a:lnTo>
                <a:lnTo>
                  <a:pt x="4209951" y="1862323"/>
                </a:lnTo>
                <a:lnTo>
                  <a:pt x="4212102" y="1861606"/>
                </a:lnTo>
                <a:lnTo>
                  <a:pt x="4216761" y="1860531"/>
                </a:lnTo>
                <a:lnTo>
                  <a:pt x="4216761" y="1860173"/>
                </a:lnTo>
                <a:lnTo>
                  <a:pt x="4216044" y="1860173"/>
                </a:lnTo>
                <a:lnTo>
                  <a:pt x="4212102" y="1861248"/>
                </a:lnTo>
                <a:lnTo>
                  <a:pt x="4212102" y="1859098"/>
                </a:lnTo>
                <a:lnTo>
                  <a:pt x="4216044" y="1860172"/>
                </a:lnTo>
                <a:lnTo>
                  <a:pt x="4212095" y="1858764"/>
                </a:lnTo>
                <a:lnTo>
                  <a:pt x="4212095" y="1857689"/>
                </a:lnTo>
                <a:lnTo>
                  <a:pt x="4216037" y="1856614"/>
                </a:lnTo>
                <a:lnTo>
                  <a:pt x="4212095" y="1857331"/>
                </a:lnTo>
                <a:lnTo>
                  <a:pt x="4212095" y="1855539"/>
                </a:lnTo>
                <a:lnTo>
                  <a:pt x="4216037" y="1856614"/>
                </a:lnTo>
                <a:lnTo>
                  <a:pt x="4216754" y="1856614"/>
                </a:lnTo>
                <a:lnTo>
                  <a:pt x="4216754" y="1856256"/>
                </a:lnTo>
                <a:lnTo>
                  <a:pt x="4212095" y="1855181"/>
                </a:lnTo>
                <a:lnTo>
                  <a:pt x="4212095" y="1853748"/>
                </a:lnTo>
                <a:lnTo>
                  <a:pt x="4212095" y="1851597"/>
                </a:lnTo>
                <a:lnTo>
                  <a:pt x="4216037" y="1852672"/>
                </a:lnTo>
                <a:lnTo>
                  <a:pt x="4216395" y="1852672"/>
                </a:lnTo>
                <a:cubicBezTo>
                  <a:pt x="4216514" y="1853867"/>
                  <a:pt x="4216634" y="1855061"/>
                  <a:pt x="4216753" y="1856256"/>
                </a:cubicBezTo>
                <a:lnTo>
                  <a:pt x="4216753" y="1852672"/>
                </a:lnTo>
                <a:cubicBezTo>
                  <a:pt x="4216941" y="1852672"/>
                  <a:pt x="4216941" y="1852314"/>
                  <a:pt x="4216753" y="1852314"/>
                </a:cubicBezTo>
                <a:lnTo>
                  <a:pt x="4216753" y="1848730"/>
                </a:lnTo>
                <a:cubicBezTo>
                  <a:pt x="4216634" y="1847535"/>
                  <a:pt x="4216514" y="1846341"/>
                  <a:pt x="4216395" y="1845146"/>
                </a:cubicBezTo>
                <a:lnTo>
                  <a:pt x="4216395" y="1848730"/>
                </a:lnTo>
                <a:lnTo>
                  <a:pt x="4216037" y="1848730"/>
                </a:lnTo>
                <a:lnTo>
                  <a:pt x="4212095" y="1849804"/>
                </a:lnTo>
                <a:lnTo>
                  <a:pt x="4212095" y="1847654"/>
                </a:lnTo>
                <a:lnTo>
                  <a:pt x="4216037" y="1848729"/>
                </a:lnTo>
                <a:lnTo>
                  <a:pt x="4212095" y="1847294"/>
                </a:lnTo>
                <a:lnTo>
                  <a:pt x="4212095" y="1846220"/>
                </a:lnTo>
                <a:lnTo>
                  <a:pt x="4216396" y="1845145"/>
                </a:lnTo>
                <a:lnTo>
                  <a:pt x="4216396" y="1844787"/>
                </a:lnTo>
                <a:lnTo>
                  <a:pt x="4215679" y="1844787"/>
                </a:lnTo>
                <a:lnTo>
                  <a:pt x="4212095" y="1845862"/>
                </a:lnTo>
                <a:lnTo>
                  <a:pt x="4212095" y="1844070"/>
                </a:lnTo>
                <a:lnTo>
                  <a:pt x="4215679" y="1844787"/>
                </a:lnTo>
                <a:lnTo>
                  <a:pt x="4212095" y="1843712"/>
                </a:lnTo>
                <a:lnTo>
                  <a:pt x="4212095" y="1842637"/>
                </a:lnTo>
                <a:lnTo>
                  <a:pt x="4216037" y="1841563"/>
                </a:lnTo>
                <a:lnTo>
                  <a:pt x="4216037" y="1841205"/>
                </a:lnTo>
                <a:lnTo>
                  <a:pt x="4215680" y="1841205"/>
                </a:lnTo>
                <a:lnTo>
                  <a:pt x="4212095" y="1842279"/>
                </a:lnTo>
                <a:lnTo>
                  <a:pt x="4212095" y="1840487"/>
                </a:lnTo>
                <a:lnTo>
                  <a:pt x="4215680" y="1841204"/>
                </a:lnTo>
                <a:lnTo>
                  <a:pt x="4212095" y="1840130"/>
                </a:lnTo>
                <a:lnTo>
                  <a:pt x="4212095" y="1839055"/>
                </a:lnTo>
                <a:lnTo>
                  <a:pt x="4216038" y="1837980"/>
                </a:lnTo>
                <a:lnTo>
                  <a:pt x="4216038" y="1837622"/>
                </a:lnTo>
                <a:lnTo>
                  <a:pt x="4215321" y="1837622"/>
                </a:lnTo>
                <a:lnTo>
                  <a:pt x="4212095" y="1838692"/>
                </a:lnTo>
                <a:lnTo>
                  <a:pt x="4212095" y="1836900"/>
                </a:lnTo>
                <a:lnTo>
                  <a:pt x="4215320" y="1837617"/>
                </a:lnTo>
                <a:lnTo>
                  <a:pt x="4212095" y="1836542"/>
                </a:lnTo>
                <a:lnTo>
                  <a:pt x="4212095" y="1835468"/>
                </a:lnTo>
                <a:lnTo>
                  <a:pt x="4215320" y="1834393"/>
                </a:lnTo>
                <a:lnTo>
                  <a:pt x="4212095" y="1835110"/>
                </a:lnTo>
                <a:lnTo>
                  <a:pt x="4212095" y="1833318"/>
                </a:lnTo>
                <a:lnTo>
                  <a:pt x="4215320" y="1834392"/>
                </a:lnTo>
                <a:lnTo>
                  <a:pt x="4216037" y="1834392"/>
                </a:lnTo>
                <a:lnTo>
                  <a:pt x="4216037" y="1830808"/>
                </a:lnTo>
                <a:lnTo>
                  <a:pt x="4216037" y="1827582"/>
                </a:lnTo>
                <a:cubicBezTo>
                  <a:pt x="4216225" y="1827582"/>
                  <a:pt x="4216225" y="1827225"/>
                  <a:pt x="4216037" y="1827225"/>
                </a:cubicBezTo>
                <a:lnTo>
                  <a:pt x="4215680" y="1817906"/>
                </a:lnTo>
                <a:cubicBezTo>
                  <a:pt x="4215561" y="1816950"/>
                  <a:pt x="4215441" y="1815994"/>
                  <a:pt x="4215322" y="1815038"/>
                </a:cubicBezTo>
                <a:lnTo>
                  <a:pt x="4215322" y="1817906"/>
                </a:lnTo>
                <a:lnTo>
                  <a:pt x="4214964" y="1817906"/>
                </a:lnTo>
                <a:lnTo>
                  <a:pt x="4212096" y="1818623"/>
                </a:lnTo>
                <a:lnTo>
                  <a:pt x="4212096" y="1817189"/>
                </a:lnTo>
                <a:lnTo>
                  <a:pt x="4214964" y="1817906"/>
                </a:lnTo>
                <a:lnTo>
                  <a:pt x="4212096" y="1816831"/>
                </a:lnTo>
                <a:lnTo>
                  <a:pt x="4212096" y="1816114"/>
                </a:lnTo>
                <a:lnTo>
                  <a:pt x="4214605" y="1815040"/>
                </a:lnTo>
                <a:lnTo>
                  <a:pt x="4212095" y="1815754"/>
                </a:lnTo>
                <a:lnTo>
                  <a:pt x="4212095" y="1814320"/>
                </a:lnTo>
                <a:lnTo>
                  <a:pt x="4214604" y="1815037"/>
                </a:lnTo>
                <a:lnTo>
                  <a:pt x="4215320" y="1815037"/>
                </a:lnTo>
                <a:lnTo>
                  <a:pt x="4215320" y="1814679"/>
                </a:lnTo>
                <a:lnTo>
                  <a:pt x="4212095" y="1813961"/>
                </a:lnTo>
                <a:lnTo>
                  <a:pt x="4212095" y="1812887"/>
                </a:lnTo>
                <a:lnTo>
                  <a:pt x="4214962" y="1812170"/>
                </a:lnTo>
                <a:cubicBezTo>
                  <a:pt x="4215081" y="1813006"/>
                  <a:pt x="4215201" y="1813843"/>
                  <a:pt x="4215320" y="1814679"/>
                </a:cubicBezTo>
                <a:lnTo>
                  <a:pt x="4215320" y="1811811"/>
                </a:lnTo>
                <a:cubicBezTo>
                  <a:pt x="4215508" y="1811811"/>
                  <a:pt x="4215508" y="1811454"/>
                  <a:pt x="4215320" y="1811454"/>
                </a:cubicBezTo>
                <a:lnTo>
                  <a:pt x="4215320" y="1806077"/>
                </a:lnTo>
                <a:cubicBezTo>
                  <a:pt x="4215201" y="1805121"/>
                  <a:pt x="4215081" y="1804166"/>
                  <a:pt x="4214962" y="1803210"/>
                </a:cubicBezTo>
                <a:lnTo>
                  <a:pt x="4214962" y="1800343"/>
                </a:lnTo>
                <a:lnTo>
                  <a:pt x="4214962" y="1797475"/>
                </a:lnTo>
                <a:cubicBezTo>
                  <a:pt x="4214843" y="1796639"/>
                  <a:pt x="4214723" y="1795802"/>
                  <a:pt x="4214604" y="1794966"/>
                </a:cubicBezTo>
                <a:lnTo>
                  <a:pt x="4214604" y="1797475"/>
                </a:lnTo>
                <a:lnTo>
                  <a:pt x="4214246" y="1797475"/>
                </a:lnTo>
                <a:lnTo>
                  <a:pt x="4211737" y="1798192"/>
                </a:lnTo>
                <a:lnTo>
                  <a:pt x="4211737" y="1797117"/>
                </a:lnTo>
                <a:lnTo>
                  <a:pt x="4214246" y="1797475"/>
                </a:lnTo>
                <a:lnTo>
                  <a:pt x="4211737" y="1796758"/>
                </a:lnTo>
                <a:lnTo>
                  <a:pt x="4211737" y="1795684"/>
                </a:lnTo>
                <a:lnTo>
                  <a:pt x="4214605" y="1794967"/>
                </a:lnTo>
                <a:lnTo>
                  <a:pt x="4214605" y="1794609"/>
                </a:lnTo>
                <a:lnTo>
                  <a:pt x="4213888" y="1794609"/>
                </a:lnTo>
                <a:lnTo>
                  <a:pt x="4211737" y="1795326"/>
                </a:lnTo>
                <a:lnTo>
                  <a:pt x="4211737" y="1794251"/>
                </a:lnTo>
                <a:lnTo>
                  <a:pt x="4213888" y="1794609"/>
                </a:lnTo>
                <a:lnTo>
                  <a:pt x="4211737" y="1793892"/>
                </a:lnTo>
                <a:lnTo>
                  <a:pt x="4211737" y="1793175"/>
                </a:lnTo>
                <a:lnTo>
                  <a:pt x="4214246" y="1792459"/>
                </a:lnTo>
                <a:cubicBezTo>
                  <a:pt x="4214365" y="1793176"/>
                  <a:pt x="4214485" y="1793892"/>
                  <a:pt x="4214604" y="1794609"/>
                </a:cubicBezTo>
                <a:lnTo>
                  <a:pt x="4214604" y="1792459"/>
                </a:lnTo>
                <a:cubicBezTo>
                  <a:pt x="4214792" y="1792459"/>
                  <a:pt x="4214792" y="1792101"/>
                  <a:pt x="4214604" y="1792101"/>
                </a:cubicBezTo>
                <a:cubicBezTo>
                  <a:pt x="4214485" y="1791265"/>
                  <a:pt x="4214365" y="1790428"/>
                  <a:pt x="4214246" y="1789592"/>
                </a:cubicBezTo>
                <a:lnTo>
                  <a:pt x="4214246" y="1792101"/>
                </a:lnTo>
                <a:lnTo>
                  <a:pt x="4213889" y="1792101"/>
                </a:lnTo>
                <a:lnTo>
                  <a:pt x="4211738" y="1792818"/>
                </a:lnTo>
                <a:lnTo>
                  <a:pt x="4211738" y="1791743"/>
                </a:lnTo>
                <a:lnTo>
                  <a:pt x="4213889" y="1792101"/>
                </a:lnTo>
                <a:lnTo>
                  <a:pt x="4211738" y="1791384"/>
                </a:lnTo>
                <a:lnTo>
                  <a:pt x="4211738" y="1790309"/>
                </a:lnTo>
                <a:lnTo>
                  <a:pt x="4213530" y="1789592"/>
                </a:lnTo>
                <a:lnTo>
                  <a:pt x="4211738" y="1789950"/>
                </a:lnTo>
                <a:lnTo>
                  <a:pt x="4211738" y="1789233"/>
                </a:lnTo>
                <a:lnTo>
                  <a:pt x="4213530" y="1789591"/>
                </a:lnTo>
                <a:lnTo>
                  <a:pt x="4211738" y="1788874"/>
                </a:lnTo>
                <a:lnTo>
                  <a:pt x="4211738" y="1788158"/>
                </a:lnTo>
                <a:lnTo>
                  <a:pt x="4214247" y="1787441"/>
                </a:lnTo>
                <a:lnTo>
                  <a:pt x="4214247" y="1787083"/>
                </a:lnTo>
                <a:lnTo>
                  <a:pt x="4213530" y="1787083"/>
                </a:lnTo>
                <a:lnTo>
                  <a:pt x="4211738" y="1787800"/>
                </a:lnTo>
                <a:lnTo>
                  <a:pt x="4211738" y="1786725"/>
                </a:lnTo>
                <a:lnTo>
                  <a:pt x="4213530" y="1787083"/>
                </a:lnTo>
                <a:lnTo>
                  <a:pt x="4211738" y="1786366"/>
                </a:lnTo>
                <a:lnTo>
                  <a:pt x="4211738" y="1785649"/>
                </a:lnTo>
                <a:lnTo>
                  <a:pt x="4213530" y="1784932"/>
                </a:lnTo>
                <a:lnTo>
                  <a:pt x="4211738" y="1785290"/>
                </a:lnTo>
                <a:lnTo>
                  <a:pt x="4211738" y="1784573"/>
                </a:lnTo>
                <a:lnTo>
                  <a:pt x="4213172" y="1784573"/>
                </a:lnTo>
                <a:lnTo>
                  <a:pt x="4213530" y="1784931"/>
                </a:lnTo>
                <a:lnTo>
                  <a:pt x="4213887" y="1784931"/>
                </a:lnTo>
                <a:cubicBezTo>
                  <a:pt x="4213887" y="1785119"/>
                  <a:pt x="4214245" y="1785119"/>
                  <a:pt x="4214245" y="1784931"/>
                </a:cubicBezTo>
                <a:lnTo>
                  <a:pt x="4214245" y="1784573"/>
                </a:lnTo>
                <a:lnTo>
                  <a:pt x="4242560" y="1784573"/>
                </a:lnTo>
                <a:lnTo>
                  <a:pt x="4242560" y="1784931"/>
                </a:lnTo>
                <a:cubicBezTo>
                  <a:pt x="4243400" y="1784828"/>
                  <a:pt x="4244237" y="1784686"/>
                  <a:pt x="4245069" y="1784573"/>
                </a:cubicBezTo>
                <a:lnTo>
                  <a:pt x="4248295" y="1784573"/>
                </a:lnTo>
                <a:lnTo>
                  <a:pt x="4248295" y="1784215"/>
                </a:lnTo>
                <a:cubicBezTo>
                  <a:pt x="4270191" y="1780847"/>
                  <a:pt x="4289389" y="1773623"/>
                  <a:pt x="4307076" y="1764502"/>
                </a:cubicBezTo>
                <a:lnTo>
                  <a:pt x="4302416" y="1875612"/>
                </a:lnTo>
                <a:lnTo>
                  <a:pt x="4217471" y="1875612"/>
                </a:lnTo>
                <a:lnTo>
                  <a:pt x="4213528" y="1875612"/>
                </a:lnTo>
                <a:lnTo>
                  <a:pt x="4212454" y="1875255"/>
                </a:lnTo>
                <a:lnTo>
                  <a:pt x="4212454" y="1874180"/>
                </a:lnTo>
                <a:lnTo>
                  <a:pt x="4217113" y="1872746"/>
                </a:lnTo>
                <a:cubicBezTo>
                  <a:pt x="4217232" y="1873702"/>
                  <a:pt x="4217352" y="1874658"/>
                  <a:pt x="4217471" y="1875614"/>
                </a:cubicBezTo>
                <a:cubicBezTo>
                  <a:pt x="4217352" y="1873224"/>
                  <a:pt x="4217232" y="1870835"/>
                  <a:pt x="4217113" y="1868445"/>
                </a:cubicBezTo>
                <a:lnTo>
                  <a:pt x="4217113" y="1872388"/>
                </a:lnTo>
                <a:lnTo>
                  <a:pt x="4216755" y="1872388"/>
                </a:lnTo>
                <a:lnTo>
                  <a:pt x="4212454" y="1873822"/>
                </a:lnTo>
                <a:lnTo>
                  <a:pt x="4212454" y="1871313"/>
                </a:lnTo>
                <a:lnTo>
                  <a:pt x="4216755" y="1872387"/>
                </a:lnTo>
                <a:lnTo>
                  <a:pt x="4212454" y="1870954"/>
                </a:lnTo>
                <a:lnTo>
                  <a:pt x="4212454" y="1869879"/>
                </a:lnTo>
                <a:lnTo>
                  <a:pt x="4216397" y="1868445"/>
                </a:lnTo>
                <a:lnTo>
                  <a:pt x="4212454" y="1869520"/>
                </a:lnTo>
                <a:lnTo>
                  <a:pt x="4212454" y="1867011"/>
                </a:lnTo>
                <a:lnTo>
                  <a:pt x="4216397" y="1868445"/>
                </a:lnTo>
                <a:lnTo>
                  <a:pt x="4217114" y="1868445"/>
                </a:lnTo>
                <a:lnTo>
                  <a:pt x="4217114" y="1868087"/>
                </a:lnTo>
                <a:lnTo>
                  <a:pt x="4212454" y="1866653"/>
                </a:lnTo>
                <a:lnTo>
                  <a:pt x="4212454" y="1865578"/>
                </a:lnTo>
                <a:lnTo>
                  <a:pt x="4216755" y="1864504"/>
                </a:lnTo>
                <a:lnTo>
                  <a:pt x="4216755" y="1864146"/>
                </a:lnTo>
                <a:lnTo>
                  <a:pt x="4216397" y="1864146"/>
                </a:lnTo>
                <a:lnTo>
                  <a:pt x="4212455" y="1865221"/>
                </a:lnTo>
                <a:cubicBezTo>
                  <a:pt x="4212336" y="1864504"/>
                  <a:pt x="4212216" y="1863787"/>
                  <a:pt x="4212097" y="1863070"/>
                </a:cubicBezTo>
                <a:lnTo>
                  <a:pt x="4212097" y="1865579"/>
                </a:lnTo>
                <a:lnTo>
                  <a:pt x="4209588" y="1865937"/>
                </a:lnTo>
                <a:lnTo>
                  <a:pt x="4206721" y="1865220"/>
                </a:lnTo>
                <a:lnTo>
                  <a:pt x="4206721" y="1863069"/>
                </a:lnTo>
                <a:cubicBezTo>
                  <a:pt x="4206602" y="1863786"/>
                  <a:pt x="4206482" y="1864503"/>
                  <a:pt x="4206363" y="1865220"/>
                </a:cubicBezTo>
                <a:lnTo>
                  <a:pt x="4202779" y="1864145"/>
                </a:lnTo>
                <a:lnTo>
                  <a:pt x="4202062" y="1864145"/>
                </a:lnTo>
                <a:lnTo>
                  <a:pt x="4202062" y="1864503"/>
                </a:lnTo>
                <a:lnTo>
                  <a:pt x="4206363" y="1865578"/>
                </a:lnTo>
                <a:lnTo>
                  <a:pt x="4206363" y="1867012"/>
                </a:lnTo>
                <a:lnTo>
                  <a:pt x="4201703" y="1868086"/>
                </a:lnTo>
                <a:lnTo>
                  <a:pt x="4201703" y="1868444"/>
                </a:lnTo>
                <a:lnTo>
                  <a:pt x="4202420" y="1868444"/>
                </a:lnTo>
                <a:lnTo>
                  <a:pt x="4206363" y="1867369"/>
                </a:lnTo>
                <a:lnTo>
                  <a:pt x="4206363" y="1869520"/>
                </a:lnTo>
                <a:lnTo>
                  <a:pt x="4202420" y="1868445"/>
                </a:lnTo>
                <a:lnTo>
                  <a:pt x="4206363" y="1869879"/>
                </a:lnTo>
                <a:lnTo>
                  <a:pt x="4206363" y="1870954"/>
                </a:lnTo>
                <a:lnTo>
                  <a:pt x="4202062" y="1872387"/>
                </a:lnTo>
                <a:lnTo>
                  <a:pt x="4206363" y="1871313"/>
                </a:lnTo>
                <a:lnTo>
                  <a:pt x="4206363" y="1873463"/>
                </a:lnTo>
                <a:lnTo>
                  <a:pt x="4202062" y="1872388"/>
                </a:lnTo>
                <a:lnTo>
                  <a:pt x="4201704" y="1872388"/>
                </a:lnTo>
                <a:lnTo>
                  <a:pt x="4201704" y="1872746"/>
                </a:lnTo>
                <a:lnTo>
                  <a:pt x="4206363" y="1873821"/>
                </a:lnTo>
                <a:lnTo>
                  <a:pt x="4206363" y="1875255"/>
                </a:lnTo>
                <a:lnTo>
                  <a:pt x="4205289" y="1875612"/>
                </a:lnTo>
                <a:lnTo>
                  <a:pt x="3768017" y="1875612"/>
                </a:lnTo>
                <a:cubicBezTo>
                  <a:pt x="3764188" y="1821713"/>
                  <a:pt x="3759306" y="1760717"/>
                  <a:pt x="3763357" y="1748015"/>
                </a:cubicBezTo>
                <a:cubicBezTo>
                  <a:pt x="3771830" y="1722301"/>
                  <a:pt x="3799632" y="1710031"/>
                  <a:pt x="3821421" y="1704646"/>
                </a:cubicBezTo>
                <a:cubicBezTo>
                  <a:pt x="3840035" y="1707886"/>
                  <a:pt x="3861493" y="1707201"/>
                  <a:pt x="3875543" y="1725076"/>
                </a:cubicBezTo>
                <a:cubicBezTo>
                  <a:pt x="3901002" y="1708757"/>
                  <a:pt x="3917115" y="1745569"/>
                  <a:pt x="3937908" y="1748732"/>
                </a:cubicBezTo>
                <a:cubicBezTo>
                  <a:pt x="3944418" y="1738528"/>
                  <a:pt x="3921794" y="1696295"/>
                  <a:pt x="3948302" y="1712173"/>
                </a:cubicBezTo>
                <a:cubicBezTo>
                  <a:pt x="3958128" y="1727007"/>
                  <a:pt x="3997139" y="1738993"/>
                  <a:pt x="3990237" y="1708230"/>
                </a:cubicBezTo>
                <a:cubicBezTo>
                  <a:pt x="3978901" y="1683163"/>
                  <a:pt x="4009515" y="1696835"/>
                  <a:pt x="4010308" y="1678840"/>
                </a:cubicBezTo>
                <a:cubicBezTo>
                  <a:pt x="3998159" y="1654895"/>
                  <a:pt x="4037595" y="1654119"/>
                  <a:pt x="4024287" y="1629020"/>
                </a:cubicBezTo>
                <a:cubicBezTo>
                  <a:pt x="4029244" y="1614807"/>
                  <a:pt x="4020583" y="1599043"/>
                  <a:pt x="4005649" y="1597120"/>
                </a:cubicBezTo>
                <a:cubicBezTo>
                  <a:pt x="4005764" y="1584209"/>
                  <a:pt x="3995966" y="1502577"/>
                  <a:pt x="3984861" y="1494254"/>
                </a:cubicBezTo>
                <a:cubicBezTo>
                  <a:pt x="3982632" y="1459468"/>
                  <a:pt x="3938810" y="1501213"/>
                  <a:pt x="3937549" y="1475258"/>
                </a:cubicBezTo>
                <a:cubicBezTo>
                  <a:pt x="3932489" y="1454261"/>
                  <a:pt x="3951041" y="1435416"/>
                  <a:pt x="3934324" y="1420420"/>
                </a:cubicBezTo>
                <a:cubicBezTo>
                  <a:pt x="3916945" y="1393904"/>
                  <a:pt x="3901076" y="1442859"/>
                  <a:pt x="3880202" y="1429738"/>
                </a:cubicBezTo>
                <a:cubicBezTo>
                  <a:pt x="3866427" y="1410022"/>
                  <a:pt x="3836605" y="1425131"/>
                  <a:pt x="3822855" y="1401065"/>
                </a:cubicBezTo>
                <a:cubicBezTo>
                  <a:pt x="3816307" y="1389276"/>
                  <a:pt x="3799136" y="1381148"/>
                  <a:pt x="3784863" y="1381710"/>
                </a:cubicBezTo>
                <a:cubicBezTo>
                  <a:pt x="3773763" y="1382147"/>
                  <a:pt x="3764113" y="1387696"/>
                  <a:pt x="3762999" y="1401065"/>
                </a:cubicBezTo>
                <a:cubicBezTo>
                  <a:pt x="3764839" y="1422681"/>
                  <a:pt x="3747611" y="1404131"/>
                  <a:pt x="3743644" y="1420061"/>
                </a:cubicBezTo>
                <a:cubicBezTo>
                  <a:pt x="3718886" y="1433181"/>
                  <a:pt x="3720650" y="1389526"/>
                  <a:pt x="3699559" y="1393538"/>
                </a:cubicBezTo>
                <a:cubicBezTo>
                  <a:pt x="3676535" y="1392934"/>
                  <a:pt x="3673054" y="1423604"/>
                  <a:pt x="3649380" y="1424004"/>
                </a:cubicBezTo>
                <a:cubicBezTo>
                  <a:pt x="3635935" y="1439441"/>
                  <a:pt x="3620002" y="1462147"/>
                  <a:pt x="3597409" y="1448735"/>
                </a:cubicBezTo>
                <a:cubicBezTo>
                  <a:pt x="3572511" y="1437879"/>
                  <a:pt x="3588873" y="1478640"/>
                  <a:pt x="3587015" y="1492820"/>
                </a:cubicBezTo>
                <a:cubicBezTo>
                  <a:pt x="3575306" y="1489293"/>
                  <a:pt x="3564565" y="1571814"/>
                  <a:pt x="3552607" y="1574540"/>
                </a:cubicBezTo>
                <a:cubicBezTo>
                  <a:pt x="3530313" y="1575808"/>
                  <a:pt x="3511863" y="1607303"/>
                  <a:pt x="3522858" y="1633679"/>
                </a:cubicBezTo>
                <a:cubicBezTo>
                  <a:pt x="3532102" y="1650460"/>
                  <a:pt x="3520457" y="1662540"/>
                  <a:pt x="3526800" y="1677406"/>
                </a:cubicBezTo>
                <a:cubicBezTo>
                  <a:pt x="3521628" y="1701826"/>
                  <a:pt x="3539105" y="1719099"/>
                  <a:pt x="3558700" y="1725435"/>
                </a:cubicBezTo>
                <a:cubicBezTo>
                  <a:pt x="3574660" y="1745080"/>
                  <a:pt x="3594304" y="1734744"/>
                  <a:pt x="3610312" y="1722209"/>
                </a:cubicBezTo>
                <a:cubicBezTo>
                  <a:pt x="3620441" y="1732402"/>
                  <a:pt x="3649722" y="1715969"/>
                  <a:pt x="3645079" y="1742280"/>
                </a:cubicBezTo>
                <a:cubicBezTo>
                  <a:pt x="3664834" y="1748619"/>
                  <a:pt x="3686350" y="1711023"/>
                  <a:pt x="3707086" y="1735112"/>
                </a:cubicBezTo>
                <a:cubicBezTo>
                  <a:pt x="3727213" y="1756844"/>
                  <a:pt x="3742096" y="1775458"/>
                  <a:pt x="3741494" y="1806437"/>
                </a:cubicBezTo>
                <a:cubicBezTo>
                  <a:pt x="3741375" y="1829495"/>
                  <a:pt x="3741255" y="1852554"/>
                  <a:pt x="3741136" y="1875612"/>
                </a:cubicBezTo>
                <a:lnTo>
                  <a:pt x="3268381" y="1875612"/>
                </a:lnTo>
                <a:lnTo>
                  <a:pt x="3253327" y="1178486"/>
                </a:lnTo>
                <a:cubicBezTo>
                  <a:pt x="3309317" y="1250739"/>
                  <a:pt x="3376985" y="1325239"/>
                  <a:pt x="3451891" y="1401423"/>
                </a:cubicBezTo>
                <a:cubicBezTo>
                  <a:pt x="3457776" y="1407108"/>
                  <a:pt x="3468386" y="1405932"/>
                  <a:pt x="3458701" y="1393538"/>
                </a:cubicBezTo>
                <a:cubicBezTo>
                  <a:pt x="3402142" y="1311133"/>
                  <a:pt x="3331462" y="1233625"/>
                  <a:pt x="3254761" y="1158773"/>
                </a:cubicBezTo>
                <a:lnTo>
                  <a:pt x="3254761" y="1141569"/>
                </a:lnTo>
                <a:lnTo>
                  <a:pt x="3303147" y="1141569"/>
                </a:lnTo>
                <a:lnTo>
                  <a:pt x="3303147" y="1135118"/>
                </a:lnTo>
                <a:lnTo>
                  <a:pt x="3313541" y="1135118"/>
                </a:lnTo>
                <a:lnTo>
                  <a:pt x="3313541" y="1115763"/>
                </a:lnTo>
                <a:lnTo>
                  <a:pt x="3304581" y="1115763"/>
                </a:lnTo>
                <a:lnTo>
                  <a:pt x="3304581" y="1104294"/>
                </a:lnTo>
                <a:lnTo>
                  <a:pt x="3311033" y="1100709"/>
                </a:lnTo>
                <a:lnTo>
                  <a:pt x="3311033" y="1089240"/>
                </a:lnTo>
                <a:lnTo>
                  <a:pt x="3297413" y="1089240"/>
                </a:lnTo>
                <a:lnTo>
                  <a:pt x="3297413" y="1096408"/>
                </a:lnTo>
                <a:lnTo>
                  <a:pt x="3292036" y="1101785"/>
                </a:lnTo>
                <a:lnTo>
                  <a:pt x="3286302" y="1107519"/>
                </a:lnTo>
                <a:lnTo>
                  <a:pt x="3257270" y="1107519"/>
                </a:lnTo>
                <a:lnTo>
                  <a:pt x="3257270" y="1101426"/>
                </a:lnTo>
                <a:lnTo>
                  <a:pt x="3242574" y="1101426"/>
                </a:lnTo>
                <a:lnTo>
                  <a:pt x="3225012" y="1099276"/>
                </a:lnTo>
                <a:cubicBezTo>
                  <a:pt x="3249891" y="957491"/>
                  <a:pt x="3265608" y="815616"/>
                  <a:pt x="3280567" y="673832"/>
                </a:cubicBezTo>
                <a:cubicBezTo>
                  <a:pt x="3283396" y="653210"/>
                  <a:pt x="3269911" y="653186"/>
                  <a:pt x="3266230" y="672398"/>
                </a:cubicBezTo>
                <a:cubicBezTo>
                  <a:pt x="3235740" y="814498"/>
                  <a:pt x="3210355" y="956817"/>
                  <a:pt x="3202431" y="1098917"/>
                </a:cubicBezTo>
                <a:lnTo>
                  <a:pt x="3193829" y="1103935"/>
                </a:lnTo>
                <a:lnTo>
                  <a:pt x="3174475" y="1103935"/>
                </a:lnTo>
                <a:lnTo>
                  <a:pt x="3166231" y="1105010"/>
                </a:lnTo>
                <a:lnTo>
                  <a:pt x="3162647" y="1112537"/>
                </a:lnTo>
                <a:lnTo>
                  <a:pt x="3160138" y="1117196"/>
                </a:lnTo>
                <a:lnTo>
                  <a:pt x="3166231" y="1118630"/>
                </a:lnTo>
                <a:lnTo>
                  <a:pt x="3171966" y="1121497"/>
                </a:lnTo>
                <a:lnTo>
                  <a:pt x="3170532" y="1125440"/>
                </a:lnTo>
                <a:cubicBezTo>
                  <a:pt x="3063516" y="1168924"/>
                  <a:pt x="2966369" y="1223807"/>
                  <a:pt x="2874477" y="1284936"/>
                </a:cubicBezTo>
                <a:cubicBezTo>
                  <a:pt x="2860685" y="1292635"/>
                  <a:pt x="2863531" y="1299445"/>
                  <a:pt x="2877345" y="1292463"/>
                </a:cubicBezTo>
                <a:cubicBezTo>
                  <a:pt x="2986553" y="1244889"/>
                  <a:pt x="3092896" y="1194193"/>
                  <a:pt x="3192037" y="1136551"/>
                </a:cubicBezTo>
                <a:lnTo>
                  <a:pt x="3201351" y="1136191"/>
                </a:lnTo>
                <a:lnTo>
                  <a:pt x="3214255" y="1136191"/>
                </a:lnTo>
                <a:lnTo>
                  <a:pt x="3217839" y="1141925"/>
                </a:lnTo>
                <a:lnTo>
                  <a:pt x="3225366" y="1149094"/>
                </a:lnTo>
                <a:lnTo>
                  <a:pt x="3206011" y="1875610"/>
                </a:lnTo>
                <a:lnTo>
                  <a:pt x="3099919" y="1875610"/>
                </a:lnTo>
                <a:cubicBezTo>
                  <a:pt x="3103395" y="1874256"/>
                  <a:pt x="3108990" y="1874327"/>
                  <a:pt x="3109238" y="1869517"/>
                </a:cubicBezTo>
                <a:cubicBezTo>
                  <a:pt x="3102735" y="1858545"/>
                  <a:pt x="3123887" y="1858079"/>
                  <a:pt x="3116764" y="1846578"/>
                </a:cubicBezTo>
                <a:cubicBezTo>
                  <a:pt x="3119418" y="1840065"/>
                  <a:pt x="3114722" y="1832764"/>
                  <a:pt x="3106729" y="1831883"/>
                </a:cubicBezTo>
                <a:cubicBezTo>
                  <a:pt x="3106786" y="1825966"/>
                  <a:pt x="3101561" y="1820284"/>
                  <a:pt x="3095618" y="1816471"/>
                </a:cubicBezTo>
                <a:cubicBezTo>
                  <a:pt x="3094425" y="1800531"/>
                  <a:pt x="3070845" y="1819404"/>
                  <a:pt x="3070170" y="1807510"/>
                </a:cubicBezTo>
                <a:cubicBezTo>
                  <a:pt x="3067461" y="1797889"/>
                  <a:pt x="3077325" y="1789293"/>
                  <a:pt x="3068378" y="1782421"/>
                </a:cubicBezTo>
                <a:cubicBezTo>
                  <a:pt x="3059077" y="1770271"/>
                  <a:pt x="3050876" y="1792735"/>
                  <a:pt x="3039704" y="1786722"/>
                </a:cubicBezTo>
                <a:cubicBezTo>
                  <a:pt x="3032332" y="1777688"/>
                  <a:pt x="3016239" y="1784488"/>
                  <a:pt x="3008880" y="1773461"/>
                </a:cubicBezTo>
                <a:cubicBezTo>
                  <a:pt x="3005376" y="1768059"/>
                  <a:pt x="2996089" y="1764601"/>
                  <a:pt x="2988450" y="1764859"/>
                </a:cubicBezTo>
                <a:cubicBezTo>
                  <a:pt x="2982509" y="1765060"/>
                  <a:pt x="2977577" y="1767335"/>
                  <a:pt x="2976981" y="1773461"/>
                </a:cubicBezTo>
                <a:cubicBezTo>
                  <a:pt x="2977965" y="1783365"/>
                  <a:pt x="2968710" y="1775121"/>
                  <a:pt x="2966587" y="1782421"/>
                </a:cubicBezTo>
                <a:cubicBezTo>
                  <a:pt x="2953335" y="1788433"/>
                  <a:pt x="2954219" y="1768396"/>
                  <a:pt x="2942931" y="1770235"/>
                </a:cubicBezTo>
                <a:cubicBezTo>
                  <a:pt x="2930609" y="1769957"/>
                  <a:pt x="2928719" y="1784030"/>
                  <a:pt x="2916049" y="1784213"/>
                </a:cubicBezTo>
                <a:cubicBezTo>
                  <a:pt x="2908854" y="1791287"/>
                  <a:pt x="2900184" y="1801470"/>
                  <a:pt x="2888093" y="1795324"/>
                </a:cubicBezTo>
                <a:cubicBezTo>
                  <a:pt x="2874766" y="1790350"/>
                  <a:pt x="2883353" y="1809256"/>
                  <a:pt x="2882358" y="1815754"/>
                </a:cubicBezTo>
                <a:cubicBezTo>
                  <a:pt x="2876091" y="1814138"/>
                  <a:pt x="2870479" y="1820598"/>
                  <a:pt x="2864079" y="1821847"/>
                </a:cubicBezTo>
                <a:cubicBezTo>
                  <a:pt x="2852147" y="1822428"/>
                  <a:pt x="2842424" y="1836642"/>
                  <a:pt x="2848308" y="1848729"/>
                </a:cubicBezTo>
                <a:cubicBezTo>
                  <a:pt x="2853255" y="1856418"/>
                  <a:pt x="2847063" y="1861988"/>
                  <a:pt x="2850459" y="1868800"/>
                </a:cubicBezTo>
                <a:cubicBezTo>
                  <a:pt x="2849863" y="1871206"/>
                  <a:pt x="2849678" y="1873521"/>
                  <a:pt x="2850101" y="1875610"/>
                </a:cubicBezTo>
                <a:lnTo>
                  <a:pt x="2591322" y="1875610"/>
                </a:lnTo>
                <a:cubicBezTo>
                  <a:pt x="2588565" y="1839535"/>
                  <a:pt x="2583093" y="1791651"/>
                  <a:pt x="2581645" y="1786005"/>
                </a:cubicBezTo>
                <a:cubicBezTo>
                  <a:pt x="2581421" y="1765038"/>
                  <a:pt x="2575543" y="1741343"/>
                  <a:pt x="2587021" y="1722565"/>
                </a:cubicBezTo>
                <a:cubicBezTo>
                  <a:pt x="2599112" y="1704073"/>
                  <a:pt x="2604224" y="1684373"/>
                  <a:pt x="2612469" y="1663784"/>
                </a:cubicBezTo>
                <a:cubicBezTo>
                  <a:pt x="2616932" y="1636161"/>
                  <a:pt x="2635065" y="1695025"/>
                  <a:pt x="2650820" y="1695325"/>
                </a:cubicBezTo>
                <a:cubicBezTo>
                  <a:pt x="2660347" y="1711152"/>
                  <a:pt x="2672740" y="1680558"/>
                  <a:pt x="2681285" y="1697834"/>
                </a:cubicBezTo>
                <a:cubicBezTo>
                  <a:pt x="2694613" y="1712581"/>
                  <a:pt x="2700602" y="1693617"/>
                  <a:pt x="2712468" y="1691741"/>
                </a:cubicBezTo>
                <a:cubicBezTo>
                  <a:pt x="2724565" y="1678873"/>
                  <a:pt x="2723900" y="1656561"/>
                  <a:pt x="2724654" y="1638695"/>
                </a:cubicBezTo>
                <a:cubicBezTo>
                  <a:pt x="2727917" y="1615281"/>
                  <a:pt x="2711581" y="1631527"/>
                  <a:pt x="2698489" y="1629017"/>
                </a:cubicBezTo>
                <a:cubicBezTo>
                  <a:pt x="2672111" y="1619811"/>
                  <a:pt x="2712293" y="1602255"/>
                  <a:pt x="2694547" y="1591383"/>
                </a:cubicBezTo>
                <a:cubicBezTo>
                  <a:pt x="2699651" y="1569068"/>
                  <a:pt x="2674902" y="1576186"/>
                  <a:pt x="2663364" y="1569878"/>
                </a:cubicBezTo>
                <a:cubicBezTo>
                  <a:pt x="2659211" y="1549246"/>
                  <a:pt x="2688064" y="1571782"/>
                  <a:pt x="2698848" y="1567728"/>
                </a:cubicBezTo>
                <a:cubicBezTo>
                  <a:pt x="2720745" y="1561949"/>
                  <a:pt x="2703841" y="1595822"/>
                  <a:pt x="2719278" y="1569878"/>
                </a:cubicBezTo>
                <a:cubicBezTo>
                  <a:pt x="2742188" y="1562520"/>
                  <a:pt x="2717894" y="1541321"/>
                  <a:pt x="2732898" y="1528302"/>
                </a:cubicBezTo>
                <a:cubicBezTo>
                  <a:pt x="2751336" y="1534204"/>
                  <a:pt x="2742094" y="1514890"/>
                  <a:pt x="2749743" y="1505363"/>
                </a:cubicBezTo>
                <a:cubicBezTo>
                  <a:pt x="2764630" y="1516313"/>
                  <a:pt x="2786826" y="1490285"/>
                  <a:pt x="2761930" y="1487800"/>
                </a:cubicBezTo>
                <a:cubicBezTo>
                  <a:pt x="2755158" y="1469789"/>
                  <a:pt x="2745546" y="1449459"/>
                  <a:pt x="2723579" y="1449449"/>
                </a:cubicBezTo>
                <a:cubicBezTo>
                  <a:pt x="2731752" y="1430851"/>
                  <a:pt x="2710919" y="1423419"/>
                  <a:pt x="2701715" y="1410740"/>
                </a:cubicBezTo>
                <a:cubicBezTo>
                  <a:pt x="2685723" y="1416700"/>
                  <a:pt x="2633224" y="1393995"/>
                  <a:pt x="2659422" y="1394611"/>
                </a:cubicBezTo>
                <a:cubicBezTo>
                  <a:pt x="2659824" y="1388465"/>
                  <a:pt x="2627217" y="1392294"/>
                  <a:pt x="2616053" y="1404647"/>
                </a:cubicBezTo>
                <a:cubicBezTo>
                  <a:pt x="2608356" y="1398269"/>
                  <a:pt x="2597089" y="1391558"/>
                  <a:pt x="2583078" y="1389952"/>
                </a:cubicBezTo>
                <a:cubicBezTo>
                  <a:pt x="2566383" y="1395243"/>
                  <a:pt x="2543893" y="1397094"/>
                  <a:pt x="2530032" y="1407873"/>
                </a:cubicBezTo>
                <a:cubicBezTo>
                  <a:pt x="2524101" y="1424274"/>
                  <a:pt x="2500693" y="1430607"/>
                  <a:pt x="2485588" y="1421493"/>
                </a:cubicBezTo>
                <a:cubicBezTo>
                  <a:pt x="2480701" y="1404798"/>
                  <a:pt x="2465892" y="1410137"/>
                  <a:pt x="2454406" y="1407514"/>
                </a:cubicBezTo>
                <a:cubicBezTo>
                  <a:pt x="2450804" y="1423200"/>
                  <a:pt x="2446845" y="1441456"/>
                  <a:pt x="2450463" y="1458410"/>
                </a:cubicBezTo>
                <a:cubicBezTo>
                  <a:pt x="2437395" y="1453854"/>
                  <a:pt x="2414983" y="1457125"/>
                  <a:pt x="2418922" y="1478481"/>
                </a:cubicBezTo>
                <a:cubicBezTo>
                  <a:pt x="2395475" y="1485373"/>
                  <a:pt x="2434329" y="1522546"/>
                  <a:pt x="2406736" y="1519700"/>
                </a:cubicBezTo>
                <a:cubicBezTo>
                  <a:pt x="2382168" y="1517984"/>
                  <a:pt x="2408159" y="1543273"/>
                  <a:pt x="2417488" y="1548373"/>
                </a:cubicBezTo>
                <a:cubicBezTo>
                  <a:pt x="2425910" y="1571453"/>
                  <a:pt x="2396498" y="1543468"/>
                  <a:pt x="2387381" y="1556258"/>
                </a:cubicBezTo>
                <a:cubicBezTo>
                  <a:pt x="2375462" y="1555790"/>
                  <a:pt x="2368654" y="1546335"/>
                  <a:pt x="2373761" y="1576330"/>
                </a:cubicBezTo>
                <a:cubicBezTo>
                  <a:pt x="2368214" y="1595849"/>
                  <a:pt x="2368830" y="1616901"/>
                  <a:pt x="2383080" y="1632602"/>
                </a:cubicBezTo>
                <a:cubicBezTo>
                  <a:pt x="2393284" y="1650021"/>
                  <a:pt x="2374316" y="1656156"/>
                  <a:pt x="2392041" y="1665935"/>
                </a:cubicBezTo>
                <a:cubicBezTo>
                  <a:pt x="2406833" y="1685692"/>
                  <a:pt x="2424547" y="1646671"/>
                  <a:pt x="2434693" y="1671311"/>
                </a:cubicBezTo>
                <a:cubicBezTo>
                  <a:pt x="2440855" y="1682571"/>
                  <a:pt x="2463821" y="1712546"/>
                  <a:pt x="2471968" y="1696042"/>
                </a:cubicBezTo>
                <a:cubicBezTo>
                  <a:pt x="2465652" y="1679946"/>
                  <a:pt x="2480742" y="1673288"/>
                  <a:pt x="2487380" y="1690307"/>
                </a:cubicBezTo>
                <a:cubicBezTo>
                  <a:pt x="2500863" y="1692765"/>
                  <a:pt x="2519345" y="1687441"/>
                  <a:pt x="2528957" y="1704644"/>
                </a:cubicBezTo>
                <a:cubicBezTo>
                  <a:pt x="2538127" y="1722449"/>
                  <a:pt x="2567645" y="1724366"/>
                  <a:pt x="2567666" y="1746938"/>
                </a:cubicBezTo>
                <a:cubicBezTo>
                  <a:pt x="2566019" y="1763517"/>
                  <a:pt x="2567950" y="1834203"/>
                  <a:pt x="2563365" y="1875610"/>
                </a:cubicBezTo>
                <a:lnTo>
                  <a:pt x="1940790" y="1875610"/>
                </a:lnTo>
                <a:cubicBezTo>
                  <a:pt x="1938881" y="1858073"/>
                  <a:pt x="1926147" y="1835052"/>
                  <a:pt x="1932188" y="1818621"/>
                </a:cubicBezTo>
                <a:cubicBezTo>
                  <a:pt x="1941325" y="1794562"/>
                  <a:pt x="1971058" y="1782799"/>
                  <a:pt x="1994553" y="1777762"/>
                </a:cubicBezTo>
                <a:cubicBezTo>
                  <a:pt x="2014626" y="1780793"/>
                  <a:pt x="2037825" y="1780033"/>
                  <a:pt x="2052976" y="1796758"/>
                </a:cubicBezTo>
                <a:cubicBezTo>
                  <a:pt x="2080428" y="1781489"/>
                  <a:pt x="2097936" y="1816021"/>
                  <a:pt x="2120359" y="1818980"/>
                </a:cubicBezTo>
                <a:cubicBezTo>
                  <a:pt x="2127379" y="1809433"/>
                  <a:pt x="2102885" y="1770074"/>
                  <a:pt x="2131470" y="1784930"/>
                </a:cubicBezTo>
                <a:cubicBezTo>
                  <a:pt x="2142066" y="1798809"/>
                  <a:pt x="2184431" y="1810128"/>
                  <a:pt x="2176989" y="1781346"/>
                </a:cubicBezTo>
                <a:cubicBezTo>
                  <a:pt x="2164765" y="1757892"/>
                  <a:pt x="2197638" y="1770225"/>
                  <a:pt x="2198494" y="1753389"/>
                </a:cubicBezTo>
                <a:cubicBezTo>
                  <a:pt x="2185392" y="1730985"/>
                  <a:pt x="2227898" y="1730278"/>
                  <a:pt x="2213548" y="1706795"/>
                </a:cubicBezTo>
                <a:cubicBezTo>
                  <a:pt x="2218893" y="1693496"/>
                  <a:pt x="2209581" y="1678844"/>
                  <a:pt x="2193476" y="1677046"/>
                </a:cubicBezTo>
                <a:cubicBezTo>
                  <a:pt x="2193610" y="1664965"/>
                  <a:pt x="2182872" y="1588776"/>
                  <a:pt x="2170896" y="1580989"/>
                </a:cubicBezTo>
                <a:cubicBezTo>
                  <a:pt x="2168492" y="1548442"/>
                  <a:pt x="2121360" y="1587353"/>
                  <a:pt x="2120000" y="1563068"/>
                </a:cubicBezTo>
                <a:cubicBezTo>
                  <a:pt x="2114543" y="1543423"/>
                  <a:pt x="2134801" y="1525846"/>
                  <a:pt x="2116774" y="1511814"/>
                </a:cubicBezTo>
                <a:cubicBezTo>
                  <a:pt x="2098034" y="1487006"/>
                  <a:pt x="2080861" y="1533051"/>
                  <a:pt x="2058352" y="1520775"/>
                </a:cubicBezTo>
                <a:cubicBezTo>
                  <a:pt x="2043497" y="1502327"/>
                  <a:pt x="2011173" y="1516410"/>
                  <a:pt x="1996345" y="1493893"/>
                </a:cubicBezTo>
                <a:cubicBezTo>
                  <a:pt x="1989285" y="1482863"/>
                  <a:pt x="1970518" y="1475088"/>
                  <a:pt x="1955127" y="1475614"/>
                </a:cubicBezTo>
                <a:cubicBezTo>
                  <a:pt x="1943158" y="1476022"/>
                  <a:pt x="1933031" y="1481385"/>
                  <a:pt x="1931830" y="1493893"/>
                </a:cubicBezTo>
                <a:cubicBezTo>
                  <a:pt x="1933814" y="1514118"/>
                  <a:pt x="1915319" y="1496551"/>
                  <a:pt x="1911042" y="1511456"/>
                </a:cubicBezTo>
                <a:cubicBezTo>
                  <a:pt x="1884344" y="1523731"/>
                  <a:pt x="1886474" y="1483329"/>
                  <a:pt x="1863730" y="1487083"/>
                </a:cubicBezTo>
                <a:cubicBezTo>
                  <a:pt x="1838903" y="1486518"/>
                  <a:pt x="1834779" y="1515025"/>
                  <a:pt x="1809250" y="1515398"/>
                </a:cubicBezTo>
                <a:cubicBezTo>
                  <a:pt x="1794751" y="1529842"/>
                  <a:pt x="1777700" y="1550886"/>
                  <a:pt x="1753337" y="1538337"/>
                </a:cubicBezTo>
                <a:cubicBezTo>
                  <a:pt x="1726489" y="1528180"/>
                  <a:pt x="1743872" y="1566646"/>
                  <a:pt x="1741868" y="1579914"/>
                </a:cubicBezTo>
                <a:cubicBezTo>
                  <a:pt x="1729241" y="1576614"/>
                  <a:pt x="1717846" y="1653707"/>
                  <a:pt x="1704950" y="1656257"/>
                </a:cubicBezTo>
                <a:cubicBezTo>
                  <a:pt x="1680910" y="1657444"/>
                  <a:pt x="1660837" y="1686775"/>
                  <a:pt x="1672693" y="1711454"/>
                </a:cubicBezTo>
                <a:cubicBezTo>
                  <a:pt x="1682661" y="1727154"/>
                  <a:pt x="1670152" y="1738404"/>
                  <a:pt x="1676994" y="1752314"/>
                </a:cubicBezTo>
                <a:cubicBezTo>
                  <a:pt x="1671414" y="1775162"/>
                  <a:pt x="1690630" y="1791547"/>
                  <a:pt x="1711760" y="1797475"/>
                </a:cubicBezTo>
                <a:cubicBezTo>
                  <a:pt x="1728971" y="1815855"/>
                  <a:pt x="1749695" y="1805977"/>
                  <a:pt x="1766957" y="1794249"/>
                </a:cubicBezTo>
                <a:cubicBezTo>
                  <a:pt x="1777879" y="1803786"/>
                  <a:pt x="1809597" y="1788627"/>
                  <a:pt x="1804591" y="1813245"/>
                </a:cubicBezTo>
                <a:cubicBezTo>
                  <a:pt x="1825894" y="1819176"/>
                  <a:pt x="1848897" y="1783897"/>
                  <a:pt x="1871257" y="1806435"/>
                </a:cubicBezTo>
                <a:cubicBezTo>
                  <a:pt x="1892960" y="1826769"/>
                  <a:pt x="1909541" y="1844116"/>
                  <a:pt x="1908891" y="1873101"/>
                </a:cubicBezTo>
                <a:cubicBezTo>
                  <a:pt x="1908772" y="1873937"/>
                  <a:pt x="1908652" y="1874774"/>
                  <a:pt x="1908533" y="1875610"/>
                </a:cubicBezTo>
                <a:lnTo>
                  <a:pt x="18288" y="1893898"/>
                </a:lnTo>
                <a:lnTo>
                  <a:pt x="0" y="1972742"/>
                </a:lnTo>
                <a:lnTo>
                  <a:pt x="13601612" y="1972742"/>
                </a:lnTo>
                <a:lnTo>
                  <a:pt x="13601612" y="1875610"/>
                </a:lnTo>
                <a:lnTo>
                  <a:pt x="13109502" y="1875610"/>
                </a:lnTo>
                <a:cubicBezTo>
                  <a:pt x="13121703" y="1861360"/>
                  <a:pt x="13127490" y="1846630"/>
                  <a:pt x="13136025" y="1830808"/>
                </a:cubicBezTo>
                <a:cubicBezTo>
                  <a:pt x="13140758" y="1809082"/>
                  <a:pt x="13159830" y="1854944"/>
                  <a:pt x="13176528" y="1855180"/>
                </a:cubicBezTo>
                <a:cubicBezTo>
                  <a:pt x="13186626" y="1867628"/>
                  <a:pt x="13199726" y="1843743"/>
                  <a:pt x="13208785" y="1857331"/>
                </a:cubicBezTo>
                <a:cubicBezTo>
                  <a:pt x="13222911" y="1868929"/>
                  <a:pt x="13229182" y="1854146"/>
                  <a:pt x="13241759" y="1852671"/>
                </a:cubicBezTo>
                <a:cubicBezTo>
                  <a:pt x="13254583" y="1842551"/>
                  <a:pt x="13253863" y="1825146"/>
                  <a:pt x="13254662" y="1811095"/>
                </a:cubicBezTo>
                <a:cubicBezTo>
                  <a:pt x="13258122" y="1792679"/>
                  <a:pt x="13240585" y="1805183"/>
                  <a:pt x="13226707" y="1803209"/>
                </a:cubicBezTo>
                <a:cubicBezTo>
                  <a:pt x="13198742" y="1795968"/>
                  <a:pt x="13241576" y="1782370"/>
                  <a:pt x="13222763" y="1773819"/>
                </a:cubicBezTo>
                <a:cubicBezTo>
                  <a:pt x="13228174" y="1756267"/>
                  <a:pt x="13202019" y="1761576"/>
                  <a:pt x="13189788" y="1756615"/>
                </a:cubicBezTo>
                <a:cubicBezTo>
                  <a:pt x="13185387" y="1740387"/>
                  <a:pt x="13215991" y="1758370"/>
                  <a:pt x="13227422" y="1755181"/>
                </a:cubicBezTo>
                <a:cubicBezTo>
                  <a:pt x="13250631" y="1750637"/>
                  <a:pt x="13232566" y="1777378"/>
                  <a:pt x="13248928" y="1756973"/>
                </a:cubicBezTo>
                <a:cubicBezTo>
                  <a:pt x="13273212" y="1751186"/>
                  <a:pt x="13247719" y="1734239"/>
                  <a:pt x="13263623" y="1723999"/>
                </a:cubicBezTo>
                <a:cubicBezTo>
                  <a:pt x="13283166" y="1728641"/>
                  <a:pt x="13273078" y="1713571"/>
                  <a:pt x="13281187" y="1706078"/>
                </a:cubicBezTo>
                <a:cubicBezTo>
                  <a:pt x="13296966" y="1714690"/>
                  <a:pt x="13320479" y="1694412"/>
                  <a:pt x="13294090" y="1692458"/>
                </a:cubicBezTo>
                <a:cubicBezTo>
                  <a:pt x="13286912" y="1678292"/>
                  <a:pt x="13276873" y="1662000"/>
                  <a:pt x="13253587" y="1661992"/>
                </a:cubicBezTo>
                <a:cubicBezTo>
                  <a:pt x="13262249" y="1647364"/>
                  <a:pt x="13240047" y="1641857"/>
                  <a:pt x="13230290" y="1631885"/>
                </a:cubicBezTo>
                <a:cubicBezTo>
                  <a:pt x="13213339" y="1636573"/>
                  <a:pt x="13158077" y="1618497"/>
                  <a:pt x="13185846" y="1618982"/>
                </a:cubicBezTo>
                <a:cubicBezTo>
                  <a:pt x="13186270" y="1614147"/>
                  <a:pt x="13151444" y="1617151"/>
                  <a:pt x="13139610" y="1626867"/>
                </a:cubicBezTo>
                <a:cubicBezTo>
                  <a:pt x="13131453" y="1621851"/>
                  <a:pt x="13119692" y="1616303"/>
                  <a:pt x="13104844" y="1615039"/>
                </a:cubicBezTo>
                <a:cubicBezTo>
                  <a:pt x="13087146" y="1619201"/>
                  <a:pt x="13062906" y="1620899"/>
                  <a:pt x="13048212" y="1629376"/>
                </a:cubicBezTo>
                <a:cubicBezTo>
                  <a:pt x="13041926" y="1642276"/>
                  <a:pt x="13017270" y="1647297"/>
                  <a:pt x="13001260" y="1640128"/>
                </a:cubicBezTo>
                <a:cubicBezTo>
                  <a:pt x="12996079" y="1626998"/>
                  <a:pt x="12980459" y="1631080"/>
                  <a:pt x="12968285" y="1629017"/>
                </a:cubicBezTo>
                <a:cubicBezTo>
                  <a:pt x="12964466" y="1641355"/>
                  <a:pt x="12960150" y="1655826"/>
                  <a:pt x="12963984" y="1669160"/>
                </a:cubicBezTo>
                <a:cubicBezTo>
                  <a:pt x="12950132" y="1665577"/>
                  <a:pt x="12926477" y="1667776"/>
                  <a:pt x="12930650" y="1684573"/>
                </a:cubicBezTo>
                <a:cubicBezTo>
                  <a:pt x="12905800" y="1689993"/>
                  <a:pt x="12946996" y="1719786"/>
                  <a:pt x="12917747" y="1717547"/>
                </a:cubicBezTo>
                <a:cubicBezTo>
                  <a:pt x="12891709" y="1716198"/>
                  <a:pt x="12919327" y="1735758"/>
                  <a:pt x="12929217" y="1739769"/>
                </a:cubicBezTo>
                <a:cubicBezTo>
                  <a:pt x="12938141" y="1757921"/>
                  <a:pt x="12906983" y="1735803"/>
                  <a:pt x="12897318" y="1745862"/>
                </a:cubicBezTo>
                <a:cubicBezTo>
                  <a:pt x="12884686" y="1745494"/>
                  <a:pt x="12877568" y="1738042"/>
                  <a:pt x="12882981" y="1761633"/>
                </a:cubicBezTo>
                <a:cubicBezTo>
                  <a:pt x="12877103" y="1776985"/>
                  <a:pt x="12877553" y="1793728"/>
                  <a:pt x="12892659" y="1806077"/>
                </a:cubicBezTo>
                <a:cubicBezTo>
                  <a:pt x="12903473" y="1819777"/>
                  <a:pt x="12883548" y="1824551"/>
                  <a:pt x="12902336" y="1832241"/>
                </a:cubicBezTo>
                <a:cubicBezTo>
                  <a:pt x="12918015" y="1847781"/>
                  <a:pt x="12936385" y="1817163"/>
                  <a:pt x="12947139" y="1836542"/>
                </a:cubicBezTo>
                <a:cubicBezTo>
                  <a:pt x="12953670" y="1845398"/>
                  <a:pt x="12977927" y="1868877"/>
                  <a:pt x="12986564" y="1855897"/>
                </a:cubicBezTo>
                <a:cubicBezTo>
                  <a:pt x="12979868" y="1843237"/>
                  <a:pt x="12996014" y="1837852"/>
                  <a:pt x="13003052" y="1851238"/>
                </a:cubicBezTo>
                <a:cubicBezTo>
                  <a:pt x="13017341" y="1853171"/>
                  <a:pt x="13037310" y="1849177"/>
                  <a:pt x="13047497" y="1862707"/>
                </a:cubicBezTo>
                <a:cubicBezTo>
                  <a:pt x="13051460" y="1868419"/>
                  <a:pt x="13058953" y="1872117"/>
                  <a:pt x="13066492" y="1875610"/>
                </a:cubicBezTo>
                <a:lnTo>
                  <a:pt x="12700187" y="1875610"/>
                </a:lnTo>
                <a:lnTo>
                  <a:pt x="12700187" y="1866650"/>
                </a:lnTo>
                <a:lnTo>
                  <a:pt x="12726352" y="1865933"/>
                </a:lnTo>
                <a:lnTo>
                  <a:pt x="12792659" y="1791740"/>
                </a:lnTo>
                <a:lnTo>
                  <a:pt x="12793734" y="1786722"/>
                </a:lnTo>
                <a:lnTo>
                  <a:pt x="12672947" y="1798192"/>
                </a:lnTo>
                <a:lnTo>
                  <a:pt x="12609865" y="1866650"/>
                </a:lnTo>
                <a:lnTo>
                  <a:pt x="12690151" y="1866650"/>
                </a:lnTo>
                <a:lnTo>
                  <a:pt x="12690151" y="1871668"/>
                </a:lnTo>
                <a:lnTo>
                  <a:pt x="12693018" y="1872384"/>
                </a:lnTo>
                <a:lnTo>
                  <a:pt x="12693018" y="1875610"/>
                </a:lnTo>
                <a:lnTo>
                  <a:pt x="12551084" y="1875610"/>
                </a:lnTo>
                <a:lnTo>
                  <a:pt x="12551084" y="1864499"/>
                </a:lnTo>
                <a:lnTo>
                  <a:pt x="12572589" y="1864499"/>
                </a:lnTo>
                <a:lnTo>
                  <a:pt x="12649291" y="1775611"/>
                </a:lnTo>
                <a:lnTo>
                  <a:pt x="12651083" y="1769518"/>
                </a:lnTo>
                <a:lnTo>
                  <a:pt x="12518826" y="1783138"/>
                </a:lnTo>
                <a:lnTo>
                  <a:pt x="12443917" y="1864141"/>
                </a:lnTo>
                <a:lnTo>
                  <a:pt x="12538898" y="1864141"/>
                </a:lnTo>
                <a:lnTo>
                  <a:pt x="12538898" y="1870234"/>
                </a:lnTo>
                <a:lnTo>
                  <a:pt x="12542482" y="1870951"/>
                </a:lnTo>
                <a:lnTo>
                  <a:pt x="12542482" y="1875610"/>
                </a:lnTo>
                <a:lnTo>
                  <a:pt x="12382985" y="1875610"/>
                </a:lnTo>
                <a:lnTo>
                  <a:pt x="12382985" y="1870592"/>
                </a:lnTo>
                <a:lnTo>
                  <a:pt x="12368290" y="1870950"/>
                </a:lnTo>
                <a:lnTo>
                  <a:pt x="12368290" y="1853388"/>
                </a:lnTo>
                <a:lnTo>
                  <a:pt x="12380118" y="1853030"/>
                </a:lnTo>
                <a:lnTo>
                  <a:pt x="12516317" y="1708587"/>
                </a:lnTo>
                <a:lnTo>
                  <a:pt x="12517393" y="1699626"/>
                </a:lnTo>
                <a:lnTo>
                  <a:pt x="12361122" y="1728658"/>
                </a:lnTo>
                <a:lnTo>
                  <a:pt x="12219904" y="1849446"/>
                </a:lnTo>
                <a:lnTo>
                  <a:pt x="12345351" y="1853030"/>
                </a:lnTo>
                <a:lnTo>
                  <a:pt x="12347502" y="1859840"/>
                </a:lnTo>
                <a:lnTo>
                  <a:pt x="12354312" y="1859840"/>
                </a:lnTo>
                <a:lnTo>
                  <a:pt x="12354312" y="1872026"/>
                </a:lnTo>
                <a:lnTo>
                  <a:pt x="12341050" y="1872026"/>
                </a:lnTo>
                <a:lnTo>
                  <a:pt x="12341050" y="1875610"/>
                </a:lnTo>
                <a:lnTo>
                  <a:pt x="12086572" y="1875610"/>
                </a:lnTo>
                <a:lnTo>
                  <a:pt x="12086572" y="1856255"/>
                </a:lnTo>
                <a:lnTo>
                  <a:pt x="12134242" y="1854822"/>
                </a:lnTo>
                <a:lnTo>
                  <a:pt x="12254313" y="1720414"/>
                </a:lnTo>
                <a:lnTo>
                  <a:pt x="12256822" y="1711096"/>
                </a:lnTo>
                <a:lnTo>
                  <a:pt x="12037110" y="1732242"/>
                </a:lnTo>
                <a:lnTo>
                  <a:pt x="11922416" y="1855897"/>
                </a:lnTo>
                <a:lnTo>
                  <a:pt x="12067934" y="1855897"/>
                </a:lnTo>
                <a:lnTo>
                  <a:pt x="12067934" y="1865216"/>
                </a:lnTo>
                <a:lnTo>
                  <a:pt x="12073669" y="1866291"/>
                </a:lnTo>
                <a:lnTo>
                  <a:pt x="12073669" y="1875610"/>
                </a:lnTo>
                <a:lnTo>
                  <a:pt x="11800553" y="1875610"/>
                </a:lnTo>
                <a:lnTo>
                  <a:pt x="11800553" y="1851954"/>
                </a:lnTo>
                <a:lnTo>
                  <a:pt x="11839621" y="1851954"/>
                </a:lnTo>
                <a:lnTo>
                  <a:pt x="11979763" y="1690665"/>
                </a:lnTo>
                <a:lnTo>
                  <a:pt x="11982631" y="1679554"/>
                </a:lnTo>
                <a:lnTo>
                  <a:pt x="11742131" y="1704285"/>
                </a:lnTo>
                <a:lnTo>
                  <a:pt x="11605932" y="1851596"/>
                </a:lnTo>
                <a:lnTo>
                  <a:pt x="11778690" y="1851596"/>
                </a:lnTo>
                <a:lnTo>
                  <a:pt x="11778690" y="1862348"/>
                </a:lnTo>
                <a:lnTo>
                  <a:pt x="11785500" y="1863782"/>
                </a:lnTo>
                <a:lnTo>
                  <a:pt x="11785500" y="1875610"/>
                </a:lnTo>
                <a:lnTo>
                  <a:pt x="11517760" y="1875610"/>
                </a:lnTo>
                <a:lnTo>
                  <a:pt x="11517760" y="1863782"/>
                </a:lnTo>
                <a:lnTo>
                  <a:pt x="11490521" y="1864140"/>
                </a:lnTo>
                <a:cubicBezTo>
                  <a:pt x="11490760" y="1853507"/>
                  <a:pt x="11490998" y="1842873"/>
                  <a:pt x="11491237" y="1832240"/>
                </a:cubicBezTo>
                <a:lnTo>
                  <a:pt x="11512026" y="1831523"/>
                </a:lnTo>
                <a:lnTo>
                  <a:pt x="11760052" y="1568802"/>
                </a:lnTo>
                <a:lnTo>
                  <a:pt x="11761844" y="1552673"/>
                </a:lnTo>
                <a:lnTo>
                  <a:pt x="11477976" y="1605361"/>
                </a:lnTo>
                <a:lnTo>
                  <a:pt x="11221347" y="1825072"/>
                </a:lnTo>
                <a:lnTo>
                  <a:pt x="11448944" y="1831523"/>
                </a:lnTo>
                <a:lnTo>
                  <a:pt x="11453245" y="1844068"/>
                </a:lnTo>
                <a:lnTo>
                  <a:pt x="11465431" y="1844068"/>
                </a:lnTo>
                <a:lnTo>
                  <a:pt x="11465431" y="1866290"/>
                </a:lnTo>
                <a:lnTo>
                  <a:pt x="11441775" y="1866290"/>
                </a:lnTo>
                <a:lnTo>
                  <a:pt x="11441775" y="1875609"/>
                </a:lnTo>
                <a:lnTo>
                  <a:pt x="11144646" y="1875609"/>
                </a:lnTo>
                <a:lnTo>
                  <a:pt x="11129592" y="961281"/>
                </a:lnTo>
                <a:lnTo>
                  <a:pt x="11154323" y="961281"/>
                </a:lnTo>
                <a:lnTo>
                  <a:pt x="11162208" y="965940"/>
                </a:lnTo>
                <a:lnTo>
                  <a:pt x="11183713" y="965223"/>
                </a:lnTo>
                <a:lnTo>
                  <a:pt x="11204143" y="963790"/>
                </a:lnTo>
                <a:lnTo>
                  <a:pt x="11205935" y="958772"/>
                </a:lnTo>
                <a:lnTo>
                  <a:pt x="11208086" y="951603"/>
                </a:lnTo>
                <a:lnTo>
                  <a:pt x="11212029" y="940134"/>
                </a:lnTo>
                <a:lnTo>
                  <a:pt x="11465431" y="917553"/>
                </a:lnTo>
                <a:cubicBezTo>
                  <a:pt x="11495802" y="914935"/>
                  <a:pt x="11480066" y="899438"/>
                  <a:pt x="11467582" y="899274"/>
                </a:cubicBezTo>
                <a:cubicBezTo>
                  <a:pt x="11355305" y="898518"/>
                  <a:pt x="11223751" y="895836"/>
                  <a:pt x="11115972" y="920779"/>
                </a:cubicBezTo>
                <a:lnTo>
                  <a:pt x="11084073" y="918629"/>
                </a:lnTo>
                <a:lnTo>
                  <a:pt x="11077980" y="913254"/>
                </a:lnTo>
                <a:lnTo>
                  <a:pt x="10881924" y="453043"/>
                </a:lnTo>
                <a:lnTo>
                  <a:pt x="10864362" y="446591"/>
                </a:lnTo>
                <a:lnTo>
                  <a:pt x="10862928" y="466304"/>
                </a:lnTo>
                <a:cubicBezTo>
                  <a:pt x="10903187" y="623211"/>
                  <a:pt x="10979751" y="765023"/>
                  <a:pt x="11049664" y="910028"/>
                </a:cubicBezTo>
                <a:lnTo>
                  <a:pt x="11049307" y="921139"/>
                </a:lnTo>
                <a:lnTo>
                  <a:pt x="11033536" y="921139"/>
                </a:lnTo>
                <a:lnTo>
                  <a:pt x="11018841" y="924365"/>
                </a:lnTo>
                <a:lnTo>
                  <a:pt x="11014540" y="929024"/>
                </a:lnTo>
                <a:lnTo>
                  <a:pt x="11018124" y="937626"/>
                </a:lnTo>
                <a:lnTo>
                  <a:pt x="11037837" y="943719"/>
                </a:lnTo>
                <a:lnTo>
                  <a:pt x="11048231" y="949096"/>
                </a:lnTo>
                <a:cubicBezTo>
                  <a:pt x="11047992" y="953397"/>
                  <a:pt x="11047754" y="957698"/>
                  <a:pt x="11047515" y="961999"/>
                </a:cubicBezTo>
                <a:cubicBezTo>
                  <a:pt x="10973444" y="1114927"/>
                  <a:pt x="10911379" y="1272106"/>
                  <a:pt x="10860061" y="1434037"/>
                </a:cubicBezTo>
                <a:cubicBezTo>
                  <a:pt x="10852950" y="1452883"/>
                  <a:pt x="10865935" y="1455053"/>
                  <a:pt x="10870814" y="1442281"/>
                </a:cubicBezTo>
                <a:cubicBezTo>
                  <a:pt x="10947434" y="1287541"/>
                  <a:pt x="11013991" y="1129944"/>
                  <a:pt x="11071170" y="967375"/>
                </a:cubicBezTo>
                <a:lnTo>
                  <a:pt x="11075471" y="963074"/>
                </a:lnTo>
                <a:lnTo>
                  <a:pt x="11089450" y="961999"/>
                </a:lnTo>
                <a:lnTo>
                  <a:pt x="11096977" y="961999"/>
                </a:lnTo>
                <a:lnTo>
                  <a:pt x="11069378" y="1875611"/>
                </a:lnTo>
                <a:lnTo>
                  <a:pt x="10876907" y="1875611"/>
                </a:lnTo>
                <a:lnTo>
                  <a:pt x="10876907" y="1858765"/>
                </a:lnTo>
                <a:lnTo>
                  <a:pt x="10905580" y="1858765"/>
                </a:lnTo>
                <a:lnTo>
                  <a:pt x="11008447" y="1739770"/>
                </a:lnTo>
                <a:lnTo>
                  <a:pt x="11010956" y="1731526"/>
                </a:lnTo>
                <a:lnTo>
                  <a:pt x="10833538" y="1749805"/>
                </a:lnTo>
                <a:lnTo>
                  <a:pt x="10733181" y="1858407"/>
                </a:lnTo>
                <a:lnTo>
                  <a:pt x="10860420" y="1858407"/>
                </a:lnTo>
                <a:lnTo>
                  <a:pt x="10860420" y="1866292"/>
                </a:lnTo>
                <a:lnTo>
                  <a:pt x="10865437" y="1867367"/>
                </a:lnTo>
                <a:lnTo>
                  <a:pt x="10865437" y="1875610"/>
                </a:lnTo>
                <a:lnTo>
                  <a:pt x="10661138" y="1875610"/>
                </a:lnTo>
                <a:lnTo>
                  <a:pt x="10661138" y="1874893"/>
                </a:lnTo>
                <a:lnTo>
                  <a:pt x="10641425" y="1875251"/>
                </a:lnTo>
                <a:cubicBezTo>
                  <a:pt x="10641544" y="1867366"/>
                  <a:pt x="10641664" y="1859481"/>
                  <a:pt x="10641783" y="1851596"/>
                </a:cubicBezTo>
                <a:lnTo>
                  <a:pt x="10657195" y="1851238"/>
                </a:lnTo>
                <a:lnTo>
                  <a:pt x="10839631" y="1657691"/>
                </a:lnTo>
                <a:lnTo>
                  <a:pt x="10841064" y="1645505"/>
                </a:lnTo>
                <a:lnTo>
                  <a:pt x="10632106" y="1684573"/>
                </a:lnTo>
                <a:lnTo>
                  <a:pt x="10442860" y="1846578"/>
                </a:lnTo>
                <a:lnTo>
                  <a:pt x="10610959" y="1851238"/>
                </a:lnTo>
                <a:lnTo>
                  <a:pt x="10613826" y="1860198"/>
                </a:lnTo>
                <a:lnTo>
                  <a:pt x="10622787" y="1860198"/>
                </a:lnTo>
                <a:lnTo>
                  <a:pt x="10622787" y="1875610"/>
                </a:lnTo>
                <a:lnTo>
                  <a:pt x="10364008" y="1875610"/>
                </a:lnTo>
                <a:lnTo>
                  <a:pt x="10364008" y="1867725"/>
                </a:lnTo>
                <a:lnTo>
                  <a:pt x="10390172" y="1866650"/>
                </a:lnTo>
                <a:lnTo>
                  <a:pt x="10456122" y="1792816"/>
                </a:lnTo>
                <a:lnTo>
                  <a:pt x="10457555" y="1787798"/>
                </a:lnTo>
                <a:lnTo>
                  <a:pt x="10336768" y="1799267"/>
                </a:lnTo>
                <a:lnTo>
                  <a:pt x="10273686" y="1867367"/>
                </a:lnTo>
                <a:lnTo>
                  <a:pt x="10353614" y="1867367"/>
                </a:lnTo>
                <a:lnTo>
                  <a:pt x="10353614" y="1872743"/>
                </a:lnTo>
                <a:lnTo>
                  <a:pt x="10356839" y="1873101"/>
                </a:lnTo>
                <a:lnTo>
                  <a:pt x="10356839" y="1875610"/>
                </a:lnTo>
                <a:lnTo>
                  <a:pt x="10204870" y="1875610"/>
                </a:lnTo>
                <a:lnTo>
                  <a:pt x="10204870" y="1864858"/>
                </a:lnTo>
                <a:lnTo>
                  <a:pt x="10226375" y="1864858"/>
                </a:lnTo>
                <a:lnTo>
                  <a:pt x="10303435" y="1775970"/>
                </a:lnTo>
                <a:lnTo>
                  <a:pt x="10305227" y="1769876"/>
                </a:lnTo>
                <a:lnTo>
                  <a:pt x="10172612" y="1783496"/>
                </a:lnTo>
                <a:lnTo>
                  <a:pt x="10097702" y="1864499"/>
                </a:lnTo>
                <a:lnTo>
                  <a:pt x="10193042" y="1864499"/>
                </a:lnTo>
                <a:lnTo>
                  <a:pt x="10193042" y="1870592"/>
                </a:lnTo>
                <a:lnTo>
                  <a:pt x="10196626" y="1871309"/>
                </a:lnTo>
                <a:lnTo>
                  <a:pt x="10196626" y="1875610"/>
                </a:lnTo>
                <a:lnTo>
                  <a:pt x="10039638" y="1875610"/>
                </a:lnTo>
                <a:lnTo>
                  <a:pt x="10039638" y="1872026"/>
                </a:lnTo>
                <a:lnTo>
                  <a:pt x="10024584" y="1872384"/>
                </a:lnTo>
                <a:cubicBezTo>
                  <a:pt x="10024704" y="1866530"/>
                  <a:pt x="10024823" y="1860675"/>
                  <a:pt x="10024943" y="1854821"/>
                </a:cubicBezTo>
                <a:lnTo>
                  <a:pt x="10036412" y="1854463"/>
                </a:lnTo>
                <a:lnTo>
                  <a:pt x="10172970" y="1709662"/>
                </a:lnTo>
                <a:lnTo>
                  <a:pt x="10173687" y="1701060"/>
                </a:lnTo>
                <a:lnTo>
                  <a:pt x="10017775" y="1730092"/>
                </a:lnTo>
                <a:lnTo>
                  <a:pt x="9876557" y="1850879"/>
                </a:lnTo>
                <a:lnTo>
                  <a:pt x="10001646" y="1854463"/>
                </a:lnTo>
                <a:lnTo>
                  <a:pt x="10004155" y="1861273"/>
                </a:lnTo>
                <a:lnTo>
                  <a:pt x="10010606" y="1861273"/>
                </a:lnTo>
                <a:lnTo>
                  <a:pt x="10010606" y="1873460"/>
                </a:lnTo>
                <a:lnTo>
                  <a:pt x="9997703" y="1873460"/>
                </a:lnTo>
                <a:lnTo>
                  <a:pt x="9997703" y="1875610"/>
                </a:lnTo>
                <a:lnTo>
                  <a:pt x="9693763" y="1875610"/>
                </a:lnTo>
                <a:lnTo>
                  <a:pt x="9693763" y="1868083"/>
                </a:lnTo>
                <a:lnTo>
                  <a:pt x="9674409" y="1868441"/>
                </a:lnTo>
                <a:cubicBezTo>
                  <a:pt x="9674528" y="1860795"/>
                  <a:pt x="9674648" y="1853148"/>
                  <a:pt x="9674767" y="1845502"/>
                </a:cubicBezTo>
                <a:lnTo>
                  <a:pt x="9689820" y="1844786"/>
                </a:lnTo>
                <a:lnTo>
                  <a:pt x="9869388" y="1654465"/>
                </a:lnTo>
                <a:lnTo>
                  <a:pt x="9870822" y="1642637"/>
                </a:lnTo>
                <a:lnTo>
                  <a:pt x="9665089" y="1680988"/>
                </a:lnTo>
                <a:lnTo>
                  <a:pt x="9479069" y="1840126"/>
                </a:lnTo>
                <a:lnTo>
                  <a:pt x="9644301" y="1844786"/>
                </a:lnTo>
                <a:lnTo>
                  <a:pt x="9647168" y="1853746"/>
                </a:lnTo>
                <a:lnTo>
                  <a:pt x="9655770" y="1853746"/>
                </a:lnTo>
                <a:lnTo>
                  <a:pt x="9655770" y="1870233"/>
                </a:lnTo>
                <a:lnTo>
                  <a:pt x="9638566" y="1870233"/>
                </a:lnTo>
                <a:lnTo>
                  <a:pt x="9638566" y="1875610"/>
                </a:lnTo>
                <a:lnTo>
                  <a:pt x="9240720" y="1875610"/>
                </a:lnTo>
                <a:lnTo>
                  <a:pt x="9217423" y="799634"/>
                </a:lnTo>
                <a:cubicBezTo>
                  <a:pt x="9303489" y="910697"/>
                  <a:pt x="9407654" y="1025534"/>
                  <a:pt x="9522797" y="1142642"/>
                </a:cubicBezTo>
                <a:cubicBezTo>
                  <a:pt x="9531843" y="1151380"/>
                  <a:pt x="9547719" y="1149148"/>
                  <a:pt x="9532832" y="1130097"/>
                </a:cubicBezTo>
                <a:cubicBezTo>
                  <a:pt x="9445893" y="1003427"/>
                  <a:pt x="9337476" y="884585"/>
                  <a:pt x="9219574" y="769527"/>
                </a:cubicBezTo>
                <a:lnTo>
                  <a:pt x="9219574" y="742645"/>
                </a:lnTo>
                <a:lnTo>
                  <a:pt x="9294125" y="742645"/>
                </a:lnTo>
                <a:lnTo>
                  <a:pt x="9294125" y="733326"/>
                </a:lnTo>
                <a:lnTo>
                  <a:pt x="9309895" y="733326"/>
                </a:lnTo>
                <a:lnTo>
                  <a:pt x="9309895" y="703578"/>
                </a:lnTo>
                <a:lnTo>
                  <a:pt x="9296275" y="703578"/>
                </a:lnTo>
                <a:lnTo>
                  <a:pt x="9296275" y="686015"/>
                </a:lnTo>
                <a:lnTo>
                  <a:pt x="9305953" y="680280"/>
                </a:lnTo>
                <a:lnTo>
                  <a:pt x="9305953" y="662718"/>
                </a:lnTo>
                <a:lnTo>
                  <a:pt x="9285164" y="662718"/>
                </a:lnTo>
                <a:lnTo>
                  <a:pt x="9285164" y="673470"/>
                </a:lnTo>
                <a:lnTo>
                  <a:pt x="9276921" y="682072"/>
                </a:lnTo>
                <a:lnTo>
                  <a:pt x="9268319" y="690674"/>
                </a:lnTo>
                <a:lnTo>
                  <a:pt x="9223516" y="690674"/>
                </a:lnTo>
                <a:lnTo>
                  <a:pt x="9223516" y="681714"/>
                </a:lnTo>
                <a:lnTo>
                  <a:pt x="9200936" y="681714"/>
                </a:lnTo>
                <a:lnTo>
                  <a:pt x="9174054" y="678130"/>
                </a:lnTo>
                <a:cubicBezTo>
                  <a:pt x="9212297" y="460185"/>
                  <a:pt x="9236006" y="241958"/>
                  <a:pt x="9259000" y="24014"/>
                </a:cubicBezTo>
                <a:cubicBezTo>
                  <a:pt x="9261174" y="8164"/>
                  <a:pt x="9257128" y="275"/>
                  <a:pt x="9251831" y="0"/>
                </a:cubicBezTo>
                <a:lnTo>
                  <a:pt x="9251832" y="0"/>
                </a:lnTo>
                <a:close/>
                <a:moveTo>
                  <a:pt x="4212095" y="1863065"/>
                </a:moveTo>
                <a:lnTo>
                  <a:pt x="4216396" y="1864140"/>
                </a:lnTo>
                <a:lnTo>
                  <a:pt x="4212095" y="1862707"/>
                </a:lnTo>
                <a:lnTo>
                  <a:pt x="4209944" y="1862349"/>
                </a:lnTo>
                <a:lnTo>
                  <a:pt x="4212095" y="1863065"/>
                </a:lnTo>
                <a:close/>
                <a:moveTo>
                  <a:pt x="4207077" y="1831883"/>
                </a:moveTo>
                <a:lnTo>
                  <a:pt x="4203851" y="1830808"/>
                </a:lnTo>
                <a:lnTo>
                  <a:pt x="4203493" y="1830808"/>
                </a:lnTo>
                <a:lnTo>
                  <a:pt x="4203493" y="1831166"/>
                </a:lnTo>
                <a:lnTo>
                  <a:pt x="4207077" y="1831883"/>
                </a:lnTo>
                <a:close/>
                <a:moveTo>
                  <a:pt x="4204209" y="1827582"/>
                </a:moveTo>
                <a:lnTo>
                  <a:pt x="4207077" y="1826507"/>
                </a:lnTo>
                <a:lnTo>
                  <a:pt x="4203493" y="1827224"/>
                </a:lnTo>
                <a:lnTo>
                  <a:pt x="4203493" y="1827582"/>
                </a:lnTo>
                <a:lnTo>
                  <a:pt x="4204209" y="1827582"/>
                </a:lnTo>
                <a:close/>
                <a:moveTo>
                  <a:pt x="4195607" y="1772385"/>
                </a:moveTo>
                <a:lnTo>
                  <a:pt x="4197041" y="1772027"/>
                </a:lnTo>
                <a:lnTo>
                  <a:pt x="4198116" y="1771670"/>
                </a:lnTo>
                <a:lnTo>
                  <a:pt x="4197041" y="1771670"/>
                </a:lnTo>
                <a:lnTo>
                  <a:pt x="4195607" y="1772027"/>
                </a:lnTo>
                <a:cubicBezTo>
                  <a:pt x="4195550" y="1772062"/>
                  <a:pt x="4195665" y="1772348"/>
                  <a:pt x="4195607" y="1772385"/>
                </a:cubicBezTo>
                <a:close/>
                <a:moveTo>
                  <a:pt x="4212453" y="1769876"/>
                </a:moveTo>
                <a:lnTo>
                  <a:pt x="4211736" y="1769518"/>
                </a:lnTo>
                <a:lnTo>
                  <a:pt x="4207435" y="1769518"/>
                </a:lnTo>
                <a:lnTo>
                  <a:pt x="4207435" y="1769876"/>
                </a:lnTo>
                <a:lnTo>
                  <a:pt x="4211736" y="1769876"/>
                </a:lnTo>
                <a:lnTo>
                  <a:pt x="4212453" y="1769876"/>
                </a:lnTo>
                <a:close/>
                <a:moveTo>
                  <a:pt x="4336466" y="1643713"/>
                </a:moveTo>
                <a:cubicBezTo>
                  <a:pt x="4344678" y="1632855"/>
                  <a:pt x="4352048" y="1620463"/>
                  <a:pt x="4358330" y="1606079"/>
                </a:cubicBezTo>
                <a:cubicBezTo>
                  <a:pt x="4352057" y="1620440"/>
                  <a:pt x="4344669" y="1632877"/>
                  <a:pt x="4336466" y="1643713"/>
                </a:cubicBezTo>
                <a:close/>
                <a:moveTo>
                  <a:pt x="4344710" y="1682064"/>
                </a:moveTo>
                <a:cubicBezTo>
                  <a:pt x="4351335" y="1677976"/>
                  <a:pt x="4357679" y="1673316"/>
                  <a:pt x="4364065" y="1667727"/>
                </a:cubicBezTo>
                <a:cubicBezTo>
                  <a:pt x="4357759" y="1673221"/>
                  <a:pt x="4351251" y="1678033"/>
                  <a:pt x="4344710" y="1682064"/>
                </a:cubicBezTo>
                <a:close/>
                <a:moveTo>
                  <a:pt x="4389513" y="1691382"/>
                </a:moveTo>
                <a:cubicBezTo>
                  <a:pt x="4400128" y="1687070"/>
                  <a:pt x="4410689" y="1681966"/>
                  <a:pt x="4421053" y="1676329"/>
                </a:cubicBezTo>
                <a:cubicBezTo>
                  <a:pt x="4410610" y="1682024"/>
                  <a:pt x="4400218" y="1687036"/>
                  <a:pt x="4389513" y="1691382"/>
                </a:cubicBezTo>
                <a:close/>
                <a:moveTo>
                  <a:pt x="4438616" y="1665935"/>
                </a:moveTo>
                <a:cubicBezTo>
                  <a:pt x="4433039" y="1669637"/>
                  <a:pt x="4427180" y="1673174"/>
                  <a:pt x="4421412" y="1676329"/>
                </a:cubicBezTo>
                <a:cubicBezTo>
                  <a:pt x="4427266" y="1673135"/>
                  <a:pt x="4432957" y="1669691"/>
                  <a:pt x="4438616" y="1665935"/>
                </a:cubicBezTo>
                <a:close/>
                <a:moveTo>
                  <a:pt x="5210293" y="740495"/>
                </a:moveTo>
                <a:lnTo>
                  <a:pt x="5233949" y="893899"/>
                </a:lnTo>
                <a:lnTo>
                  <a:pt x="5226781" y="892824"/>
                </a:lnTo>
                <a:lnTo>
                  <a:pt x="5226781" y="892466"/>
                </a:lnTo>
                <a:lnTo>
                  <a:pt x="5226423" y="892466"/>
                </a:lnTo>
                <a:lnTo>
                  <a:pt x="5185204" y="892466"/>
                </a:lnTo>
                <a:lnTo>
                  <a:pt x="5185204" y="892824"/>
                </a:lnTo>
                <a:lnTo>
                  <a:pt x="5181979" y="893182"/>
                </a:lnTo>
                <a:lnTo>
                  <a:pt x="5210293" y="740495"/>
                </a:lnTo>
                <a:close/>
                <a:moveTo>
                  <a:pt x="5185204" y="895333"/>
                </a:moveTo>
                <a:lnTo>
                  <a:pt x="5185921" y="895333"/>
                </a:lnTo>
                <a:lnTo>
                  <a:pt x="5226064" y="895333"/>
                </a:lnTo>
                <a:lnTo>
                  <a:pt x="5226422" y="895333"/>
                </a:lnTo>
                <a:lnTo>
                  <a:pt x="5234307" y="897125"/>
                </a:lnTo>
                <a:lnTo>
                  <a:pt x="5237174" y="915762"/>
                </a:lnTo>
                <a:lnTo>
                  <a:pt x="5231439" y="921497"/>
                </a:lnTo>
                <a:lnTo>
                  <a:pt x="5182694" y="921139"/>
                </a:lnTo>
                <a:cubicBezTo>
                  <a:pt x="5182706" y="921020"/>
                  <a:pt x="5182706" y="920900"/>
                  <a:pt x="5182694" y="920781"/>
                </a:cubicBezTo>
                <a:cubicBezTo>
                  <a:pt x="5182591" y="920644"/>
                  <a:pt x="5182474" y="920522"/>
                  <a:pt x="5182337" y="920424"/>
                </a:cubicBezTo>
                <a:cubicBezTo>
                  <a:pt x="5182233" y="920286"/>
                  <a:pt x="5182116" y="920164"/>
                  <a:pt x="5181979" y="920066"/>
                </a:cubicBezTo>
                <a:lnTo>
                  <a:pt x="5177677" y="915765"/>
                </a:lnTo>
                <a:lnTo>
                  <a:pt x="5181262" y="896410"/>
                </a:lnTo>
                <a:lnTo>
                  <a:pt x="5185204" y="895333"/>
                </a:lnTo>
                <a:close/>
                <a:moveTo>
                  <a:pt x="5178036" y="896766"/>
                </a:moveTo>
                <a:lnTo>
                  <a:pt x="5175168" y="913254"/>
                </a:lnTo>
                <a:lnTo>
                  <a:pt x="5160831" y="899992"/>
                </a:lnTo>
                <a:lnTo>
                  <a:pt x="5178036" y="896766"/>
                </a:lnTo>
                <a:close/>
                <a:moveTo>
                  <a:pt x="5237533" y="897841"/>
                </a:moveTo>
                <a:lnTo>
                  <a:pt x="5253304" y="901067"/>
                </a:lnTo>
                <a:lnTo>
                  <a:pt x="5240042" y="913253"/>
                </a:lnTo>
                <a:lnTo>
                  <a:pt x="5237533" y="897841"/>
                </a:lnTo>
                <a:close/>
                <a:moveTo>
                  <a:pt x="5153305" y="901425"/>
                </a:moveTo>
                <a:lnTo>
                  <a:pt x="5134667" y="918988"/>
                </a:lnTo>
                <a:lnTo>
                  <a:pt x="5122481" y="907160"/>
                </a:lnTo>
                <a:lnTo>
                  <a:pt x="5153305" y="901425"/>
                </a:lnTo>
                <a:close/>
                <a:moveTo>
                  <a:pt x="5157606" y="901783"/>
                </a:moveTo>
                <a:lnTo>
                  <a:pt x="5174451" y="917195"/>
                </a:lnTo>
                <a:lnTo>
                  <a:pt x="5173735" y="921138"/>
                </a:lnTo>
                <a:lnTo>
                  <a:pt x="5137176" y="920780"/>
                </a:lnTo>
                <a:lnTo>
                  <a:pt x="5157606" y="901783"/>
                </a:lnTo>
                <a:close/>
                <a:moveTo>
                  <a:pt x="5259755" y="902500"/>
                </a:moveTo>
                <a:lnTo>
                  <a:pt x="5290579" y="908593"/>
                </a:lnTo>
                <a:lnTo>
                  <a:pt x="5279110" y="920062"/>
                </a:lnTo>
                <a:lnTo>
                  <a:pt x="5259755" y="902500"/>
                </a:lnTo>
                <a:close/>
                <a:moveTo>
                  <a:pt x="5255813" y="902858"/>
                </a:moveTo>
                <a:lnTo>
                  <a:pt x="5275884" y="921495"/>
                </a:lnTo>
                <a:lnTo>
                  <a:pt x="5241476" y="921495"/>
                </a:lnTo>
                <a:lnTo>
                  <a:pt x="5240759" y="917194"/>
                </a:lnTo>
                <a:lnTo>
                  <a:pt x="5255813" y="902858"/>
                </a:lnTo>
                <a:close/>
                <a:moveTo>
                  <a:pt x="5116387" y="908234"/>
                </a:moveTo>
                <a:lnTo>
                  <a:pt x="5104918" y="919345"/>
                </a:lnTo>
                <a:lnTo>
                  <a:pt x="5098466" y="911460"/>
                </a:lnTo>
                <a:lnTo>
                  <a:pt x="5116387" y="908234"/>
                </a:lnTo>
                <a:close/>
                <a:moveTo>
                  <a:pt x="5120330" y="908951"/>
                </a:moveTo>
                <a:lnTo>
                  <a:pt x="5132158" y="920779"/>
                </a:lnTo>
                <a:lnTo>
                  <a:pt x="5108144" y="920779"/>
                </a:lnTo>
                <a:lnTo>
                  <a:pt x="5120330" y="908951"/>
                </a:lnTo>
                <a:close/>
                <a:moveTo>
                  <a:pt x="5293447" y="910025"/>
                </a:moveTo>
                <a:lnTo>
                  <a:pt x="5305275" y="921495"/>
                </a:lnTo>
                <a:lnTo>
                  <a:pt x="5282336" y="921495"/>
                </a:lnTo>
                <a:lnTo>
                  <a:pt x="5293447" y="910025"/>
                </a:lnTo>
                <a:close/>
                <a:moveTo>
                  <a:pt x="5298106" y="910025"/>
                </a:moveTo>
                <a:lnTo>
                  <a:pt x="5314952" y="913251"/>
                </a:lnTo>
                <a:lnTo>
                  <a:pt x="5308859" y="920420"/>
                </a:lnTo>
                <a:lnTo>
                  <a:pt x="5298106" y="910025"/>
                </a:lnTo>
                <a:close/>
                <a:moveTo>
                  <a:pt x="5093090" y="912534"/>
                </a:moveTo>
                <a:lnTo>
                  <a:pt x="5084846" y="920778"/>
                </a:lnTo>
                <a:lnTo>
                  <a:pt x="5060832" y="920420"/>
                </a:lnTo>
                <a:lnTo>
                  <a:pt x="5084846" y="913969"/>
                </a:lnTo>
                <a:lnTo>
                  <a:pt x="5085204" y="913969"/>
                </a:lnTo>
                <a:lnTo>
                  <a:pt x="5093090" y="912534"/>
                </a:lnTo>
                <a:close/>
                <a:moveTo>
                  <a:pt x="5095957" y="913609"/>
                </a:moveTo>
                <a:lnTo>
                  <a:pt x="5102051" y="920777"/>
                </a:lnTo>
                <a:lnTo>
                  <a:pt x="5089506" y="920777"/>
                </a:lnTo>
                <a:lnTo>
                  <a:pt x="5095957" y="913609"/>
                </a:lnTo>
                <a:close/>
                <a:moveTo>
                  <a:pt x="5317461" y="915043"/>
                </a:moveTo>
                <a:lnTo>
                  <a:pt x="5323912" y="921494"/>
                </a:lnTo>
                <a:lnTo>
                  <a:pt x="5311726" y="921494"/>
                </a:lnTo>
                <a:lnTo>
                  <a:pt x="5317461" y="915043"/>
                </a:lnTo>
                <a:close/>
                <a:moveTo>
                  <a:pt x="5321762" y="915043"/>
                </a:moveTo>
                <a:lnTo>
                  <a:pt x="5332514" y="917193"/>
                </a:lnTo>
                <a:lnTo>
                  <a:pt x="5352586" y="921494"/>
                </a:lnTo>
                <a:lnTo>
                  <a:pt x="5328572" y="921494"/>
                </a:lnTo>
                <a:lnTo>
                  <a:pt x="5321762" y="915043"/>
                </a:lnTo>
                <a:close/>
                <a:moveTo>
                  <a:pt x="5176960" y="919344"/>
                </a:moveTo>
                <a:lnTo>
                  <a:pt x="5178394" y="921136"/>
                </a:lnTo>
                <a:lnTo>
                  <a:pt x="5176602" y="921136"/>
                </a:lnTo>
                <a:cubicBezTo>
                  <a:pt x="5176721" y="920539"/>
                  <a:pt x="5176841" y="919941"/>
                  <a:pt x="5176960" y="919344"/>
                </a:cubicBezTo>
                <a:close/>
                <a:moveTo>
                  <a:pt x="5237892" y="919344"/>
                </a:moveTo>
                <a:lnTo>
                  <a:pt x="5238249" y="921494"/>
                </a:lnTo>
                <a:lnTo>
                  <a:pt x="5236099" y="921494"/>
                </a:lnTo>
                <a:lnTo>
                  <a:pt x="5237892" y="919344"/>
                </a:lnTo>
                <a:close/>
                <a:moveTo>
                  <a:pt x="5175885" y="924003"/>
                </a:moveTo>
                <a:lnTo>
                  <a:pt x="5238608" y="924361"/>
                </a:lnTo>
                <a:lnTo>
                  <a:pt x="5243268" y="954110"/>
                </a:lnTo>
                <a:lnTo>
                  <a:pt x="5184846" y="954110"/>
                </a:lnTo>
                <a:lnTo>
                  <a:pt x="5239684" y="939056"/>
                </a:lnTo>
                <a:lnTo>
                  <a:pt x="5240401" y="939056"/>
                </a:lnTo>
                <a:lnTo>
                  <a:pt x="5239684" y="935472"/>
                </a:lnTo>
                <a:lnTo>
                  <a:pt x="5173735" y="935472"/>
                </a:lnTo>
                <a:lnTo>
                  <a:pt x="5175885" y="924003"/>
                </a:lnTo>
                <a:close/>
                <a:moveTo>
                  <a:pt x="5173376" y="939057"/>
                </a:moveTo>
                <a:lnTo>
                  <a:pt x="5175885" y="939415"/>
                </a:lnTo>
                <a:lnTo>
                  <a:pt x="5175885" y="939057"/>
                </a:lnTo>
                <a:lnTo>
                  <a:pt x="5226781" y="939057"/>
                </a:lnTo>
                <a:lnTo>
                  <a:pt x="5170509" y="954110"/>
                </a:lnTo>
                <a:lnTo>
                  <a:pt x="5173376" y="939057"/>
                </a:lnTo>
                <a:close/>
                <a:moveTo>
                  <a:pt x="5170150" y="954827"/>
                </a:moveTo>
                <a:lnTo>
                  <a:pt x="5170508" y="955902"/>
                </a:lnTo>
                <a:lnTo>
                  <a:pt x="5170508" y="957694"/>
                </a:lnTo>
                <a:lnTo>
                  <a:pt x="5171225" y="957694"/>
                </a:lnTo>
                <a:lnTo>
                  <a:pt x="5243626" y="957694"/>
                </a:lnTo>
                <a:lnTo>
                  <a:pt x="5245059" y="966296"/>
                </a:lnTo>
                <a:lnTo>
                  <a:pt x="5243267" y="966296"/>
                </a:lnTo>
                <a:cubicBezTo>
                  <a:pt x="5243279" y="966177"/>
                  <a:pt x="5243279" y="966057"/>
                  <a:pt x="5243267" y="965938"/>
                </a:cubicBezTo>
                <a:cubicBezTo>
                  <a:pt x="5243148" y="965927"/>
                  <a:pt x="5243027" y="965927"/>
                  <a:pt x="5242910" y="965938"/>
                </a:cubicBezTo>
                <a:cubicBezTo>
                  <a:pt x="5242806" y="965801"/>
                  <a:pt x="5242689" y="965679"/>
                  <a:pt x="5242551" y="965581"/>
                </a:cubicBezTo>
                <a:cubicBezTo>
                  <a:pt x="5242432" y="965569"/>
                  <a:pt x="5242312" y="965569"/>
                  <a:pt x="5242194" y="965581"/>
                </a:cubicBezTo>
                <a:lnTo>
                  <a:pt x="5168359" y="965581"/>
                </a:lnTo>
                <a:lnTo>
                  <a:pt x="5170150" y="954827"/>
                </a:lnTo>
                <a:close/>
                <a:moveTo>
                  <a:pt x="5158681" y="970598"/>
                </a:moveTo>
                <a:lnTo>
                  <a:pt x="5159039" y="970598"/>
                </a:lnTo>
                <a:lnTo>
                  <a:pt x="5164415" y="970598"/>
                </a:lnTo>
                <a:lnTo>
                  <a:pt x="5163340" y="975974"/>
                </a:lnTo>
                <a:lnTo>
                  <a:pt x="5163340" y="976332"/>
                </a:lnTo>
                <a:cubicBezTo>
                  <a:pt x="5162623" y="995209"/>
                  <a:pt x="5161907" y="1014085"/>
                  <a:pt x="5161190" y="1032962"/>
                </a:cubicBezTo>
                <a:lnTo>
                  <a:pt x="5150079" y="1032962"/>
                </a:lnTo>
                <a:cubicBezTo>
                  <a:pt x="5150090" y="1032843"/>
                  <a:pt x="5150090" y="1032723"/>
                  <a:pt x="5150079" y="1032604"/>
                </a:cubicBezTo>
                <a:cubicBezTo>
                  <a:pt x="5150216" y="1032501"/>
                  <a:pt x="5150338" y="1032384"/>
                  <a:pt x="5150437" y="1032247"/>
                </a:cubicBezTo>
                <a:cubicBezTo>
                  <a:pt x="5150556" y="1032258"/>
                  <a:pt x="5150676" y="1032258"/>
                  <a:pt x="5150794" y="1032247"/>
                </a:cubicBezTo>
                <a:cubicBezTo>
                  <a:pt x="5150806" y="1032127"/>
                  <a:pt x="5150806" y="1032007"/>
                  <a:pt x="5150794" y="1031889"/>
                </a:cubicBezTo>
                <a:cubicBezTo>
                  <a:pt x="5150806" y="1031769"/>
                  <a:pt x="5150806" y="1031649"/>
                  <a:pt x="5150794" y="1031531"/>
                </a:cubicBezTo>
                <a:cubicBezTo>
                  <a:pt x="5150806" y="1031412"/>
                  <a:pt x="5150806" y="1031291"/>
                  <a:pt x="5150794" y="1031173"/>
                </a:cubicBezTo>
                <a:cubicBezTo>
                  <a:pt x="5150691" y="1031035"/>
                  <a:pt x="5150574" y="1030914"/>
                  <a:pt x="5150437" y="1030815"/>
                </a:cubicBezTo>
                <a:cubicBezTo>
                  <a:pt x="5150448" y="1030696"/>
                  <a:pt x="5150448" y="1030575"/>
                  <a:pt x="5150437" y="1030457"/>
                </a:cubicBezTo>
                <a:cubicBezTo>
                  <a:pt x="5150317" y="1030446"/>
                  <a:pt x="5150197" y="1030446"/>
                  <a:pt x="5150079" y="1030457"/>
                </a:cubicBezTo>
                <a:lnTo>
                  <a:pt x="5097750" y="981350"/>
                </a:lnTo>
                <a:lnTo>
                  <a:pt x="5158681" y="970598"/>
                </a:lnTo>
                <a:close/>
                <a:moveTo>
                  <a:pt x="5167641" y="970598"/>
                </a:moveTo>
                <a:lnTo>
                  <a:pt x="5170150" y="970598"/>
                </a:lnTo>
                <a:lnTo>
                  <a:pt x="5186638" y="978842"/>
                </a:lnTo>
                <a:lnTo>
                  <a:pt x="5186638" y="993178"/>
                </a:lnTo>
                <a:lnTo>
                  <a:pt x="5165491" y="1003931"/>
                </a:lnTo>
                <a:lnTo>
                  <a:pt x="5166565" y="976691"/>
                </a:lnTo>
                <a:lnTo>
                  <a:pt x="5166565" y="976333"/>
                </a:lnTo>
                <a:lnTo>
                  <a:pt x="5167641" y="970598"/>
                </a:lnTo>
                <a:close/>
                <a:moveTo>
                  <a:pt x="5176960" y="970598"/>
                </a:moveTo>
                <a:lnTo>
                  <a:pt x="5186996" y="970598"/>
                </a:lnTo>
                <a:cubicBezTo>
                  <a:pt x="5186877" y="972151"/>
                  <a:pt x="5186757" y="973704"/>
                  <a:pt x="5186638" y="975257"/>
                </a:cubicBezTo>
                <a:lnTo>
                  <a:pt x="5176960" y="970598"/>
                </a:lnTo>
                <a:close/>
                <a:moveTo>
                  <a:pt x="5190222" y="970598"/>
                </a:moveTo>
                <a:lnTo>
                  <a:pt x="5222121" y="970598"/>
                </a:lnTo>
                <a:lnTo>
                  <a:pt x="5222121" y="975616"/>
                </a:lnTo>
                <a:lnTo>
                  <a:pt x="5204559" y="984576"/>
                </a:lnTo>
                <a:lnTo>
                  <a:pt x="5190222" y="977049"/>
                </a:lnTo>
                <a:lnTo>
                  <a:pt x="5190222" y="970598"/>
                </a:lnTo>
                <a:close/>
                <a:moveTo>
                  <a:pt x="5224989" y="970598"/>
                </a:moveTo>
                <a:lnTo>
                  <a:pt x="5232874" y="970598"/>
                </a:lnTo>
                <a:lnTo>
                  <a:pt x="5224989" y="974182"/>
                </a:lnTo>
                <a:lnTo>
                  <a:pt x="5224989" y="970598"/>
                </a:lnTo>
                <a:close/>
                <a:moveTo>
                  <a:pt x="5239325" y="970598"/>
                </a:moveTo>
                <a:lnTo>
                  <a:pt x="5245418" y="970598"/>
                </a:lnTo>
                <a:lnTo>
                  <a:pt x="5246852" y="1006440"/>
                </a:lnTo>
                <a:lnTo>
                  <a:pt x="5225347" y="995329"/>
                </a:lnTo>
                <a:cubicBezTo>
                  <a:pt x="5225228" y="989355"/>
                  <a:pt x="5225108" y="983382"/>
                  <a:pt x="5224989" y="977408"/>
                </a:cubicBezTo>
                <a:lnTo>
                  <a:pt x="5239325" y="970598"/>
                </a:lnTo>
                <a:close/>
                <a:moveTo>
                  <a:pt x="5248644" y="970598"/>
                </a:moveTo>
                <a:lnTo>
                  <a:pt x="5253304" y="970598"/>
                </a:lnTo>
                <a:lnTo>
                  <a:pt x="5319253" y="983501"/>
                </a:lnTo>
                <a:lnTo>
                  <a:pt x="5266207" y="1032963"/>
                </a:lnTo>
                <a:cubicBezTo>
                  <a:pt x="5266087" y="1032951"/>
                  <a:pt x="5265967" y="1032951"/>
                  <a:pt x="5265849" y="1032963"/>
                </a:cubicBezTo>
                <a:cubicBezTo>
                  <a:pt x="5265838" y="1033082"/>
                  <a:pt x="5265838" y="1033203"/>
                  <a:pt x="5265849" y="1033321"/>
                </a:cubicBezTo>
                <a:lnTo>
                  <a:pt x="5251154" y="1033321"/>
                </a:lnTo>
                <a:lnTo>
                  <a:pt x="5248644" y="970598"/>
                </a:lnTo>
                <a:close/>
                <a:moveTo>
                  <a:pt x="5222121" y="978842"/>
                </a:moveTo>
                <a:cubicBezTo>
                  <a:pt x="5222240" y="983740"/>
                  <a:pt x="5222360" y="988639"/>
                  <a:pt x="5222479" y="993537"/>
                </a:cubicBezTo>
                <a:lnTo>
                  <a:pt x="5207784" y="986368"/>
                </a:lnTo>
                <a:lnTo>
                  <a:pt x="5222121" y="978842"/>
                </a:lnTo>
                <a:close/>
                <a:moveTo>
                  <a:pt x="5190222" y="980634"/>
                </a:moveTo>
                <a:lnTo>
                  <a:pt x="5200974" y="986368"/>
                </a:lnTo>
                <a:lnTo>
                  <a:pt x="5189863" y="991745"/>
                </a:lnTo>
                <a:cubicBezTo>
                  <a:pt x="5189983" y="988041"/>
                  <a:pt x="5190102" y="984338"/>
                  <a:pt x="5190222" y="980634"/>
                </a:cubicBezTo>
                <a:close/>
                <a:moveTo>
                  <a:pt x="5091656" y="982784"/>
                </a:moveTo>
                <a:lnTo>
                  <a:pt x="5041836" y="1029020"/>
                </a:lnTo>
                <a:lnTo>
                  <a:pt x="5010295" y="997479"/>
                </a:lnTo>
                <a:lnTo>
                  <a:pt x="5091656" y="982784"/>
                </a:lnTo>
                <a:close/>
                <a:moveTo>
                  <a:pt x="5095599" y="983501"/>
                </a:moveTo>
                <a:lnTo>
                  <a:pt x="5147928" y="1032604"/>
                </a:lnTo>
                <a:cubicBezTo>
                  <a:pt x="5147917" y="1032724"/>
                  <a:pt x="5147917" y="1032844"/>
                  <a:pt x="5147928" y="1032962"/>
                </a:cubicBezTo>
                <a:lnTo>
                  <a:pt x="5042911" y="1032245"/>
                </a:lnTo>
                <a:lnTo>
                  <a:pt x="5095599" y="983501"/>
                </a:lnTo>
                <a:close/>
                <a:moveTo>
                  <a:pt x="5323912" y="984576"/>
                </a:moveTo>
                <a:lnTo>
                  <a:pt x="5405274" y="1001421"/>
                </a:lnTo>
                <a:lnTo>
                  <a:pt x="5374808" y="1031887"/>
                </a:lnTo>
                <a:lnTo>
                  <a:pt x="5323912" y="984576"/>
                </a:lnTo>
                <a:close/>
                <a:moveTo>
                  <a:pt x="5321045" y="986368"/>
                </a:moveTo>
                <a:lnTo>
                  <a:pt x="5372299" y="1033679"/>
                </a:lnTo>
                <a:lnTo>
                  <a:pt x="5270149" y="1033321"/>
                </a:lnTo>
                <a:lnTo>
                  <a:pt x="5321045" y="986368"/>
                </a:lnTo>
                <a:close/>
                <a:moveTo>
                  <a:pt x="5204559" y="987801"/>
                </a:moveTo>
                <a:lnTo>
                  <a:pt x="5222480" y="997479"/>
                </a:lnTo>
                <a:lnTo>
                  <a:pt x="5222480" y="1016117"/>
                </a:lnTo>
                <a:lnTo>
                  <a:pt x="5208501" y="1021134"/>
                </a:lnTo>
                <a:lnTo>
                  <a:pt x="5189505" y="1013966"/>
                </a:lnTo>
                <a:cubicBezTo>
                  <a:pt x="5189624" y="1007753"/>
                  <a:pt x="5189744" y="1001541"/>
                  <a:pt x="5189863" y="995328"/>
                </a:cubicBezTo>
                <a:lnTo>
                  <a:pt x="5204559" y="987801"/>
                </a:lnTo>
                <a:close/>
                <a:moveTo>
                  <a:pt x="5186638" y="997120"/>
                </a:moveTo>
                <a:cubicBezTo>
                  <a:pt x="5186519" y="1002138"/>
                  <a:pt x="5186399" y="1007156"/>
                  <a:pt x="5186280" y="1012174"/>
                </a:cubicBezTo>
                <a:lnTo>
                  <a:pt x="5169434" y="1005722"/>
                </a:lnTo>
                <a:lnTo>
                  <a:pt x="5186638" y="997120"/>
                </a:lnTo>
                <a:close/>
                <a:moveTo>
                  <a:pt x="5005994" y="998554"/>
                </a:moveTo>
                <a:lnTo>
                  <a:pt x="4973378" y="1030095"/>
                </a:lnTo>
                <a:lnTo>
                  <a:pt x="4954382" y="1007873"/>
                </a:lnTo>
                <a:lnTo>
                  <a:pt x="5005994" y="998554"/>
                </a:lnTo>
                <a:close/>
                <a:moveTo>
                  <a:pt x="5225347" y="998912"/>
                </a:moveTo>
                <a:lnTo>
                  <a:pt x="5243985" y="1008231"/>
                </a:lnTo>
                <a:lnTo>
                  <a:pt x="5225347" y="1015041"/>
                </a:lnTo>
                <a:lnTo>
                  <a:pt x="5225347" y="998912"/>
                </a:lnTo>
                <a:close/>
                <a:moveTo>
                  <a:pt x="5008503" y="1000346"/>
                </a:moveTo>
                <a:lnTo>
                  <a:pt x="5040761" y="1032245"/>
                </a:lnTo>
                <a:lnTo>
                  <a:pt x="4975170" y="1032245"/>
                </a:lnTo>
                <a:lnTo>
                  <a:pt x="5008503" y="1000346"/>
                </a:lnTo>
                <a:close/>
                <a:moveTo>
                  <a:pt x="5411725" y="1002496"/>
                </a:moveTo>
                <a:lnTo>
                  <a:pt x="5460829" y="1012173"/>
                </a:lnTo>
                <a:lnTo>
                  <a:pt x="5442908" y="1032245"/>
                </a:lnTo>
                <a:lnTo>
                  <a:pt x="5411725" y="1002496"/>
                </a:lnTo>
                <a:close/>
                <a:moveTo>
                  <a:pt x="5407783" y="1002854"/>
                </a:moveTo>
                <a:lnTo>
                  <a:pt x="5440399" y="1034036"/>
                </a:lnTo>
                <a:lnTo>
                  <a:pt x="5376958" y="1033679"/>
                </a:lnTo>
                <a:lnTo>
                  <a:pt x="5407783" y="1002854"/>
                </a:lnTo>
                <a:close/>
                <a:moveTo>
                  <a:pt x="5165132" y="1007155"/>
                </a:moveTo>
                <a:lnTo>
                  <a:pt x="5186279" y="1015757"/>
                </a:lnTo>
                <a:cubicBezTo>
                  <a:pt x="5186160" y="1020178"/>
                  <a:pt x="5186040" y="1024598"/>
                  <a:pt x="5185921" y="1029019"/>
                </a:cubicBezTo>
                <a:lnTo>
                  <a:pt x="5175527" y="1032963"/>
                </a:lnTo>
                <a:lnTo>
                  <a:pt x="5164057" y="1032963"/>
                </a:lnTo>
                <a:cubicBezTo>
                  <a:pt x="5164415" y="1024360"/>
                  <a:pt x="5164774" y="1015758"/>
                  <a:pt x="5165132" y="1007155"/>
                </a:cubicBezTo>
                <a:close/>
                <a:moveTo>
                  <a:pt x="4951873" y="1008589"/>
                </a:moveTo>
                <a:lnTo>
                  <a:pt x="4928217" y="1031886"/>
                </a:lnTo>
                <a:cubicBezTo>
                  <a:pt x="4928206" y="1032005"/>
                  <a:pt x="4928206" y="1032126"/>
                  <a:pt x="4928217" y="1032244"/>
                </a:cubicBezTo>
                <a:lnTo>
                  <a:pt x="4857608" y="1031886"/>
                </a:lnTo>
                <a:lnTo>
                  <a:pt x="4926783" y="1012890"/>
                </a:lnTo>
                <a:lnTo>
                  <a:pt x="4926783" y="1013247"/>
                </a:lnTo>
                <a:lnTo>
                  <a:pt x="4951873" y="1008589"/>
                </a:lnTo>
                <a:close/>
                <a:moveTo>
                  <a:pt x="5247211" y="1010381"/>
                </a:moveTo>
                <a:cubicBezTo>
                  <a:pt x="5247450" y="1018027"/>
                  <a:pt x="5247688" y="1025674"/>
                  <a:pt x="5247927" y="1033320"/>
                </a:cubicBezTo>
                <a:lnTo>
                  <a:pt x="5238608" y="1032963"/>
                </a:lnTo>
                <a:lnTo>
                  <a:pt x="5225705" y="1027945"/>
                </a:lnTo>
                <a:cubicBezTo>
                  <a:pt x="5225586" y="1024719"/>
                  <a:pt x="5225466" y="1021494"/>
                  <a:pt x="5225347" y="1018268"/>
                </a:cubicBezTo>
                <a:lnTo>
                  <a:pt x="5247211" y="1010381"/>
                </a:lnTo>
                <a:close/>
                <a:moveTo>
                  <a:pt x="4952948" y="1011455"/>
                </a:moveTo>
                <a:lnTo>
                  <a:pt x="4971586" y="1032244"/>
                </a:lnTo>
                <a:lnTo>
                  <a:pt x="4932518" y="1032244"/>
                </a:lnTo>
                <a:lnTo>
                  <a:pt x="4952948" y="1011455"/>
                </a:lnTo>
                <a:close/>
                <a:moveTo>
                  <a:pt x="5463338" y="1013964"/>
                </a:moveTo>
                <a:lnTo>
                  <a:pt x="5483409" y="1034036"/>
                </a:lnTo>
                <a:lnTo>
                  <a:pt x="5446133" y="1034036"/>
                </a:lnTo>
                <a:lnTo>
                  <a:pt x="5463338" y="1013964"/>
                </a:lnTo>
                <a:close/>
                <a:moveTo>
                  <a:pt x="5467280" y="1013964"/>
                </a:moveTo>
                <a:lnTo>
                  <a:pt x="5497746" y="1020057"/>
                </a:lnTo>
                <a:lnTo>
                  <a:pt x="5563337" y="1034394"/>
                </a:lnTo>
                <a:lnTo>
                  <a:pt x="5516025" y="1034036"/>
                </a:lnTo>
                <a:lnTo>
                  <a:pt x="5514950" y="1033320"/>
                </a:lnTo>
                <a:cubicBezTo>
                  <a:pt x="5514760" y="1033598"/>
                  <a:pt x="5514424" y="1033758"/>
                  <a:pt x="5514233" y="1034036"/>
                </a:cubicBezTo>
                <a:lnTo>
                  <a:pt x="5487352" y="1034036"/>
                </a:lnTo>
                <a:lnTo>
                  <a:pt x="5467280" y="1013964"/>
                </a:lnTo>
                <a:close/>
                <a:moveTo>
                  <a:pt x="5189505" y="1016832"/>
                </a:moveTo>
                <a:lnTo>
                  <a:pt x="5204200" y="1022566"/>
                </a:lnTo>
                <a:lnTo>
                  <a:pt x="5189147" y="1027943"/>
                </a:lnTo>
                <a:cubicBezTo>
                  <a:pt x="5189266" y="1024239"/>
                  <a:pt x="5189386" y="1020536"/>
                  <a:pt x="5189505" y="1016832"/>
                </a:cubicBezTo>
                <a:close/>
                <a:moveTo>
                  <a:pt x="5222480" y="1019341"/>
                </a:moveTo>
                <a:lnTo>
                  <a:pt x="5222480" y="1026867"/>
                </a:lnTo>
                <a:lnTo>
                  <a:pt x="5212444" y="1022925"/>
                </a:lnTo>
                <a:lnTo>
                  <a:pt x="5222480" y="1019341"/>
                </a:lnTo>
                <a:close/>
                <a:moveTo>
                  <a:pt x="5208501" y="1024358"/>
                </a:moveTo>
                <a:lnTo>
                  <a:pt x="5222838" y="1030093"/>
                </a:lnTo>
                <a:lnTo>
                  <a:pt x="5222838" y="1032961"/>
                </a:lnTo>
                <a:lnTo>
                  <a:pt x="5189147" y="1032961"/>
                </a:lnTo>
                <a:lnTo>
                  <a:pt x="5189147" y="1031168"/>
                </a:lnTo>
                <a:lnTo>
                  <a:pt x="5208501" y="1024358"/>
                </a:lnTo>
                <a:close/>
                <a:moveTo>
                  <a:pt x="5225705" y="1031527"/>
                </a:moveTo>
                <a:lnTo>
                  <a:pt x="5230006" y="1032961"/>
                </a:lnTo>
                <a:lnTo>
                  <a:pt x="5225705" y="1032961"/>
                </a:lnTo>
                <a:lnTo>
                  <a:pt x="5225705" y="1031527"/>
                </a:lnTo>
                <a:close/>
                <a:moveTo>
                  <a:pt x="5185921" y="1032244"/>
                </a:moveTo>
                <a:lnTo>
                  <a:pt x="5185921" y="1032961"/>
                </a:lnTo>
                <a:lnTo>
                  <a:pt x="5184487" y="1032961"/>
                </a:lnTo>
                <a:lnTo>
                  <a:pt x="5185921" y="1032244"/>
                </a:lnTo>
                <a:close/>
                <a:moveTo>
                  <a:pt x="4909221" y="1035111"/>
                </a:moveTo>
                <a:lnTo>
                  <a:pt x="5160831" y="1036186"/>
                </a:lnTo>
                <a:lnTo>
                  <a:pt x="5157606" y="1107870"/>
                </a:lnTo>
                <a:cubicBezTo>
                  <a:pt x="5157594" y="1107989"/>
                  <a:pt x="5157594" y="1108109"/>
                  <a:pt x="5157606" y="1108228"/>
                </a:cubicBezTo>
                <a:cubicBezTo>
                  <a:pt x="5157486" y="1108216"/>
                  <a:pt x="5157366" y="1108216"/>
                  <a:pt x="5157248" y="1108228"/>
                </a:cubicBezTo>
                <a:cubicBezTo>
                  <a:pt x="5157236" y="1108347"/>
                  <a:pt x="5157236" y="1108467"/>
                  <a:pt x="5157248" y="1108585"/>
                </a:cubicBezTo>
                <a:cubicBezTo>
                  <a:pt x="5157236" y="1108705"/>
                  <a:pt x="5157236" y="1108825"/>
                  <a:pt x="5157248" y="1108943"/>
                </a:cubicBezTo>
                <a:cubicBezTo>
                  <a:pt x="5157236" y="1109062"/>
                  <a:pt x="5157236" y="1109183"/>
                  <a:pt x="5157248" y="1109301"/>
                </a:cubicBezTo>
                <a:cubicBezTo>
                  <a:pt x="5157351" y="1109439"/>
                  <a:pt x="5157468" y="1109560"/>
                  <a:pt x="5157606" y="1109659"/>
                </a:cubicBezTo>
                <a:lnTo>
                  <a:pt x="5154380" y="1186361"/>
                </a:lnTo>
                <a:cubicBezTo>
                  <a:pt x="5154368" y="1186480"/>
                  <a:pt x="5154368" y="1186600"/>
                  <a:pt x="5154380" y="1186719"/>
                </a:cubicBezTo>
                <a:cubicBezTo>
                  <a:pt x="5154368" y="1186838"/>
                  <a:pt x="5154368" y="1186958"/>
                  <a:pt x="5154380" y="1187076"/>
                </a:cubicBezTo>
                <a:cubicBezTo>
                  <a:pt x="5154368" y="1187196"/>
                  <a:pt x="5154368" y="1187316"/>
                  <a:pt x="5154380" y="1187434"/>
                </a:cubicBezTo>
                <a:cubicBezTo>
                  <a:pt x="5153783" y="1201893"/>
                  <a:pt x="5153185" y="1216352"/>
                  <a:pt x="5152588" y="1230811"/>
                </a:cubicBezTo>
                <a:cubicBezTo>
                  <a:pt x="5078525" y="1283912"/>
                  <a:pt x="4996524" y="1317824"/>
                  <a:pt x="4917465" y="1345505"/>
                </a:cubicBezTo>
                <a:lnTo>
                  <a:pt x="4807788" y="1323283"/>
                </a:lnTo>
                <a:lnTo>
                  <a:pt x="4807430" y="1323283"/>
                </a:lnTo>
                <a:lnTo>
                  <a:pt x="4804204" y="1323283"/>
                </a:lnTo>
                <a:lnTo>
                  <a:pt x="4803847" y="1320774"/>
                </a:lnTo>
                <a:cubicBezTo>
                  <a:pt x="4818273" y="1313759"/>
                  <a:pt x="4832281" y="1306181"/>
                  <a:pt x="4846499" y="1297835"/>
                </a:cubicBezTo>
                <a:lnTo>
                  <a:pt x="4851875" y="1297835"/>
                </a:lnTo>
                <a:lnTo>
                  <a:pt x="4875531" y="1297835"/>
                </a:lnTo>
                <a:lnTo>
                  <a:pt x="4875888" y="1297835"/>
                </a:lnTo>
                <a:lnTo>
                  <a:pt x="4875888" y="1296043"/>
                </a:lnTo>
                <a:lnTo>
                  <a:pt x="4856534" y="1291742"/>
                </a:lnTo>
                <a:cubicBezTo>
                  <a:pt x="4929337" y="1246682"/>
                  <a:pt x="4998381" y="1177579"/>
                  <a:pt x="5055815" y="1036547"/>
                </a:cubicBezTo>
                <a:lnTo>
                  <a:pt x="5054740" y="1036189"/>
                </a:lnTo>
                <a:cubicBezTo>
                  <a:pt x="4997152" y="1177601"/>
                  <a:pt x="4928131" y="1246469"/>
                  <a:pt x="4855101" y="1291384"/>
                </a:cubicBezTo>
                <a:lnTo>
                  <a:pt x="4797395" y="1279556"/>
                </a:lnTo>
                <a:lnTo>
                  <a:pt x="4789510" y="1227227"/>
                </a:lnTo>
                <a:cubicBezTo>
                  <a:pt x="4837406" y="1178062"/>
                  <a:pt x="4878802" y="1116463"/>
                  <a:pt x="4909222" y="1035114"/>
                </a:cubicBezTo>
                <a:cubicBezTo>
                  <a:pt x="4909222" y="1035113"/>
                  <a:pt x="4909221" y="1035112"/>
                  <a:pt x="4909221" y="1035111"/>
                </a:cubicBezTo>
                <a:close/>
                <a:moveTo>
                  <a:pt x="5163699" y="1036186"/>
                </a:moveTo>
                <a:lnTo>
                  <a:pt x="5166925" y="1036186"/>
                </a:lnTo>
                <a:lnTo>
                  <a:pt x="5163699" y="1036903"/>
                </a:lnTo>
                <a:lnTo>
                  <a:pt x="5163699" y="1036186"/>
                </a:lnTo>
                <a:close/>
                <a:moveTo>
                  <a:pt x="5175885" y="1036186"/>
                </a:moveTo>
                <a:lnTo>
                  <a:pt x="5185921" y="1036186"/>
                </a:lnTo>
                <a:lnTo>
                  <a:pt x="5185921" y="1042996"/>
                </a:lnTo>
                <a:lnTo>
                  <a:pt x="5169433" y="1038336"/>
                </a:lnTo>
                <a:lnTo>
                  <a:pt x="5175885" y="1036186"/>
                </a:lnTo>
                <a:close/>
                <a:moveTo>
                  <a:pt x="5189147" y="1036186"/>
                </a:moveTo>
                <a:lnTo>
                  <a:pt x="5222838" y="1036544"/>
                </a:lnTo>
                <a:lnTo>
                  <a:pt x="5222838" y="1042995"/>
                </a:lnTo>
                <a:lnTo>
                  <a:pt x="5204559" y="1048013"/>
                </a:lnTo>
                <a:lnTo>
                  <a:pt x="5189147" y="1043712"/>
                </a:lnTo>
                <a:lnTo>
                  <a:pt x="5189147" y="1036186"/>
                </a:lnTo>
                <a:close/>
                <a:moveTo>
                  <a:pt x="5225705" y="1036544"/>
                </a:moveTo>
                <a:lnTo>
                  <a:pt x="5237533" y="1036544"/>
                </a:lnTo>
                <a:lnTo>
                  <a:pt x="5241834" y="1037977"/>
                </a:lnTo>
                <a:lnTo>
                  <a:pt x="5225705" y="1042278"/>
                </a:lnTo>
                <a:lnTo>
                  <a:pt x="5225705" y="1036544"/>
                </a:lnTo>
                <a:close/>
                <a:moveTo>
                  <a:pt x="5247569" y="1036544"/>
                </a:moveTo>
                <a:lnTo>
                  <a:pt x="5247927" y="1036544"/>
                </a:lnTo>
                <a:lnTo>
                  <a:pt x="5247927" y="1036901"/>
                </a:lnTo>
                <a:cubicBezTo>
                  <a:pt x="5247807" y="1036890"/>
                  <a:pt x="5247687" y="1036890"/>
                  <a:pt x="5247569" y="1036901"/>
                </a:cubicBezTo>
                <a:cubicBezTo>
                  <a:pt x="5247580" y="1036782"/>
                  <a:pt x="5247580" y="1036662"/>
                  <a:pt x="5247569" y="1036544"/>
                </a:cubicBezTo>
                <a:close/>
                <a:moveTo>
                  <a:pt x="5251153" y="1036544"/>
                </a:moveTo>
                <a:lnTo>
                  <a:pt x="5322120" y="1036544"/>
                </a:lnTo>
                <a:cubicBezTo>
                  <a:pt x="5302107" y="1074482"/>
                  <a:pt x="5279437" y="1107958"/>
                  <a:pt x="5254737" y="1137260"/>
                </a:cubicBezTo>
                <a:cubicBezTo>
                  <a:pt x="5254379" y="1128301"/>
                  <a:pt x="5254020" y="1119341"/>
                  <a:pt x="5253662" y="1110382"/>
                </a:cubicBezTo>
                <a:cubicBezTo>
                  <a:pt x="5253674" y="1110262"/>
                  <a:pt x="5253674" y="1110142"/>
                  <a:pt x="5253662" y="1110024"/>
                </a:cubicBezTo>
                <a:cubicBezTo>
                  <a:pt x="5253800" y="1109920"/>
                  <a:pt x="5253922" y="1109803"/>
                  <a:pt x="5254021" y="1109666"/>
                </a:cubicBezTo>
                <a:cubicBezTo>
                  <a:pt x="5254032" y="1109547"/>
                  <a:pt x="5254032" y="1109426"/>
                  <a:pt x="5254021" y="1109308"/>
                </a:cubicBezTo>
                <a:cubicBezTo>
                  <a:pt x="5254032" y="1109189"/>
                  <a:pt x="5254032" y="1109068"/>
                  <a:pt x="5254021" y="1108950"/>
                </a:cubicBezTo>
                <a:cubicBezTo>
                  <a:pt x="5253917" y="1108812"/>
                  <a:pt x="5253800" y="1108691"/>
                  <a:pt x="5253662" y="1108592"/>
                </a:cubicBezTo>
                <a:cubicBezTo>
                  <a:pt x="5253674" y="1108473"/>
                  <a:pt x="5253674" y="1108353"/>
                  <a:pt x="5253662" y="1108234"/>
                </a:cubicBezTo>
                <a:cubicBezTo>
                  <a:pt x="5252826" y="1084337"/>
                  <a:pt x="5251989" y="1060441"/>
                  <a:pt x="5251153" y="1036544"/>
                </a:cubicBezTo>
                <a:close/>
                <a:moveTo>
                  <a:pt x="5322837" y="1036544"/>
                </a:moveTo>
                <a:lnTo>
                  <a:pt x="5512441" y="1036901"/>
                </a:lnTo>
                <a:cubicBezTo>
                  <a:pt x="5443208" y="1137830"/>
                  <a:pt x="5373732" y="1219610"/>
                  <a:pt x="5259755" y="1279552"/>
                </a:cubicBezTo>
                <a:cubicBezTo>
                  <a:pt x="5259277" y="1266649"/>
                  <a:pt x="5258800" y="1253745"/>
                  <a:pt x="5258322" y="1240842"/>
                </a:cubicBezTo>
                <a:lnTo>
                  <a:pt x="5257605" y="1213961"/>
                </a:lnTo>
                <a:lnTo>
                  <a:pt x="5256171" y="1187079"/>
                </a:lnTo>
                <a:cubicBezTo>
                  <a:pt x="5256309" y="1186976"/>
                  <a:pt x="5256430" y="1186859"/>
                  <a:pt x="5256529" y="1186721"/>
                </a:cubicBezTo>
                <a:cubicBezTo>
                  <a:pt x="5256540" y="1186602"/>
                  <a:pt x="5256540" y="1186482"/>
                  <a:pt x="5256529" y="1186364"/>
                </a:cubicBezTo>
                <a:cubicBezTo>
                  <a:pt x="5256540" y="1186244"/>
                  <a:pt x="5256540" y="1186124"/>
                  <a:pt x="5256529" y="1186006"/>
                </a:cubicBezTo>
                <a:cubicBezTo>
                  <a:pt x="5256409" y="1185994"/>
                  <a:pt x="5256289" y="1185994"/>
                  <a:pt x="5256171" y="1186006"/>
                </a:cubicBezTo>
                <a:lnTo>
                  <a:pt x="5255454" y="1161275"/>
                </a:lnTo>
                <a:cubicBezTo>
                  <a:pt x="5255465" y="1161155"/>
                  <a:pt x="5255465" y="1161035"/>
                  <a:pt x="5255454" y="1160917"/>
                </a:cubicBezTo>
                <a:cubicBezTo>
                  <a:pt x="5255465" y="1160798"/>
                  <a:pt x="5255465" y="1160677"/>
                  <a:pt x="5255454" y="1160559"/>
                </a:cubicBezTo>
                <a:cubicBezTo>
                  <a:pt x="5255465" y="1160440"/>
                  <a:pt x="5255465" y="1160319"/>
                  <a:pt x="5255454" y="1160201"/>
                </a:cubicBezTo>
                <a:cubicBezTo>
                  <a:pt x="5255465" y="1160082"/>
                  <a:pt x="5255465" y="1159962"/>
                  <a:pt x="5255454" y="1159843"/>
                </a:cubicBezTo>
                <a:lnTo>
                  <a:pt x="5254737" y="1138338"/>
                </a:lnTo>
                <a:cubicBezTo>
                  <a:pt x="5279777" y="1108747"/>
                  <a:pt x="5302594" y="1074969"/>
                  <a:pt x="5322837" y="1036547"/>
                </a:cubicBezTo>
                <a:lnTo>
                  <a:pt x="5322837" y="1036544"/>
                </a:lnTo>
                <a:close/>
                <a:moveTo>
                  <a:pt x="5247569" y="1039411"/>
                </a:moveTo>
                <a:cubicBezTo>
                  <a:pt x="5247688" y="1039422"/>
                  <a:pt x="5247809" y="1039422"/>
                  <a:pt x="5247927" y="1039411"/>
                </a:cubicBezTo>
                <a:lnTo>
                  <a:pt x="5249001" y="1059841"/>
                </a:lnTo>
                <a:lnTo>
                  <a:pt x="5225704" y="1053748"/>
                </a:lnTo>
                <a:lnTo>
                  <a:pt x="5225704" y="1045504"/>
                </a:lnTo>
                <a:lnTo>
                  <a:pt x="5247209" y="1039769"/>
                </a:lnTo>
                <a:cubicBezTo>
                  <a:pt x="5247328" y="1039781"/>
                  <a:pt x="5247449" y="1039781"/>
                  <a:pt x="5247567" y="1039769"/>
                </a:cubicBezTo>
                <a:cubicBezTo>
                  <a:pt x="5247579" y="1039650"/>
                  <a:pt x="5247579" y="1039530"/>
                  <a:pt x="5247567" y="1039412"/>
                </a:cubicBezTo>
                <a:cubicBezTo>
                  <a:pt x="5247568" y="1039412"/>
                  <a:pt x="5247568" y="1039411"/>
                  <a:pt x="5247569" y="1039411"/>
                </a:cubicBezTo>
                <a:close/>
                <a:moveTo>
                  <a:pt x="5163699" y="1040486"/>
                </a:moveTo>
                <a:lnTo>
                  <a:pt x="5185921" y="1046579"/>
                </a:lnTo>
                <a:lnTo>
                  <a:pt x="5185921" y="1053030"/>
                </a:lnTo>
                <a:lnTo>
                  <a:pt x="5162982" y="1059124"/>
                </a:lnTo>
                <a:lnTo>
                  <a:pt x="5163699" y="1040486"/>
                </a:lnTo>
                <a:close/>
                <a:moveTo>
                  <a:pt x="5222838" y="1046579"/>
                </a:moveTo>
                <a:lnTo>
                  <a:pt x="5222838" y="1052672"/>
                </a:lnTo>
                <a:lnTo>
                  <a:pt x="5210652" y="1049446"/>
                </a:lnTo>
                <a:lnTo>
                  <a:pt x="5222838" y="1046579"/>
                </a:lnTo>
                <a:close/>
                <a:moveTo>
                  <a:pt x="5188788" y="1046937"/>
                </a:moveTo>
                <a:lnTo>
                  <a:pt x="5198465" y="1049446"/>
                </a:lnTo>
                <a:lnTo>
                  <a:pt x="5188788" y="1052313"/>
                </a:lnTo>
                <a:lnTo>
                  <a:pt x="5188788" y="1046937"/>
                </a:lnTo>
                <a:close/>
                <a:moveTo>
                  <a:pt x="5204559" y="1051238"/>
                </a:moveTo>
                <a:lnTo>
                  <a:pt x="5222838" y="1056256"/>
                </a:lnTo>
                <a:lnTo>
                  <a:pt x="5222838" y="1067008"/>
                </a:lnTo>
                <a:lnTo>
                  <a:pt x="5206351" y="1071309"/>
                </a:lnTo>
                <a:lnTo>
                  <a:pt x="5188430" y="1066650"/>
                </a:lnTo>
                <a:lnTo>
                  <a:pt x="5188787" y="1055539"/>
                </a:lnTo>
                <a:lnTo>
                  <a:pt x="5204559" y="1051238"/>
                </a:lnTo>
                <a:close/>
                <a:moveTo>
                  <a:pt x="5185921" y="1056256"/>
                </a:moveTo>
                <a:cubicBezTo>
                  <a:pt x="5185802" y="1059362"/>
                  <a:pt x="5185682" y="1062468"/>
                  <a:pt x="5185563" y="1065574"/>
                </a:cubicBezTo>
                <a:lnTo>
                  <a:pt x="5168359" y="1060915"/>
                </a:lnTo>
                <a:lnTo>
                  <a:pt x="5185921" y="1056256"/>
                </a:lnTo>
                <a:close/>
                <a:moveTo>
                  <a:pt x="5225705" y="1056972"/>
                </a:moveTo>
                <a:lnTo>
                  <a:pt x="5242910" y="1061632"/>
                </a:lnTo>
                <a:lnTo>
                  <a:pt x="5226064" y="1066291"/>
                </a:lnTo>
                <a:cubicBezTo>
                  <a:pt x="5225944" y="1063185"/>
                  <a:pt x="5225825" y="1060078"/>
                  <a:pt x="5225705" y="1056972"/>
                </a:cubicBezTo>
                <a:close/>
                <a:moveTo>
                  <a:pt x="5162982" y="1062707"/>
                </a:moveTo>
                <a:lnTo>
                  <a:pt x="5185562" y="1068800"/>
                </a:lnTo>
                <a:lnTo>
                  <a:pt x="5185562" y="1077402"/>
                </a:lnTo>
                <a:lnTo>
                  <a:pt x="5161907" y="1083495"/>
                </a:lnTo>
                <a:cubicBezTo>
                  <a:pt x="5162265" y="1076566"/>
                  <a:pt x="5162624" y="1069636"/>
                  <a:pt x="5162982" y="1062707"/>
                </a:cubicBezTo>
                <a:close/>
                <a:moveTo>
                  <a:pt x="5249003" y="1063065"/>
                </a:moveTo>
                <a:lnTo>
                  <a:pt x="5249360" y="1083136"/>
                </a:lnTo>
                <a:lnTo>
                  <a:pt x="5226063" y="1076685"/>
                </a:lnTo>
                <a:lnTo>
                  <a:pt x="5226063" y="1069158"/>
                </a:lnTo>
                <a:lnTo>
                  <a:pt x="5249003" y="1063065"/>
                </a:lnTo>
                <a:close/>
                <a:moveTo>
                  <a:pt x="5188430" y="1069517"/>
                </a:moveTo>
                <a:lnTo>
                  <a:pt x="5200616" y="1073101"/>
                </a:lnTo>
                <a:lnTo>
                  <a:pt x="5188430" y="1076327"/>
                </a:lnTo>
                <a:lnTo>
                  <a:pt x="5188430" y="1069517"/>
                </a:lnTo>
                <a:close/>
                <a:moveTo>
                  <a:pt x="5222838" y="1070233"/>
                </a:moveTo>
                <a:lnTo>
                  <a:pt x="5222838" y="1075610"/>
                </a:lnTo>
                <a:lnTo>
                  <a:pt x="5212444" y="1073101"/>
                </a:lnTo>
                <a:lnTo>
                  <a:pt x="5222838" y="1070233"/>
                </a:lnTo>
                <a:close/>
                <a:moveTo>
                  <a:pt x="5206351" y="1074534"/>
                </a:moveTo>
                <a:lnTo>
                  <a:pt x="5222838" y="1079194"/>
                </a:lnTo>
                <a:lnTo>
                  <a:pt x="5222838" y="1089588"/>
                </a:lnTo>
                <a:lnTo>
                  <a:pt x="5204559" y="1094606"/>
                </a:lnTo>
                <a:lnTo>
                  <a:pt x="5188430" y="1090305"/>
                </a:lnTo>
                <a:lnTo>
                  <a:pt x="5188430" y="1079552"/>
                </a:lnTo>
                <a:lnTo>
                  <a:pt x="5206351" y="1074534"/>
                </a:lnTo>
                <a:close/>
                <a:moveTo>
                  <a:pt x="5226064" y="1079552"/>
                </a:moveTo>
                <a:lnTo>
                  <a:pt x="5242910" y="1084570"/>
                </a:lnTo>
                <a:lnTo>
                  <a:pt x="5226064" y="1088871"/>
                </a:lnTo>
                <a:lnTo>
                  <a:pt x="5226064" y="1079552"/>
                </a:lnTo>
                <a:close/>
                <a:moveTo>
                  <a:pt x="5185562" y="1080269"/>
                </a:moveTo>
                <a:cubicBezTo>
                  <a:pt x="5185443" y="1083375"/>
                  <a:pt x="5185323" y="1086482"/>
                  <a:pt x="5185204" y="1089588"/>
                </a:cubicBezTo>
                <a:lnTo>
                  <a:pt x="5168000" y="1084929"/>
                </a:lnTo>
                <a:lnTo>
                  <a:pt x="5185562" y="1080269"/>
                </a:lnTo>
                <a:close/>
                <a:moveTo>
                  <a:pt x="5249361" y="1085645"/>
                </a:moveTo>
                <a:cubicBezTo>
                  <a:pt x="5249480" y="1085657"/>
                  <a:pt x="5249601" y="1085657"/>
                  <a:pt x="5249719" y="1085645"/>
                </a:cubicBezTo>
                <a:lnTo>
                  <a:pt x="5250436" y="1107151"/>
                </a:lnTo>
                <a:lnTo>
                  <a:pt x="5226063" y="1100341"/>
                </a:lnTo>
                <a:lnTo>
                  <a:pt x="5226063" y="1092097"/>
                </a:lnTo>
                <a:lnTo>
                  <a:pt x="5249361" y="1085645"/>
                </a:lnTo>
                <a:close/>
                <a:moveTo>
                  <a:pt x="5161548" y="1086362"/>
                </a:moveTo>
                <a:lnTo>
                  <a:pt x="5185204" y="1092814"/>
                </a:lnTo>
                <a:lnTo>
                  <a:pt x="5185204" y="1099982"/>
                </a:lnTo>
                <a:lnTo>
                  <a:pt x="5161190" y="1106434"/>
                </a:lnTo>
                <a:cubicBezTo>
                  <a:pt x="5161309" y="1099743"/>
                  <a:pt x="5161429" y="1093053"/>
                  <a:pt x="5161548" y="1086362"/>
                </a:cubicBezTo>
                <a:close/>
                <a:moveTo>
                  <a:pt x="5222838" y="1092814"/>
                </a:moveTo>
                <a:lnTo>
                  <a:pt x="5222838" y="1099982"/>
                </a:lnTo>
                <a:lnTo>
                  <a:pt x="5210293" y="1096040"/>
                </a:lnTo>
                <a:lnTo>
                  <a:pt x="5222838" y="1092814"/>
                </a:lnTo>
                <a:close/>
                <a:moveTo>
                  <a:pt x="5188071" y="1093888"/>
                </a:moveTo>
                <a:lnTo>
                  <a:pt x="5198465" y="1096397"/>
                </a:lnTo>
                <a:lnTo>
                  <a:pt x="5188071" y="1099265"/>
                </a:lnTo>
                <a:lnTo>
                  <a:pt x="5188071" y="1093888"/>
                </a:lnTo>
                <a:close/>
                <a:moveTo>
                  <a:pt x="5204559" y="1097831"/>
                </a:moveTo>
                <a:lnTo>
                  <a:pt x="5222838" y="1102849"/>
                </a:lnTo>
                <a:lnTo>
                  <a:pt x="5222838" y="1115752"/>
                </a:lnTo>
                <a:lnTo>
                  <a:pt x="5206709" y="1120053"/>
                </a:lnTo>
                <a:lnTo>
                  <a:pt x="5188071" y="1115035"/>
                </a:lnTo>
                <a:lnTo>
                  <a:pt x="5188071" y="1102132"/>
                </a:lnTo>
                <a:lnTo>
                  <a:pt x="5204559" y="1097831"/>
                </a:lnTo>
                <a:close/>
                <a:moveTo>
                  <a:pt x="5185204" y="1103207"/>
                </a:moveTo>
                <a:cubicBezTo>
                  <a:pt x="5185085" y="1106911"/>
                  <a:pt x="5184965" y="1110614"/>
                  <a:pt x="5184846" y="1114318"/>
                </a:cubicBezTo>
                <a:lnTo>
                  <a:pt x="5164774" y="1108584"/>
                </a:lnTo>
                <a:lnTo>
                  <a:pt x="5185204" y="1103207"/>
                </a:lnTo>
                <a:close/>
                <a:moveTo>
                  <a:pt x="5226064" y="1103924"/>
                </a:moveTo>
                <a:lnTo>
                  <a:pt x="5246494" y="1109301"/>
                </a:lnTo>
                <a:lnTo>
                  <a:pt x="5226064" y="1114677"/>
                </a:lnTo>
                <a:lnTo>
                  <a:pt x="5226064" y="1103924"/>
                </a:lnTo>
                <a:close/>
                <a:moveTo>
                  <a:pt x="5160831" y="1110734"/>
                </a:moveTo>
                <a:lnTo>
                  <a:pt x="5184846" y="1117186"/>
                </a:lnTo>
                <a:lnTo>
                  <a:pt x="5184846" y="1126146"/>
                </a:lnTo>
                <a:lnTo>
                  <a:pt x="5159756" y="1132956"/>
                </a:lnTo>
                <a:cubicBezTo>
                  <a:pt x="5160114" y="1125549"/>
                  <a:pt x="5160473" y="1118141"/>
                  <a:pt x="5160831" y="1110734"/>
                </a:cubicBezTo>
                <a:close/>
                <a:moveTo>
                  <a:pt x="5250795" y="1111451"/>
                </a:moveTo>
                <a:lnTo>
                  <a:pt x="5251512" y="1132239"/>
                </a:lnTo>
                <a:lnTo>
                  <a:pt x="5226064" y="1125429"/>
                </a:lnTo>
                <a:lnTo>
                  <a:pt x="5226064" y="1117903"/>
                </a:lnTo>
                <a:lnTo>
                  <a:pt x="5250795" y="1111451"/>
                </a:lnTo>
                <a:close/>
                <a:moveTo>
                  <a:pt x="5188071" y="1118261"/>
                </a:moveTo>
                <a:lnTo>
                  <a:pt x="5200616" y="1121845"/>
                </a:lnTo>
                <a:lnTo>
                  <a:pt x="5188071" y="1125071"/>
                </a:lnTo>
                <a:lnTo>
                  <a:pt x="5188071" y="1118261"/>
                </a:lnTo>
                <a:close/>
                <a:moveTo>
                  <a:pt x="5222838" y="1118619"/>
                </a:moveTo>
                <a:lnTo>
                  <a:pt x="5222838" y="1124712"/>
                </a:lnTo>
                <a:lnTo>
                  <a:pt x="5212444" y="1121486"/>
                </a:lnTo>
                <a:lnTo>
                  <a:pt x="5222838" y="1118619"/>
                </a:lnTo>
                <a:close/>
                <a:moveTo>
                  <a:pt x="5206351" y="1123278"/>
                </a:moveTo>
                <a:lnTo>
                  <a:pt x="5223196" y="1127938"/>
                </a:lnTo>
                <a:lnTo>
                  <a:pt x="5223196" y="1140482"/>
                </a:lnTo>
                <a:lnTo>
                  <a:pt x="5204559" y="1145500"/>
                </a:lnTo>
                <a:lnTo>
                  <a:pt x="5187713" y="1141199"/>
                </a:lnTo>
                <a:cubicBezTo>
                  <a:pt x="5187832" y="1136898"/>
                  <a:pt x="5187952" y="1132597"/>
                  <a:pt x="5188071" y="1128296"/>
                </a:cubicBezTo>
                <a:lnTo>
                  <a:pt x="5206351" y="1123278"/>
                </a:lnTo>
                <a:close/>
                <a:moveTo>
                  <a:pt x="5226422" y="1128655"/>
                </a:moveTo>
                <a:lnTo>
                  <a:pt x="5246494" y="1134031"/>
                </a:lnTo>
                <a:lnTo>
                  <a:pt x="5226422" y="1139407"/>
                </a:lnTo>
                <a:lnTo>
                  <a:pt x="5226422" y="1128655"/>
                </a:lnTo>
                <a:close/>
                <a:moveTo>
                  <a:pt x="5184487" y="1129012"/>
                </a:moveTo>
                <a:lnTo>
                  <a:pt x="5184487" y="1140123"/>
                </a:lnTo>
                <a:lnTo>
                  <a:pt x="5164416" y="1134747"/>
                </a:lnTo>
                <a:lnTo>
                  <a:pt x="5184487" y="1129012"/>
                </a:lnTo>
                <a:close/>
                <a:moveTo>
                  <a:pt x="5251512" y="1135822"/>
                </a:moveTo>
                <a:lnTo>
                  <a:pt x="5251512" y="1140840"/>
                </a:lnTo>
                <a:cubicBezTo>
                  <a:pt x="5247427" y="1145600"/>
                  <a:pt x="5243157" y="1150266"/>
                  <a:pt x="5238967" y="1154819"/>
                </a:cubicBezTo>
                <a:lnTo>
                  <a:pt x="5226422" y="1151234"/>
                </a:lnTo>
                <a:lnTo>
                  <a:pt x="5226422" y="1142991"/>
                </a:lnTo>
                <a:lnTo>
                  <a:pt x="5251512" y="1135822"/>
                </a:lnTo>
                <a:close/>
                <a:moveTo>
                  <a:pt x="5159756" y="1136539"/>
                </a:moveTo>
                <a:lnTo>
                  <a:pt x="5184487" y="1142991"/>
                </a:lnTo>
                <a:cubicBezTo>
                  <a:pt x="5184368" y="1145619"/>
                  <a:pt x="5184248" y="1148248"/>
                  <a:pt x="5184129" y="1150876"/>
                </a:cubicBezTo>
                <a:lnTo>
                  <a:pt x="5159040" y="1157686"/>
                </a:lnTo>
                <a:cubicBezTo>
                  <a:pt x="5159279" y="1150637"/>
                  <a:pt x="5159517" y="1143588"/>
                  <a:pt x="5159756" y="1136539"/>
                </a:cubicBezTo>
                <a:close/>
                <a:moveTo>
                  <a:pt x="5251870" y="1141916"/>
                </a:moveTo>
                <a:cubicBezTo>
                  <a:pt x="5251989" y="1147412"/>
                  <a:pt x="5252109" y="1152907"/>
                  <a:pt x="5252228" y="1158403"/>
                </a:cubicBezTo>
                <a:lnTo>
                  <a:pt x="5240041" y="1155177"/>
                </a:lnTo>
                <a:cubicBezTo>
                  <a:pt x="5244006" y="1150865"/>
                  <a:pt x="5247998" y="1146412"/>
                  <a:pt x="5251869" y="1141916"/>
                </a:cubicBezTo>
                <a:lnTo>
                  <a:pt x="5251870" y="1141916"/>
                </a:lnTo>
                <a:close/>
                <a:moveTo>
                  <a:pt x="5223196" y="1143349"/>
                </a:moveTo>
                <a:lnTo>
                  <a:pt x="5223196" y="1150518"/>
                </a:lnTo>
                <a:lnTo>
                  <a:pt x="5210293" y="1147292"/>
                </a:lnTo>
                <a:lnTo>
                  <a:pt x="5223196" y="1143349"/>
                </a:lnTo>
                <a:close/>
                <a:moveTo>
                  <a:pt x="5187713" y="1144066"/>
                </a:moveTo>
                <a:lnTo>
                  <a:pt x="5198465" y="1147292"/>
                </a:lnTo>
                <a:lnTo>
                  <a:pt x="5187713" y="1150159"/>
                </a:lnTo>
                <a:lnTo>
                  <a:pt x="5187713" y="1144066"/>
                </a:lnTo>
                <a:close/>
                <a:moveTo>
                  <a:pt x="5204559" y="1148726"/>
                </a:moveTo>
                <a:lnTo>
                  <a:pt x="5223196" y="1153743"/>
                </a:lnTo>
                <a:lnTo>
                  <a:pt x="5223196" y="1167363"/>
                </a:lnTo>
                <a:lnTo>
                  <a:pt x="5206351" y="1171664"/>
                </a:lnTo>
                <a:lnTo>
                  <a:pt x="5187354" y="1166288"/>
                </a:lnTo>
                <a:cubicBezTo>
                  <a:pt x="5187473" y="1161987"/>
                  <a:pt x="5187593" y="1157686"/>
                  <a:pt x="5187712" y="1153385"/>
                </a:cubicBezTo>
                <a:lnTo>
                  <a:pt x="5204559" y="1148726"/>
                </a:lnTo>
                <a:close/>
                <a:moveTo>
                  <a:pt x="5184129" y="1154102"/>
                </a:moveTo>
                <a:lnTo>
                  <a:pt x="5184129" y="1165571"/>
                </a:lnTo>
                <a:lnTo>
                  <a:pt x="5163340" y="1159837"/>
                </a:lnTo>
                <a:lnTo>
                  <a:pt x="5184129" y="1154102"/>
                </a:lnTo>
                <a:close/>
                <a:moveTo>
                  <a:pt x="5226422" y="1154819"/>
                </a:moveTo>
                <a:lnTo>
                  <a:pt x="5236458" y="1157686"/>
                </a:lnTo>
                <a:cubicBezTo>
                  <a:pt x="5233870" y="1160458"/>
                  <a:pt x="5231198" y="1163233"/>
                  <a:pt x="5228573" y="1165930"/>
                </a:cubicBezTo>
                <a:lnTo>
                  <a:pt x="5226781" y="1166287"/>
                </a:lnTo>
                <a:cubicBezTo>
                  <a:pt x="5226661" y="1162464"/>
                  <a:pt x="5226542" y="1158642"/>
                  <a:pt x="5226422" y="1154819"/>
                </a:cubicBezTo>
                <a:close/>
                <a:moveTo>
                  <a:pt x="5237533" y="1157686"/>
                </a:moveTo>
                <a:lnTo>
                  <a:pt x="5247927" y="1160553"/>
                </a:lnTo>
                <a:lnTo>
                  <a:pt x="5230006" y="1165213"/>
                </a:lnTo>
                <a:cubicBezTo>
                  <a:pt x="5232453" y="1162687"/>
                  <a:pt x="5235118" y="1160278"/>
                  <a:pt x="5237533" y="1157686"/>
                </a:cubicBezTo>
                <a:close/>
                <a:moveTo>
                  <a:pt x="5158681" y="1161629"/>
                </a:moveTo>
                <a:lnTo>
                  <a:pt x="5184129" y="1168797"/>
                </a:lnTo>
                <a:cubicBezTo>
                  <a:pt x="5184010" y="1171784"/>
                  <a:pt x="5183890" y="1174771"/>
                  <a:pt x="5183771" y="1177758"/>
                </a:cubicBezTo>
                <a:lnTo>
                  <a:pt x="5157606" y="1184567"/>
                </a:lnTo>
                <a:cubicBezTo>
                  <a:pt x="5157964" y="1176921"/>
                  <a:pt x="5158323" y="1169275"/>
                  <a:pt x="5158681" y="1161629"/>
                </a:cubicBezTo>
                <a:close/>
                <a:moveTo>
                  <a:pt x="5252587" y="1162345"/>
                </a:moveTo>
                <a:lnTo>
                  <a:pt x="5253304" y="1184209"/>
                </a:lnTo>
                <a:lnTo>
                  <a:pt x="5226781" y="1177041"/>
                </a:lnTo>
                <a:lnTo>
                  <a:pt x="5226781" y="1169514"/>
                </a:lnTo>
                <a:lnTo>
                  <a:pt x="5252587" y="1162345"/>
                </a:lnTo>
                <a:close/>
                <a:moveTo>
                  <a:pt x="5187354" y="1169872"/>
                </a:moveTo>
                <a:lnTo>
                  <a:pt x="5200616" y="1173098"/>
                </a:lnTo>
                <a:lnTo>
                  <a:pt x="5186996" y="1177048"/>
                </a:lnTo>
                <a:cubicBezTo>
                  <a:pt x="5187115" y="1174656"/>
                  <a:pt x="5187235" y="1172264"/>
                  <a:pt x="5187354" y="1169872"/>
                </a:cubicBezTo>
                <a:close/>
                <a:moveTo>
                  <a:pt x="5223196" y="1170230"/>
                </a:moveTo>
                <a:lnTo>
                  <a:pt x="5223196" y="1171305"/>
                </a:lnTo>
                <a:cubicBezTo>
                  <a:pt x="5221866" y="1172634"/>
                  <a:pt x="5220593" y="1173937"/>
                  <a:pt x="5219254" y="1175247"/>
                </a:cubicBezTo>
                <a:lnTo>
                  <a:pt x="5212444" y="1173463"/>
                </a:lnTo>
                <a:lnTo>
                  <a:pt x="5223196" y="1170230"/>
                </a:lnTo>
                <a:close/>
                <a:moveTo>
                  <a:pt x="5223196" y="1172381"/>
                </a:moveTo>
                <a:lnTo>
                  <a:pt x="5223196" y="1176323"/>
                </a:lnTo>
                <a:lnTo>
                  <a:pt x="5219971" y="1175606"/>
                </a:lnTo>
                <a:cubicBezTo>
                  <a:pt x="5221068" y="1174533"/>
                  <a:pt x="5222105" y="1173466"/>
                  <a:pt x="5223196" y="1172381"/>
                </a:cubicBezTo>
                <a:close/>
                <a:moveTo>
                  <a:pt x="5206709" y="1174890"/>
                </a:moveTo>
                <a:lnTo>
                  <a:pt x="5216745" y="1177757"/>
                </a:lnTo>
                <a:cubicBezTo>
                  <a:pt x="5209997" y="1184273"/>
                  <a:pt x="5202914" y="1190323"/>
                  <a:pt x="5195957" y="1196395"/>
                </a:cubicBezTo>
                <a:lnTo>
                  <a:pt x="5186638" y="1193886"/>
                </a:lnTo>
                <a:lnTo>
                  <a:pt x="5186995" y="1179915"/>
                </a:lnTo>
                <a:lnTo>
                  <a:pt x="5206709" y="1174890"/>
                </a:lnTo>
                <a:close/>
                <a:moveTo>
                  <a:pt x="5217462" y="1178115"/>
                </a:moveTo>
                <a:lnTo>
                  <a:pt x="5223196" y="1179549"/>
                </a:lnTo>
                <a:cubicBezTo>
                  <a:pt x="5223315" y="1184089"/>
                  <a:pt x="5223435" y="1188629"/>
                  <a:pt x="5223554" y="1193169"/>
                </a:cubicBezTo>
                <a:lnTo>
                  <a:pt x="5204558" y="1198545"/>
                </a:lnTo>
                <a:lnTo>
                  <a:pt x="5197031" y="1196753"/>
                </a:lnTo>
                <a:cubicBezTo>
                  <a:pt x="5203886" y="1190762"/>
                  <a:pt x="5210810" y="1184538"/>
                  <a:pt x="5217461" y="1178115"/>
                </a:cubicBezTo>
                <a:lnTo>
                  <a:pt x="5217462" y="1178115"/>
                </a:lnTo>
                <a:close/>
                <a:moveTo>
                  <a:pt x="5226781" y="1180266"/>
                </a:moveTo>
                <a:lnTo>
                  <a:pt x="5249361" y="1186001"/>
                </a:lnTo>
                <a:lnTo>
                  <a:pt x="5226781" y="1192452"/>
                </a:lnTo>
                <a:lnTo>
                  <a:pt x="5226781" y="1180266"/>
                </a:lnTo>
                <a:close/>
                <a:moveTo>
                  <a:pt x="5183770" y="1180983"/>
                </a:moveTo>
                <a:lnTo>
                  <a:pt x="5183770" y="1192811"/>
                </a:lnTo>
                <a:lnTo>
                  <a:pt x="5161548" y="1187076"/>
                </a:lnTo>
                <a:lnTo>
                  <a:pt x="5183770" y="1180983"/>
                </a:lnTo>
                <a:close/>
                <a:moveTo>
                  <a:pt x="4781265" y="1187083"/>
                </a:moveTo>
                <a:lnTo>
                  <a:pt x="4787717" y="1227943"/>
                </a:lnTo>
                <a:cubicBezTo>
                  <a:pt x="4782185" y="1233581"/>
                  <a:pt x="4776565" y="1239114"/>
                  <a:pt x="4770871" y="1244430"/>
                </a:cubicBezTo>
                <a:lnTo>
                  <a:pt x="4781265" y="1187083"/>
                </a:lnTo>
                <a:close/>
                <a:moveTo>
                  <a:pt x="5253662" y="1188158"/>
                </a:moveTo>
                <a:cubicBezTo>
                  <a:pt x="5253781" y="1196043"/>
                  <a:pt x="5253901" y="1203929"/>
                  <a:pt x="5254020" y="1211814"/>
                </a:cubicBezTo>
                <a:lnTo>
                  <a:pt x="5226780" y="1204645"/>
                </a:lnTo>
                <a:lnTo>
                  <a:pt x="5226780" y="1195685"/>
                </a:lnTo>
                <a:lnTo>
                  <a:pt x="5253662" y="1188158"/>
                </a:lnTo>
                <a:close/>
                <a:moveTo>
                  <a:pt x="5157606" y="1188875"/>
                </a:moveTo>
                <a:lnTo>
                  <a:pt x="5183770" y="1196043"/>
                </a:lnTo>
                <a:lnTo>
                  <a:pt x="5183770" y="1204287"/>
                </a:lnTo>
                <a:lnTo>
                  <a:pt x="5156530" y="1211455"/>
                </a:lnTo>
                <a:cubicBezTo>
                  <a:pt x="5156889" y="1203928"/>
                  <a:pt x="5157247" y="1196402"/>
                  <a:pt x="5157606" y="1188875"/>
                </a:cubicBezTo>
                <a:close/>
                <a:moveTo>
                  <a:pt x="5223555" y="1196402"/>
                </a:moveTo>
                <a:lnTo>
                  <a:pt x="5223555" y="1203570"/>
                </a:lnTo>
                <a:lnTo>
                  <a:pt x="5210652" y="1199986"/>
                </a:lnTo>
                <a:lnTo>
                  <a:pt x="5223555" y="1196402"/>
                </a:lnTo>
                <a:close/>
                <a:moveTo>
                  <a:pt x="5186638" y="1196760"/>
                </a:moveTo>
                <a:lnTo>
                  <a:pt x="5193448" y="1198910"/>
                </a:lnTo>
                <a:cubicBezTo>
                  <a:pt x="5191907" y="1200238"/>
                  <a:pt x="5190338" y="1201546"/>
                  <a:pt x="5188788" y="1202853"/>
                </a:cubicBezTo>
                <a:lnTo>
                  <a:pt x="5186638" y="1203210"/>
                </a:lnTo>
                <a:lnTo>
                  <a:pt x="5186638" y="1196760"/>
                </a:lnTo>
                <a:close/>
                <a:moveTo>
                  <a:pt x="5194164" y="1198910"/>
                </a:moveTo>
                <a:lnTo>
                  <a:pt x="5198465" y="1200344"/>
                </a:lnTo>
                <a:lnTo>
                  <a:pt x="5190580" y="1202136"/>
                </a:lnTo>
                <a:cubicBezTo>
                  <a:pt x="5191819" y="1201085"/>
                  <a:pt x="5192931" y="1199974"/>
                  <a:pt x="5194164" y="1198910"/>
                </a:cubicBezTo>
                <a:close/>
                <a:moveTo>
                  <a:pt x="5204559" y="1201777"/>
                </a:moveTo>
                <a:lnTo>
                  <a:pt x="5223555" y="1206795"/>
                </a:lnTo>
                <a:lnTo>
                  <a:pt x="5223555" y="1221132"/>
                </a:lnTo>
                <a:lnTo>
                  <a:pt x="5206351" y="1225433"/>
                </a:lnTo>
                <a:lnTo>
                  <a:pt x="5186279" y="1220415"/>
                </a:lnTo>
                <a:cubicBezTo>
                  <a:pt x="5186398" y="1215875"/>
                  <a:pt x="5186518" y="1211335"/>
                  <a:pt x="5186637" y="1206795"/>
                </a:cubicBezTo>
                <a:lnTo>
                  <a:pt x="5204559" y="1201777"/>
                </a:lnTo>
                <a:close/>
                <a:moveTo>
                  <a:pt x="5183053" y="1207154"/>
                </a:moveTo>
                <a:cubicBezTo>
                  <a:pt x="5179361" y="1210188"/>
                  <a:pt x="5175684" y="1213191"/>
                  <a:pt x="5171942" y="1216114"/>
                </a:cubicBezTo>
                <a:lnTo>
                  <a:pt x="5161190" y="1213247"/>
                </a:lnTo>
                <a:lnTo>
                  <a:pt x="5183053" y="1207154"/>
                </a:lnTo>
                <a:close/>
                <a:moveTo>
                  <a:pt x="5226781" y="1207512"/>
                </a:moveTo>
                <a:lnTo>
                  <a:pt x="5249719" y="1213963"/>
                </a:lnTo>
                <a:lnTo>
                  <a:pt x="5226781" y="1220056"/>
                </a:lnTo>
                <a:lnTo>
                  <a:pt x="5226781" y="1207512"/>
                </a:lnTo>
                <a:close/>
                <a:moveTo>
                  <a:pt x="5183770" y="1207869"/>
                </a:moveTo>
                <a:cubicBezTo>
                  <a:pt x="5183651" y="1211692"/>
                  <a:pt x="5183531" y="1215516"/>
                  <a:pt x="5183412" y="1219339"/>
                </a:cubicBezTo>
                <a:lnTo>
                  <a:pt x="5173376" y="1216471"/>
                </a:lnTo>
                <a:cubicBezTo>
                  <a:pt x="5176867" y="1213737"/>
                  <a:pt x="5180323" y="1210701"/>
                  <a:pt x="5183771" y="1207869"/>
                </a:cubicBezTo>
                <a:lnTo>
                  <a:pt x="5183770" y="1207869"/>
                </a:lnTo>
                <a:close/>
                <a:moveTo>
                  <a:pt x="5156530" y="1215038"/>
                </a:moveTo>
                <a:lnTo>
                  <a:pt x="5169075" y="1218622"/>
                </a:lnTo>
                <a:cubicBezTo>
                  <a:pt x="5164692" y="1222000"/>
                  <a:pt x="5160258" y="1225067"/>
                  <a:pt x="5155814" y="1228299"/>
                </a:cubicBezTo>
                <a:cubicBezTo>
                  <a:pt x="5156053" y="1223879"/>
                  <a:pt x="5156291" y="1219458"/>
                  <a:pt x="5156530" y="1215038"/>
                </a:cubicBezTo>
                <a:close/>
                <a:moveTo>
                  <a:pt x="5254379" y="1215755"/>
                </a:moveTo>
                <a:lnTo>
                  <a:pt x="5255096" y="1238693"/>
                </a:lnTo>
                <a:lnTo>
                  <a:pt x="5226781" y="1231167"/>
                </a:lnTo>
                <a:lnTo>
                  <a:pt x="5226781" y="1223281"/>
                </a:lnTo>
                <a:lnTo>
                  <a:pt x="5254379" y="1215755"/>
                </a:lnTo>
                <a:close/>
                <a:moveTo>
                  <a:pt x="5170150" y="1218980"/>
                </a:moveTo>
                <a:lnTo>
                  <a:pt x="5183412" y="1222565"/>
                </a:lnTo>
                <a:lnTo>
                  <a:pt x="5183412" y="1231883"/>
                </a:lnTo>
                <a:lnTo>
                  <a:pt x="5155097" y="1239410"/>
                </a:lnTo>
                <a:lnTo>
                  <a:pt x="5155814" y="1229733"/>
                </a:lnTo>
                <a:cubicBezTo>
                  <a:pt x="5160674" y="1226210"/>
                  <a:pt x="5165363" y="1222677"/>
                  <a:pt x="5170150" y="1218980"/>
                </a:cubicBezTo>
                <a:close/>
                <a:moveTo>
                  <a:pt x="5186279" y="1223281"/>
                </a:moveTo>
                <a:lnTo>
                  <a:pt x="5200616" y="1227224"/>
                </a:lnTo>
                <a:lnTo>
                  <a:pt x="5186279" y="1231167"/>
                </a:lnTo>
                <a:lnTo>
                  <a:pt x="5186279" y="1223281"/>
                </a:lnTo>
                <a:close/>
                <a:moveTo>
                  <a:pt x="5223555" y="1223998"/>
                </a:moveTo>
                <a:lnTo>
                  <a:pt x="5223555" y="1230450"/>
                </a:lnTo>
                <a:lnTo>
                  <a:pt x="5212444" y="1227224"/>
                </a:lnTo>
                <a:lnTo>
                  <a:pt x="5223555" y="1223998"/>
                </a:lnTo>
                <a:close/>
                <a:moveTo>
                  <a:pt x="4787717" y="1229016"/>
                </a:moveTo>
                <a:lnTo>
                  <a:pt x="4795602" y="1279195"/>
                </a:lnTo>
                <a:lnTo>
                  <a:pt x="4791301" y="1278478"/>
                </a:lnTo>
                <a:lnTo>
                  <a:pt x="4791301" y="1278120"/>
                </a:lnTo>
                <a:lnTo>
                  <a:pt x="4766570" y="1278120"/>
                </a:lnTo>
                <a:lnTo>
                  <a:pt x="4766570" y="1278478"/>
                </a:lnTo>
                <a:lnTo>
                  <a:pt x="4764419" y="1278836"/>
                </a:lnTo>
                <a:lnTo>
                  <a:pt x="4770513" y="1245861"/>
                </a:lnTo>
                <a:cubicBezTo>
                  <a:pt x="4776311" y="1240468"/>
                  <a:pt x="4782086" y="1234741"/>
                  <a:pt x="4787717" y="1229016"/>
                </a:cubicBezTo>
                <a:close/>
                <a:moveTo>
                  <a:pt x="5206709" y="1229016"/>
                </a:moveTo>
                <a:lnTo>
                  <a:pt x="5223913" y="1233317"/>
                </a:lnTo>
                <a:lnTo>
                  <a:pt x="5223913" y="1248012"/>
                </a:lnTo>
                <a:lnTo>
                  <a:pt x="5204559" y="1253389"/>
                </a:lnTo>
                <a:lnTo>
                  <a:pt x="5185921" y="1248371"/>
                </a:lnTo>
                <a:cubicBezTo>
                  <a:pt x="5186040" y="1243711"/>
                  <a:pt x="5186160" y="1239052"/>
                  <a:pt x="5186279" y="1234392"/>
                </a:cubicBezTo>
                <a:lnTo>
                  <a:pt x="5206709" y="1229016"/>
                </a:lnTo>
                <a:close/>
                <a:moveTo>
                  <a:pt x="5152588" y="1231883"/>
                </a:moveTo>
                <a:lnTo>
                  <a:pt x="5149720" y="1296399"/>
                </a:lnTo>
                <a:cubicBezTo>
                  <a:pt x="5149709" y="1296518"/>
                  <a:pt x="5149709" y="1296639"/>
                  <a:pt x="5149720" y="1296757"/>
                </a:cubicBezTo>
                <a:cubicBezTo>
                  <a:pt x="5149601" y="1296745"/>
                  <a:pt x="5149481" y="1296745"/>
                  <a:pt x="5149362" y="1296757"/>
                </a:cubicBezTo>
                <a:cubicBezTo>
                  <a:pt x="5149243" y="1296745"/>
                  <a:pt x="5149123" y="1296745"/>
                  <a:pt x="5149005" y="1296757"/>
                </a:cubicBezTo>
                <a:cubicBezTo>
                  <a:pt x="5148993" y="1296876"/>
                  <a:pt x="5148993" y="1296997"/>
                  <a:pt x="5149005" y="1297115"/>
                </a:cubicBezTo>
                <a:cubicBezTo>
                  <a:pt x="5148993" y="1297234"/>
                  <a:pt x="5148993" y="1297354"/>
                  <a:pt x="5149005" y="1297473"/>
                </a:cubicBezTo>
                <a:cubicBezTo>
                  <a:pt x="5148993" y="1297592"/>
                  <a:pt x="5148993" y="1297712"/>
                  <a:pt x="5149005" y="1297830"/>
                </a:cubicBezTo>
                <a:cubicBezTo>
                  <a:pt x="5148993" y="1297950"/>
                  <a:pt x="5148993" y="1298070"/>
                  <a:pt x="5149005" y="1298188"/>
                </a:cubicBezTo>
                <a:cubicBezTo>
                  <a:pt x="5148993" y="1298308"/>
                  <a:pt x="5148993" y="1298428"/>
                  <a:pt x="5149005" y="1298546"/>
                </a:cubicBezTo>
                <a:cubicBezTo>
                  <a:pt x="5148993" y="1298665"/>
                  <a:pt x="5148993" y="1298786"/>
                  <a:pt x="5149005" y="1298904"/>
                </a:cubicBezTo>
                <a:cubicBezTo>
                  <a:pt x="5149124" y="1298915"/>
                  <a:pt x="5149244" y="1298915"/>
                  <a:pt x="5149362" y="1298904"/>
                </a:cubicBezTo>
                <a:cubicBezTo>
                  <a:pt x="5149482" y="1298915"/>
                  <a:pt x="5149602" y="1298915"/>
                  <a:pt x="5149720" y="1298904"/>
                </a:cubicBezTo>
                <a:lnTo>
                  <a:pt x="5148646" y="1325785"/>
                </a:lnTo>
                <a:cubicBezTo>
                  <a:pt x="5104863" y="1340240"/>
                  <a:pt x="5055616" y="1352794"/>
                  <a:pt x="4999901" y="1363061"/>
                </a:cubicBezTo>
                <a:lnTo>
                  <a:pt x="4954382" y="1353025"/>
                </a:lnTo>
                <a:lnTo>
                  <a:pt x="4918540" y="1345857"/>
                </a:lnTo>
                <a:cubicBezTo>
                  <a:pt x="4997184" y="1318289"/>
                  <a:pt x="5078812" y="1284638"/>
                  <a:pt x="5152588" y="1231879"/>
                </a:cubicBezTo>
                <a:lnTo>
                  <a:pt x="5152588" y="1231883"/>
                </a:lnTo>
                <a:close/>
                <a:moveTo>
                  <a:pt x="5227139" y="1234392"/>
                </a:moveTo>
                <a:lnTo>
                  <a:pt x="5251153" y="1240844"/>
                </a:lnTo>
                <a:lnTo>
                  <a:pt x="5227139" y="1247295"/>
                </a:lnTo>
                <a:lnTo>
                  <a:pt x="5227139" y="1234392"/>
                </a:lnTo>
                <a:close/>
                <a:moveTo>
                  <a:pt x="5183412" y="1235109"/>
                </a:moveTo>
                <a:cubicBezTo>
                  <a:pt x="5183293" y="1239291"/>
                  <a:pt x="5183173" y="1243472"/>
                  <a:pt x="5183054" y="1247654"/>
                </a:cubicBezTo>
                <a:lnTo>
                  <a:pt x="5160115" y="1241561"/>
                </a:lnTo>
                <a:lnTo>
                  <a:pt x="5183412" y="1235109"/>
                </a:lnTo>
                <a:close/>
                <a:moveTo>
                  <a:pt x="5255454" y="1242994"/>
                </a:moveTo>
                <a:lnTo>
                  <a:pt x="5256171" y="1267367"/>
                </a:lnTo>
                <a:lnTo>
                  <a:pt x="5227139" y="1259482"/>
                </a:lnTo>
                <a:lnTo>
                  <a:pt x="5227139" y="1250521"/>
                </a:lnTo>
                <a:lnTo>
                  <a:pt x="5255454" y="1242994"/>
                </a:lnTo>
                <a:close/>
                <a:moveTo>
                  <a:pt x="5155097" y="1243352"/>
                </a:moveTo>
                <a:lnTo>
                  <a:pt x="5183053" y="1250521"/>
                </a:lnTo>
                <a:cubicBezTo>
                  <a:pt x="5182934" y="1253388"/>
                  <a:pt x="5182814" y="1256256"/>
                  <a:pt x="5182695" y="1259123"/>
                </a:cubicBezTo>
                <a:lnTo>
                  <a:pt x="5154380" y="1267008"/>
                </a:lnTo>
                <a:lnTo>
                  <a:pt x="5155097" y="1243352"/>
                </a:lnTo>
                <a:close/>
                <a:moveTo>
                  <a:pt x="4768362" y="1248015"/>
                </a:moveTo>
                <a:lnTo>
                  <a:pt x="4762627" y="1279197"/>
                </a:lnTo>
                <a:lnTo>
                  <a:pt x="4721051" y="1286724"/>
                </a:lnTo>
                <a:cubicBezTo>
                  <a:pt x="4737208" y="1274701"/>
                  <a:pt x="4753149" y="1262007"/>
                  <a:pt x="4768362" y="1248015"/>
                </a:cubicBezTo>
                <a:close/>
                <a:moveTo>
                  <a:pt x="5223913" y="1251240"/>
                </a:moveTo>
                <a:lnTo>
                  <a:pt x="5223913" y="1258767"/>
                </a:lnTo>
                <a:lnTo>
                  <a:pt x="5210293" y="1255183"/>
                </a:lnTo>
                <a:lnTo>
                  <a:pt x="5223913" y="1251240"/>
                </a:lnTo>
                <a:close/>
                <a:moveTo>
                  <a:pt x="5185921" y="1251598"/>
                </a:moveTo>
                <a:lnTo>
                  <a:pt x="5198465" y="1254824"/>
                </a:lnTo>
                <a:lnTo>
                  <a:pt x="5185921" y="1258050"/>
                </a:lnTo>
                <a:lnTo>
                  <a:pt x="5185921" y="1251598"/>
                </a:lnTo>
                <a:close/>
                <a:moveTo>
                  <a:pt x="5204559" y="1256616"/>
                </a:moveTo>
                <a:lnTo>
                  <a:pt x="5223913" y="1261992"/>
                </a:lnTo>
                <a:cubicBezTo>
                  <a:pt x="5224032" y="1266771"/>
                  <a:pt x="5224152" y="1271550"/>
                  <a:pt x="5224271" y="1276329"/>
                </a:cubicBezTo>
                <a:lnTo>
                  <a:pt x="5206350" y="1281347"/>
                </a:lnTo>
                <a:lnTo>
                  <a:pt x="5185920" y="1275612"/>
                </a:lnTo>
                <a:lnTo>
                  <a:pt x="5185920" y="1261634"/>
                </a:lnTo>
                <a:lnTo>
                  <a:pt x="5204559" y="1256616"/>
                </a:lnTo>
                <a:close/>
                <a:moveTo>
                  <a:pt x="5182695" y="1262351"/>
                </a:moveTo>
                <a:lnTo>
                  <a:pt x="5182695" y="1274537"/>
                </a:lnTo>
                <a:lnTo>
                  <a:pt x="5160115" y="1268444"/>
                </a:lnTo>
                <a:lnTo>
                  <a:pt x="5182695" y="1262351"/>
                </a:lnTo>
                <a:close/>
                <a:moveTo>
                  <a:pt x="5227139" y="1262351"/>
                </a:moveTo>
                <a:lnTo>
                  <a:pt x="5251512" y="1269161"/>
                </a:lnTo>
                <a:lnTo>
                  <a:pt x="5227139" y="1275612"/>
                </a:lnTo>
                <a:lnTo>
                  <a:pt x="5227139" y="1262351"/>
                </a:lnTo>
                <a:close/>
                <a:moveTo>
                  <a:pt x="5154021" y="1270236"/>
                </a:moveTo>
                <a:lnTo>
                  <a:pt x="5182695" y="1278121"/>
                </a:lnTo>
                <a:cubicBezTo>
                  <a:pt x="5182576" y="1281347"/>
                  <a:pt x="5182456" y="1284573"/>
                  <a:pt x="5182337" y="1287799"/>
                </a:cubicBezTo>
                <a:lnTo>
                  <a:pt x="5153305" y="1295684"/>
                </a:lnTo>
                <a:cubicBezTo>
                  <a:pt x="5153544" y="1287201"/>
                  <a:pt x="5153782" y="1278719"/>
                  <a:pt x="5154021" y="1270236"/>
                </a:cubicBezTo>
                <a:close/>
                <a:moveTo>
                  <a:pt x="5256171" y="1270953"/>
                </a:moveTo>
                <a:cubicBezTo>
                  <a:pt x="5256290" y="1274298"/>
                  <a:pt x="5256410" y="1277644"/>
                  <a:pt x="5256529" y="1280989"/>
                </a:cubicBezTo>
                <a:cubicBezTo>
                  <a:pt x="5250739" y="1283993"/>
                  <a:pt x="5244990" y="1287055"/>
                  <a:pt x="5238966" y="1289949"/>
                </a:cubicBezTo>
                <a:lnTo>
                  <a:pt x="5227139" y="1286724"/>
                </a:lnTo>
                <a:lnTo>
                  <a:pt x="5227139" y="1278839"/>
                </a:lnTo>
                <a:lnTo>
                  <a:pt x="5256171" y="1270953"/>
                </a:lnTo>
                <a:close/>
                <a:moveTo>
                  <a:pt x="5185921" y="1278838"/>
                </a:moveTo>
                <a:lnTo>
                  <a:pt x="5200616" y="1282781"/>
                </a:lnTo>
                <a:lnTo>
                  <a:pt x="5185562" y="1286723"/>
                </a:lnTo>
                <a:cubicBezTo>
                  <a:pt x="5185682" y="1284095"/>
                  <a:pt x="5185801" y="1281466"/>
                  <a:pt x="5185921" y="1278838"/>
                </a:cubicBezTo>
                <a:close/>
                <a:moveTo>
                  <a:pt x="5224272" y="1279555"/>
                </a:moveTo>
                <a:lnTo>
                  <a:pt x="5224272" y="1286007"/>
                </a:lnTo>
                <a:lnTo>
                  <a:pt x="5212444" y="1282781"/>
                </a:lnTo>
                <a:lnTo>
                  <a:pt x="5224272" y="1279555"/>
                </a:lnTo>
                <a:close/>
                <a:moveTo>
                  <a:pt x="4766570" y="1280272"/>
                </a:moveTo>
                <a:lnTo>
                  <a:pt x="4766928" y="1280272"/>
                </a:lnTo>
                <a:lnTo>
                  <a:pt x="4790942" y="1280272"/>
                </a:lnTo>
                <a:lnTo>
                  <a:pt x="4791299" y="1280272"/>
                </a:lnTo>
                <a:lnTo>
                  <a:pt x="4795959" y="1281347"/>
                </a:lnTo>
                <a:lnTo>
                  <a:pt x="4797751" y="1292457"/>
                </a:lnTo>
                <a:lnTo>
                  <a:pt x="4794167" y="1295683"/>
                </a:lnTo>
                <a:lnTo>
                  <a:pt x="4764776" y="1295683"/>
                </a:lnTo>
                <a:cubicBezTo>
                  <a:pt x="4764800" y="1295565"/>
                  <a:pt x="4764800" y="1295442"/>
                  <a:pt x="4764776" y="1295326"/>
                </a:cubicBezTo>
                <a:cubicBezTo>
                  <a:pt x="4764800" y="1295207"/>
                  <a:pt x="4764800" y="1295085"/>
                  <a:pt x="4764776" y="1294968"/>
                </a:cubicBezTo>
                <a:cubicBezTo>
                  <a:pt x="4764658" y="1294945"/>
                  <a:pt x="4764536" y="1294945"/>
                  <a:pt x="4764419" y="1294968"/>
                </a:cubicBezTo>
                <a:lnTo>
                  <a:pt x="4761910" y="1292459"/>
                </a:lnTo>
                <a:lnTo>
                  <a:pt x="4764060" y="1280631"/>
                </a:lnTo>
                <a:lnTo>
                  <a:pt x="4766570" y="1280272"/>
                </a:lnTo>
                <a:close/>
                <a:moveTo>
                  <a:pt x="4762269" y="1280989"/>
                </a:moveTo>
                <a:lnTo>
                  <a:pt x="4760477" y="1291024"/>
                </a:lnTo>
                <a:lnTo>
                  <a:pt x="4751875" y="1282781"/>
                </a:lnTo>
                <a:lnTo>
                  <a:pt x="4762269" y="1280989"/>
                </a:lnTo>
                <a:close/>
                <a:moveTo>
                  <a:pt x="4797752" y="1281705"/>
                </a:moveTo>
                <a:lnTo>
                  <a:pt x="4807430" y="1283498"/>
                </a:lnTo>
                <a:lnTo>
                  <a:pt x="4799545" y="1290666"/>
                </a:lnTo>
                <a:lnTo>
                  <a:pt x="4797752" y="1281705"/>
                </a:lnTo>
                <a:close/>
                <a:moveTo>
                  <a:pt x="5256529" y="1282063"/>
                </a:moveTo>
                <a:lnTo>
                  <a:pt x="5257246" y="1294966"/>
                </a:lnTo>
                <a:lnTo>
                  <a:pt x="5240042" y="1290307"/>
                </a:lnTo>
                <a:cubicBezTo>
                  <a:pt x="5245598" y="1287630"/>
                  <a:pt x="5251172" y="1284834"/>
                  <a:pt x="5256529" y="1282063"/>
                </a:cubicBezTo>
                <a:close/>
                <a:moveTo>
                  <a:pt x="4747215" y="1283855"/>
                </a:moveTo>
                <a:lnTo>
                  <a:pt x="4736104" y="1294250"/>
                </a:lnTo>
                <a:lnTo>
                  <a:pt x="4728936" y="1287081"/>
                </a:lnTo>
                <a:lnTo>
                  <a:pt x="4747215" y="1283855"/>
                </a:lnTo>
                <a:close/>
                <a:moveTo>
                  <a:pt x="4750083" y="1283855"/>
                </a:moveTo>
                <a:lnTo>
                  <a:pt x="4760118" y="1293174"/>
                </a:lnTo>
                <a:lnTo>
                  <a:pt x="4759402" y="1295683"/>
                </a:lnTo>
                <a:lnTo>
                  <a:pt x="4737538" y="1295326"/>
                </a:lnTo>
                <a:lnTo>
                  <a:pt x="4750083" y="1283855"/>
                </a:lnTo>
                <a:close/>
                <a:moveTo>
                  <a:pt x="4811372" y="1284213"/>
                </a:moveTo>
                <a:lnTo>
                  <a:pt x="4829652" y="1288156"/>
                </a:lnTo>
                <a:lnTo>
                  <a:pt x="4822842" y="1294966"/>
                </a:lnTo>
                <a:lnTo>
                  <a:pt x="4811372" y="1284213"/>
                </a:lnTo>
                <a:close/>
                <a:moveTo>
                  <a:pt x="4808863" y="1284571"/>
                </a:moveTo>
                <a:lnTo>
                  <a:pt x="4820691" y="1295682"/>
                </a:lnTo>
                <a:lnTo>
                  <a:pt x="4800261" y="1295682"/>
                </a:lnTo>
                <a:cubicBezTo>
                  <a:pt x="4800142" y="1294846"/>
                  <a:pt x="4800022" y="1294009"/>
                  <a:pt x="4799903" y="1293173"/>
                </a:cubicBezTo>
                <a:lnTo>
                  <a:pt x="4808863" y="1284571"/>
                </a:lnTo>
                <a:close/>
                <a:moveTo>
                  <a:pt x="5206709" y="1284571"/>
                </a:moveTo>
                <a:lnTo>
                  <a:pt x="5224272" y="1288872"/>
                </a:lnTo>
                <a:lnTo>
                  <a:pt x="5224272" y="1296757"/>
                </a:lnTo>
                <a:cubicBezTo>
                  <a:pt x="5215273" y="1300815"/>
                  <a:pt x="5205851" y="1304760"/>
                  <a:pt x="5196315" y="1308585"/>
                </a:cubicBezTo>
                <a:lnTo>
                  <a:pt x="5185204" y="1305360"/>
                </a:lnTo>
                <a:cubicBezTo>
                  <a:pt x="5185323" y="1300342"/>
                  <a:pt x="5185443" y="1295324"/>
                  <a:pt x="5185562" y="1290306"/>
                </a:cubicBezTo>
                <a:lnTo>
                  <a:pt x="5206709" y="1284571"/>
                </a:lnTo>
                <a:close/>
                <a:moveTo>
                  <a:pt x="4724993" y="1287797"/>
                </a:moveTo>
                <a:lnTo>
                  <a:pt x="4718183" y="1294249"/>
                </a:lnTo>
                <a:lnTo>
                  <a:pt x="4715316" y="1291023"/>
                </a:lnTo>
                <a:cubicBezTo>
                  <a:pt x="4716143" y="1290422"/>
                  <a:pt x="4717000" y="1289836"/>
                  <a:pt x="4717825" y="1289231"/>
                </a:cubicBezTo>
                <a:lnTo>
                  <a:pt x="4724993" y="1287797"/>
                </a:lnTo>
                <a:close/>
                <a:moveTo>
                  <a:pt x="4727502" y="1288155"/>
                </a:moveTo>
                <a:lnTo>
                  <a:pt x="4734671" y="1295323"/>
                </a:lnTo>
                <a:lnTo>
                  <a:pt x="4719975" y="1295323"/>
                </a:lnTo>
                <a:lnTo>
                  <a:pt x="4727502" y="1288155"/>
                </a:lnTo>
                <a:close/>
                <a:moveTo>
                  <a:pt x="4831444" y="1288872"/>
                </a:moveTo>
                <a:lnTo>
                  <a:pt x="4838612" y="1295681"/>
                </a:lnTo>
                <a:lnTo>
                  <a:pt x="4824634" y="1295681"/>
                </a:lnTo>
                <a:lnTo>
                  <a:pt x="4831444" y="1288872"/>
                </a:lnTo>
                <a:close/>
                <a:moveTo>
                  <a:pt x="4834311" y="1288872"/>
                </a:moveTo>
                <a:lnTo>
                  <a:pt x="4844347" y="1291022"/>
                </a:lnTo>
                <a:lnTo>
                  <a:pt x="4840763" y="1294965"/>
                </a:lnTo>
                <a:lnTo>
                  <a:pt x="4834311" y="1288872"/>
                </a:lnTo>
                <a:close/>
                <a:moveTo>
                  <a:pt x="4715674" y="1289588"/>
                </a:moveTo>
                <a:cubicBezTo>
                  <a:pt x="4715329" y="1289841"/>
                  <a:pt x="4714945" y="1290054"/>
                  <a:pt x="4714599" y="1290305"/>
                </a:cubicBezTo>
                <a:lnTo>
                  <a:pt x="4714242" y="1289947"/>
                </a:lnTo>
                <a:lnTo>
                  <a:pt x="4715674" y="1289588"/>
                </a:lnTo>
                <a:close/>
                <a:moveTo>
                  <a:pt x="5227139" y="1289946"/>
                </a:moveTo>
                <a:lnTo>
                  <a:pt x="5234666" y="1292097"/>
                </a:lnTo>
                <a:cubicBezTo>
                  <a:pt x="5232192" y="1293263"/>
                  <a:pt x="5229653" y="1294174"/>
                  <a:pt x="5227139" y="1295323"/>
                </a:cubicBezTo>
                <a:lnTo>
                  <a:pt x="5227139" y="1289946"/>
                </a:lnTo>
                <a:close/>
                <a:moveTo>
                  <a:pt x="4711015" y="1290304"/>
                </a:moveTo>
                <a:lnTo>
                  <a:pt x="4705997" y="1295322"/>
                </a:lnTo>
                <a:lnTo>
                  <a:pt x="4692019" y="1294964"/>
                </a:lnTo>
                <a:lnTo>
                  <a:pt x="4705997" y="1291380"/>
                </a:lnTo>
                <a:lnTo>
                  <a:pt x="4706355" y="1291380"/>
                </a:lnTo>
                <a:lnTo>
                  <a:pt x="4711015" y="1290304"/>
                </a:lnTo>
                <a:close/>
                <a:moveTo>
                  <a:pt x="4712807" y="1291021"/>
                </a:moveTo>
                <a:lnTo>
                  <a:pt x="4713165" y="1291379"/>
                </a:lnTo>
                <a:cubicBezTo>
                  <a:pt x="4712415" y="1291920"/>
                  <a:pt x="4711766" y="1292633"/>
                  <a:pt x="4711014" y="1293171"/>
                </a:cubicBezTo>
                <a:lnTo>
                  <a:pt x="4712807" y="1291021"/>
                </a:lnTo>
                <a:close/>
                <a:moveTo>
                  <a:pt x="5182337" y="1291021"/>
                </a:moveTo>
                <a:cubicBezTo>
                  <a:pt x="5182218" y="1295561"/>
                  <a:pt x="5182098" y="1300101"/>
                  <a:pt x="5181979" y="1304641"/>
                </a:cubicBezTo>
                <a:lnTo>
                  <a:pt x="5157248" y="1297831"/>
                </a:lnTo>
                <a:lnTo>
                  <a:pt x="5182337" y="1291021"/>
                </a:lnTo>
                <a:close/>
                <a:moveTo>
                  <a:pt x="4845781" y="1291738"/>
                </a:moveTo>
                <a:lnTo>
                  <a:pt x="4849365" y="1295322"/>
                </a:lnTo>
                <a:cubicBezTo>
                  <a:pt x="4849049" y="1295510"/>
                  <a:pt x="4848604" y="1295493"/>
                  <a:pt x="4848290" y="1295680"/>
                </a:cubicBezTo>
                <a:lnTo>
                  <a:pt x="4842555" y="1295680"/>
                </a:lnTo>
                <a:lnTo>
                  <a:pt x="4845781" y="1291738"/>
                </a:lnTo>
                <a:close/>
                <a:moveTo>
                  <a:pt x="4848290" y="1291738"/>
                </a:moveTo>
                <a:lnTo>
                  <a:pt x="4852949" y="1292813"/>
                </a:lnTo>
                <a:cubicBezTo>
                  <a:pt x="4852209" y="1293262"/>
                  <a:pt x="4851538" y="1293802"/>
                  <a:pt x="4850798" y="1294246"/>
                </a:cubicBezTo>
                <a:lnTo>
                  <a:pt x="4848290" y="1291738"/>
                </a:lnTo>
                <a:close/>
                <a:moveTo>
                  <a:pt x="4713882" y="1292096"/>
                </a:moveTo>
                <a:lnTo>
                  <a:pt x="4716750" y="1295322"/>
                </a:lnTo>
                <a:lnTo>
                  <a:pt x="4709581" y="1295322"/>
                </a:lnTo>
                <a:cubicBezTo>
                  <a:pt x="4711031" y="1294290"/>
                  <a:pt x="4712438" y="1293139"/>
                  <a:pt x="4713882" y="1292096"/>
                </a:cubicBezTo>
                <a:close/>
                <a:moveTo>
                  <a:pt x="5235741" y="1292096"/>
                </a:moveTo>
                <a:lnTo>
                  <a:pt x="5254021" y="1297114"/>
                </a:lnTo>
                <a:lnTo>
                  <a:pt x="5227139" y="1304640"/>
                </a:lnTo>
                <a:lnTo>
                  <a:pt x="5227139" y="1296397"/>
                </a:lnTo>
                <a:cubicBezTo>
                  <a:pt x="5230099" y="1295048"/>
                  <a:pt x="5232837" y="1293470"/>
                  <a:pt x="5235741" y="1292096"/>
                </a:cubicBezTo>
                <a:close/>
                <a:moveTo>
                  <a:pt x="4854383" y="1293170"/>
                </a:moveTo>
                <a:lnTo>
                  <a:pt x="4854740" y="1293170"/>
                </a:lnTo>
                <a:lnTo>
                  <a:pt x="4866927" y="1296038"/>
                </a:lnTo>
                <a:lnTo>
                  <a:pt x="4852590" y="1295680"/>
                </a:lnTo>
                <a:lnTo>
                  <a:pt x="4851515" y="1294605"/>
                </a:lnTo>
                <a:cubicBezTo>
                  <a:pt x="4852420" y="1294060"/>
                  <a:pt x="4853479" y="1293724"/>
                  <a:pt x="4854383" y="1293172"/>
                </a:cubicBezTo>
                <a:lnTo>
                  <a:pt x="4854383" y="1293170"/>
                </a:lnTo>
                <a:close/>
                <a:moveTo>
                  <a:pt x="4761552" y="1294604"/>
                </a:moveTo>
                <a:lnTo>
                  <a:pt x="4762269" y="1295321"/>
                </a:lnTo>
                <a:lnTo>
                  <a:pt x="4761194" y="1295321"/>
                </a:lnTo>
                <a:lnTo>
                  <a:pt x="4761552" y="1294604"/>
                </a:lnTo>
                <a:close/>
                <a:moveTo>
                  <a:pt x="4798111" y="1294604"/>
                </a:moveTo>
                <a:lnTo>
                  <a:pt x="4798111" y="1295679"/>
                </a:lnTo>
                <a:lnTo>
                  <a:pt x="4797036" y="1295679"/>
                </a:lnTo>
                <a:lnTo>
                  <a:pt x="4798111" y="1294604"/>
                </a:lnTo>
                <a:close/>
                <a:moveTo>
                  <a:pt x="4707072" y="1297113"/>
                </a:moveTo>
                <a:lnTo>
                  <a:pt x="4759402" y="1297471"/>
                </a:lnTo>
                <a:lnTo>
                  <a:pt x="4754384" y="1322202"/>
                </a:lnTo>
                <a:lnTo>
                  <a:pt x="4753667" y="1322202"/>
                </a:lnTo>
                <a:cubicBezTo>
                  <a:pt x="4753644" y="1322320"/>
                  <a:pt x="4753644" y="1322443"/>
                  <a:pt x="4753667" y="1322560"/>
                </a:cubicBezTo>
                <a:cubicBezTo>
                  <a:pt x="4753548" y="1322537"/>
                  <a:pt x="4753426" y="1322537"/>
                  <a:pt x="4753309" y="1322560"/>
                </a:cubicBezTo>
                <a:cubicBezTo>
                  <a:pt x="4753160" y="1322640"/>
                  <a:pt x="4753034" y="1322768"/>
                  <a:pt x="4752951" y="1322917"/>
                </a:cubicBezTo>
                <a:cubicBezTo>
                  <a:pt x="4752928" y="1323036"/>
                  <a:pt x="4752928" y="1323158"/>
                  <a:pt x="4752951" y="1323275"/>
                </a:cubicBezTo>
                <a:lnTo>
                  <a:pt x="4750442" y="1323275"/>
                </a:lnTo>
                <a:lnTo>
                  <a:pt x="4627863" y="1345856"/>
                </a:lnTo>
                <a:cubicBezTo>
                  <a:pt x="4654839" y="1331056"/>
                  <a:pt x="4681385" y="1315195"/>
                  <a:pt x="4707073" y="1297111"/>
                </a:cubicBezTo>
                <a:cubicBezTo>
                  <a:pt x="4707073" y="1297112"/>
                  <a:pt x="4707072" y="1297112"/>
                  <a:pt x="4707072" y="1297113"/>
                </a:cubicBezTo>
                <a:close/>
                <a:moveTo>
                  <a:pt x="4760835" y="1297471"/>
                </a:moveTo>
                <a:lnTo>
                  <a:pt x="4798469" y="1297471"/>
                </a:lnTo>
                <a:lnTo>
                  <a:pt x="4801337" y="1315392"/>
                </a:lnTo>
                <a:lnTo>
                  <a:pt x="4766211" y="1315392"/>
                </a:lnTo>
                <a:lnTo>
                  <a:pt x="4799186" y="1306431"/>
                </a:lnTo>
                <a:lnTo>
                  <a:pt x="4799544" y="1306431"/>
                </a:lnTo>
                <a:cubicBezTo>
                  <a:pt x="4799425" y="1305714"/>
                  <a:pt x="4799305" y="1304998"/>
                  <a:pt x="4799186" y="1304281"/>
                </a:cubicBezTo>
                <a:lnTo>
                  <a:pt x="4759760" y="1304281"/>
                </a:lnTo>
                <a:lnTo>
                  <a:pt x="4760835" y="1297471"/>
                </a:lnTo>
                <a:close/>
                <a:moveTo>
                  <a:pt x="4800261" y="1297471"/>
                </a:moveTo>
                <a:lnTo>
                  <a:pt x="4845064" y="1297829"/>
                </a:lnTo>
                <a:cubicBezTo>
                  <a:pt x="4831352" y="1305817"/>
                  <a:pt x="4817398" y="1312931"/>
                  <a:pt x="4803487" y="1319692"/>
                </a:cubicBezTo>
                <a:lnTo>
                  <a:pt x="4800261" y="1297471"/>
                </a:lnTo>
                <a:close/>
                <a:moveTo>
                  <a:pt x="5223913" y="1297829"/>
                </a:moveTo>
                <a:cubicBezTo>
                  <a:pt x="5224017" y="1297783"/>
                  <a:pt x="5224171" y="1297875"/>
                  <a:pt x="5224271" y="1297829"/>
                </a:cubicBezTo>
                <a:lnTo>
                  <a:pt x="5224271" y="1305355"/>
                </a:lnTo>
                <a:lnTo>
                  <a:pt x="5204558" y="1310732"/>
                </a:lnTo>
                <a:lnTo>
                  <a:pt x="5197748" y="1308940"/>
                </a:lnTo>
                <a:cubicBezTo>
                  <a:pt x="5206730" y="1305323"/>
                  <a:pt x="5215407" y="1301652"/>
                  <a:pt x="5223913" y="1297829"/>
                </a:cubicBezTo>
                <a:close/>
                <a:moveTo>
                  <a:pt x="5257605" y="1299621"/>
                </a:moveTo>
                <a:lnTo>
                  <a:pt x="5258322" y="1325427"/>
                </a:lnTo>
                <a:lnTo>
                  <a:pt x="5227497" y="1317183"/>
                </a:lnTo>
                <a:lnTo>
                  <a:pt x="5227497" y="1307506"/>
                </a:lnTo>
                <a:lnTo>
                  <a:pt x="5257605" y="1299621"/>
                </a:lnTo>
                <a:close/>
                <a:moveTo>
                  <a:pt x="5152946" y="1299979"/>
                </a:moveTo>
                <a:lnTo>
                  <a:pt x="5181978" y="1307864"/>
                </a:lnTo>
                <a:lnTo>
                  <a:pt x="5181978" y="1314315"/>
                </a:lnTo>
                <a:cubicBezTo>
                  <a:pt x="5172211" y="1318005"/>
                  <a:pt x="5161863" y="1321252"/>
                  <a:pt x="5151513" y="1324709"/>
                </a:cubicBezTo>
                <a:cubicBezTo>
                  <a:pt x="5151991" y="1316466"/>
                  <a:pt x="5152468" y="1308222"/>
                  <a:pt x="5152946" y="1299979"/>
                </a:cubicBezTo>
                <a:close/>
                <a:moveTo>
                  <a:pt x="4759402" y="1306430"/>
                </a:moveTo>
                <a:lnTo>
                  <a:pt x="4760835" y="1306430"/>
                </a:lnTo>
                <a:lnTo>
                  <a:pt x="4791301" y="1306430"/>
                </a:lnTo>
                <a:lnTo>
                  <a:pt x="4757609" y="1315391"/>
                </a:lnTo>
                <a:lnTo>
                  <a:pt x="4759402" y="1306430"/>
                </a:lnTo>
                <a:close/>
                <a:moveTo>
                  <a:pt x="5224272" y="1308581"/>
                </a:moveTo>
                <a:lnTo>
                  <a:pt x="5224272" y="1316107"/>
                </a:lnTo>
                <a:lnTo>
                  <a:pt x="5210652" y="1312165"/>
                </a:lnTo>
                <a:lnTo>
                  <a:pt x="5224272" y="1308581"/>
                </a:lnTo>
                <a:close/>
                <a:moveTo>
                  <a:pt x="5185204" y="1308938"/>
                </a:moveTo>
                <a:lnTo>
                  <a:pt x="5191297" y="1310372"/>
                </a:lnTo>
                <a:cubicBezTo>
                  <a:pt x="5189222" y="1311188"/>
                  <a:pt x="5187305" y="1312077"/>
                  <a:pt x="5185204" y="1312881"/>
                </a:cubicBezTo>
                <a:lnTo>
                  <a:pt x="5185204" y="1308938"/>
                </a:lnTo>
                <a:close/>
                <a:moveTo>
                  <a:pt x="5192731" y="1310731"/>
                </a:moveTo>
                <a:lnTo>
                  <a:pt x="5198107" y="1312164"/>
                </a:lnTo>
                <a:lnTo>
                  <a:pt x="5185204" y="1315748"/>
                </a:lnTo>
                <a:lnTo>
                  <a:pt x="5185204" y="1313956"/>
                </a:lnTo>
                <a:cubicBezTo>
                  <a:pt x="5187779" y="1312972"/>
                  <a:pt x="5190195" y="1311731"/>
                  <a:pt x="5192731" y="1310731"/>
                </a:cubicBezTo>
                <a:close/>
                <a:moveTo>
                  <a:pt x="5204559" y="1313956"/>
                </a:moveTo>
                <a:lnTo>
                  <a:pt x="5224272" y="1319333"/>
                </a:lnTo>
                <a:lnTo>
                  <a:pt x="5224629" y="1334745"/>
                </a:lnTo>
                <a:lnTo>
                  <a:pt x="5206350" y="1339763"/>
                </a:lnTo>
                <a:lnTo>
                  <a:pt x="5184845" y="1333669"/>
                </a:lnTo>
                <a:cubicBezTo>
                  <a:pt x="5184964" y="1328890"/>
                  <a:pt x="5185084" y="1324112"/>
                  <a:pt x="5185203" y="1319333"/>
                </a:cubicBezTo>
                <a:lnTo>
                  <a:pt x="5204559" y="1313956"/>
                </a:lnTo>
                <a:close/>
                <a:moveTo>
                  <a:pt x="5181978" y="1315031"/>
                </a:moveTo>
                <a:lnTo>
                  <a:pt x="5181978" y="1316823"/>
                </a:lnTo>
                <a:lnTo>
                  <a:pt x="5164057" y="1321483"/>
                </a:lnTo>
                <a:lnTo>
                  <a:pt x="5181978" y="1315031"/>
                </a:lnTo>
                <a:close/>
                <a:moveTo>
                  <a:pt x="4757609" y="1316465"/>
                </a:moveTo>
                <a:lnTo>
                  <a:pt x="4757609" y="1317539"/>
                </a:lnTo>
                <a:lnTo>
                  <a:pt x="4757967" y="1317539"/>
                </a:lnTo>
                <a:lnTo>
                  <a:pt x="4801694" y="1317539"/>
                </a:lnTo>
                <a:cubicBezTo>
                  <a:pt x="4801813" y="1318495"/>
                  <a:pt x="4801933" y="1319451"/>
                  <a:pt x="4802052" y="1320407"/>
                </a:cubicBezTo>
                <a:cubicBezTo>
                  <a:pt x="4800857" y="1320985"/>
                  <a:pt x="4799665" y="1321627"/>
                  <a:pt x="4798468" y="1322199"/>
                </a:cubicBezTo>
                <a:lnTo>
                  <a:pt x="4756174" y="1322199"/>
                </a:lnTo>
                <a:lnTo>
                  <a:pt x="4757609" y="1316465"/>
                </a:lnTo>
                <a:close/>
                <a:moveTo>
                  <a:pt x="5181978" y="1320049"/>
                </a:moveTo>
                <a:lnTo>
                  <a:pt x="5181978" y="1332952"/>
                </a:lnTo>
                <a:lnTo>
                  <a:pt x="5157964" y="1326501"/>
                </a:lnTo>
                <a:lnTo>
                  <a:pt x="5181978" y="1320049"/>
                </a:lnTo>
                <a:close/>
                <a:moveTo>
                  <a:pt x="5227497" y="1320049"/>
                </a:moveTo>
                <a:lnTo>
                  <a:pt x="5253304" y="1327217"/>
                </a:lnTo>
                <a:lnTo>
                  <a:pt x="5227497" y="1333669"/>
                </a:lnTo>
                <a:lnTo>
                  <a:pt x="5227497" y="1320049"/>
                </a:lnTo>
                <a:close/>
                <a:moveTo>
                  <a:pt x="4802412" y="1321483"/>
                </a:moveTo>
                <a:lnTo>
                  <a:pt x="4802412" y="1322557"/>
                </a:lnTo>
                <a:lnTo>
                  <a:pt x="4801337" y="1322557"/>
                </a:lnTo>
                <a:cubicBezTo>
                  <a:pt x="4801219" y="1322534"/>
                  <a:pt x="4801096" y="1322534"/>
                  <a:pt x="4800979" y="1322557"/>
                </a:cubicBezTo>
                <a:cubicBezTo>
                  <a:pt x="4801002" y="1322439"/>
                  <a:pt x="4801002" y="1322316"/>
                  <a:pt x="4800979" y="1322199"/>
                </a:cubicBezTo>
                <a:cubicBezTo>
                  <a:pt x="4801461" y="1321968"/>
                  <a:pt x="4801931" y="1321715"/>
                  <a:pt x="4802413" y="1321483"/>
                </a:cubicBezTo>
                <a:lnTo>
                  <a:pt x="4802412" y="1321483"/>
                </a:lnTo>
                <a:close/>
                <a:moveTo>
                  <a:pt x="4750441" y="1325067"/>
                </a:moveTo>
                <a:lnTo>
                  <a:pt x="4750799" y="1325067"/>
                </a:lnTo>
                <a:lnTo>
                  <a:pt x="4754025" y="1325067"/>
                </a:lnTo>
                <a:lnTo>
                  <a:pt x="4753308" y="1328293"/>
                </a:lnTo>
                <a:lnTo>
                  <a:pt x="4753308" y="1328650"/>
                </a:lnTo>
                <a:lnTo>
                  <a:pt x="4752591" y="1342637"/>
                </a:lnTo>
                <a:cubicBezTo>
                  <a:pt x="4746495" y="1345295"/>
                  <a:pt x="4740409" y="1348228"/>
                  <a:pt x="4734311" y="1350881"/>
                </a:cubicBezTo>
                <a:lnTo>
                  <a:pt x="4713882" y="1331885"/>
                </a:lnTo>
                <a:lnTo>
                  <a:pt x="4750441" y="1325067"/>
                </a:lnTo>
                <a:close/>
                <a:moveTo>
                  <a:pt x="4755817" y="1325067"/>
                </a:moveTo>
                <a:lnTo>
                  <a:pt x="4757609" y="1325067"/>
                </a:lnTo>
                <a:lnTo>
                  <a:pt x="4767287" y="1330443"/>
                </a:lnTo>
                <a:lnTo>
                  <a:pt x="4767287" y="1336178"/>
                </a:lnTo>
                <a:lnTo>
                  <a:pt x="4754384" y="1341913"/>
                </a:lnTo>
                <a:cubicBezTo>
                  <a:pt x="4754623" y="1337492"/>
                  <a:pt x="4754861" y="1333072"/>
                  <a:pt x="4755100" y="1328651"/>
                </a:cubicBezTo>
                <a:lnTo>
                  <a:pt x="4755817" y="1325067"/>
                </a:lnTo>
                <a:close/>
                <a:moveTo>
                  <a:pt x="4761552" y="1325067"/>
                </a:moveTo>
                <a:lnTo>
                  <a:pt x="4767645" y="1325067"/>
                </a:lnTo>
                <a:cubicBezTo>
                  <a:pt x="4767526" y="1326023"/>
                  <a:pt x="4767406" y="1326978"/>
                  <a:pt x="4767287" y="1327934"/>
                </a:cubicBezTo>
                <a:lnTo>
                  <a:pt x="4761552" y="1325067"/>
                </a:lnTo>
                <a:close/>
                <a:moveTo>
                  <a:pt x="4769437" y="1325067"/>
                </a:moveTo>
                <a:lnTo>
                  <a:pt x="4788433" y="1325067"/>
                </a:lnTo>
                <a:lnTo>
                  <a:pt x="4788433" y="1326859"/>
                </a:lnTo>
                <a:cubicBezTo>
                  <a:pt x="4784146" y="1328847"/>
                  <a:pt x="4779827" y="1330662"/>
                  <a:pt x="4775530" y="1332594"/>
                </a:cubicBezTo>
                <a:lnTo>
                  <a:pt x="4769437" y="1329368"/>
                </a:lnTo>
                <a:lnTo>
                  <a:pt x="4769437" y="1325067"/>
                </a:lnTo>
                <a:close/>
                <a:moveTo>
                  <a:pt x="4790584" y="1325067"/>
                </a:moveTo>
                <a:lnTo>
                  <a:pt x="4792018" y="1325067"/>
                </a:lnTo>
                <a:cubicBezTo>
                  <a:pt x="4791531" y="1325294"/>
                  <a:pt x="4791070" y="1325557"/>
                  <a:pt x="4790584" y="1325784"/>
                </a:cubicBezTo>
                <a:lnTo>
                  <a:pt x="4790584" y="1325067"/>
                </a:lnTo>
                <a:close/>
                <a:moveTo>
                  <a:pt x="4794527" y="1325067"/>
                </a:moveTo>
                <a:lnTo>
                  <a:pt x="4790584" y="1327217"/>
                </a:lnTo>
                <a:lnTo>
                  <a:pt x="4790584" y="1326859"/>
                </a:lnTo>
                <a:cubicBezTo>
                  <a:pt x="4791887" y="1326252"/>
                  <a:pt x="4793224" y="1325682"/>
                  <a:pt x="4794527" y="1325067"/>
                </a:cubicBezTo>
                <a:close/>
                <a:moveTo>
                  <a:pt x="4799186" y="1325067"/>
                </a:moveTo>
                <a:lnTo>
                  <a:pt x="4802770" y="1325067"/>
                </a:lnTo>
                <a:lnTo>
                  <a:pt x="4803487" y="1346930"/>
                </a:lnTo>
                <a:lnTo>
                  <a:pt x="4790584" y="1340120"/>
                </a:lnTo>
                <a:lnTo>
                  <a:pt x="4790584" y="1329368"/>
                </a:lnTo>
                <a:lnTo>
                  <a:pt x="4799186" y="1325067"/>
                </a:lnTo>
                <a:close/>
                <a:moveTo>
                  <a:pt x="4804562" y="1325067"/>
                </a:moveTo>
                <a:lnTo>
                  <a:pt x="4807430" y="1325067"/>
                </a:lnTo>
                <a:lnTo>
                  <a:pt x="4846856" y="1332952"/>
                </a:lnTo>
                <a:lnTo>
                  <a:pt x="4814957" y="1362701"/>
                </a:lnTo>
                <a:cubicBezTo>
                  <a:pt x="4814933" y="1362819"/>
                  <a:pt x="4814933" y="1362942"/>
                  <a:pt x="4814957" y="1363059"/>
                </a:cubicBezTo>
                <a:lnTo>
                  <a:pt x="4805996" y="1363059"/>
                </a:lnTo>
                <a:lnTo>
                  <a:pt x="4804562" y="1325067"/>
                </a:lnTo>
                <a:close/>
                <a:moveTo>
                  <a:pt x="5148645" y="1326859"/>
                </a:moveTo>
                <a:lnTo>
                  <a:pt x="5125348" y="1875599"/>
                </a:lnTo>
                <a:lnTo>
                  <a:pt x="4824275" y="1875599"/>
                </a:lnTo>
                <a:lnTo>
                  <a:pt x="4819974" y="1756970"/>
                </a:lnTo>
                <a:cubicBezTo>
                  <a:pt x="4819997" y="1756852"/>
                  <a:pt x="4819997" y="1756730"/>
                  <a:pt x="4819974" y="1756613"/>
                </a:cubicBezTo>
                <a:cubicBezTo>
                  <a:pt x="4819997" y="1756494"/>
                  <a:pt x="4819997" y="1756372"/>
                  <a:pt x="4819974" y="1756255"/>
                </a:cubicBezTo>
                <a:cubicBezTo>
                  <a:pt x="4819997" y="1756137"/>
                  <a:pt x="4819997" y="1756014"/>
                  <a:pt x="4819974" y="1755897"/>
                </a:cubicBezTo>
                <a:cubicBezTo>
                  <a:pt x="4819997" y="1755779"/>
                  <a:pt x="4819997" y="1755656"/>
                  <a:pt x="4819974" y="1755539"/>
                </a:cubicBezTo>
                <a:cubicBezTo>
                  <a:pt x="4819894" y="1755390"/>
                  <a:pt x="4819765" y="1755264"/>
                  <a:pt x="4819616" y="1755181"/>
                </a:cubicBezTo>
                <a:cubicBezTo>
                  <a:pt x="4819377" y="1748491"/>
                  <a:pt x="4819139" y="1741800"/>
                  <a:pt x="4818900" y="1735110"/>
                </a:cubicBezTo>
                <a:cubicBezTo>
                  <a:pt x="4819049" y="1735029"/>
                  <a:pt x="4819175" y="1734901"/>
                  <a:pt x="4819258" y="1734752"/>
                </a:cubicBezTo>
                <a:cubicBezTo>
                  <a:pt x="4819280" y="1734634"/>
                  <a:pt x="4819280" y="1734511"/>
                  <a:pt x="4819258" y="1734394"/>
                </a:cubicBezTo>
                <a:cubicBezTo>
                  <a:pt x="4819280" y="1734276"/>
                  <a:pt x="4819280" y="1734153"/>
                  <a:pt x="4819258" y="1734036"/>
                </a:cubicBezTo>
                <a:cubicBezTo>
                  <a:pt x="4819139" y="1734013"/>
                  <a:pt x="4819017" y="1734013"/>
                  <a:pt x="4818900" y="1734036"/>
                </a:cubicBezTo>
                <a:lnTo>
                  <a:pt x="4815674" y="1631528"/>
                </a:lnTo>
                <a:cubicBezTo>
                  <a:pt x="4815697" y="1631410"/>
                  <a:pt x="4815697" y="1631287"/>
                  <a:pt x="4815674" y="1631170"/>
                </a:cubicBezTo>
                <a:cubicBezTo>
                  <a:pt x="4815697" y="1631052"/>
                  <a:pt x="4815697" y="1630929"/>
                  <a:pt x="4815674" y="1630813"/>
                </a:cubicBezTo>
                <a:cubicBezTo>
                  <a:pt x="4815697" y="1630694"/>
                  <a:pt x="4815697" y="1630572"/>
                  <a:pt x="4815674" y="1630455"/>
                </a:cubicBezTo>
                <a:cubicBezTo>
                  <a:pt x="4815697" y="1630337"/>
                  <a:pt x="4815697" y="1630214"/>
                  <a:pt x="4815674" y="1630097"/>
                </a:cubicBezTo>
                <a:cubicBezTo>
                  <a:pt x="4815556" y="1630074"/>
                  <a:pt x="4815433" y="1630074"/>
                  <a:pt x="4815316" y="1630097"/>
                </a:cubicBezTo>
                <a:lnTo>
                  <a:pt x="4814599" y="1612534"/>
                </a:lnTo>
                <a:cubicBezTo>
                  <a:pt x="4814717" y="1612557"/>
                  <a:pt x="4814840" y="1612557"/>
                  <a:pt x="4814957" y="1612534"/>
                </a:cubicBezTo>
                <a:cubicBezTo>
                  <a:pt x="4814980" y="1612416"/>
                  <a:pt x="4814980" y="1612293"/>
                  <a:pt x="4814957" y="1612176"/>
                </a:cubicBezTo>
                <a:cubicBezTo>
                  <a:pt x="4815106" y="1612096"/>
                  <a:pt x="4815232" y="1611968"/>
                  <a:pt x="4815315" y="1611819"/>
                </a:cubicBezTo>
                <a:cubicBezTo>
                  <a:pt x="4815234" y="1611669"/>
                  <a:pt x="4815106" y="1611543"/>
                  <a:pt x="4814957" y="1611461"/>
                </a:cubicBezTo>
                <a:cubicBezTo>
                  <a:pt x="4814980" y="1611343"/>
                  <a:pt x="4814980" y="1611220"/>
                  <a:pt x="4814957" y="1611103"/>
                </a:cubicBezTo>
                <a:cubicBezTo>
                  <a:pt x="4814839" y="1611080"/>
                  <a:pt x="4814716" y="1611080"/>
                  <a:pt x="4814599" y="1611103"/>
                </a:cubicBezTo>
                <a:cubicBezTo>
                  <a:pt x="4814001" y="1593059"/>
                  <a:pt x="4813404" y="1575016"/>
                  <a:pt x="4812806" y="1556972"/>
                </a:cubicBezTo>
                <a:cubicBezTo>
                  <a:pt x="4812829" y="1556854"/>
                  <a:pt x="4812829" y="1556732"/>
                  <a:pt x="4812806" y="1556614"/>
                </a:cubicBezTo>
                <a:cubicBezTo>
                  <a:pt x="4812829" y="1556496"/>
                  <a:pt x="4812829" y="1556374"/>
                  <a:pt x="4812806" y="1556257"/>
                </a:cubicBezTo>
                <a:lnTo>
                  <a:pt x="4811372" y="1522207"/>
                </a:lnTo>
                <a:cubicBezTo>
                  <a:pt x="4811490" y="1522230"/>
                  <a:pt x="4811613" y="1522230"/>
                  <a:pt x="4811730" y="1522207"/>
                </a:cubicBezTo>
                <a:cubicBezTo>
                  <a:pt x="4811753" y="1522089"/>
                  <a:pt x="4811753" y="1521966"/>
                  <a:pt x="4811730" y="1521849"/>
                </a:cubicBezTo>
                <a:cubicBezTo>
                  <a:pt x="4811848" y="1521872"/>
                  <a:pt x="4811971" y="1521872"/>
                  <a:pt x="4812088" y="1521849"/>
                </a:cubicBezTo>
                <a:cubicBezTo>
                  <a:pt x="4812111" y="1521731"/>
                  <a:pt x="4812111" y="1521608"/>
                  <a:pt x="4812088" y="1521491"/>
                </a:cubicBezTo>
                <a:cubicBezTo>
                  <a:pt x="4812111" y="1521373"/>
                  <a:pt x="4812111" y="1521250"/>
                  <a:pt x="4812088" y="1521133"/>
                </a:cubicBezTo>
                <a:cubicBezTo>
                  <a:pt x="4812111" y="1521015"/>
                  <a:pt x="4812111" y="1520892"/>
                  <a:pt x="4812088" y="1520775"/>
                </a:cubicBezTo>
                <a:cubicBezTo>
                  <a:pt x="4812008" y="1520626"/>
                  <a:pt x="4811879" y="1520500"/>
                  <a:pt x="4811730" y="1520418"/>
                </a:cubicBezTo>
                <a:cubicBezTo>
                  <a:pt x="4811612" y="1520395"/>
                  <a:pt x="4811489" y="1520395"/>
                  <a:pt x="4811372" y="1520418"/>
                </a:cubicBezTo>
                <a:cubicBezTo>
                  <a:pt x="4811133" y="1512772"/>
                  <a:pt x="4810895" y="1505125"/>
                  <a:pt x="4810656" y="1497479"/>
                </a:cubicBezTo>
                <a:cubicBezTo>
                  <a:pt x="4874881" y="1456253"/>
                  <a:pt x="4933487" y="1408442"/>
                  <a:pt x="4992733" y="1365222"/>
                </a:cubicBezTo>
                <a:lnTo>
                  <a:pt x="5002052" y="1365222"/>
                </a:lnTo>
                <a:lnTo>
                  <a:pt x="5002409" y="1363788"/>
                </a:lnTo>
                <a:lnTo>
                  <a:pt x="5002052" y="1363430"/>
                </a:lnTo>
                <a:cubicBezTo>
                  <a:pt x="5056893" y="1353251"/>
                  <a:pt x="5105391" y="1341132"/>
                  <a:pt x="5148645" y="1326872"/>
                </a:cubicBezTo>
                <a:lnTo>
                  <a:pt x="5148645" y="1326859"/>
                </a:lnTo>
                <a:close/>
                <a:moveTo>
                  <a:pt x="4788433" y="1327934"/>
                </a:moveTo>
                <a:lnTo>
                  <a:pt x="4788433" y="1328291"/>
                </a:lnTo>
                <a:lnTo>
                  <a:pt x="4778039" y="1333668"/>
                </a:lnTo>
                <a:lnTo>
                  <a:pt x="4776964" y="1332951"/>
                </a:lnTo>
                <a:cubicBezTo>
                  <a:pt x="4780740" y="1331248"/>
                  <a:pt x="4784666" y="1329680"/>
                  <a:pt x="4788434" y="1327933"/>
                </a:cubicBezTo>
                <a:lnTo>
                  <a:pt x="4788433" y="1327934"/>
                </a:lnTo>
                <a:close/>
                <a:moveTo>
                  <a:pt x="5151513" y="1327934"/>
                </a:moveTo>
                <a:cubicBezTo>
                  <a:pt x="5151632" y="1327945"/>
                  <a:pt x="5151752" y="1327945"/>
                  <a:pt x="5151870" y="1327934"/>
                </a:cubicBezTo>
                <a:lnTo>
                  <a:pt x="5181977" y="1335819"/>
                </a:lnTo>
                <a:lnTo>
                  <a:pt x="5181620" y="1346213"/>
                </a:lnTo>
                <a:lnTo>
                  <a:pt x="5150437" y="1354457"/>
                </a:lnTo>
                <a:cubicBezTo>
                  <a:pt x="5150796" y="1345616"/>
                  <a:pt x="5151154" y="1336775"/>
                  <a:pt x="5151513" y="1327934"/>
                </a:cubicBezTo>
                <a:close/>
                <a:moveTo>
                  <a:pt x="5258322" y="1329008"/>
                </a:moveTo>
                <a:lnTo>
                  <a:pt x="5259396" y="1354098"/>
                </a:lnTo>
                <a:lnTo>
                  <a:pt x="5227497" y="1345496"/>
                </a:lnTo>
                <a:lnTo>
                  <a:pt x="5227497" y="1337252"/>
                </a:lnTo>
                <a:lnTo>
                  <a:pt x="5258322" y="1329008"/>
                </a:lnTo>
                <a:close/>
                <a:moveTo>
                  <a:pt x="4788433" y="1330442"/>
                </a:moveTo>
                <a:cubicBezTo>
                  <a:pt x="4788552" y="1333309"/>
                  <a:pt x="4788672" y="1336177"/>
                  <a:pt x="4788791" y="1339044"/>
                </a:cubicBezTo>
                <a:lnTo>
                  <a:pt x="4779831" y="1334743"/>
                </a:lnTo>
                <a:lnTo>
                  <a:pt x="4788433" y="1330442"/>
                </a:lnTo>
                <a:close/>
                <a:moveTo>
                  <a:pt x="4769437" y="1331159"/>
                </a:moveTo>
                <a:lnTo>
                  <a:pt x="4773380" y="1333309"/>
                </a:lnTo>
                <a:cubicBezTo>
                  <a:pt x="4771917" y="1333964"/>
                  <a:pt x="4770542" y="1334810"/>
                  <a:pt x="4769079" y="1335460"/>
                </a:cubicBezTo>
                <a:cubicBezTo>
                  <a:pt x="4769198" y="1334026"/>
                  <a:pt x="4769318" y="1332593"/>
                  <a:pt x="4769437" y="1331159"/>
                </a:cubicBezTo>
                <a:close/>
                <a:moveTo>
                  <a:pt x="4710298" y="1332592"/>
                </a:moveTo>
                <a:lnTo>
                  <a:pt x="4680191" y="1360191"/>
                </a:lnTo>
                <a:lnTo>
                  <a:pt x="4661553" y="1341553"/>
                </a:lnTo>
                <a:lnTo>
                  <a:pt x="4710298" y="1332592"/>
                </a:lnTo>
                <a:close/>
                <a:moveTo>
                  <a:pt x="4712449" y="1332950"/>
                </a:moveTo>
                <a:lnTo>
                  <a:pt x="4732520" y="1351588"/>
                </a:lnTo>
                <a:lnTo>
                  <a:pt x="4707789" y="1362341"/>
                </a:lnTo>
                <a:lnTo>
                  <a:pt x="4680908" y="1362341"/>
                </a:lnTo>
                <a:lnTo>
                  <a:pt x="4712449" y="1332950"/>
                </a:lnTo>
                <a:close/>
                <a:moveTo>
                  <a:pt x="4849723" y="1333667"/>
                </a:moveTo>
                <a:lnTo>
                  <a:pt x="4898468" y="1343703"/>
                </a:lnTo>
                <a:lnTo>
                  <a:pt x="4885924" y="1356248"/>
                </a:lnTo>
                <a:lnTo>
                  <a:pt x="4877322" y="1359115"/>
                </a:lnTo>
                <a:lnTo>
                  <a:pt x="4849723" y="1333667"/>
                </a:lnTo>
                <a:close/>
                <a:moveTo>
                  <a:pt x="4774814" y="1334025"/>
                </a:moveTo>
                <a:lnTo>
                  <a:pt x="4775888" y="1334742"/>
                </a:lnTo>
                <a:lnTo>
                  <a:pt x="4769078" y="1337968"/>
                </a:lnTo>
                <a:lnTo>
                  <a:pt x="4769078" y="1336534"/>
                </a:lnTo>
                <a:lnTo>
                  <a:pt x="4774813" y="1334025"/>
                </a:lnTo>
                <a:lnTo>
                  <a:pt x="4774814" y="1334025"/>
                </a:lnTo>
                <a:close/>
                <a:moveTo>
                  <a:pt x="4847931" y="1334742"/>
                </a:moveTo>
                <a:lnTo>
                  <a:pt x="4875171" y="1359831"/>
                </a:lnTo>
                <a:cubicBezTo>
                  <a:pt x="4872090" y="1360861"/>
                  <a:pt x="4868917" y="1362037"/>
                  <a:pt x="4865852" y="1363057"/>
                </a:cubicBezTo>
                <a:lnTo>
                  <a:pt x="4817465" y="1363057"/>
                </a:lnTo>
                <a:lnTo>
                  <a:pt x="4847931" y="1334742"/>
                </a:lnTo>
                <a:close/>
                <a:moveTo>
                  <a:pt x="4778039" y="1335459"/>
                </a:moveTo>
                <a:lnTo>
                  <a:pt x="4788792" y="1341193"/>
                </a:lnTo>
                <a:lnTo>
                  <a:pt x="4788792" y="1352663"/>
                </a:lnTo>
                <a:lnTo>
                  <a:pt x="4780190" y="1355530"/>
                </a:lnTo>
                <a:lnTo>
                  <a:pt x="4769079" y="1351229"/>
                </a:lnTo>
                <a:lnTo>
                  <a:pt x="4769079" y="1340118"/>
                </a:lnTo>
                <a:lnTo>
                  <a:pt x="4778039" y="1335459"/>
                </a:lnTo>
                <a:close/>
                <a:moveTo>
                  <a:pt x="5184846" y="1336892"/>
                </a:moveTo>
                <a:lnTo>
                  <a:pt x="5200616" y="1341193"/>
                </a:lnTo>
                <a:lnTo>
                  <a:pt x="5184846" y="1345494"/>
                </a:lnTo>
                <a:lnTo>
                  <a:pt x="5184846" y="1336892"/>
                </a:lnTo>
                <a:close/>
                <a:moveTo>
                  <a:pt x="4767287" y="1337250"/>
                </a:moveTo>
                <a:lnTo>
                  <a:pt x="4767287" y="1339042"/>
                </a:lnTo>
                <a:lnTo>
                  <a:pt x="4754384" y="1345136"/>
                </a:lnTo>
                <a:lnTo>
                  <a:pt x="4754384" y="1343343"/>
                </a:lnTo>
                <a:cubicBezTo>
                  <a:pt x="4758695" y="1341460"/>
                  <a:pt x="4762979" y="1339160"/>
                  <a:pt x="4767287" y="1337250"/>
                </a:cubicBezTo>
                <a:close/>
                <a:moveTo>
                  <a:pt x="5224630" y="1337967"/>
                </a:moveTo>
                <a:lnTo>
                  <a:pt x="5224630" y="1344419"/>
                </a:lnTo>
                <a:lnTo>
                  <a:pt x="5212444" y="1341193"/>
                </a:lnTo>
                <a:lnTo>
                  <a:pt x="5224630" y="1337967"/>
                </a:lnTo>
                <a:close/>
                <a:moveTo>
                  <a:pt x="4767287" y="1341193"/>
                </a:moveTo>
                <a:lnTo>
                  <a:pt x="4767287" y="1350153"/>
                </a:lnTo>
                <a:lnTo>
                  <a:pt x="4756893" y="1346222"/>
                </a:lnTo>
                <a:lnTo>
                  <a:pt x="4767287" y="1341193"/>
                </a:lnTo>
                <a:close/>
                <a:moveTo>
                  <a:pt x="4659044" y="1341910"/>
                </a:moveTo>
                <a:lnTo>
                  <a:pt x="4639331" y="1360906"/>
                </a:lnTo>
                <a:lnTo>
                  <a:pt x="4627862" y="1347644"/>
                </a:lnTo>
                <a:lnTo>
                  <a:pt x="4659044" y="1341910"/>
                </a:lnTo>
                <a:close/>
                <a:moveTo>
                  <a:pt x="4790584" y="1342267"/>
                </a:moveTo>
                <a:lnTo>
                  <a:pt x="4801695" y="1348002"/>
                </a:lnTo>
                <a:lnTo>
                  <a:pt x="4790584" y="1351945"/>
                </a:lnTo>
                <a:lnTo>
                  <a:pt x="4790584" y="1342267"/>
                </a:lnTo>
                <a:close/>
                <a:moveTo>
                  <a:pt x="5206709" y="1342625"/>
                </a:moveTo>
                <a:lnTo>
                  <a:pt x="5224630" y="1347643"/>
                </a:lnTo>
                <a:lnTo>
                  <a:pt x="5224630" y="1364489"/>
                </a:lnTo>
                <a:lnTo>
                  <a:pt x="5204559" y="1369507"/>
                </a:lnTo>
                <a:lnTo>
                  <a:pt x="5184487" y="1364489"/>
                </a:lnTo>
                <a:lnTo>
                  <a:pt x="5184487" y="1348718"/>
                </a:lnTo>
                <a:lnTo>
                  <a:pt x="5206709" y="1342625"/>
                </a:lnTo>
                <a:close/>
                <a:moveTo>
                  <a:pt x="4660478" y="1342983"/>
                </a:moveTo>
                <a:lnTo>
                  <a:pt x="4679832" y="1362338"/>
                </a:lnTo>
                <a:lnTo>
                  <a:pt x="4640406" y="1361980"/>
                </a:lnTo>
                <a:lnTo>
                  <a:pt x="4660478" y="1342983"/>
                </a:lnTo>
                <a:close/>
                <a:moveTo>
                  <a:pt x="4752592" y="1344058"/>
                </a:moveTo>
                <a:lnTo>
                  <a:pt x="4751875" y="1362696"/>
                </a:lnTo>
                <a:lnTo>
                  <a:pt x="4745423" y="1362696"/>
                </a:lnTo>
                <a:cubicBezTo>
                  <a:pt x="4745446" y="1362578"/>
                  <a:pt x="4745446" y="1362455"/>
                  <a:pt x="4745423" y="1362338"/>
                </a:cubicBezTo>
                <a:cubicBezTo>
                  <a:pt x="4745572" y="1362258"/>
                  <a:pt x="4745698" y="1362129"/>
                  <a:pt x="4745781" y="1361980"/>
                </a:cubicBezTo>
                <a:cubicBezTo>
                  <a:pt x="4745804" y="1361862"/>
                  <a:pt x="4745804" y="1361739"/>
                  <a:pt x="4745781" y="1361622"/>
                </a:cubicBezTo>
                <a:cubicBezTo>
                  <a:pt x="4745701" y="1361473"/>
                  <a:pt x="4745572" y="1361347"/>
                  <a:pt x="4745423" y="1361264"/>
                </a:cubicBezTo>
                <a:lnTo>
                  <a:pt x="4735029" y="1351587"/>
                </a:lnTo>
                <a:lnTo>
                  <a:pt x="4752592" y="1344060"/>
                </a:lnTo>
                <a:lnTo>
                  <a:pt x="4752592" y="1344058"/>
                </a:lnTo>
                <a:close/>
                <a:moveTo>
                  <a:pt x="4900260" y="1344416"/>
                </a:moveTo>
                <a:lnTo>
                  <a:pt x="4905637" y="1349434"/>
                </a:lnTo>
                <a:lnTo>
                  <a:pt x="4889866" y="1354810"/>
                </a:lnTo>
                <a:lnTo>
                  <a:pt x="4900260" y="1344416"/>
                </a:lnTo>
                <a:close/>
                <a:moveTo>
                  <a:pt x="4902411" y="1344416"/>
                </a:moveTo>
                <a:lnTo>
                  <a:pt x="4914239" y="1346566"/>
                </a:lnTo>
                <a:lnTo>
                  <a:pt x="4907070" y="1349075"/>
                </a:lnTo>
                <a:lnTo>
                  <a:pt x="4902411" y="1344416"/>
                </a:lnTo>
                <a:close/>
                <a:moveTo>
                  <a:pt x="4914956" y="1346925"/>
                </a:moveTo>
                <a:lnTo>
                  <a:pt x="4931801" y="1350150"/>
                </a:lnTo>
                <a:lnTo>
                  <a:pt x="4921049" y="1362337"/>
                </a:lnTo>
                <a:lnTo>
                  <a:pt x="4907429" y="1349434"/>
                </a:lnTo>
                <a:cubicBezTo>
                  <a:pt x="4909957" y="1348561"/>
                  <a:pt x="4912420" y="1347808"/>
                  <a:pt x="4914956" y="1346925"/>
                </a:cubicBezTo>
                <a:close/>
                <a:moveTo>
                  <a:pt x="4754384" y="1347283"/>
                </a:moveTo>
                <a:lnTo>
                  <a:pt x="4767287" y="1352300"/>
                </a:lnTo>
                <a:cubicBezTo>
                  <a:pt x="4767168" y="1354929"/>
                  <a:pt x="4767048" y="1357557"/>
                  <a:pt x="4766929" y="1360186"/>
                </a:cubicBezTo>
                <a:lnTo>
                  <a:pt x="4760477" y="1362695"/>
                </a:lnTo>
                <a:lnTo>
                  <a:pt x="4753667" y="1362695"/>
                </a:lnTo>
                <a:lnTo>
                  <a:pt x="4754384" y="1347283"/>
                </a:lnTo>
                <a:close/>
                <a:moveTo>
                  <a:pt x="4626428" y="1347999"/>
                </a:moveTo>
                <a:lnTo>
                  <a:pt x="4612091" y="1361978"/>
                </a:lnTo>
                <a:lnTo>
                  <a:pt x="4597754" y="1361978"/>
                </a:lnTo>
                <a:cubicBezTo>
                  <a:pt x="4606260" y="1357606"/>
                  <a:pt x="4614750" y="1353300"/>
                  <a:pt x="4623202" y="1348716"/>
                </a:cubicBezTo>
                <a:lnTo>
                  <a:pt x="4626428" y="1347999"/>
                </a:lnTo>
                <a:close/>
                <a:moveTo>
                  <a:pt x="5227497" y="1348357"/>
                </a:moveTo>
                <a:lnTo>
                  <a:pt x="5255096" y="1355884"/>
                </a:lnTo>
                <a:lnTo>
                  <a:pt x="5227497" y="1363411"/>
                </a:lnTo>
                <a:lnTo>
                  <a:pt x="5227497" y="1348357"/>
                </a:lnTo>
                <a:close/>
                <a:moveTo>
                  <a:pt x="4803487" y="1349074"/>
                </a:moveTo>
                <a:lnTo>
                  <a:pt x="4804204" y="1363052"/>
                </a:lnTo>
                <a:lnTo>
                  <a:pt x="4798469" y="1362695"/>
                </a:lnTo>
                <a:lnTo>
                  <a:pt x="4790942" y="1359469"/>
                </a:lnTo>
                <a:cubicBezTo>
                  <a:pt x="4790823" y="1357557"/>
                  <a:pt x="4790703" y="1355646"/>
                  <a:pt x="4790584" y="1353734"/>
                </a:cubicBezTo>
                <a:lnTo>
                  <a:pt x="4803487" y="1349074"/>
                </a:lnTo>
                <a:close/>
                <a:moveTo>
                  <a:pt x="4618901" y="1349432"/>
                </a:moveTo>
                <a:lnTo>
                  <a:pt x="4595245" y="1361977"/>
                </a:lnTo>
                <a:lnTo>
                  <a:pt x="4569798" y="1361977"/>
                </a:lnTo>
                <a:lnTo>
                  <a:pt x="4611374" y="1350507"/>
                </a:lnTo>
                <a:lnTo>
                  <a:pt x="4611374" y="1350865"/>
                </a:lnTo>
                <a:lnTo>
                  <a:pt x="4618901" y="1349432"/>
                </a:lnTo>
                <a:close/>
                <a:moveTo>
                  <a:pt x="4627145" y="1349790"/>
                </a:moveTo>
                <a:lnTo>
                  <a:pt x="4638256" y="1361976"/>
                </a:lnTo>
                <a:lnTo>
                  <a:pt x="4614958" y="1361976"/>
                </a:lnTo>
                <a:lnTo>
                  <a:pt x="4627145" y="1349790"/>
                </a:lnTo>
                <a:close/>
                <a:moveTo>
                  <a:pt x="4905995" y="1349790"/>
                </a:moveTo>
                <a:lnTo>
                  <a:pt x="4919615" y="1363410"/>
                </a:lnTo>
                <a:lnTo>
                  <a:pt x="4881623" y="1363052"/>
                </a:lnTo>
                <a:lnTo>
                  <a:pt x="4888791" y="1355883"/>
                </a:lnTo>
                <a:cubicBezTo>
                  <a:pt x="4894559" y="1353935"/>
                  <a:pt x="4900183" y="1351792"/>
                  <a:pt x="4905995" y="1349790"/>
                </a:cubicBezTo>
                <a:close/>
                <a:moveTo>
                  <a:pt x="5181620" y="1349790"/>
                </a:moveTo>
                <a:lnTo>
                  <a:pt x="5181620" y="1363410"/>
                </a:lnTo>
                <a:lnTo>
                  <a:pt x="5155814" y="1356241"/>
                </a:lnTo>
                <a:lnTo>
                  <a:pt x="5181620" y="1349790"/>
                </a:lnTo>
                <a:close/>
                <a:moveTo>
                  <a:pt x="4933593" y="1351223"/>
                </a:moveTo>
                <a:lnTo>
                  <a:pt x="4945421" y="1363410"/>
                </a:lnTo>
                <a:lnTo>
                  <a:pt x="4922841" y="1363410"/>
                </a:lnTo>
                <a:lnTo>
                  <a:pt x="4933593" y="1351223"/>
                </a:lnTo>
                <a:close/>
                <a:moveTo>
                  <a:pt x="4935744" y="1351223"/>
                </a:moveTo>
                <a:lnTo>
                  <a:pt x="4954023" y="1354808"/>
                </a:lnTo>
                <a:lnTo>
                  <a:pt x="4993449" y="1363410"/>
                </a:lnTo>
                <a:lnTo>
                  <a:pt x="4947930" y="1363410"/>
                </a:lnTo>
                <a:lnTo>
                  <a:pt x="4935744" y="1351223"/>
                </a:lnTo>
                <a:close/>
                <a:moveTo>
                  <a:pt x="4733237" y="1352298"/>
                </a:moveTo>
                <a:lnTo>
                  <a:pt x="4743989" y="1362334"/>
                </a:lnTo>
                <a:cubicBezTo>
                  <a:pt x="4743966" y="1362452"/>
                  <a:pt x="4743966" y="1362575"/>
                  <a:pt x="4743989" y="1362692"/>
                </a:cubicBezTo>
                <a:lnTo>
                  <a:pt x="4710298" y="1362334"/>
                </a:lnTo>
                <a:cubicBezTo>
                  <a:pt x="4717961" y="1358898"/>
                  <a:pt x="4725558" y="1355645"/>
                  <a:pt x="4733237" y="1352298"/>
                </a:cubicBezTo>
                <a:close/>
                <a:moveTo>
                  <a:pt x="4769079" y="1353015"/>
                </a:moveTo>
                <a:lnTo>
                  <a:pt x="4777681" y="1356599"/>
                </a:lnTo>
                <a:lnTo>
                  <a:pt x="4768720" y="1359467"/>
                </a:lnTo>
                <a:cubicBezTo>
                  <a:pt x="4768840" y="1357316"/>
                  <a:pt x="4768959" y="1355166"/>
                  <a:pt x="4769079" y="1353015"/>
                </a:cubicBezTo>
                <a:close/>
                <a:moveTo>
                  <a:pt x="4788792" y="1354449"/>
                </a:moveTo>
                <a:lnTo>
                  <a:pt x="4788792" y="1359108"/>
                </a:lnTo>
                <a:lnTo>
                  <a:pt x="4783057" y="1356599"/>
                </a:lnTo>
                <a:lnTo>
                  <a:pt x="4788792" y="1354449"/>
                </a:lnTo>
                <a:close/>
                <a:moveTo>
                  <a:pt x="4885207" y="1356958"/>
                </a:moveTo>
                <a:lnTo>
                  <a:pt x="4880189" y="1361975"/>
                </a:lnTo>
                <a:lnTo>
                  <a:pt x="4877680" y="1359467"/>
                </a:lnTo>
                <a:lnTo>
                  <a:pt x="4885207" y="1356958"/>
                </a:lnTo>
                <a:close/>
                <a:moveTo>
                  <a:pt x="4780190" y="1357674"/>
                </a:moveTo>
                <a:lnTo>
                  <a:pt x="4788792" y="1360900"/>
                </a:lnTo>
                <a:lnTo>
                  <a:pt x="4788792" y="1362692"/>
                </a:lnTo>
                <a:lnTo>
                  <a:pt x="4768720" y="1362692"/>
                </a:lnTo>
                <a:lnTo>
                  <a:pt x="4768720" y="1361618"/>
                </a:lnTo>
                <a:lnTo>
                  <a:pt x="4780190" y="1357674"/>
                </a:lnTo>
                <a:close/>
                <a:moveTo>
                  <a:pt x="5259397" y="1358032"/>
                </a:moveTo>
                <a:lnTo>
                  <a:pt x="5260114" y="1384914"/>
                </a:lnTo>
                <a:lnTo>
                  <a:pt x="5227856" y="1375953"/>
                </a:lnTo>
                <a:lnTo>
                  <a:pt x="5227856" y="1366634"/>
                </a:lnTo>
                <a:lnTo>
                  <a:pt x="5259397" y="1358032"/>
                </a:lnTo>
                <a:close/>
                <a:moveTo>
                  <a:pt x="5150437" y="1358390"/>
                </a:moveTo>
                <a:lnTo>
                  <a:pt x="5181261" y="1366634"/>
                </a:lnTo>
                <a:lnTo>
                  <a:pt x="5181261" y="1375953"/>
                </a:lnTo>
                <a:lnTo>
                  <a:pt x="5150437" y="1384555"/>
                </a:lnTo>
                <a:cubicBezTo>
                  <a:pt x="5150318" y="1384543"/>
                  <a:pt x="5150197" y="1384543"/>
                  <a:pt x="5150079" y="1384555"/>
                </a:cubicBezTo>
                <a:cubicBezTo>
                  <a:pt x="5149942" y="1384658"/>
                  <a:pt x="5149820" y="1384775"/>
                  <a:pt x="5149721" y="1384913"/>
                </a:cubicBezTo>
                <a:cubicBezTo>
                  <a:pt x="5149584" y="1385016"/>
                  <a:pt x="5149462" y="1385133"/>
                  <a:pt x="5149364" y="1385270"/>
                </a:cubicBezTo>
                <a:cubicBezTo>
                  <a:pt x="5149244" y="1385259"/>
                  <a:pt x="5149124" y="1385259"/>
                  <a:pt x="5149006" y="1385270"/>
                </a:cubicBezTo>
                <a:lnTo>
                  <a:pt x="5150437" y="1358390"/>
                </a:lnTo>
                <a:close/>
                <a:moveTo>
                  <a:pt x="4875888" y="1360182"/>
                </a:moveTo>
                <a:lnTo>
                  <a:pt x="4878755" y="1363050"/>
                </a:lnTo>
                <a:lnTo>
                  <a:pt x="4867644" y="1363050"/>
                </a:lnTo>
                <a:cubicBezTo>
                  <a:pt x="4870371" y="1362142"/>
                  <a:pt x="4873148" y="1361098"/>
                  <a:pt x="4875888" y="1360182"/>
                </a:cubicBezTo>
                <a:close/>
                <a:moveTo>
                  <a:pt x="4790942" y="1361616"/>
                </a:moveTo>
                <a:lnTo>
                  <a:pt x="4793451" y="1362691"/>
                </a:lnTo>
                <a:lnTo>
                  <a:pt x="4790942" y="1362691"/>
                </a:lnTo>
                <a:lnTo>
                  <a:pt x="4790942" y="1361616"/>
                </a:lnTo>
                <a:close/>
                <a:moveTo>
                  <a:pt x="4766928" y="1362333"/>
                </a:moveTo>
                <a:lnTo>
                  <a:pt x="4766928" y="1362691"/>
                </a:lnTo>
                <a:lnTo>
                  <a:pt x="4766211" y="1362691"/>
                </a:lnTo>
                <a:lnTo>
                  <a:pt x="4766928" y="1362333"/>
                </a:lnTo>
                <a:close/>
                <a:moveTo>
                  <a:pt x="4593812" y="1363766"/>
                </a:moveTo>
                <a:lnTo>
                  <a:pt x="4704205" y="1364124"/>
                </a:lnTo>
                <a:lnTo>
                  <a:pt x="4704205" y="1364482"/>
                </a:lnTo>
                <a:cubicBezTo>
                  <a:pt x="4640195" y="1439490"/>
                  <a:pt x="4565285" y="1503126"/>
                  <a:pt x="4480193" y="1555161"/>
                </a:cubicBezTo>
                <a:lnTo>
                  <a:pt x="4465139" y="1552294"/>
                </a:lnTo>
                <a:lnTo>
                  <a:pt x="4460838" y="1523979"/>
                </a:lnTo>
                <a:cubicBezTo>
                  <a:pt x="4509523" y="1484502"/>
                  <a:pt x="4558855" y="1432506"/>
                  <a:pt x="4592020" y="1364841"/>
                </a:cubicBezTo>
                <a:cubicBezTo>
                  <a:pt x="4592640" y="1364525"/>
                  <a:pt x="4593191" y="1364082"/>
                  <a:pt x="4593812" y="1363766"/>
                </a:cubicBezTo>
                <a:close/>
                <a:moveTo>
                  <a:pt x="4706355" y="1364124"/>
                </a:moveTo>
                <a:lnTo>
                  <a:pt x="4751875" y="1364482"/>
                </a:lnTo>
                <a:cubicBezTo>
                  <a:pt x="4751278" y="1378819"/>
                  <a:pt x="4750680" y="1393155"/>
                  <a:pt x="4750083" y="1407492"/>
                </a:cubicBezTo>
                <a:cubicBezTo>
                  <a:pt x="4749933" y="1407573"/>
                  <a:pt x="4749807" y="1407701"/>
                  <a:pt x="4749725" y="1407850"/>
                </a:cubicBezTo>
                <a:cubicBezTo>
                  <a:pt x="4749702" y="1407968"/>
                  <a:pt x="4749702" y="1408091"/>
                  <a:pt x="4749725" y="1408208"/>
                </a:cubicBezTo>
                <a:cubicBezTo>
                  <a:pt x="4749702" y="1408326"/>
                  <a:pt x="4749702" y="1408449"/>
                  <a:pt x="4749725" y="1408566"/>
                </a:cubicBezTo>
                <a:cubicBezTo>
                  <a:pt x="4749843" y="1408589"/>
                  <a:pt x="4749965" y="1408589"/>
                  <a:pt x="4750083" y="1408566"/>
                </a:cubicBezTo>
                <a:lnTo>
                  <a:pt x="4747932" y="1452293"/>
                </a:lnTo>
                <a:cubicBezTo>
                  <a:pt x="4680027" y="1501548"/>
                  <a:pt x="4606025" y="1548262"/>
                  <a:pt x="4520336" y="1584908"/>
                </a:cubicBezTo>
                <a:lnTo>
                  <a:pt x="4470157" y="1574514"/>
                </a:lnTo>
                <a:lnTo>
                  <a:pt x="4468365" y="1574514"/>
                </a:lnTo>
                <a:lnTo>
                  <a:pt x="4466931" y="1563762"/>
                </a:lnTo>
                <a:lnTo>
                  <a:pt x="4471232" y="1561253"/>
                </a:lnTo>
                <a:lnTo>
                  <a:pt x="4493096" y="1561611"/>
                </a:lnTo>
                <a:lnTo>
                  <a:pt x="4505282" y="1561611"/>
                </a:lnTo>
                <a:lnTo>
                  <a:pt x="4505282" y="1560536"/>
                </a:lnTo>
                <a:lnTo>
                  <a:pt x="4494529" y="1558027"/>
                </a:lnTo>
                <a:lnTo>
                  <a:pt x="4481268" y="1555518"/>
                </a:lnTo>
                <a:cubicBezTo>
                  <a:pt x="4566203" y="1503559"/>
                  <a:pt x="4640993" y="1439751"/>
                  <a:pt x="4704922" y="1364839"/>
                </a:cubicBezTo>
                <a:cubicBezTo>
                  <a:pt x="4705411" y="1364616"/>
                  <a:pt x="4705865" y="1364343"/>
                  <a:pt x="4706355" y="1364122"/>
                </a:cubicBezTo>
                <a:lnTo>
                  <a:pt x="4706355" y="1364124"/>
                </a:lnTo>
                <a:close/>
                <a:moveTo>
                  <a:pt x="4753667" y="1364482"/>
                </a:moveTo>
                <a:lnTo>
                  <a:pt x="4755459" y="1364482"/>
                </a:lnTo>
                <a:lnTo>
                  <a:pt x="4753667" y="1365199"/>
                </a:lnTo>
                <a:lnTo>
                  <a:pt x="4753667" y="1364482"/>
                </a:lnTo>
                <a:close/>
                <a:moveTo>
                  <a:pt x="4760835" y="1364482"/>
                </a:moveTo>
                <a:lnTo>
                  <a:pt x="4766928" y="1364482"/>
                </a:lnTo>
                <a:lnTo>
                  <a:pt x="4766928" y="1368783"/>
                </a:lnTo>
                <a:lnTo>
                  <a:pt x="4756893" y="1365916"/>
                </a:lnTo>
                <a:lnTo>
                  <a:pt x="4760835" y="1364482"/>
                </a:lnTo>
                <a:close/>
                <a:moveTo>
                  <a:pt x="4768720" y="1364482"/>
                </a:moveTo>
                <a:lnTo>
                  <a:pt x="4788792" y="1364840"/>
                </a:lnTo>
                <a:lnTo>
                  <a:pt x="4788792" y="1368782"/>
                </a:lnTo>
                <a:lnTo>
                  <a:pt x="4778039" y="1371650"/>
                </a:lnTo>
                <a:lnTo>
                  <a:pt x="4768720" y="1369141"/>
                </a:lnTo>
                <a:lnTo>
                  <a:pt x="4768720" y="1364482"/>
                </a:lnTo>
                <a:close/>
                <a:moveTo>
                  <a:pt x="4790942" y="1364840"/>
                </a:moveTo>
                <a:lnTo>
                  <a:pt x="4797752" y="1364840"/>
                </a:lnTo>
                <a:lnTo>
                  <a:pt x="4800620" y="1365557"/>
                </a:lnTo>
                <a:lnTo>
                  <a:pt x="4790942" y="1368066"/>
                </a:lnTo>
                <a:lnTo>
                  <a:pt x="4790942" y="1364840"/>
                </a:lnTo>
                <a:close/>
                <a:moveTo>
                  <a:pt x="4803846" y="1364840"/>
                </a:moveTo>
                <a:lnTo>
                  <a:pt x="4804203" y="1364840"/>
                </a:lnTo>
                <a:lnTo>
                  <a:pt x="4804203" y="1365198"/>
                </a:lnTo>
                <a:cubicBezTo>
                  <a:pt x="4804085" y="1365175"/>
                  <a:pt x="4803962" y="1365175"/>
                  <a:pt x="4803846" y="1365198"/>
                </a:cubicBezTo>
                <a:cubicBezTo>
                  <a:pt x="4803868" y="1365080"/>
                  <a:pt x="4803868" y="1364957"/>
                  <a:pt x="4803846" y="1364840"/>
                </a:cubicBezTo>
                <a:close/>
                <a:moveTo>
                  <a:pt x="4805996" y="1364840"/>
                </a:moveTo>
                <a:lnTo>
                  <a:pt x="4861551" y="1364840"/>
                </a:lnTo>
                <a:cubicBezTo>
                  <a:pt x="4843846" y="1379015"/>
                  <a:pt x="4825811" y="1393207"/>
                  <a:pt x="4807430" y="1407492"/>
                </a:cubicBezTo>
                <a:lnTo>
                  <a:pt x="4805996" y="1364840"/>
                </a:lnTo>
                <a:close/>
                <a:moveTo>
                  <a:pt x="4862985" y="1364840"/>
                </a:moveTo>
                <a:lnTo>
                  <a:pt x="4990941" y="1365198"/>
                </a:lnTo>
                <a:cubicBezTo>
                  <a:pt x="4932174" y="1408129"/>
                  <a:pt x="4874277" y="1455466"/>
                  <a:pt x="4810656" y="1496379"/>
                </a:cubicBezTo>
                <a:cubicBezTo>
                  <a:pt x="4810536" y="1493392"/>
                  <a:pt x="4810417" y="1490406"/>
                  <a:pt x="4810297" y="1487419"/>
                </a:cubicBezTo>
                <a:lnTo>
                  <a:pt x="4809940" y="1471290"/>
                </a:lnTo>
                <a:lnTo>
                  <a:pt x="4809223" y="1455161"/>
                </a:lnTo>
                <a:cubicBezTo>
                  <a:pt x="4809246" y="1455043"/>
                  <a:pt x="4809246" y="1454920"/>
                  <a:pt x="4809223" y="1454803"/>
                </a:cubicBezTo>
                <a:cubicBezTo>
                  <a:pt x="4809246" y="1454685"/>
                  <a:pt x="4809246" y="1454562"/>
                  <a:pt x="4809223" y="1454445"/>
                </a:cubicBezTo>
                <a:cubicBezTo>
                  <a:pt x="4808984" y="1449553"/>
                  <a:pt x="4808744" y="1444661"/>
                  <a:pt x="4808505" y="1439769"/>
                </a:cubicBezTo>
                <a:cubicBezTo>
                  <a:pt x="4808528" y="1439651"/>
                  <a:pt x="4808528" y="1439528"/>
                  <a:pt x="4808505" y="1439411"/>
                </a:cubicBezTo>
                <a:cubicBezTo>
                  <a:pt x="4808528" y="1439293"/>
                  <a:pt x="4808528" y="1439170"/>
                  <a:pt x="4808505" y="1439053"/>
                </a:cubicBezTo>
                <a:lnTo>
                  <a:pt x="4807788" y="1408946"/>
                </a:lnTo>
                <a:cubicBezTo>
                  <a:pt x="4807811" y="1408828"/>
                  <a:pt x="4807811" y="1408705"/>
                  <a:pt x="4807788" y="1408588"/>
                </a:cubicBezTo>
                <a:cubicBezTo>
                  <a:pt x="4826509" y="1394040"/>
                  <a:pt x="4844972" y="1379285"/>
                  <a:pt x="4862985" y="1364861"/>
                </a:cubicBezTo>
                <a:lnTo>
                  <a:pt x="4862985" y="1364840"/>
                </a:lnTo>
                <a:close/>
                <a:moveTo>
                  <a:pt x="4803487" y="1366632"/>
                </a:moveTo>
                <a:cubicBezTo>
                  <a:pt x="4803605" y="1366655"/>
                  <a:pt x="4803728" y="1366655"/>
                  <a:pt x="4803845" y="1366632"/>
                </a:cubicBezTo>
                <a:cubicBezTo>
                  <a:pt x="4803963" y="1366655"/>
                  <a:pt x="4804086" y="1366655"/>
                  <a:pt x="4804203" y="1366632"/>
                </a:cubicBezTo>
                <a:cubicBezTo>
                  <a:pt x="4804322" y="1370694"/>
                  <a:pt x="4804442" y="1374756"/>
                  <a:pt x="4804561" y="1378818"/>
                </a:cubicBezTo>
                <a:lnTo>
                  <a:pt x="4790941" y="1375234"/>
                </a:lnTo>
                <a:lnTo>
                  <a:pt x="4790941" y="1370216"/>
                </a:lnTo>
                <a:lnTo>
                  <a:pt x="4803487" y="1366632"/>
                </a:lnTo>
                <a:close/>
                <a:moveTo>
                  <a:pt x="4753667" y="1366990"/>
                </a:moveTo>
                <a:lnTo>
                  <a:pt x="4766928" y="1370574"/>
                </a:lnTo>
                <a:lnTo>
                  <a:pt x="4766928" y="1374875"/>
                </a:lnTo>
                <a:lnTo>
                  <a:pt x="4752950" y="1378459"/>
                </a:lnTo>
                <a:lnTo>
                  <a:pt x="4753667" y="1366990"/>
                </a:lnTo>
                <a:close/>
                <a:moveTo>
                  <a:pt x="5184129" y="1367348"/>
                </a:moveTo>
                <a:lnTo>
                  <a:pt x="5198465" y="1371290"/>
                </a:lnTo>
                <a:lnTo>
                  <a:pt x="5184129" y="1374875"/>
                </a:lnTo>
                <a:lnTo>
                  <a:pt x="5184129" y="1367348"/>
                </a:lnTo>
                <a:close/>
                <a:moveTo>
                  <a:pt x="5224630" y="1367348"/>
                </a:moveTo>
                <a:lnTo>
                  <a:pt x="5224630" y="1374875"/>
                </a:lnTo>
                <a:lnTo>
                  <a:pt x="5210293" y="1371290"/>
                </a:lnTo>
                <a:lnTo>
                  <a:pt x="5224630" y="1367348"/>
                </a:lnTo>
                <a:close/>
                <a:moveTo>
                  <a:pt x="4788792" y="1370574"/>
                </a:moveTo>
                <a:lnTo>
                  <a:pt x="4788792" y="1374516"/>
                </a:lnTo>
                <a:lnTo>
                  <a:pt x="4781624" y="1372724"/>
                </a:lnTo>
                <a:lnTo>
                  <a:pt x="4788792" y="1370574"/>
                </a:lnTo>
                <a:close/>
                <a:moveTo>
                  <a:pt x="4768720" y="1370931"/>
                </a:moveTo>
                <a:lnTo>
                  <a:pt x="4774455" y="1372724"/>
                </a:lnTo>
                <a:lnTo>
                  <a:pt x="4768720" y="1374157"/>
                </a:lnTo>
                <a:lnTo>
                  <a:pt x="4768720" y="1370931"/>
                </a:lnTo>
                <a:close/>
                <a:moveTo>
                  <a:pt x="5204559" y="1372724"/>
                </a:moveTo>
                <a:lnTo>
                  <a:pt x="5224989" y="1378458"/>
                </a:lnTo>
                <a:lnTo>
                  <a:pt x="5224989" y="1394587"/>
                </a:lnTo>
                <a:lnTo>
                  <a:pt x="5206709" y="1399605"/>
                </a:lnTo>
                <a:lnTo>
                  <a:pt x="5183770" y="1393512"/>
                </a:lnTo>
                <a:cubicBezTo>
                  <a:pt x="5183889" y="1388494"/>
                  <a:pt x="5184009" y="1383476"/>
                  <a:pt x="5184128" y="1378458"/>
                </a:cubicBezTo>
                <a:lnTo>
                  <a:pt x="5204559" y="1372724"/>
                </a:lnTo>
                <a:close/>
                <a:moveTo>
                  <a:pt x="4778039" y="1373798"/>
                </a:moveTo>
                <a:lnTo>
                  <a:pt x="4788792" y="1376665"/>
                </a:lnTo>
                <a:lnTo>
                  <a:pt x="4788792" y="1383117"/>
                </a:lnTo>
                <a:lnTo>
                  <a:pt x="4779115" y="1385626"/>
                </a:lnTo>
                <a:lnTo>
                  <a:pt x="4768362" y="1382759"/>
                </a:lnTo>
                <a:cubicBezTo>
                  <a:pt x="4768481" y="1380608"/>
                  <a:pt x="4768601" y="1378458"/>
                  <a:pt x="4768720" y="1376307"/>
                </a:cubicBezTo>
                <a:lnTo>
                  <a:pt x="4778039" y="1373798"/>
                </a:lnTo>
                <a:close/>
                <a:moveTo>
                  <a:pt x="4766928" y="1376665"/>
                </a:moveTo>
                <a:cubicBezTo>
                  <a:pt x="4766809" y="1378577"/>
                  <a:pt x="4766689" y="1380488"/>
                  <a:pt x="4766570" y="1382400"/>
                </a:cubicBezTo>
                <a:lnTo>
                  <a:pt x="4756176" y="1379533"/>
                </a:lnTo>
                <a:lnTo>
                  <a:pt x="4766928" y="1376665"/>
                </a:lnTo>
                <a:close/>
                <a:moveTo>
                  <a:pt x="4790942" y="1377023"/>
                </a:moveTo>
                <a:lnTo>
                  <a:pt x="4800978" y="1379891"/>
                </a:lnTo>
                <a:lnTo>
                  <a:pt x="4790942" y="1382758"/>
                </a:lnTo>
                <a:lnTo>
                  <a:pt x="4790942" y="1377023"/>
                </a:lnTo>
                <a:close/>
                <a:moveTo>
                  <a:pt x="5181261" y="1378815"/>
                </a:moveTo>
                <a:cubicBezTo>
                  <a:pt x="5181142" y="1383355"/>
                  <a:pt x="5181022" y="1387895"/>
                  <a:pt x="5180903" y="1392435"/>
                </a:cubicBezTo>
                <a:lnTo>
                  <a:pt x="5156531" y="1385625"/>
                </a:lnTo>
                <a:lnTo>
                  <a:pt x="5181261" y="1378815"/>
                </a:lnTo>
                <a:close/>
                <a:moveTo>
                  <a:pt x="5227856" y="1379173"/>
                </a:moveTo>
                <a:lnTo>
                  <a:pt x="5254737" y="1386342"/>
                </a:lnTo>
                <a:lnTo>
                  <a:pt x="5227856" y="1393510"/>
                </a:lnTo>
                <a:lnTo>
                  <a:pt x="5227856" y="1379173"/>
                </a:lnTo>
                <a:close/>
                <a:moveTo>
                  <a:pt x="4752950" y="1380607"/>
                </a:moveTo>
                <a:lnTo>
                  <a:pt x="4766570" y="1384191"/>
                </a:lnTo>
                <a:lnTo>
                  <a:pt x="4766570" y="1389209"/>
                </a:lnTo>
                <a:lnTo>
                  <a:pt x="4752592" y="1392793"/>
                </a:lnTo>
                <a:cubicBezTo>
                  <a:pt x="4752711" y="1388731"/>
                  <a:pt x="4752831" y="1384669"/>
                  <a:pt x="4752950" y="1380607"/>
                </a:cubicBezTo>
                <a:close/>
                <a:moveTo>
                  <a:pt x="4804562" y="1380607"/>
                </a:moveTo>
                <a:cubicBezTo>
                  <a:pt x="4804681" y="1384669"/>
                  <a:pt x="4804801" y="1388731"/>
                  <a:pt x="4804920" y="1392793"/>
                </a:cubicBezTo>
                <a:lnTo>
                  <a:pt x="4790942" y="1388851"/>
                </a:lnTo>
                <a:lnTo>
                  <a:pt x="4790942" y="1384550"/>
                </a:lnTo>
                <a:lnTo>
                  <a:pt x="4804562" y="1380607"/>
                </a:lnTo>
                <a:close/>
                <a:moveTo>
                  <a:pt x="4768362" y="1384550"/>
                </a:moveTo>
                <a:lnTo>
                  <a:pt x="4775889" y="1386700"/>
                </a:lnTo>
                <a:lnTo>
                  <a:pt x="4768362" y="1388851"/>
                </a:lnTo>
                <a:lnTo>
                  <a:pt x="4768362" y="1384550"/>
                </a:lnTo>
                <a:close/>
                <a:moveTo>
                  <a:pt x="4788792" y="1384907"/>
                </a:moveTo>
                <a:lnTo>
                  <a:pt x="4788792" y="1388492"/>
                </a:lnTo>
                <a:lnTo>
                  <a:pt x="4783057" y="1386699"/>
                </a:lnTo>
                <a:lnTo>
                  <a:pt x="4788792" y="1384907"/>
                </a:lnTo>
                <a:close/>
                <a:moveTo>
                  <a:pt x="5149004" y="1386699"/>
                </a:moveTo>
                <a:cubicBezTo>
                  <a:pt x="5149123" y="1386711"/>
                  <a:pt x="5149243" y="1386711"/>
                  <a:pt x="5149361" y="1386699"/>
                </a:cubicBezTo>
                <a:cubicBezTo>
                  <a:pt x="5149465" y="1386837"/>
                  <a:pt x="5149581" y="1386959"/>
                  <a:pt x="5149719" y="1387057"/>
                </a:cubicBezTo>
                <a:cubicBezTo>
                  <a:pt x="5149838" y="1387069"/>
                  <a:pt x="5149959" y="1387069"/>
                  <a:pt x="5150077" y="1387057"/>
                </a:cubicBezTo>
                <a:cubicBezTo>
                  <a:pt x="5150196" y="1387069"/>
                  <a:pt x="5150317" y="1387069"/>
                  <a:pt x="5150435" y="1387057"/>
                </a:cubicBezTo>
                <a:lnTo>
                  <a:pt x="5180900" y="1395301"/>
                </a:lnTo>
                <a:lnTo>
                  <a:pt x="5180900" y="1406412"/>
                </a:lnTo>
                <a:lnTo>
                  <a:pt x="5148284" y="1415372"/>
                </a:lnTo>
                <a:cubicBezTo>
                  <a:pt x="5148165" y="1415361"/>
                  <a:pt x="5148045" y="1415361"/>
                  <a:pt x="5147927" y="1415372"/>
                </a:cubicBezTo>
                <a:lnTo>
                  <a:pt x="5149004" y="1386699"/>
                </a:lnTo>
                <a:close/>
                <a:moveTo>
                  <a:pt x="4779115" y="1387416"/>
                </a:moveTo>
                <a:lnTo>
                  <a:pt x="4788792" y="1390284"/>
                </a:lnTo>
                <a:cubicBezTo>
                  <a:pt x="4788911" y="1392434"/>
                  <a:pt x="4789031" y="1394585"/>
                  <a:pt x="4789150" y="1396735"/>
                </a:cubicBezTo>
                <a:lnTo>
                  <a:pt x="4778039" y="1399603"/>
                </a:lnTo>
                <a:lnTo>
                  <a:pt x="4768362" y="1397117"/>
                </a:lnTo>
                <a:lnTo>
                  <a:pt x="4768362" y="1390666"/>
                </a:lnTo>
                <a:lnTo>
                  <a:pt x="4779115" y="1387416"/>
                </a:lnTo>
                <a:close/>
                <a:moveTo>
                  <a:pt x="5260472" y="1387774"/>
                </a:moveTo>
                <a:cubicBezTo>
                  <a:pt x="5260830" y="1396615"/>
                  <a:pt x="5261189" y="1405456"/>
                  <a:pt x="5261547" y="1414297"/>
                </a:cubicBezTo>
                <a:lnTo>
                  <a:pt x="5227855" y="1405337"/>
                </a:lnTo>
                <a:lnTo>
                  <a:pt x="5227855" y="1396735"/>
                </a:lnTo>
                <a:lnTo>
                  <a:pt x="5260472" y="1387774"/>
                </a:lnTo>
                <a:close/>
                <a:moveTo>
                  <a:pt x="4790942" y="1390642"/>
                </a:moveTo>
                <a:lnTo>
                  <a:pt x="4800978" y="1393509"/>
                </a:lnTo>
                <a:lnTo>
                  <a:pt x="4790942" y="1396018"/>
                </a:lnTo>
                <a:lnTo>
                  <a:pt x="4790942" y="1390642"/>
                </a:lnTo>
                <a:close/>
                <a:moveTo>
                  <a:pt x="4766570" y="1390999"/>
                </a:moveTo>
                <a:lnTo>
                  <a:pt x="4766570" y="1396734"/>
                </a:lnTo>
                <a:lnTo>
                  <a:pt x="4756176" y="1393867"/>
                </a:lnTo>
                <a:lnTo>
                  <a:pt x="4766570" y="1390999"/>
                </a:lnTo>
                <a:close/>
                <a:moveTo>
                  <a:pt x="4804921" y="1394250"/>
                </a:moveTo>
                <a:cubicBezTo>
                  <a:pt x="4805039" y="1394273"/>
                  <a:pt x="4805162" y="1394273"/>
                  <a:pt x="4805279" y="1394250"/>
                </a:cubicBezTo>
                <a:lnTo>
                  <a:pt x="4805636" y="1407153"/>
                </a:lnTo>
                <a:lnTo>
                  <a:pt x="4790941" y="1403210"/>
                </a:lnTo>
                <a:lnTo>
                  <a:pt x="4790941" y="1398192"/>
                </a:lnTo>
                <a:lnTo>
                  <a:pt x="4804921" y="1394250"/>
                </a:lnTo>
                <a:close/>
                <a:moveTo>
                  <a:pt x="4752233" y="1394608"/>
                </a:moveTo>
                <a:lnTo>
                  <a:pt x="4766570" y="1398550"/>
                </a:lnTo>
                <a:lnTo>
                  <a:pt x="4766570" y="1402851"/>
                </a:lnTo>
                <a:lnTo>
                  <a:pt x="4751875" y="1406794"/>
                </a:lnTo>
                <a:cubicBezTo>
                  <a:pt x="4751994" y="1402732"/>
                  <a:pt x="4752114" y="1398670"/>
                  <a:pt x="4752233" y="1394608"/>
                </a:cubicBezTo>
                <a:close/>
                <a:moveTo>
                  <a:pt x="5183770" y="1396400"/>
                </a:moveTo>
                <a:lnTo>
                  <a:pt x="5200616" y="1401059"/>
                </a:lnTo>
                <a:lnTo>
                  <a:pt x="5183770" y="1405719"/>
                </a:lnTo>
                <a:lnTo>
                  <a:pt x="5183770" y="1396400"/>
                </a:lnTo>
                <a:close/>
                <a:moveTo>
                  <a:pt x="5224989" y="1397474"/>
                </a:moveTo>
                <a:lnTo>
                  <a:pt x="5224989" y="1404284"/>
                </a:lnTo>
                <a:lnTo>
                  <a:pt x="5212444" y="1401059"/>
                </a:lnTo>
                <a:lnTo>
                  <a:pt x="5224989" y="1397474"/>
                </a:lnTo>
                <a:close/>
                <a:moveTo>
                  <a:pt x="4789150" y="1398549"/>
                </a:moveTo>
                <a:lnTo>
                  <a:pt x="4789150" y="1402850"/>
                </a:lnTo>
                <a:lnTo>
                  <a:pt x="4781265" y="1400700"/>
                </a:lnTo>
                <a:lnTo>
                  <a:pt x="4789150" y="1398549"/>
                </a:lnTo>
                <a:close/>
                <a:moveTo>
                  <a:pt x="4768362" y="1399266"/>
                </a:moveTo>
                <a:lnTo>
                  <a:pt x="4774455" y="1400700"/>
                </a:lnTo>
                <a:lnTo>
                  <a:pt x="4768362" y="1402492"/>
                </a:lnTo>
                <a:lnTo>
                  <a:pt x="4768362" y="1399266"/>
                </a:lnTo>
                <a:close/>
                <a:moveTo>
                  <a:pt x="4778039" y="1401775"/>
                </a:moveTo>
                <a:lnTo>
                  <a:pt x="4789150" y="1404642"/>
                </a:lnTo>
                <a:lnTo>
                  <a:pt x="4789150" y="1412169"/>
                </a:lnTo>
                <a:lnTo>
                  <a:pt x="4779473" y="1415036"/>
                </a:lnTo>
                <a:lnTo>
                  <a:pt x="4768004" y="1411811"/>
                </a:lnTo>
                <a:lnTo>
                  <a:pt x="4768361" y="1404284"/>
                </a:lnTo>
                <a:lnTo>
                  <a:pt x="4778039" y="1401775"/>
                </a:lnTo>
                <a:close/>
                <a:moveTo>
                  <a:pt x="5206351" y="1402492"/>
                </a:moveTo>
                <a:lnTo>
                  <a:pt x="5224989" y="1407868"/>
                </a:lnTo>
                <a:lnTo>
                  <a:pt x="5224989" y="1424714"/>
                </a:lnTo>
                <a:lnTo>
                  <a:pt x="5204559" y="1430448"/>
                </a:lnTo>
                <a:lnTo>
                  <a:pt x="5183770" y="1424355"/>
                </a:lnTo>
                <a:lnTo>
                  <a:pt x="5183770" y="1408943"/>
                </a:lnTo>
                <a:lnTo>
                  <a:pt x="5206351" y="1402492"/>
                </a:lnTo>
                <a:close/>
                <a:moveTo>
                  <a:pt x="4766570" y="1405002"/>
                </a:moveTo>
                <a:cubicBezTo>
                  <a:pt x="4766451" y="1407153"/>
                  <a:pt x="4766331" y="1409303"/>
                  <a:pt x="4766212" y="1411454"/>
                </a:cubicBezTo>
                <a:lnTo>
                  <a:pt x="4754026" y="1408228"/>
                </a:lnTo>
                <a:lnTo>
                  <a:pt x="4766570" y="1405002"/>
                </a:lnTo>
                <a:close/>
                <a:moveTo>
                  <a:pt x="4790942" y="1405360"/>
                </a:moveTo>
                <a:lnTo>
                  <a:pt x="4803129" y="1408586"/>
                </a:lnTo>
                <a:lnTo>
                  <a:pt x="4790942" y="1411812"/>
                </a:lnTo>
                <a:lnTo>
                  <a:pt x="4790942" y="1405360"/>
                </a:lnTo>
                <a:close/>
                <a:moveTo>
                  <a:pt x="5228214" y="1408228"/>
                </a:moveTo>
                <a:lnTo>
                  <a:pt x="5256171" y="1416113"/>
                </a:lnTo>
                <a:lnTo>
                  <a:pt x="5228214" y="1423998"/>
                </a:lnTo>
                <a:lnTo>
                  <a:pt x="5228214" y="1408228"/>
                </a:lnTo>
                <a:close/>
                <a:moveTo>
                  <a:pt x="4751875" y="1409302"/>
                </a:moveTo>
                <a:lnTo>
                  <a:pt x="4766211" y="1413245"/>
                </a:lnTo>
                <a:lnTo>
                  <a:pt x="4766211" y="1418621"/>
                </a:lnTo>
                <a:lnTo>
                  <a:pt x="4751158" y="1422564"/>
                </a:lnTo>
                <a:lnTo>
                  <a:pt x="4751875" y="1409302"/>
                </a:lnTo>
                <a:close/>
                <a:moveTo>
                  <a:pt x="5180545" y="1409660"/>
                </a:moveTo>
                <a:lnTo>
                  <a:pt x="5180545" y="1423639"/>
                </a:lnTo>
                <a:lnTo>
                  <a:pt x="5154738" y="1416470"/>
                </a:lnTo>
                <a:lnTo>
                  <a:pt x="5180545" y="1409660"/>
                </a:lnTo>
                <a:close/>
                <a:moveTo>
                  <a:pt x="4804204" y="1410018"/>
                </a:moveTo>
                <a:lnTo>
                  <a:pt x="4793093" y="1418620"/>
                </a:lnTo>
                <a:lnTo>
                  <a:pt x="4790942" y="1418262"/>
                </a:lnTo>
                <a:lnTo>
                  <a:pt x="4790942" y="1413603"/>
                </a:lnTo>
                <a:lnTo>
                  <a:pt x="4804204" y="1410018"/>
                </a:lnTo>
                <a:close/>
                <a:moveTo>
                  <a:pt x="4805638" y="1410376"/>
                </a:moveTo>
                <a:lnTo>
                  <a:pt x="4805995" y="1422204"/>
                </a:lnTo>
                <a:lnTo>
                  <a:pt x="4794168" y="1418978"/>
                </a:lnTo>
                <a:cubicBezTo>
                  <a:pt x="4797987" y="1416047"/>
                  <a:pt x="4801853" y="1413311"/>
                  <a:pt x="4805637" y="1410376"/>
                </a:cubicBezTo>
                <a:lnTo>
                  <a:pt x="4805638" y="1410376"/>
                </a:lnTo>
                <a:close/>
                <a:moveTo>
                  <a:pt x="4768004" y="1413960"/>
                </a:moveTo>
                <a:lnTo>
                  <a:pt x="4775889" y="1416110"/>
                </a:lnTo>
                <a:lnTo>
                  <a:pt x="4768004" y="1417903"/>
                </a:lnTo>
                <a:lnTo>
                  <a:pt x="4768004" y="1413960"/>
                </a:lnTo>
                <a:close/>
                <a:moveTo>
                  <a:pt x="4789150" y="1414318"/>
                </a:moveTo>
                <a:lnTo>
                  <a:pt x="4789150" y="1417544"/>
                </a:lnTo>
                <a:lnTo>
                  <a:pt x="4783057" y="1415752"/>
                </a:lnTo>
                <a:lnTo>
                  <a:pt x="4789150" y="1414318"/>
                </a:lnTo>
                <a:close/>
                <a:moveTo>
                  <a:pt x="4779115" y="1416827"/>
                </a:moveTo>
                <a:lnTo>
                  <a:pt x="4789150" y="1419694"/>
                </a:lnTo>
                <a:lnTo>
                  <a:pt x="4789150" y="1421845"/>
                </a:lnTo>
                <a:cubicBezTo>
                  <a:pt x="4785428" y="1424686"/>
                  <a:pt x="4781796" y="1427614"/>
                  <a:pt x="4778039" y="1430447"/>
                </a:cubicBezTo>
                <a:lnTo>
                  <a:pt x="4768004" y="1427579"/>
                </a:lnTo>
                <a:lnTo>
                  <a:pt x="4768004" y="1419694"/>
                </a:lnTo>
                <a:lnTo>
                  <a:pt x="4779115" y="1416827"/>
                </a:lnTo>
                <a:close/>
                <a:moveTo>
                  <a:pt x="5147928" y="1417902"/>
                </a:moveTo>
                <a:cubicBezTo>
                  <a:pt x="5148047" y="1417913"/>
                  <a:pt x="5148168" y="1417913"/>
                  <a:pt x="5148286" y="1417902"/>
                </a:cubicBezTo>
                <a:lnTo>
                  <a:pt x="5180544" y="1426862"/>
                </a:lnTo>
                <a:cubicBezTo>
                  <a:pt x="5180425" y="1430088"/>
                  <a:pt x="5180305" y="1433313"/>
                  <a:pt x="5180186" y="1436539"/>
                </a:cubicBezTo>
                <a:lnTo>
                  <a:pt x="5146853" y="1445862"/>
                </a:lnTo>
                <a:cubicBezTo>
                  <a:pt x="5147211" y="1436542"/>
                  <a:pt x="5147570" y="1427222"/>
                  <a:pt x="5147928" y="1417902"/>
                </a:cubicBezTo>
                <a:close/>
                <a:moveTo>
                  <a:pt x="5261547" y="1417902"/>
                </a:moveTo>
                <a:cubicBezTo>
                  <a:pt x="5261905" y="1427221"/>
                  <a:pt x="5262264" y="1436539"/>
                  <a:pt x="5262622" y="1445858"/>
                </a:cubicBezTo>
                <a:lnTo>
                  <a:pt x="5228214" y="1436539"/>
                </a:lnTo>
                <a:lnTo>
                  <a:pt x="5228214" y="1426862"/>
                </a:lnTo>
                <a:lnTo>
                  <a:pt x="5261547" y="1417902"/>
                </a:lnTo>
                <a:close/>
                <a:moveTo>
                  <a:pt x="4766211" y="1420410"/>
                </a:moveTo>
                <a:lnTo>
                  <a:pt x="4766211" y="1426862"/>
                </a:lnTo>
                <a:lnTo>
                  <a:pt x="4754025" y="1423636"/>
                </a:lnTo>
                <a:lnTo>
                  <a:pt x="4766211" y="1420410"/>
                </a:lnTo>
                <a:close/>
                <a:moveTo>
                  <a:pt x="4792735" y="1420410"/>
                </a:moveTo>
                <a:lnTo>
                  <a:pt x="4803129" y="1423278"/>
                </a:lnTo>
                <a:lnTo>
                  <a:pt x="4791301" y="1426504"/>
                </a:lnTo>
                <a:lnTo>
                  <a:pt x="4791301" y="1421486"/>
                </a:lnTo>
                <a:cubicBezTo>
                  <a:pt x="4791779" y="1421120"/>
                  <a:pt x="4792256" y="1420777"/>
                  <a:pt x="4792735" y="1420411"/>
                </a:cubicBezTo>
                <a:lnTo>
                  <a:pt x="4792735" y="1420410"/>
                </a:lnTo>
                <a:close/>
                <a:moveTo>
                  <a:pt x="4789150" y="1422923"/>
                </a:moveTo>
                <a:lnTo>
                  <a:pt x="4789150" y="1427224"/>
                </a:lnTo>
                <a:lnTo>
                  <a:pt x="4780190" y="1429733"/>
                </a:lnTo>
                <a:lnTo>
                  <a:pt x="4789150" y="1422923"/>
                </a:lnTo>
                <a:close/>
                <a:moveTo>
                  <a:pt x="4806354" y="1424357"/>
                </a:moveTo>
                <a:cubicBezTo>
                  <a:pt x="4806473" y="1428897"/>
                  <a:pt x="4806593" y="1433437"/>
                  <a:pt x="4806712" y="1437977"/>
                </a:cubicBezTo>
                <a:lnTo>
                  <a:pt x="4791300" y="1433676"/>
                </a:lnTo>
                <a:lnTo>
                  <a:pt x="4791300" y="1428658"/>
                </a:lnTo>
                <a:lnTo>
                  <a:pt x="4806354" y="1424357"/>
                </a:lnTo>
                <a:close/>
                <a:moveTo>
                  <a:pt x="4751158" y="1424715"/>
                </a:moveTo>
                <a:lnTo>
                  <a:pt x="4766211" y="1428658"/>
                </a:lnTo>
                <a:cubicBezTo>
                  <a:pt x="4766092" y="1430211"/>
                  <a:pt x="4765972" y="1431764"/>
                  <a:pt x="4765853" y="1433317"/>
                </a:cubicBezTo>
                <a:lnTo>
                  <a:pt x="4750800" y="1437618"/>
                </a:lnTo>
                <a:cubicBezTo>
                  <a:pt x="4750919" y="1433317"/>
                  <a:pt x="4751039" y="1429016"/>
                  <a:pt x="4751158" y="1424715"/>
                </a:cubicBezTo>
                <a:close/>
                <a:moveTo>
                  <a:pt x="5183770" y="1427941"/>
                </a:moveTo>
                <a:lnTo>
                  <a:pt x="5198465" y="1431883"/>
                </a:lnTo>
                <a:lnTo>
                  <a:pt x="5183412" y="1435826"/>
                </a:lnTo>
                <a:cubicBezTo>
                  <a:pt x="5183531" y="1433198"/>
                  <a:pt x="5183651" y="1430569"/>
                  <a:pt x="5183770" y="1427941"/>
                </a:cubicBezTo>
                <a:close/>
                <a:moveTo>
                  <a:pt x="5224989" y="1427941"/>
                </a:moveTo>
                <a:lnTo>
                  <a:pt x="5224989" y="1435826"/>
                </a:lnTo>
                <a:lnTo>
                  <a:pt x="5210293" y="1431883"/>
                </a:lnTo>
                <a:lnTo>
                  <a:pt x="5224989" y="1427941"/>
                </a:lnTo>
                <a:close/>
                <a:moveTo>
                  <a:pt x="4789150" y="1429015"/>
                </a:moveTo>
                <a:lnTo>
                  <a:pt x="4789150" y="1433316"/>
                </a:lnTo>
                <a:lnTo>
                  <a:pt x="4781265" y="1431166"/>
                </a:lnTo>
                <a:lnTo>
                  <a:pt x="4789150" y="1429015"/>
                </a:lnTo>
                <a:close/>
                <a:moveTo>
                  <a:pt x="4768004" y="1429373"/>
                </a:moveTo>
                <a:lnTo>
                  <a:pt x="4774455" y="1431165"/>
                </a:lnTo>
                <a:lnTo>
                  <a:pt x="4768004" y="1432957"/>
                </a:lnTo>
                <a:lnTo>
                  <a:pt x="4768004" y="1429373"/>
                </a:lnTo>
                <a:close/>
                <a:moveTo>
                  <a:pt x="4778039" y="1432241"/>
                </a:moveTo>
                <a:lnTo>
                  <a:pt x="4789150" y="1435108"/>
                </a:lnTo>
                <a:lnTo>
                  <a:pt x="4789150" y="1443352"/>
                </a:lnTo>
                <a:lnTo>
                  <a:pt x="4779115" y="1445861"/>
                </a:lnTo>
                <a:lnTo>
                  <a:pt x="4767645" y="1442635"/>
                </a:lnTo>
                <a:lnTo>
                  <a:pt x="4767645" y="1439051"/>
                </a:lnTo>
                <a:lnTo>
                  <a:pt x="4776247" y="1432599"/>
                </a:lnTo>
                <a:lnTo>
                  <a:pt x="4778039" y="1432241"/>
                </a:lnTo>
                <a:close/>
                <a:moveTo>
                  <a:pt x="4773738" y="1433315"/>
                </a:moveTo>
                <a:lnTo>
                  <a:pt x="4768004" y="1437616"/>
                </a:lnTo>
                <a:lnTo>
                  <a:pt x="4768004" y="1434749"/>
                </a:lnTo>
                <a:lnTo>
                  <a:pt x="4773738" y="1433315"/>
                </a:lnTo>
                <a:close/>
                <a:moveTo>
                  <a:pt x="5204559" y="1433315"/>
                </a:moveTo>
                <a:lnTo>
                  <a:pt x="5224989" y="1438692"/>
                </a:lnTo>
                <a:lnTo>
                  <a:pt x="5224989" y="1456971"/>
                </a:lnTo>
                <a:lnTo>
                  <a:pt x="5206351" y="1462347"/>
                </a:lnTo>
                <a:lnTo>
                  <a:pt x="5183412" y="1455896"/>
                </a:lnTo>
                <a:lnTo>
                  <a:pt x="5183412" y="1438692"/>
                </a:lnTo>
                <a:lnTo>
                  <a:pt x="5204559" y="1433315"/>
                </a:lnTo>
                <a:close/>
                <a:moveTo>
                  <a:pt x="4765853" y="1435466"/>
                </a:moveTo>
                <a:lnTo>
                  <a:pt x="4765853" y="1439050"/>
                </a:lnTo>
                <a:cubicBezTo>
                  <a:pt x="4764768" y="1439856"/>
                  <a:pt x="4763715" y="1440754"/>
                  <a:pt x="4762627" y="1441559"/>
                </a:cubicBezTo>
                <a:lnTo>
                  <a:pt x="4753308" y="1439050"/>
                </a:lnTo>
                <a:lnTo>
                  <a:pt x="4765853" y="1435466"/>
                </a:lnTo>
                <a:close/>
                <a:moveTo>
                  <a:pt x="4791301" y="1435824"/>
                </a:moveTo>
                <a:lnTo>
                  <a:pt x="4804204" y="1439408"/>
                </a:lnTo>
                <a:lnTo>
                  <a:pt x="4791301" y="1442634"/>
                </a:lnTo>
                <a:lnTo>
                  <a:pt x="4791301" y="1435824"/>
                </a:lnTo>
                <a:close/>
                <a:moveTo>
                  <a:pt x="5180186" y="1439766"/>
                </a:moveTo>
                <a:cubicBezTo>
                  <a:pt x="5180067" y="1444784"/>
                  <a:pt x="5179947" y="1449802"/>
                  <a:pt x="5179828" y="1454820"/>
                </a:cubicBezTo>
                <a:lnTo>
                  <a:pt x="5152230" y="1447293"/>
                </a:lnTo>
                <a:lnTo>
                  <a:pt x="5180186" y="1439766"/>
                </a:lnTo>
                <a:close/>
                <a:moveTo>
                  <a:pt x="5228214" y="1439766"/>
                </a:moveTo>
                <a:lnTo>
                  <a:pt x="5259038" y="1448010"/>
                </a:lnTo>
                <a:lnTo>
                  <a:pt x="5228214" y="1456253"/>
                </a:lnTo>
                <a:lnTo>
                  <a:pt x="5228214" y="1439766"/>
                </a:lnTo>
                <a:close/>
                <a:moveTo>
                  <a:pt x="4750441" y="1440124"/>
                </a:moveTo>
                <a:lnTo>
                  <a:pt x="4760835" y="1442633"/>
                </a:lnTo>
                <a:cubicBezTo>
                  <a:pt x="4757222" y="1445301"/>
                  <a:pt x="4753732" y="1448222"/>
                  <a:pt x="4750083" y="1450877"/>
                </a:cubicBezTo>
                <a:cubicBezTo>
                  <a:pt x="4750202" y="1447293"/>
                  <a:pt x="4750322" y="1443708"/>
                  <a:pt x="4750441" y="1440124"/>
                </a:cubicBezTo>
                <a:close/>
                <a:moveTo>
                  <a:pt x="4765853" y="1440482"/>
                </a:moveTo>
                <a:lnTo>
                  <a:pt x="4765853" y="1442274"/>
                </a:lnTo>
                <a:lnTo>
                  <a:pt x="4764061" y="1441916"/>
                </a:lnTo>
                <a:cubicBezTo>
                  <a:pt x="4764673" y="1441462"/>
                  <a:pt x="4765241" y="1440937"/>
                  <a:pt x="4765853" y="1440482"/>
                </a:cubicBezTo>
                <a:close/>
                <a:moveTo>
                  <a:pt x="4806713" y="1440482"/>
                </a:moveTo>
                <a:lnTo>
                  <a:pt x="4807430" y="1453385"/>
                </a:lnTo>
                <a:lnTo>
                  <a:pt x="4791301" y="1449084"/>
                </a:lnTo>
                <a:lnTo>
                  <a:pt x="4791301" y="1444425"/>
                </a:lnTo>
                <a:lnTo>
                  <a:pt x="4806713" y="1440482"/>
                </a:lnTo>
                <a:close/>
                <a:moveTo>
                  <a:pt x="4761910" y="1442991"/>
                </a:moveTo>
                <a:lnTo>
                  <a:pt x="4765853" y="1444066"/>
                </a:lnTo>
                <a:lnTo>
                  <a:pt x="4765853" y="1449442"/>
                </a:lnTo>
                <a:lnTo>
                  <a:pt x="4750083" y="1453743"/>
                </a:lnTo>
                <a:lnTo>
                  <a:pt x="4750083" y="1451951"/>
                </a:lnTo>
                <a:cubicBezTo>
                  <a:pt x="4754097" y="1449032"/>
                  <a:pt x="4757940" y="1445925"/>
                  <a:pt x="4761910" y="1442990"/>
                </a:cubicBezTo>
                <a:lnTo>
                  <a:pt x="4761910" y="1442991"/>
                </a:lnTo>
                <a:close/>
                <a:moveTo>
                  <a:pt x="4767645" y="1444783"/>
                </a:moveTo>
                <a:lnTo>
                  <a:pt x="4775889" y="1446934"/>
                </a:lnTo>
                <a:lnTo>
                  <a:pt x="4767645" y="1449084"/>
                </a:lnTo>
                <a:lnTo>
                  <a:pt x="4767645" y="1444783"/>
                </a:lnTo>
                <a:close/>
                <a:moveTo>
                  <a:pt x="4789150" y="1445141"/>
                </a:moveTo>
                <a:lnTo>
                  <a:pt x="4789150" y="1448725"/>
                </a:lnTo>
                <a:lnTo>
                  <a:pt x="4783057" y="1446933"/>
                </a:lnTo>
                <a:lnTo>
                  <a:pt x="4789150" y="1445141"/>
                </a:lnTo>
                <a:close/>
                <a:moveTo>
                  <a:pt x="4779473" y="1448008"/>
                </a:moveTo>
                <a:lnTo>
                  <a:pt x="4789150" y="1450517"/>
                </a:lnTo>
                <a:cubicBezTo>
                  <a:pt x="4789269" y="1453265"/>
                  <a:pt x="4789389" y="1456013"/>
                  <a:pt x="4789508" y="1458761"/>
                </a:cubicBezTo>
                <a:lnTo>
                  <a:pt x="4778039" y="1461987"/>
                </a:lnTo>
                <a:lnTo>
                  <a:pt x="4767286" y="1459119"/>
                </a:lnTo>
                <a:cubicBezTo>
                  <a:pt x="4767405" y="1456371"/>
                  <a:pt x="4767525" y="1453624"/>
                  <a:pt x="4767644" y="1450876"/>
                </a:cubicBezTo>
                <a:lnTo>
                  <a:pt x="4779473" y="1448008"/>
                </a:lnTo>
                <a:close/>
                <a:moveTo>
                  <a:pt x="5146853" y="1448730"/>
                </a:moveTo>
                <a:lnTo>
                  <a:pt x="5179828" y="1458049"/>
                </a:lnTo>
                <a:lnTo>
                  <a:pt x="5179828" y="1469160"/>
                </a:lnTo>
                <a:lnTo>
                  <a:pt x="5145061" y="1478837"/>
                </a:lnTo>
                <a:lnTo>
                  <a:pt x="5146853" y="1448730"/>
                </a:lnTo>
                <a:close/>
                <a:moveTo>
                  <a:pt x="5262623" y="1450522"/>
                </a:moveTo>
                <a:lnTo>
                  <a:pt x="5263697" y="1477762"/>
                </a:lnTo>
                <a:lnTo>
                  <a:pt x="5228572" y="1468084"/>
                </a:lnTo>
                <a:lnTo>
                  <a:pt x="5228572" y="1459482"/>
                </a:lnTo>
                <a:lnTo>
                  <a:pt x="5262623" y="1450522"/>
                </a:lnTo>
                <a:close/>
                <a:moveTo>
                  <a:pt x="4791301" y="1451239"/>
                </a:moveTo>
                <a:lnTo>
                  <a:pt x="4804921" y="1454464"/>
                </a:lnTo>
                <a:lnTo>
                  <a:pt x="4791301" y="1458407"/>
                </a:lnTo>
                <a:lnTo>
                  <a:pt x="4791301" y="1451239"/>
                </a:lnTo>
                <a:close/>
                <a:moveTo>
                  <a:pt x="4765853" y="1451596"/>
                </a:moveTo>
                <a:cubicBezTo>
                  <a:pt x="4765734" y="1453986"/>
                  <a:pt x="4765614" y="1456375"/>
                  <a:pt x="4765495" y="1458765"/>
                </a:cubicBezTo>
                <a:lnTo>
                  <a:pt x="4752233" y="1455181"/>
                </a:lnTo>
                <a:lnTo>
                  <a:pt x="4765853" y="1451596"/>
                </a:lnTo>
                <a:close/>
                <a:moveTo>
                  <a:pt x="4747932" y="1453389"/>
                </a:moveTo>
                <a:lnTo>
                  <a:pt x="4747932" y="1454822"/>
                </a:lnTo>
                <a:cubicBezTo>
                  <a:pt x="4747909" y="1454940"/>
                  <a:pt x="4747909" y="1455063"/>
                  <a:pt x="4747932" y="1455180"/>
                </a:cubicBezTo>
                <a:lnTo>
                  <a:pt x="4745065" y="1520771"/>
                </a:lnTo>
                <a:cubicBezTo>
                  <a:pt x="4744916" y="1520851"/>
                  <a:pt x="4744789" y="1520980"/>
                  <a:pt x="4744707" y="1521129"/>
                </a:cubicBezTo>
                <a:cubicBezTo>
                  <a:pt x="4744684" y="1521247"/>
                  <a:pt x="4744684" y="1521369"/>
                  <a:pt x="4744707" y="1521487"/>
                </a:cubicBezTo>
                <a:cubicBezTo>
                  <a:pt x="4744684" y="1521605"/>
                  <a:pt x="4744684" y="1521727"/>
                  <a:pt x="4744707" y="1521844"/>
                </a:cubicBezTo>
                <a:cubicBezTo>
                  <a:pt x="4744684" y="1521962"/>
                  <a:pt x="4744684" y="1522085"/>
                  <a:pt x="4744707" y="1522202"/>
                </a:cubicBezTo>
                <a:cubicBezTo>
                  <a:pt x="4744825" y="1522225"/>
                  <a:pt x="4744947" y="1522225"/>
                  <a:pt x="4745065" y="1522202"/>
                </a:cubicBezTo>
                <a:cubicBezTo>
                  <a:pt x="4744946" y="1526384"/>
                  <a:pt x="4744826" y="1530565"/>
                  <a:pt x="4744707" y="1534747"/>
                </a:cubicBezTo>
                <a:cubicBezTo>
                  <a:pt x="4690612" y="1562759"/>
                  <a:pt x="4631484" y="1584213"/>
                  <a:pt x="4564063" y="1593886"/>
                </a:cubicBezTo>
                <a:lnTo>
                  <a:pt x="4545784" y="1589943"/>
                </a:lnTo>
                <a:lnTo>
                  <a:pt x="4522128" y="1585284"/>
                </a:lnTo>
                <a:cubicBezTo>
                  <a:pt x="4607056" y="1548795"/>
                  <a:pt x="4680510" y="1502264"/>
                  <a:pt x="4747932" y="1453386"/>
                </a:cubicBezTo>
                <a:lnTo>
                  <a:pt x="4747932" y="1453389"/>
                </a:lnTo>
                <a:close/>
                <a:moveTo>
                  <a:pt x="4807430" y="1455898"/>
                </a:moveTo>
                <a:lnTo>
                  <a:pt x="4807787" y="1469876"/>
                </a:lnTo>
                <a:lnTo>
                  <a:pt x="4791300" y="1465575"/>
                </a:lnTo>
                <a:lnTo>
                  <a:pt x="4791300" y="1460199"/>
                </a:lnTo>
                <a:lnTo>
                  <a:pt x="4807430" y="1455898"/>
                </a:lnTo>
                <a:close/>
                <a:moveTo>
                  <a:pt x="4750083" y="1456255"/>
                </a:moveTo>
                <a:lnTo>
                  <a:pt x="4765495" y="1460556"/>
                </a:lnTo>
                <a:lnTo>
                  <a:pt x="4765495" y="1465574"/>
                </a:lnTo>
                <a:lnTo>
                  <a:pt x="4749366" y="1469875"/>
                </a:lnTo>
                <a:lnTo>
                  <a:pt x="4750083" y="1456255"/>
                </a:lnTo>
                <a:close/>
                <a:moveTo>
                  <a:pt x="5183053" y="1459123"/>
                </a:moveTo>
                <a:lnTo>
                  <a:pt x="5200616" y="1463782"/>
                </a:lnTo>
                <a:lnTo>
                  <a:pt x="5183053" y="1468441"/>
                </a:lnTo>
                <a:lnTo>
                  <a:pt x="5183053" y="1459123"/>
                </a:lnTo>
                <a:close/>
                <a:moveTo>
                  <a:pt x="5224989" y="1460556"/>
                </a:moveTo>
                <a:lnTo>
                  <a:pt x="5224989" y="1467366"/>
                </a:lnTo>
                <a:lnTo>
                  <a:pt x="5212444" y="1463782"/>
                </a:lnTo>
                <a:lnTo>
                  <a:pt x="5224989" y="1460556"/>
                </a:lnTo>
                <a:close/>
                <a:moveTo>
                  <a:pt x="4767287" y="1460914"/>
                </a:moveTo>
                <a:lnTo>
                  <a:pt x="4774455" y="1463065"/>
                </a:lnTo>
                <a:lnTo>
                  <a:pt x="4767287" y="1464857"/>
                </a:lnTo>
                <a:lnTo>
                  <a:pt x="4767287" y="1460914"/>
                </a:lnTo>
                <a:close/>
                <a:moveTo>
                  <a:pt x="4789509" y="1460914"/>
                </a:moveTo>
                <a:lnTo>
                  <a:pt x="4789509" y="1465215"/>
                </a:lnTo>
                <a:lnTo>
                  <a:pt x="4781624" y="1462706"/>
                </a:lnTo>
                <a:lnTo>
                  <a:pt x="4789509" y="1460914"/>
                </a:lnTo>
                <a:close/>
                <a:moveTo>
                  <a:pt x="4778039" y="1464140"/>
                </a:moveTo>
                <a:lnTo>
                  <a:pt x="4789509" y="1467007"/>
                </a:lnTo>
                <a:lnTo>
                  <a:pt x="4789509" y="1475609"/>
                </a:lnTo>
                <a:lnTo>
                  <a:pt x="4779115" y="1478118"/>
                </a:lnTo>
                <a:lnTo>
                  <a:pt x="4767287" y="1475251"/>
                </a:lnTo>
                <a:lnTo>
                  <a:pt x="4767287" y="1467007"/>
                </a:lnTo>
                <a:lnTo>
                  <a:pt x="4778039" y="1464140"/>
                </a:lnTo>
                <a:close/>
                <a:moveTo>
                  <a:pt x="5206709" y="1465215"/>
                </a:moveTo>
                <a:lnTo>
                  <a:pt x="5225347" y="1470591"/>
                </a:lnTo>
                <a:lnTo>
                  <a:pt x="5225347" y="1488870"/>
                </a:lnTo>
                <a:lnTo>
                  <a:pt x="5203483" y="1494605"/>
                </a:lnTo>
                <a:lnTo>
                  <a:pt x="5182695" y="1489229"/>
                </a:lnTo>
                <a:cubicBezTo>
                  <a:pt x="5182814" y="1483375"/>
                  <a:pt x="5182934" y="1477520"/>
                  <a:pt x="5183053" y="1471666"/>
                </a:cubicBezTo>
                <a:lnTo>
                  <a:pt x="5206709" y="1465215"/>
                </a:lnTo>
                <a:close/>
                <a:moveTo>
                  <a:pt x="4765495" y="1467365"/>
                </a:moveTo>
                <a:lnTo>
                  <a:pt x="4765495" y="1474534"/>
                </a:lnTo>
                <a:lnTo>
                  <a:pt x="4752233" y="1470949"/>
                </a:lnTo>
                <a:lnTo>
                  <a:pt x="4765495" y="1467365"/>
                </a:lnTo>
                <a:close/>
                <a:moveTo>
                  <a:pt x="4791301" y="1467365"/>
                </a:moveTo>
                <a:lnTo>
                  <a:pt x="4805279" y="1471308"/>
                </a:lnTo>
                <a:lnTo>
                  <a:pt x="4791301" y="1474892"/>
                </a:lnTo>
                <a:lnTo>
                  <a:pt x="4791301" y="1467365"/>
                </a:lnTo>
                <a:close/>
                <a:moveTo>
                  <a:pt x="5228573" y="1471308"/>
                </a:moveTo>
                <a:lnTo>
                  <a:pt x="5259755" y="1479551"/>
                </a:lnTo>
                <a:lnTo>
                  <a:pt x="5228573" y="1487795"/>
                </a:lnTo>
                <a:lnTo>
                  <a:pt x="5228573" y="1471308"/>
                </a:lnTo>
                <a:close/>
                <a:moveTo>
                  <a:pt x="4749366" y="1472025"/>
                </a:moveTo>
                <a:lnTo>
                  <a:pt x="4765495" y="1476326"/>
                </a:lnTo>
                <a:lnTo>
                  <a:pt x="4765495" y="1482060"/>
                </a:lnTo>
                <a:lnTo>
                  <a:pt x="4748649" y="1486361"/>
                </a:lnTo>
                <a:lnTo>
                  <a:pt x="4749366" y="1472025"/>
                </a:lnTo>
                <a:close/>
                <a:moveTo>
                  <a:pt x="4808147" y="1472382"/>
                </a:moveTo>
                <a:lnTo>
                  <a:pt x="4808504" y="1486002"/>
                </a:lnTo>
                <a:lnTo>
                  <a:pt x="4791300" y="1481701"/>
                </a:lnTo>
                <a:lnTo>
                  <a:pt x="4791300" y="1477042"/>
                </a:lnTo>
                <a:lnTo>
                  <a:pt x="4808147" y="1472382"/>
                </a:lnTo>
                <a:close/>
                <a:moveTo>
                  <a:pt x="5179828" y="1472740"/>
                </a:moveTo>
                <a:lnTo>
                  <a:pt x="5179828" y="1488152"/>
                </a:lnTo>
                <a:lnTo>
                  <a:pt x="5150796" y="1480625"/>
                </a:lnTo>
                <a:lnTo>
                  <a:pt x="5179828" y="1472740"/>
                </a:lnTo>
                <a:close/>
                <a:moveTo>
                  <a:pt x="4767287" y="1477041"/>
                </a:moveTo>
                <a:lnTo>
                  <a:pt x="4775889" y="1479192"/>
                </a:lnTo>
                <a:lnTo>
                  <a:pt x="4767287" y="1481701"/>
                </a:lnTo>
                <a:lnTo>
                  <a:pt x="4767287" y="1477041"/>
                </a:lnTo>
                <a:close/>
                <a:moveTo>
                  <a:pt x="4789509" y="1477399"/>
                </a:moveTo>
                <a:lnTo>
                  <a:pt x="4789509" y="1481342"/>
                </a:lnTo>
                <a:lnTo>
                  <a:pt x="4782699" y="1479191"/>
                </a:lnTo>
                <a:lnTo>
                  <a:pt x="4789509" y="1477399"/>
                </a:lnTo>
                <a:close/>
                <a:moveTo>
                  <a:pt x="4779473" y="1480267"/>
                </a:moveTo>
                <a:lnTo>
                  <a:pt x="4789509" y="1483134"/>
                </a:lnTo>
                <a:lnTo>
                  <a:pt x="4789509" y="1491736"/>
                </a:lnTo>
                <a:lnTo>
                  <a:pt x="4778039" y="1494962"/>
                </a:lnTo>
                <a:lnTo>
                  <a:pt x="4766928" y="1492094"/>
                </a:lnTo>
                <a:cubicBezTo>
                  <a:pt x="4767047" y="1489227"/>
                  <a:pt x="4767167" y="1486359"/>
                  <a:pt x="4767286" y="1483492"/>
                </a:cubicBezTo>
                <a:lnTo>
                  <a:pt x="4779473" y="1480267"/>
                </a:lnTo>
                <a:close/>
                <a:moveTo>
                  <a:pt x="5145061" y="1482059"/>
                </a:moveTo>
                <a:lnTo>
                  <a:pt x="5179469" y="1491378"/>
                </a:lnTo>
                <a:lnTo>
                  <a:pt x="5179469" y="1500696"/>
                </a:lnTo>
                <a:lnTo>
                  <a:pt x="5143986" y="1510374"/>
                </a:lnTo>
                <a:cubicBezTo>
                  <a:pt x="5144344" y="1500936"/>
                  <a:pt x="5144703" y="1491497"/>
                  <a:pt x="5145061" y="1482059"/>
                </a:cubicBezTo>
                <a:close/>
                <a:moveTo>
                  <a:pt x="5264056" y="1482059"/>
                </a:moveTo>
                <a:lnTo>
                  <a:pt x="5264773" y="1511449"/>
                </a:lnTo>
                <a:lnTo>
                  <a:pt x="5228573" y="1501413"/>
                </a:lnTo>
                <a:lnTo>
                  <a:pt x="5228573" y="1491378"/>
                </a:lnTo>
                <a:lnTo>
                  <a:pt x="5264056" y="1482059"/>
                </a:lnTo>
                <a:close/>
                <a:moveTo>
                  <a:pt x="4791659" y="1483492"/>
                </a:moveTo>
                <a:lnTo>
                  <a:pt x="4805996" y="1487435"/>
                </a:lnTo>
                <a:lnTo>
                  <a:pt x="4791659" y="1491378"/>
                </a:lnTo>
                <a:lnTo>
                  <a:pt x="4791659" y="1483492"/>
                </a:lnTo>
                <a:close/>
                <a:moveTo>
                  <a:pt x="4765495" y="1483850"/>
                </a:moveTo>
                <a:cubicBezTo>
                  <a:pt x="4765376" y="1486359"/>
                  <a:pt x="4765256" y="1488868"/>
                  <a:pt x="4765137" y="1491377"/>
                </a:cubicBezTo>
                <a:lnTo>
                  <a:pt x="4751517" y="1487793"/>
                </a:lnTo>
                <a:lnTo>
                  <a:pt x="4765495" y="1483850"/>
                </a:lnTo>
                <a:close/>
                <a:moveTo>
                  <a:pt x="4748649" y="1488868"/>
                </a:moveTo>
                <a:lnTo>
                  <a:pt x="4765136" y="1493169"/>
                </a:lnTo>
                <a:cubicBezTo>
                  <a:pt x="4765017" y="1494961"/>
                  <a:pt x="4764897" y="1496753"/>
                  <a:pt x="4764778" y="1498545"/>
                </a:cubicBezTo>
                <a:lnTo>
                  <a:pt x="4747932" y="1503209"/>
                </a:lnTo>
                <a:lnTo>
                  <a:pt x="4748649" y="1488868"/>
                </a:lnTo>
                <a:close/>
                <a:moveTo>
                  <a:pt x="4808505" y="1488868"/>
                </a:moveTo>
                <a:cubicBezTo>
                  <a:pt x="4808624" y="1491735"/>
                  <a:pt x="4808744" y="1494603"/>
                  <a:pt x="4808863" y="1497470"/>
                </a:cubicBezTo>
                <a:lnTo>
                  <a:pt x="4802770" y="1501413"/>
                </a:lnTo>
                <a:lnTo>
                  <a:pt x="4791659" y="1498545"/>
                </a:lnTo>
                <a:lnTo>
                  <a:pt x="4791659" y="1493169"/>
                </a:lnTo>
                <a:lnTo>
                  <a:pt x="4808505" y="1488868"/>
                </a:lnTo>
                <a:close/>
                <a:moveTo>
                  <a:pt x="5182695" y="1492094"/>
                </a:moveTo>
                <a:lnTo>
                  <a:pt x="5197390" y="1496036"/>
                </a:lnTo>
                <a:lnTo>
                  <a:pt x="5182695" y="1499979"/>
                </a:lnTo>
                <a:lnTo>
                  <a:pt x="5182695" y="1492094"/>
                </a:lnTo>
                <a:close/>
                <a:moveTo>
                  <a:pt x="5225347" y="1492094"/>
                </a:moveTo>
                <a:lnTo>
                  <a:pt x="5225347" y="1500338"/>
                </a:lnTo>
                <a:lnTo>
                  <a:pt x="5209218" y="1496036"/>
                </a:lnTo>
                <a:lnTo>
                  <a:pt x="5225347" y="1492094"/>
                </a:lnTo>
                <a:close/>
                <a:moveTo>
                  <a:pt x="4789509" y="1493528"/>
                </a:moveTo>
                <a:lnTo>
                  <a:pt x="4789509" y="1498187"/>
                </a:lnTo>
                <a:lnTo>
                  <a:pt x="4781265" y="1496036"/>
                </a:lnTo>
                <a:lnTo>
                  <a:pt x="4789509" y="1493528"/>
                </a:lnTo>
                <a:close/>
                <a:moveTo>
                  <a:pt x="4766928" y="1493885"/>
                </a:moveTo>
                <a:lnTo>
                  <a:pt x="4774455" y="1495677"/>
                </a:lnTo>
                <a:lnTo>
                  <a:pt x="4766928" y="1497828"/>
                </a:lnTo>
                <a:lnTo>
                  <a:pt x="4766928" y="1493885"/>
                </a:lnTo>
                <a:close/>
                <a:moveTo>
                  <a:pt x="4778039" y="1496753"/>
                </a:moveTo>
                <a:lnTo>
                  <a:pt x="4789509" y="1499978"/>
                </a:lnTo>
                <a:lnTo>
                  <a:pt x="4789866" y="1508939"/>
                </a:lnTo>
                <a:lnTo>
                  <a:pt x="4779114" y="1511806"/>
                </a:lnTo>
                <a:lnTo>
                  <a:pt x="4766928" y="1508222"/>
                </a:lnTo>
                <a:lnTo>
                  <a:pt x="4766928" y="1499978"/>
                </a:lnTo>
                <a:lnTo>
                  <a:pt x="4778039" y="1496753"/>
                </a:lnTo>
                <a:close/>
                <a:moveTo>
                  <a:pt x="5203483" y="1497827"/>
                </a:moveTo>
                <a:lnTo>
                  <a:pt x="5225347" y="1503920"/>
                </a:lnTo>
                <a:cubicBezTo>
                  <a:pt x="5225466" y="1510013"/>
                  <a:pt x="5225586" y="1516107"/>
                  <a:pt x="5225705" y="1522200"/>
                </a:cubicBezTo>
                <a:lnTo>
                  <a:pt x="5205275" y="1527218"/>
                </a:lnTo>
                <a:lnTo>
                  <a:pt x="5182336" y="1521125"/>
                </a:lnTo>
                <a:cubicBezTo>
                  <a:pt x="5182456" y="1515153"/>
                  <a:pt x="5182575" y="1509181"/>
                  <a:pt x="5182695" y="1503209"/>
                </a:cubicBezTo>
                <a:lnTo>
                  <a:pt x="5203483" y="1497827"/>
                </a:lnTo>
                <a:close/>
                <a:moveTo>
                  <a:pt x="4808863" y="1498544"/>
                </a:moveTo>
                <a:cubicBezTo>
                  <a:pt x="4808982" y="1500097"/>
                  <a:pt x="4809102" y="1501651"/>
                  <a:pt x="4809221" y="1503204"/>
                </a:cubicBezTo>
                <a:lnTo>
                  <a:pt x="4804203" y="1501770"/>
                </a:lnTo>
                <a:cubicBezTo>
                  <a:pt x="4805791" y="1500769"/>
                  <a:pt x="4807282" y="1499554"/>
                  <a:pt x="4808863" y="1498544"/>
                </a:cubicBezTo>
                <a:close/>
                <a:moveTo>
                  <a:pt x="4764778" y="1500336"/>
                </a:moveTo>
                <a:lnTo>
                  <a:pt x="4764778" y="1507863"/>
                </a:lnTo>
                <a:lnTo>
                  <a:pt x="4751516" y="1503920"/>
                </a:lnTo>
                <a:lnTo>
                  <a:pt x="4764778" y="1500336"/>
                </a:lnTo>
                <a:close/>
                <a:moveTo>
                  <a:pt x="4791659" y="1500336"/>
                </a:moveTo>
                <a:lnTo>
                  <a:pt x="4800620" y="1502845"/>
                </a:lnTo>
                <a:cubicBezTo>
                  <a:pt x="4797653" y="1504701"/>
                  <a:pt x="4794652" y="1506397"/>
                  <a:pt x="4791659" y="1508222"/>
                </a:cubicBezTo>
                <a:lnTo>
                  <a:pt x="4791659" y="1500336"/>
                </a:lnTo>
                <a:close/>
                <a:moveTo>
                  <a:pt x="4802053" y="1503204"/>
                </a:moveTo>
                <a:lnTo>
                  <a:pt x="4805996" y="1504278"/>
                </a:lnTo>
                <a:lnTo>
                  <a:pt x="4795960" y="1507146"/>
                </a:lnTo>
                <a:cubicBezTo>
                  <a:pt x="4798011" y="1505882"/>
                  <a:pt x="4800015" y="1504481"/>
                  <a:pt x="4802053" y="1503203"/>
                </a:cubicBezTo>
                <a:lnTo>
                  <a:pt x="4802053" y="1503204"/>
                </a:lnTo>
                <a:close/>
                <a:moveTo>
                  <a:pt x="5179469" y="1504278"/>
                </a:moveTo>
                <a:cubicBezTo>
                  <a:pt x="5179350" y="1509654"/>
                  <a:pt x="5179230" y="1515031"/>
                  <a:pt x="5179111" y="1520407"/>
                </a:cubicBezTo>
                <a:lnTo>
                  <a:pt x="5149004" y="1512164"/>
                </a:lnTo>
                <a:lnTo>
                  <a:pt x="5179469" y="1504278"/>
                </a:lnTo>
                <a:close/>
                <a:moveTo>
                  <a:pt x="4456895" y="1504636"/>
                </a:moveTo>
                <a:lnTo>
                  <a:pt x="4459763" y="1523274"/>
                </a:lnTo>
                <a:cubicBezTo>
                  <a:pt x="4457199" y="1525355"/>
                  <a:pt x="4454794" y="1527355"/>
                  <a:pt x="4452236" y="1529367"/>
                </a:cubicBezTo>
                <a:lnTo>
                  <a:pt x="4456895" y="1504636"/>
                </a:lnTo>
                <a:close/>
                <a:moveTo>
                  <a:pt x="5228573" y="1504636"/>
                </a:moveTo>
                <a:lnTo>
                  <a:pt x="5259397" y="1512880"/>
                </a:lnTo>
                <a:lnTo>
                  <a:pt x="5228931" y="1521123"/>
                </a:lnTo>
                <a:cubicBezTo>
                  <a:pt x="5228812" y="1515627"/>
                  <a:pt x="5228692" y="1510132"/>
                  <a:pt x="5228573" y="1504636"/>
                </a:cubicBezTo>
                <a:close/>
                <a:moveTo>
                  <a:pt x="4747574" y="1504994"/>
                </a:moveTo>
                <a:lnTo>
                  <a:pt x="4764778" y="1509653"/>
                </a:lnTo>
                <a:lnTo>
                  <a:pt x="4764778" y="1515747"/>
                </a:lnTo>
                <a:lnTo>
                  <a:pt x="4747215" y="1520406"/>
                </a:lnTo>
                <a:cubicBezTo>
                  <a:pt x="4747335" y="1515269"/>
                  <a:pt x="4747454" y="1510131"/>
                  <a:pt x="4747574" y="1504994"/>
                </a:cubicBezTo>
                <a:close/>
                <a:moveTo>
                  <a:pt x="4809222" y="1505711"/>
                </a:moveTo>
                <a:cubicBezTo>
                  <a:pt x="4809341" y="1510370"/>
                  <a:pt x="4809461" y="1515030"/>
                  <a:pt x="4809580" y="1519689"/>
                </a:cubicBezTo>
                <a:lnTo>
                  <a:pt x="4791659" y="1515030"/>
                </a:lnTo>
                <a:lnTo>
                  <a:pt x="4791659" y="1510370"/>
                </a:lnTo>
                <a:lnTo>
                  <a:pt x="4809222" y="1505711"/>
                </a:lnTo>
                <a:close/>
                <a:moveTo>
                  <a:pt x="4766928" y="1510370"/>
                </a:moveTo>
                <a:lnTo>
                  <a:pt x="4775889" y="1512521"/>
                </a:lnTo>
                <a:lnTo>
                  <a:pt x="4766570" y="1515030"/>
                </a:lnTo>
                <a:cubicBezTo>
                  <a:pt x="4766689" y="1513477"/>
                  <a:pt x="4766809" y="1511923"/>
                  <a:pt x="4766928" y="1510370"/>
                </a:cubicBezTo>
                <a:close/>
                <a:moveTo>
                  <a:pt x="4789867" y="1510728"/>
                </a:moveTo>
                <a:lnTo>
                  <a:pt x="4789867" y="1514671"/>
                </a:lnTo>
                <a:lnTo>
                  <a:pt x="4785566" y="1513237"/>
                </a:lnTo>
                <a:cubicBezTo>
                  <a:pt x="4787001" y="1512380"/>
                  <a:pt x="4788439" y="1511592"/>
                  <a:pt x="4789867" y="1510728"/>
                </a:cubicBezTo>
                <a:close/>
                <a:moveTo>
                  <a:pt x="4785566" y="1511811"/>
                </a:moveTo>
                <a:cubicBezTo>
                  <a:pt x="4785059" y="1512115"/>
                  <a:pt x="4784640" y="1512584"/>
                  <a:pt x="4784132" y="1512886"/>
                </a:cubicBezTo>
                <a:lnTo>
                  <a:pt x="4783058" y="1512528"/>
                </a:lnTo>
                <a:lnTo>
                  <a:pt x="4785566" y="1511811"/>
                </a:lnTo>
                <a:close/>
                <a:moveTo>
                  <a:pt x="4779473" y="1513603"/>
                </a:moveTo>
                <a:lnTo>
                  <a:pt x="4781624" y="1514320"/>
                </a:lnTo>
                <a:cubicBezTo>
                  <a:pt x="4776664" y="1517250"/>
                  <a:pt x="4771609" y="1520090"/>
                  <a:pt x="4766570" y="1522922"/>
                </a:cubicBezTo>
                <a:lnTo>
                  <a:pt x="4766570" y="1517187"/>
                </a:lnTo>
                <a:lnTo>
                  <a:pt x="4779473" y="1513603"/>
                </a:lnTo>
                <a:close/>
                <a:moveTo>
                  <a:pt x="5143627" y="1513961"/>
                </a:moveTo>
                <a:lnTo>
                  <a:pt x="5179111" y="1523280"/>
                </a:lnTo>
                <a:lnTo>
                  <a:pt x="5179111" y="1534749"/>
                </a:lnTo>
                <a:lnTo>
                  <a:pt x="5142552" y="1544426"/>
                </a:lnTo>
                <a:cubicBezTo>
                  <a:pt x="5142910" y="1534271"/>
                  <a:pt x="5143269" y="1524116"/>
                  <a:pt x="5143627" y="1513961"/>
                </a:cubicBezTo>
                <a:close/>
                <a:moveTo>
                  <a:pt x="5265132" y="1514319"/>
                </a:moveTo>
                <a:cubicBezTo>
                  <a:pt x="5265371" y="1524116"/>
                  <a:pt x="5265609" y="1533912"/>
                  <a:pt x="5265848" y="1543709"/>
                </a:cubicBezTo>
                <a:lnTo>
                  <a:pt x="5228931" y="1533673"/>
                </a:lnTo>
                <a:lnTo>
                  <a:pt x="5228931" y="1524354"/>
                </a:lnTo>
                <a:lnTo>
                  <a:pt x="5265132" y="1514319"/>
                </a:lnTo>
                <a:close/>
                <a:moveTo>
                  <a:pt x="4783416" y="1514677"/>
                </a:moveTo>
                <a:lnTo>
                  <a:pt x="4789867" y="1516469"/>
                </a:lnTo>
                <a:lnTo>
                  <a:pt x="4789867" y="1526146"/>
                </a:lnTo>
                <a:lnTo>
                  <a:pt x="4778039" y="1529372"/>
                </a:lnTo>
                <a:lnTo>
                  <a:pt x="4766570" y="1526146"/>
                </a:lnTo>
                <a:lnTo>
                  <a:pt x="4766570" y="1524354"/>
                </a:lnTo>
                <a:cubicBezTo>
                  <a:pt x="4772275" y="1521158"/>
                  <a:pt x="4777814" y="1517998"/>
                  <a:pt x="4783416" y="1514677"/>
                </a:cubicBezTo>
                <a:close/>
                <a:moveTo>
                  <a:pt x="4791659" y="1516827"/>
                </a:moveTo>
                <a:lnTo>
                  <a:pt x="4807788" y="1521128"/>
                </a:lnTo>
                <a:lnTo>
                  <a:pt x="4791659" y="1525788"/>
                </a:lnTo>
                <a:lnTo>
                  <a:pt x="4791659" y="1516827"/>
                </a:lnTo>
                <a:close/>
                <a:moveTo>
                  <a:pt x="4764778" y="1517544"/>
                </a:moveTo>
                <a:cubicBezTo>
                  <a:pt x="4764659" y="1519694"/>
                  <a:pt x="4764539" y="1521845"/>
                  <a:pt x="4764420" y="1523995"/>
                </a:cubicBezTo>
                <a:cubicBezTo>
                  <a:pt x="4763721" y="1524385"/>
                  <a:pt x="4762969" y="1524684"/>
                  <a:pt x="4762269" y="1525070"/>
                </a:cubicBezTo>
                <a:lnTo>
                  <a:pt x="4749725" y="1521486"/>
                </a:lnTo>
                <a:lnTo>
                  <a:pt x="4764778" y="1517544"/>
                </a:lnTo>
                <a:close/>
                <a:moveTo>
                  <a:pt x="4746857" y="1522920"/>
                </a:moveTo>
                <a:lnTo>
                  <a:pt x="4760118" y="1526504"/>
                </a:lnTo>
                <a:cubicBezTo>
                  <a:pt x="4755627" y="1528971"/>
                  <a:pt x="4751059" y="1531294"/>
                  <a:pt x="4746498" y="1533673"/>
                </a:cubicBezTo>
                <a:cubicBezTo>
                  <a:pt x="4746618" y="1530089"/>
                  <a:pt x="4746737" y="1526504"/>
                  <a:pt x="4746857" y="1522920"/>
                </a:cubicBezTo>
                <a:close/>
                <a:moveTo>
                  <a:pt x="4809939" y="1522920"/>
                </a:moveTo>
                <a:lnTo>
                  <a:pt x="4810296" y="1537974"/>
                </a:lnTo>
                <a:lnTo>
                  <a:pt x="4792017" y="1533314"/>
                </a:lnTo>
                <a:lnTo>
                  <a:pt x="4792017" y="1527580"/>
                </a:lnTo>
                <a:lnTo>
                  <a:pt x="4809939" y="1522920"/>
                </a:lnTo>
                <a:close/>
                <a:moveTo>
                  <a:pt x="5181978" y="1524354"/>
                </a:moveTo>
                <a:lnTo>
                  <a:pt x="5199541" y="1528655"/>
                </a:lnTo>
                <a:lnTo>
                  <a:pt x="5181978" y="1533673"/>
                </a:lnTo>
                <a:lnTo>
                  <a:pt x="5181978" y="1524354"/>
                </a:lnTo>
                <a:close/>
                <a:moveTo>
                  <a:pt x="4459763" y="1524712"/>
                </a:moveTo>
                <a:lnTo>
                  <a:pt x="4464064" y="1551951"/>
                </a:lnTo>
                <a:lnTo>
                  <a:pt x="4461913" y="1551594"/>
                </a:lnTo>
                <a:lnTo>
                  <a:pt x="4449010" y="1551594"/>
                </a:lnTo>
                <a:lnTo>
                  <a:pt x="4447935" y="1551594"/>
                </a:lnTo>
                <a:lnTo>
                  <a:pt x="4451878" y="1531164"/>
                </a:lnTo>
                <a:cubicBezTo>
                  <a:pt x="4454556" y="1529070"/>
                  <a:pt x="4457078" y="1526881"/>
                  <a:pt x="4459763" y="1524712"/>
                </a:cubicBezTo>
                <a:close/>
                <a:moveTo>
                  <a:pt x="5225705" y="1525070"/>
                </a:moveTo>
                <a:lnTo>
                  <a:pt x="5225705" y="1532955"/>
                </a:lnTo>
                <a:lnTo>
                  <a:pt x="5211369" y="1529012"/>
                </a:lnTo>
                <a:lnTo>
                  <a:pt x="5225705" y="1525070"/>
                </a:lnTo>
                <a:close/>
                <a:moveTo>
                  <a:pt x="4761910" y="1526862"/>
                </a:moveTo>
                <a:lnTo>
                  <a:pt x="4764419" y="1527578"/>
                </a:lnTo>
                <a:lnTo>
                  <a:pt x="4764419" y="1532955"/>
                </a:lnTo>
                <a:lnTo>
                  <a:pt x="4746498" y="1537973"/>
                </a:lnTo>
                <a:cubicBezTo>
                  <a:pt x="4746380" y="1537950"/>
                  <a:pt x="4746258" y="1537950"/>
                  <a:pt x="4746140" y="1537973"/>
                </a:cubicBezTo>
                <a:lnTo>
                  <a:pt x="4746140" y="1535105"/>
                </a:lnTo>
                <a:cubicBezTo>
                  <a:pt x="4751424" y="1532362"/>
                  <a:pt x="4756720" y="1529722"/>
                  <a:pt x="4761911" y="1526862"/>
                </a:cubicBezTo>
                <a:lnTo>
                  <a:pt x="4761910" y="1526862"/>
                </a:lnTo>
                <a:close/>
                <a:moveTo>
                  <a:pt x="4789867" y="1527936"/>
                </a:moveTo>
                <a:lnTo>
                  <a:pt x="4789867" y="1532596"/>
                </a:lnTo>
                <a:lnTo>
                  <a:pt x="4781624" y="1530087"/>
                </a:lnTo>
                <a:lnTo>
                  <a:pt x="4789867" y="1527936"/>
                </a:lnTo>
                <a:close/>
                <a:moveTo>
                  <a:pt x="4766570" y="1528294"/>
                </a:moveTo>
                <a:lnTo>
                  <a:pt x="4774455" y="1530086"/>
                </a:lnTo>
                <a:lnTo>
                  <a:pt x="4766570" y="1532595"/>
                </a:lnTo>
                <a:lnTo>
                  <a:pt x="4766570" y="1528294"/>
                </a:lnTo>
                <a:close/>
                <a:moveTo>
                  <a:pt x="5205634" y="1530803"/>
                </a:moveTo>
                <a:lnTo>
                  <a:pt x="5225705" y="1536179"/>
                </a:lnTo>
                <a:lnTo>
                  <a:pt x="5225705" y="1555176"/>
                </a:lnTo>
                <a:lnTo>
                  <a:pt x="5203125" y="1561627"/>
                </a:lnTo>
                <a:lnTo>
                  <a:pt x="5181978" y="1555534"/>
                </a:lnTo>
                <a:lnTo>
                  <a:pt x="5181978" y="1536896"/>
                </a:lnTo>
                <a:lnTo>
                  <a:pt x="5205634" y="1530803"/>
                </a:lnTo>
                <a:close/>
                <a:moveTo>
                  <a:pt x="4778039" y="1531520"/>
                </a:moveTo>
                <a:lnTo>
                  <a:pt x="4789867" y="1534387"/>
                </a:lnTo>
                <a:lnTo>
                  <a:pt x="4789867" y="1543706"/>
                </a:lnTo>
                <a:lnTo>
                  <a:pt x="4779115" y="1546574"/>
                </a:lnTo>
                <a:lnTo>
                  <a:pt x="4766211" y="1543348"/>
                </a:lnTo>
                <a:cubicBezTo>
                  <a:pt x="4766330" y="1540361"/>
                  <a:pt x="4766450" y="1537374"/>
                  <a:pt x="4766569" y="1534387"/>
                </a:cubicBezTo>
                <a:lnTo>
                  <a:pt x="4778039" y="1531520"/>
                </a:lnTo>
                <a:close/>
                <a:moveTo>
                  <a:pt x="4450802" y="1531878"/>
                </a:moveTo>
                <a:lnTo>
                  <a:pt x="4447218" y="1552308"/>
                </a:lnTo>
                <a:lnTo>
                  <a:pt x="4417828" y="1557326"/>
                </a:lnTo>
                <a:lnTo>
                  <a:pt x="4417828" y="1557683"/>
                </a:lnTo>
                <a:lnTo>
                  <a:pt x="4413527" y="1558758"/>
                </a:lnTo>
                <a:cubicBezTo>
                  <a:pt x="4425619" y="1550517"/>
                  <a:pt x="4438172" y="1541712"/>
                  <a:pt x="4450802" y="1531877"/>
                </a:cubicBezTo>
                <a:lnTo>
                  <a:pt x="4450802" y="1531878"/>
                </a:lnTo>
                <a:close/>
                <a:moveTo>
                  <a:pt x="4764419" y="1535104"/>
                </a:moveTo>
                <a:lnTo>
                  <a:pt x="4764419" y="1542630"/>
                </a:lnTo>
                <a:lnTo>
                  <a:pt x="4750083" y="1538688"/>
                </a:lnTo>
                <a:lnTo>
                  <a:pt x="4764419" y="1535104"/>
                </a:lnTo>
                <a:close/>
                <a:moveTo>
                  <a:pt x="4792018" y="1535104"/>
                </a:moveTo>
                <a:lnTo>
                  <a:pt x="4807430" y="1539405"/>
                </a:lnTo>
                <a:lnTo>
                  <a:pt x="4792018" y="1543347"/>
                </a:lnTo>
                <a:lnTo>
                  <a:pt x="4792018" y="1535104"/>
                </a:lnTo>
                <a:close/>
                <a:moveTo>
                  <a:pt x="4744348" y="1536178"/>
                </a:moveTo>
                <a:lnTo>
                  <a:pt x="4730370" y="1875602"/>
                </a:lnTo>
                <a:lnTo>
                  <a:pt x="4479117" y="1875602"/>
                </a:lnTo>
                <a:cubicBezTo>
                  <a:pt x="4478281" y="1849676"/>
                  <a:pt x="4477444" y="1823751"/>
                  <a:pt x="4476608" y="1797825"/>
                </a:cubicBezTo>
                <a:cubicBezTo>
                  <a:pt x="4476654" y="1797710"/>
                  <a:pt x="4476654" y="1797579"/>
                  <a:pt x="4476608" y="1797467"/>
                </a:cubicBezTo>
                <a:cubicBezTo>
                  <a:pt x="4476654" y="1797352"/>
                  <a:pt x="4476654" y="1797221"/>
                  <a:pt x="4476608" y="1797109"/>
                </a:cubicBezTo>
                <a:cubicBezTo>
                  <a:pt x="4476494" y="1797063"/>
                  <a:pt x="4476364" y="1797063"/>
                  <a:pt x="4476250" y="1797109"/>
                </a:cubicBezTo>
                <a:cubicBezTo>
                  <a:pt x="4476131" y="1793526"/>
                  <a:pt x="4476011" y="1789943"/>
                  <a:pt x="4475892" y="1786360"/>
                </a:cubicBezTo>
                <a:cubicBezTo>
                  <a:pt x="4476006" y="1786406"/>
                  <a:pt x="4476136" y="1786406"/>
                  <a:pt x="4476249" y="1786360"/>
                </a:cubicBezTo>
                <a:cubicBezTo>
                  <a:pt x="4476295" y="1786246"/>
                  <a:pt x="4476295" y="1786115"/>
                  <a:pt x="4476249" y="1786002"/>
                </a:cubicBezTo>
                <a:cubicBezTo>
                  <a:pt x="4476135" y="1785957"/>
                  <a:pt x="4476005" y="1785957"/>
                  <a:pt x="4475892" y="1786002"/>
                </a:cubicBezTo>
                <a:cubicBezTo>
                  <a:pt x="4475295" y="1768440"/>
                  <a:pt x="4474697" y="1750877"/>
                  <a:pt x="4474100" y="1733315"/>
                </a:cubicBezTo>
                <a:cubicBezTo>
                  <a:pt x="4474214" y="1733361"/>
                  <a:pt x="4474344" y="1733361"/>
                  <a:pt x="4474457" y="1733315"/>
                </a:cubicBezTo>
                <a:cubicBezTo>
                  <a:pt x="4474503" y="1733200"/>
                  <a:pt x="4474503" y="1733069"/>
                  <a:pt x="4474457" y="1732957"/>
                </a:cubicBezTo>
                <a:cubicBezTo>
                  <a:pt x="4474503" y="1732842"/>
                  <a:pt x="4474503" y="1732712"/>
                  <a:pt x="4474457" y="1732599"/>
                </a:cubicBezTo>
                <a:cubicBezTo>
                  <a:pt x="4474342" y="1732553"/>
                  <a:pt x="4474213" y="1732553"/>
                  <a:pt x="4474100" y="1732599"/>
                </a:cubicBezTo>
                <a:cubicBezTo>
                  <a:pt x="4473980" y="1729612"/>
                  <a:pt x="4473861" y="1726626"/>
                  <a:pt x="4473741" y="1723639"/>
                </a:cubicBezTo>
                <a:cubicBezTo>
                  <a:pt x="4473856" y="1723685"/>
                  <a:pt x="4473986" y="1723685"/>
                  <a:pt x="4474100" y="1723639"/>
                </a:cubicBezTo>
                <a:cubicBezTo>
                  <a:pt x="4474145" y="1723524"/>
                  <a:pt x="4474145" y="1723393"/>
                  <a:pt x="4474100" y="1723281"/>
                </a:cubicBezTo>
                <a:cubicBezTo>
                  <a:pt x="4474145" y="1723166"/>
                  <a:pt x="4474145" y="1723035"/>
                  <a:pt x="4474100" y="1722923"/>
                </a:cubicBezTo>
                <a:cubicBezTo>
                  <a:pt x="4474065" y="1722750"/>
                  <a:pt x="4473915" y="1722604"/>
                  <a:pt x="4473741" y="1722565"/>
                </a:cubicBezTo>
                <a:lnTo>
                  <a:pt x="4472667" y="1694967"/>
                </a:lnTo>
                <a:cubicBezTo>
                  <a:pt x="4472713" y="1694852"/>
                  <a:pt x="4472713" y="1694721"/>
                  <a:pt x="4472667" y="1694609"/>
                </a:cubicBezTo>
                <a:cubicBezTo>
                  <a:pt x="4472548" y="1690547"/>
                  <a:pt x="4472428" y="1686485"/>
                  <a:pt x="4472309" y="1682423"/>
                </a:cubicBezTo>
                <a:cubicBezTo>
                  <a:pt x="4479248" y="1679155"/>
                  <a:pt x="4485942" y="1675359"/>
                  <a:pt x="4492022" y="1671670"/>
                </a:cubicBezTo>
                <a:cubicBezTo>
                  <a:pt x="4485877" y="1675413"/>
                  <a:pt x="4479337" y="1678754"/>
                  <a:pt x="4472309" y="1682064"/>
                </a:cubicBezTo>
                <a:lnTo>
                  <a:pt x="4472309" y="1677046"/>
                </a:lnTo>
                <a:cubicBezTo>
                  <a:pt x="4472355" y="1676932"/>
                  <a:pt x="4472355" y="1676801"/>
                  <a:pt x="4472309" y="1676689"/>
                </a:cubicBezTo>
                <a:cubicBezTo>
                  <a:pt x="4472424" y="1676734"/>
                  <a:pt x="4472554" y="1676734"/>
                  <a:pt x="4472667" y="1676689"/>
                </a:cubicBezTo>
                <a:cubicBezTo>
                  <a:pt x="4472713" y="1676574"/>
                  <a:pt x="4472713" y="1676443"/>
                  <a:pt x="4472667" y="1676331"/>
                </a:cubicBezTo>
                <a:cubicBezTo>
                  <a:pt x="4472552" y="1676285"/>
                  <a:pt x="4472423" y="1676285"/>
                  <a:pt x="4472309" y="1676331"/>
                </a:cubicBezTo>
                <a:cubicBezTo>
                  <a:pt x="4472355" y="1676216"/>
                  <a:pt x="4472355" y="1676085"/>
                  <a:pt x="4472309" y="1675973"/>
                </a:cubicBezTo>
                <a:lnTo>
                  <a:pt x="4471592" y="1659127"/>
                </a:lnTo>
                <a:cubicBezTo>
                  <a:pt x="4471473" y="1656379"/>
                  <a:pt x="4471353" y="1653631"/>
                  <a:pt x="4471234" y="1650883"/>
                </a:cubicBezTo>
                <a:lnTo>
                  <a:pt x="4470877" y="1642640"/>
                </a:lnTo>
                <a:cubicBezTo>
                  <a:pt x="4470922" y="1642525"/>
                  <a:pt x="4470922" y="1642394"/>
                  <a:pt x="4470877" y="1642282"/>
                </a:cubicBezTo>
                <a:cubicBezTo>
                  <a:pt x="4470922" y="1642167"/>
                  <a:pt x="4470922" y="1642036"/>
                  <a:pt x="4470877" y="1641924"/>
                </a:cubicBezTo>
                <a:lnTo>
                  <a:pt x="4470877" y="1639057"/>
                </a:lnTo>
                <a:cubicBezTo>
                  <a:pt x="4470758" y="1637504"/>
                  <a:pt x="4470638" y="1635950"/>
                  <a:pt x="4470519" y="1634397"/>
                </a:cubicBezTo>
                <a:cubicBezTo>
                  <a:pt x="4470565" y="1634282"/>
                  <a:pt x="4470565" y="1634152"/>
                  <a:pt x="4470519" y="1634039"/>
                </a:cubicBezTo>
                <a:lnTo>
                  <a:pt x="4470156" y="1618620"/>
                </a:lnTo>
                <a:cubicBezTo>
                  <a:pt x="4470202" y="1618505"/>
                  <a:pt x="4470202" y="1618374"/>
                  <a:pt x="4470156" y="1618262"/>
                </a:cubicBezTo>
                <a:lnTo>
                  <a:pt x="4469439" y="1596040"/>
                </a:lnTo>
                <a:lnTo>
                  <a:pt x="4495246" y="1596040"/>
                </a:lnTo>
                <a:lnTo>
                  <a:pt x="4495246" y="1596398"/>
                </a:lnTo>
                <a:cubicBezTo>
                  <a:pt x="4495493" y="1596295"/>
                  <a:pt x="4495715" y="1596138"/>
                  <a:pt x="4495962" y="1596040"/>
                </a:cubicBezTo>
                <a:lnTo>
                  <a:pt x="4552593" y="1596040"/>
                </a:lnTo>
                <a:lnTo>
                  <a:pt x="4552950" y="1596398"/>
                </a:lnTo>
                <a:lnTo>
                  <a:pt x="4555818" y="1596040"/>
                </a:lnTo>
                <a:lnTo>
                  <a:pt x="4566212" y="1596040"/>
                </a:lnTo>
                <a:cubicBezTo>
                  <a:pt x="4566247" y="1595983"/>
                  <a:pt x="4566531" y="1596097"/>
                  <a:pt x="4566570" y="1596040"/>
                </a:cubicBezTo>
                <a:lnTo>
                  <a:pt x="4570154" y="1596040"/>
                </a:lnTo>
                <a:lnTo>
                  <a:pt x="4570512" y="1595323"/>
                </a:lnTo>
                <a:lnTo>
                  <a:pt x="4570154" y="1595323"/>
                </a:lnTo>
                <a:lnTo>
                  <a:pt x="4567287" y="1594606"/>
                </a:lnTo>
                <a:cubicBezTo>
                  <a:pt x="4633244" y="1584789"/>
                  <a:pt x="4691228" y="1563561"/>
                  <a:pt x="4744346" y="1536184"/>
                </a:cubicBezTo>
                <a:cubicBezTo>
                  <a:pt x="4744347" y="1536182"/>
                  <a:pt x="4744347" y="1536180"/>
                  <a:pt x="4744348" y="1536178"/>
                </a:cubicBezTo>
                <a:close/>
                <a:moveTo>
                  <a:pt x="4566213" y="1596034"/>
                </a:moveTo>
                <a:cubicBezTo>
                  <a:pt x="4547601" y="1623182"/>
                  <a:pt x="4529031" y="1646397"/>
                  <a:pt x="4502773" y="1664851"/>
                </a:cubicBezTo>
                <a:cubicBezTo>
                  <a:pt x="4529137" y="1646388"/>
                  <a:pt x="4547577" y="1623199"/>
                  <a:pt x="4566213" y="1596034"/>
                </a:cubicBezTo>
                <a:close/>
                <a:moveTo>
                  <a:pt x="4470874" y="1639045"/>
                </a:moveTo>
                <a:cubicBezTo>
                  <a:pt x="4479659" y="1629961"/>
                  <a:pt x="4487912" y="1619705"/>
                  <a:pt x="4495246" y="1607862"/>
                </a:cubicBezTo>
                <a:cubicBezTo>
                  <a:pt x="4487965" y="1619620"/>
                  <a:pt x="4479587" y="1630012"/>
                  <a:pt x="4470874" y="1639045"/>
                </a:cubicBezTo>
                <a:close/>
                <a:moveTo>
                  <a:pt x="5228931" y="1536895"/>
                </a:moveTo>
                <a:lnTo>
                  <a:pt x="5260114" y="1545497"/>
                </a:lnTo>
                <a:lnTo>
                  <a:pt x="5228931" y="1554099"/>
                </a:lnTo>
                <a:lnTo>
                  <a:pt x="5228931" y="1536895"/>
                </a:lnTo>
                <a:close/>
                <a:moveTo>
                  <a:pt x="5178752" y="1537970"/>
                </a:moveTo>
                <a:lnTo>
                  <a:pt x="5178752" y="1554816"/>
                </a:lnTo>
                <a:lnTo>
                  <a:pt x="5147570" y="1546213"/>
                </a:lnTo>
                <a:lnTo>
                  <a:pt x="5178752" y="1537970"/>
                </a:lnTo>
                <a:close/>
                <a:moveTo>
                  <a:pt x="4746140" y="1539762"/>
                </a:moveTo>
                <a:cubicBezTo>
                  <a:pt x="4746258" y="1539785"/>
                  <a:pt x="4746381" y="1539785"/>
                  <a:pt x="4746498" y="1539762"/>
                </a:cubicBezTo>
                <a:lnTo>
                  <a:pt x="4764419" y="1544421"/>
                </a:lnTo>
                <a:cubicBezTo>
                  <a:pt x="4764300" y="1546572"/>
                  <a:pt x="4764180" y="1548722"/>
                  <a:pt x="4764061" y="1550873"/>
                </a:cubicBezTo>
                <a:lnTo>
                  <a:pt x="4745423" y="1555532"/>
                </a:lnTo>
                <a:lnTo>
                  <a:pt x="4746140" y="1539762"/>
                </a:lnTo>
                <a:close/>
                <a:moveTo>
                  <a:pt x="4810297" y="1540479"/>
                </a:moveTo>
                <a:lnTo>
                  <a:pt x="4811014" y="1555174"/>
                </a:lnTo>
                <a:lnTo>
                  <a:pt x="4792018" y="1550156"/>
                </a:lnTo>
                <a:lnTo>
                  <a:pt x="4792018" y="1545138"/>
                </a:lnTo>
                <a:lnTo>
                  <a:pt x="4810297" y="1540479"/>
                </a:lnTo>
                <a:close/>
                <a:moveTo>
                  <a:pt x="4766211" y="1545138"/>
                </a:moveTo>
                <a:lnTo>
                  <a:pt x="4775889" y="1547647"/>
                </a:lnTo>
                <a:lnTo>
                  <a:pt x="4766211" y="1550156"/>
                </a:lnTo>
                <a:lnTo>
                  <a:pt x="4766211" y="1545138"/>
                </a:lnTo>
                <a:close/>
                <a:moveTo>
                  <a:pt x="4789867" y="1545855"/>
                </a:moveTo>
                <a:lnTo>
                  <a:pt x="4789867" y="1549798"/>
                </a:lnTo>
                <a:lnTo>
                  <a:pt x="4783057" y="1547647"/>
                </a:lnTo>
                <a:lnTo>
                  <a:pt x="4789867" y="1545855"/>
                </a:lnTo>
                <a:close/>
                <a:moveTo>
                  <a:pt x="5265848" y="1547289"/>
                </a:moveTo>
                <a:lnTo>
                  <a:pt x="5267282" y="1578830"/>
                </a:lnTo>
                <a:lnTo>
                  <a:pt x="5228931" y="1568435"/>
                </a:lnTo>
                <a:lnTo>
                  <a:pt x="5228931" y="1557324"/>
                </a:lnTo>
                <a:lnTo>
                  <a:pt x="5265848" y="1547289"/>
                </a:lnTo>
                <a:close/>
                <a:moveTo>
                  <a:pt x="5142552" y="1548006"/>
                </a:moveTo>
                <a:lnTo>
                  <a:pt x="5178394" y="1557683"/>
                </a:lnTo>
                <a:lnTo>
                  <a:pt x="5178394" y="1568077"/>
                </a:lnTo>
                <a:lnTo>
                  <a:pt x="5140760" y="1578471"/>
                </a:lnTo>
                <a:lnTo>
                  <a:pt x="5142552" y="1548006"/>
                </a:lnTo>
                <a:close/>
                <a:moveTo>
                  <a:pt x="4779473" y="1548722"/>
                </a:moveTo>
                <a:lnTo>
                  <a:pt x="4789867" y="1551590"/>
                </a:lnTo>
                <a:lnTo>
                  <a:pt x="4789867" y="1561626"/>
                </a:lnTo>
                <a:lnTo>
                  <a:pt x="4778039" y="1564851"/>
                </a:lnTo>
                <a:lnTo>
                  <a:pt x="4766211" y="1561626"/>
                </a:lnTo>
                <a:lnTo>
                  <a:pt x="4766211" y="1552307"/>
                </a:lnTo>
                <a:lnTo>
                  <a:pt x="4779473" y="1548722"/>
                </a:lnTo>
                <a:close/>
                <a:moveTo>
                  <a:pt x="4792018" y="1551948"/>
                </a:moveTo>
                <a:lnTo>
                  <a:pt x="4808505" y="1556608"/>
                </a:lnTo>
                <a:lnTo>
                  <a:pt x="4792018" y="1560909"/>
                </a:lnTo>
                <a:lnTo>
                  <a:pt x="4792018" y="1551948"/>
                </a:lnTo>
                <a:close/>
                <a:moveTo>
                  <a:pt x="4449010" y="1552306"/>
                </a:moveTo>
                <a:lnTo>
                  <a:pt x="4449368" y="1552306"/>
                </a:lnTo>
                <a:lnTo>
                  <a:pt x="4461554" y="1552306"/>
                </a:lnTo>
                <a:lnTo>
                  <a:pt x="4461912" y="1552306"/>
                </a:lnTo>
                <a:lnTo>
                  <a:pt x="4464062" y="1553023"/>
                </a:lnTo>
                <a:lnTo>
                  <a:pt x="4465137" y="1558757"/>
                </a:lnTo>
                <a:lnTo>
                  <a:pt x="4463345" y="1560550"/>
                </a:lnTo>
                <a:lnTo>
                  <a:pt x="4448292" y="1560192"/>
                </a:lnTo>
                <a:cubicBezTo>
                  <a:pt x="4448177" y="1560146"/>
                  <a:pt x="4448047" y="1560146"/>
                  <a:pt x="4447934" y="1560192"/>
                </a:cubicBezTo>
                <a:lnTo>
                  <a:pt x="4446500" y="1558758"/>
                </a:lnTo>
                <a:lnTo>
                  <a:pt x="4447934" y="1552665"/>
                </a:lnTo>
                <a:lnTo>
                  <a:pt x="4449010" y="1552306"/>
                </a:lnTo>
                <a:close/>
                <a:moveTo>
                  <a:pt x="4764061" y="1552664"/>
                </a:moveTo>
                <a:lnTo>
                  <a:pt x="4764061" y="1560907"/>
                </a:lnTo>
                <a:lnTo>
                  <a:pt x="4749007" y="1556965"/>
                </a:lnTo>
                <a:lnTo>
                  <a:pt x="4764061" y="1552664"/>
                </a:lnTo>
                <a:close/>
                <a:moveTo>
                  <a:pt x="4446860" y="1553022"/>
                </a:moveTo>
                <a:lnTo>
                  <a:pt x="4445785" y="1558040"/>
                </a:lnTo>
                <a:lnTo>
                  <a:pt x="4441484" y="1553739"/>
                </a:lnTo>
                <a:lnTo>
                  <a:pt x="4446860" y="1553022"/>
                </a:lnTo>
                <a:close/>
                <a:moveTo>
                  <a:pt x="4465139" y="1553022"/>
                </a:moveTo>
                <a:lnTo>
                  <a:pt x="4470157" y="1554096"/>
                </a:lnTo>
                <a:lnTo>
                  <a:pt x="4465856" y="1558039"/>
                </a:lnTo>
                <a:lnTo>
                  <a:pt x="4465139" y="1553022"/>
                </a:lnTo>
                <a:close/>
                <a:moveTo>
                  <a:pt x="4439333" y="1554455"/>
                </a:moveTo>
                <a:lnTo>
                  <a:pt x="4433598" y="1559832"/>
                </a:lnTo>
                <a:lnTo>
                  <a:pt x="4429656" y="1555889"/>
                </a:lnTo>
                <a:lnTo>
                  <a:pt x="4439333" y="1554455"/>
                </a:lnTo>
                <a:close/>
                <a:moveTo>
                  <a:pt x="4440407" y="1554455"/>
                </a:moveTo>
                <a:lnTo>
                  <a:pt x="4445784" y="1559115"/>
                </a:lnTo>
                <a:lnTo>
                  <a:pt x="4445426" y="1560190"/>
                </a:lnTo>
                <a:lnTo>
                  <a:pt x="4434315" y="1560190"/>
                </a:lnTo>
                <a:lnTo>
                  <a:pt x="4440407" y="1554455"/>
                </a:lnTo>
                <a:close/>
                <a:moveTo>
                  <a:pt x="4471948" y="1554455"/>
                </a:moveTo>
                <a:lnTo>
                  <a:pt x="4479117" y="1555889"/>
                </a:lnTo>
                <a:cubicBezTo>
                  <a:pt x="4478010" y="1556563"/>
                  <a:pt x="4477001" y="1557369"/>
                  <a:pt x="4475891" y="1558040"/>
                </a:cubicBezTo>
                <a:lnTo>
                  <a:pt x="4471948" y="1554455"/>
                </a:lnTo>
                <a:close/>
                <a:moveTo>
                  <a:pt x="4470874" y="1554813"/>
                </a:moveTo>
                <a:lnTo>
                  <a:pt x="4474816" y="1558756"/>
                </a:lnTo>
                <a:cubicBezTo>
                  <a:pt x="4473761" y="1559391"/>
                  <a:pt x="4472648" y="1559916"/>
                  <a:pt x="4471591" y="1560548"/>
                </a:cubicBezTo>
                <a:lnTo>
                  <a:pt x="4466214" y="1560548"/>
                </a:lnTo>
                <a:lnTo>
                  <a:pt x="4466214" y="1559114"/>
                </a:lnTo>
                <a:lnTo>
                  <a:pt x="4470874" y="1554813"/>
                </a:lnTo>
                <a:close/>
                <a:moveTo>
                  <a:pt x="4427863" y="1556247"/>
                </a:moveTo>
                <a:lnTo>
                  <a:pt x="4424279" y="1559831"/>
                </a:lnTo>
                <a:lnTo>
                  <a:pt x="4422487" y="1557322"/>
                </a:lnTo>
                <a:lnTo>
                  <a:pt x="4427863" y="1556247"/>
                </a:lnTo>
                <a:close/>
                <a:moveTo>
                  <a:pt x="4479834" y="1556247"/>
                </a:moveTo>
                <a:lnTo>
                  <a:pt x="4481626" y="1556605"/>
                </a:lnTo>
                <a:lnTo>
                  <a:pt x="4478042" y="1560189"/>
                </a:lnTo>
                <a:lnTo>
                  <a:pt x="4476250" y="1558397"/>
                </a:lnTo>
                <a:lnTo>
                  <a:pt x="4479834" y="1556246"/>
                </a:lnTo>
                <a:lnTo>
                  <a:pt x="4479834" y="1556247"/>
                </a:lnTo>
                <a:close/>
                <a:moveTo>
                  <a:pt x="4428939" y="1556605"/>
                </a:moveTo>
                <a:lnTo>
                  <a:pt x="4432523" y="1560189"/>
                </a:lnTo>
                <a:lnTo>
                  <a:pt x="4425354" y="1560189"/>
                </a:lnTo>
                <a:lnTo>
                  <a:pt x="4428939" y="1556605"/>
                </a:lnTo>
                <a:close/>
                <a:moveTo>
                  <a:pt x="4482343" y="1556963"/>
                </a:moveTo>
                <a:lnTo>
                  <a:pt x="4486286" y="1560547"/>
                </a:lnTo>
                <a:lnTo>
                  <a:pt x="4479117" y="1560547"/>
                </a:lnTo>
                <a:lnTo>
                  <a:pt x="4482343" y="1556963"/>
                </a:lnTo>
                <a:close/>
                <a:moveTo>
                  <a:pt x="4483777" y="1556963"/>
                </a:moveTo>
                <a:lnTo>
                  <a:pt x="4489153" y="1558037"/>
                </a:lnTo>
                <a:lnTo>
                  <a:pt x="4487003" y="1560188"/>
                </a:lnTo>
                <a:lnTo>
                  <a:pt x="4483777" y="1556963"/>
                </a:lnTo>
                <a:close/>
                <a:moveTo>
                  <a:pt x="4420695" y="1557679"/>
                </a:moveTo>
                <a:lnTo>
                  <a:pt x="4418186" y="1560188"/>
                </a:lnTo>
                <a:lnTo>
                  <a:pt x="4411735" y="1560188"/>
                </a:lnTo>
                <a:cubicBezTo>
                  <a:pt x="4411944" y="1560046"/>
                  <a:pt x="4412241" y="1559973"/>
                  <a:pt x="4412451" y="1559830"/>
                </a:cubicBezTo>
                <a:lnTo>
                  <a:pt x="4418186" y="1558038"/>
                </a:lnTo>
                <a:lnTo>
                  <a:pt x="4420695" y="1557679"/>
                </a:lnTo>
                <a:close/>
                <a:moveTo>
                  <a:pt x="4811014" y="1557679"/>
                </a:moveTo>
                <a:cubicBezTo>
                  <a:pt x="4811133" y="1563055"/>
                  <a:pt x="4811253" y="1568432"/>
                  <a:pt x="4811372" y="1573808"/>
                </a:cubicBezTo>
                <a:lnTo>
                  <a:pt x="4792017" y="1568432"/>
                </a:lnTo>
                <a:lnTo>
                  <a:pt x="4792017" y="1562697"/>
                </a:lnTo>
                <a:lnTo>
                  <a:pt x="4811014" y="1557679"/>
                </a:lnTo>
                <a:close/>
                <a:moveTo>
                  <a:pt x="4421412" y="1558037"/>
                </a:moveTo>
                <a:lnTo>
                  <a:pt x="4423562" y="1560188"/>
                </a:lnTo>
                <a:lnTo>
                  <a:pt x="4419620" y="1560188"/>
                </a:lnTo>
                <a:lnTo>
                  <a:pt x="4421412" y="1558037"/>
                </a:lnTo>
                <a:close/>
                <a:moveTo>
                  <a:pt x="4745423" y="1558037"/>
                </a:moveTo>
                <a:lnTo>
                  <a:pt x="4764061" y="1563055"/>
                </a:lnTo>
                <a:lnTo>
                  <a:pt x="4764061" y="1568431"/>
                </a:lnTo>
                <a:lnTo>
                  <a:pt x="4745423" y="1573808"/>
                </a:lnTo>
                <a:cubicBezTo>
                  <a:pt x="4745305" y="1573785"/>
                  <a:pt x="4745182" y="1573785"/>
                  <a:pt x="4745065" y="1573808"/>
                </a:cubicBezTo>
                <a:cubicBezTo>
                  <a:pt x="4745042" y="1573926"/>
                  <a:pt x="4745042" y="1574049"/>
                  <a:pt x="4745065" y="1574166"/>
                </a:cubicBezTo>
                <a:cubicBezTo>
                  <a:pt x="4744947" y="1574143"/>
                  <a:pt x="4744824" y="1574143"/>
                  <a:pt x="4744707" y="1574166"/>
                </a:cubicBezTo>
                <a:cubicBezTo>
                  <a:pt x="4744946" y="1568790"/>
                  <a:pt x="4745184" y="1563413"/>
                  <a:pt x="4745423" y="1558037"/>
                </a:cubicBezTo>
                <a:close/>
                <a:moveTo>
                  <a:pt x="5226064" y="1558037"/>
                </a:moveTo>
                <a:lnTo>
                  <a:pt x="5226064" y="1567715"/>
                </a:lnTo>
                <a:lnTo>
                  <a:pt x="5208860" y="1563055"/>
                </a:lnTo>
                <a:lnTo>
                  <a:pt x="5226064" y="1558037"/>
                </a:lnTo>
                <a:close/>
                <a:moveTo>
                  <a:pt x="4489870" y="1558395"/>
                </a:moveTo>
                <a:lnTo>
                  <a:pt x="4492021" y="1560546"/>
                </a:lnTo>
                <a:lnTo>
                  <a:pt x="4488078" y="1560546"/>
                </a:lnTo>
                <a:lnTo>
                  <a:pt x="4489870" y="1558395"/>
                </a:lnTo>
                <a:close/>
                <a:moveTo>
                  <a:pt x="4491304" y="1558395"/>
                </a:moveTo>
                <a:lnTo>
                  <a:pt x="4494529" y="1559112"/>
                </a:lnTo>
                <a:lnTo>
                  <a:pt x="4500623" y="1560546"/>
                </a:lnTo>
                <a:lnTo>
                  <a:pt x="4493096" y="1560546"/>
                </a:lnTo>
                <a:lnTo>
                  <a:pt x="4491304" y="1558395"/>
                </a:lnTo>
                <a:close/>
                <a:moveTo>
                  <a:pt x="5181978" y="1558753"/>
                </a:moveTo>
                <a:lnTo>
                  <a:pt x="5197390" y="1563054"/>
                </a:lnTo>
                <a:lnTo>
                  <a:pt x="5181620" y="1567355"/>
                </a:lnTo>
                <a:cubicBezTo>
                  <a:pt x="5181739" y="1564488"/>
                  <a:pt x="5181859" y="1561620"/>
                  <a:pt x="5181978" y="1558753"/>
                </a:cubicBezTo>
                <a:close/>
                <a:moveTo>
                  <a:pt x="4475175" y="1559111"/>
                </a:moveTo>
                <a:lnTo>
                  <a:pt x="4476967" y="1560544"/>
                </a:lnTo>
                <a:lnTo>
                  <a:pt x="4472666" y="1560544"/>
                </a:lnTo>
                <a:cubicBezTo>
                  <a:pt x="4473503" y="1560044"/>
                  <a:pt x="4474339" y="1559613"/>
                  <a:pt x="4475175" y="1559111"/>
                </a:cubicBezTo>
                <a:close/>
                <a:moveTo>
                  <a:pt x="4465139" y="1559828"/>
                </a:moveTo>
                <a:lnTo>
                  <a:pt x="4465497" y="1560544"/>
                </a:lnTo>
                <a:lnTo>
                  <a:pt x="4464780" y="1560544"/>
                </a:lnTo>
                <a:lnTo>
                  <a:pt x="4465139" y="1559828"/>
                </a:lnTo>
                <a:close/>
                <a:moveTo>
                  <a:pt x="4409942" y="1561261"/>
                </a:moveTo>
                <a:lnTo>
                  <a:pt x="4445426" y="1561619"/>
                </a:lnTo>
                <a:lnTo>
                  <a:pt x="4442917" y="1574164"/>
                </a:lnTo>
                <a:lnTo>
                  <a:pt x="4442559" y="1574164"/>
                </a:lnTo>
                <a:cubicBezTo>
                  <a:pt x="4442513" y="1574279"/>
                  <a:pt x="4442513" y="1574409"/>
                  <a:pt x="4442559" y="1574522"/>
                </a:cubicBezTo>
                <a:cubicBezTo>
                  <a:pt x="4442445" y="1574476"/>
                  <a:pt x="4442315" y="1574476"/>
                  <a:pt x="4442201" y="1574522"/>
                </a:cubicBezTo>
                <a:cubicBezTo>
                  <a:pt x="4442155" y="1574636"/>
                  <a:pt x="4442155" y="1574767"/>
                  <a:pt x="4442201" y="1574880"/>
                </a:cubicBezTo>
                <a:lnTo>
                  <a:pt x="4440768" y="1574880"/>
                </a:lnTo>
                <a:lnTo>
                  <a:pt x="4369084" y="1588141"/>
                </a:lnTo>
                <a:lnTo>
                  <a:pt x="4366933" y="1588858"/>
                </a:lnTo>
                <a:cubicBezTo>
                  <a:pt x="4380309" y="1580829"/>
                  <a:pt x="4394441" y="1571702"/>
                  <a:pt x="4409943" y="1561260"/>
                </a:cubicBezTo>
                <a:lnTo>
                  <a:pt x="4409942" y="1561261"/>
                </a:lnTo>
                <a:close/>
                <a:moveTo>
                  <a:pt x="4466573" y="1561261"/>
                </a:moveTo>
                <a:lnTo>
                  <a:pt x="4470157" y="1561261"/>
                </a:lnTo>
                <a:cubicBezTo>
                  <a:pt x="4469056" y="1561917"/>
                  <a:pt x="4468036" y="1562760"/>
                  <a:pt x="4466931" y="1563412"/>
                </a:cubicBezTo>
                <a:cubicBezTo>
                  <a:pt x="4466812" y="1562695"/>
                  <a:pt x="4466692" y="1561978"/>
                  <a:pt x="4466573" y="1561261"/>
                </a:cubicBezTo>
                <a:close/>
                <a:moveTo>
                  <a:pt x="4765853" y="1563412"/>
                </a:moveTo>
                <a:lnTo>
                  <a:pt x="4774455" y="1565921"/>
                </a:lnTo>
                <a:lnTo>
                  <a:pt x="4765853" y="1568071"/>
                </a:lnTo>
                <a:lnTo>
                  <a:pt x="4765853" y="1563412"/>
                </a:lnTo>
                <a:close/>
                <a:moveTo>
                  <a:pt x="4789867" y="1563412"/>
                </a:moveTo>
                <a:lnTo>
                  <a:pt x="4789867" y="1568071"/>
                </a:lnTo>
                <a:lnTo>
                  <a:pt x="4781265" y="1565921"/>
                </a:lnTo>
                <a:lnTo>
                  <a:pt x="4789867" y="1563412"/>
                </a:lnTo>
                <a:close/>
                <a:moveTo>
                  <a:pt x="5203125" y="1564487"/>
                </a:moveTo>
                <a:lnTo>
                  <a:pt x="5226064" y="1570938"/>
                </a:lnTo>
                <a:lnTo>
                  <a:pt x="5226064" y="1590651"/>
                </a:lnTo>
                <a:lnTo>
                  <a:pt x="5205275" y="1596386"/>
                </a:lnTo>
                <a:lnTo>
                  <a:pt x="5181261" y="1589934"/>
                </a:lnTo>
                <a:cubicBezTo>
                  <a:pt x="5181380" y="1583483"/>
                  <a:pt x="5181500" y="1577031"/>
                  <a:pt x="5181619" y="1570580"/>
                </a:cubicBezTo>
                <a:lnTo>
                  <a:pt x="5203125" y="1564487"/>
                </a:lnTo>
                <a:close/>
                <a:moveTo>
                  <a:pt x="4445426" y="1565920"/>
                </a:moveTo>
                <a:lnTo>
                  <a:pt x="4446143" y="1565920"/>
                </a:lnTo>
                <a:lnTo>
                  <a:pt x="4461913" y="1565920"/>
                </a:lnTo>
                <a:lnTo>
                  <a:pt x="4444351" y="1570580"/>
                </a:lnTo>
                <a:lnTo>
                  <a:pt x="4445426" y="1565920"/>
                </a:lnTo>
                <a:close/>
                <a:moveTo>
                  <a:pt x="4465856" y="1565920"/>
                </a:moveTo>
                <a:lnTo>
                  <a:pt x="4466214" y="1565920"/>
                </a:lnTo>
                <a:cubicBezTo>
                  <a:pt x="4466453" y="1567473"/>
                  <a:pt x="4466691" y="1569027"/>
                  <a:pt x="4466930" y="1570580"/>
                </a:cubicBezTo>
                <a:lnTo>
                  <a:pt x="4455461" y="1570580"/>
                </a:lnTo>
                <a:cubicBezTo>
                  <a:pt x="4457489" y="1569422"/>
                  <a:pt x="4459537" y="1568166"/>
                  <a:pt x="4461554" y="1566995"/>
                </a:cubicBezTo>
                <a:lnTo>
                  <a:pt x="4465856" y="1565920"/>
                </a:lnTo>
                <a:close/>
                <a:moveTo>
                  <a:pt x="4778039" y="1566637"/>
                </a:moveTo>
                <a:lnTo>
                  <a:pt x="4790226" y="1569863"/>
                </a:lnTo>
                <a:lnTo>
                  <a:pt x="4790226" y="1579540"/>
                </a:lnTo>
                <a:lnTo>
                  <a:pt x="4779473" y="1582766"/>
                </a:lnTo>
                <a:lnTo>
                  <a:pt x="4765853" y="1578823"/>
                </a:lnTo>
                <a:lnTo>
                  <a:pt x="4765853" y="1569863"/>
                </a:lnTo>
                <a:lnTo>
                  <a:pt x="4778039" y="1566637"/>
                </a:lnTo>
                <a:close/>
                <a:moveTo>
                  <a:pt x="4458687" y="1567724"/>
                </a:moveTo>
                <a:cubicBezTo>
                  <a:pt x="4457114" y="1568633"/>
                  <a:pt x="4455608" y="1569692"/>
                  <a:pt x="4454028" y="1570592"/>
                </a:cubicBezTo>
                <a:lnTo>
                  <a:pt x="4449010" y="1570592"/>
                </a:lnTo>
                <a:lnTo>
                  <a:pt x="4458687" y="1567724"/>
                </a:lnTo>
                <a:close/>
                <a:moveTo>
                  <a:pt x="4764061" y="1570233"/>
                </a:moveTo>
                <a:cubicBezTo>
                  <a:pt x="4763942" y="1572981"/>
                  <a:pt x="4763822" y="1575729"/>
                  <a:pt x="4763703" y="1578477"/>
                </a:cubicBezTo>
                <a:lnTo>
                  <a:pt x="4749366" y="1574534"/>
                </a:lnTo>
                <a:lnTo>
                  <a:pt x="4764061" y="1570233"/>
                </a:lnTo>
                <a:close/>
                <a:moveTo>
                  <a:pt x="4792018" y="1570591"/>
                </a:moveTo>
                <a:lnTo>
                  <a:pt x="4808147" y="1574892"/>
                </a:lnTo>
                <a:lnTo>
                  <a:pt x="4792018" y="1579193"/>
                </a:lnTo>
                <a:lnTo>
                  <a:pt x="4792018" y="1570591"/>
                </a:lnTo>
                <a:close/>
                <a:moveTo>
                  <a:pt x="4444351" y="1570949"/>
                </a:moveTo>
                <a:lnTo>
                  <a:pt x="4444708" y="1570949"/>
                </a:lnTo>
                <a:lnTo>
                  <a:pt x="4444708" y="1571666"/>
                </a:lnTo>
                <a:lnTo>
                  <a:pt x="4452235" y="1571666"/>
                </a:lnTo>
                <a:cubicBezTo>
                  <a:pt x="4450694" y="1572540"/>
                  <a:pt x="4449123" y="1573308"/>
                  <a:pt x="4447576" y="1574175"/>
                </a:cubicBezTo>
                <a:lnTo>
                  <a:pt x="4443992" y="1574175"/>
                </a:lnTo>
                <a:cubicBezTo>
                  <a:pt x="4444112" y="1573100"/>
                  <a:pt x="4444231" y="1572024"/>
                  <a:pt x="4444351" y="1570949"/>
                </a:cubicBezTo>
                <a:close/>
                <a:moveTo>
                  <a:pt x="5178394" y="1571307"/>
                </a:moveTo>
                <a:cubicBezTo>
                  <a:pt x="5178275" y="1577161"/>
                  <a:pt x="5178155" y="1583015"/>
                  <a:pt x="5178036" y="1588869"/>
                </a:cubicBezTo>
                <a:lnTo>
                  <a:pt x="5146853" y="1579911"/>
                </a:lnTo>
                <a:lnTo>
                  <a:pt x="5178394" y="1571307"/>
                </a:lnTo>
                <a:close/>
                <a:moveTo>
                  <a:pt x="4453670" y="1571665"/>
                </a:moveTo>
                <a:lnTo>
                  <a:pt x="4467290" y="1571665"/>
                </a:lnTo>
                <a:lnTo>
                  <a:pt x="4467647" y="1574174"/>
                </a:lnTo>
                <a:lnTo>
                  <a:pt x="4466930" y="1574174"/>
                </a:lnTo>
                <a:cubicBezTo>
                  <a:pt x="4466816" y="1574128"/>
                  <a:pt x="4466686" y="1574128"/>
                  <a:pt x="4466573" y="1574174"/>
                </a:cubicBezTo>
                <a:lnTo>
                  <a:pt x="4449369" y="1574174"/>
                </a:lnTo>
                <a:cubicBezTo>
                  <a:pt x="4450809" y="1573365"/>
                  <a:pt x="4452235" y="1572480"/>
                  <a:pt x="4453670" y="1571665"/>
                </a:cubicBezTo>
                <a:close/>
                <a:moveTo>
                  <a:pt x="5228931" y="1571665"/>
                </a:moveTo>
                <a:lnTo>
                  <a:pt x="5262264" y="1580625"/>
                </a:lnTo>
                <a:lnTo>
                  <a:pt x="5228931" y="1589944"/>
                </a:lnTo>
                <a:lnTo>
                  <a:pt x="5228931" y="1571665"/>
                </a:lnTo>
                <a:close/>
                <a:moveTo>
                  <a:pt x="4744706" y="1574893"/>
                </a:moveTo>
                <a:cubicBezTo>
                  <a:pt x="4744824" y="1574916"/>
                  <a:pt x="4744947" y="1574916"/>
                  <a:pt x="4745064" y="1574893"/>
                </a:cubicBezTo>
                <a:cubicBezTo>
                  <a:pt x="4745041" y="1575011"/>
                  <a:pt x="4745041" y="1575134"/>
                  <a:pt x="4745064" y="1575251"/>
                </a:cubicBezTo>
                <a:cubicBezTo>
                  <a:pt x="4745182" y="1575273"/>
                  <a:pt x="4745305" y="1575273"/>
                  <a:pt x="4745422" y="1575251"/>
                </a:cubicBezTo>
                <a:lnTo>
                  <a:pt x="4763701" y="1580268"/>
                </a:lnTo>
                <a:lnTo>
                  <a:pt x="4763701" y="1586720"/>
                </a:lnTo>
                <a:lnTo>
                  <a:pt x="4744346" y="1592096"/>
                </a:lnTo>
                <a:cubicBezTo>
                  <a:pt x="4744229" y="1592073"/>
                  <a:pt x="4744106" y="1592073"/>
                  <a:pt x="4743989" y="1592096"/>
                </a:cubicBezTo>
                <a:lnTo>
                  <a:pt x="4744706" y="1574893"/>
                </a:lnTo>
                <a:close/>
                <a:moveTo>
                  <a:pt x="4440767" y="1575610"/>
                </a:moveTo>
                <a:lnTo>
                  <a:pt x="4442559" y="1575610"/>
                </a:lnTo>
                <a:cubicBezTo>
                  <a:pt x="4442440" y="1576207"/>
                  <a:pt x="4442320" y="1576805"/>
                  <a:pt x="4442201" y="1577402"/>
                </a:cubicBezTo>
                <a:cubicBezTo>
                  <a:pt x="4437595" y="1579942"/>
                  <a:pt x="4432882" y="1582095"/>
                  <a:pt x="4428222" y="1584570"/>
                </a:cubicBezTo>
                <a:lnTo>
                  <a:pt x="4422129" y="1578835"/>
                </a:lnTo>
                <a:lnTo>
                  <a:pt x="4440767" y="1575610"/>
                </a:lnTo>
                <a:close/>
                <a:moveTo>
                  <a:pt x="4443634" y="1575610"/>
                </a:moveTo>
                <a:lnTo>
                  <a:pt x="4444351" y="1575610"/>
                </a:lnTo>
                <a:cubicBezTo>
                  <a:pt x="4444059" y="1575771"/>
                  <a:pt x="4443925" y="1576166"/>
                  <a:pt x="4443634" y="1576326"/>
                </a:cubicBezTo>
                <a:lnTo>
                  <a:pt x="4443634" y="1575610"/>
                </a:lnTo>
                <a:close/>
                <a:moveTo>
                  <a:pt x="4446501" y="1575610"/>
                </a:moveTo>
                <a:lnTo>
                  <a:pt x="4449727" y="1575610"/>
                </a:lnTo>
                <a:cubicBezTo>
                  <a:pt x="4449608" y="1576088"/>
                  <a:pt x="4449488" y="1576565"/>
                  <a:pt x="4449369" y="1577043"/>
                </a:cubicBezTo>
                <a:lnTo>
                  <a:pt x="4446501" y="1575610"/>
                </a:lnTo>
                <a:close/>
                <a:moveTo>
                  <a:pt x="4450444" y="1575610"/>
                </a:moveTo>
                <a:lnTo>
                  <a:pt x="4460480" y="1575610"/>
                </a:lnTo>
                <a:lnTo>
                  <a:pt x="4460480" y="1577043"/>
                </a:lnTo>
                <a:lnTo>
                  <a:pt x="4455103" y="1579911"/>
                </a:lnTo>
                <a:lnTo>
                  <a:pt x="4450444" y="1577760"/>
                </a:lnTo>
                <a:lnTo>
                  <a:pt x="4450444" y="1575610"/>
                </a:lnTo>
                <a:close/>
                <a:moveTo>
                  <a:pt x="4461196" y="1575610"/>
                </a:moveTo>
                <a:lnTo>
                  <a:pt x="4463705" y="1575610"/>
                </a:lnTo>
                <a:lnTo>
                  <a:pt x="4461196" y="1576684"/>
                </a:lnTo>
                <a:lnTo>
                  <a:pt x="4461196" y="1575610"/>
                </a:lnTo>
                <a:close/>
                <a:moveTo>
                  <a:pt x="4465856" y="1575610"/>
                </a:moveTo>
                <a:lnTo>
                  <a:pt x="4467648" y="1575610"/>
                </a:lnTo>
                <a:cubicBezTo>
                  <a:pt x="4467767" y="1579314"/>
                  <a:pt x="4467887" y="1583017"/>
                  <a:pt x="4468006" y="1586721"/>
                </a:cubicBezTo>
                <a:lnTo>
                  <a:pt x="4461554" y="1583136"/>
                </a:lnTo>
                <a:cubicBezTo>
                  <a:pt x="4461435" y="1581344"/>
                  <a:pt x="4461315" y="1579552"/>
                  <a:pt x="4461196" y="1577760"/>
                </a:cubicBezTo>
                <a:lnTo>
                  <a:pt x="4465856" y="1575610"/>
                </a:lnTo>
                <a:close/>
                <a:moveTo>
                  <a:pt x="4468723" y="1575610"/>
                </a:moveTo>
                <a:lnTo>
                  <a:pt x="4470157" y="1575610"/>
                </a:lnTo>
                <a:lnTo>
                  <a:pt x="4490228" y="1579552"/>
                </a:lnTo>
                <a:lnTo>
                  <a:pt x="4474100" y="1594964"/>
                </a:lnTo>
                <a:lnTo>
                  <a:pt x="4469440" y="1594964"/>
                </a:lnTo>
                <a:lnTo>
                  <a:pt x="4468723" y="1575610"/>
                </a:lnTo>
                <a:close/>
                <a:moveTo>
                  <a:pt x="4811731" y="1575610"/>
                </a:moveTo>
                <a:lnTo>
                  <a:pt x="4812088" y="1591739"/>
                </a:lnTo>
                <a:lnTo>
                  <a:pt x="4792017" y="1586004"/>
                </a:lnTo>
                <a:lnTo>
                  <a:pt x="4792017" y="1580986"/>
                </a:lnTo>
                <a:lnTo>
                  <a:pt x="4811731" y="1575610"/>
                </a:lnTo>
                <a:close/>
                <a:moveTo>
                  <a:pt x="4445426" y="1576326"/>
                </a:moveTo>
                <a:lnTo>
                  <a:pt x="4449369" y="1578119"/>
                </a:lnTo>
                <a:lnTo>
                  <a:pt x="4449369" y="1582778"/>
                </a:lnTo>
                <a:lnTo>
                  <a:pt x="4442917" y="1586004"/>
                </a:lnTo>
                <a:cubicBezTo>
                  <a:pt x="4443036" y="1583137"/>
                  <a:pt x="4443156" y="1580269"/>
                  <a:pt x="4443275" y="1577402"/>
                </a:cubicBezTo>
                <a:cubicBezTo>
                  <a:pt x="4443975" y="1577015"/>
                  <a:pt x="4444726" y="1576715"/>
                  <a:pt x="4445425" y="1576327"/>
                </a:cubicBezTo>
                <a:lnTo>
                  <a:pt x="4445426" y="1576326"/>
                </a:lnTo>
                <a:close/>
                <a:moveTo>
                  <a:pt x="4442200" y="1577760"/>
                </a:moveTo>
                <a:lnTo>
                  <a:pt x="4441483" y="1594964"/>
                </a:lnTo>
                <a:lnTo>
                  <a:pt x="4438258" y="1594964"/>
                </a:lnTo>
                <a:cubicBezTo>
                  <a:pt x="4438303" y="1594849"/>
                  <a:pt x="4438303" y="1594719"/>
                  <a:pt x="4438258" y="1594606"/>
                </a:cubicBezTo>
                <a:cubicBezTo>
                  <a:pt x="4438303" y="1594492"/>
                  <a:pt x="4438303" y="1594361"/>
                  <a:pt x="4438258" y="1594249"/>
                </a:cubicBezTo>
                <a:lnTo>
                  <a:pt x="4428580" y="1585288"/>
                </a:lnTo>
                <a:cubicBezTo>
                  <a:pt x="4433170" y="1582850"/>
                  <a:pt x="4437663" y="1580262"/>
                  <a:pt x="4442200" y="1577761"/>
                </a:cubicBezTo>
                <a:lnTo>
                  <a:pt x="4442200" y="1577760"/>
                </a:lnTo>
                <a:close/>
                <a:moveTo>
                  <a:pt x="4460480" y="1578118"/>
                </a:moveTo>
                <a:lnTo>
                  <a:pt x="4460480" y="1582777"/>
                </a:lnTo>
                <a:lnTo>
                  <a:pt x="4456179" y="1580627"/>
                </a:lnTo>
                <a:lnTo>
                  <a:pt x="4460480" y="1578118"/>
                </a:lnTo>
                <a:close/>
                <a:moveTo>
                  <a:pt x="4450444" y="1578835"/>
                </a:moveTo>
                <a:lnTo>
                  <a:pt x="4454028" y="1580627"/>
                </a:lnTo>
                <a:lnTo>
                  <a:pt x="4450444" y="1582060"/>
                </a:lnTo>
                <a:lnTo>
                  <a:pt x="4450444" y="1578835"/>
                </a:lnTo>
                <a:close/>
                <a:moveTo>
                  <a:pt x="4420337" y="1579193"/>
                </a:moveTo>
                <a:lnTo>
                  <a:pt x="4404925" y="1593529"/>
                </a:lnTo>
                <a:lnTo>
                  <a:pt x="4395247" y="1583852"/>
                </a:lnTo>
                <a:lnTo>
                  <a:pt x="4420337" y="1579193"/>
                </a:lnTo>
                <a:close/>
                <a:moveTo>
                  <a:pt x="4421411" y="1579551"/>
                </a:moveTo>
                <a:lnTo>
                  <a:pt x="4427504" y="1585285"/>
                </a:lnTo>
                <a:cubicBezTo>
                  <a:pt x="4421511" y="1588461"/>
                  <a:pt x="4415308" y="1591536"/>
                  <a:pt x="4409225" y="1594604"/>
                </a:cubicBezTo>
                <a:lnTo>
                  <a:pt x="4405282" y="1594604"/>
                </a:lnTo>
                <a:lnTo>
                  <a:pt x="4421411" y="1579551"/>
                </a:lnTo>
                <a:close/>
                <a:moveTo>
                  <a:pt x="4492020" y="1579908"/>
                </a:moveTo>
                <a:lnTo>
                  <a:pt x="4516751" y="1584926"/>
                </a:lnTo>
                <a:lnTo>
                  <a:pt x="4514600" y="1587077"/>
                </a:lnTo>
                <a:lnTo>
                  <a:pt x="4504206" y="1591378"/>
                </a:lnTo>
                <a:lnTo>
                  <a:pt x="4492020" y="1579908"/>
                </a:lnTo>
                <a:close/>
                <a:moveTo>
                  <a:pt x="4490945" y="1580625"/>
                </a:moveTo>
                <a:lnTo>
                  <a:pt x="4503132" y="1591736"/>
                </a:lnTo>
                <a:cubicBezTo>
                  <a:pt x="4500613" y="1592756"/>
                  <a:pt x="4498143" y="1593960"/>
                  <a:pt x="4495605" y="1594962"/>
                </a:cubicBezTo>
                <a:lnTo>
                  <a:pt x="4475175" y="1594962"/>
                </a:lnTo>
                <a:lnTo>
                  <a:pt x="4490945" y="1580625"/>
                </a:lnTo>
                <a:close/>
                <a:moveTo>
                  <a:pt x="4765853" y="1580625"/>
                </a:moveTo>
                <a:lnTo>
                  <a:pt x="4775889" y="1583492"/>
                </a:lnTo>
                <a:lnTo>
                  <a:pt x="4765853" y="1586360"/>
                </a:lnTo>
                <a:lnTo>
                  <a:pt x="4765853" y="1580625"/>
                </a:lnTo>
                <a:close/>
                <a:moveTo>
                  <a:pt x="4455103" y="1580983"/>
                </a:moveTo>
                <a:lnTo>
                  <a:pt x="4460480" y="1583850"/>
                </a:lnTo>
                <a:lnTo>
                  <a:pt x="4460480" y="1589585"/>
                </a:lnTo>
                <a:lnTo>
                  <a:pt x="4456179" y="1591377"/>
                </a:lnTo>
                <a:lnTo>
                  <a:pt x="4450444" y="1588868"/>
                </a:lnTo>
                <a:lnTo>
                  <a:pt x="4450444" y="1583133"/>
                </a:lnTo>
                <a:lnTo>
                  <a:pt x="4455103" y="1580983"/>
                </a:lnTo>
                <a:close/>
                <a:moveTo>
                  <a:pt x="4790226" y="1581700"/>
                </a:moveTo>
                <a:lnTo>
                  <a:pt x="4790226" y="1585642"/>
                </a:lnTo>
                <a:lnTo>
                  <a:pt x="4783057" y="1583492"/>
                </a:lnTo>
                <a:lnTo>
                  <a:pt x="4790226" y="1581700"/>
                </a:lnTo>
                <a:close/>
                <a:moveTo>
                  <a:pt x="5140760" y="1581700"/>
                </a:moveTo>
                <a:lnTo>
                  <a:pt x="5178036" y="1592094"/>
                </a:lnTo>
                <a:cubicBezTo>
                  <a:pt x="5177916" y="1596037"/>
                  <a:pt x="5177797" y="1599979"/>
                  <a:pt x="5177677" y="1603922"/>
                </a:cubicBezTo>
                <a:lnTo>
                  <a:pt x="5139327" y="1614316"/>
                </a:lnTo>
                <a:cubicBezTo>
                  <a:pt x="5139805" y="1603444"/>
                  <a:pt x="5140282" y="1592572"/>
                  <a:pt x="5140760" y="1581700"/>
                </a:cubicBezTo>
                <a:close/>
                <a:moveTo>
                  <a:pt x="5267282" y="1582417"/>
                </a:moveTo>
                <a:cubicBezTo>
                  <a:pt x="5267640" y="1592931"/>
                  <a:pt x="5267999" y="1603444"/>
                  <a:pt x="5268357" y="1613958"/>
                </a:cubicBezTo>
                <a:lnTo>
                  <a:pt x="5228930" y="1602847"/>
                </a:lnTo>
                <a:lnTo>
                  <a:pt x="5228930" y="1592811"/>
                </a:lnTo>
                <a:lnTo>
                  <a:pt x="5267282" y="1582417"/>
                </a:lnTo>
                <a:close/>
                <a:moveTo>
                  <a:pt x="4449369" y="1583850"/>
                </a:moveTo>
                <a:lnTo>
                  <a:pt x="4449369" y="1588510"/>
                </a:lnTo>
                <a:lnTo>
                  <a:pt x="4443992" y="1586359"/>
                </a:lnTo>
                <a:lnTo>
                  <a:pt x="4449369" y="1583850"/>
                </a:lnTo>
                <a:close/>
                <a:moveTo>
                  <a:pt x="4393814" y="1584208"/>
                </a:moveTo>
                <a:lnTo>
                  <a:pt x="4383778" y="1593886"/>
                </a:lnTo>
                <a:lnTo>
                  <a:pt x="4378043" y="1587076"/>
                </a:lnTo>
                <a:lnTo>
                  <a:pt x="4393814" y="1584208"/>
                </a:lnTo>
                <a:close/>
                <a:moveTo>
                  <a:pt x="4461555" y="1584208"/>
                </a:moveTo>
                <a:lnTo>
                  <a:pt x="4467290" y="1587434"/>
                </a:lnTo>
                <a:lnTo>
                  <a:pt x="4461555" y="1589226"/>
                </a:lnTo>
                <a:lnTo>
                  <a:pt x="4461555" y="1584208"/>
                </a:lnTo>
                <a:close/>
                <a:moveTo>
                  <a:pt x="4779115" y="1584566"/>
                </a:moveTo>
                <a:lnTo>
                  <a:pt x="4790226" y="1587433"/>
                </a:lnTo>
                <a:lnTo>
                  <a:pt x="4790583" y="1597828"/>
                </a:lnTo>
                <a:lnTo>
                  <a:pt x="4778039" y="1601053"/>
                </a:lnTo>
                <a:lnTo>
                  <a:pt x="4765494" y="1597469"/>
                </a:lnTo>
                <a:cubicBezTo>
                  <a:pt x="4765613" y="1594363"/>
                  <a:pt x="4765733" y="1591256"/>
                  <a:pt x="4765852" y="1588150"/>
                </a:cubicBezTo>
                <a:lnTo>
                  <a:pt x="4779115" y="1584566"/>
                </a:lnTo>
                <a:close/>
                <a:moveTo>
                  <a:pt x="4394530" y="1584924"/>
                </a:moveTo>
                <a:lnTo>
                  <a:pt x="4404566" y="1594601"/>
                </a:lnTo>
                <a:lnTo>
                  <a:pt x="4384136" y="1594601"/>
                </a:lnTo>
                <a:lnTo>
                  <a:pt x="4394530" y="1584924"/>
                </a:lnTo>
                <a:close/>
                <a:moveTo>
                  <a:pt x="4427863" y="1585641"/>
                </a:moveTo>
                <a:lnTo>
                  <a:pt x="4437541" y="1594601"/>
                </a:lnTo>
                <a:cubicBezTo>
                  <a:pt x="4437495" y="1594716"/>
                  <a:pt x="4437495" y="1594847"/>
                  <a:pt x="4437541" y="1594959"/>
                </a:cubicBezTo>
                <a:lnTo>
                  <a:pt x="4410659" y="1594601"/>
                </a:lnTo>
                <a:cubicBezTo>
                  <a:pt x="4416466" y="1591663"/>
                  <a:pt x="4422138" y="1588676"/>
                  <a:pt x="4427863" y="1585641"/>
                </a:cubicBezTo>
                <a:close/>
                <a:moveTo>
                  <a:pt x="4520336" y="1585999"/>
                </a:moveTo>
                <a:lnTo>
                  <a:pt x="4533956" y="1588507"/>
                </a:lnTo>
                <a:lnTo>
                  <a:pt x="4528579" y="1594601"/>
                </a:lnTo>
                <a:lnTo>
                  <a:pt x="4519619" y="1586357"/>
                </a:lnTo>
                <a:cubicBezTo>
                  <a:pt x="4519861" y="1586254"/>
                  <a:pt x="4520093" y="1586102"/>
                  <a:pt x="4520336" y="1585999"/>
                </a:cubicBezTo>
                <a:close/>
                <a:moveTo>
                  <a:pt x="4518902" y="1586715"/>
                </a:moveTo>
                <a:lnTo>
                  <a:pt x="4527862" y="1595317"/>
                </a:lnTo>
                <a:lnTo>
                  <a:pt x="4508149" y="1594960"/>
                </a:lnTo>
                <a:lnTo>
                  <a:pt x="4515318" y="1588150"/>
                </a:lnTo>
                <a:cubicBezTo>
                  <a:pt x="4516491" y="1587656"/>
                  <a:pt x="4517733" y="1587214"/>
                  <a:pt x="4518902" y="1586716"/>
                </a:cubicBezTo>
                <a:lnTo>
                  <a:pt x="4518902" y="1586715"/>
                </a:lnTo>
                <a:close/>
                <a:moveTo>
                  <a:pt x="4442917" y="1587073"/>
                </a:moveTo>
                <a:lnTo>
                  <a:pt x="4449369" y="1589582"/>
                </a:lnTo>
                <a:lnTo>
                  <a:pt x="4449369" y="1593525"/>
                </a:lnTo>
                <a:lnTo>
                  <a:pt x="4446143" y="1594959"/>
                </a:lnTo>
                <a:lnTo>
                  <a:pt x="4442559" y="1594959"/>
                </a:lnTo>
                <a:cubicBezTo>
                  <a:pt x="4442678" y="1592330"/>
                  <a:pt x="4442798" y="1589702"/>
                  <a:pt x="4442917" y="1587073"/>
                </a:cubicBezTo>
                <a:close/>
                <a:moveTo>
                  <a:pt x="4376968" y="1587431"/>
                </a:moveTo>
                <a:lnTo>
                  <a:pt x="4369799" y="1594599"/>
                </a:lnTo>
                <a:lnTo>
                  <a:pt x="4357613" y="1594599"/>
                </a:lnTo>
                <a:cubicBezTo>
                  <a:pt x="4360119" y="1593119"/>
                  <a:pt x="4362879" y="1591150"/>
                  <a:pt x="4365498" y="1589582"/>
                </a:cubicBezTo>
                <a:lnTo>
                  <a:pt x="4369441" y="1588507"/>
                </a:lnTo>
                <a:lnTo>
                  <a:pt x="4369441" y="1588865"/>
                </a:lnTo>
                <a:lnTo>
                  <a:pt x="4376968" y="1587431"/>
                </a:lnTo>
                <a:close/>
                <a:moveTo>
                  <a:pt x="4468006" y="1587789"/>
                </a:moveTo>
                <a:cubicBezTo>
                  <a:pt x="4468125" y="1590178"/>
                  <a:pt x="4468245" y="1592568"/>
                  <a:pt x="4468364" y="1594957"/>
                </a:cubicBezTo>
                <a:lnTo>
                  <a:pt x="4465497" y="1594957"/>
                </a:lnTo>
                <a:lnTo>
                  <a:pt x="4461554" y="1593165"/>
                </a:lnTo>
                <a:lnTo>
                  <a:pt x="4461554" y="1590298"/>
                </a:lnTo>
                <a:lnTo>
                  <a:pt x="4468006" y="1587789"/>
                </a:lnTo>
                <a:close/>
                <a:moveTo>
                  <a:pt x="4792376" y="1587789"/>
                </a:moveTo>
                <a:lnTo>
                  <a:pt x="4809222" y="1592807"/>
                </a:lnTo>
                <a:lnTo>
                  <a:pt x="4792376" y="1597108"/>
                </a:lnTo>
                <a:lnTo>
                  <a:pt x="4792376" y="1587789"/>
                </a:lnTo>
                <a:close/>
                <a:moveTo>
                  <a:pt x="4377326" y="1588147"/>
                </a:moveTo>
                <a:lnTo>
                  <a:pt x="4383061" y="1594598"/>
                </a:lnTo>
                <a:lnTo>
                  <a:pt x="4371233" y="1594598"/>
                </a:lnTo>
                <a:lnTo>
                  <a:pt x="4377326" y="1588147"/>
                </a:lnTo>
                <a:close/>
                <a:moveTo>
                  <a:pt x="4763703" y="1588505"/>
                </a:moveTo>
                <a:lnTo>
                  <a:pt x="4763703" y="1597107"/>
                </a:lnTo>
                <a:lnTo>
                  <a:pt x="4747932" y="1592806"/>
                </a:lnTo>
                <a:lnTo>
                  <a:pt x="4763703" y="1588505"/>
                </a:lnTo>
                <a:close/>
                <a:moveTo>
                  <a:pt x="4535031" y="1588862"/>
                </a:moveTo>
                <a:lnTo>
                  <a:pt x="4541124" y="1595314"/>
                </a:lnTo>
                <a:lnTo>
                  <a:pt x="4529655" y="1595314"/>
                </a:lnTo>
                <a:lnTo>
                  <a:pt x="4535031" y="1588862"/>
                </a:lnTo>
                <a:close/>
                <a:moveTo>
                  <a:pt x="4536105" y="1588862"/>
                </a:moveTo>
                <a:lnTo>
                  <a:pt x="4545424" y="1591013"/>
                </a:lnTo>
                <a:lnTo>
                  <a:pt x="4561195" y="1594597"/>
                </a:lnTo>
                <a:cubicBezTo>
                  <a:pt x="4559188" y="1594874"/>
                  <a:pt x="4557124" y="1595058"/>
                  <a:pt x="4555102" y="1595314"/>
                </a:cubicBezTo>
                <a:lnTo>
                  <a:pt x="4542199" y="1595314"/>
                </a:lnTo>
                <a:lnTo>
                  <a:pt x="4536105" y="1588862"/>
                </a:lnTo>
                <a:close/>
                <a:moveTo>
                  <a:pt x="4512808" y="1589220"/>
                </a:moveTo>
                <a:lnTo>
                  <a:pt x="4507432" y="1594597"/>
                </a:lnTo>
                <a:lnTo>
                  <a:pt x="4504923" y="1592446"/>
                </a:lnTo>
                <a:lnTo>
                  <a:pt x="4512808" y="1589220"/>
                </a:lnTo>
                <a:close/>
                <a:moveTo>
                  <a:pt x="4450443" y="1589937"/>
                </a:moveTo>
                <a:lnTo>
                  <a:pt x="4454744" y="1591729"/>
                </a:lnTo>
                <a:lnTo>
                  <a:pt x="4450085" y="1593163"/>
                </a:lnTo>
                <a:cubicBezTo>
                  <a:pt x="4450204" y="1592088"/>
                  <a:pt x="4450324" y="1591012"/>
                  <a:pt x="4450443" y="1589937"/>
                </a:cubicBezTo>
                <a:close/>
                <a:moveTo>
                  <a:pt x="4460479" y="1590654"/>
                </a:moveTo>
                <a:lnTo>
                  <a:pt x="4460479" y="1593163"/>
                </a:lnTo>
                <a:lnTo>
                  <a:pt x="4457612" y="1591729"/>
                </a:lnTo>
                <a:lnTo>
                  <a:pt x="4460479" y="1590654"/>
                </a:lnTo>
                <a:close/>
                <a:moveTo>
                  <a:pt x="4456178" y="1592088"/>
                </a:moveTo>
                <a:lnTo>
                  <a:pt x="4460479" y="1593880"/>
                </a:lnTo>
                <a:lnTo>
                  <a:pt x="4460479" y="1594954"/>
                </a:lnTo>
                <a:lnTo>
                  <a:pt x="4450085" y="1594954"/>
                </a:lnTo>
                <a:lnTo>
                  <a:pt x="4450085" y="1594238"/>
                </a:lnTo>
                <a:lnTo>
                  <a:pt x="4456178" y="1592088"/>
                </a:lnTo>
                <a:close/>
                <a:moveTo>
                  <a:pt x="4504206" y="1592805"/>
                </a:moveTo>
                <a:lnTo>
                  <a:pt x="4506716" y="1594964"/>
                </a:lnTo>
                <a:lnTo>
                  <a:pt x="4498830" y="1594964"/>
                </a:lnTo>
                <a:lnTo>
                  <a:pt x="4504207" y="1592814"/>
                </a:lnTo>
                <a:cubicBezTo>
                  <a:pt x="4504207" y="1592811"/>
                  <a:pt x="4504206" y="1592808"/>
                  <a:pt x="4504206" y="1592805"/>
                </a:cubicBezTo>
                <a:close/>
                <a:moveTo>
                  <a:pt x="5181261" y="1592805"/>
                </a:moveTo>
                <a:lnTo>
                  <a:pt x="5199898" y="1598181"/>
                </a:lnTo>
                <a:lnTo>
                  <a:pt x="5180902" y="1602840"/>
                </a:lnTo>
                <a:cubicBezTo>
                  <a:pt x="5181022" y="1599495"/>
                  <a:pt x="5181141" y="1596150"/>
                  <a:pt x="5181261" y="1592805"/>
                </a:cubicBezTo>
                <a:close/>
                <a:moveTo>
                  <a:pt x="4812088" y="1593521"/>
                </a:moveTo>
                <a:lnTo>
                  <a:pt x="4812805" y="1610367"/>
                </a:lnTo>
                <a:lnTo>
                  <a:pt x="4792375" y="1604632"/>
                </a:lnTo>
                <a:lnTo>
                  <a:pt x="4792375" y="1599256"/>
                </a:lnTo>
                <a:lnTo>
                  <a:pt x="4812088" y="1593521"/>
                </a:lnTo>
                <a:close/>
                <a:moveTo>
                  <a:pt x="4743989" y="1593879"/>
                </a:moveTo>
                <a:cubicBezTo>
                  <a:pt x="4744107" y="1593902"/>
                  <a:pt x="4744230" y="1593902"/>
                  <a:pt x="4744346" y="1593879"/>
                </a:cubicBezTo>
                <a:lnTo>
                  <a:pt x="4763701" y="1599256"/>
                </a:lnTo>
                <a:cubicBezTo>
                  <a:pt x="4763582" y="1601167"/>
                  <a:pt x="4763462" y="1603079"/>
                  <a:pt x="4763343" y="1604990"/>
                </a:cubicBezTo>
                <a:lnTo>
                  <a:pt x="4743272" y="1610367"/>
                </a:lnTo>
                <a:lnTo>
                  <a:pt x="4743989" y="1593879"/>
                </a:lnTo>
                <a:close/>
                <a:moveTo>
                  <a:pt x="5226063" y="1593879"/>
                </a:moveTo>
                <a:lnTo>
                  <a:pt x="5226063" y="1602123"/>
                </a:lnTo>
                <a:lnTo>
                  <a:pt x="5210651" y="1598180"/>
                </a:lnTo>
                <a:lnTo>
                  <a:pt x="5226063" y="1593879"/>
                </a:lnTo>
                <a:close/>
                <a:moveTo>
                  <a:pt x="4461554" y="1594596"/>
                </a:moveTo>
                <a:lnTo>
                  <a:pt x="4462988" y="1594954"/>
                </a:lnTo>
                <a:lnTo>
                  <a:pt x="4461554" y="1594954"/>
                </a:lnTo>
                <a:lnTo>
                  <a:pt x="4461554" y="1594596"/>
                </a:lnTo>
                <a:close/>
                <a:moveTo>
                  <a:pt x="4564062" y="1594954"/>
                </a:moveTo>
                <a:lnTo>
                  <a:pt x="4565496" y="1595312"/>
                </a:lnTo>
                <a:lnTo>
                  <a:pt x="4561912" y="1595312"/>
                </a:lnTo>
                <a:cubicBezTo>
                  <a:pt x="4562627" y="1595208"/>
                  <a:pt x="4563348" y="1595055"/>
                  <a:pt x="4564062" y="1594954"/>
                </a:cubicBezTo>
                <a:close/>
                <a:moveTo>
                  <a:pt x="4442558" y="1595671"/>
                </a:moveTo>
                <a:lnTo>
                  <a:pt x="4443275" y="1595671"/>
                </a:lnTo>
                <a:lnTo>
                  <a:pt x="4442558" y="1596029"/>
                </a:lnTo>
                <a:lnTo>
                  <a:pt x="4442558" y="1595671"/>
                </a:lnTo>
                <a:close/>
                <a:moveTo>
                  <a:pt x="4446142" y="1595671"/>
                </a:moveTo>
                <a:lnTo>
                  <a:pt x="4449368" y="1595671"/>
                </a:lnTo>
                <a:lnTo>
                  <a:pt x="4449368" y="1597821"/>
                </a:lnTo>
                <a:lnTo>
                  <a:pt x="4443992" y="1596747"/>
                </a:lnTo>
                <a:lnTo>
                  <a:pt x="4446142" y="1595671"/>
                </a:lnTo>
                <a:close/>
                <a:moveTo>
                  <a:pt x="4450085" y="1595671"/>
                </a:moveTo>
                <a:lnTo>
                  <a:pt x="4460479" y="1596029"/>
                </a:lnTo>
                <a:lnTo>
                  <a:pt x="4460479" y="1597821"/>
                </a:lnTo>
                <a:lnTo>
                  <a:pt x="4455103" y="1599613"/>
                </a:lnTo>
                <a:lnTo>
                  <a:pt x="4450085" y="1598179"/>
                </a:lnTo>
                <a:lnTo>
                  <a:pt x="4450085" y="1595671"/>
                </a:lnTo>
                <a:close/>
                <a:moveTo>
                  <a:pt x="4461554" y="1596029"/>
                </a:moveTo>
                <a:lnTo>
                  <a:pt x="4465138" y="1596029"/>
                </a:lnTo>
                <a:lnTo>
                  <a:pt x="4466572" y="1596386"/>
                </a:lnTo>
                <a:lnTo>
                  <a:pt x="4461554" y="1597820"/>
                </a:lnTo>
                <a:lnTo>
                  <a:pt x="4461554" y="1596029"/>
                </a:lnTo>
                <a:close/>
                <a:moveTo>
                  <a:pt x="4442558" y="1597103"/>
                </a:moveTo>
                <a:lnTo>
                  <a:pt x="4449368" y="1598895"/>
                </a:lnTo>
                <a:lnTo>
                  <a:pt x="4449368" y="1601046"/>
                </a:lnTo>
                <a:lnTo>
                  <a:pt x="4442199" y="1602838"/>
                </a:lnTo>
                <a:cubicBezTo>
                  <a:pt x="4442319" y="1600926"/>
                  <a:pt x="4442438" y="1599015"/>
                  <a:pt x="4442558" y="1597103"/>
                </a:cubicBezTo>
                <a:close/>
                <a:moveTo>
                  <a:pt x="4468006" y="1597103"/>
                </a:moveTo>
                <a:cubicBezTo>
                  <a:pt x="4468121" y="1597149"/>
                  <a:pt x="4468250" y="1597149"/>
                  <a:pt x="4468363" y="1597103"/>
                </a:cubicBezTo>
                <a:cubicBezTo>
                  <a:pt x="4468482" y="1599134"/>
                  <a:pt x="4468602" y="1601165"/>
                  <a:pt x="4468721" y="1603196"/>
                </a:cubicBezTo>
                <a:lnTo>
                  <a:pt x="4461553" y="1601404"/>
                </a:lnTo>
                <a:lnTo>
                  <a:pt x="4461553" y="1598895"/>
                </a:lnTo>
                <a:lnTo>
                  <a:pt x="4468006" y="1597103"/>
                </a:lnTo>
                <a:close/>
                <a:moveTo>
                  <a:pt x="4460479" y="1598895"/>
                </a:moveTo>
                <a:lnTo>
                  <a:pt x="4460479" y="1601046"/>
                </a:lnTo>
                <a:lnTo>
                  <a:pt x="4456895" y="1599971"/>
                </a:lnTo>
                <a:lnTo>
                  <a:pt x="4460479" y="1598895"/>
                </a:lnTo>
                <a:close/>
                <a:moveTo>
                  <a:pt x="4450085" y="1599253"/>
                </a:moveTo>
                <a:lnTo>
                  <a:pt x="4453310" y="1599970"/>
                </a:lnTo>
                <a:lnTo>
                  <a:pt x="4450085" y="1600698"/>
                </a:lnTo>
                <a:lnTo>
                  <a:pt x="4450085" y="1599253"/>
                </a:lnTo>
                <a:close/>
                <a:moveTo>
                  <a:pt x="4765494" y="1599611"/>
                </a:moveTo>
                <a:lnTo>
                  <a:pt x="4774454" y="1602120"/>
                </a:lnTo>
                <a:lnTo>
                  <a:pt x="4765494" y="1604270"/>
                </a:lnTo>
                <a:lnTo>
                  <a:pt x="4765494" y="1599611"/>
                </a:lnTo>
                <a:close/>
                <a:moveTo>
                  <a:pt x="4790583" y="1599611"/>
                </a:moveTo>
                <a:lnTo>
                  <a:pt x="4790583" y="1604270"/>
                </a:lnTo>
                <a:lnTo>
                  <a:pt x="4781264" y="1602120"/>
                </a:lnTo>
                <a:lnTo>
                  <a:pt x="4790583" y="1599611"/>
                </a:lnTo>
                <a:close/>
                <a:moveTo>
                  <a:pt x="5205275" y="1599611"/>
                </a:moveTo>
                <a:lnTo>
                  <a:pt x="5226063" y="1605346"/>
                </a:lnTo>
                <a:lnTo>
                  <a:pt x="5226063" y="1625776"/>
                </a:lnTo>
                <a:lnTo>
                  <a:pt x="5202766" y="1632227"/>
                </a:lnTo>
                <a:lnTo>
                  <a:pt x="5180902" y="1626134"/>
                </a:lnTo>
                <a:lnTo>
                  <a:pt x="5180902" y="1606063"/>
                </a:lnTo>
                <a:lnTo>
                  <a:pt x="5205275" y="1599611"/>
                </a:lnTo>
                <a:close/>
                <a:moveTo>
                  <a:pt x="4455103" y="1600686"/>
                </a:moveTo>
                <a:lnTo>
                  <a:pt x="4460479" y="1602119"/>
                </a:lnTo>
                <a:lnTo>
                  <a:pt x="4460479" y="1605345"/>
                </a:lnTo>
                <a:lnTo>
                  <a:pt x="4455461" y="1606779"/>
                </a:lnTo>
                <a:lnTo>
                  <a:pt x="4450085" y="1605345"/>
                </a:lnTo>
                <a:lnTo>
                  <a:pt x="4450085" y="1601761"/>
                </a:lnTo>
                <a:lnTo>
                  <a:pt x="4455103" y="1600686"/>
                </a:lnTo>
                <a:close/>
                <a:moveTo>
                  <a:pt x="4449368" y="1602119"/>
                </a:moveTo>
                <a:cubicBezTo>
                  <a:pt x="4449249" y="1603075"/>
                  <a:pt x="4449129" y="1604031"/>
                  <a:pt x="4449010" y="1604987"/>
                </a:cubicBezTo>
                <a:lnTo>
                  <a:pt x="4443992" y="1603553"/>
                </a:lnTo>
                <a:lnTo>
                  <a:pt x="4449368" y="1602119"/>
                </a:lnTo>
                <a:close/>
                <a:moveTo>
                  <a:pt x="4461554" y="1602477"/>
                </a:moveTo>
                <a:lnTo>
                  <a:pt x="4466930" y="1603911"/>
                </a:lnTo>
                <a:lnTo>
                  <a:pt x="4461554" y="1604986"/>
                </a:lnTo>
                <a:lnTo>
                  <a:pt x="4461554" y="1602477"/>
                </a:lnTo>
                <a:close/>
                <a:moveTo>
                  <a:pt x="4778039" y="1602835"/>
                </a:moveTo>
                <a:lnTo>
                  <a:pt x="4790583" y="1606419"/>
                </a:lnTo>
                <a:lnTo>
                  <a:pt x="4790583" y="1617172"/>
                </a:lnTo>
                <a:lnTo>
                  <a:pt x="4779114" y="1620398"/>
                </a:lnTo>
                <a:lnTo>
                  <a:pt x="4765494" y="1616455"/>
                </a:lnTo>
                <a:lnTo>
                  <a:pt x="4765494" y="1606419"/>
                </a:lnTo>
                <a:lnTo>
                  <a:pt x="4778039" y="1602835"/>
                </a:lnTo>
                <a:close/>
                <a:moveTo>
                  <a:pt x="4442199" y="1603910"/>
                </a:moveTo>
                <a:lnTo>
                  <a:pt x="4449009" y="1606060"/>
                </a:lnTo>
                <a:lnTo>
                  <a:pt x="4449009" y="1608569"/>
                </a:lnTo>
                <a:lnTo>
                  <a:pt x="4441841" y="1610361"/>
                </a:lnTo>
                <a:cubicBezTo>
                  <a:pt x="4441960" y="1608211"/>
                  <a:pt x="4442080" y="1606060"/>
                  <a:pt x="4442199" y="1603910"/>
                </a:cubicBezTo>
                <a:close/>
                <a:moveTo>
                  <a:pt x="4468723" y="1604268"/>
                </a:moveTo>
                <a:lnTo>
                  <a:pt x="4469080" y="1610361"/>
                </a:lnTo>
                <a:cubicBezTo>
                  <a:pt x="4468966" y="1610315"/>
                  <a:pt x="4468836" y="1610315"/>
                  <a:pt x="4468723" y="1610361"/>
                </a:cubicBezTo>
                <a:lnTo>
                  <a:pt x="4461554" y="1608210"/>
                </a:lnTo>
                <a:lnTo>
                  <a:pt x="4461554" y="1606060"/>
                </a:lnTo>
                <a:lnTo>
                  <a:pt x="4468723" y="1604268"/>
                </a:lnTo>
                <a:close/>
                <a:moveTo>
                  <a:pt x="4450085" y="1606060"/>
                </a:moveTo>
                <a:lnTo>
                  <a:pt x="4453669" y="1607134"/>
                </a:lnTo>
                <a:lnTo>
                  <a:pt x="4450085" y="1608209"/>
                </a:lnTo>
                <a:lnTo>
                  <a:pt x="4450085" y="1606060"/>
                </a:lnTo>
                <a:close/>
                <a:moveTo>
                  <a:pt x="5229289" y="1606060"/>
                </a:moveTo>
                <a:lnTo>
                  <a:pt x="5263697" y="1615379"/>
                </a:lnTo>
                <a:lnTo>
                  <a:pt x="5229289" y="1625056"/>
                </a:lnTo>
                <a:lnTo>
                  <a:pt x="5229289" y="1606060"/>
                </a:lnTo>
                <a:close/>
                <a:moveTo>
                  <a:pt x="4460480" y="1606434"/>
                </a:moveTo>
                <a:lnTo>
                  <a:pt x="4460480" y="1608226"/>
                </a:lnTo>
                <a:lnTo>
                  <a:pt x="4457612" y="1607151"/>
                </a:lnTo>
                <a:lnTo>
                  <a:pt x="4460480" y="1606434"/>
                </a:lnTo>
                <a:close/>
                <a:moveTo>
                  <a:pt x="4763344" y="1606791"/>
                </a:moveTo>
                <a:lnTo>
                  <a:pt x="4763344" y="1616110"/>
                </a:lnTo>
                <a:lnTo>
                  <a:pt x="4746498" y="1611451"/>
                </a:lnTo>
                <a:lnTo>
                  <a:pt x="4763344" y="1606791"/>
                </a:lnTo>
                <a:close/>
                <a:moveTo>
                  <a:pt x="4792376" y="1606791"/>
                </a:moveTo>
                <a:lnTo>
                  <a:pt x="4810656" y="1611809"/>
                </a:lnTo>
                <a:lnTo>
                  <a:pt x="4792376" y="1616827"/>
                </a:lnTo>
                <a:lnTo>
                  <a:pt x="4792376" y="1606791"/>
                </a:lnTo>
                <a:close/>
                <a:moveTo>
                  <a:pt x="5177677" y="1606791"/>
                </a:moveTo>
                <a:lnTo>
                  <a:pt x="5177677" y="1625071"/>
                </a:lnTo>
                <a:lnTo>
                  <a:pt x="5143986" y="1616469"/>
                </a:lnTo>
                <a:lnTo>
                  <a:pt x="5177677" y="1606791"/>
                </a:lnTo>
                <a:close/>
                <a:moveTo>
                  <a:pt x="4455462" y="1607866"/>
                </a:moveTo>
                <a:lnTo>
                  <a:pt x="4460480" y="1609300"/>
                </a:lnTo>
                <a:lnTo>
                  <a:pt x="4460837" y="1612526"/>
                </a:lnTo>
                <a:lnTo>
                  <a:pt x="4455103" y="1613959"/>
                </a:lnTo>
                <a:lnTo>
                  <a:pt x="4450085" y="1612526"/>
                </a:lnTo>
                <a:lnTo>
                  <a:pt x="4450085" y="1609300"/>
                </a:lnTo>
                <a:lnTo>
                  <a:pt x="4455462" y="1607866"/>
                </a:lnTo>
                <a:close/>
                <a:moveTo>
                  <a:pt x="4461555" y="1609300"/>
                </a:moveTo>
                <a:lnTo>
                  <a:pt x="4466931" y="1610734"/>
                </a:lnTo>
                <a:lnTo>
                  <a:pt x="4461555" y="1612167"/>
                </a:lnTo>
                <a:lnTo>
                  <a:pt x="4461555" y="1609300"/>
                </a:lnTo>
                <a:close/>
                <a:moveTo>
                  <a:pt x="4449010" y="1609658"/>
                </a:moveTo>
                <a:lnTo>
                  <a:pt x="4449010" y="1612525"/>
                </a:lnTo>
                <a:lnTo>
                  <a:pt x="4443634" y="1611091"/>
                </a:lnTo>
                <a:lnTo>
                  <a:pt x="4449010" y="1609658"/>
                </a:lnTo>
                <a:close/>
                <a:moveTo>
                  <a:pt x="4468723" y="1611091"/>
                </a:moveTo>
                <a:cubicBezTo>
                  <a:pt x="4468838" y="1611137"/>
                  <a:pt x="4468968" y="1611137"/>
                  <a:pt x="4469081" y="1611091"/>
                </a:cubicBezTo>
                <a:lnTo>
                  <a:pt x="4469081" y="1617901"/>
                </a:lnTo>
                <a:lnTo>
                  <a:pt x="4461554" y="1615751"/>
                </a:lnTo>
                <a:lnTo>
                  <a:pt x="4461554" y="1613242"/>
                </a:lnTo>
                <a:lnTo>
                  <a:pt x="4468723" y="1611091"/>
                </a:lnTo>
                <a:close/>
                <a:moveTo>
                  <a:pt x="4441842" y="1611449"/>
                </a:moveTo>
                <a:lnTo>
                  <a:pt x="4449010" y="1613241"/>
                </a:lnTo>
                <a:lnTo>
                  <a:pt x="4449010" y="1615750"/>
                </a:lnTo>
                <a:lnTo>
                  <a:pt x="4441483" y="1617545"/>
                </a:lnTo>
                <a:cubicBezTo>
                  <a:pt x="4441603" y="1615513"/>
                  <a:pt x="4441722" y="1613481"/>
                  <a:pt x="4441842" y="1611449"/>
                </a:cubicBezTo>
                <a:close/>
                <a:moveTo>
                  <a:pt x="4743273" y="1612166"/>
                </a:moveTo>
                <a:lnTo>
                  <a:pt x="4763344" y="1617901"/>
                </a:lnTo>
                <a:lnTo>
                  <a:pt x="4763344" y="1624711"/>
                </a:lnTo>
                <a:lnTo>
                  <a:pt x="4742556" y="1630087"/>
                </a:lnTo>
                <a:lnTo>
                  <a:pt x="4743273" y="1612166"/>
                </a:lnTo>
                <a:close/>
                <a:moveTo>
                  <a:pt x="6268348" y="1612883"/>
                </a:moveTo>
                <a:cubicBezTo>
                  <a:pt x="6270126" y="1613986"/>
                  <a:pt x="6274207" y="1637530"/>
                  <a:pt x="6284477" y="1635463"/>
                </a:cubicBezTo>
                <a:cubicBezTo>
                  <a:pt x="6306883" y="1644709"/>
                  <a:pt x="6275382" y="1656614"/>
                  <a:pt x="6287703" y="1669872"/>
                </a:cubicBezTo>
                <a:cubicBezTo>
                  <a:pt x="6296496" y="1695320"/>
                  <a:pt x="6321527" y="1677072"/>
                  <a:pt x="6335731" y="1666646"/>
                </a:cubicBezTo>
                <a:cubicBezTo>
                  <a:pt x="6353012" y="1661386"/>
                  <a:pt x="6338145" y="1680832"/>
                  <a:pt x="6329279" y="1682416"/>
                </a:cubicBezTo>
                <a:cubicBezTo>
                  <a:pt x="6314466" y="1695686"/>
                  <a:pt x="6300198" y="1692966"/>
                  <a:pt x="6295588" y="1733670"/>
                </a:cubicBezTo>
                <a:lnTo>
                  <a:pt x="6293079" y="1732237"/>
                </a:lnTo>
                <a:lnTo>
                  <a:pt x="6291287" y="1730444"/>
                </a:lnTo>
                <a:cubicBezTo>
                  <a:pt x="6291574" y="1708507"/>
                  <a:pt x="6285171" y="1684440"/>
                  <a:pt x="6276592" y="1662703"/>
                </a:cubicBezTo>
                <a:cubicBezTo>
                  <a:pt x="6265930" y="1634403"/>
                  <a:pt x="6267328" y="1636951"/>
                  <a:pt x="6267273" y="1621126"/>
                </a:cubicBezTo>
                <a:cubicBezTo>
                  <a:pt x="6267438" y="1614754"/>
                  <a:pt x="6267753" y="1612515"/>
                  <a:pt x="6268347" y="1612883"/>
                </a:cubicBezTo>
                <a:lnTo>
                  <a:pt x="6268348" y="1612883"/>
                </a:lnTo>
                <a:close/>
                <a:moveTo>
                  <a:pt x="4460838" y="1613241"/>
                </a:moveTo>
                <a:lnTo>
                  <a:pt x="4460838" y="1615391"/>
                </a:lnTo>
                <a:lnTo>
                  <a:pt x="4456895" y="1614317"/>
                </a:lnTo>
                <a:lnTo>
                  <a:pt x="4460838" y="1613241"/>
                </a:lnTo>
                <a:close/>
                <a:moveTo>
                  <a:pt x="4812806" y="1613241"/>
                </a:moveTo>
                <a:lnTo>
                  <a:pt x="4813523" y="1629728"/>
                </a:lnTo>
                <a:lnTo>
                  <a:pt x="4792376" y="1623993"/>
                </a:lnTo>
                <a:lnTo>
                  <a:pt x="4792376" y="1618617"/>
                </a:lnTo>
                <a:lnTo>
                  <a:pt x="4812806" y="1613241"/>
                </a:lnTo>
                <a:close/>
                <a:moveTo>
                  <a:pt x="4450085" y="1613599"/>
                </a:moveTo>
                <a:lnTo>
                  <a:pt x="4453311" y="1614315"/>
                </a:lnTo>
                <a:lnTo>
                  <a:pt x="4450085" y="1615390"/>
                </a:lnTo>
                <a:lnTo>
                  <a:pt x="4450085" y="1613599"/>
                </a:lnTo>
                <a:close/>
                <a:moveTo>
                  <a:pt x="4455103" y="1615032"/>
                </a:moveTo>
                <a:lnTo>
                  <a:pt x="4460838" y="1616466"/>
                </a:lnTo>
                <a:lnTo>
                  <a:pt x="4460838" y="1620409"/>
                </a:lnTo>
                <a:lnTo>
                  <a:pt x="4455820" y="1621842"/>
                </a:lnTo>
                <a:lnTo>
                  <a:pt x="4449727" y="1620409"/>
                </a:lnTo>
                <a:cubicBezTo>
                  <a:pt x="4449846" y="1618975"/>
                  <a:pt x="4449966" y="1617542"/>
                  <a:pt x="4450085" y="1616108"/>
                </a:cubicBezTo>
                <a:lnTo>
                  <a:pt x="4455103" y="1615032"/>
                </a:lnTo>
                <a:close/>
                <a:moveTo>
                  <a:pt x="4449010" y="1616466"/>
                </a:moveTo>
                <a:lnTo>
                  <a:pt x="4449010" y="1620050"/>
                </a:lnTo>
                <a:lnTo>
                  <a:pt x="4442559" y="1618258"/>
                </a:lnTo>
                <a:lnTo>
                  <a:pt x="4449010" y="1616466"/>
                </a:lnTo>
                <a:close/>
                <a:moveTo>
                  <a:pt x="4461555" y="1616824"/>
                </a:moveTo>
                <a:lnTo>
                  <a:pt x="4468006" y="1618616"/>
                </a:lnTo>
                <a:lnTo>
                  <a:pt x="4461555" y="1620050"/>
                </a:lnTo>
                <a:lnTo>
                  <a:pt x="4461555" y="1616824"/>
                </a:lnTo>
                <a:close/>
                <a:moveTo>
                  <a:pt x="5268357" y="1617182"/>
                </a:moveTo>
                <a:lnTo>
                  <a:pt x="5269791" y="1650156"/>
                </a:lnTo>
                <a:lnTo>
                  <a:pt x="5229290" y="1639404"/>
                </a:lnTo>
                <a:lnTo>
                  <a:pt x="5229290" y="1628293"/>
                </a:lnTo>
                <a:lnTo>
                  <a:pt x="5268357" y="1617182"/>
                </a:lnTo>
                <a:close/>
                <a:moveTo>
                  <a:pt x="4765136" y="1618256"/>
                </a:moveTo>
                <a:lnTo>
                  <a:pt x="4775889" y="1621124"/>
                </a:lnTo>
                <a:lnTo>
                  <a:pt x="4765136" y="1623991"/>
                </a:lnTo>
                <a:lnTo>
                  <a:pt x="4765136" y="1618256"/>
                </a:lnTo>
                <a:close/>
                <a:moveTo>
                  <a:pt x="5139326" y="1618256"/>
                </a:moveTo>
                <a:lnTo>
                  <a:pt x="5177677" y="1628650"/>
                </a:lnTo>
                <a:lnTo>
                  <a:pt x="5177677" y="1639045"/>
                </a:lnTo>
                <a:lnTo>
                  <a:pt x="5138251" y="1649797"/>
                </a:lnTo>
                <a:cubicBezTo>
                  <a:pt x="5138609" y="1639283"/>
                  <a:pt x="5138968" y="1628770"/>
                  <a:pt x="5139326" y="1618256"/>
                </a:cubicBezTo>
                <a:close/>
                <a:moveTo>
                  <a:pt x="4441483" y="1618979"/>
                </a:moveTo>
                <a:lnTo>
                  <a:pt x="4449010" y="1620771"/>
                </a:lnTo>
                <a:lnTo>
                  <a:pt x="4449010" y="1623638"/>
                </a:lnTo>
                <a:lnTo>
                  <a:pt x="4441125" y="1625789"/>
                </a:lnTo>
                <a:cubicBezTo>
                  <a:pt x="4441244" y="1623519"/>
                  <a:pt x="4441364" y="1621249"/>
                  <a:pt x="4441483" y="1618979"/>
                </a:cubicBezTo>
                <a:close/>
                <a:moveTo>
                  <a:pt x="4469440" y="1618979"/>
                </a:moveTo>
                <a:lnTo>
                  <a:pt x="4469440" y="1625430"/>
                </a:lnTo>
                <a:lnTo>
                  <a:pt x="4461555" y="1623280"/>
                </a:lnTo>
                <a:lnTo>
                  <a:pt x="4461555" y="1621129"/>
                </a:lnTo>
                <a:lnTo>
                  <a:pt x="4469440" y="1618979"/>
                </a:lnTo>
                <a:close/>
                <a:moveTo>
                  <a:pt x="4790584" y="1619337"/>
                </a:moveTo>
                <a:lnTo>
                  <a:pt x="4790584" y="1623279"/>
                </a:lnTo>
                <a:lnTo>
                  <a:pt x="4783057" y="1621129"/>
                </a:lnTo>
                <a:lnTo>
                  <a:pt x="4790584" y="1619337"/>
                </a:lnTo>
                <a:close/>
                <a:moveTo>
                  <a:pt x="4449727" y="1621129"/>
                </a:moveTo>
                <a:lnTo>
                  <a:pt x="4453670" y="1622203"/>
                </a:lnTo>
                <a:lnTo>
                  <a:pt x="4449727" y="1623278"/>
                </a:lnTo>
                <a:lnTo>
                  <a:pt x="4449727" y="1621129"/>
                </a:lnTo>
                <a:close/>
                <a:moveTo>
                  <a:pt x="4460838" y="1621487"/>
                </a:moveTo>
                <a:lnTo>
                  <a:pt x="4460838" y="1623279"/>
                </a:lnTo>
                <a:lnTo>
                  <a:pt x="4457612" y="1622204"/>
                </a:lnTo>
                <a:lnTo>
                  <a:pt x="4460838" y="1621487"/>
                </a:lnTo>
                <a:close/>
                <a:moveTo>
                  <a:pt x="4779473" y="1622203"/>
                </a:moveTo>
                <a:lnTo>
                  <a:pt x="4790584" y="1625429"/>
                </a:lnTo>
                <a:lnTo>
                  <a:pt x="4790584" y="1636182"/>
                </a:lnTo>
                <a:lnTo>
                  <a:pt x="4777322" y="1639766"/>
                </a:lnTo>
                <a:lnTo>
                  <a:pt x="4764778" y="1636540"/>
                </a:lnTo>
                <a:cubicBezTo>
                  <a:pt x="4764897" y="1633075"/>
                  <a:pt x="4765017" y="1629611"/>
                  <a:pt x="4765136" y="1626146"/>
                </a:cubicBezTo>
                <a:lnTo>
                  <a:pt x="4779473" y="1622203"/>
                </a:lnTo>
                <a:close/>
                <a:moveTo>
                  <a:pt x="4455462" y="1622920"/>
                </a:moveTo>
                <a:lnTo>
                  <a:pt x="4460838" y="1624354"/>
                </a:lnTo>
                <a:lnTo>
                  <a:pt x="4460838" y="1627938"/>
                </a:lnTo>
                <a:lnTo>
                  <a:pt x="4455103" y="1629730"/>
                </a:lnTo>
                <a:lnTo>
                  <a:pt x="4449727" y="1628297"/>
                </a:lnTo>
                <a:lnTo>
                  <a:pt x="4449727" y="1624354"/>
                </a:lnTo>
                <a:lnTo>
                  <a:pt x="4455462" y="1622920"/>
                </a:lnTo>
                <a:close/>
                <a:moveTo>
                  <a:pt x="4461913" y="1624354"/>
                </a:moveTo>
                <a:lnTo>
                  <a:pt x="4468006" y="1626146"/>
                </a:lnTo>
                <a:lnTo>
                  <a:pt x="4461913" y="1627938"/>
                </a:lnTo>
                <a:lnTo>
                  <a:pt x="4461913" y="1624354"/>
                </a:lnTo>
                <a:close/>
                <a:moveTo>
                  <a:pt x="4449010" y="1624712"/>
                </a:moveTo>
                <a:lnTo>
                  <a:pt x="4449010" y="1627938"/>
                </a:lnTo>
                <a:lnTo>
                  <a:pt x="4442559" y="1626146"/>
                </a:lnTo>
                <a:lnTo>
                  <a:pt x="4449010" y="1624712"/>
                </a:lnTo>
                <a:close/>
                <a:moveTo>
                  <a:pt x="4792376" y="1625787"/>
                </a:moveTo>
                <a:lnTo>
                  <a:pt x="4811372" y="1630805"/>
                </a:lnTo>
                <a:lnTo>
                  <a:pt x="4792376" y="1635822"/>
                </a:lnTo>
                <a:lnTo>
                  <a:pt x="4792376" y="1625787"/>
                </a:lnTo>
                <a:close/>
                <a:moveTo>
                  <a:pt x="4469440" y="1626503"/>
                </a:moveTo>
                <a:cubicBezTo>
                  <a:pt x="4469559" y="1628893"/>
                  <a:pt x="4469679" y="1631282"/>
                  <a:pt x="4469798" y="1633672"/>
                </a:cubicBezTo>
                <a:lnTo>
                  <a:pt x="4461913" y="1631521"/>
                </a:lnTo>
                <a:lnTo>
                  <a:pt x="4461913" y="1628654"/>
                </a:lnTo>
                <a:lnTo>
                  <a:pt x="4469440" y="1626503"/>
                </a:lnTo>
                <a:close/>
                <a:moveTo>
                  <a:pt x="4763344" y="1626503"/>
                </a:moveTo>
                <a:cubicBezTo>
                  <a:pt x="4763225" y="1629609"/>
                  <a:pt x="4763105" y="1632716"/>
                  <a:pt x="4762986" y="1635822"/>
                </a:cubicBezTo>
                <a:lnTo>
                  <a:pt x="4745782" y="1631163"/>
                </a:lnTo>
                <a:lnTo>
                  <a:pt x="4763344" y="1626503"/>
                </a:lnTo>
                <a:close/>
                <a:moveTo>
                  <a:pt x="4441125" y="1626861"/>
                </a:moveTo>
                <a:lnTo>
                  <a:pt x="4449010" y="1629012"/>
                </a:lnTo>
                <a:cubicBezTo>
                  <a:pt x="4448891" y="1629729"/>
                  <a:pt x="4448771" y="1630445"/>
                  <a:pt x="4448652" y="1631162"/>
                </a:cubicBezTo>
                <a:lnTo>
                  <a:pt x="4440767" y="1633313"/>
                </a:lnTo>
                <a:cubicBezTo>
                  <a:pt x="4440886" y="1631162"/>
                  <a:pt x="4441006" y="1629012"/>
                  <a:pt x="4441125" y="1626861"/>
                </a:cubicBezTo>
                <a:close/>
                <a:moveTo>
                  <a:pt x="4449727" y="1629012"/>
                </a:moveTo>
                <a:lnTo>
                  <a:pt x="4453311" y="1630086"/>
                </a:lnTo>
                <a:lnTo>
                  <a:pt x="4449727" y="1631161"/>
                </a:lnTo>
                <a:lnTo>
                  <a:pt x="4449727" y="1629012"/>
                </a:lnTo>
                <a:close/>
                <a:moveTo>
                  <a:pt x="4460838" y="1629012"/>
                </a:moveTo>
                <a:lnTo>
                  <a:pt x="4460838" y="1631162"/>
                </a:lnTo>
                <a:lnTo>
                  <a:pt x="4456895" y="1630088"/>
                </a:lnTo>
                <a:lnTo>
                  <a:pt x="4460838" y="1629012"/>
                </a:lnTo>
                <a:close/>
                <a:moveTo>
                  <a:pt x="5226422" y="1629012"/>
                </a:moveTo>
                <a:lnTo>
                  <a:pt x="5226422" y="1638331"/>
                </a:lnTo>
                <a:lnTo>
                  <a:pt x="5208860" y="1633671"/>
                </a:lnTo>
                <a:lnTo>
                  <a:pt x="5226422" y="1629012"/>
                </a:lnTo>
                <a:close/>
                <a:moveTo>
                  <a:pt x="5180903" y="1629370"/>
                </a:moveTo>
                <a:lnTo>
                  <a:pt x="5197032" y="1633671"/>
                </a:lnTo>
                <a:lnTo>
                  <a:pt x="5180545" y="1637972"/>
                </a:lnTo>
                <a:cubicBezTo>
                  <a:pt x="5180664" y="1635105"/>
                  <a:pt x="5180784" y="1632237"/>
                  <a:pt x="5180903" y="1629370"/>
                </a:cubicBezTo>
                <a:close/>
                <a:moveTo>
                  <a:pt x="4455103" y="1630444"/>
                </a:moveTo>
                <a:lnTo>
                  <a:pt x="4460838" y="1632236"/>
                </a:lnTo>
                <a:lnTo>
                  <a:pt x="4460838" y="1636179"/>
                </a:lnTo>
                <a:lnTo>
                  <a:pt x="4455462" y="1637613"/>
                </a:lnTo>
                <a:lnTo>
                  <a:pt x="4449727" y="1636179"/>
                </a:lnTo>
                <a:lnTo>
                  <a:pt x="4449727" y="1631878"/>
                </a:lnTo>
                <a:lnTo>
                  <a:pt x="4455103" y="1630444"/>
                </a:lnTo>
                <a:close/>
                <a:moveTo>
                  <a:pt x="4448652" y="1632236"/>
                </a:moveTo>
                <a:lnTo>
                  <a:pt x="4448652" y="1635821"/>
                </a:lnTo>
                <a:lnTo>
                  <a:pt x="4442200" y="1634029"/>
                </a:lnTo>
                <a:lnTo>
                  <a:pt x="4448652" y="1632236"/>
                </a:lnTo>
                <a:close/>
                <a:moveTo>
                  <a:pt x="4742556" y="1632236"/>
                </a:moveTo>
                <a:lnTo>
                  <a:pt x="4762986" y="1637613"/>
                </a:lnTo>
                <a:lnTo>
                  <a:pt x="4762986" y="1643347"/>
                </a:lnTo>
                <a:lnTo>
                  <a:pt x="4741839" y="1649082"/>
                </a:lnTo>
                <a:lnTo>
                  <a:pt x="4742556" y="1632236"/>
                </a:lnTo>
                <a:close/>
                <a:moveTo>
                  <a:pt x="4813523" y="1632236"/>
                </a:moveTo>
                <a:lnTo>
                  <a:pt x="4814240" y="1649799"/>
                </a:lnTo>
                <a:lnTo>
                  <a:pt x="4792376" y="1643706"/>
                </a:lnTo>
                <a:lnTo>
                  <a:pt x="4792376" y="1637613"/>
                </a:lnTo>
                <a:lnTo>
                  <a:pt x="4813523" y="1632236"/>
                </a:lnTo>
                <a:close/>
                <a:moveTo>
                  <a:pt x="4461913" y="1632594"/>
                </a:moveTo>
                <a:lnTo>
                  <a:pt x="4468365" y="1634386"/>
                </a:lnTo>
                <a:lnTo>
                  <a:pt x="4461913" y="1636179"/>
                </a:lnTo>
                <a:lnTo>
                  <a:pt x="4461913" y="1632594"/>
                </a:lnTo>
                <a:close/>
                <a:moveTo>
                  <a:pt x="2565515" y="1634028"/>
                </a:moveTo>
                <a:cubicBezTo>
                  <a:pt x="2568800" y="1634051"/>
                  <a:pt x="2571171" y="1652265"/>
                  <a:pt x="2568383" y="1672379"/>
                </a:cubicBezTo>
                <a:cubicBezTo>
                  <a:pt x="2568081" y="1691738"/>
                  <a:pt x="2568503" y="1711396"/>
                  <a:pt x="2568740" y="1730801"/>
                </a:cubicBezTo>
                <a:cubicBezTo>
                  <a:pt x="2566259" y="1724582"/>
                  <a:pt x="2565389" y="1722305"/>
                  <a:pt x="2564439" y="1709655"/>
                </a:cubicBezTo>
                <a:cubicBezTo>
                  <a:pt x="2561659" y="1690300"/>
                  <a:pt x="2562594" y="1670608"/>
                  <a:pt x="2560497" y="1651232"/>
                </a:cubicBezTo>
                <a:cubicBezTo>
                  <a:pt x="2561885" y="1638781"/>
                  <a:pt x="2563794" y="1634013"/>
                  <a:pt x="2565515" y="1634028"/>
                </a:cubicBezTo>
                <a:close/>
                <a:moveTo>
                  <a:pt x="3729303" y="1634745"/>
                </a:moveTo>
                <a:cubicBezTo>
                  <a:pt x="3731087" y="1635852"/>
                  <a:pt x="3735490" y="1659398"/>
                  <a:pt x="3745791" y="1657325"/>
                </a:cubicBezTo>
                <a:cubicBezTo>
                  <a:pt x="3768263" y="1666599"/>
                  <a:pt x="3736301" y="1678436"/>
                  <a:pt x="3748658" y="1691734"/>
                </a:cubicBezTo>
                <a:cubicBezTo>
                  <a:pt x="3757477" y="1717257"/>
                  <a:pt x="3782798" y="1698965"/>
                  <a:pt x="3797045" y="1688508"/>
                </a:cubicBezTo>
                <a:cubicBezTo>
                  <a:pt x="3814377" y="1683233"/>
                  <a:pt x="3799127" y="1703048"/>
                  <a:pt x="3790235" y="1704637"/>
                </a:cubicBezTo>
                <a:cubicBezTo>
                  <a:pt x="3775378" y="1717946"/>
                  <a:pt x="3761526" y="1715065"/>
                  <a:pt x="3756902" y="1755891"/>
                </a:cubicBezTo>
                <a:lnTo>
                  <a:pt x="3754034" y="1754457"/>
                </a:lnTo>
                <a:lnTo>
                  <a:pt x="3752242" y="1752665"/>
                </a:lnTo>
                <a:cubicBezTo>
                  <a:pt x="3752530" y="1730662"/>
                  <a:pt x="3746152" y="1706366"/>
                  <a:pt x="3737547" y="1684565"/>
                </a:cubicBezTo>
                <a:cubicBezTo>
                  <a:pt x="3726854" y="1656181"/>
                  <a:pt x="3728284" y="1658860"/>
                  <a:pt x="3728228" y="1642988"/>
                </a:cubicBezTo>
                <a:cubicBezTo>
                  <a:pt x="3728393" y="1636597"/>
                  <a:pt x="3728709" y="1634376"/>
                  <a:pt x="3729303" y="1634745"/>
                </a:cubicBezTo>
                <a:close/>
                <a:moveTo>
                  <a:pt x="4440767" y="1634745"/>
                </a:moveTo>
                <a:lnTo>
                  <a:pt x="4448652" y="1636895"/>
                </a:lnTo>
                <a:lnTo>
                  <a:pt x="4448652" y="1639404"/>
                </a:lnTo>
                <a:lnTo>
                  <a:pt x="4440408" y="1641555"/>
                </a:lnTo>
                <a:cubicBezTo>
                  <a:pt x="4440528" y="1639285"/>
                  <a:pt x="4440647" y="1637015"/>
                  <a:pt x="4440767" y="1634745"/>
                </a:cubicBezTo>
                <a:close/>
                <a:moveTo>
                  <a:pt x="4469798" y="1634745"/>
                </a:moveTo>
                <a:cubicBezTo>
                  <a:pt x="4469917" y="1637015"/>
                  <a:pt x="4470037" y="1639285"/>
                  <a:pt x="4470156" y="1641555"/>
                </a:cubicBezTo>
                <a:lnTo>
                  <a:pt x="4461913" y="1639404"/>
                </a:lnTo>
                <a:lnTo>
                  <a:pt x="4461913" y="1636895"/>
                </a:lnTo>
                <a:lnTo>
                  <a:pt x="4469798" y="1634745"/>
                </a:lnTo>
                <a:close/>
                <a:moveTo>
                  <a:pt x="5203125" y="1635462"/>
                </a:moveTo>
                <a:lnTo>
                  <a:pt x="5226422" y="1641555"/>
                </a:lnTo>
                <a:lnTo>
                  <a:pt x="5226422" y="1663060"/>
                </a:lnTo>
                <a:lnTo>
                  <a:pt x="5205634" y="1668436"/>
                </a:lnTo>
                <a:lnTo>
                  <a:pt x="5180186" y="1661626"/>
                </a:lnTo>
                <a:cubicBezTo>
                  <a:pt x="5180305" y="1654936"/>
                  <a:pt x="5180425" y="1648245"/>
                  <a:pt x="5180544" y="1641555"/>
                </a:cubicBezTo>
                <a:lnTo>
                  <a:pt x="5203125" y="1635462"/>
                </a:lnTo>
                <a:close/>
                <a:moveTo>
                  <a:pt x="4449727" y="1637254"/>
                </a:moveTo>
                <a:lnTo>
                  <a:pt x="4453670" y="1637971"/>
                </a:lnTo>
                <a:lnTo>
                  <a:pt x="4449727" y="1639404"/>
                </a:lnTo>
                <a:lnTo>
                  <a:pt x="4449727" y="1637254"/>
                </a:lnTo>
                <a:close/>
                <a:moveTo>
                  <a:pt x="4460838" y="1637254"/>
                </a:moveTo>
                <a:lnTo>
                  <a:pt x="4460838" y="1639046"/>
                </a:lnTo>
                <a:lnTo>
                  <a:pt x="4457612" y="1638329"/>
                </a:lnTo>
                <a:lnTo>
                  <a:pt x="4460838" y="1637254"/>
                </a:lnTo>
                <a:close/>
                <a:moveTo>
                  <a:pt x="4764778" y="1638328"/>
                </a:moveTo>
                <a:lnTo>
                  <a:pt x="4773738" y="1640837"/>
                </a:lnTo>
                <a:lnTo>
                  <a:pt x="4764778" y="1642988"/>
                </a:lnTo>
                <a:lnTo>
                  <a:pt x="4764778" y="1638328"/>
                </a:lnTo>
                <a:close/>
                <a:moveTo>
                  <a:pt x="4790584" y="1638328"/>
                </a:moveTo>
                <a:lnTo>
                  <a:pt x="4790584" y="1643346"/>
                </a:lnTo>
                <a:lnTo>
                  <a:pt x="4780907" y="1640842"/>
                </a:lnTo>
                <a:lnTo>
                  <a:pt x="4790584" y="1638328"/>
                </a:lnTo>
                <a:close/>
                <a:moveTo>
                  <a:pt x="4455820" y="1638686"/>
                </a:moveTo>
                <a:lnTo>
                  <a:pt x="4460838" y="1640120"/>
                </a:lnTo>
                <a:lnTo>
                  <a:pt x="4460838" y="1644421"/>
                </a:lnTo>
                <a:lnTo>
                  <a:pt x="4455103" y="1645855"/>
                </a:lnTo>
                <a:lnTo>
                  <a:pt x="4449369" y="1644421"/>
                </a:lnTo>
                <a:lnTo>
                  <a:pt x="4449726" y="1640120"/>
                </a:lnTo>
                <a:lnTo>
                  <a:pt x="4455820" y="1638686"/>
                </a:lnTo>
                <a:close/>
                <a:moveTo>
                  <a:pt x="4448652" y="1640478"/>
                </a:moveTo>
                <a:lnTo>
                  <a:pt x="4448652" y="1644063"/>
                </a:lnTo>
                <a:lnTo>
                  <a:pt x="4441842" y="1642270"/>
                </a:lnTo>
                <a:lnTo>
                  <a:pt x="4448652" y="1640478"/>
                </a:lnTo>
                <a:close/>
                <a:moveTo>
                  <a:pt x="4461913" y="1640478"/>
                </a:moveTo>
                <a:lnTo>
                  <a:pt x="4468723" y="1642270"/>
                </a:lnTo>
                <a:lnTo>
                  <a:pt x="4461913" y="1644063"/>
                </a:lnTo>
                <a:lnTo>
                  <a:pt x="4461913" y="1640478"/>
                </a:lnTo>
                <a:close/>
                <a:moveTo>
                  <a:pt x="4777322" y="1641912"/>
                </a:moveTo>
                <a:lnTo>
                  <a:pt x="4790584" y="1645138"/>
                </a:lnTo>
                <a:cubicBezTo>
                  <a:pt x="4790703" y="1648842"/>
                  <a:pt x="4790823" y="1652545"/>
                  <a:pt x="4790942" y="1656249"/>
                </a:cubicBezTo>
                <a:lnTo>
                  <a:pt x="4778397" y="1659475"/>
                </a:lnTo>
                <a:lnTo>
                  <a:pt x="4764777" y="1655532"/>
                </a:lnTo>
                <a:lnTo>
                  <a:pt x="4764777" y="1644779"/>
                </a:lnTo>
                <a:lnTo>
                  <a:pt x="4777322" y="1641912"/>
                </a:lnTo>
                <a:close/>
                <a:moveTo>
                  <a:pt x="5177677" y="1642270"/>
                </a:moveTo>
                <a:cubicBezTo>
                  <a:pt x="5177558" y="1648483"/>
                  <a:pt x="5177438" y="1654695"/>
                  <a:pt x="5177319" y="1660908"/>
                </a:cubicBezTo>
                <a:lnTo>
                  <a:pt x="5143269" y="1651947"/>
                </a:lnTo>
                <a:lnTo>
                  <a:pt x="5177677" y="1642270"/>
                </a:lnTo>
                <a:close/>
                <a:moveTo>
                  <a:pt x="5229290" y="1642628"/>
                </a:moveTo>
                <a:lnTo>
                  <a:pt x="5265848" y="1652305"/>
                </a:lnTo>
                <a:lnTo>
                  <a:pt x="5229290" y="1661982"/>
                </a:lnTo>
                <a:lnTo>
                  <a:pt x="5229290" y="1642628"/>
                </a:lnTo>
                <a:close/>
                <a:moveTo>
                  <a:pt x="4440408" y="1642986"/>
                </a:moveTo>
                <a:lnTo>
                  <a:pt x="4448652" y="1645136"/>
                </a:lnTo>
                <a:lnTo>
                  <a:pt x="4448652" y="1647645"/>
                </a:lnTo>
                <a:lnTo>
                  <a:pt x="4440050" y="1649795"/>
                </a:lnTo>
                <a:cubicBezTo>
                  <a:pt x="4440169" y="1647525"/>
                  <a:pt x="4440289" y="1645256"/>
                  <a:pt x="4440408" y="1642986"/>
                </a:cubicBezTo>
                <a:close/>
                <a:moveTo>
                  <a:pt x="4470157" y="1642986"/>
                </a:moveTo>
                <a:lnTo>
                  <a:pt x="4470157" y="1650154"/>
                </a:lnTo>
                <a:lnTo>
                  <a:pt x="4461913" y="1647645"/>
                </a:lnTo>
                <a:lnTo>
                  <a:pt x="4461913" y="1645136"/>
                </a:lnTo>
                <a:lnTo>
                  <a:pt x="4470157" y="1642986"/>
                </a:lnTo>
                <a:close/>
                <a:moveTo>
                  <a:pt x="6246843" y="1643343"/>
                </a:moveTo>
                <a:cubicBezTo>
                  <a:pt x="6248205" y="1643320"/>
                  <a:pt x="6250117" y="1643540"/>
                  <a:pt x="6252578" y="1644060"/>
                </a:cubicBezTo>
                <a:cubicBezTo>
                  <a:pt x="6263114" y="1656643"/>
                  <a:pt x="6255451" y="1675939"/>
                  <a:pt x="6272291" y="1691372"/>
                </a:cubicBezTo>
                <a:cubicBezTo>
                  <a:pt x="6276335" y="1704199"/>
                  <a:pt x="6286723" y="1729223"/>
                  <a:pt x="6282685" y="1742267"/>
                </a:cubicBezTo>
                <a:cubicBezTo>
                  <a:pt x="6275452" y="1721159"/>
                  <a:pt x="6245854" y="1686637"/>
                  <a:pt x="6253653" y="1663781"/>
                </a:cubicBezTo>
                <a:cubicBezTo>
                  <a:pt x="6252102" y="1655715"/>
                  <a:pt x="6237300" y="1643487"/>
                  <a:pt x="6246843" y="1643351"/>
                </a:cubicBezTo>
                <a:lnTo>
                  <a:pt x="6246843" y="1643343"/>
                </a:lnTo>
                <a:close/>
                <a:moveTo>
                  <a:pt x="2587737" y="1644426"/>
                </a:moveTo>
                <a:cubicBezTo>
                  <a:pt x="2592640" y="1644235"/>
                  <a:pt x="2599619" y="1651505"/>
                  <a:pt x="2601357" y="1656254"/>
                </a:cubicBezTo>
                <a:cubicBezTo>
                  <a:pt x="2590247" y="1672905"/>
                  <a:pt x="2591882" y="1695104"/>
                  <a:pt x="2583436" y="1713243"/>
                </a:cubicBezTo>
                <a:cubicBezTo>
                  <a:pt x="2580330" y="1715009"/>
                  <a:pt x="2581761" y="1721237"/>
                  <a:pt x="2577701" y="1721486"/>
                </a:cubicBezTo>
                <a:cubicBezTo>
                  <a:pt x="2583504" y="1697576"/>
                  <a:pt x="2585572" y="1676923"/>
                  <a:pt x="2583078" y="1654820"/>
                </a:cubicBezTo>
                <a:cubicBezTo>
                  <a:pt x="2582652" y="1647244"/>
                  <a:pt x="2584794" y="1644541"/>
                  <a:pt x="2587737" y="1644426"/>
                </a:cubicBezTo>
                <a:close/>
                <a:moveTo>
                  <a:pt x="4449369" y="1645501"/>
                </a:moveTo>
                <a:lnTo>
                  <a:pt x="4453311" y="1646575"/>
                </a:lnTo>
                <a:lnTo>
                  <a:pt x="4449369" y="1647292"/>
                </a:lnTo>
                <a:lnTo>
                  <a:pt x="4449369" y="1645501"/>
                </a:lnTo>
                <a:close/>
                <a:moveTo>
                  <a:pt x="4460838" y="1645501"/>
                </a:moveTo>
                <a:lnTo>
                  <a:pt x="4460838" y="1647651"/>
                </a:lnTo>
                <a:lnTo>
                  <a:pt x="4456895" y="1646577"/>
                </a:lnTo>
                <a:lnTo>
                  <a:pt x="4460838" y="1645501"/>
                </a:lnTo>
                <a:close/>
                <a:moveTo>
                  <a:pt x="4762986" y="1645501"/>
                </a:moveTo>
                <a:cubicBezTo>
                  <a:pt x="4762867" y="1648727"/>
                  <a:pt x="4762747" y="1651953"/>
                  <a:pt x="4762628" y="1655179"/>
                </a:cubicBezTo>
                <a:lnTo>
                  <a:pt x="4744707" y="1650161"/>
                </a:lnTo>
                <a:lnTo>
                  <a:pt x="4762986" y="1645501"/>
                </a:lnTo>
                <a:close/>
                <a:moveTo>
                  <a:pt x="4792376" y="1645859"/>
                </a:moveTo>
                <a:lnTo>
                  <a:pt x="4811014" y="1650877"/>
                </a:lnTo>
                <a:lnTo>
                  <a:pt x="4792735" y="1655536"/>
                </a:lnTo>
                <a:cubicBezTo>
                  <a:pt x="4792615" y="1652310"/>
                  <a:pt x="4792496" y="1649085"/>
                  <a:pt x="4792376" y="1645859"/>
                </a:cubicBezTo>
                <a:close/>
                <a:moveTo>
                  <a:pt x="4319621" y="1646933"/>
                </a:moveTo>
                <a:lnTo>
                  <a:pt x="4321771" y="1660195"/>
                </a:lnTo>
                <a:cubicBezTo>
                  <a:pt x="4321714" y="1660252"/>
                  <a:pt x="4321828" y="1660493"/>
                  <a:pt x="4321771" y="1660553"/>
                </a:cubicBezTo>
                <a:lnTo>
                  <a:pt x="4324280" y="1677757"/>
                </a:lnTo>
                <a:lnTo>
                  <a:pt x="4322846" y="1677399"/>
                </a:lnTo>
                <a:lnTo>
                  <a:pt x="4314603" y="1677399"/>
                </a:lnTo>
                <a:lnTo>
                  <a:pt x="4313886" y="1677757"/>
                </a:lnTo>
                <a:lnTo>
                  <a:pt x="4316036" y="1666646"/>
                </a:lnTo>
                <a:cubicBezTo>
                  <a:pt x="4318022" y="1664797"/>
                  <a:pt x="4319843" y="1662518"/>
                  <a:pt x="4321771" y="1660553"/>
                </a:cubicBezTo>
                <a:cubicBezTo>
                  <a:pt x="4319947" y="1662412"/>
                  <a:pt x="4317914" y="1664173"/>
                  <a:pt x="4316036" y="1665929"/>
                </a:cubicBezTo>
                <a:lnTo>
                  <a:pt x="4319621" y="1646933"/>
                </a:lnTo>
                <a:close/>
                <a:moveTo>
                  <a:pt x="4455103" y="1646933"/>
                </a:moveTo>
                <a:lnTo>
                  <a:pt x="4460838" y="1648725"/>
                </a:lnTo>
                <a:cubicBezTo>
                  <a:pt x="4458838" y="1650503"/>
                  <a:pt x="4456792" y="1652429"/>
                  <a:pt x="4454745" y="1654102"/>
                </a:cubicBezTo>
                <a:cubicBezTo>
                  <a:pt x="4456819" y="1652410"/>
                  <a:pt x="4458813" y="1650884"/>
                  <a:pt x="4460838" y="1649084"/>
                </a:cubicBezTo>
                <a:lnTo>
                  <a:pt x="4460838" y="1653027"/>
                </a:lnTo>
                <a:lnTo>
                  <a:pt x="4455462" y="1654460"/>
                </a:lnTo>
                <a:lnTo>
                  <a:pt x="4454745" y="1654102"/>
                </a:lnTo>
                <a:lnTo>
                  <a:pt x="4449369" y="1652669"/>
                </a:lnTo>
                <a:lnTo>
                  <a:pt x="4449369" y="1648368"/>
                </a:lnTo>
                <a:lnTo>
                  <a:pt x="4455103" y="1646933"/>
                </a:lnTo>
                <a:close/>
                <a:moveTo>
                  <a:pt x="4448652" y="1648725"/>
                </a:moveTo>
                <a:cubicBezTo>
                  <a:pt x="4448533" y="1649920"/>
                  <a:pt x="4448413" y="1651115"/>
                  <a:pt x="4448294" y="1652310"/>
                </a:cubicBezTo>
                <a:lnTo>
                  <a:pt x="4441842" y="1650518"/>
                </a:lnTo>
                <a:lnTo>
                  <a:pt x="4448652" y="1648725"/>
                </a:lnTo>
                <a:close/>
                <a:moveTo>
                  <a:pt x="4461913" y="1648725"/>
                </a:moveTo>
                <a:lnTo>
                  <a:pt x="4469082" y="1650876"/>
                </a:lnTo>
                <a:lnTo>
                  <a:pt x="4461913" y="1652668"/>
                </a:lnTo>
                <a:lnTo>
                  <a:pt x="4461913" y="1648725"/>
                </a:lnTo>
                <a:close/>
                <a:moveTo>
                  <a:pt x="4440050" y="1651234"/>
                </a:moveTo>
                <a:lnTo>
                  <a:pt x="4448293" y="1653385"/>
                </a:lnTo>
                <a:lnTo>
                  <a:pt x="4448293" y="1656252"/>
                </a:lnTo>
                <a:lnTo>
                  <a:pt x="4439691" y="1658403"/>
                </a:lnTo>
                <a:cubicBezTo>
                  <a:pt x="4439811" y="1656013"/>
                  <a:pt x="4439930" y="1653624"/>
                  <a:pt x="4440050" y="1651234"/>
                </a:cubicBezTo>
                <a:close/>
                <a:moveTo>
                  <a:pt x="4470515" y="1651234"/>
                </a:moveTo>
                <a:lnTo>
                  <a:pt x="4470515" y="1658403"/>
                </a:lnTo>
                <a:lnTo>
                  <a:pt x="4461913" y="1656252"/>
                </a:lnTo>
                <a:lnTo>
                  <a:pt x="4461913" y="1653743"/>
                </a:lnTo>
                <a:lnTo>
                  <a:pt x="4470515" y="1651234"/>
                </a:lnTo>
                <a:close/>
                <a:moveTo>
                  <a:pt x="4741481" y="1651234"/>
                </a:moveTo>
                <a:lnTo>
                  <a:pt x="4762627" y="1656969"/>
                </a:lnTo>
                <a:lnTo>
                  <a:pt x="4762627" y="1663779"/>
                </a:lnTo>
                <a:lnTo>
                  <a:pt x="4740764" y="1669514"/>
                </a:lnTo>
                <a:lnTo>
                  <a:pt x="4741481" y="1651234"/>
                </a:lnTo>
                <a:close/>
                <a:moveTo>
                  <a:pt x="4814240" y="1651592"/>
                </a:moveTo>
                <a:lnTo>
                  <a:pt x="4814957" y="1669155"/>
                </a:lnTo>
                <a:lnTo>
                  <a:pt x="4792735" y="1663062"/>
                </a:lnTo>
                <a:lnTo>
                  <a:pt x="4792735" y="1657685"/>
                </a:lnTo>
                <a:lnTo>
                  <a:pt x="4814240" y="1651592"/>
                </a:lnTo>
                <a:close/>
                <a:moveTo>
                  <a:pt x="4449369" y="1653743"/>
                </a:moveTo>
                <a:lnTo>
                  <a:pt x="4453670" y="1654817"/>
                </a:lnTo>
                <a:lnTo>
                  <a:pt x="4449369" y="1655892"/>
                </a:lnTo>
                <a:lnTo>
                  <a:pt x="4449369" y="1653743"/>
                </a:lnTo>
                <a:close/>
                <a:moveTo>
                  <a:pt x="4460838" y="1653743"/>
                </a:moveTo>
                <a:lnTo>
                  <a:pt x="4460838" y="1655893"/>
                </a:lnTo>
                <a:lnTo>
                  <a:pt x="4457254" y="1654819"/>
                </a:lnTo>
                <a:lnTo>
                  <a:pt x="4460838" y="1653743"/>
                </a:lnTo>
                <a:close/>
                <a:moveTo>
                  <a:pt x="5137893" y="1653743"/>
                </a:moveTo>
                <a:lnTo>
                  <a:pt x="5176960" y="1664137"/>
                </a:lnTo>
                <a:lnTo>
                  <a:pt x="5176960" y="1676323"/>
                </a:lnTo>
                <a:lnTo>
                  <a:pt x="5136817" y="1687076"/>
                </a:lnTo>
                <a:cubicBezTo>
                  <a:pt x="5137176" y="1675965"/>
                  <a:pt x="5137534" y="1664854"/>
                  <a:pt x="5137893" y="1653743"/>
                </a:cubicBezTo>
                <a:close/>
                <a:moveTo>
                  <a:pt x="5270149" y="1654459"/>
                </a:moveTo>
                <a:lnTo>
                  <a:pt x="5270866" y="1686359"/>
                </a:lnTo>
                <a:lnTo>
                  <a:pt x="5229648" y="1674889"/>
                </a:lnTo>
                <a:cubicBezTo>
                  <a:pt x="5229529" y="1671663"/>
                  <a:pt x="5229409" y="1668438"/>
                  <a:pt x="5229290" y="1665212"/>
                </a:cubicBezTo>
                <a:lnTo>
                  <a:pt x="5270149" y="1654459"/>
                </a:lnTo>
                <a:close/>
                <a:moveTo>
                  <a:pt x="4455820" y="1655176"/>
                </a:moveTo>
                <a:lnTo>
                  <a:pt x="4460838" y="1656610"/>
                </a:lnTo>
                <a:lnTo>
                  <a:pt x="4460838" y="1661269"/>
                </a:lnTo>
                <a:lnTo>
                  <a:pt x="4455103" y="1663062"/>
                </a:lnTo>
                <a:lnTo>
                  <a:pt x="4449369" y="1661269"/>
                </a:lnTo>
                <a:lnTo>
                  <a:pt x="4449369" y="1656968"/>
                </a:lnTo>
                <a:lnTo>
                  <a:pt x="4455820" y="1655176"/>
                </a:lnTo>
                <a:close/>
                <a:moveTo>
                  <a:pt x="4461913" y="1656968"/>
                </a:moveTo>
                <a:lnTo>
                  <a:pt x="4469440" y="1659119"/>
                </a:lnTo>
                <a:lnTo>
                  <a:pt x="4461913" y="1660911"/>
                </a:lnTo>
                <a:lnTo>
                  <a:pt x="4461913" y="1656968"/>
                </a:lnTo>
                <a:close/>
                <a:moveTo>
                  <a:pt x="4448293" y="1657326"/>
                </a:moveTo>
                <a:lnTo>
                  <a:pt x="4448651" y="1657326"/>
                </a:lnTo>
                <a:cubicBezTo>
                  <a:pt x="4448532" y="1658640"/>
                  <a:pt x="4448412" y="1659955"/>
                  <a:pt x="4448293" y="1661269"/>
                </a:cubicBezTo>
                <a:lnTo>
                  <a:pt x="4441483" y="1659121"/>
                </a:lnTo>
                <a:lnTo>
                  <a:pt x="4448293" y="1657326"/>
                </a:lnTo>
                <a:close/>
                <a:moveTo>
                  <a:pt x="4764419" y="1657684"/>
                </a:moveTo>
                <a:lnTo>
                  <a:pt x="4775172" y="1660193"/>
                </a:lnTo>
                <a:lnTo>
                  <a:pt x="4764419" y="1663061"/>
                </a:lnTo>
                <a:lnTo>
                  <a:pt x="4764419" y="1657684"/>
                </a:lnTo>
                <a:close/>
                <a:moveTo>
                  <a:pt x="4790942" y="1658042"/>
                </a:moveTo>
                <a:lnTo>
                  <a:pt x="4790942" y="1662702"/>
                </a:lnTo>
                <a:lnTo>
                  <a:pt x="4782340" y="1660551"/>
                </a:lnTo>
                <a:lnTo>
                  <a:pt x="4790942" y="1658042"/>
                </a:lnTo>
                <a:close/>
                <a:moveTo>
                  <a:pt x="4439691" y="1659834"/>
                </a:moveTo>
                <a:lnTo>
                  <a:pt x="4448293" y="1661985"/>
                </a:lnTo>
                <a:lnTo>
                  <a:pt x="4448293" y="1664852"/>
                </a:lnTo>
                <a:lnTo>
                  <a:pt x="4439691" y="1667003"/>
                </a:lnTo>
                <a:lnTo>
                  <a:pt x="4439691" y="1659834"/>
                </a:lnTo>
                <a:close/>
                <a:moveTo>
                  <a:pt x="4470515" y="1659834"/>
                </a:moveTo>
                <a:cubicBezTo>
                  <a:pt x="4470634" y="1662343"/>
                  <a:pt x="4470754" y="1664852"/>
                  <a:pt x="4470873" y="1667361"/>
                </a:cubicBezTo>
                <a:lnTo>
                  <a:pt x="4461913" y="1664852"/>
                </a:lnTo>
                <a:lnTo>
                  <a:pt x="4461913" y="1661985"/>
                </a:lnTo>
                <a:lnTo>
                  <a:pt x="4470515" y="1659834"/>
                </a:lnTo>
                <a:close/>
                <a:moveTo>
                  <a:pt x="2543652" y="1661268"/>
                </a:moveTo>
                <a:cubicBezTo>
                  <a:pt x="2555934" y="1668502"/>
                  <a:pt x="2546594" y="1694933"/>
                  <a:pt x="2552254" y="1708221"/>
                </a:cubicBezTo>
                <a:cubicBezTo>
                  <a:pt x="2544007" y="1706220"/>
                  <a:pt x="2537758" y="1692868"/>
                  <a:pt x="2530390" y="1685999"/>
                </a:cubicBezTo>
                <a:cubicBezTo>
                  <a:pt x="2530536" y="1680361"/>
                  <a:pt x="2520894" y="1674744"/>
                  <a:pt x="2537917" y="1670587"/>
                </a:cubicBezTo>
                <a:cubicBezTo>
                  <a:pt x="2541349" y="1669748"/>
                  <a:pt x="2537158" y="1663528"/>
                  <a:pt x="2543652" y="1661268"/>
                </a:cubicBezTo>
                <a:close/>
                <a:moveTo>
                  <a:pt x="4778756" y="1661268"/>
                </a:moveTo>
                <a:lnTo>
                  <a:pt x="4790942" y="1664494"/>
                </a:lnTo>
                <a:lnTo>
                  <a:pt x="4790942" y="1675963"/>
                </a:lnTo>
                <a:lnTo>
                  <a:pt x="4777322" y="1679906"/>
                </a:lnTo>
                <a:lnTo>
                  <a:pt x="4764419" y="1676322"/>
                </a:lnTo>
                <a:lnTo>
                  <a:pt x="4764419" y="1665211"/>
                </a:lnTo>
                <a:lnTo>
                  <a:pt x="4778756" y="1661268"/>
                </a:lnTo>
                <a:close/>
                <a:moveTo>
                  <a:pt x="4449369" y="1662342"/>
                </a:moveTo>
                <a:lnTo>
                  <a:pt x="4453311" y="1663417"/>
                </a:lnTo>
                <a:lnTo>
                  <a:pt x="4449369" y="1664492"/>
                </a:lnTo>
                <a:lnTo>
                  <a:pt x="4449369" y="1662342"/>
                </a:lnTo>
                <a:close/>
                <a:moveTo>
                  <a:pt x="4460838" y="1662342"/>
                </a:moveTo>
                <a:lnTo>
                  <a:pt x="4460838" y="1664493"/>
                </a:lnTo>
                <a:lnTo>
                  <a:pt x="4456895" y="1663418"/>
                </a:lnTo>
                <a:lnTo>
                  <a:pt x="4460838" y="1662342"/>
                </a:lnTo>
                <a:close/>
                <a:moveTo>
                  <a:pt x="4455103" y="1663776"/>
                </a:moveTo>
                <a:lnTo>
                  <a:pt x="4460838" y="1665568"/>
                </a:lnTo>
                <a:cubicBezTo>
                  <a:pt x="4460957" y="1667121"/>
                  <a:pt x="4461077" y="1668675"/>
                  <a:pt x="4461196" y="1670228"/>
                </a:cubicBezTo>
                <a:lnTo>
                  <a:pt x="4455461" y="1671661"/>
                </a:lnTo>
                <a:lnTo>
                  <a:pt x="4449368" y="1669869"/>
                </a:lnTo>
                <a:lnTo>
                  <a:pt x="4449368" y="1665568"/>
                </a:lnTo>
                <a:lnTo>
                  <a:pt x="4455103" y="1663776"/>
                </a:lnTo>
                <a:close/>
                <a:moveTo>
                  <a:pt x="5179828" y="1664851"/>
                </a:moveTo>
                <a:lnTo>
                  <a:pt x="5199541" y="1670227"/>
                </a:lnTo>
                <a:lnTo>
                  <a:pt x="5179828" y="1675603"/>
                </a:lnTo>
                <a:lnTo>
                  <a:pt x="5179828" y="1664851"/>
                </a:lnTo>
                <a:close/>
                <a:moveTo>
                  <a:pt x="3707798" y="1665209"/>
                </a:moveTo>
                <a:cubicBezTo>
                  <a:pt x="3709165" y="1665186"/>
                  <a:pt x="3711065" y="1665402"/>
                  <a:pt x="3713533" y="1665926"/>
                </a:cubicBezTo>
                <a:cubicBezTo>
                  <a:pt x="3724101" y="1678545"/>
                  <a:pt x="3716356" y="1697758"/>
                  <a:pt x="3733246" y="1713237"/>
                </a:cubicBezTo>
                <a:cubicBezTo>
                  <a:pt x="3737303" y="1726103"/>
                  <a:pt x="3747690" y="1751408"/>
                  <a:pt x="3743640" y="1764491"/>
                </a:cubicBezTo>
                <a:cubicBezTo>
                  <a:pt x="3736386" y="1743313"/>
                  <a:pt x="3706786" y="1708563"/>
                  <a:pt x="3714608" y="1685639"/>
                </a:cubicBezTo>
                <a:cubicBezTo>
                  <a:pt x="3713053" y="1677549"/>
                  <a:pt x="3698228" y="1665345"/>
                  <a:pt x="3707798" y="1665209"/>
                </a:cubicBezTo>
                <a:close/>
                <a:moveTo>
                  <a:pt x="4792735" y="1665209"/>
                </a:moveTo>
                <a:lnTo>
                  <a:pt x="4811372" y="1670227"/>
                </a:lnTo>
                <a:lnTo>
                  <a:pt x="4792735" y="1675603"/>
                </a:lnTo>
                <a:lnTo>
                  <a:pt x="4792735" y="1665209"/>
                </a:lnTo>
                <a:close/>
                <a:moveTo>
                  <a:pt x="4448293" y="1665566"/>
                </a:moveTo>
                <a:lnTo>
                  <a:pt x="4448293" y="1669509"/>
                </a:lnTo>
                <a:lnTo>
                  <a:pt x="4441483" y="1667723"/>
                </a:lnTo>
                <a:lnTo>
                  <a:pt x="4448293" y="1665566"/>
                </a:lnTo>
                <a:close/>
                <a:moveTo>
                  <a:pt x="4461913" y="1665566"/>
                </a:moveTo>
                <a:lnTo>
                  <a:pt x="4469440" y="1667717"/>
                </a:lnTo>
                <a:lnTo>
                  <a:pt x="4461913" y="1669868"/>
                </a:lnTo>
                <a:lnTo>
                  <a:pt x="4461913" y="1665566"/>
                </a:lnTo>
                <a:close/>
                <a:moveTo>
                  <a:pt x="4762627" y="1665931"/>
                </a:moveTo>
                <a:lnTo>
                  <a:pt x="4762627" y="1675967"/>
                </a:lnTo>
                <a:lnTo>
                  <a:pt x="4743989" y="1670591"/>
                </a:lnTo>
                <a:lnTo>
                  <a:pt x="4762627" y="1665931"/>
                </a:lnTo>
                <a:close/>
                <a:moveTo>
                  <a:pt x="5226422" y="1666289"/>
                </a:moveTo>
                <a:cubicBezTo>
                  <a:pt x="5226541" y="1669037"/>
                  <a:pt x="5226661" y="1671785"/>
                  <a:pt x="5226780" y="1674533"/>
                </a:cubicBezTo>
                <a:lnTo>
                  <a:pt x="5211368" y="1670232"/>
                </a:lnTo>
                <a:lnTo>
                  <a:pt x="5226422" y="1666289"/>
                </a:lnTo>
                <a:close/>
                <a:moveTo>
                  <a:pt x="4314961" y="1667364"/>
                </a:moveTo>
                <a:lnTo>
                  <a:pt x="4313169" y="1677758"/>
                </a:lnTo>
                <a:lnTo>
                  <a:pt x="4299549" y="1679909"/>
                </a:lnTo>
                <a:cubicBezTo>
                  <a:pt x="4304819" y="1675969"/>
                  <a:pt x="4309991" y="1671928"/>
                  <a:pt x="4314961" y="1667364"/>
                </a:cubicBezTo>
                <a:close/>
                <a:moveTo>
                  <a:pt x="4439333" y="1668081"/>
                </a:moveTo>
                <a:lnTo>
                  <a:pt x="4448293" y="1670590"/>
                </a:lnTo>
                <a:lnTo>
                  <a:pt x="4448293" y="1673457"/>
                </a:lnTo>
                <a:lnTo>
                  <a:pt x="4439333" y="1675966"/>
                </a:lnTo>
                <a:lnTo>
                  <a:pt x="4439333" y="1668081"/>
                </a:lnTo>
                <a:close/>
                <a:moveTo>
                  <a:pt x="4470874" y="1668439"/>
                </a:moveTo>
                <a:lnTo>
                  <a:pt x="4471231" y="1675607"/>
                </a:lnTo>
                <a:lnTo>
                  <a:pt x="4461913" y="1673098"/>
                </a:lnTo>
                <a:lnTo>
                  <a:pt x="4461913" y="1670947"/>
                </a:lnTo>
                <a:lnTo>
                  <a:pt x="4470874" y="1668439"/>
                </a:lnTo>
                <a:close/>
                <a:moveTo>
                  <a:pt x="4449369" y="1670947"/>
                </a:moveTo>
                <a:lnTo>
                  <a:pt x="4453670" y="1672022"/>
                </a:lnTo>
                <a:lnTo>
                  <a:pt x="4449010" y="1673097"/>
                </a:lnTo>
                <a:cubicBezTo>
                  <a:pt x="4449130" y="1672380"/>
                  <a:pt x="4449249" y="1671664"/>
                  <a:pt x="4449369" y="1670947"/>
                </a:cubicBezTo>
                <a:close/>
                <a:moveTo>
                  <a:pt x="4461196" y="1670947"/>
                </a:moveTo>
                <a:lnTo>
                  <a:pt x="4461196" y="1673098"/>
                </a:lnTo>
                <a:lnTo>
                  <a:pt x="4457612" y="1672023"/>
                </a:lnTo>
                <a:lnTo>
                  <a:pt x="4461196" y="1670947"/>
                </a:lnTo>
                <a:close/>
                <a:moveTo>
                  <a:pt x="4814957" y="1671305"/>
                </a:moveTo>
                <a:cubicBezTo>
                  <a:pt x="4815196" y="1677637"/>
                  <a:pt x="4815434" y="1683969"/>
                  <a:pt x="4815673" y="1690301"/>
                </a:cubicBezTo>
                <a:lnTo>
                  <a:pt x="4792735" y="1684208"/>
                </a:lnTo>
                <a:lnTo>
                  <a:pt x="4792735" y="1677398"/>
                </a:lnTo>
                <a:lnTo>
                  <a:pt x="4814957" y="1671305"/>
                </a:lnTo>
                <a:close/>
                <a:moveTo>
                  <a:pt x="4740764" y="1671663"/>
                </a:moveTo>
                <a:lnTo>
                  <a:pt x="4762269" y="1677756"/>
                </a:lnTo>
                <a:lnTo>
                  <a:pt x="4762269" y="1683849"/>
                </a:lnTo>
                <a:lnTo>
                  <a:pt x="4739688" y="1689945"/>
                </a:lnTo>
                <a:cubicBezTo>
                  <a:pt x="4740047" y="1683851"/>
                  <a:pt x="4740405" y="1677757"/>
                  <a:pt x="4740764" y="1671663"/>
                </a:cubicBezTo>
                <a:close/>
                <a:moveTo>
                  <a:pt x="5205275" y="1671663"/>
                </a:moveTo>
                <a:lnTo>
                  <a:pt x="5226781" y="1677398"/>
                </a:lnTo>
                <a:lnTo>
                  <a:pt x="5226781" y="1698903"/>
                </a:lnTo>
                <a:lnTo>
                  <a:pt x="5202408" y="1705355"/>
                </a:lnTo>
                <a:lnTo>
                  <a:pt x="5179828" y="1699620"/>
                </a:lnTo>
                <a:lnTo>
                  <a:pt x="5179828" y="1678473"/>
                </a:lnTo>
                <a:lnTo>
                  <a:pt x="5205275" y="1671663"/>
                </a:lnTo>
                <a:close/>
                <a:moveTo>
                  <a:pt x="4455820" y="1672382"/>
                </a:moveTo>
                <a:lnTo>
                  <a:pt x="4461196" y="1673816"/>
                </a:lnTo>
                <a:lnTo>
                  <a:pt x="4461196" y="1678834"/>
                </a:lnTo>
                <a:lnTo>
                  <a:pt x="4455103" y="1680626"/>
                </a:lnTo>
                <a:lnTo>
                  <a:pt x="4449010" y="1678834"/>
                </a:lnTo>
                <a:lnTo>
                  <a:pt x="4449010" y="1674174"/>
                </a:lnTo>
                <a:lnTo>
                  <a:pt x="4455820" y="1672382"/>
                </a:lnTo>
                <a:close/>
                <a:moveTo>
                  <a:pt x="4461913" y="1674174"/>
                </a:moveTo>
                <a:lnTo>
                  <a:pt x="4470157" y="1676325"/>
                </a:lnTo>
                <a:lnTo>
                  <a:pt x="4461913" y="1678834"/>
                </a:lnTo>
                <a:lnTo>
                  <a:pt x="4461913" y="1674174"/>
                </a:lnTo>
                <a:close/>
                <a:moveTo>
                  <a:pt x="4448293" y="1674532"/>
                </a:moveTo>
                <a:cubicBezTo>
                  <a:pt x="4448174" y="1675966"/>
                  <a:pt x="4448054" y="1677399"/>
                  <a:pt x="4447935" y="1678833"/>
                </a:cubicBezTo>
                <a:lnTo>
                  <a:pt x="4440408" y="1676683"/>
                </a:lnTo>
                <a:lnTo>
                  <a:pt x="4448293" y="1674532"/>
                </a:lnTo>
                <a:close/>
                <a:moveTo>
                  <a:pt x="4471232" y="1677041"/>
                </a:moveTo>
                <a:cubicBezTo>
                  <a:pt x="4471351" y="1678833"/>
                  <a:pt x="4471471" y="1680625"/>
                  <a:pt x="4471590" y="1682417"/>
                </a:cubicBezTo>
                <a:cubicBezTo>
                  <a:pt x="4470577" y="1682890"/>
                  <a:pt x="4469755" y="1683746"/>
                  <a:pt x="4468723" y="1684210"/>
                </a:cubicBezTo>
                <a:cubicBezTo>
                  <a:pt x="4469716" y="1683763"/>
                  <a:pt x="4470615" y="1683231"/>
                  <a:pt x="4471590" y="1682776"/>
                </a:cubicBezTo>
                <a:lnTo>
                  <a:pt x="4471590" y="1685285"/>
                </a:lnTo>
                <a:lnTo>
                  <a:pt x="4468723" y="1684210"/>
                </a:lnTo>
                <a:lnTo>
                  <a:pt x="4462271" y="1682418"/>
                </a:lnTo>
                <a:lnTo>
                  <a:pt x="4462271" y="1679551"/>
                </a:lnTo>
                <a:lnTo>
                  <a:pt x="4471232" y="1677041"/>
                </a:lnTo>
                <a:close/>
                <a:moveTo>
                  <a:pt x="4438974" y="1677399"/>
                </a:moveTo>
                <a:lnTo>
                  <a:pt x="4447935" y="1679908"/>
                </a:lnTo>
                <a:lnTo>
                  <a:pt x="4447935" y="1682417"/>
                </a:lnTo>
                <a:lnTo>
                  <a:pt x="4438616" y="1684926"/>
                </a:lnTo>
                <a:cubicBezTo>
                  <a:pt x="4438735" y="1682417"/>
                  <a:pt x="4438855" y="1679908"/>
                  <a:pt x="4438974" y="1677399"/>
                </a:cubicBezTo>
                <a:close/>
                <a:moveTo>
                  <a:pt x="4790942" y="1677757"/>
                </a:moveTo>
                <a:lnTo>
                  <a:pt x="4790942" y="1683491"/>
                </a:lnTo>
                <a:lnTo>
                  <a:pt x="4780548" y="1680624"/>
                </a:lnTo>
                <a:lnTo>
                  <a:pt x="4790942" y="1677757"/>
                </a:lnTo>
                <a:close/>
                <a:moveTo>
                  <a:pt x="4314603" y="1678115"/>
                </a:moveTo>
                <a:lnTo>
                  <a:pt x="4322846" y="1678115"/>
                </a:lnTo>
                <a:lnTo>
                  <a:pt x="4324638" y="1678473"/>
                </a:lnTo>
                <a:cubicBezTo>
                  <a:pt x="4324757" y="1679787"/>
                  <a:pt x="4324877" y="1681101"/>
                  <a:pt x="4324996" y="1682415"/>
                </a:cubicBezTo>
                <a:lnTo>
                  <a:pt x="4323922" y="1683490"/>
                </a:lnTo>
                <a:lnTo>
                  <a:pt x="4313886" y="1683132"/>
                </a:lnTo>
                <a:lnTo>
                  <a:pt x="4313169" y="1682415"/>
                </a:lnTo>
                <a:lnTo>
                  <a:pt x="4313886" y="1678473"/>
                </a:lnTo>
                <a:lnTo>
                  <a:pt x="4314603" y="1678115"/>
                </a:lnTo>
                <a:close/>
                <a:moveTo>
                  <a:pt x="4764419" y="1678115"/>
                </a:moveTo>
                <a:lnTo>
                  <a:pt x="4773738" y="1680624"/>
                </a:lnTo>
                <a:lnTo>
                  <a:pt x="4764061" y="1683491"/>
                </a:lnTo>
                <a:cubicBezTo>
                  <a:pt x="4764180" y="1681699"/>
                  <a:pt x="4764300" y="1679907"/>
                  <a:pt x="4764419" y="1678115"/>
                </a:cubicBezTo>
                <a:close/>
                <a:moveTo>
                  <a:pt x="4313169" y="1678473"/>
                </a:moveTo>
                <a:lnTo>
                  <a:pt x="4312452" y="1681698"/>
                </a:lnTo>
                <a:lnTo>
                  <a:pt x="4309585" y="1679189"/>
                </a:lnTo>
                <a:lnTo>
                  <a:pt x="4313169" y="1678473"/>
                </a:lnTo>
                <a:close/>
                <a:moveTo>
                  <a:pt x="4325355" y="1678473"/>
                </a:moveTo>
                <a:lnTo>
                  <a:pt x="4328223" y="1679189"/>
                </a:lnTo>
                <a:lnTo>
                  <a:pt x="4325714" y="1681698"/>
                </a:lnTo>
                <a:cubicBezTo>
                  <a:pt x="4325594" y="1680623"/>
                  <a:pt x="4325475" y="1679548"/>
                  <a:pt x="4325355" y="1678473"/>
                </a:cubicBezTo>
                <a:close/>
                <a:moveTo>
                  <a:pt x="5229648" y="1678473"/>
                </a:moveTo>
                <a:lnTo>
                  <a:pt x="5267282" y="1688508"/>
                </a:lnTo>
                <a:lnTo>
                  <a:pt x="5229648" y="1698544"/>
                </a:lnTo>
                <a:lnTo>
                  <a:pt x="5229648" y="1678473"/>
                </a:lnTo>
                <a:close/>
                <a:moveTo>
                  <a:pt x="4308151" y="1679189"/>
                </a:moveTo>
                <a:lnTo>
                  <a:pt x="4304208" y="1682774"/>
                </a:lnTo>
                <a:lnTo>
                  <a:pt x="4302058" y="1680623"/>
                </a:lnTo>
                <a:lnTo>
                  <a:pt x="4308151" y="1679189"/>
                </a:lnTo>
                <a:close/>
                <a:moveTo>
                  <a:pt x="4308868" y="1679547"/>
                </a:moveTo>
                <a:lnTo>
                  <a:pt x="4312452" y="1682415"/>
                </a:lnTo>
                <a:lnTo>
                  <a:pt x="4312094" y="1683131"/>
                </a:lnTo>
                <a:lnTo>
                  <a:pt x="4304926" y="1683131"/>
                </a:lnTo>
                <a:lnTo>
                  <a:pt x="4308868" y="1679547"/>
                </a:lnTo>
                <a:close/>
                <a:moveTo>
                  <a:pt x="4328939" y="1679547"/>
                </a:moveTo>
                <a:lnTo>
                  <a:pt x="4332882" y="1683490"/>
                </a:lnTo>
                <a:lnTo>
                  <a:pt x="4326072" y="1683490"/>
                </a:lnTo>
                <a:lnTo>
                  <a:pt x="4325714" y="1682415"/>
                </a:lnTo>
                <a:lnTo>
                  <a:pt x="4328939" y="1679547"/>
                </a:lnTo>
                <a:close/>
                <a:moveTo>
                  <a:pt x="4329656" y="1679547"/>
                </a:moveTo>
                <a:lnTo>
                  <a:pt x="4335749" y="1680622"/>
                </a:lnTo>
                <a:lnTo>
                  <a:pt x="4333599" y="1683131"/>
                </a:lnTo>
                <a:lnTo>
                  <a:pt x="4329656" y="1679547"/>
                </a:lnTo>
                <a:close/>
                <a:moveTo>
                  <a:pt x="5176960" y="1679547"/>
                </a:moveTo>
                <a:cubicBezTo>
                  <a:pt x="5176841" y="1685999"/>
                  <a:pt x="5176721" y="1692450"/>
                  <a:pt x="5176602" y="1698902"/>
                </a:cubicBezTo>
                <a:lnTo>
                  <a:pt x="5140760" y="1688866"/>
                </a:lnTo>
                <a:lnTo>
                  <a:pt x="5176960" y="1679547"/>
                </a:lnTo>
                <a:close/>
                <a:moveTo>
                  <a:pt x="4449010" y="1679905"/>
                </a:moveTo>
                <a:lnTo>
                  <a:pt x="4452953" y="1680984"/>
                </a:lnTo>
                <a:lnTo>
                  <a:pt x="4449010" y="1682059"/>
                </a:lnTo>
                <a:lnTo>
                  <a:pt x="4449010" y="1679905"/>
                </a:lnTo>
                <a:close/>
                <a:moveTo>
                  <a:pt x="4461196" y="1679905"/>
                </a:moveTo>
                <a:lnTo>
                  <a:pt x="4461196" y="1682414"/>
                </a:lnTo>
                <a:lnTo>
                  <a:pt x="4456895" y="1680980"/>
                </a:lnTo>
                <a:lnTo>
                  <a:pt x="4461196" y="1679905"/>
                </a:lnTo>
                <a:close/>
                <a:moveTo>
                  <a:pt x="4300624" y="1680622"/>
                </a:moveTo>
                <a:lnTo>
                  <a:pt x="4298474" y="1682772"/>
                </a:lnTo>
                <a:lnTo>
                  <a:pt x="4297399" y="1681698"/>
                </a:lnTo>
                <a:cubicBezTo>
                  <a:pt x="4297670" y="1681500"/>
                  <a:pt x="4297847" y="1681179"/>
                  <a:pt x="4298116" y="1680981"/>
                </a:cubicBezTo>
                <a:lnTo>
                  <a:pt x="4300624" y="1680622"/>
                </a:lnTo>
                <a:close/>
                <a:moveTo>
                  <a:pt x="4301341" y="1680980"/>
                </a:moveTo>
                <a:lnTo>
                  <a:pt x="4303850" y="1683130"/>
                </a:lnTo>
                <a:lnTo>
                  <a:pt x="4298832" y="1683130"/>
                </a:lnTo>
                <a:lnTo>
                  <a:pt x="4301341" y="1680980"/>
                </a:lnTo>
                <a:close/>
                <a:moveTo>
                  <a:pt x="4336466" y="1680980"/>
                </a:moveTo>
                <a:lnTo>
                  <a:pt x="4338975" y="1683489"/>
                </a:lnTo>
                <a:lnTo>
                  <a:pt x="4334316" y="1683489"/>
                </a:lnTo>
                <a:lnTo>
                  <a:pt x="4336466" y="1680980"/>
                </a:lnTo>
                <a:close/>
                <a:moveTo>
                  <a:pt x="4337541" y="1680980"/>
                </a:moveTo>
                <a:lnTo>
                  <a:pt x="4340767" y="1681697"/>
                </a:lnTo>
                <a:lnTo>
                  <a:pt x="4339692" y="1683130"/>
                </a:lnTo>
                <a:lnTo>
                  <a:pt x="4337541" y="1680980"/>
                </a:lnTo>
                <a:close/>
                <a:moveTo>
                  <a:pt x="4295964" y="1681697"/>
                </a:moveTo>
                <a:lnTo>
                  <a:pt x="4294172" y="1683130"/>
                </a:lnTo>
                <a:lnTo>
                  <a:pt x="4289513" y="1683130"/>
                </a:lnTo>
                <a:lnTo>
                  <a:pt x="4294172" y="1682056"/>
                </a:lnTo>
                <a:lnTo>
                  <a:pt x="4295964" y="1681697"/>
                </a:lnTo>
                <a:close/>
                <a:moveTo>
                  <a:pt x="4455103" y="1681697"/>
                </a:moveTo>
                <a:lnTo>
                  <a:pt x="4461196" y="1683130"/>
                </a:lnTo>
                <a:lnTo>
                  <a:pt x="4461196" y="1687073"/>
                </a:lnTo>
                <a:cubicBezTo>
                  <a:pt x="4459075" y="1687942"/>
                  <a:pt x="4456949" y="1688748"/>
                  <a:pt x="4454744" y="1689582"/>
                </a:cubicBezTo>
                <a:lnTo>
                  <a:pt x="4449009" y="1687790"/>
                </a:lnTo>
                <a:lnTo>
                  <a:pt x="4449009" y="1683130"/>
                </a:lnTo>
                <a:lnTo>
                  <a:pt x="4455103" y="1681697"/>
                </a:lnTo>
                <a:close/>
                <a:moveTo>
                  <a:pt x="4777322" y="1681697"/>
                </a:moveTo>
                <a:lnTo>
                  <a:pt x="4790942" y="1685639"/>
                </a:lnTo>
                <a:lnTo>
                  <a:pt x="4790942" y="1697467"/>
                </a:lnTo>
                <a:lnTo>
                  <a:pt x="4778397" y="1700693"/>
                </a:lnTo>
                <a:lnTo>
                  <a:pt x="4764060" y="1696750"/>
                </a:lnTo>
                <a:lnTo>
                  <a:pt x="4764060" y="1685281"/>
                </a:lnTo>
                <a:lnTo>
                  <a:pt x="4777322" y="1681697"/>
                </a:lnTo>
                <a:close/>
                <a:moveTo>
                  <a:pt x="4297040" y="1682054"/>
                </a:moveTo>
                <a:lnTo>
                  <a:pt x="4297756" y="1683129"/>
                </a:lnTo>
                <a:lnTo>
                  <a:pt x="4295247" y="1683129"/>
                </a:lnTo>
                <a:cubicBezTo>
                  <a:pt x="4295814" y="1682727"/>
                  <a:pt x="4296476" y="1682463"/>
                  <a:pt x="4297040" y="1682054"/>
                </a:cubicBezTo>
                <a:close/>
                <a:moveTo>
                  <a:pt x="4341484" y="1682054"/>
                </a:moveTo>
                <a:lnTo>
                  <a:pt x="4342558" y="1683488"/>
                </a:lnTo>
                <a:cubicBezTo>
                  <a:pt x="4342478" y="1683534"/>
                  <a:pt x="4342285" y="1683442"/>
                  <a:pt x="4342200" y="1683488"/>
                </a:cubicBezTo>
                <a:lnTo>
                  <a:pt x="4340050" y="1683488"/>
                </a:lnTo>
                <a:lnTo>
                  <a:pt x="4341484" y="1682054"/>
                </a:lnTo>
                <a:close/>
                <a:moveTo>
                  <a:pt x="4342200" y="1682054"/>
                </a:moveTo>
                <a:lnTo>
                  <a:pt x="4343993" y="1682412"/>
                </a:lnTo>
                <a:lnTo>
                  <a:pt x="4344350" y="1682412"/>
                </a:lnTo>
                <a:lnTo>
                  <a:pt x="4348293" y="1683487"/>
                </a:lnTo>
                <a:lnTo>
                  <a:pt x="4343634" y="1683487"/>
                </a:lnTo>
                <a:lnTo>
                  <a:pt x="4343276" y="1683129"/>
                </a:lnTo>
                <a:cubicBezTo>
                  <a:pt x="4343553" y="1682962"/>
                  <a:pt x="4343716" y="1682581"/>
                  <a:pt x="4343993" y="1682412"/>
                </a:cubicBezTo>
                <a:cubicBezTo>
                  <a:pt x="4343681" y="1682603"/>
                  <a:pt x="4343230" y="1682583"/>
                  <a:pt x="4342918" y="1682770"/>
                </a:cubicBezTo>
                <a:lnTo>
                  <a:pt x="4342200" y="1682054"/>
                </a:lnTo>
                <a:close/>
                <a:moveTo>
                  <a:pt x="5799535" y="1682054"/>
                </a:moveTo>
                <a:cubicBezTo>
                  <a:pt x="5802673" y="1682077"/>
                  <a:pt x="5805064" y="1699763"/>
                  <a:pt x="5802402" y="1718972"/>
                </a:cubicBezTo>
                <a:cubicBezTo>
                  <a:pt x="5802119" y="1737460"/>
                  <a:pt x="5802547" y="1755995"/>
                  <a:pt x="5802760" y="1774527"/>
                </a:cubicBezTo>
                <a:cubicBezTo>
                  <a:pt x="5800390" y="1768587"/>
                  <a:pt x="5799725" y="1766895"/>
                  <a:pt x="5798817" y="1754814"/>
                </a:cubicBezTo>
                <a:cubicBezTo>
                  <a:pt x="5796162" y="1736330"/>
                  <a:pt x="5796878" y="1717405"/>
                  <a:pt x="5794874" y="1698900"/>
                </a:cubicBezTo>
                <a:cubicBezTo>
                  <a:pt x="5796201" y="1687009"/>
                  <a:pt x="5797890" y="1682041"/>
                  <a:pt x="5799534" y="1682054"/>
                </a:cubicBezTo>
                <a:lnTo>
                  <a:pt x="5799535" y="1682054"/>
                </a:lnTo>
                <a:close/>
                <a:moveTo>
                  <a:pt x="4447934" y="1683488"/>
                </a:moveTo>
                <a:lnTo>
                  <a:pt x="4447934" y="1687431"/>
                </a:lnTo>
                <a:lnTo>
                  <a:pt x="4440766" y="1685639"/>
                </a:lnTo>
                <a:lnTo>
                  <a:pt x="4447934" y="1683488"/>
                </a:lnTo>
                <a:close/>
                <a:moveTo>
                  <a:pt x="4462271" y="1683488"/>
                </a:moveTo>
                <a:lnTo>
                  <a:pt x="4466572" y="1684563"/>
                </a:lnTo>
                <a:cubicBezTo>
                  <a:pt x="4465181" y="1685172"/>
                  <a:pt x="4463699" y="1685761"/>
                  <a:pt x="4462271" y="1686355"/>
                </a:cubicBezTo>
                <a:lnTo>
                  <a:pt x="4462271" y="1683488"/>
                </a:lnTo>
                <a:close/>
                <a:moveTo>
                  <a:pt x="4294531" y="1683846"/>
                </a:moveTo>
                <a:lnTo>
                  <a:pt x="4312093" y="1683846"/>
                </a:lnTo>
                <a:lnTo>
                  <a:pt x="4310660" y="1692090"/>
                </a:lnTo>
                <a:lnTo>
                  <a:pt x="4310302" y="1692090"/>
                </a:lnTo>
                <a:cubicBezTo>
                  <a:pt x="4310107" y="1692055"/>
                  <a:pt x="4309913" y="1692254"/>
                  <a:pt x="4309944" y="1692447"/>
                </a:cubicBezTo>
                <a:lnTo>
                  <a:pt x="4309227" y="1692447"/>
                </a:lnTo>
                <a:lnTo>
                  <a:pt x="4268367" y="1699974"/>
                </a:lnTo>
                <a:cubicBezTo>
                  <a:pt x="4277251" y="1695080"/>
                  <a:pt x="4286066" y="1689802"/>
                  <a:pt x="4294532" y="1683845"/>
                </a:cubicBezTo>
                <a:lnTo>
                  <a:pt x="4294531" y="1683846"/>
                </a:lnTo>
                <a:close/>
                <a:moveTo>
                  <a:pt x="4312810" y="1683846"/>
                </a:moveTo>
                <a:lnTo>
                  <a:pt x="4325355" y="1683846"/>
                </a:lnTo>
                <a:cubicBezTo>
                  <a:pt x="4325474" y="1684682"/>
                  <a:pt x="4325594" y="1685519"/>
                  <a:pt x="4325713" y="1686355"/>
                </a:cubicBezTo>
                <a:lnTo>
                  <a:pt x="4312451" y="1686355"/>
                </a:lnTo>
                <a:cubicBezTo>
                  <a:pt x="4312571" y="1685519"/>
                  <a:pt x="4312690" y="1684682"/>
                  <a:pt x="4312810" y="1683846"/>
                </a:cubicBezTo>
                <a:close/>
                <a:moveTo>
                  <a:pt x="4467289" y="1684921"/>
                </a:moveTo>
                <a:lnTo>
                  <a:pt x="4470156" y="1685637"/>
                </a:lnTo>
                <a:lnTo>
                  <a:pt x="4462271" y="1687788"/>
                </a:lnTo>
                <a:lnTo>
                  <a:pt x="4462271" y="1686713"/>
                </a:lnTo>
                <a:cubicBezTo>
                  <a:pt x="4463905" y="1686034"/>
                  <a:pt x="4465704" y="1685621"/>
                  <a:pt x="4467289" y="1684921"/>
                </a:cubicBezTo>
                <a:close/>
                <a:moveTo>
                  <a:pt x="4762268" y="1685637"/>
                </a:moveTo>
                <a:lnTo>
                  <a:pt x="4762268" y="1696390"/>
                </a:lnTo>
                <a:lnTo>
                  <a:pt x="4743630" y="1691014"/>
                </a:lnTo>
                <a:lnTo>
                  <a:pt x="4762268" y="1685637"/>
                </a:lnTo>
                <a:close/>
                <a:moveTo>
                  <a:pt x="4438615" y="1685995"/>
                </a:moveTo>
                <a:lnTo>
                  <a:pt x="4447934" y="1688504"/>
                </a:lnTo>
                <a:lnTo>
                  <a:pt x="4447934" y="1691730"/>
                </a:lnTo>
                <a:lnTo>
                  <a:pt x="4438257" y="1694239"/>
                </a:lnTo>
                <a:cubicBezTo>
                  <a:pt x="4438376" y="1691491"/>
                  <a:pt x="4438496" y="1688743"/>
                  <a:pt x="4438615" y="1685995"/>
                </a:cubicBezTo>
                <a:close/>
                <a:moveTo>
                  <a:pt x="4792734" y="1685995"/>
                </a:moveTo>
                <a:lnTo>
                  <a:pt x="4812805" y="1691372"/>
                </a:lnTo>
                <a:lnTo>
                  <a:pt x="4792734" y="1696748"/>
                </a:lnTo>
                <a:lnTo>
                  <a:pt x="4792734" y="1685995"/>
                </a:lnTo>
                <a:close/>
                <a:moveTo>
                  <a:pt x="4471590" y="1686353"/>
                </a:moveTo>
                <a:cubicBezTo>
                  <a:pt x="4471709" y="1688862"/>
                  <a:pt x="4471829" y="1691371"/>
                  <a:pt x="4471948" y="1693880"/>
                </a:cubicBezTo>
                <a:lnTo>
                  <a:pt x="4462270" y="1691371"/>
                </a:lnTo>
                <a:lnTo>
                  <a:pt x="4462270" y="1688862"/>
                </a:lnTo>
                <a:lnTo>
                  <a:pt x="4471590" y="1686353"/>
                </a:lnTo>
                <a:close/>
                <a:moveTo>
                  <a:pt x="4312093" y="1687070"/>
                </a:moveTo>
                <a:lnTo>
                  <a:pt x="4312810" y="1687070"/>
                </a:lnTo>
                <a:lnTo>
                  <a:pt x="4322846" y="1687070"/>
                </a:lnTo>
                <a:lnTo>
                  <a:pt x="4311735" y="1689937"/>
                </a:lnTo>
                <a:cubicBezTo>
                  <a:pt x="4311854" y="1688981"/>
                  <a:pt x="4311974" y="1688026"/>
                  <a:pt x="4312093" y="1687070"/>
                </a:cubicBezTo>
                <a:close/>
                <a:moveTo>
                  <a:pt x="4325713" y="1687070"/>
                </a:moveTo>
                <a:lnTo>
                  <a:pt x="4326430" y="1689937"/>
                </a:lnTo>
                <a:lnTo>
                  <a:pt x="4314602" y="1689937"/>
                </a:lnTo>
                <a:lnTo>
                  <a:pt x="4325713" y="1687070"/>
                </a:lnTo>
                <a:close/>
                <a:moveTo>
                  <a:pt x="4461196" y="1687428"/>
                </a:moveTo>
                <a:lnTo>
                  <a:pt x="4461196" y="1688145"/>
                </a:lnTo>
                <a:lnTo>
                  <a:pt x="4455461" y="1689578"/>
                </a:lnTo>
                <a:cubicBezTo>
                  <a:pt x="4457420" y="1688831"/>
                  <a:pt x="4459304" y="1688203"/>
                  <a:pt x="4461196" y="1687428"/>
                </a:cubicBezTo>
                <a:close/>
                <a:moveTo>
                  <a:pt x="4449009" y="1688861"/>
                </a:moveTo>
                <a:lnTo>
                  <a:pt x="4453669" y="1689936"/>
                </a:lnTo>
                <a:cubicBezTo>
                  <a:pt x="4452980" y="1690193"/>
                  <a:pt x="4452216" y="1690398"/>
                  <a:pt x="4451518" y="1690653"/>
                </a:cubicBezTo>
                <a:lnTo>
                  <a:pt x="4449009" y="1691370"/>
                </a:lnTo>
                <a:lnTo>
                  <a:pt x="4449009" y="1688861"/>
                </a:lnTo>
                <a:close/>
                <a:moveTo>
                  <a:pt x="4461196" y="1689219"/>
                </a:moveTo>
                <a:lnTo>
                  <a:pt x="4461196" y="1691011"/>
                </a:lnTo>
                <a:lnTo>
                  <a:pt x="4457612" y="1689937"/>
                </a:lnTo>
                <a:lnTo>
                  <a:pt x="4461196" y="1689219"/>
                </a:lnTo>
                <a:close/>
                <a:moveTo>
                  <a:pt x="4311376" y="1690294"/>
                </a:moveTo>
                <a:lnTo>
                  <a:pt x="4311734" y="1690294"/>
                </a:lnTo>
                <a:lnTo>
                  <a:pt x="4311734" y="1690652"/>
                </a:lnTo>
                <a:lnTo>
                  <a:pt x="4326429" y="1690652"/>
                </a:lnTo>
                <a:cubicBezTo>
                  <a:pt x="4326549" y="1691253"/>
                  <a:pt x="4326670" y="1691853"/>
                  <a:pt x="4326790" y="1692454"/>
                </a:cubicBezTo>
                <a:lnTo>
                  <a:pt x="4326432" y="1692454"/>
                </a:lnTo>
                <a:cubicBezTo>
                  <a:pt x="4326328" y="1692385"/>
                  <a:pt x="4326177" y="1692385"/>
                  <a:pt x="4326074" y="1692454"/>
                </a:cubicBezTo>
                <a:lnTo>
                  <a:pt x="4311020" y="1692454"/>
                </a:lnTo>
                <a:cubicBezTo>
                  <a:pt x="4311139" y="1691734"/>
                  <a:pt x="4311257" y="1691014"/>
                  <a:pt x="4311376" y="1690294"/>
                </a:cubicBezTo>
                <a:close/>
                <a:moveTo>
                  <a:pt x="4455819" y="1690652"/>
                </a:moveTo>
                <a:lnTo>
                  <a:pt x="4461196" y="1692086"/>
                </a:lnTo>
                <a:lnTo>
                  <a:pt x="4461196" y="1697104"/>
                </a:lnTo>
                <a:lnTo>
                  <a:pt x="4455103" y="1698896"/>
                </a:lnTo>
                <a:lnTo>
                  <a:pt x="4449009" y="1697104"/>
                </a:lnTo>
                <a:lnTo>
                  <a:pt x="4449009" y="1692444"/>
                </a:lnTo>
                <a:lnTo>
                  <a:pt x="4455819" y="1690652"/>
                </a:lnTo>
                <a:close/>
                <a:moveTo>
                  <a:pt x="5271224" y="1690652"/>
                </a:moveTo>
                <a:cubicBezTo>
                  <a:pt x="5271582" y="1702002"/>
                  <a:pt x="5271941" y="1713352"/>
                  <a:pt x="5272299" y="1724702"/>
                </a:cubicBezTo>
                <a:cubicBezTo>
                  <a:pt x="5272180" y="1724690"/>
                  <a:pt x="5272059" y="1724690"/>
                  <a:pt x="5271941" y="1724702"/>
                </a:cubicBezTo>
                <a:lnTo>
                  <a:pt x="5230006" y="1713232"/>
                </a:lnTo>
                <a:cubicBezTo>
                  <a:pt x="5229887" y="1709290"/>
                  <a:pt x="5229767" y="1705347"/>
                  <a:pt x="5229648" y="1701405"/>
                </a:cubicBezTo>
                <a:lnTo>
                  <a:pt x="5271224" y="1690652"/>
                </a:lnTo>
                <a:close/>
                <a:moveTo>
                  <a:pt x="5136458" y="1691010"/>
                </a:moveTo>
                <a:lnTo>
                  <a:pt x="5176601" y="1701762"/>
                </a:lnTo>
                <a:cubicBezTo>
                  <a:pt x="5176482" y="1705346"/>
                  <a:pt x="5176362" y="1708931"/>
                  <a:pt x="5176243" y="1712515"/>
                </a:cubicBezTo>
                <a:lnTo>
                  <a:pt x="5134667" y="1723267"/>
                </a:lnTo>
                <a:lnTo>
                  <a:pt x="5136458" y="1691010"/>
                </a:lnTo>
                <a:close/>
                <a:moveTo>
                  <a:pt x="4739688" y="1692096"/>
                </a:moveTo>
                <a:lnTo>
                  <a:pt x="4762269" y="1698189"/>
                </a:lnTo>
                <a:cubicBezTo>
                  <a:pt x="4762150" y="1700579"/>
                  <a:pt x="4762030" y="1702968"/>
                  <a:pt x="4761911" y="1705358"/>
                </a:cubicBezTo>
                <a:lnTo>
                  <a:pt x="4738972" y="1711451"/>
                </a:lnTo>
                <a:cubicBezTo>
                  <a:pt x="4739211" y="1704999"/>
                  <a:pt x="4739449" y="1698548"/>
                  <a:pt x="4739688" y="1692096"/>
                </a:cubicBezTo>
                <a:close/>
                <a:moveTo>
                  <a:pt x="5820682" y="1692096"/>
                </a:moveTo>
                <a:cubicBezTo>
                  <a:pt x="5825365" y="1691914"/>
                  <a:pt x="5832285" y="1699030"/>
                  <a:pt x="5833943" y="1703565"/>
                </a:cubicBezTo>
                <a:cubicBezTo>
                  <a:pt x="5823333" y="1719467"/>
                  <a:pt x="5824448" y="1740723"/>
                  <a:pt x="5816381" y="1758045"/>
                </a:cubicBezTo>
                <a:cubicBezTo>
                  <a:pt x="5813416" y="1759732"/>
                  <a:pt x="5815241" y="1765693"/>
                  <a:pt x="5811363" y="1765930"/>
                </a:cubicBezTo>
                <a:cubicBezTo>
                  <a:pt x="5816905" y="1743096"/>
                  <a:pt x="5818762" y="1723239"/>
                  <a:pt x="5816381" y="1702132"/>
                </a:cubicBezTo>
                <a:cubicBezTo>
                  <a:pt x="5815983" y="1694896"/>
                  <a:pt x="5817872" y="1692205"/>
                  <a:pt x="5820682" y="1692096"/>
                </a:cubicBezTo>
                <a:close/>
                <a:moveTo>
                  <a:pt x="4462272" y="1692454"/>
                </a:moveTo>
                <a:lnTo>
                  <a:pt x="4470515" y="1694604"/>
                </a:lnTo>
                <a:lnTo>
                  <a:pt x="4462272" y="1696755"/>
                </a:lnTo>
                <a:lnTo>
                  <a:pt x="4462272" y="1692454"/>
                </a:lnTo>
                <a:close/>
                <a:moveTo>
                  <a:pt x="4815673" y="1692454"/>
                </a:moveTo>
                <a:lnTo>
                  <a:pt x="4816390" y="1711450"/>
                </a:lnTo>
                <a:lnTo>
                  <a:pt x="4792735" y="1704640"/>
                </a:lnTo>
                <a:lnTo>
                  <a:pt x="4792735" y="1698905"/>
                </a:lnTo>
                <a:lnTo>
                  <a:pt x="4815673" y="1692454"/>
                </a:lnTo>
                <a:close/>
                <a:moveTo>
                  <a:pt x="4447935" y="1692812"/>
                </a:moveTo>
                <a:lnTo>
                  <a:pt x="4447935" y="1696754"/>
                </a:lnTo>
                <a:lnTo>
                  <a:pt x="4440767" y="1694962"/>
                </a:lnTo>
                <a:cubicBezTo>
                  <a:pt x="4441879" y="1694608"/>
                  <a:pt x="4442900" y="1694249"/>
                  <a:pt x="4443992" y="1693887"/>
                </a:cubicBezTo>
                <a:lnTo>
                  <a:pt x="4447935" y="1692812"/>
                </a:lnTo>
                <a:close/>
                <a:moveTo>
                  <a:pt x="4309226" y="1693170"/>
                </a:moveTo>
                <a:lnTo>
                  <a:pt x="4310301" y="1693170"/>
                </a:lnTo>
                <a:lnTo>
                  <a:pt x="4310301" y="1694244"/>
                </a:lnTo>
                <a:lnTo>
                  <a:pt x="4310301" y="1694602"/>
                </a:lnTo>
                <a:lnTo>
                  <a:pt x="4309584" y="1706071"/>
                </a:lnTo>
                <a:lnTo>
                  <a:pt x="4307434" y="1706071"/>
                </a:lnTo>
                <a:cubicBezTo>
                  <a:pt x="4307503" y="1705968"/>
                  <a:pt x="4307503" y="1705817"/>
                  <a:pt x="4307434" y="1705713"/>
                </a:cubicBezTo>
                <a:cubicBezTo>
                  <a:pt x="4307503" y="1705610"/>
                  <a:pt x="4307503" y="1705459"/>
                  <a:pt x="4307434" y="1705356"/>
                </a:cubicBezTo>
                <a:lnTo>
                  <a:pt x="4303133" y="1702130"/>
                </a:lnTo>
                <a:lnTo>
                  <a:pt x="4294889" y="1705714"/>
                </a:lnTo>
                <a:lnTo>
                  <a:pt x="4285929" y="1705714"/>
                </a:lnTo>
                <a:lnTo>
                  <a:pt x="4296323" y="1696037"/>
                </a:lnTo>
                <a:lnTo>
                  <a:pt x="4303133" y="1702130"/>
                </a:lnTo>
                <a:lnTo>
                  <a:pt x="4296681" y="1695678"/>
                </a:lnTo>
                <a:lnTo>
                  <a:pt x="4309226" y="1693170"/>
                </a:lnTo>
                <a:close/>
                <a:moveTo>
                  <a:pt x="4311018" y="1693170"/>
                </a:moveTo>
                <a:lnTo>
                  <a:pt x="4311376" y="1693170"/>
                </a:lnTo>
                <a:lnTo>
                  <a:pt x="4314961" y="1694962"/>
                </a:lnTo>
                <a:lnTo>
                  <a:pt x="4314961" y="1697829"/>
                </a:lnTo>
                <a:lnTo>
                  <a:pt x="4310660" y="1699979"/>
                </a:lnTo>
                <a:lnTo>
                  <a:pt x="4310660" y="1694603"/>
                </a:lnTo>
                <a:cubicBezTo>
                  <a:pt x="4310779" y="1694125"/>
                  <a:pt x="4310899" y="1693648"/>
                  <a:pt x="4311018" y="1693170"/>
                </a:cubicBezTo>
                <a:close/>
                <a:moveTo>
                  <a:pt x="4312811" y="1693170"/>
                </a:moveTo>
                <a:lnTo>
                  <a:pt x="4314961" y="1693170"/>
                </a:lnTo>
                <a:lnTo>
                  <a:pt x="4314961" y="1694244"/>
                </a:lnTo>
                <a:lnTo>
                  <a:pt x="4312811" y="1693170"/>
                </a:lnTo>
                <a:close/>
                <a:moveTo>
                  <a:pt x="4315678" y="1693170"/>
                </a:moveTo>
                <a:lnTo>
                  <a:pt x="4322129" y="1693170"/>
                </a:lnTo>
                <a:lnTo>
                  <a:pt x="4322129" y="1694244"/>
                </a:lnTo>
                <a:lnTo>
                  <a:pt x="4318545" y="1696036"/>
                </a:lnTo>
                <a:lnTo>
                  <a:pt x="4315678" y="1694602"/>
                </a:lnTo>
                <a:lnTo>
                  <a:pt x="4315678" y="1693170"/>
                </a:lnTo>
                <a:close/>
                <a:moveTo>
                  <a:pt x="4322488" y="1693170"/>
                </a:moveTo>
                <a:lnTo>
                  <a:pt x="4323563" y="1693170"/>
                </a:lnTo>
                <a:lnTo>
                  <a:pt x="4322488" y="1693886"/>
                </a:lnTo>
                <a:lnTo>
                  <a:pt x="4322488" y="1693170"/>
                </a:lnTo>
                <a:close/>
                <a:moveTo>
                  <a:pt x="4325714" y="1693170"/>
                </a:moveTo>
                <a:lnTo>
                  <a:pt x="4326788" y="1693170"/>
                </a:lnTo>
                <a:cubicBezTo>
                  <a:pt x="4326907" y="1695679"/>
                  <a:pt x="4327027" y="1698187"/>
                  <a:pt x="4327146" y="1700696"/>
                </a:cubicBezTo>
                <a:lnTo>
                  <a:pt x="4322845" y="1698187"/>
                </a:lnTo>
                <a:cubicBezTo>
                  <a:pt x="4322726" y="1696992"/>
                  <a:pt x="4322606" y="1695798"/>
                  <a:pt x="4322487" y="1694603"/>
                </a:cubicBezTo>
                <a:lnTo>
                  <a:pt x="4325714" y="1693170"/>
                </a:lnTo>
                <a:close/>
                <a:moveTo>
                  <a:pt x="4327506" y="1693170"/>
                </a:moveTo>
                <a:lnTo>
                  <a:pt x="4328223" y="1693170"/>
                </a:lnTo>
                <a:lnTo>
                  <a:pt x="4341843" y="1696037"/>
                </a:lnTo>
                <a:lnTo>
                  <a:pt x="4331090" y="1706073"/>
                </a:lnTo>
                <a:lnTo>
                  <a:pt x="4327864" y="1706073"/>
                </a:lnTo>
                <a:cubicBezTo>
                  <a:pt x="4327745" y="1701772"/>
                  <a:pt x="4327625" y="1697471"/>
                  <a:pt x="4327506" y="1693170"/>
                </a:cubicBezTo>
                <a:close/>
                <a:moveTo>
                  <a:pt x="4322129" y="1694962"/>
                </a:moveTo>
                <a:lnTo>
                  <a:pt x="4322129" y="1697829"/>
                </a:lnTo>
                <a:lnTo>
                  <a:pt x="4319262" y="1696395"/>
                </a:lnTo>
                <a:lnTo>
                  <a:pt x="4322129" y="1694962"/>
                </a:lnTo>
                <a:close/>
                <a:moveTo>
                  <a:pt x="4315678" y="1695319"/>
                </a:moveTo>
                <a:lnTo>
                  <a:pt x="4317828" y="1696394"/>
                </a:lnTo>
                <a:lnTo>
                  <a:pt x="4315319" y="1697472"/>
                </a:lnTo>
                <a:cubicBezTo>
                  <a:pt x="4315439" y="1696754"/>
                  <a:pt x="4315558" y="1696037"/>
                  <a:pt x="4315678" y="1695319"/>
                </a:cubicBezTo>
                <a:close/>
                <a:moveTo>
                  <a:pt x="4438616" y="1695319"/>
                </a:moveTo>
                <a:lnTo>
                  <a:pt x="4447935" y="1697828"/>
                </a:lnTo>
                <a:lnTo>
                  <a:pt x="4447935" y="1700696"/>
                </a:lnTo>
                <a:lnTo>
                  <a:pt x="4438258" y="1703205"/>
                </a:lnTo>
                <a:cubicBezTo>
                  <a:pt x="4438212" y="1703319"/>
                  <a:pt x="4438212" y="1703450"/>
                  <a:pt x="4438258" y="1703562"/>
                </a:cubicBezTo>
                <a:cubicBezTo>
                  <a:pt x="4438143" y="1703517"/>
                  <a:pt x="4438013" y="1703517"/>
                  <a:pt x="4437900" y="1703562"/>
                </a:cubicBezTo>
                <a:cubicBezTo>
                  <a:pt x="4438019" y="1700934"/>
                  <a:pt x="4438139" y="1698305"/>
                  <a:pt x="4438258" y="1695677"/>
                </a:cubicBezTo>
                <a:cubicBezTo>
                  <a:pt x="4438394" y="1695631"/>
                  <a:pt x="4438480" y="1695362"/>
                  <a:pt x="4438615" y="1695319"/>
                </a:cubicBezTo>
                <a:lnTo>
                  <a:pt x="4438616" y="1695319"/>
                </a:lnTo>
                <a:close/>
                <a:moveTo>
                  <a:pt x="4471949" y="1695319"/>
                </a:moveTo>
                <a:cubicBezTo>
                  <a:pt x="4472068" y="1698067"/>
                  <a:pt x="4472188" y="1700815"/>
                  <a:pt x="4472307" y="1703563"/>
                </a:cubicBezTo>
                <a:lnTo>
                  <a:pt x="4462271" y="1700696"/>
                </a:lnTo>
                <a:lnTo>
                  <a:pt x="4462271" y="1697828"/>
                </a:lnTo>
                <a:lnTo>
                  <a:pt x="4471949" y="1695319"/>
                </a:lnTo>
                <a:close/>
                <a:moveTo>
                  <a:pt x="4295606" y="1695677"/>
                </a:moveTo>
                <a:lnTo>
                  <a:pt x="4285571" y="1704996"/>
                </a:lnTo>
                <a:lnTo>
                  <a:pt x="4279119" y="1698903"/>
                </a:lnTo>
                <a:lnTo>
                  <a:pt x="4295606" y="1695677"/>
                </a:lnTo>
                <a:close/>
                <a:moveTo>
                  <a:pt x="4437541" y="1695677"/>
                </a:moveTo>
                <a:lnTo>
                  <a:pt x="4429656" y="1875604"/>
                </a:lnTo>
                <a:lnTo>
                  <a:pt x="4333957" y="1875604"/>
                </a:lnTo>
                <a:cubicBezTo>
                  <a:pt x="4333479" y="1863299"/>
                  <a:pt x="4333002" y="1850995"/>
                  <a:pt x="4332524" y="1838690"/>
                </a:cubicBezTo>
                <a:cubicBezTo>
                  <a:pt x="4332593" y="1838586"/>
                  <a:pt x="4332593" y="1838435"/>
                  <a:pt x="4332524" y="1838332"/>
                </a:cubicBezTo>
                <a:cubicBezTo>
                  <a:pt x="4332405" y="1835942"/>
                  <a:pt x="4332285" y="1833553"/>
                  <a:pt x="4332166" y="1831163"/>
                </a:cubicBezTo>
                <a:cubicBezTo>
                  <a:pt x="4331808" y="1819574"/>
                  <a:pt x="4331449" y="1807986"/>
                  <a:pt x="4331091" y="1796397"/>
                </a:cubicBezTo>
                <a:cubicBezTo>
                  <a:pt x="4331160" y="1796293"/>
                  <a:pt x="4331160" y="1796142"/>
                  <a:pt x="4331091" y="1796039"/>
                </a:cubicBezTo>
                <a:cubicBezTo>
                  <a:pt x="4330972" y="1794127"/>
                  <a:pt x="4330852" y="1792216"/>
                  <a:pt x="4330733" y="1790304"/>
                </a:cubicBezTo>
                <a:cubicBezTo>
                  <a:pt x="4330802" y="1790201"/>
                  <a:pt x="4330802" y="1790049"/>
                  <a:pt x="4330733" y="1789946"/>
                </a:cubicBezTo>
                <a:cubicBezTo>
                  <a:pt x="4330837" y="1790015"/>
                  <a:pt x="4330988" y="1790015"/>
                  <a:pt x="4331091" y="1789946"/>
                </a:cubicBezTo>
                <a:cubicBezTo>
                  <a:pt x="4331160" y="1789843"/>
                  <a:pt x="4331160" y="1789691"/>
                  <a:pt x="4331091" y="1789588"/>
                </a:cubicBezTo>
                <a:cubicBezTo>
                  <a:pt x="4330988" y="1789519"/>
                  <a:pt x="4330837" y="1789519"/>
                  <a:pt x="4330733" y="1789588"/>
                </a:cubicBezTo>
                <a:lnTo>
                  <a:pt x="4330016" y="1771309"/>
                </a:lnTo>
                <a:lnTo>
                  <a:pt x="4329659" y="1759840"/>
                </a:lnTo>
                <a:cubicBezTo>
                  <a:pt x="4329854" y="1759874"/>
                  <a:pt x="4330047" y="1759675"/>
                  <a:pt x="4330016" y="1759482"/>
                </a:cubicBezTo>
                <a:cubicBezTo>
                  <a:pt x="4330085" y="1759378"/>
                  <a:pt x="4330085" y="1759227"/>
                  <a:pt x="4330016" y="1759124"/>
                </a:cubicBezTo>
                <a:cubicBezTo>
                  <a:pt x="4329913" y="1759055"/>
                  <a:pt x="4329762" y="1759055"/>
                  <a:pt x="4329659" y="1759124"/>
                </a:cubicBezTo>
                <a:cubicBezTo>
                  <a:pt x="4329540" y="1756615"/>
                  <a:pt x="4329420" y="1754106"/>
                  <a:pt x="4329301" y="1751597"/>
                </a:cubicBezTo>
                <a:cubicBezTo>
                  <a:pt x="4351032" y="1737669"/>
                  <a:pt x="4370914" y="1721411"/>
                  <a:pt x="4390949" y="1706795"/>
                </a:cubicBezTo>
                <a:lnTo>
                  <a:pt x="4393816" y="1706795"/>
                </a:lnTo>
                <a:lnTo>
                  <a:pt x="4394174" y="1706795"/>
                </a:lnTo>
                <a:lnTo>
                  <a:pt x="4394174" y="1706437"/>
                </a:lnTo>
                <a:lnTo>
                  <a:pt x="4394174" y="1706079"/>
                </a:lnTo>
                <a:cubicBezTo>
                  <a:pt x="4410148" y="1703109"/>
                  <a:pt x="4424528" y="1699685"/>
                  <a:pt x="4437543" y="1695685"/>
                </a:cubicBezTo>
                <a:cubicBezTo>
                  <a:pt x="4437542" y="1695682"/>
                  <a:pt x="4437542" y="1695680"/>
                  <a:pt x="4437541" y="1695677"/>
                </a:cubicBezTo>
                <a:close/>
                <a:moveTo>
                  <a:pt x="4342559" y="1696035"/>
                </a:moveTo>
                <a:lnTo>
                  <a:pt x="4359047" y="1699619"/>
                </a:lnTo>
                <a:lnTo>
                  <a:pt x="4355104" y="1703562"/>
                </a:lnTo>
                <a:lnTo>
                  <a:pt x="4351878" y="1704637"/>
                </a:lnTo>
                <a:lnTo>
                  <a:pt x="4342559" y="1696035"/>
                </a:lnTo>
                <a:close/>
                <a:moveTo>
                  <a:pt x="4342202" y="1696393"/>
                </a:moveTo>
                <a:lnTo>
                  <a:pt x="4351162" y="1704995"/>
                </a:lnTo>
                <a:lnTo>
                  <a:pt x="4347936" y="1706070"/>
                </a:lnTo>
                <a:lnTo>
                  <a:pt x="4331807" y="1706070"/>
                </a:lnTo>
                <a:lnTo>
                  <a:pt x="4342202" y="1696393"/>
                </a:lnTo>
                <a:close/>
                <a:moveTo>
                  <a:pt x="4318546" y="1696751"/>
                </a:moveTo>
                <a:lnTo>
                  <a:pt x="4322130" y="1698901"/>
                </a:lnTo>
                <a:lnTo>
                  <a:pt x="4322130" y="1702485"/>
                </a:lnTo>
                <a:lnTo>
                  <a:pt x="4319263" y="1703560"/>
                </a:lnTo>
                <a:lnTo>
                  <a:pt x="4315319" y="1702132"/>
                </a:lnTo>
                <a:lnTo>
                  <a:pt x="4315319" y="1698189"/>
                </a:lnTo>
                <a:lnTo>
                  <a:pt x="4318546" y="1696751"/>
                </a:lnTo>
                <a:close/>
                <a:moveTo>
                  <a:pt x="4448652" y="1698189"/>
                </a:moveTo>
                <a:lnTo>
                  <a:pt x="4453311" y="1699264"/>
                </a:lnTo>
                <a:lnTo>
                  <a:pt x="4448652" y="1700338"/>
                </a:lnTo>
                <a:lnTo>
                  <a:pt x="4448652" y="1698189"/>
                </a:lnTo>
                <a:close/>
                <a:moveTo>
                  <a:pt x="4461196" y="1698189"/>
                </a:moveTo>
                <a:lnTo>
                  <a:pt x="4461196" y="1700340"/>
                </a:lnTo>
                <a:lnTo>
                  <a:pt x="4456895" y="1699265"/>
                </a:lnTo>
                <a:lnTo>
                  <a:pt x="4461196" y="1698189"/>
                </a:lnTo>
                <a:close/>
                <a:moveTo>
                  <a:pt x="4314961" y="1698547"/>
                </a:moveTo>
                <a:lnTo>
                  <a:pt x="4314961" y="1701773"/>
                </a:lnTo>
                <a:lnTo>
                  <a:pt x="4311377" y="1700339"/>
                </a:lnTo>
                <a:lnTo>
                  <a:pt x="4314961" y="1698547"/>
                </a:lnTo>
                <a:close/>
                <a:moveTo>
                  <a:pt x="4278402" y="1698905"/>
                </a:moveTo>
                <a:lnTo>
                  <a:pt x="4271592" y="1705356"/>
                </a:lnTo>
                <a:lnTo>
                  <a:pt x="4268008" y="1701055"/>
                </a:lnTo>
                <a:lnTo>
                  <a:pt x="4278402" y="1698905"/>
                </a:lnTo>
                <a:close/>
                <a:moveTo>
                  <a:pt x="4322846" y="1698905"/>
                </a:moveTo>
                <a:lnTo>
                  <a:pt x="4326430" y="1701055"/>
                </a:lnTo>
                <a:lnTo>
                  <a:pt x="4322846" y="1702489"/>
                </a:lnTo>
                <a:lnTo>
                  <a:pt x="4322846" y="1698905"/>
                </a:lnTo>
                <a:close/>
                <a:moveTo>
                  <a:pt x="4764061" y="1698905"/>
                </a:moveTo>
                <a:lnTo>
                  <a:pt x="4775172" y="1701772"/>
                </a:lnTo>
                <a:lnTo>
                  <a:pt x="4763703" y="1704639"/>
                </a:lnTo>
                <a:cubicBezTo>
                  <a:pt x="4763822" y="1702728"/>
                  <a:pt x="4763942" y="1700816"/>
                  <a:pt x="4764061" y="1698905"/>
                </a:cubicBezTo>
                <a:close/>
                <a:moveTo>
                  <a:pt x="4278761" y="1699263"/>
                </a:moveTo>
                <a:lnTo>
                  <a:pt x="4285212" y="1705714"/>
                </a:lnTo>
                <a:lnTo>
                  <a:pt x="4271951" y="1705714"/>
                </a:lnTo>
                <a:lnTo>
                  <a:pt x="4278761" y="1699263"/>
                </a:lnTo>
                <a:close/>
                <a:moveTo>
                  <a:pt x="4790942" y="1699263"/>
                </a:moveTo>
                <a:lnTo>
                  <a:pt x="4790942" y="1704281"/>
                </a:lnTo>
                <a:lnTo>
                  <a:pt x="4781624" y="1701772"/>
                </a:lnTo>
                <a:lnTo>
                  <a:pt x="4790942" y="1699263"/>
                </a:lnTo>
                <a:close/>
                <a:moveTo>
                  <a:pt x="4359764" y="1699979"/>
                </a:moveTo>
                <a:lnTo>
                  <a:pt x="4361556" y="1701413"/>
                </a:lnTo>
                <a:cubicBezTo>
                  <a:pt x="4359770" y="1702028"/>
                  <a:pt x="4357953" y="1702605"/>
                  <a:pt x="4356179" y="1703205"/>
                </a:cubicBezTo>
                <a:lnTo>
                  <a:pt x="4359764" y="1699979"/>
                </a:lnTo>
                <a:close/>
                <a:moveTo>
                  <a:pt x="4455103" y="1699979"/>
                </a:moveTo>
                <a:lnTo>
                  <a:pt x="4461196" y="1701413"/>
                </a:lnTo>
                <a:lnTo>
                  <a:pt x="4461196" y="1706431"/>
                </a:lnTo>
                <a:lnTo>
                  <a:pt x="4455820" y="1707865"/>
                </a:lnTo>
                <a:lnTo>
                  <a:pt x="4448652" y="1706073"/>
                </a:lnTo>
                <a:lnTo>
                  <a:pt x="4448652" y="1701413"/>
                </a:lnTo>
                <a:lnTo>
                  <a:pt x="4455103" y="1699979"/>
                </a:lnTo>
                <a:close/>
                <a:moveTo>
                  <a:pt x="4310660" y="1700696"/>
                </a:moveTo>
                <a:lnTo>
                  <a:pt x="4314961" y="1702488"/>
                </a:lnTo>
                <a:cubicBezTo>
                  <a:pt x="4314842" y="1703324"/>
                  <a:pt x="4314722" y="1704161"/>
                  <a:pt x="4314603" y="1704997"/>
                </a:cubicBezTo>
                <a:lnTo>
                  <a:pt x="4312453" y="1706072"/>
                </a:lnTo>
                <a:lnTo>
                  <a:pt x="4310302" y="1706072"/>
                </a:lnTo>
                <a:cubicBezTo>
                  <a:pt x="4310421" y="1704280"/>
                  <a:pt x="4310541" y="1702488"/>
                  <a:pt x="4310660" y="1700696"/>
                </a:cubicBezTo>
                <a:close/>
                <a:moveTo>
                  <a:pt x="4365140" y="1700696"/>
                </a:moveTo>
                <a:lnTo>
                  <a:pt x="4370158" y="1701771"/>
                </a:lnTo>
                <a:lnTo>
                  <a:pt x="4366574" y="1705713"/>
                </a:lnTo>
                <a:lnTo>
                  <a:pt x="4362631" y="1701771"/>
                </a:lnTo>
                <a:cubicBezTo>
                  <a:pt x="4363489" y="1701475"/>
                  <a:pt x="4364279" y="1700996"/>
                  <a:pt x="4365140" y="1700696"/>
                </a:cubicBezTo>
                <a:close/>
                <a:moveTo>
                  <a:pt x="4267291" y="1701054"/>
                </a:moveTo>
                <a:lnTo>
                  <a:pt x="4262632" y="1705713"/>
                </a:lnTo>
                <a:lnTo>
                  <a:pt x="4257972" y="1705713"/>
                </a:lnTo>
                <a:cubicBezTo>
                  <a:pt x="4260641" y="1704340"/>
                  <a:pt x="4263204" y="1702848"/>
                  <a:pt x="4265858" y="1701412"/>
                </a:cubicBezTo>
                <a:lnTo>
                  <a:pt x="4267291" y="1701054"/>
                </a:lnTo>
                <a:close/>
                <a:moveTo>
                  <a:pt x="4264782" y="1701412"/>
                </a:moveTo>
                <a:cubicBezTo>
                  <a:pt x="4262175" y="1702814"/>
                  <a:pt x="4259519" y="1704369"/>
                  <a:pt x="4256897" y="1705713"/>
                </a:cubicBezTo>
                <a:lnTo>
                  <a:pt x="4248295" y="1705713"/>
                </a:lnTo>
                <a:lnTo>
                  <a:pt x="4262273" y="1701770"/>
                </a:lnTo>
                <a:lnTo>
                  <a:pt x="4264782" y="1701412"/>
                </a:lnTo>
                <a:close/>
                <a:moveTo>
                  <a:pt x="4267650" y="1701412"/>
                </a:moveTo>
                <a:lnTo>
                  <a:pt x="4271234" y="1705713"/>
                </a:lnTo>
                <a:lnTo>
                  <a:pt x="4263349" y="1705713"/>
                </a:lnTo>
                <a:lnTo>
                  <a:pt x="4267650" y="1701412"/>
                </a:lnTo>
                <a:close/>
                <a:moveTo>
                  <a:pt x="4327147" y="1701412"/>
                </a:moveTo>
                <a:lnTo>
                  <a:pt x="4327147" y="1706071"/>
                </a:lnTo>
                <a:lnTo>
                  <a:pt x="4325355" y="1706071"/>
                </a:lnTo>
                <a:lnTo>
                  <a:pt x="4322846" y="1704997"/>
                </a:lnTo>
                <a:lnTo>
                  <a:pt x="4322846" y="1702846"/>
                </a:lnTo>
                <a:lnTo>
                  <a:pt x="4327147" y="1701412"/>
                </a:lnTo>
                <a:close/>
                <a:moveTo>
                  <a:pt x="4361914" y="1701770"/>
                </a:moveTo>
                <a:lnTo>
                  <a:pt x="4366215" y="1706071"/>
                </a:lnTo>
                <a:lnTo>
                  <a:pt x="4353312" y="1706071"/>
                </a:lnTo>
                <a:lnTo>
                  <a:pt x="4355463" y="1703924"/>
                </a:lnTo>
                <a:lnTo>
                  <a:pt x="4361914" y="1701773"/>
                </a:lnTo>
                <a:lnTo>
                  <a:pt x="4361914" y="1701770"/>
                </a:lnTo>
                <a:close/>
                <a:moveTo>
                  <a:pt x="4447935" y="1701770"/>
                </a:moveTo>
                <a:cubicBezTo>
                  <a:pt x="4447816" y="1703084"/>
                  <a:pt x="4447696" y="1704398"/>
                  <a:pt x="4447577" y="1705712"/>
                </a:cubicBezTo>
                <a:lnTo>
                  <a:pt x="4440050" y="1703924"/>
                </a:lnTo>
                <a:lnTo>
                  <a:pt x="4447935" y="1701770"/>
                </a:lnTo>
                <a:close/>
                <a:moveTo>
                  <a:pt x="4462272" y="1701770"/>
                </a:moveTo>
                <a:lnTo>
                  <a:pt x="4470515" y="1703920"/>
                </a:lnTo>
                <a:lnTo>
                  <a:pt x="4462272" y="1706071"/>
                </a:lnTo>
                <a:lnTo>
                  <a:pt x="4462272" y="1701770"/>
                </a:lnTo>
                <a:close/>
                <a:moveTo>
                  <a:pt x="4370875" y="1702128"/>
                </a:moveTo>
                <a:lnTo>
                  <a:pt x="4374817" y="1706070"/>
                </a:lnTo>
                <a:lnTo>
                  <a:pt x="4367291" y="1706070"/>
                </a:lnTo>
                <a:lnTo>
                  <a:pt x="4370875" y="1702128"/>
                </a:lnTo>
                <a:close/>
                <a:moveTo>
                  <a:pt x="4371592" y="1702128"/>
                </a:moveTo>
                <a:lnTo>
                  <a:pt x="4377685" y="1703202"/>
                </a:lnTo>
                <a:lnTo>
                  <a:pt x="4390946" y="1706070"/>
                </a:lnTo>
                <a:lnTo>
                  <a:pt x="4375893" y="1706070"/>
                </a:lnTo>
                <a:lnTo>
                  <a:pt x="4371592" y="1702128"/>
                </a:lnTo>
                <a:close/>
                <a:moveTo>
                  <a:pt x="4303133" y="1702485"/>
                </a:moveTo>
                <a:lnTo>
                  <a:pt x="4307076" y="1706070"/>
                </a:lnTo>
                <a:lnTo>
                  <a:pt x="4295965" y="1705712"/>
                </a:lnTo>
                <a:lnTo>
                  <a:pt x="4303133" y="1702486"/>
                </a:lnTo>
                <a:lnTo>
                  <a:pt x="4303133" y="1702485"/>
                </a:lnTo>
                <a:close/>
                <a:moveTo>
                  <a:pt x="5226781" y="1702485"/>
                </a:moveTo>
                <a:lnTo>
                  <a:pt x="5226781" y="1712163"/>
                </a:lnTo>
                <a:lnTo>
                  <a:pt x="5208143" y="1707145"/>
                </a:lnTo>
                <a:lnTo>
                  <a:pt x="5226781" y="1702485"/>
                </a:lnTo>
                <a:close/>
                <a:moveTo>
                  <a:pt x="4315319" y="1702849"/>
                </a:moveTo>
                <a:lnTo>
                  <a:pt x="4318545" y="1703924"/>
                </a:lnTo>
                <a:lnTo>
                  <a:pt x="4315319" y="1704998"/>
                </a:lnTo>
                <a:lnTo>
                  <a:pt x="4315319" y="1702849"/>
                </a:lnTo>
                <a:close/>
                <a:moveTo>
                  <a:pt x="4778398" y="1702849"/>
                </a:moveTo>
                <a:lnTo>
                  <a:pt x="4790942" y="1706075"/>
                </a:lnTo>
                <a:lnTo>
                  <a:pt x="4790942" y="1718620"/>
                </a:lnTo>
                <a:lnTo>
                  <a:pt x="4776964" y="1722204"/>
                </a:lnTo>
                <a:lnTo>
                  <a:pt x="4763703" y="1718620"/>
                </a:lnTo>
                <a:lnTo>
                  <a:pt x="4763703" y="1706433"/>
                </a:lnTo>
                <a:lnTo>
                  <a:pt x="4778398" y="1702849"/>
                </a:lnTo>
                <a:close/>
                <a:moveTo>
                  <a:pt x="5179828" y="1702849"/>
                </a:moveTo>
                <a:lnTo>
                  <a:pt x="5196315" y="1707150"/>
                </a:lnTo>
                <a:lnTo>
                  <a:pt x="5179469" y="1711451"/>
                </a:lnTo>
                <a:cubicBezTo>
                  <a:pt x="5179589" y="1708584"/>
                  <a:pt x="5179708" y="1705716"/>
                  <a:pt x="5179828" y="1702849"/>
                </a:cubicBezTo>
                <a:close/>
                <a:moveTo>
                  <a:pt x="4322129" y="1703207"/>
                </a:moveTo>
                <a:lnTo>
                  <a:pt x="4322129" y="1704641"/>
                </a:lnTo>
                <a:lnTo>
                  <a:pt x="4319979" y="1703924"/>
                </a:lnTo>
                <a:lnTo>
                  <a:pt x="4322129" y="1703207"/>
                </a:lnTo>
                <a:close/>
                <a:moveTo>
                  <a:pt x="4319262" y="1704282"/>
                </a:moveTo>
                <a:lnTo>
                  <a:pt x="4322129" y="1705356"/>
                </a:lnTo>
                <a:lnTo>
                  <a:pt x="4322129" y="1706073"/>
                </a:lnTo>
                <a:lnTo>
                  <a:pt x="4315319" y="1706073"/>
                </a:lnTo>
                <a:lnTo>
                  <a:pt x="4315319" y="1705715"/>
                </a:lnTo>
                <a:lnTo>
                  <a:pt x="4319262" y="1704282"/>
                </a:lnTo>
                <a:close/>
                <a:moveTo>
                  <a:pt x="4354387" y="1704282"/>
                </a:moveTo>
                <a:lnTo>
                  <a:pt x="4352954" y="1705715"/>
                </a:lnTo>
                <a:lnTo>
                  <a:pt x="4352237" y="1704998"/>
                </a:lnTo>
                <a:lnTo>
                  <a:pt x="4354387" y="1704282"/>
                </a:lnTo>
                <a:close/>
                <a:moveTo>
                  <a:pt x="4437899" y="1704282"/>
                </a:moveTo>
                <a:cubicBezTo>
                  <a:pt x="4438014" y="1704327"/>
                  <a:pt x="4438143" y="1704327"/>
                  <a:pt x="4438257" y="1704282"/>
                </a:cubicBezTo>
                <a:lnTo>
                  <a:pt x="4447576" y="1706791"/>
                </a:lnTo>
                <a:lnTo>
                  <a:pt x="4447576" y="1710016"/>
                </a:lnTo>
                <a:lnTo>
                  <a:pt x="4437540" y="1712884"/>
                </a:lnTo>
                <a:cubicBezTo>
                  <a:pt x="4437660" y="1710017"/>
                  <a:pt x="4437779" y="1707149"/>
                  <a:pt x="4437899" y="1704282"/>
                </a:cubicBezTo>
                <a:close/>
                <a:moveTo>
                  <a:pt x="4472307" y="1704282"/>
                </a:moveTo>
                <a:cubicBezTo>
                  <a:pt x="4472426" y="1707030"/>
                  <a:pt x="4472546" y="1709777"/>
                  <a:pt x="4472665" y="1712525"/>
                </a:cubicBezTo>
                <a:lnTo>
                  <a:pt x="4462271" y="1709658"/>
                </a:lnTo>
                <a:lnTo>
                  <a:pt x="4462271" y="1707149"/>
                </a:lnTo>
                <a:lnTo>
                  <a:pt x="4472307" y="1704282"/>
                </a:lnTo>
                <a:close/>
                <a:moveTo>
                  <a:pt x="4351520" y="1705356"/>
                </a:moveTo>
                <a:lnTo>
                  <a:pt x="4352237" y="1706073"/>
                </a:lnTo>
                <a:lnTo>
                  <a:pt x="4349369" y="1706073"/>
                </a:lnTo>
                <a:lnTo>
                  <a:pt x="4351520" y="1705356"/>
                </a:lnTo>
                <a:close/>
                <a:moveTo>
                  <a:pt x="4322846" y="1705714"/>
                </a:moveTo>
                <a:lnTo>
                  <a:pt x="4323563" y="1706072"/>
                </a:lnTo>
                <a:lnTo>
                  <a:pt x="4322846" y="1706072"/>
                </a:lnTo>
                <a:lnTo>
                  <a:pt x="4322846" y="1705714"/>
                </a:lnTo>
                <a:close/>
                <a:moveTo>
                  <a:pt x="4310302" y="1706431"/>
                </a:moveTo>
                <a:lnTo>
                  <a:pt x="4311018" y="1706431"/>
                </a:lnTo>
                <a:lnTo>
                  <a:pt x="4310302" y="1706789"/>
                </a:lnTo>
                <a:lnTo>
                  <a:pt x="4310302" y="1706431"/>
                </a:lnTo>
                <a:close/>
                <a:moveTo>
                  <a:pt x="4312811" y="1706431"/>
                </a:moveTo>
                <a:lnTo>
                  <a:pt x="4314603" y="1706431"/>
                </a:lnTo>
                <a:lnTo>
                  <a:pt x="4314603" y="1707865"/>
                </a:lnTo>
                <a:lnTo>
                  <a:pt x="4311377" y="1707148"/>
                </a:lnTo>
                <a:lnTo>
                  <a:pt x="4312811" y="1706431"/>
                </a:lnTo>
                <a:close/>
                <a:moveTo>
                  <a:pt x="4315319" y="1706431"/>
                </a:moveTo>
                <a:lnTo>
                  <a:pt x="4322129" y="1706789"/>
                </a:lnTo>
                <a:lnTo>
                  <a:pt x="4322129" y="1707863"/>
                </a:lnTo>
                <a:lnTo>
                  <a:pt x="4318545" y="1708938"/>
                </a:lnTo>
                <a:lnTo>
                  <a:pt x="4315319" y="1708225"/>
                </a:lnTo>
                <a:lnTo>
                  <a:pt x="4315319" y="1706431"/>
                </a:lnTo>
                <a:close/>
                <a:moveTo>
                  <a:pt x="4793093" y="1706431"/>
                </a:moveTo>
                <a:lnTo>
                  <a:pt x="4813523" y="1712166"/>
                </a:lnTo>
                <a:lnTo>
                  <a:pt x="4793093" y="1717900"/>
                </a:lnTo>
                <a:lnTo>
                  <a:pt x="4793093" y="1706431"/>
                </a:lnTo>
                <a:close/>
                <a:moveTo>
                  <a:pt x="4322846" y="1706789"/>
                </a:moveTo>
                <a:lnTo>
                  <a:pt x="4325355" y="1706789"/>
                </a:lnTo>
                <a:lnTo>
                  <a:pt x="4322846" y="1707863"/>
                </a:lnTo>
                <a:lnTo>
                  <a:pt x="4322846" y="1706789"/>
                </a:lnTo>
                <a:close/>
                <a:moveTo>
                  <a:pt x="4327864" y="1706789"/>
                </a:moveTo>
                <a:lnTo>
                  <a:pt x="4346502" y="1706789"/>
                </a:lnTo>
                <a:cubicBezTo>
                  <a:pt x="4340658" y="1711468"/>
                  <a:pt x="4334643" y="1716410"/>
                  <a:pt x="4328581" y="1721126"/>
                </a:cubicBezTo>
                <a:cubicBezTo>
                  <a:pt x="4334833" y="1716266"/>
                  <a:pt x="4341202" y="1711607"/>
                  <a:pt x="4347219" y="1706789"/>
                </a:cubicBezTo>
                <a:lnTo>
                  <a:pt x="4390229" y="1706789"/>
                </a:lnTo>
                <a:cubicBezTo>
                  <a:pt x="4370396" y="1721281"/>
                  <a:pt x="4350779" y="1737074"/>
                  <a:pt x="4329298" y="1750874"/>
                </a:cubicBezTo>
                <a:lnTo>
                  <a:pt x="4329298" y="1748007"/>
                </a:lnTo>
                <a:lnTo>
                  <a:pt x="4329298" y="1742631"/>
                </a:lnTo>
                <a:cubicBezTo>
                  <a:pt x="4329179" y="1740839"/>
                  <a:pt x="4329059" y="1739046"/>
                  <a:pt x="4328940" y="1737254"/>
                </a:cubicBezTo>
                <a:cubicBezTo>
                  <a:pt x="4329009" y="1737151"/>
                  <a:pt x="4329009" y="1737000"/>
                  <a:pt x="4328940" y="1736897"/>
                </a:cubicBezTo>
                <a:lnTo>
                  <a:pt x="4328940" y="1731879"/>
                </a:lnTo>
                <a:cubicBezTo>
                  <a:pt x="4329009" y="1731776"/>
                  <a:pt x="4329009" y="1731624"/>
                  <a:pt x="4328940" y="1731521"/>
                </a:cubicBezTo>
                <a:cubicBezTo>
                  <a:pt x="4328821" y="1728176"/>
                  <a:pt x="4328701" y="1724830"/>
                  <a:pt x="4328582" y="1721485"/>
                </a:cubicBezTo>
                <a:cubicBezTo>
                  <a:pt x="4328651" y="1721382"/>
                  <a:pt x="4328651" y="1721231"/>
                  <a:pt x="4328582" y="1721127"/>
                </a:cubicBezTo>
                <a:cubicBezTo>
                  <a:pt x="4328513" y="1721185"/>
                  <a:pt x="4328298" y="1721070"/>
                  <a:pt x="4328224" y="1721127"/>
                </a:cubicBezTo>
                <a:lnTo>
                  <a:pt x="4327864" y="1706789"/>
                </a:lnTo>
                <a:close/>
                <a:moveTo>
                  <a:pt x="4327147" y="1707147"/>
                </a:moveTo>
                <a:cubicBezTo>
                  <a:pt x="4327266" y="1708581"/>
                  <a:pt x="4327386" y="1710014"/>
                  <a:pt x="4327505" y="1711448"/>
                </a:cubicBezTo>
                <a:lnTo>
                  <a:pt x="4322846" y="1710014"/>
                </a:lnTo>
                <a:lnTo>
                  <a:pt x="4322846" y="1708580"/>
                </a:lnTo>
                <a:lnTo>
                  <a:pt x="4327147" y="1707147"/>
                </a:lnTo>
                <a:close/>
                <a:moveTo>
                  <a:pt x="4448652" y="1707147"/>
                </a:moveTo>
                <a:lnTo>
                  <a:pt x="4453670" y="1708580"/>
                </a:lnTo>
                <a:lnTo>
                  <a:pt x="4448652" y="1710014"/>
                </a:lnTo>
                <a:lnTo>
                  <a:pt x="4448652" y="1707147"/>
                </a:lnTo>
                <a:close/>
                <a:moveTo>
                  <a:pt x="4761910" y="1707147"/>
                </a:moveTo>
                <a:lnTo>
                  <a:pt x="4761910" y="1718258"/>
                </a:lnTo>
                <a:lnTo>
                  <a:pt x="4741839" y="1712881"/>
                </a:lnTo>
                <a:lnTo>
                  <a:pt x="4761910" y="1707147"/>
                </a:lnTo>
                <a:close/>
                <a:moveTo>
                  <a:pt x="4310302" y="1707505"/>
                </a:moveTo>
                <a:lnTo>
                  <a:pt x="4314603" y="1708579"/>
                </a:lnTo>
                <a:lnTo>
                  <a:pt x="4314603" y="1710013"/>
                </a:lnTo>
                <a:lnTo>
                  <a:pt x="4309943" y="1711088"/>
                </a:lnTo>
                <a:cubicBezTo>
                  <a:pt x="4310063" y="1709894"/>
                  <a:pt x="4310182" y="1708699"/>
                  <a:pt x="4310302" y="1707505"/>
                </a:cubicBezTo>
                <a:close/>
                <a:moveTo>
                  <a:pt x="4461196" y="1707505"/>
                </a:moveTo>
                <a:lnTo>
                  <a:pt x="4461196" y="1709655"/>
                </a:lnTo>
                <a:lnTo>
                  <a:pt x="4457612" y="1708580"/>
                </a:lnTo>
                <a:lnTo>
                  <a:pt x="4461196" y="1707505"/>
                </a:lnTo>
                <a:close/>
                <a:moveTo>
                  <a:pt x="5778747" y="1708221"/>
                </a:moveTo>
                <a:cubicBezTo>
                  <a:pt x="5790476" y="1715130"/>
                  <a:pt x="5781585" y="1740693"/>
                  <a:pt x="5786991" y="1753382"/>
                </a:cubicBezTo>
                <a:cubicBezTo>
                  <a:pt x="5779114" y="1751471"/>
                  <a:pt x="5773239" y="1738796"/>
                  <a:pt x="5766202" y="1732235"/>
                </a:cubicBezTo>
                <a:cubicBezTo>
                  <a:pt x="5766351" y="1726852"/>
                  <a:pt x="5756756" y="1721152"/>
                  <a:pt x="5773012" y="1717182"/>
                </a:cubicBezTo>
                <a:cubicBezTo>
                  <a:pt x="5776290" y="1716382"/>
                  <a:pt x="5772549" y="1710379"/>
                  <a:pt x="5778747" y="1708221"/>
                </a:cubicBezTo>
                <a:close/>
                <a:moveTo>
                  <a:pt x="4322129" y="1708579"/>
                </a:moveTo>
                <a:lnTo>
                  <a:pt x="4322129" y="1710013"/>
                </a:lnTo>
                <a:lnTo>
                  <a:pt x="4319621" y="1709296"/>
                </a:lnTo>
                <a:lnTo>
                  <a:pt x="4322129" y="1708579"/>
                </a:lnTo>
                <a:close/>
                <a:moveTo>
                  <a:pt x="4315319" y="1708943"/>
                </a:moveTo>
                <a:lnTo>
                  <a:pt x="4317112" y="1709301"/>
                </a:lnTo>
                <a:lnTo>
                  <a:pt x="4315319" y="1710018"/>
                </a:lnTo>
                <a:lnTo>
                  <a:pt x="4315319" y="1708943"/>
                </a:lnTo>
                <a:close/>
                <a:moveTo>
                  <a:pt x="4455462" y="1708943"/>
                </a:moveTo>
                <a:lnTo>
                  <a:pt x="4461196" y="1710735"/>
                </a:lnTo>
                <a:lnTo>
                  <a:pt x="4461196" y="1715753"/>
                </a:lnTo>
                <a:lnTo>
                  <a:pt x="4455103" y="1717545"/>
                </a:lnTo>
                <a:lnTo>
                  <a:pt x="4448652" y="1715753"/>
                </a:lnTo>
                <a:lnTo>
                  <a:pt x="4448652" y="1711093"/>
                </a:lnTo>
                <a:lnTo>
                  <a:pt x="4455462" y="1708943"/>
                </a:lnTo>
                <a:close/>
                <a:moveTo>
                  <a:pt x="5202408" y="1708943"/>
                </a:moveTo>
                <a:lnTo>
                  <a:pt x="5226781" y="1715394"/>
                </a:lnTo>
                <a:lnTo>
                  <a:pt x="5227138" y="1736183"/>
                </a:lnTo>
                <a:lnTo>
                  <a:pt x="5204558" y="1742634"/>
                </a:lnTo>
                <a:lnTo>
                  <a:pt x="5179110" y="1735824"/>
                </a:lnTo>
                <a:cubicBezTo>
                  <a:pt x="5179229" y="1728775"/>
                  <a:pt x="5179349" y="1721726"/>
                  <a:pt x="5179468" y="1714677"/>
                </a:cubicBezTo>
                <a:lnTo>
                  <a:pt x="5202408" y="1708943"/>
                </a:lnTo>
                <a:close/>
                <a:moveTo>
                  <a:pt x="4318545" y="1709660"/>
                </a:moveTo>
                <a:lnTo>
                  <a:pt x="4322129" y="1710734"/>
                </a:lnTo>
                <a:lnTo>
                  <a:pt x="4322129" y="1712885"/>
                </a:lnTo>
                <a:lnTo>
                  <a:pt x="4318904" y="1713602"/>
                </a:lnTo>
                <a:lnTo>
                  <a:pt x="4315319" y="1712885"/>
                </a:lnTo>
                <a:lnTo>
                  <a:pt x="4315319" y="1710376"/>
                </a:lnTo>
                <a:lnTo>
                  <a:pt x="4318545" y="1709660"/>
                </a:lnTo>
                <a:close/>
                <a:moveTo>
                  <a:pt x="4314603" y="1710734"/>
                </a:moveTo>
                <a:lnTo>
                  <a:pt x="4314603" y="1712526"/>
                </a:lnTo>
                <a:lnTo>
                  <a:pt x="4311018" y="1711810"/>
                </a:lnTo>
                <a:lnTo>
                  <a:pt x="4314603" y="1710734"/>
                </a:lnTo>
                <a:close/>
                <a:moveTo>
                  <a:pt x="4322846" y="1710734"/>
                </a:moveTo>
                <a:lnTo>
                  <a:pt x="4326072" y="1711809"/>
                </a:lnTo>
                <a:lnTo>
                  <a:pt x="4322846" y="1712526"/>
                </a:lnTo>
                <a:lnTo>
                  <a:pt x="4322846" y="1710734"/>
                </a:lnTo>
                <a:close/>
                <a:moveTo>
                  <a:pt x="4462272" y="1710734"/>
                </a:moveTo>
                <a:lnTo>
                  <a:pt x="4470874" y="1713243"/>
                </a:lnTo>
                <a:lnTo>
                  <a:pt x="4462272" y="1715394"/>
                </a:lnTo>
                <a:lnTo>
                  <a:pt x="4462272" y="1710734"/>
                </a:lnTo>
                <a:close/>
                <a:moveTo>
                  <a:pt x="4447576" y="1711092"/>
                </a:moveTo>
                <a:lnTo>
                  <a:pt x="4447576" y="1715393"/>
                </a:lnTo>
                <a:lnTo>
                  <a:pt x="4439691" y="1713243"/>
                </a:lnTo>
                <a:lnTo>
                  <a:pt x="4447576" y="1711092"/>
                </a:lnTo>
                <a:close/>
                <a:moveTo>
                  <a:pt x="4309943" y="1711809"/>
                </a:moveTo>
                <a:lnTo>
                  <a:pt x="4314603" y="1713243"/>
                </a:lnTo>
                <a:lnTo>
                  <a:pt x="4314603" y="1715035"/>
                </a:lnTo>
                <a:lnTo>
                  <a:pt x="4309943" y="1716109"/>
                </a:lnTo>
                <a:lnTo>
                  <a:pt x="4309943" y="1711809"/>
                </a:lnTo>
                <a:close/>
                <a:moveTo>
                  <a:pt x="4327506" y="1712167"/>
                </a:moveTo>
                <a:lnTo>
                  <a:pt x="4327506" y="1716109"/>
                </a:lnTo>
                <a:lnTo>
                  <a:pt x="4322846" y="1714676"/>
                </a:lnTo>
                <a:lnTo>
                  <a:pt x="4322846" y="1713242"/>
                </a:lnTo>
                <a:lnTo>
                  <a:pt x="4327506" y="1712167"/>
                </a:lnTo>
                <a:close/>
                <a:moveTo>
                  <a:pt x="1895629" y="1712527"/>
                </a:moveTo>
                <a:cubicBezTo>
                  <a:pt x="1897552" y="1713563"/>
                  <a:pt x="1902085" y="1735613"/>
                  <a:pt x="1913191" y="1733674"/>
                </a:cubicBezTo>
                <a:cubicBezTo>
                  <a:pt x="1937425" y="1742350"/>
                  <a:pt x="1903093" y="1753490"/>
                  <a:pt x="1916417" y="1765931"/>
                </a:cubicBezTo>
                <a:cubicBezTo>
                  <a:pt x="1925927" y="1789813"/>
                  <a:pt x="1953025" y="1772489"/>
                  <a:pt x="1968388" y="1762706"/>
                </a:cubicBezTo>
                <a:cubicBezTo>
                  <a:pt x="1987079" y="1757770"/>
                  <a:pt x="1970808" y="1776273"/>
                  <a:pt x="1961220" y="1777759"/>
                </a:cubicBezTo>
                <a:cubicBezTo>
                  <a:pt x="1945199" y="1790212"/>
                  <a:pt x="1930364" y="1787590"/>
                  <a:pt x="1925378" y="1825788"/>
                </a:cubicBezTo>
                <a:lnTo>
                  <a:pt x="1922152" y="1824713"/>
                </a:lnTo>
                <a:lnTo>
                  <a:pt x="1920360" y="1822921"/>
                </a:lnTo>
                <a:cubicBezTo>
                  <a:pt x="1920673" y="1802334"/>
                  <a:pt x="1913869" y="1779520"/>
                  <a:pt x="1904589" y="1759122"/>
                </a:cubicBezTo>
                <a:cubicBezTo>
                  <a:pt x="1893059" y="1732565"/>
                  <a:pt x="1894614" y="1734904"/>
                  <a:pt x="1894554" y="1720054"/>
                </a:cubicBezTo>
                <a:cubicBezTo>
                  <a:pt x="1894733" y="1714074"/>
                  <a:pt x="1894980" y="1712182"/>
                  <a:pt x="1895629" y="1712527"/>
                </a:cubicBezTo>
                <a:close/>
                <a:moveTo>
                  <a:pt x="4315319" y="1713244"/>
                </a:moveTo>
                <a:lnTo>
                  <a:pt x="4317828" y="1713961"/>
                </a:lnTo>
                <a:lnTo>
                  <a:pt x="4315319" y="1714677"/>
                </a:lnTo>
                <a:lnTo>
                  <a:pt x="4315319" y="1713244"/>
                </a:lnTo>
                <a:close/>
                <a:moveTo>
                  <a:pt x="4816390" y="1713244"/>
                </a:moveTo>
                <a:lnTo>
                  <a:pt x="4817107" y="1733315"/>
                </a:lnTo>
                <a:lnTo>
                  <a:pt x="4793093" y="1726505"/>
                </a:lnTo>
                <a:lnTo>
                  <a:pt x="4793093" y="1720054"/>
                </a:lnTo>
                <a:lnTo>
                  <a:pt x="4816390" y="1713244"/>
                </a:lnTo>
                <a:close/>
                <a:moveTo>
                  <a:pt x="4322129" y="1713602"/>
                </a:moveTo>
                <a:lnTo>
                  <a:pt x="4322129" y="1714676"/>
                </a:lnTo>
                <a:lnTo>
                  <a:pt x="4319979" y="1713960"/>
                </a:lnTo>
                <a:lnTo>
                  <a:pt x="4322129" y="1713602"/>
                </a:lnTo>
                <a:close/>
                <a:moveTo>
                  <a:pt x="4437541" y="1713602"/>
                </a:moveTo>
                <a:lnTo>
                  <a:pt x="4447576" y="1716469"/>
                </a:lnTo>
                <a:lnTo>
                  <a:pt x="4447576" y="1719336"/>
                </a:lnTo>
                <a:lnTo>
                  <a:pt x="4437182" y="1722204"/>
                </a:lnTo>
                <a:cubicBezTo>
                  <a:pt x="4437302" y="1719337"/>
                  <a:pt x="4437421" y="1716469"/>
                  <a:pt x="4437541" y="1713602"/>
                </a:cubicBezTo>
                <a:close/>
                <a:moveTo>
                  <a:pt x="4472666" y="1713602"/>
                </a:moveTo>
                <a:cubicBezTo>
                  <a:pt x="4472785" y="1716469"/>
                  <a:pt x="4472905" y="1719337"/>
                  <a:pt x="4473024" y="1722204"/>
                </a:cubicBezTo>
                <a:lnTo>
                  <a:pt x="4462271" y="1719336"/>
                </a:lnTo>
                <a:lnTo>
                  <a:pt x="4462271" y="1716469"/>
                </a:lnTo>
                <a:lnTo>
                  <a:pt x="4472666" y="1713602"/>
                </a:lnTo>
                <a:close/>
                <a:moveTo>
                  <a:pt x="4738972" y="1713960"/>
                </a:moveTo>
                <a:lnTo>
                  <a:pt x="4761910" y="1720053"/>
                </a:lnTo>
                <a:lnTo>
                  <a:pt x="4761910" y="1726504"/>
                </a:lnTo>
                <a:lnTo>
                  <a:pt x="4738255" y="1732956"/>
                </a:lnTo>
                <a:lnTo>
                  <a:pt x="4738972" y="1713960"/>
                </a:lnTo>
                <a:close/>
                <a:moveTo>
                  <a:pt x="4318904" y="1714317"/>
                </a:moveTo>
                <a:lnTo>
                  <a:pt x="4322129" y="1715392"/>
                </a:lnTo>
                <a:lnTo>
                  <a:pt x="4322129" y="1717543"/>
                </a:lnTo>
                <a:lnTo>
                  <a:pt x="4318545" y="1718259"/>
                </a:lnTo>
                <a:lnTo>
                  <a:pt x="4315319" y="1717545"/>
                </a:lnTo>
                <a:lnTo>
                  <a:pt x="4315319" y="1715394"/>
                </a:lnTo>
                <a:lnTo>
                  <a:pt x="4318904" y="1714317"/>
                </a:lnTo>
                <a:close/>
                <a:moveTo>
                  <a:pt x="4314603" y="1715392"/>
                </a:moveTo>
                <a:lnTo>
                  <a:pt x="4314603" y="1717543"/>
                </a:lnTo>
                <a:lnTo>
                  <a:pt x="4311018" y="1716468"/>
                </a:lnTo>
                <a:lnTo>
                  <a:pt x="4314603" y="1715392"/>
                </a:lnTo>
                <a:close/>
                <a:moveTo>
                  <a:pt x="4322846" y="1715392"/>
                </a:moveTo>
                <a:lnTo>
                  <a:pt x="4326072" y="1716467"/>
                </a:lnTo>
                <a:lnTo>
                  <a:pt x="4322846" y="1717184"/>
                </a:lnTo>
                <a:lnTo>
                  <a:pt x="4322846" y="1715392"/>
                </a:lnTo>
                <a:close/>
                <a:moveTo>
                  <a:pt x="5176243" y="1715392"/>
                </a:moveTo>
                <a:cubicBezTo>
                  <a:pt x="5176124" y="1721963"/>
                  <a:pt x="5176004" y="1728534"/>
                  <a:pt x="5175885" y="1735105"/>
                </a:cubicBezTo>
                <a:lnTo>
                  <a:pt x="5140043" y="1725428"/>
                </a:lnTo>
                <a:lnTo>
                  <a:pt x="5176243" y="1715392"/>
                </a:lnTo>
                <a:close/>
                <a:moveTo>
                  <a:pt x="4327506" y="1716467"/>
                </a:moveTo>
                <a:cubicBezTo>
                  <a:pt x="4327625" y="1717901"/>
                  <a:pt x="4327745" y="1719334"/>
                  <a:pt x="4327864" y="1720768"/>
                </a:cubicBezTo>
                <a:lnTo>
                  <a:pt x="4322846" y="1719693"/>
                </a:lnTo>
                <a:lnTo>
                  <a:pt x="4322846" y="1717901"/>
                </a:lnTo>
                <a:lnTo>
                  <a:pt x="4327506" y="1716467"/>
                </a:lnTo>
                <a:close/>
                <a:moveTo>
                  <a:pt x="5230006" y="1716467"/>
                </a:moveTo>
                <a:lnTo>
                  <a:pt x="5265848" y="1725786"/>
                </a:lnTo>
                <a:lnTo>
                  <a:pt x="5230006" y="1735821"/>
                </a:lnTo>
                <a:lnTo>
                  <a:pt x="5230006" y="1716467"/>
                </a:lnTo>
                <a:close/>
                <a:moveTo>
                  <a:pt x="4309943" y="1716825"/>
                </a:moveTo>
                <a:lnTo>
                  <a:pt x="4314603" y="1717899"/>
                </a:lnTo>
                <a:lnTo>
                  <a:pt x="4314603" y="1719691"/>
                </a:lnTo>
                <a:lnTo>
                  <a:pt x="4309585" y="1720766"/>
                </a:lnTo>
                <a:cubicBezTo>
                  <a:pt x="4309704" y="1719452"/>
                  <a:pt x="4309824" y="1718139"/>
                  <a:pt x="4309943" y="1716825"/>
                </a:cubicBezTo>
                <a:close/>
                <a:moveTo>
                  <a:pt x="4448652" y="1716825"/>
                </a:moveTo>
                <a:lnTo>
                  <a:pt x="4453311" y="1717899"/>
                </a:lnTo>
                <a:lnTo>
                  <a:pt x="4448293" y="1719333"/>
                </a:lnTo>
                <a:cubicBezTo>
                  <a:pt x="4448413" y="1718497"/>
                  <a:pt x="4448532" y="1717661"/>
                  <a:pt x="4448652" y="1716825"/>
                </a:cubicBezTo>
                <a:close/>
                <a:moveTo>
                  <a:pt x="4461196" y="1716825"/>
                </a:moveTo>
                <a:lnTo>
                  <a:pt x="4461196" y="1719333"/>
                </a:lnTo>
                <a:lnTo>
                  <a:pt x="4456895" y="1717900"/>
                </a:lnTo>
                <a:lnTo>
                  <a:pt x="4461196" y="1716825"/>
                </a:lnTo>
                <a:close/>
                <a:moveTo>
                  <a:pt x="4322129" y="1717899"/>
                </a:moveTo>
                <a:lnTo>
                  <a:pt x="4322129" y="1719333"/>
                </a:lnTo>
                <a:lnTo>
                  <a:pt x="4319621" y="1718616"/>
                </a:lnTo>
                <a:lnTo>
                  <a:pt x="4322129" y="1717899"/>
                </a:lnTo>
                <a:close/>
                <a:moveTo>
                  <a:pt x="4315319" y="1718262"/>
                </a:moveTo>
                <a:lnTo>
                  <a:pt x="4317112" y="1718620"/>
                </a:lnTo>
                <a:lnTo>
                  <a:pt x="4315319" y="1719336"/>
                </a:lnTo>
                <a:lnTo>
                  <a:pt x="4315319" y="1718262"/>
                </a:lnTo>
                <a:close/>
                <a:moveTo>
                  <a:pt x="4455103" y="1718620"/>
                </a:moveTo>
                <a:lnTo>
                  <a:pt x="4461196" y="1720053"/>
                </a:lnTo>
                <a:lnTo>
                  <a:pt x="4461196" y="1725788"/>
                </a:lnTo>
                <a:lnTo>
                  <a:pt x="4455462" y="1727580"/>
                </a:lnTo>
                <a:lnTo>
                  <a:pt x="4448293" y="1725430"/>
                </a:lnTo>
                <a:lnTo>
                  <a:pt x="4448293" y="1720053"/>
                </a:lnTo>
                <a:lnTo>
                  <a:pt x="4455103" y="1718620"/>
                </a:lnTo>
                <a:close/>
                <a:moveTo>
                  <a:pt x="4318545" y="1718977"/>
                </a:moveTo>
                <a:lnTo>
                  <a:pt x="4322129" y="1720052"/>
                </a:lnTo>
                <a:lnTo>
                  <a:pt x="4322129" y="1722561"/>
                </a:lnTo>
                <a:lnTo>
                  <a:pt x="4318904" y="1723636"/>
                </a:lnTo>
                <a:lnTo>
                  <a:pt x="4314961" y="1722561"/>
                </a:lnTo>
                <a:cubicBezTo>
                  <a:pt x="4315080" y="1721725"/>
                  <a:pt x="4315200" y="1720888"/>
                  <a:pt x="4315319" y="1720052"/>
                </a:cubicBezTo>
                <a:lnTo>
                  <a:pt x="4318545" y="1718977"/>
                </a:lnTo>
                <a:close/>
                <a:moveTo>
                  <a:pt x="4314603" y="1720052"/>
                </a:moveTo>
                <a:lnTo>
                  <a:pt x="4314603" y="1722203"/>
                </a:lnTo>
                <a:lnTo>
                  <a:pt x="4310302" y="1721128"/>
                </a:lnTo>
                <a:lnTo>
                  <a:pt x="4314603" y="1720052"/>
                </a:lnTo>
                <a:close/>
                <a:moveTo>
                  <a:pt x="4322846" y="1720410"/>
                </a:moveTo>
                <a:lnTo>
                  <a:pt x="4327147" y="1721485"/>
                </a:lnTo>
                <a:lnTo>
                  <a:pt x="4322846" y="1722559"/>
                </a:lnTo>
                <a:lnTo>
                  <a:pt x="4322846" y="1720410"/>
                </a:lnTo>
                <a:close/>
                <a:moveTo>
                  <a:pt x="4447576" y="1720410"/>
                </a:moveTo>
                <a:lnTo>
                  <a:pt x="4447576" y="1725069"/>
                </a:lnTo>
                <a:lnTo>
                  <a:pt x="4438974" y="1722919"/>
                </a:lnTo>
                <a:lnTo>
                  <a:pt x="4447576" y="1720410"/>
                </a:lnTo>
                <a:close/>
                <a:moveTo>
                  <a:pt x="4462272" y="1720410"/>
                </a:moveTo>
                <a:lnTo>
                  <a:pt x="4471949" y="1722919"/>
                </a:lnTo>
                <a:lnTo>
                  <a:pt x="4462272" y="1725428"/>
                </a:lnTo>
                <a:lnTo>
                  <a:pt x="4462272" y="1720410"/>
                </a:lnTo>
                <a:close/>
                <a:moveTo>
                  <a:pt x="4791301" y="1720410"/>
                </a:moveTo>
                <a:lnTo>
                  <a:pt x="4791301" y="1726145"/>
                </a:lnTo>
                <a:lnTo>
                  <a:pt x="4780548" y="1723277"/>
                </a:lnTo>
                <a:lnTo>
                  <a:pt x="4791301" y="1720410"/>
                </a:lnTo>
                <a:close/>
                <a:moveTo>
                  <a:pt x="4763703" y="1720768"/>
                </a:moveTo>
                <a:lnTo>
                  <a:pt x="4773738" y="1723277"/>
                </a:lnTo>
                <a:lnTo>
                  <a:pt x="4763703" y="1725786"/>
                </a:lnTo>
                <a:lnTo>
                  <a:pt x="4763703" y="1720768"/>
                </a:lnTo>
                <a:close/>
                <a:moveTo>
                  <a:pt x="4309585" y="1721842"/>
                </a:moveTo>
                <a:lnTo>
                  <a:pt x="4314603" y="1722917"/>
                </a:lnTo>
                <a:lnTo>
                  <a:pt x="4314603" y="1724709"/>
                </a:lnTo>
                <a:lnTo>
                  <a:pt x="4309585" y="1726143"/>
                </a:lnTo>
                <a:lnTo>
                  <a:pt x="4309585" y="1721842"/>
                </a:lnTo>
                <a:close/>
                <a:moveTo>
                  <a:pt x="4327506" y="1721842"/>
                </a:moveTo>
                <a:lnTo>
                  <a:pt x="4327864" y="1721842"/>
                </a:lnTo>
                <a:lnTo>
                  <a:pt x="4327864" y="1726143"/>
                </a:lnTo>
                <a:lnTo>
                  <a:pt x="4322846" y="1724710"/>
                </a:lnTo>
                <a:lnTo>
                  <a:pt x="4322846" y="1723276"/>
                </a:lnTo>
                <a:lnTo>
                  <a:pt x="4327506" y="1721842"/>
                </a:lnTo>
                <a:close/>
                <a:moveTo>
                  <a:pt x="4314961" y="1723276"/>
                </a:moveTo>
                <a:lnTo>
                  <a:pt x="4317828" y="1723993"/>
                </a:lnTo>
                <a:lnTo>
                  <a:pt x="4314961" y="1724710"/>
                </a:lnTo>
                <a:lnTo>
                  <a:pt x="4314961" y="1723276"/>
                </a:lnTo>
                <a:close/>
                <a:moveTo>
                  <a:pt x="4322129" y="1723276"/>
                </a:moveTo>
                <a:lnTo>
                  <a:pt x="4322129" y="1724351"/>
                </a:lnTo>
                <a:lnTo>
                  <a:pt x="4319979" y="1723993"/>
                </a:lnTo>
                <a:lnTo>
                  <a:pt x="4322129" y="1723276"/>
                </a:lnTo>
                <a:close/>
                <a:moveTo>
                  <a:pt x="4437182" y="1723276"/>
                </a:moveTo>
                <a:lnTo>
                  <a:pt x="4447576" y="1726143"/>
                </a:lnTo>
                <a:lnTo>
                  <a:pt x="4447576" y="1729728"/>
                </a:lnTo>
                <a:lnTo>
                  <a:pt x="4436824" y="1732595"/>
                </a:lnTo>
                <a:cubicBezTo>
                  <a:pt x="4436943" y="1729489"/>
                  <a:pt x="4437063" y="1726382"/>
                  <a:pt x="4437182" y="1723276"/>
                </a:cubicBezTo>
                <a:close/>
                <a:moveTo>
                  <a:pt x="4473024" y="1723634"/>
                </a:moveTo>
                <a:cubicBezTo>
                  <a:pt x="4473143" y="1726501"/>
                  <a:pt x="4473263" y="1729369"/>
                  <a:pt x="4473382" y="1732236"/>
                </a:cubicBezTo>
                <a:lnTo>
                  <a:pt x="4462271" y="1729369"/>
                </a:lnTo>
                <a:lnTo>
                  <a:pt x="4462271" y="1726501"/>
                </a:lnTo>
                <a:lnTo>
                  <a:pt x="4473024" y="1723634"/>
                </a:lnTo>
                <a:close/>
                <a:moveTo>
                  <a:pt x="4318904" y="1724351"/>
                </a:moveTo>
                <a:lnTo>
                  <a:pt x="4322129" y="1725068"/>
                </a:lnTo>
                <a:lnTo>
                  <a:pt x="4322129" y="1727577"/>
                </a:lnTo>
                <a:lnTo>
                  <a:pt x="4318904" y="1728651"/>
                </a:lnTo>
                <a:cubicBezTo>
                  <a:pt x="4318835" y="1728709"/>
                  <a:pt x="4318619" y="1728594"/>
                  <a:pt x="4318546" y="1728651"/>
                </a:cubicBezTo>
                <a:lnTo>
                  <a:pt x="4314962" y="1727934"/>
                </a:lnTo>
                <a:lnTo>
                  <a:pt x="4314962" y="1725067"/>
                </a:lnTo>
                <a:lnTo>
                  <a:pt x="4318904" y="1724351"/>
                </a:lnTo>
                <a:close/>
                <a:moveTo>
                  <a:pt x="4777322" y="1724351"/>
                </a:moveTo>
                <a:lnTo>
                  <a:pt x="4791301" y="1727935"/>
                </a:lnTo>
                <a:lnTo>
                  <a:pt x="4791301" y="1740838"/>
                </a:lnTo>
                <a:lnTo>
                  <a:pt x="4778756" y="1744064"/>
                </a:lnTo>
                <a:lnTo>
                  <a:pt x="4763344" y="1739763"/>
                </a:lnTo>
                <a:cubicBezTo>
                  <a:pt x="4763463" y="1735820"/>
                  <a:pt x="4763583" y="1731878"/>
                  <a:pt x="4763702" y="1727935"/>
                </a:cubicBezTo>
                <a:lnTo>
                  <a:pt x="4777322" y="1724351"/>
                </a:lnTo>
                <a:close/>
                <a:moveTo>
                  <a:pt x="4314603" y="1725426"/>
                </a:moveTo>
                <a:lnTo>
                  <a:pt x="4314603" y="1727576"/>
                </a:lnTo>
                <a:lnTo>
                  <a:pt x="4310302" y="1726501"/>
                </a:lnTo>
                <a:lnTo>
                  <a:pt x="4314603" y="1725426"/>
                </a:lnTo>
                <a:close/>
                <a:moveTo>
                  <a:pt x="4322846" y="1725426"/>
                </a:moveTo>
                <a:cubicBezTo>
                  <a:pt x="4322927" y="1725368"/>
                  <a:pt x="4323130" y="1725483"/>
                  <a:pt x="4323204" y="1725426"/>
                </a:cubicBezTo>
                <a:lnTo>
                  <a:pt x="4327147" y="1726500"/>
                </a:lnTo>
                <a:lnTo>
                  <a:pt x="4322846" y="1727575"/>
                </a:lnTo>
                <a:lnTo>
                  <a:pt x="4322846" y="1725426"/>
                </a:lnTo>
                <a:close/>
                <a:moveTo>
                  <a:pt x="4448293" y="1726500"/>
                </a:moveTo>
                <a:lnTo>
                  <a:pt x="4453670" y="1727934"/>
                </a:lnTo>
                <a:lnTo>
                  <a:pt x="4448293" y="1729368"/>
                </a:lnTo>
                <a:lnTo>
                  <a:pt x="4448293" y="1726500"/>
                </a:lnTo>
                <a:close/>
                <a:moveTo>
                  <a:pt x="4309585" y="1726864"/>
                </a:moveTo>
                <a:lnTo>
                  <a:pt x="4314603" y="1728297"/>
                </a:lnTo>
                <a:cubicBezTo>
                  <a:pt x="4314484" y="1728775"/>
                  <a:pt x="4314364" y="1729253"/>
                  <a:pt x="4314245" y="1729731"/>
                </a:cubicBezTo>
                <a:lnTo>
                  <a:pt x="4309227" y="1731165"/>
                </a:lnTo>
                <a:cubicBezTo>
                  <a:pt x="4309346" y="1729731"/>
                  <a:pt x="4309466" y="1728298"/>
                  <a:pt x="4309585" y="1726864"/>
                </a:cubicBezTo>
                <a:close/>
                <a:moveTo>
                  <a:pt x="4327864" y="1726864"/>
                </a:moveTo>
                <a:cubicBezTo>
                  <a:pt x="4327983" y="1728298"/>
                  <a:pt x="4328103" y="1729731"/>
                  <a:pt x="4328222" y="1731165"/>
                </a:cubicBezTo>
                <a:lnTo>
                  <a:pt x="4322846" y="1729731"/>
                </a:lnTo>
                <a:lnTo>
                  <a:pt x="4322846" y="1728297"/>
                </a:lnTo>
                <a:lnTo>
                  <a:pt x="4327864" y="1726864"/>
                </a:lnTo>
                <a:close/>
                <a:moveTo>
                  <a:pt x="4461196" y="1726864"/>
                </a:moveTo>
                <a:lnTo>
                  <a:pt x="4461196" y="1729014"/>
                </a:lnTo>
                <a:lnTo>
                  <a:pt x="4457612" y="1727940"/>
                </a:lnTo>
                <a:lnTo>
                  <a:pt x="4461196" y="1726864"/>
                </a:lnTo>
                <a:close/>
                <a:moveTo>
                  <a:pt x="5134667" y="1727222"/>
                </a:moveTo>
                <a:lnTo>
                  <a:pt x="5175885" y="1737974"/>
                </a:lnTo>
                <a:lnTo>
                  <a:pt x="5175885" y="1750161"/>
                </a:lnTo>
                <a:lnTo>
                  <a:pt x="5133950" y="1761630"/>
                </a:lnTo>
                <a:cubicBezTo>
                  <a:pt x="5133831" y="1761618"/>
                  <a:pt x="5133710" y="1761618"/>
                  <a:pt x="5133592" y="1761630"/>
                </a:cubicBezTo>
                <a:cubicBezTo>
                  <a:pt x="5133473" y="1761618"/>
                  <a:pt x="5133352" y="1761618"/>
                  <a:pt x="5133234" y="1761630"/>
                </a:cubicBezTo>
                <a:cubicBezTo>
                  <a:pt x="5133712" y="1750161"/>
                  <a:pt x="5134189" y="1738691"/>
                  <a:pt x="5134667" y="1727222"/>
                </a:cubicBezTo>
                <a:close/>
                <a:moveTo>
                  <a:pt x="5271941" y="1727580"/>
                </a:moveTo>
                <a:cubicBezTo>
                  <a:pt x="5272060" y="1727591"/>
                  <a:pt x="5272181" y="1727591"/>
                  <a:pt x="5272299" y="1727580"/>
                </a:cubicBezTo>
                <a:lnTo>
                  <a:pt x="5273733" y="1761271"/>
                </a:lnTo>
                <a:cubicBezTo>
                  <a:pt x="5273614" y="1761259"/>
                  <a:pt x="5273493" y="1761259"/>
                  <a:pt x="5273375" y="1761271"/>
                </a:cubicBezTo>
                <a:cubicBezTo>
                  <a:pt x="5273272" y="1761133"/>
                  <a:pt x="5273155" y="1761012"/>
                  <a:pt x="5273017" y="1760913"/>
                </a:cubicBezTo>
                <a:lnTo>
                  <a:pt x="5230007" y="1749444"/>
                </a:lnTo>
                <a:lnTo>
                  <a:pt x="5230007" y="1738691"/>
                </a:lnTo>
                <a:lnTo>
                  <a:pt x="5271941" y="1727580"/>
                </a:lnTo>
                <a:close/>
                <a:moveTo>
                  <a:pt x="4314961" y="1728296"/>
                </a:moveTo>
                <a:lnTo>
                  <a:pt x="4317112" y="1729013"/>
                </a:lnTo>
                <a:lnTo>
                  <a:pt x="4314961" y="1729730"/>
                </a:lnTo>
                <a:lnTo>
                  <a:pt x="4314961" y="1728296"/>
                </a:lnTo>
                <a:close/>
                <a:moveTo>
                  <a:pt x="4322129" y="1728296"/>
                </a:moveTo>
                <a:lnTo>
                  <a:pt x="4322129" y="1729730"/>
                </a:lnTo>
                <a:lnTo>
                  <a:pt x="4319621" y="1729013"/>
                </a:lnTo>
                <a:lnTo>
                  <a:pt x="4322129" y="1728296"/>
                </a:lnTo>
                <a:close/>
                <a:moveTo>
                  <a:pt x="4455820" y="1728296"/>
                </a:moveTo>
                <a:lnTo>
                  <a:pt x="4461555" y="1730088"/>
                </a:lnTo>
                <a:lnTo>
                  <a:pt x="4461555" y="1735465"/>
                </a:lnTo>
                <a:lnTo>
                  <a:pt x="4454745" y="1737257"/>
                </a:lnTo>
                <a:lnTo>
                  <a:pt x="4448293" y="1735823"/>
                </a:lnTo>
                <a:lnTo>
                  <a:pt x="4448293" y="1730447"/>
                </a:lnTo>
                <a:lnTo>
                  <a:pt x="4455820" y="1728296"/>
                </a:lnTo>
                <a:close/>
                <a:moveTo>
                  <a:pt x="4761910" y="1728296"/>
                </a:moveTo>
                <a:cubicBezTo>
                  <a:pt x="4761791" y="1732000"/>
                  <a:pt x="4761671" y="1735703"/>
                  <a:pt x="4761552" y="1739407"/>
                </a:cubicBezTo>
                <a:lnTo>
                  <a:pt x="4741481" y="1734031"/>
                </a:lnTo>
                <a:lnTo>
                  <a:pt x="4761910" y="1728296"/>
                </a:lnTo>
                <a:close/>
                <a:moveTo>
                  <a:pt x="4793093" y="1728654"/>
                </a:moveTo>
                <a:lnTo>
                  <a:pt x="4814598" y="1734389"/>
                </a:lnTo>
                <a:lnTo>
                  <a:pt x="4793093" y="1740124"/>
                </a:lnTo>
                <a:lnTo>
                  <a:pt x="4793093" y="1728654"/>
                </a:lnTo>
                <a:close/>
                <a:moveTo>
                  <a:pt x="4318545" y="1729371"/>
                </a:moveTo>
                <a:lnTo>
                  <a:pt x="4322129" y="1730446"/>
                </a:lnTo>
                <a:lnTo>
                  <a:pt x="4322129" y="1732955"/>
                </a:lnTo>
                <a:lnTo>
                  <a:pt x="4318904" y="1734029"/>
                </a:lnTo>
                <a:lnTo>
                  <a:pt x="4314961" y="1732955"/>
                </a:lnTo>
                <a:lnTo>
                  <a:pt x="4314961" y="1731521"/>
                </a:lnTo>
                <a:cubicBezTo>
                  <a:pt x="4315701" y="1730969"/>
                  <a:pt x="4316375" y="1730281"/>
                  <a:pt x="4317112" y="1729729"/>
                </a:cubicBezTo>
                <a:cubicBezTo>
                  <a:pt x="4316425" y="1730245"/>
                  <a:pt x="4315652" y="1730647"/>
                  <a:pt x="4314961" y="1731163"/>
                </a:cubicBezTo>
                <a:lnTo>
                  <a:pt x="4314961" y="1730446"/>
                </a:lnTo>
                <a:lnTo>
                  <a:pt x="4317112" y="1729729"/>
                </a:lnTo>
                <a:lnTo>
                  <a:pt x="4318545" y="1729371"/>
                </a:lnTo>
                <a:close/>
                <a:moveTo>
                  <a:pt x="4462272" y="1730088"/>
                </a:moveTo>
                <a:lnTo>
                  <a:pt x="4471949" y="1732955"/>
                </a:lnTo>
                <a:lnTo>
                  <a:pt x="4462272" y="1735464"/>
                </a:lnTo>
                <a:lnTo>
                  <a:pt x="4462272" y="1730088"/>
                </a:lnTo>
                <a:close/>
                <a:moveTo>
                  <a:pt x="4314244" y="1730446"/>
                </a:moveTo>
                <a:lnTo>
                  <a:pt x="4314244" y="1731879"/>
                </a:lnTo>
                <a:cubicBezTo>
                  <a:pt x="4314032" y="1732037"/>
                  <a:pt x="4313740" y="1732080"/>
                  <a:pt x="4313527" y="1732237"/>
                </a:cubicBezTo>
                <a:lnTo>
                  <a:pt x="4309943" y="1731520"/>
                </a:lnTo>
                <a:lnTo>
                  <a:pt x="4314244" y="1730446"/>
                </a:lnTo>
                <a:close/>
                <a:moveTo>
                  <a:pt x="4322846" y="1730446"/>
                </a:moveTo>
                <a:lnTo>
                  <a:pt x="4327147" y="1731879"/>
                </a:lnTo>
                <a:lnTo>
                  <a:pt x="4322846" y="1732954"/>
                </a:lnTo>
                <a:lnTo>
                  <a:pt x="4322846" y="1730446"/>
                </a:lnTo>
                <a:close/>
                <a:moveTo>
                  <a:pt x="4447576" y="1730446"/>
                </a:moveTo>
                <a:cubicBezTo>
                  <a:pt x="4447457" y="1732119"/>
                  <a:pt x="4447337" y="1733791"/>
                  <a:pt x="4447218" y="1735464"/>
                </a:cubicBezTo>
                <a:lnTo>
                  <a:pt x="4438258" y="1732955"/>
                </a:lnTo>
                <a:lnTo>
                  <a:pt x="4447576" y="1730446"/>
                </a:lnTo>
                <a:close/>
                <a:moveTo>
                  <a:pt x="4309226" y="1731879"/>
                </a:moveTo>
                <a:lnTo>
                  <a:pt x="4312811" y="1732954"/>
                </a:lnTo>
                <a:lnTo>
                  <a:pt x="4314244" y="1733312"/>
                </a:lnTo>
                <a:lnTo>
                  <a:pt x="4314244" y="1735104"/>
                </a:lnTo>
                <a:lnTo>
                  <a:pt x="4308868" y="1736538"/>
                </a:lnTo>
                <a:cubicBezTo>
                  <a:pt x="4310298" y="1735500"/>
                  <a:pt x="4311398" y="1733997"/>
                  <a:pt x="4312811" y="1732953"/>
                </a:cubicBezTo>
                <a:cubicBezTo>
                  <a:pt x="4311498" y="1733924"/>
                  <a:pt x="4310195" y="1734856"/>
                  <a:pt x="4308868" y="1735821"/>
                </a:cubicBezTo>
                <a:cubicBezTo>
                  <a:pt x="4308987" y="1734507"/>
                  <a:pt x="4309107" y="1733193"/>
                  <a:pt x="4309226" y="1731879"/>
                </a:cubicBezTo>
                <a:close/>
                <a:moveTo>
                  <a:pt x="4328223" y="1732237"/>
                </a:moveTo>
                <a:lnTo>
                  <a:pt x="4328223" y="1736538"/>
                </a:lnTo>
                <a:lnTo>
                  <a:pt x="4322846" y="1735105"/>
                </a:lnTo>
                <a:lnTo>
                  <a:pt x="4322846" y="1733671"/>
                </a:lnTo>
                <a:lnTo>
                  <a:pt x="4328223" y="1732237"/>
                </a:lnTo>
                <a:close/>
                <a:moveTo>
                  <a:pt x="4314961" y="1733671"/>
                </a:moveTo>
                <a:lnTo>
                  <a:pt x="4317828" y="1734388"/>
                </a:lnTo>
                <a:lnTo>
                  <a:pt x="4314961" y="1735105"/>
                </a:lnTo>
                <a:lnTo>
                  <a:pt x="4314961" y="1733671"/>
                </a:lnTo>
                <a:close/>
                <a:moveTo>
                  <a:pt x="4322129" y="1733671"/>
                </a:moveTo>
                <a:lnTo>
                  <a:pt x="4322129" y="1735105"/>
                </a:lnTo>
                <a:lnTo>
                  <a:pt x="4319979" y="1734388"/>
                </a:lnTo>
                <a:lnTo>
                  <a:pt x="4322129" y="1733671"/>
                </a:lnTo>
                <a:close/>
                <a:moveTo>
                  <a:pt x="4436824" y="1733671"/>
                </a:moveTo>
                <a:lnTo>
                  <a:pt x="4447218" y="1736180"/>
                </a:lnTo>
                <a:lnTo>
                  <a:pt x="4447218" y="1739406"/>
                </a:lnTo>
                <a:lnTo>
                  <a:pt x="4436465" y="1742273"/>
                </a:lnTo>
                <a:cubicBezTo>
                  <a:pt x="4436585" y="1739406"/>
                  <a:pt x="4436704" y="1736538"/>
                  <a:pt x="4436824" y="1733671"/>
                </a:cubicBezTo>
                <a:close/>
                <a:moveTo>
                  <a:pt x="4473383" y="1733671"/>
                </a:moveTo>
                <a:lnTo>
                  <a:pt x="4473740" y="1742631"/>
                </a:lnTo>
                <a:lnTo>
                  <a:pt x="4462271" y="1739406"/>
                </a:lnTo>
                <a:lnTo>
                  <a:pt x="4462271" y="1736180"/>
                </a:lnTo>
                <a:lnTo>
                  <a:pt x="4473383" y="1733671"/>
                </a:lnTo>
                <a:close/>
                <a:moveTo>
                  <a:pt x="4318904" y="1734745"/>
                </a:moveTo>
                <a:lnTo>
                  <a:pt x="4322129" y="1735462"/>
                </a:lnTo>
                <a:cubicBezTo>
                  <a:pt x="4322248" y="1736418"/>
                  <a:pt x="4322368" y="1737374"/>
                  <a:pt x="4322487" y="1738330"/>
                </a:cubicBezTo>
                <a:lnTo>
                  <a:pt x="4318545" y="1739404"/>
                </a:lnTo>
                <a:lnTo>
                  <a:pt x="4314961" y="1738330"/>
                </a:lnTo>
                <a:lnTo>
                  <a:pt x="4314961" y="1735821"/>
                </a:lnTo>
                <a:lnTo>
                  <a:pt x="4318904" y="1734745"/>
                </a:lnTo>
                <a:close/>
                <a:moveTo>
                  <a:pt x="4737896" y="1735103"/>
                </a:moveTo>
                <a:lnTo>
                  <a:pt x="4761552" y="1741555"/>
                </a:lnTo>
                <a:lnTo>
                  <a:pt x="4761552" y="1749082"/>
                </a:lnTo>
                <a:lnTo>
                  <a:pt x="4737179" y="1755175"/>
                </a:lnTo>
                <a:lnTo>
                  <a:pt x="4737896" y="1735103"/>
                </a:lnTo>
                <a:close/>
                <a:moveTo>
                  <a:pt x="4314244" y="1735820"/>
                </a:moveTo>
                <a:lnTo>
                  <a:pt x="4314244" y="1738329"/>
                </a:lnTo>
                <a:lnTo>
                  <a:pt x="4309943" y="1737254"/>
                </a:lnTo>
                <a:lnTo>
                  <a:pt x="4314244" y="1735820"/>
                </a:lnTo>
                <a:close/>
                <a:moveTo>
                  <a:pt x="4322846" y="1735820"/>
                </a:moveTo>
                <a:lnTo>
                  <a:pt x="4327506" y="1736895"/>
                </a:lnTo>
                <a:lnTo>
                  <a:pt x="4322846" y="1738329"/>
                </a:lnTo>
                <a:lnTo>
                  <a:pt x="4322846" y="1735820"/>
                </a:lnTo>
                <a:close/>
                <a:moveTo>
                  <a:pt x="4817465" y="1735820"/>
                </a:moveTo>
                <a:cubicBezTo>
                  <a:pt x="4817584" y="1742152"/>
                  <a:pt x="4817704" y="1748484"/>
                  <a:pt x="4817823" y="1754816"/>
                </a:cubicBezTo>
                <a:lnTo>
                  <a:pt x="4793092" y="1748006"/>
                </a:lnTo>
                <a:lnTo>
                  <a:pt x="4793092" y="1742272"/>
                </a:lnTo>
                <a:lnTo>
                  <a:pt x="4817465" y="1735820"/>
                </a:lnTo>
                <a:close/>
                <a:moveTo>
                  <a:pt x="4448293" y="1736537"/>
                </a:moveTo>
                <a:lnTo>
                  <a:pt x="4452953" y="1737971"/>
                </a:lnTo>
                <a:lnTo>
                  <a:pt x="4448293" y="1739045"/>
                </a:lnTo>
                <a:lnTo>
                  <a:pt x="4448293" y="1736537"/>
                </a:lnTo>
                <a:close/>
                <a:moveTo>
                  <a:pt x="4461555" y="1736537"/>
                </a:moveTo>
                <a:lnTo>
                  <a:pt x="4461555" y="1739046"/>
                </a:lnTo>
                <a:lnTo>
                  <a:pt x="4456537" y="1737971"/>
                </a:lnTo>
                <a:lnTo>
                  <a:pt x="4461555" y="1736537"/>
                </a:lnTo>
                <a:close/>
                <a:moveTo>
                  <a:pt x="4328223" y="1737254"/>
                </a:moveTo>
                <a:lnTo>
                  <a:pt x="4328580" y="1742272"/>
                </a:lnTo>
                <a:lnTo>
                  <a:pt x="4322846" y="1740480"/>
                </a:lnTo>
                <a:lnTo>
                  <a:pt x="4322846" y="1738688"/>
                </a:lnTo>
                <a:lnTo>
                  <a:pt x="4328223" y="1737254"/>
                </a:lnTo>
                <a:close/>
                <a:moveTo>
                  <a:pt x="4308868" y="1737612"/>
                </a:moveTo>
                <a:lnTo>
                  <a:pt x="4314244" y="1739045"/>
                </a:lnTo>
                <a:lnTo>
                  <a:pt x="4314244" y="1740479"/>
                </a:lnTo>
                <a:lnTo>
                  <a:pt x="4308868" y="1741913"/>
                </a:lnTo>
                <a:lnTo>
                  <a:pt x="4308868" y="1737612"/>
                </a:lnTo>
                <a:close/>
                <a:moveTo>
                  <a:pt x="4454745" y="1738329"/>
                </a:moveTo>
                <a:lnTo>
                  <a:pt x="4461555" y="1740121"/>
                </a:lnTo>
                <a:lnTo>
                  <a:pt x="4461555" y="1745855"/>
                </a:lnTo>
                <a:lnTo>
                  <a:pt x="4455103" y="1747289"/>
                </a:lnTo>
                <a:lnTo>
                  <a:pt x="4448293" y="1745497"/>
                </a:lnTo>
                <a:lnTo>
                  <a:pt x="4448293" y="1740121"/>
                </a:lnTo>
                <a:lnTo>
                  <a:pt x="4454745" y="1738329"/>
                </a:lnTo>
                <a:close/>
                <a:moveTo>
                  <a:pt x="5179111" y="1738687"/>
                </a:moveTo>
                <a:lnTo>
                  <a:pt x="5198107" y="1744063"/>
                </a:lnTo>
                <a:lnTo>
                  <a:pt x="5179111" y="1749439"/>
                </a:lnTo>
                <a:lnTo>
                  <a:pt x="5179111" y="1738687"/>
                </a:lnTo>
                <a:close/>
                <a:moveTo>
                  <a:pt x="4314961" y="1739044"/>
                </a:moveTo>
                <a:lnTo>
                  <a:pt x="4317112" y="1739761"/>
                </a:lnTo>
                <a:lnTo>
                  <a:pt x="4314961" y="1740478"/>
                </a:lnTo>
                <a:lnTo>
                  <a:pt x="4314961" y="1739044"/>
                </a:lnTo>
                <a:close/>
                <a:moveTo>
                  <a:pt x="4322488" y="1739044"/>
                </a:moveTo>
                <a:lnTo>
                  <a:pt x="4322488" y="1740478"/>
                </a:lnTo>
                <a:lnTo>
                  <a:pt x="4319621" y="1739761"/>
                </a:lnTo>
                <a:lnTo>
                  <a:pt x="4322488" y="1739044"/>
                </a:lnTo>
                <a:close/>
                <a:moveTo>
                  <a:pt x="5227139" y="1739761"/>
                </a:moveTo>
                <a:lnTo>
                  <a:pt x="5227139" y="1748722"/>
                </a:lnTo>
                <a:lnTo>
                  <a:pt x="5210652" y="1744068"/>
                </a:lnTo>
                <a:lnTo>
                  <a:pt x="5227139" y="1739761"/>
                </a:lnTo>
                <a:close/>
                <a:moveTo>
                  <a:pt x="4318545" y="1740119"/>
                </a:moveTo>
                <a:lnTo>
                  <a:pt x="4322488" y="1741194"/>
                </a:lnTo>
                <a:lnTo>
                  <a:pt x="4322488" y="1744061"/>
                </a:lnTo>
                <a:lnTo>
                  <a:pt x="4318904" y="1744778"/>
                </a:lnTo>
                <a:lnTo>
                  <a:pt x="4314961" y="1743703"/>
                </a:lnTo>
                <a:lnTo>
                  <a:pt x="4314961" y="1741194"/>
                </a:lnTo>
                <a:lnTo>
                  <a:pt x="4318545" y="1740119"/>
                </a:lnTo>
                <a:close/>
                <a:moveTo>
                  <a:pt x="4447218" y="1740477"/>
                </a:moveTo>
                <a:lnTo>
                  <a:pt x="4447218" y="1745136"/>
                </a:lnTo>
                <a:lnTo>
                  <a:pt x="4437899" y="1742627"/>
                </a:lnTo>
                <a:lnTo>
                  <a:pt x="4447218" y="1740477"/>
                </a:lnTo>
                <a:close/>
                <a:moveTo>
                  <a:pt x="4462272" y="1740477"/>
                </a:moveTo>
                <a:lnTo>
                  <a:pt x="4471949" y="1742986"/>
                </a:lnTo>
                <a:lnTo>
                  <a:pt x="4462630" y="1745495"/>
                </a:lnTo>
                <a:cubicBezTo>
                  <a:pt x="4462511" y="1743822"/>
                  <a:pt x="4462391" y="1742150"/>
                  <a:pt x="4462272" y="1740477"/>
                </a:cubicBezTo>
                <a:close/>
                <a:moveTo>
                  <a:pt x="1872332" y="1740843"/>
                </a:moveTo>
                <a:cubicBezTo>
                  <a:pt x="1873806" y="1740820"/>
                  <a:pt x="1875763" y="1741071"/>
                  <a:pt x="1878425" y="1741559"/>
                </a:cubicBezTo>
                <a:cubicBezTo>
                  <a:pt x="1889821" y="1753367"/>
                  <a:pt x="1881716" y="1771521"/>
                  <a:pt x="1899930" y="1786004"/>
                </a:cubicBezTo>
                <a:cubicBezTo>
                  <a:pt x="1904304" y="1798041"/>
                  <a:pt x="1915409" y="1821791"/>
                  <a:pt x="1911041" y="1834032"/>
                </a:cubicBezTo>
                <a:cubicBezTo>
                  <a:pt x="1903219" y="1814217"/>
                  <a:pt x="1871065" y="1781646"/>
                  <a:pt x="1879500" y="1760197"/>
                </a:cubicBezTo>
                <a:cubicBezTo>
                  <a:pt x="1877823" y="1752628"/>
                  <a:pt x="1862010" y="1740970"/>
                  <a:pt x="1872332" y="1740843"/>
                </a:cubicBezTo>
                <a:close/>
                <a:moveTo>
                  <a:pt x="4314244" y="1741201"/>
                </a:moveTo>
                <a:lnTo>
                  <a:pt x="4314244" y="1743709"/>
                </a:lnTo>
                <a:lnTo>
                  <a:pt x="4309585" y="1742276"/>
                </a:lnTo>
                <a:lnTo>
                  <a:pt x="4314244" y="1741201"/>
                </a:lnTo>
                <a:close/>
                <a:moveTo>
                  <a:pt x="4322846" y="1741201"/>
                </a:moveTo>
                <a:lnTo>
                  <a:pt x="4327506" y="1742634"/>
                </a:lnTo>
                <a:lnTo>
                  <a:pt x="4322846" y="1743709"/>
                </a:lnTo>
                <a:lnTo>
                  <a:pt x="4322846" y="1741201"/>
                </a:lnTo>
                <a:close/>
                <a:moveTo>
                  <a:pt x="4763344" y="1741917"/>
                </a:moveTo>
                <a:lnTo>
                  <a:pt x="4775172" y="1745143"/>
                </a:lnTo>
                <a:lnTo>
                  <a:pt x="4763344" y="1748369"/>
                </a:lnTo>
                <a:lnTo>
                  <a:pt x="4763344" y="1741917"/>
                </a:lnTo>
                <a:close/>
                <a:moveTo>
                  <a:pt x="4308868" y="1742634"/>
                </a:moveTo>
                <a:lnTo>
                  <a:pt x="4314244" y="1744426"/>
                </a:lnTo>
                <a:lnTo>
                  <a:pt x="4314244" y="1746218"/>
                </a:lnTo>
                <a:lnTo>
                  <a:pt x="4308510" y="1747652"/>
                </a:lnTo>
                <a:cubicBezTo>
                  <a:pt x="4308629" y="1745979"/>
                  <a:pt x="4308749" y="1744307"/>
                  <a:pt x="4308868" y="1742634"/>
                </a:cubicBezTo>
                <a:close/>
                <a:moveTo>
                  <a:pt x="4791301" y="1742634"/>
                </a:moveTo>
                <a:lnTo>
                  <a:pt x="4791301" y="1747652"/>
                </a:lnTo>
                <a:lnTo>
                  <a:pt x="4782340" y="1745143"/>
                </a:lnTo>
                <a:lnTo>
                  <a:pt x="4791301" y="1742634"/>
                </a:lnTo>
                <a:close/>
                <a:moveTo>
                  <a:pt x="4328581" y="1742992"/>
                </a:moveTo>
                <a:lnTo>
                  <a:pt x="4328581" y="1747652"/>
                </a:lnTo>
                <a:lnTo>
                  <a:pt x="4322846" y="1746218"/>
                </a:lnTo>
                <a:lnTo>
                  <a:pt x="4322846" y="1744426"/>
                </a:lnTo>
                <a:lnTo>
                  <a:pt x="4328581" y="1742992"/>
                </a:lnTo>
                <a:close/>
                <a:moveTo>
                  <a:pt x="4436107" y="1743350"/>
                </a:moveTo>
                <a:lnTo>
                  <a:pt x="4447218" y="1746217"/>
                </a:lnTo>
                <a:lnTo>
                  <a:pt x="4447218" y="1749802"/>
                </a:lnTo>
                <a:lnTo>
                  <a:pt x="4435749" y="1752669"/>
                </a:lnTo>
                <a:cubicBezTo>
                  <a:pt x="4435868" y="1749563"/>
                  <a:pt x="4435988" y="1746456"/>
                  <a:pt x="4436107" y="1743350"/>
                </a:cubicBezTo>
                <a:close/>
                <a:moveTo>
                  <a:pt x="4473741" y="1743350"/>
                </a:moveTo>
                <a:cubicBezTo>
                  <a:pt x="4473860" y="1746456"/>
                  <a:pt x="4473980" y="1749563"/>
                  <a:pt x="4474099" y="1752669"/>
                </a:cubicBezTo>
                <a:lnTo>
                  <a:pt x="4462629" y="1749443"/>
                </a:lnTo>
                <a:lnTo>
                  <a:pt x="4462629" y="1746576"/>
                </a:lnTo>
                <a:lnTo>
                  <a:pt x="4473741" y="1743350"/>
                </a:lnTo>
                <a:close/>
                <a:moveTo>
                  <a:pt x="4314961" y="1744425"/>
                </a:moveTo>
                <a:lnTo>
                  <a:pt x="4317828" y="1745141"/>
                </a:lnTo>
                <a:lnTo>
                  <a:pt x="4314961" y="1745858"/>
                </a:lnTo>
                <a:lnTo>
                  <a:pt x="4314961" y="1744425"/>
                </a:lnTo>
                <a:close/>
                <a:moveTo>
                  <a:pt x="4322488" y="1744425"/>
                </a:moveTo>
                <a:lnTo>
                  <a:pt x="4322488" y="1745858"/>
                </a:lnTo>
                <a:lnTo>
                  <a:pt x="4319979" y="1745141"/>
                </a:lnTo>
                <a:lnTo>
                  <a:pt x="4322488" y="1744425"/>
                </a:lnTo>
                <a:close/>
                <a:moveTo>
                  <a:pt x="4318904" y="1745499"/>
                </a:moveTo>
                <a:lnTo>
                  <a:pt x="4322488" y="1746574"/>
                </a:lnTo>
                <a:lnTo>
                  <a:pt x="4322488" y="1749441"/>
                </a:lnTo>
                <a:lnTo>
                  <a:pt x="4318545" y="1750516"/>
                </a:lnTo>
                <a:lnTo>
                  <a:pt x="4314603" y="1749441"/>
                </a:lnTo>
                <a:cubicBezTo>
                  <a:pt x="4314722" y="1748485"/>
                  <a:pt x="4314842" y="1747530"/>
                  <a:pt x="4314961" y="1746574"/>
                </a:cubicBezTo>
                <a:lnTo>
                  <a:pt x="4318904" y="1745499"/>
                </a:lnTo>
                <a:close/>
                <a:moveTo>
                  <a:pt x="4778398" y="1745857"/>
                </a:moveTo>
                <a:lnTo>
                  <a:pt x="4791301" y="1749441"/>
                </a:lnTo>
                <a:lnTo>
                  <a:pt x="4791301" y="1762344"/>
                </a:lnTo>
                <a:lnTo>
                  <a:pt x="4776606" y="1766287"/>
                </a:lnTo>
                <a:lnTo>
                  <a:pt x="4762986" y="1762703"/>
                </a:lnTo>
                <a:lnTo>
                  <a:pt x="4763343" y="1750158"/>
                </a:lnTo>
                <a:lnTo>
                  <a:pt x="4778398" y="1745857"/>
                </a:lnTo>
                <a:close/>
                <a:moveTo>
                  <a:pt x="5204559" y="1745857"/>
                </a:moveTo>
                <a:lnTo>
                  <a:pt x="5227139" y="1751950"/>
                </a:lnTo>
                <a:lnTo>
                  <a:pt x="5227139" y="1773456"/>
                </a:lnTo>
                <a:lnTo>
                  <a:pt x="5202767" y="1779907"/>
                </a:lnTo>
                <a:lnTo>
                  <a:pt x="5178752" y="1773456"/>
                </a:lnTo>
                <a:cubicBezTo>
                  <a:pt x="5178871" y="1766526"/>
                  <a:pt x="5178991" y="1759597"/>
                  <a:pt x="5179110" y="1752667"/>
                </a:cubicBezTo>
                <a:lnTo>
                  <a:pt x="5204559" y="1745857"/>
                </a:lnTo>
                <a:close/>
                <a:moveTo>
                  <a:pt x="4322846" y="1746574"/>
                </a:moveTo>
                <a:lnTo>
                  <a:pt x="4327864" y="1748008"/>
                </a:lnTo>
                <a:lnTo>
                  <a:pt x="4322846" y="1749441"/>
                </a:lnTo>
                <a:lnTo>
                  <a:pt x="4322846" y="1746574"/>
                </a:lnTo>
                <a:close/>
                <a:moveTo>
                  <a:pt x="4447935" y="1746574"/>
                </a:moveTo>
                <a:lnTo>
                  <a:pt x="4453311" y="1748008"/>
                </a:lnTo>
                <a:lnTo>
                  <a:pt x="4447935" y="1749441"/>
                </a:lnTo>
                <a:lnTo>
                  <a:pt x="4447935" y="1746574"/>
                </a:lnTo>
                <a:close/>
                <a:moveTo>
                  <a:pt x="4314244" y="1746932"/>
                </a:moveTo>
                <a:lnTo>
                  <a:pt x="4314244" y="1749441"/>
                </a:lnTo>
                <a:lnTo>
                  <a:pt x="4309585" y="1748007"/>
                </a:lnTo>
                <a:lnTo>
                  <a:pt x="4314244" y="1746932"/>
                </a:lnTo>
                <a:close/>
                <a:moveTo>
                  <a:pt x="4461555" y="1746932"/>
                </a:moveTo>
                <a:lnTo>
                  <a:pt x="4461555" y="1749082"/>
                </a:lnTo>
                <a:lnTo>
                  <a:pt x="4457254" y="1748008"/>
                </a:lnTo>
                <a:lnTo>
                  <a:pt x="4461555" y="1746932"/>
                </a:lnTo>
                <a:close/>
                <a:moveTo>
                  <a:pt x="4308510" y="1748365"/>
                </a:moveTo>
                <a:lnTo>
                  <a:pt x="4314244" y="1749799"/>
                </a:lnTo>
                <a:lnTo>
                  <a:pt x="4314244" y="1751591"/>
                </a:lnTo>
                <a:lnTo>
                  <a:pt x="4308151" y="1753383"/>
                </a:lnTo>
                <a:cubicBezTo>
                  <a:pt x="4308271" y="1751710"/>
                  <a:pt x="4308390" y="1750038"/>
                  <a:pt x="4308510" y="1748365"/>
                </a:cubicBezTo>
                <a:close/>
                <a:moveTo>
                  <a:pt x="4328939" y="1748365"/>
                </a:moveTo>
                <a:lnTo>
                  <a:pt x="4328939" y="1751233"/>
                </a:lnTo>
                <a:cubicBezTo>
                  <a:pt x="4328209" y="1751701"/>
                  <a:pt x="4327525" y="1752204"/>
                  <a:pt x="4326789" y="1752666"/>
                </a:cubicBezTo>
                <a:lnTo>
                  <a:pt x="4322846" y="1751592"/>
                </a:lnTo>
                <a:lnTo>
                  <a:pt x="4322846" y="1749800"/>
                </a:lnTo>
                <a:lnTo>
                  <a:pt x="4328939" y="1748365"/>
                </a:lnTo>
                <a:close/>
                <a:moveTo>
                  <a:pt x="4455462" y="1748365"/>
                </a:moveTo>
                <a:lnTo>
                  <a:pt x="4461555" y="1750158"/>
                </a:lnTo>
                <a:lnTo>
                  <a:pt x="4461555" y="1755892"/>
                </a:lnTo>
                <a:lnTo>
                  <a:pt x="4454745" y="1758043"/>
                </a:lnTo>
                <a:lnTo>
                  <a:pt x="4447935" y="1756251"/>
                </a:lnTo>
                <a:lnTo>
                  <a:pt x="4447935" y="1750516"/>
                </a:lnTo>
                <a:lnTo>
                  <a:pt x="4455462" y="1748365"/>
                </a:lnTo>
                <a:close/>
                <a:moveTo>
                  <a:pt x="4248295" y="1750158"/>
                </a:moveTo>
                <a:cubicBezTo>
                  <a:pt x="4239993" y="1756639"/>
                  <a:pt x="4231131" y="1762748"/>
                  <a:pt x="4222130" y="1768437"/>
                </a:cubicBezTo>
                <a:cubicBezTo>
                  <a:pt x="4231140" y="1762750"/>
                  <a:pt x="4239984" y="1756636"/>
                  <a:pt x="4248295" y="1750158"/>
                </a:cubicBezTo>
                <a:close/>
                <a:moveTo>
                  <a:pt x="4314603" y="1750158"/>
                </a:moveTo>
                <a:lnTo>
                  <a:pt x="4317112" y="1750874"/>
                </a:lnTo>
                <a:lnTo>
                  <a:pt x="4314603" y="1751591"/>
                </a:lnTo>
                <a:lnTo>
                  <a:pt x="4314603" y="1750158"/>
                </a:lnTo>
                <a:close/>
                <a:moveTo>
                  <a:pt x="4322488" y="1750158"/>
                </a:moveTo>
                <a:lnTo>
                  <a:pt x="4322488" y="1751591"/>
                </a:lnTo>
                <a:lnTo>
                  <a:pt x="4319621" y="1750874"/>
                </a:lnTo>
                <a:lnTo>
                  <a:pt x="4322488" y="1750158"/>
                </a:lnTo>
                <a:close/>
                <a:moveTo>
                  <a:pt x="4793093" y="1750158"/>
                </a:moveTo>
                <a:lnTo>
                  <a:pt x="4815673" y="1755892"/>
                </a:lnTo>
                <a:lnTo>
                  <a:pt x="4793093" y="1761985"/>
                </a:lnTo>
                <a:lnTo>
                  <a:pt x="4793093" y="1750158"/>
                </a:lnTo>
                <a:close/>
                <a:moveTo>
                  <a:pt x="4462630" y="1750515"/>
                </a:moveTo>
                <a:lnTo>
                  <a:pt x="4472307" y="1753024"/>
                </a:lnTo>
                <a:lnTo>
                  <a:pt x="4462630" y="1755892"/>
                </a:lnTo>
                <a:lnTo>
                  <a:pt x="4462630" y="1750515"/>
                </a:lnTo>
                <a:close/>
                <a:moveTo>
                  <a:pt x="4447218" y="1750873"/>
                </a:moveTo>
                <a:lnTo>
                  <a:pt x="4447218" y="1755891"/>
                </a:lnTo>
                <a:lnTo>
                  <a:pt x="4437541" y="1753382"/>
                </a:lnTo>
                <a:lnTo>
                  <a:pt x="4447218" y="1750873"/>
                </a:lnTo>
                <a:close/>
                <a:moveTo>
                  <a:pt x="4761552" y="1750873"/>
                </a:moveTo>
                <a:cubicBezTo>
                  <a:pt x="4761433" y="1754696"/>
                  <a:pt x="4761313" y="1758520"/>
                  <a:pt x="4761194" y="1762343"/>
                </a:cubicBezTo>
                <a:lnTo>
                  <a:pt x="4739688" y="1756255"/>
                </a:lnTo>
                <a:lnTo>
                  <a:pt x="4761552" y="1750873"/>
                </a:lnTo>
                <a:close/>
                <a:moveTo>
                  <a:pt x="4318545" y="1751231"/>
                </a:moveTo>
                <a:lnTo>
                  <a:pt x="4322488" y="1752306"/>
                </a:lnTo>
                <a:lnTo>
                  <a:pt x="4322488" y="1755173"/>
                </a:lnTo>
                <a:lnTo>
                  <a:pt x="4318904" y="1756248"/>
                </a:lnTo>
                <a:lnTo>
                  <a:pt x="4314603" y="1755173"/>
                </a:lnTo>
                <a:lnTo>
                  <a:pt x="4314603" y="1752306"/>
                </a:lnTo>
                <a:lnTo>
                  <a:pt x="4318545" y="1751231"/>
                </a:lnTo>
                <a:close/>
                <a:moveTo>
                  <a:pt x="4328939" y="1751948"/>
                </a:moveTo>
                <a:lnTo>
                  <a:pt x="4328939" y="1753382"/>
                </a:lnTo>
                <a:lnTo>
                  <a:pt x="4327147" y="1753024"/>
                </a:lnTo>
                <a:cubicBezTo>
                  <a:pt x="4327733" y="1752655"/>
                  <a:pt x="4328356" y="1752321"/>
                  <a:pt x="4328939" y="1751949"/>
                </a:cubicBezTo>
                <a:lnTo>
                  <a:pt x="4328939" y="1751948"/>
                </a:lnTo>
                <a:close/>
                <a:moveTo>
                  <a:pt x="4314244" y="1752306"/>
                </a:moveTo>
                <a:lnTo>
                  <a:pt x="4314244" y="1754815"/>
                </a:lnTo>
                <a:lnTo>
                  <a:pt x="4309585" y="1753740"/>
                </a:lnTo>
                <a:lnTo>
                  <a:pt x="4314244" y="1752306"/>
                </a:lnTo>
                <a:close/>
                <a:moveTo>
                  <a:pt x="4322846" y="1752306"/>
                </a:moveTo>
                <a:lnTo>
                  <a:pt x="4326072" y="1753381"/>
                </a:lnTo>
                <a:lnTo>
                  <a:pt x="4327864" y="1753738"/>
                </a:lnTo>
                <a:lnTo>
                  <a:pt x="4324280" y="1754813"/>
                </a:lnTo>
                <a:cubicBezTo>
                  <a:pt x="4324927" y="1754416"/>
                  <a:pt x="4325429" y="1753781"/>
                  <a:pt x="4326072" y="1753379"/>
                </a:cubicBezTo>
                <a:lnTo>
                  <a:pt x="4323205" y="1755171"/>
                </a:lnTo>
                <a:cubicBezTo>
                  <a:pt x="4323085" y="1754216"/>
                  <a:pt x="4322966" y="1753261"/>
                  <a:pt x="4322846" y="1752306"/>
                </a:cubicBezTo>
                <a:close/>
                <a:moveTo>
                  <a:pt x="5230006" y="1752664"/>
                </a:moveTo>
                <a:lnTo>
                  <a:pt x="5266565" y="1762699"/>
                </a:lnTo>
                <a:lnTo>
                  <a:pt x="5230006" y="1772735"/>
                </a:lnTo>
                <a:lnTo>
                  <a:pt x="5230006" y="1752664"/>
                </a:lnTo>
                <a:close/>
                <a:moveTo>
                  <a:pt x="4435749" y="1753738"/>
                </a:moveTo>
                <a:lnTo>
                  <a:pt x="4446860" y="1756964"/>
                </a:lnTo>
                <a:lnTo>
                  <a:pt x="4446860" y="1760190"/>
                </a:lnTo>
                <a:lnTo>
                  <a:pt x="4435390" y="1763416"/>
                </a:lnTo>
                <a:cubicBezTo>
                  <a:pt x="4435510" y="1760190"/>
                  <a:pt x="4435629" y="1756964"/>
                  <a:pt x="4435749" y="1753738"/>
                </a:cubicBezTo>
                <a:close/>
                <a:moveTo>
                  <a:pt x="4474100" y="1753738"/>
                </a:moveTo>
                <a:lnTo>
                  <a:pt x="4474457" y="1763416"/>
                </a:lnTo>
                <a:lnTo>
                  <a:pt x="4462629" y="1760190"/>
                </a:lnTo>
                <a:lnTo>
                  <a:pt x="4462629" y="1756606"/>
                </a:lnTo>
                <a:lnTo>
                  <a:pt x="4474100" y="1753738"/>
                </a:lnTo>
                <a:close/>
                <a:moveTo>
                  <a:pt x="5175885" y="1753738"/>
                </a:moveTo>
                <a:cubicBezTo>
                  <a:pt x="5175766" y="1760073"/>
                  <a:pt x="5175646" y="1766407"/>
                  <a:pt x="5175527" y="1772742"/>
                </a:cubicBezTo>
                <a:lnTo>
                  <a:pt x="5140402" y="1763065"/>
                </a:lnTo>
                <a:lnTo>
                  <a:pt x="5175885" y="1753738"/>
                </a:lnTo>
                <a:close/>
                <a:moveTo>
                  <a:pt x="4308151" y="1754096"/>
                </a:moveTo>
                <a:lnTo>
                  <a:pt x="4313886" y="1755530"/>
                </a:lnTo>
                <a:lnTo>
                  <a:pt x="4313886" y="1757322"/>
                </a:lnTo>
                <a:lnTo>
                  <a:pt x="4308151" y="1759114"/>
                </a:lnTo>
                <a:lnTo>
                  <a:pt x="4308151" y="1754096"/>
                </a:lnTo>
                <a:close/>
                <a:moveTo>
                  <a:pt x="4328939" y="1754096"/>
                </a:moveTo>
                <a:cubicBezTo>
                  <a:pt x="4329058" y="1755649"/>
                  <a:pt x="4329178" y="1757203"/>
                  <a:pt x="4329297" y="1758756"/>
                </a:cubicBezTo>
                <a:lnTo>
                  <a:pt x="4323204" y="1757322"/>
                </a:lnTo>
                <a:lnTo>
                  <a:pt x="4323204" y="1755530"/>
                </a:lnTo>
                <a:lnTo>
                  <a:pt x="4328939" y="1754096"/>
                </a:lnTo>
                <a:close/>
                <a:moveTo>
                  <a:pt x="4314603" y="1755530"/>
                </a:moveTo>
                <a:lnTo>
                  <a:pt x="4317828" y="1756605"/>
                </a:lnTo>
                <a:lnTo>
                  <a:pt x="4314603" y="1757321"/>
                </a:lnTo>
                <a:lnTo>
                  <a:pt x="4314603" y="1755530"/>
                </a:lnTo>
                <a:close/>
                <a:moveTo>
                  <a:pt x="4322129" y="1755888"/>
                </a:moveTo>
                <a:lnTo>
                  <a:pt x="4322487" y="1755888"/>
                </a:lnTo>
                <a:lnTo>
                  <a:pt x="4322487" y="1756962"/>
                </a:lnTo>
                <a:lnTo>
                  <a:pt x="4321054" y="1756605"/>
                </a:lnTo>
                <a:cubicBezTo>
                  <a:pt x="4321421" y="1756385"/>
                  <a:pt x="4321762" y="1756109"/>
                  <a:pt x="4322128" y="1755888"/>
                </a:cubicBezTo>
                <a:lnTo>
                  <a:pt x="4322129" y="1755888"/>
                </a:lnTo>
                <a:close/>
                <a:moveTo>
                  <a:pt x="4318904" y="1756962"/>
                </a:moveTo>
                <a:lnTo>
                  <a:pt x="4319621" y="1756962"/>
                </a:lnTo>
                <a:cubicBezTo>
                  <a:pt x="4317992" y="1757925"/>
                  <a:pt x="4316256" y="1758899"/>
                  <a:pt x="4314603" y="1759830"/>
                </a:cubicBezTo>
                <a:lnTo>
                  <a:pt x="4314603" y="1758038"/>
                </a:lnTo>
                <a:lnTo>
                  <a:pt x="4318904" y="1756962"/>
                </a:lnTo>
                <a:close/>
                <a:moveTo>
                  <a:pt x="4461555" y="1756962"/>
                </a:moveTo>
                <a:lnTo>
                  <a:pt x="4461555" y="1759830"/>
                </a:lnTo>
                <a:lnTo>
                  <a:pt x="4456537" y="1758396"/>
                </a:lnTo>
                <a:lnTo>
                  <a:pt x="4461555" y="1756962"/>
                </a:lnTo>
                <a:close/>
                <a:moveTo>
                  <a:pt x="4319979" y="1757320"/>
                </a:moveTo>
                <a:lnTo>
                  <a:pt x="4322488" y="1757678"/>
                </a:lnTo>
                <a:lnTo>
                  <a:pt x="4322488" y="1760904"/>
                </a:lnTo>
                <a:lnTo>
                  <a:pt x="4318545" y="1761979"/>
                </a:lnTo>
                <a:lnTo>
                  <a:pt x="4314603" y="1760904"/>
                </a:lnTo>
                <a:lnTo>
                  <a:pt x="4314603" y="1760187"/>
                </a:lnTo>
                <a:cubicBezTo>
                  <a:pt x="4316374" y="1759193"/>
                  <a:pt x="4318237" y="1758350"/>
                  <a:pt x="4319979" y="1757320"/>
                </a:cubicBezTo>
                <a:close/>
                <a:moveTo>
                  <a:pt x="4447935" y="1757320"/>
                </a:moveTo>
                <a:lnTo>
                  <a:pt x="4452953" y="1758395"/>
                </a:lnTo>
                <a:lnTo>
                  <a:pt x="4447935" y="1759829"/>
                </a:lnTo>
                <a:lnTo>
                  <a:pt x="4447935" y="1757320"/>
                </a:lnTo>
                <a:close/>
                <a:moveTo>
                  <a:pt x="4818182" y="1757320"/>
                </a:moveTo>
                <a:lnTo>
                  <a:pt x="4818899" y="1777750"/>
                </a:lnTo>
                <a:cubicBezTo>
                  <a:pt x="4818781" y="1777727"/>
                  <a:pt x="4818658" y="1777727"/>
                  <a:pt x="4818541" y="1777750"/>
                </a:cubicBezTo>
                <a:lnTo>
                  <a:pt x="4793452" y="1770940"/>
                </a:lnTo>
                <a:cubicBezTo>
                  <a:pt x="4793333" y="1768551"/>
                  <a:pt x="4793213" y="1766161"/>
                  <a:pt x="4793094" y="1763772"/>
                </a:cubicBezTo>
                <a:lnTo>
                  <a:pt x="4818182" y="1757320"/>
                </a:lnTo>
                <a:close/>
                <a:moveTo>
                  <a:pt x="4737179" y="1757678"/>
                </a:moveTo>
                <a:lnTo>
                  <a:pt x="4761194" y="1764130"/>
                </a:lnTo>
                <a:lnTo>
                  <a:pt x="4761194" y="1770581"/>
                </a:lnTo>
                <a:lnTo>
                  <a:pt x="4736104" y="1777033"/>
                </a:lnTo>
                <a:cubicBezTo>
                  <a:pt x="4736462" y="1770581"/>
                  <a:pt x="4736821" y="1764130"/>
                  <a:pt x="4737179" y="1757678"/>
                </a:cubicBezTo>
                <a:close/>
                <a:moveTo>
                  <a:pt x="4313886" y="1758036"/>
                </a:moveTo>
                <a:lnTo>
                  <a:pt x="4313886" y="1760186"/>
                </a:lnTo>
                <a:cubicBezTo>
                  <a:pt x="4313657" y="1760315"/>
                  <a:pt x="4313400" y="1760417"/>
                  <a:pt x="4313169" y="1760544"/>
                </a:cubicBezTo>
                <a:lnTo>
                  <a:pt x="4308868" y="1759470"/>
                </a:lnTo>
                <a:lnTo>
                  <a:pt x="4313886" y="1758036"/>
                </a:lnTo>
                <a:close/>
                <a:moveTo>
                  <a:pt x="4323205" y="1758036"/>
                </a:moveTo>
                <a:lnTo>
                  <a:pt x="4328581" y="1759470"/>
                </a:lnTo>
                <a:lnTo>
                  <a:pt x="4323205" y="1760903"/>
                </a:lnTo>
                <a:lnTo>
                  <a:pt x="4323205" y="1758036"/>
                </a:lnTo>
                <a:close/>
                <a:moveTo>
                  <a:pt x="4454745" y="1759111"/>
                </a:moveTo>
                <a:lnTo>
                  <a:pt x="4461555" y="1760903"/>
                </a:lnTo>
                <a:lnTo>
                  <a:pt x="4461555" y="1766996"/>
                </a:lnTo>
                <a:lnTo>
                  <a:pt x="4455103" y="1768788"/>
                </a:lnTo>
                <a:lnTo>
                  <a:pt x="4447935" y="1766637"/>
                </a:lnTo>
                <a:lnTo>
                  <a:pt x="4447935" y="1760903"/>
                </a:lnTo>
                <a:lnTo>
                  <a:pt x="4454745" y="1759111"/>
                </a:lnTo>
                <a:close/>
                <a:moveTo>
                  <a:pt x="4308151" y="1759828"/>
                </a:moveTo>
                <a:lnTo>
                  <a:pt x="4312452" y="1761261"/>
                </a:lnTo>
                <a:lnTo>
                  <a:pt x="4313886" y="1761619"/>
                </a:lnTo>
                <a:lnTo>
                  <a:pt x="4313886" y="1763411"/>
                </a:lnTo>
                <a:lnTo>
                  <a:pt x="4307793" y="1764845"/>
                </a:lnTo>
                <a:lnTo>
                  <a:pt x="4307793" y="1764128"/>
                </a:lnTo>
                <a:cubicBezTo>
                  <a:pt x="4309420" y="1763281"/>
                  <a:pt x="4310851" y="1762140"/>
                  <a:pt x="4312452" y="1761261"/>
                </a:cubicBezTo>
                <a:cubicBezTo>
                  <a:pt x="4310927" y="1762099"/>
                  <a:pt x="4309342" y="1762961"/>
                  <a:pt x="4307793" y="1763770"/>
                </a:cubicBezTo>
                <a:cubicBezTo>
                  <a:pt x="4307912" y="1762456"/>
                  <a:pt x="4308032" y="1761142"/>
                  <a:pt x="4308151" y="1759828"/>
                </a:cubicBezTo>
                <a:close/>
                <a:moveTo>
                  <a:pt x="4329298" y="1759828"/>
                </a:moveTo>
                <a:lnTo>
                  <a:pt x="4329298" y="1765204"/>
                </a:lnTo>
                <a:lnTo>
                  <a:pt x="4323205" y="1763412"/>
                </a:lnTo>
                <a:lnTo>
                  <a:pt x="4323205" y="1761620"/>
                </a:lnTo>
                <a:lnTo>
                  <a:pt x="4329298" y="1759828"/>
                </a:lnTo>
                <a:close/>
                <a:moveTo>
                  <a:pt x="4446860" y="1760902"/>
                </a:moveTo>
                <a:lnTo>
                  <a:pt x="4446860" y="1766637"/>
                </a:lnTo>
                <a:lnTo>
                  <a:pt x="4437182" y="1763770"/>
                </a:lnTo>
                <a:lnTo>
                  <a:pt x="4446860" y="1760902"/>
                </a:lnTo>
                <a:close/>
                <a:moveTo>
                  <a:pt x="4462630" y="1761260"/>
                </a:moveTo>
                <a:lnTo>
                  <a:pt x="4473024" y="1763769"/>
                </a:lnTo>
                <a:lnTo>
                  <a:pt x="4462630" y="1766636"/>
                </a:lnTo>
                <a:lnTo>
                  <a:pt x="4462630" y="1761260"/>
                </a:lnTo>
                <a:close/>
                <a:moveTo>
                  <a:pt x="4314603" y="1761618"/>
                </a:moveTo>
                <a:lnTo>
                  <a:pt x="4317112" y="1762335"/>
                </a:lnTo>
                <a:lnTo>
                  <a:pt x="4314603" y="1763052"/>
                </a:lnTo>
                <a:lnTo>
                  <a:pt x="4314603" y="1761618"/>
                </a:lnTo>
                <a:close/>
                <a:moveTo>
                  <a:pt x="4322488" y="1761618"/>
                </a:moveTo>
                <a:lnTo>
                  <a:pt x="4322488" y="1763052"/>
                </a:lnTo>
                <a:lnTo>
                  <a:pt x="4319621" y="1762335"/>
                </a:lnTo>
                <a:lnTo>
                  <a:pt x="4322488" y="1761618"/>
                </a:lnTo>
                <a:close/>
                <a:moveTo>
                  <a:pt x="4318545" y="1762693"/>
                </a:moveTo>
                <a:lnTo>
                  <a:pt x="4322488" y="1763767"/>
                </a:lnTo>
                <a:lnTo>
                  <a:pt x="4322488" y="1766993"/>
                </a:lnTo>
                <a:lnTo>
                  <a:pt x="4318904" y="1768068"/>
                </a:lnTo>
                <a:lnTo>
                  <a:pt x="4314603" y="1766634"/>
                </a:lnTo>
                <a:lnTo>
                  <a:pt x="4314603" y="1763767"/>
                </a:lnTo>
                <a:lnTo>
                  <a:pt x="4318545" y="1762693"/>
                </a:lnTo>
                <a:close/>
                <a:moveTo>
                  <a:pt x="5273375" y="1763767"/>
                </a:moveTo>
                <a:cubicBezTo>
                  <a:pt x="5273494" y="1763779"/>
                  <a:pt x="5273615" y="1763779"/>
                  <a:pt x="5273733" y="1763767"/>
                </a:cubicBezTo>
                <a:lnTo>
                  <a:pt x="5275167" y="1799609"/>
                </a:lnTo>
                <a:lnTo>
                  <a:pt x="5230364" y="1787423"/>
                </a:lnTo>
                <a:lnTo>
                  <a:pt x="5230364" y="1775595"/>
                </a:lnTo>
                <a:lnTo>
                  <a:pt x="5273016" y="1764126"/>
                </a:lnTo>
                <a:cubicBezTo>
                  <a:pt x="5273154" y="1764022"/>
                  <a:pt x="5273275" y="1763905"/>
                  <a:pt x="5273374" y="1763768"/>
                </a:cubicBezTo>
                <a:lnTo>
                  <a:pt x="5273375" y="1763767"/>
                </a:lnTo>
                <a:close/>
                <a:moveTo>
                  <a:pt x="4313886" y="1764125"/>
                </a:moveTo>
                <a:lnTo>
                  <a:pt x="4313886" y="1766634"/>
                </a:lnTo>
                <a:lnTo>
                  <a:pt x="4309226" y="1765200"/>
                </a:lnTo>
                <a:lnTo>
                  <a:pt x="4313886" y="1764125"/>
                </a:lnTo>
                <a:close/>
                <a:moveTo>
                  <a:pt x="4323205" y="1764125"/>
                </a:moveTo>
                <a:lnTo>
                  <a:pt x="4328223" y="1765559"/>
                </a:lnTo>
                <a:lnTo>
                  <a:pt x="4323205" y="1766633"/>
                </a:lnTo>
                <a:lnTo>
                  <a:pt x="4323205" y="1764125"/>
                </a:lnTo>
                <a:close/>
                <a:moveTo>
                  <a:pt x="4435390" y="1764125"/>
                </a:moveTo>
                <a:lnTo>
                  <a:pt x="4446860" y="1767351"/>
                </a:lnTo>
                <a:lnTo>
                  <a:pt x="4446860" y="1770935"/>
                </a:lnTo>
                <a:lnTo>
                  <a:pt x="4435032" y="1774161"/>
                </a:lnTo>
                <a:cubicBezTo>
                  <a:pt x="4435151" y="1770816"/>
                  <a:pt x="4435271" y="1767470"/>
                  <a:pt x="4435390" y="1764125"/>
                </a:cubicBezTo>
                <a:close/>
                <a:moveTo>
                  <a:pt x="4474458" y="1764483"/>
                </a:moveTo>
                <a:cubicBezTo>
                  <a:pt x="4474577" y="1767709"/>
                  <a:pt x="4474697" y="1770934"/>
                  <a:pt x="4474816" y="1774160"/>
                </a:cubicBezTo>
                <a:lnTo>
                  <a:pt x="4462629" y="1770934"/>
                </a:lnTo>
                <a:lnTo>
                  <a:pt x="4462629" y="1767709"/>
                </a:lnTo>
                <a:lnTo>
                  <a:pt x="4474458" y="1764483"/>
                </a:lnTo>
                <a:close/>
                <a:moveTo>
                  <a:pt x="4762986" y="1764483"/>
                </a:moveTo>
                <a:lnTo>
                  <a:pt x="4773021" y="1767350"/>
                </a:lnTo>
                <a:lnTo>
                  <a:pt x="4762986" y="1769859"/>
                </a:lnTo>
                <a:lnTo>
                  <a:pt x="4762986" y="1764483"/>
                </a:lnTo>
                <a:close/>
                <a:moveTo>
                  <a:pt x="4791301" y="1764483"/>
                </a:moveTo>
                <a:lnTo>
                  <a:pt x="4791301" y="1770218"/>
                </a:lnTo>
                <a:lnTo>
                  <a:pt x="4780190" y="1767350"/>
                </a:lnTo>
                <a:lnTo>
                  <a:pt x="4791301" y="1764483"/>
                </a:lnTo>
                <a:close/>
                <a:moveTo>
                  <a:pt x="5133233" y="1764483"/>
                </a:moveTo>
                <a:cubicBezTo>
                  <a:pt x="5133352" y="1764494"/>
                  <a:pt x="5133473" y="1764494"/>
                  <a:pt x="5133591" y="1764483"/>
                </a:cubicBezTo>
                <a:cubicBezTo>
                  <a:pt x="5133710" y="1764494"/>
                  <a:pt x="5133831" y="1764494"/>
                  <a:pt x="5133949" y="1764483"/>
                </a:cubicBezTo>
                <a:lnTo>
                  <a:pt x="5175525" y="1775952"/>
                </a:lnTo>
                <a:lnTo>
                  <a:pt x="5175525" y="1787422"/>
                </a:lnTo>
                <a:lnTo>
                  <a:pt x="5133232" y="1799250"/>
                </a:lnTo>
                <a:cubicBezTo>
                  <a:pt x="5133113" y="1799238"/>
                  <a:pt x="5132992" y="1799238"/>
                  <a:pt x="5132874" y="1799250"/>
                </a:cubicBezTo>
                <a:cubicBezTo>
                  <a:pt x="5132736" y="1799353"/>
                  <a:pt x="5132615" y="1799470"/>
                  <a:pt x="5132516" y="1799608"/>
                </a:cubicBezTo>
                <a:cubicBezTo>
                  <a:pt x="5132378" y="1799711"/>
                  <a:pt x="5132257" y="1799828"/>
                  <a:pt x="5132158" y="1799965"/>
                </a:cubicBezTo>
                <a:cubicBezTo>
                  <a:pt x="5132147" y="1800085"/>
                  <a:pt x="5132147" y="1800205"/>
                  <a:pt x="5132158" y="1800323"/>
                </a:cubicBezTo>
                <a:cubicBezTo>
                  <a:pt x="5132147" y="1800443"/>
                  <a:pt x="5132147" y="1800563"/>
                  <a:pt x="5132158" y="1800681"/>
                </a:cubicBezTo>
                <a:cubicBezTo>
                  <a:pt x="5132147" y="1800800"/>
                  <a:pt x="5132147" y="1800921"/>
                  <a:pt x="5132158" y="1801039"/>
                </a:cubicBezTo>
                <a:cubicBezTo>
                  <a:pt x="5132147" y="1801158"/>
                  <a:pt x="5132147" y="1801279"/>
                  <a:pt x="5132158" y="1801397"/>
                </a:cubicBezTo>
                <a:cubicBezTo>
                  <a:pt x="5132278" y="1801408"/>
                  <a:pt x="5132398" y="1801408"/>
                  <a:pt x="5132516" y="1801397"/>
                </a:cubicBezTo>
                <a:cubicBezTo>
                  <a:pt x="5132505" y="1801516"/>
                  <a:pt x="5132505" y="1801636"/>
                  <a:pt x="5132516" y="1801755"/>
                </a:cubicBezTo>
                <a:cubicBezTo>
                  <a:pt x="5132635" y="1801766"/>
                  <a:pt x="5132756" y="1801766"/>
                  <a:pt x="5132874" y="1801755"/>
                </a:cubicBezTo>
                <a:cubicBezTo>
                  <a:pt x="5132977" y="1801892"/>
                  <a:pt x="5133094" y="1802014"/>
                  <a:pt x="5133232" y="1802112"/>
                </a:cubicBezTo>
                <a:lnTo>
                  <a:pt x="5175167" y="1813940"/>
                </a:lnTo>
                <a:cubicBezTo>
                  <a:pt x="5175048" y="1818241"/>
                  <a:pt x="5174928" y="1822542"/>
                  <a:pt x="5174809" y="1826843"/>
                </a:cubicBezTo>
                <a:lnTo>
                  <a:pt x="5130007" y="1838671"/>
                </a:lnTo>
                <a:lnTo>
                  <a:pt x="5133233" y="1764483"/>
                </a:lnTo>
                <a:close/>
                <a:moveTo>
                  <a:pt x="4307793" y="1765558"/>
                </a:moveTo>
                <a:lnTo>
                  <a:pt x="4313886" y="1767350"/>
                </a:lnTo>
                <a:lnTo>
                  <a:pt x="4313886" y="1769500"/>
                </a:lnTo>
                <a:lnTo>
                  <a:pt x="4307434" y="1770934"/>
                </a:lnTo>
                <a:cubicBezTo>
                  <a:pt x="4307554" y="1769142"/>
                  <a:pt x="4307673" y="1767350"/>
                  <a:pt x="4307793" y="1765558"/>
                </a:cubicBezTo>
                <a:close/>
                <a:moveTo>
                  <a:pt x="4329298" y="1765915"/>
                </a:moveTo>
                <a:cubicBezTo>
                  <a:pt x="4329417" y="1767588"/>
                  <a:pt x="4329537" y="1769260"/>
                  <a:pt x="4329656" y="1770933"/>
                </a:cubicBezTo>
                <a:lnTo>
                  <a:pt x="4323204" y="1769141"/>
                </a:lnTo>
                <a:lnTo>
                  <a:pt x="4323204" y="1767349"/>
                </a:lnTo>
                <a:lnTo>
                  <a:pt x="4329298" y="1765915"/>
                </a:lnTo>
                <a:close/>
                <a:moveTo>
                  <a:pt x="4314603" y="1767349"/>
                </a:moveTo>
                <a:lnTo>
                  <a:pt x="4317828" y="1768424"/>
                </a:lnTo>
                <a:lnTo>
                  <a:pt x="4314603" y="1769141"/>
                </a:lnTo>
                <a:lnTo>
                  <a:pt x="4314603" y="1767349"/>
                </a:lnTo>
                <a:close/>
                <a:moveTo>
                  <a:pt x="4322488" y="1767707"/>
                </a:moveTo>
                <a:lnTo>
                  <a:pt x="4322488" y="1768782"/>
                </a:lnTo>
                <a:lnTo>
                  <a:pt x="4319979" y="1768424"/>
                </a:lnTo>
                <a:lnTo>
                  <a:pt x="4322488" y="1767707"/>
                </a:lnTo>
                <a:close/>
                <a:moveTo>
                  <a:pt x="4447935" y="1767707"/>
                </a:moveTo>
                <a:lnTo>
                  <a:pt x="4453670" y="1769141"/>
                </a:lnTo>
                <a:lnTo>
                  <a:pt x="4447576" y="1770933"/>
                </a:lnTo>
                <a:cubicBezTo>
                  <a:pt x="4447696" y="1769858"/>
                  <a:pt x="4447815" y="1768782"/>
                  <a:pt x="4447935" y="1767707"/>
                </a:cubicBezTo>
                <a:close/>
                <a:moveTo>
                  <a:pt x="4461555" y="1768065"/>
                </a:moveTo>
                <a:lnTo>
                  <a:pt x="4461555" y="1770574"/>
                </a:lnTo>
                <a:lnTo>
                  <a:pt x="4456895" y="1769140"/>
                </a:lnTo>
                <a:lnTo>
                  <a:pt x="4461555" y="1768065"/>
                </a:lnTo>
                <a:close/>
                <a:moveTo>
                  <a:pt x="4318904" y="1768423"/>
                </a:moveTo>
                <a:lnTo>
                  <a:pt x="4322488" y="1769497"/>
                </a:lnTo>
                <a:lnTo>
                  <a:pt x="4322488" y="1773082"/>
                </a:lnTo>
                <a:lnTo>
                  <a:pt x="4318545" y="1774156"/>
                </a:lnTo>
                <a:lnTo>
                  <a:pt x="4314603" y="1773082"/>
                </a:lnTo>
                <a:lnTo>
                  <a:pt x="4314603" y="1769856"/>
                </a:lnTo>
                <a:lnTo>
                  <a:pt x="4318904" y="1768423"/>
                </a:lnTo>
                <a:close/>
                <a:moveTo>
                  <a:pt x="4776606" y="1768423"/>
                </a:moveTo>
                <a:lnTo>
                  <a:pt x="4791301" y="1772365"/>
                </a:lnTo>
                <a:cubicBezTo>
                  <a:pt x="4791420" y="1776547"/>
                  <a:pt x="4791540" y="1780728"/>
                  <a:pt x="4791659" y="1784910"/>
                </a:cubicBezTo>
                <a:lnTo>
                  <a:pt x="4778039" y="1788494"/>
                </a:lnTo>
                <a:lnTo>
                  <a:pt x="4762627" y="1784552"/>
                </a:lnTo>
                <a:lnTo>
                  <a:pt x="4762984" y="1771649"/>
                </a:lnTo>
                <a:lnTo>
                  <a:pt x="4776606" y="1768423"/>
                </a:lnTo>
                <a:close/>
                <a:moveTo>
                  <a:pt x="4313886" y="1769856"/>
                </a:moveTo>
                <a:lnTo>
                  <a:pt x="4313886" y="1772724"/>
                </a:lnTo>
                <a:lnTo>
                  <a:pt x="4308510" y="1771290"/>
                </a:lnTo>
                <a:lnTo>
                  <a:pt x="4313886" y="1769856"/>
                </a:lnTo>
                <a:close/>
                <a:moveTo>
                  <a:pt x="4323205" y="1769856"/>
                </a:moveTo>
                <a:lnTo>
                  <a:pt x="4328581" y="1771290"/>
                </a:lnTo>
                <a:lnTo>
                  <a:pt x="4323205" y="1772724"/>
                </a:lnTo>
                <a:lnTo>
                  <a:pt x="4323205" y="1769856"/>
                </a:lnTo>
                <a:close/>
                <a:moveTo>
                  <a:pt x="4455103" y="1769856"/>
                </a:moveTo>
                <a:lnTo>
                  <a:pt x="4461555" y="1771649"/>
                </a:lnTo>
                <a:lnTo>
                  <a:pt x="4461555" y="1777742"/>
                </a:lnTo>
                <a:lnTo>
                  <a:pt x="4454386" y="1779892"/>
                </a:lnTo>
                <a:lnTo>
                  <a:pt x="4447576" y="1778100"/>
                </a:lnTo>
                <a:lnTo>
                  <a:pt x="4447576" y="1771649"/>
                </a:lnTo>
                <a:lnTo>
                  <a:pt x="4455103" y="1769856"/>
                </a:lnTo>
                <a:close/>
                <a:moveTo>
                  <a:pt x="4307434" y="1771649"/>
                </a:moveTo>
                <a:lnTo>
                  <a:pt x="4313886" y="1773441"/>
                </a:lnTo>
                <a:lnTo>
                  <a:pt x="4313886" y="1775233"/>
                </a:lnTo>
                <a:lnTo>
                  <a:pt x="4307434" y="1777025"/>
                </a:lnTo>
                <a:lnTo>
                  <a:pt x="4307434" y="1771649"/>
                </a:lnTo>
                <a:close/>
                <a:moveTo>
                  <a:pt x="4329656" y="1771649"/>
                </a:moveTo>
                <a:lnTo>
                  <a:pt x="4329656" y="1777025"/>
                </a:lnTo>
                <a:lnTo>
                  <a:pt x="4323205" y="1775233"/>
                </a:lnTo>
                <a:lnTo>
                  <a:pt x="4323205" y="1773441"/>
                </a:lnTo>
                <a:lnTo>
                  <a:pt x="4329656" y="1771649"/>
                </a:lnTo>
                <a:close/>
                <a:moveTo>
                  <a:pt x="4462630" y="1771649"/>
                </a:moveTo>
                <a:lnTo>
                  <a:pt x="4473383" y="1774516"/>
                </a:lnTo>
                <a:lnTo>
                  <a:pt x="4462630" y="1777742"/>
                </a:lnTo>
                <a:lnTo>
                  <a:pt x="4462630" y="1771649"/>
                </a:lnTo>
                <a:close/>
                <a:moveTo>
                  <a:pt x="4446860" y="1772006"/>
                </a:moveTo>
                <a:lnTo>
                  <a:pt x="4446860" y="1777741"/>
                </a:lnTo>
                <a:lnTo>
                  <a:pt x="4436465" y="1774874"/>
                </a:lnTo>
                <a:lnTo>
                  <a:pt x="4446860" y="1772006"/>
                </a:lnTo>
                <a:close/>
                <a:moveTo>
                  <a:pt x="4761194" y="1772364"/>
                </a:moveTo>
                <a:cubicBezTo>
                  <a:pt x="4761075" y="1776307"/>
                  <a:pt x="4760955" y="1780249"/>
                  <a:pt x="4760836" y="1784192"/>
                </a:cubicBezTo>
                <a:lnTo>
                  <a:pt x="4739330" y="1778099"/>
                </a:lnTo>
                <a:lnTo>
                  <a:pt x="4761194" y="1772364"/>
                </a:lnTo>
                <a:close/>
                <a:moveTo>
                  <a:pt x="4793451" y="1772722"/>
                </a:moveTo>
                <a:lnTo>
                  <a:pt x="4814957" y="1778457"/>
                </a:lnTo>
                <a:lnTo>
                  <a:pt x="4793451" y="1784550"/>
                </a:lnTo>
                <a:lnTo>
                  <a:pt x="4793451" y="1772722"/>
                </a:lnTo>
                <a:close/>
                <a:moveTo>
                  <a:pt x="4194174" y="1773080"/>
                </a:moveTo>
                <a:lnTo>
                  <a:pt x="4206360" y="1773080"/>
                </a:lnTo>
                <a:lnTo>
                  <a:pt x="4206360" y="1774154"/>
                </a:lnTo>
                <a:lnTo>
                  <a:pt x="4206718" y="1773080"/>
                </a:lnTo>
                <a:lnTo>
                  <a:pt x="4213169" y="1773080"/>
                </a:lnTo>
                <a:lnTo>
                  <a:pt x="4213169" y="1774154"/>
                </a:lnTo>
                <a:lnTo>
                  <a:pt x="4206359" y="1774154"/>
                </a:lnTo>
                <a:lnTo>
                  <a:pt x="4206359" y="1774512"/>
                </a:lnTo>
                <a:lnTo>
                  <a:pt x="4206717" y="1774512"/>
                </a:lnTo>
                <a:lnTo>
                  <a:pt x="4211735" y="1774512"/>
                </a:lnTo>
                <a:lnTo>
                  <a:pt x="4206000" y="1775946"/>
                </a:lnTo>
                <a:lnTo>
                  <a:pt x="4206000" y="1776304"/>
                </a:lnTo>
                <a:lnTo>
                  <a:pt x="4213527" y="1776304"/>
                </a:lnTo>
                <a:lnTo>
                  <a:pt x="4213885" y="1777379"/>
                </a:lnTo>
                <a:lnTo>
                  <a:pt x="4213527" y="1777379"/>
                </a:lnTo>
                <a:lnTo>
                  <a:pt x="4205642" y="1777379"/>
                </a:lnTo>
                <a:lnTo>
                  <a:pt x="4205284" y="1777379"/>
                </a:lnTo>
                <a:lnTo>
                  <a:pt x="4204926" y="1777379"/>
                </a:lnTo>
                <a:lnTo>
                  <a:pt x="4198475" y="1778812"/>
                </a:lnTo>
                <a:lnTo>
                  <a:pt x="4204926" y="1777738"/>
                </a:lnTo>
                <a:lnTo>
                  <a:pt x="4205284" y="1777738"/>
                </a:lnTo>
                <a:lnTo>
                  <a:pt x="4205284" y="1778454"/>
                </a:lnTo>
                <a:cubicBezTo>
                  <a:pt x="4205165" y="1780366"/>
                  <a:pt x="4205045" y="1782277"/>
                  <a:pt x="4204926" y="1784189"/>
                </a:cubicBezTo>
                <a:lnTo>
                  <a:pt x="4203852" y="1784189"/>
                </a:lnTo>
                <a:lnTo>
                  <a:pt x="4194891" y="1784189"/>
                </a:lnTo>
                <a:cubicBezTo>
                  <a:pt x="4196743" y="1783250"/>
                  <a:pt x="4198440" y="1781932"/>
                  <a:pt x="4200268" y="1780963"/>
                </a:cubicBezTo>
                <a:cubicBezTo>
                  <a:pt x="4198237" y="1782039"/>
                  <a:pt x="4196235" y="1783150"/>
                  <a:pt x="4194174" y="1784189"/>
                </a:cubicBezTo>
                <a:lnTo>
                  <a:pt x="4192741" y="1784189"/>
                </a:lnTo>
                <a:lnTo>
                  <a:pt x="4192741" y="1783831"/>
                </a:lnTo>
                <a:lnTo>
                  <a:pt x="4189515" y="1780606"/>
                </a:lnTo>
                <a:lnTo>
                  <a:pt x="4188798" y="1780606"/>
                </a:lnTo>
                <a:lnTo>
                  <a:pt x="4185572" y="1783831"/>
                </a:lnTo>
                <a:lnTo>
                  <a:pt x="4183422" y="1782039"/>
                </a:lnTo>
                <a:lnTo>
                  <a:pt x="4185214" y="1784190"/>
                </a:lnTo>
                <a:lnTo>
                  <a:pt x="4181271" y="1784190"/>
                </a:lnTo>
                <a:lnTo>
                  <a:pt x="4180913" y="1784190"/>
                </a:lnTo>
                <a:lnTo>
                  <a:pt x="4176612" y="1784190"/>
                </a:lnTo>
                <a:cubicBezTo>
                  <a:pt x="4181890" y="1781073"/>
                  <a:pt x="4187719" y="1777422"/>
                  <a:pt x="4194175" y="1773079"/>
                </a:cubicBezTo>
                <a:lnTo>
                  <a:pt x="4194174" y="1773080"/>
                </a:lnTo>
                <a:close/>
                <a:moveTo>
                  <a:pt x="4200267" y="1780965"/>
                </a:moveTo>
                <a:lnTo>
                  <a:pt x="4198475" y="1778814"/>
                </a:lnTo>
                <a:lnTo>
                  <a:pt x="4198117" y="1779172"/>
                </a:lnTo>
                <a:lnTo>
                  <a:pt x="4200267" y="1780965"/>
                </a:lnTo>
                <a:close/>
                <a:moveTo>
                  <a:pt x="4314244" y="1773438"/>
                </a:moveTo>
                <a:lnTo>
                  <a:pt x="4317112" y="1774513"/>
                </a:lnTo>
                <a:lnTo>
                  <a:pt x="4314244" y="1775230"/>
                </a:lnTo>
                <a:lnTo>
                  <a:pt x="4314244" y="1773438"/>
                </a:lnTo>
                <a:close/>
                <a:moveTo>
                  <a:pt x="4322488" y="1773438"/>
                </a:moveTo>
                <a:lnTo>
                  <a:pt x="4322488" y="1775230"/>
                </a:lnTo>
                <a:lnTo>
                  <a:pt x="4319621" y="1774513"/>
                </a:lnTo>
                <a:lnTo>
                  <a:pt x="4322488" y="1773438"/>
                </a:lnTo>
                <a:close/>
                <a:moveTo>
                  <a:pt x="4213170" y="1774513"/>
                </a:moveTo>
                <a:cubicBezTo>
                  <a:pt x="4213289" y="1774991"/>
                  <a:pt x="4213409" y="1775469"/>
                  <a:pt x="4213528" y="1775947"/>
                </a:cubicBezTo>
                <a:lnTo>
                  <a:pt x="4207435" y="1775947"/>
                </a:lnTo>
                <a:lnTo>
                  <a:pt x="4213170" y="1774513"/>
                </a:lnTo>
                <a:close/>
                <a:moveTo>
                  <a:pt x="4318545" y="1774513"/>
                </a:moveTo>
                <a:lnTo>
                  <a:pt x="4322488" y="1775947"/>
                </a:lnTo>
                <a:lnTo>
                  <a:pt x="4322488" y="1779172"/>
                </a:lnTo>
                <a:lnTo>
                  <a:pt x="4318904" y="1779889"/>
                </a:lnTo>
                <a:lnTo>
                  <a:pt x="4314244" y="1778814"/>
                </a:lnTo>
                <a:lnTo>
                  <a:pt x="4314244" y="1775947"/>
                </a:lnTo>
                <a:lnTo>
                  <a:pt x="4318545" y="1774513"/>
                </a:lnTo>
                <a:close/>
                <a:moveTo>
                  <a:pt x="4474816" y="1775230"/>
                </a:moveTo>
                <a:cubicBezTo>
                  <a:pt x="4474935" y="1778575"/>
                  <a:pt x="4475055" y="1781920"/>
                  <a:pt x="4475174" y="1785265"/>
                </a:cubicBezTo>
                <a:lnTo>
                  <a:pt x="4462629" y="1782040"/>
                </a:lnTo>
                <a:lnTo>
                  <a:pt x="4462629" y="1778456"/>
                </a:lnTo>
                <a:lnTo>
                  <a:pt x="4474816" y="1775230"/>
                </a:lnTo>
                <a:close/>
                <a:moveTo>
                  <a:pt x="4435032" y="1775588"/>
                </a:moveTo>
                <a:lnTo>
                  <a:pt x="4446860" y="1778813"/>
                </a:lnTo>
                <a:lnTo>
                  <a:pt x="4446860" y="1782039"/>
                </a:lnTo>
                <a:lnTo>
                  <a:pt x="4434673" y="1785265"/>
                </a:lnTo>
                <a:cubicBezTo>
                  <a:pt x="4434793" y="1782039"/>
                  <a:pt x="4434912" y="1778814"/>
                  <a:pt x="4435032" y="1775588"/>
                </a:cubicBezTo>
                <a:close/>
                <a:moveTo>
                  <a:pt x="4313886" y="1775946"/>
                </a:moveTo>
                <a:cubicBezTo>
                  <a:pt x="4313767" y="1776902"/>
                  <a:pt x="4313647" y="1777857"/>
                  <a:pt x="4313528" y="1778813"/>
                </a:cubicBezTo>
                <a:lnTo>
                  <a:pt x="4308869" y="1777379"/>
                </a:lnTo>
                <a:lnTo>
                  <a:pt x="4313886" y="1775946"/>
                </a:lnTo>
                <a:close/>
                <a:moveTo>
                  <a:pt x="4323205" y="1775946"/>
                </a:moveTo>
                <a:lnTo>
                  <a:pt x="4328581" y="1777379"/>
                </a:lnTo>
                <a:lnTo>
                  <a:pt x="4323205" y="1778813"/>
                </a:lnTo>
                <a:lnTo>
                  <a:pt x="4323205" y="1775946"/>
                </a:lnTo>
                <a:close/>
                <a:moveTo>
                  <a:pt x="5227139" y="1776662"/>
                </a:moveTo>
                <a:lnTo>
                  <a:pt x="5227139" y="1786698"/>
                </a:lnTo>
                <a:lnTo>
                  <a:pt x="5208860" y="1781322"/>
                </a:lnTo>
                <a:lnTo>
                  <a:pt x="5227139" y="1776662"/>
                </a:lnTo>
                <a:close/>
                <a:moveTo>
                  <a:pt x="5178394" y="1777020"/>
                </a:moveTo>
                <a:lnTo>
                  <a:pt x="5196673" y="1781680"/>
                </a:lnTo>
                <a:lnTo>
                  <a:pt x="5178394" y="1786697"/>
                </a:lnTo>
                <a:lnTo>
                  <a:pt x="5178394" y="1777020"/>
                </a:lnTo>
                <a:close/>
                <a:moveTo>
                  <a:pt x="4206002" y="1777737"/>
                </a:moveTo>
                <a:cubicBezTo>
                  <a:pt x="4206093" y="1777691"/>
                  <a:pt x="4206268" y="1777783"/>
                  <a:pt x="4206359" y="1777737"/>
                </a:cubicBezTo>
                <a:lnTo>
                  <a:pt x="4206717" y="1777737"/>
                </a:lnTo>
                <a:lnTo>
                  <a:pt x="4207792" y="1777737"/>
                </a:lnTo>
                <a:lnTo>
                  <a:pt x="4207792" y="1778095"/>
                </a:lnTo>
                <a:lnTo>
                  <a:pt x="4206717" y="1777737"/>
                </a:lnTo>
                <a:lnTo>
                  <a:pt x="4207792" y="1778454"/>
                </a:lnTo>
                <a:lnTo>
                  <a:pt x="4207792" y="1780246"/>
                </a:lnTo>
                <a:lnTo>
                  <a:pt x="4206000" y="1781321"/>
                </a:lnTo>
                <a:lnTo>
                  <a:pt x="4207792" y="1780604"/>
                </a:lnTo>
                <a:lnTo>
                  <a:pt x="4207792" y="1782037"/>
                </a:lnTo>
                <a:lnTo>
                  <a:pt x="4206000" y="1781321"/>
                </a:lnTo>
                <a:lnTo>
                  <a:pt x="4205642" y="1781321"/>
                </a:lnTo>
                <a:lnTo>
                  <a:pt x="4205642" y="1778453"/>
                </a:lnTo>
                <a:cubicBezTo>
                  <a:pt x="4205688" y="1778430"/>
                  <a:pt x="4205596" y="1778122"/>
                  <a:pt x="4205642" y="1778095"/>
                </a:cubicBezTo>
                <a:cubicBezTo>
                  <a:pt x="4205781" y="1778015"/>
                  <a:pt x="4205862" y="1777813"/>
                  <a:pt x="4206000" y="1777738"/>
                </a:cubicBezTo>
                <a:cubicBezTo>
                  <a:pt x="4206001" y="1777738"/>
                  <a:pt x="4206001" y="1777737"/>
                  <a:pt x="4206002" y="1777737"/>
                </a:cubicBezTo>
                <a:close/>
                <a:moveTo>
                  <a:pt x="4208152" y="1777737"/>
                </a:moveTo>
                <a:lnTo>
                  <a:pt x="4211378" y="1777737"/>
                </a:lnTo>
                <a:lnTo>
                  <a:pt x="4211378" y="1778095"/>
                </a:lnTo>
                <a:lnTo>
                  <a:pt x="4209586" y="1779170"/>
                </a:lnTo>
                <a:lnTo>
                  <a:pt x="4208152" y="1778453"/>
                </a:lnTo>
                <a:lnTo>
                  <a:pt x="4208152" y="1777737"/>
                </a:lnTo>
                <a:close/>
                <a:moveTo>
                  <a:pt x="4211736" y="1777737"/>
                </a:moveTo>
                <a:lnTo>
                  <a:pt x="4212453" y="1777737"/>
                </a:lnTo>
                <a:lnTo>
                  <a:pt x="4211736" y="1778095"/>
                </a:lnTo>
                <a:lnTo>
                  <a:pt x="4211736" y="1777737"/>
                </a:lnTo>
                <a:close/>
                <a:moveTo>
                  <a:pt x="4213170" y="1777737"/>
                </a:moveTo>
                <a:lnTo>
                  <a:pt x="4213887" y="1777737"/>
                </a:lnTo>
                <a:lnTo>
                  <a:pt x="4213887" y="1781321"/>
                </a:lnTo>
                <a:lnTo>
                  <a:pt x="4211736" y="1780247"/>
                </a:lnTo>
                <a:lnTo>
                  <a:pt x="4211736" y="1778454"/>
                </a:lnTo>
                <a:lnTo>
                  <a:pt x="4213170" y="1777737"/>
                </a:lnTo>
                <a:close/>
                <a:moveTo>
                  <a:pt x="4214245" y="1777737"/>
                </a:moveTo>
                <a:lnTo>
                  <a:pt x="4214603" y="1777737"/>
                </a:lnTo>
                <a:lnTo>
                  <a:pt x="4221413" y="1779171"/>
                </a:lnTo>
                <a:lnTo>
                  <a:pt x="4216395" y="1784188"/>
                </a:lnTo>
                <a:lnTo>
                  <a:pt x="4221771" y="1779529"/>
                </a:lnTo>
                <a:lnTo>
                  <a:pt x="4227147" y="1784188"/>
                </a:lnTo>
                <a:lnTo>
                  <a:pt x="4222129" y="1779171"/>
                </a:lnTo>
                <a:lnTo>
                  <a:pt x="4230373" y="1780963"/>
                </a:lnTo>
                <a:lnTo>
                  <a:pt x="4230731" y="1780963"/>
                </a:lnTo>
                <a:lnTo>
                  <a:pt x="4231089" y="1780963"/>
                </a:lnTo>
                <a:lnTo>
                  <a:pt x="4236106" y="1782037"/>
                </a:lnTo>
                <a:lnTo>
                  <a:pt x="4234314" y="1784188"/>
                </a:lnTo>
                <a:lnTo>
                  <a:pt x="4233957" y="1784188"/>
                </a:lnTo>
                <a:lnTo>
                  <a:pt x="4227505" y="1784188"/>
                </a:lnTo>
                <a:lnTo>
                  <a:pt x="4227147" y="1784188"/>
                </a:lnTo>
                <a:lnTo>
                  <a:pt x="4216395" y="1784188"/>
                </a:lnTo>
                <a:lnTo>
                  <a:pt x="4216037" y="1784188"/>
                </a:lnTo>
                <a:lnTo>
                  <a:pt x="4214245" y="1784188"/>
                </a:lnTo>
                <a:lnTo>
                  <a:pt x="4213170" y="1784188"/>
                </a:lnTo>
                <a:lnTo>
                  <a:pt x="4211736" y="1783830"/>
                </a:lnTo>
                <a:lnTo>
                  <a:pt x="4211736" y="1782756"/>
                </a:lnTo>
                <a:lnTo>
                  <a:pt x="4213887" y="1782039"/>
                </a:lnTo>
                <a:cubicBezTo>
                  <a:pt x="4214006" y="1782756"/>
                  <a:pt x="4214126" y="1783472"/>
                  <a:pt x="4214245" y="1784189"/>
                </a:cubicBezTo>
                <a:lnTo>
                  <a:pt x="4214245" y="1777737"/>
                </a:lnTo>
                <a:close/>
                <a:moveTo>
                  <a:pt x="4307434" y="1777737"/>
                </a:moveTo>
                <a:lnTo>
                  <a:pt x="4313527" y="1779171"/>
                </a:lnTo>
                <a:lnTo>
                  <a:pt x="4313527" y="1781321"/>
                </a:lnTo>
                <a:lnTo>
                  <a:pt x="4307075" y="1783113"/>
                </a:lnTo>
                <a:cubicBezTo>
                  <a:pt x="4307195" y="1781321"/>
                  <a:pt x="4307314" y="1779529"/>
                  <a:pt x="4307434" y="1777737"/>
                </a:cubicBezTo>
                <a:close/>
                <a:moveTo>
                  <a:pt x="4329656" y="1777737"/>
                </a:moveTo>
                <a:cubicBezTo>
                  <a:pt x="4329775" y="1779529"/>
                  <a:pt x="4329895" y="1781321"/>
                  <a:pt x="4330014" y="1783113"/>
                </a:cubicBezTo>
                <a:lnTo>
                  <a:pt x="4323204" y="1781321"/>
                </a:lnTo>
                <a:lnTo>
                  <a:pt x="4323204" y="1779529"/>
                </a:lnTo>
                <a:lnTo>
                  <a:pt x="4329656" y="1777737"/>
                </a:lnTo>
                <a:close/>
                <a:moveTo>
                  <a:pt x="4211378" y="1778477"/>
                </a:moveTo>
                <a:lnTo>
                  <a:pt x="4211378" y="1780269"/>
                </a:lnTo>
                <a:lnTo>
                  <a:pt x="4209944" y="1779552"/>
                </a:lnTo>
                <a:lnTo>
                  <a:pt x="4211378" y="1780627"/>
                </a:lnTo>
                <a:lnTo>
                  <a:pt x="4211378" y="1782419"/>
                </a:lnTo>
                <a:lnTo>
                  <a:pt x="4210303" y="1783136"/>
                </a:lnTo>
                <a:lnTo>
                  <a:pt x="4211378" y="1782778"/>
                </a:lnTo>
                <a:lnTo>
                  <a:pt x="4211378" y="1783495"/>
                </a:lnTo>
                <a:lnTo>
                  <a:pt x="4210303" y="1783137"/>
                </a:lnTo>
                <a:lnTo>
                  <a:pt x="4209945" y="1783137"/>
                </a:lnTo>
                <a:lnTo>
                  <a:pt x="4209587" y="1783137"/>
                </a:lnTo>
                <a:lnTo>
                  <a:pt x="4207795" y="1783854"/>
                </a:lnTo>
                <a:lnTo>
                  <a:pt x="4207795" y="1784211"/>
                </a:lnTo>
                <a:lnTo>
                  <a:pt x="4209946" y="1783495"/>
                </a:lnTo>
                <a:lnTo>
                  <a:pt x="4211380" y="1783852"/>
                </a:lnTo>
                <a:lnTo>
                  <a:pt x="4211380" y="1784210"/>
                </a:lnTo>
                <a:lnTo>
                  <a:pt x="4207795" y="1784210"/>
                </a:lnTo>
                <a:lnTo>
                  <a:pt x="4206721" y="1784210"/>
                </a:lnTo>
                <a:lnTo>
                  <a:pt x="4205287" y="1784210"/>
                </a:lnTo>
                <a:lnTo>
                  <a:pt x="4205287" y="1781701"/>
                </a:lnTo>
                <a:lnTo>
                  <a:pt x="4205645" y="1781701"/>
                </a:lnTo>
                <a:lnTo>
                  <a:pt x="4207795" y="1782418"/>
                </a:lnTo>
                <a:lnTo>
                  <a:pt x="4207795" y="1783852"/>
                </a:lnTo>
                <a:cubicBezTo>
                  <a:pt x="4207914" y="1783374"/>
                  <a:pt x="4208034" y="1782896"/>
                  <a:pt x="4208153" y="1782418"/>
                </a:cubicBezTo>
                <a:lnTo>
                  <a:pt x="4208153" y="1780268"/>
                </a:lnTo>
                <a:lnTo>
                  <a:pt x="4209228" y="1779551"/>
                </a:lnTo>
                <a:lnTo>
                  <a:pt x="4208153" y="1779909"/>
                </a:lnTo>
                <a:lnTo>
                  <a:pt x="4208153" y="1778834"/>
                </a:lnTo>
                <a:lnTo>
                  <a:pt x="4209228" y="1779551"/>
                </a:lnTo>
                <a:lnTo>
                  <a:pt x="4209586" y="1779551"/>
                </a:lnTo>
                <a:lnTo>
                  <a:pt x="4209944" y="1779551"/>
                </a:lnTo>
                <a:lnTo>
                  <a:pt x="4211378" y="1778477"/>
                </a:lnTo>
                <a:close/>
                <a:moveTo>
                  <a:pt x="4447576" y="1778835"/>
                </a:moveTo>
                <a:lnTo>
                  <a:pt x="4452594" y="1780268"/>
                </a:lnTo>
                <a:lnTo>
                  <a:pt x="4447576" y="1781702"/>
                </a:lnTo>
                <a:lnTo>
                  <a:pt x="4447576" y="1778835"/>
                </a:lnTo>
                <a:close/>
                <a:moveTo>
                  <a:pt x="4461913" y="1778835"/>
                </a:moveTo>
                <a:lnTo>
                  <a:pt x="4461913" y="1781702"/>
                </a:lnTo>
                <a:lnTo>
                  <a:pt x="4456537" y="1780268"/>
                </a:lnTo>
                <a:lnTo>
                  <a:pt x="4461913" y="1778835"/>
                </a:lnTo>
                <a:close/>
                <a:moveTo>
                  <a:pt x="4736104" y="1779192"/>
                </a:moveTo>
                <a:lnTo>
                  <a:pt x="4760835" y="1786002"/>
                </a:lnTo>
                <a:lnTo>
                  <a:pt x="4760835" y="1793171"/>
                </a:lnTo>
                <a:lnTo>
                  <a:pt x="4735746" y="1799981"/>
                </a:lnTo>
                <a:cubicBezTo>
                  <a:pt x="4735628" y="1799958"/>
                  <a:pt x="4735505" y="1799958"/>
                  <a:pt x="4735388" y="1799981"/>
                </a:cubicBezTo>
                <a:cubicBezTo>
                  <a:pt x="4735627" y="1793051"/>
                  <a:pt x="4735865" y="1786122"/>
                  <a:pt x="4736104" y="1779192"/>
                </a:cubicBezTo>
                <a:close/>
                <a:moveTo>
                  <a:pt x="4314244" y="1779550"/>
                </a:moveTo>
                <a:lnTo>
                  <a:pt x="4317828" y="1780267"/>
                </a:lnTo>
                <a:lnTo>
                  <a:pt x="4314244" y="1781342"/>
                </a:lnTo>
                <a:lnTo>
                  <a:pt x="4314244" y="1779550"/>
                </a:lnTo>
                <a:close/>
                <a:moveTo>
                  <a:pt x="4322488" y="1779550"/>
                </a:moveTo>
                <a:lnTo>
                  <a:pt x="4322488" y="1780984"/>
                </a:lnTo>
                <a:lnTo>
                  <a:pt x="4319979" y="1780267"/>
                </a:lnTo>
                <a:lnTo>
                  <a:pt x="4322488" y="1779550"/>
                </a:lnTo>
                <a:close/>
                <a:moveTo>
                  <a:pt x="4818541" y="1779550"/>
                </a:moveTo>
                <a:cubicBezTo>
                  <a:pt x="4818659" y="1779573"/>
                  <a:pt x="4818782" y="1779573"/>
                  <a:pt x="4818898" y="1779550"/>
                </a:cubicBezTo>
                <a:lnTo>
                  <a:pt x="4819615" y="1799980"/>
                </a:lnTo>
                <a:cubicBezTo>
                  <a:pt x="4819497" y="1799957"/>
                  <a:pt x="4819374" y="1799957"/>
                  <a:pt x="4819258" y="1799980"/>
                </a:cubicBezTo>
                <a:cubicBezTo>
                  <a:pt x="4819280" y="1799862"/>
                  <a:pt x="4819280" y="1799739"/>
                  <a:pt x="4819258" y="1799622"/>
                </a:cubicBezTo>
                <a:lnTo>
                  <a:pt x="4793451" y="1792812"/>
                </a:lnTo>
                <a:lnTo>
                  <a:pt x="4793451" y="1786361"/>
                </a:lnTo>
                <a:lnTo>
                  <a:pt x="4818541" y="1779550"/>
                </a:lnTo>
                <a:close/>
                <a:moveTo>
                  <a:pt x="4211736" y="1780625"/>
                </a:moveTo>
                <a:lnTo>
                  <a:pt x="4213528" y="1781700"/>
                </a:lnTo>
                <a:lnTo>
                  <a:pt x="4211736" y="1782417"/>
                </a:lnTo>
                <a:lnTo>
                  <a:pt x="4211736" y="1780625"/>
                </a:lnTo>
                <a:close/>
                <a:moveTo>
                  <a:pt x="4318904" y="1780625"/>
                </a:moveTo>
                <a:lnTo>
                  <a:pt x="4322488" y="1781700"/>
                </a:lnTo>
                <a:lnTo>
                  <a:pt x="4322488" y="1785284"/>
                </a:lnTo>
                <a:lnTo>
                  <a:pt x="4318545" y="1786359"/>
                </a:lnTo>
                <a:lnTo>
                  <a:pt x="4314244" y="1785284"/>
                </a:lnTo>
                <a:lnTo>
                  <a:pt x="4314244" y="1782058"/>
                </a:lnTo>
                <a:lnTo>
                  <a:pt x="4318904" y="1780625"/>
                </a:lnTo>
                <a:close/>
                <a:moveTo>
                  <a:pt x="4454745" y="1780625"/>
                </a:moveTo>
                <a:lnTo>
                  <a:pt x="4461555" y="1782775"/>
                </a:lnTo>
                <a:lnTo>
                  <a:pt x="4461555" y="1789227"/>
                </a:lnTo>
                <a:lnTo>
                  <a:pt x="4455462" y="1791019"/>
                </a:lnTo>
                <a:lnTo>
                  <a:pt x="4447576" y="1788869"/>
                </a:lnTo>
                <a:lnTo>
                  <a:pt x="4447576" y="1782775"/>
                </a:lnTo>
                <a:lnTo>
                  <a:pt x="4454745" y="1780625"/>
                </a:lnTo>
                <a:close/>
                <a:moveTo>
                  <a:pt x="4189156" y="1780986"/>
                </a:moveTo>
                <a:lnTo>
                  <a:pt x="4192382" y="1784212"/>
                </a:lnTo>
                <a:lnTo>
                  <a:pt x="4185572" y="1784212"/>
                </a:lnTo>
                <a:lnTo>
                  <a:pt x="4189156" y="1780986"/>
                </a:lnTo>
                <a:close/>
                <a:moveTo>
                  <a:pt x="4323205" y="1781703"/>
                </a:moveTo>
                <a:lnTo>
                  <a:pt x="4328939" y="1783495"/>
                </a:lnTo>
                <a:lnTo>
                  <a:pt x="4323205" y="1784929"/>
                </a:lnTo>
                <a:lnTo>
                  <a:pt x="4323205" y="1781703"/>
                </a:lnTo>
                <a:close/>
                <a:moveTo>
                  <a:pt x="4313527" y="1782061"/>
                </a:moveTo>
                <a:lnTo>
                  <a:pt x="4313527" y="1784928"/>
                </a:lnTo>
                <a:lnTo>
                  <a:pt x="4308510" y="1783495"/>
                </a:lnTo>
                <a:lnTo>
                  <a:pt x="4313527" y="1782061"/>
                </a:lnTo>
                <a:close/>
                <a:moveTo>
                  <a:pt x="4446860" y="1782778"/>
                </a:moveTo>
                <a:cubicBezTo>
                  <a:pt x="4446741" y="1784809"/>
                  <a:pt x="4446621" y="1786840"/>
                  <a:pt x="4446502" y="1788871"/>
                </a:cubicBezTo>
                <a:lnTo>
                  <a:pt x="4436107" y="1786004"/>
                </a:lnTo>
                <a:lnTo>
                  <a:pt x="4446860" y="1782778"/>
                </a:lnTo>
                <a:close/>
                <a:moveTo>
                  <a:pt x="4462630" y="1783136"/>
                </a:moveTo>
                <a:lnTo>
                  <a:pt x="4473741" y="1786003"/>
                </a:lnTo>
                <a:lnTo>
                  <a:pt x="4462630" y="1789229"/>
                </a:lnTo>
                <a:lnTo>
                  <a:pt x="4462630" y="1783136"/>
                </a:lnTo>
                <a:close/>
                <a:moveTo>
                  <a:pt x="5202408" y="1783136"/>
                </a:moveTo>
                <a:lnTo>
                  <a:pt x="5227139" y="1789947"/>
                </a:lnTo>
                <a:lnTo>
                  <a:pt x="5227139" y="1812527"/>
                </a:lnTo>
                <a:lnTo>
                  <a:pt x="5204917" y="1818620"/>
                </a:lnTo>
                <a:lnTo>
                  <a:pt x="5178036" y="1811452"/>
                </a:lnTo>
                <a:lnTo>
                  <a:pt x="5178393" y="1789947"/>
                </a:lnTo>
                <a:lnTo>
                  <a:pt x="5202408" y="1783136"/>
                </a:lnTo>
                <a:close/>
                <a:moveTo>
                  <a:pt x="4307076" y="1783852"/>
                </a:moveTo>
                <a:lnTo>
                  <a:pt x="4313527" y="1785645"/>
                </a:lnTo>
                <a:lnTo>
                  <a:pt x="4313527" y="1787437"/>
                </a:lnTo>
                <a:lnTo>
                  <a:pt x="4306717" y="1789587"/>
                </a:lnTo>
                <a:cubicBezTo>
                  <a:pt x="4306837" y="1787675"/>
                  <a:pt x="4306956" y="1785764"/>
                  <a:pt x="4307076" y="1783852"/>
                </a:cubicBezTo>
                <a:close/>
                <a:moveTo>
                  <a:pt x="4330015" y="1783852"/>
                </a:moveTo>
                <a:cubicBezTo>
                  <a:pt x="4330134" y="1785764"/>
                  <a:pt x="4330254" y="1787675"/>
                  <a:pt x="4330373" y="1789587"/>
                </a:cubicBezTo>
                <a:lnTo>
                  <a:pt x="4323204" y="1787437"/>
                </a:lnTo>
                <a:lnTo>
                  <a:pt x="4323204" y="1785645"/>
                </a:lnTo>
                <a:lnTo>
                  <a:pt x="4330015" y="1783852"/>
                </a:lnTo>
                <a:close/>
                <a:moveTo>
                  <a:pt x="4206718" y="1784569"/>
                </a:moveTo>
                <a:lnTo>
                  <a:pt x="4207793" y="1784569"/>
                </a:lnTo>
                <a:lnTo>
                  <a:pt x="4211377" y="1784569"/>
                </a:lnTo>
                <a:lnTo>
                  <a:pt x="4211377" y="1785286"/>
                </a:lnTo>
                <a:lnTo>
                  <a:pt x="4209585" y="1785644"/>
                </a:lnTo>
                <a:lnTo>
                  <a:pt x="4207793" y="1785286"/>
                </a:lnTo>
                <a:lnTo>
                  <a:pt x="4206001" y="1784928"/>
                </a:lnTo>
                <a:lnTo>
                  <a:pt x="4207793" y="1785645"/>
                </a:lnTo>
                <a:lnTo>
                  <a:pt x="4208868" y="1786003"/>
                </a:lnTo>
                <a:lnTo>
                  <a:pt x="4207793" y="1786361"/>
                </a:lnTo>
                <a:lnTo>
                  <a:pt x="4205643" y="1787078"/>
                </a:lnTo>
                <a:lnTo>
                  <a:pt x="4207793" y="1786720"/>
                </a:lnTo>
                <a:lnTo>
                  <a:pt x="4209585" y="1786003"/>
                </a:lnTo>
                <a:lnTo>
                  <a:pt x="4211377" y="1786720"/>
                </a:lnTo>
                <a:lnTo>
                  <a:pt x="4211377" y="1787795"/>
                </a:lnTo>
                <a:lnTo>
                  <a:pt x="4209944" y="1788152"/>
                </a:lnTo>
                <a:lnTo>
                  <a:pt x="4207793" y="1787795"/>
                </a:lnTo>
                <a:lnTo>
                  <a:pt x="4207793" y="1786720"/>
                </a:lnTo>
                <a:lnTo>
                  <a:pt x="4207435" y="1787795"/>
                </a:lnTo>
                <a:lnTo>
                  <a:pt x="4207435" y="1788869"/>
                </a:lnTo>
                <a:lnTo>
                  <a:pt x="4205643" y="1789586"/>
                </a:lnTo>
                <a:lnTo>
                  <a:pt x="4207435" y="1789228"/>
                </a:lnTo>
                <a:lnTo>
                  <a:pt x="4207435" y="1790303"/>
                </a:lnTo>
                <a:lnTo>
                  <a:pt x="4207435" y="1791378"/>
                </a:lnTo>
                <a:lnTo>
                  <a:pt x="4207435" y="1792811"/>
                </a:lnTo>
                <a:lnTo>
                  <a:pt x="4205285" y="1792094"/>
                </a:lnTo>
                <a:lnTo>
                  <a:pt x="4207435" y="1791378"/>
                </a:lnTo>
                <a:lnTo>
                  <a:pt x="4204926" y="1791735"/>
                </a:lnTo>
                <a:cubicBezTo>
                  <a:pt x="4205045" y="1791138"/>
                  <a:pt x="4205165" y="1790540"/>
                  <a:pt x="4205284" y="1789943"/>
                </a:cubicBezTo>
                <a:lnTo>
                  <a:pt x="4207435" y="1790301"/>
                </a:lnTo>
                <a:lnTo>
                  <a:pt x="4205643" y="1789584"/>
                </a:lnTo>
                <a:lnTo>
                  <a:pt x="4205285" y="1789584"/>
                </a:lnTo>
                <a:lnTo>
                  <a:pt x="4205285" y="1787434"/>
                </a:lnTo>
                <a:lnTo>
                  <a:pt x="4207435" y="1787792"/>
                </a:lnTo>
                <a:lnTo>
                  <a:pt x="4205643" y="1787075"/>
                </a:lnTo>
                <a:lnTo>
                  <a:pt x="4205285" y="1787075"/>
                </a:lnTo>
                <a:lnTo>
                  <a:pt x="4205285" y="1784924"/>
                </a:lnTo>
                <a:lnTo>
                  <a:pt x="4206002" y="1784924"/>
                </a:lnTo>
                <a:lnTo>
                  <a:pt x="4206718" y="1784569"/>
                </a:lnTo>
                <a:close/>
                <a:moveTo>
                  <a:pt x="4211378" y="1785644"/>
                </a:moveTo>
                <a:lnTo>
                  <a:pt x="4211378" y="1786361"/>
                </a:lnTo>
                <a:lnTo>
                  <a:pt x="4210303" y="1786003"/>
                </a:lnTo>
                <a:lnTo>
                  <a:pt x="4211378" y="1785644"/>
                </a:lnTo>
                <a:close/>
                <a:moveTo>
                  <a:pt x="4314244" y="1785644"/>
                </a:moveTo>
                <a:lnTo>
                  <a:pt x="4317112" y="1786719"/>
                </a:lnTo>
                <a:lnTo>
                  <a:pt x="4314244" y="1787436"/>
                </a:lnTo>
                <a:lnTo>
                  <a:pt x="4314244" y="1785644"/>
                </a:lnTo>
                <a:close/>
                <a:moveTo>
                  <a:pt x="4322488" y="1785644"/>
                </a:moveTo>
                <a:lnTo>
                  <a:pt x="4322488" y="1787436"/>
                </a:lnTo>
                <a:lnTo>
                  <a:pt x="4319621" y="1786719"/>
                </a:lnTo>
                <a:lnTo>
                  <a:pt x="4322488" y="1785644"/>
                </a:lnTo>
                <a:close/>
                <a:moveTo>
                  <a:pt x="4434315" y="1786361"/>
                </a:moveTo>
                <a:lnTo>
                  <a:pt x="4446501" y="1789587"/>
                </a:lnTo>
                <a:lnTo>
                  <a:pt x="4446501" y="1793529"/>
                </a:lnTo>
                <a:lnTo>
                  <a:pt x="4433957" y="1796755"/>
                </a:lnTo>
                <a:cubicBezTo>
                  <a:pt x="4434076" y="1793290"/>
                  <a:pt x="4434196" y="1789826"/>
                  <a:pt x="4434315" y="1786361"/>
                </a:cubicBezTo>
                <a:close/>
                <a:moveTo>
                  <a:pt x="4762627" y="1786361"/>
                </a:moveTo>
                <a:lnTo>
                  <a:pt x="4774455" y="1789587"/>
                </a:lnTo>
                <a:lnTo>
                  <a:pt x="4762627" y="1792814"/>
                </a:lnTo>
                <a:lnTo>
                  <a:pt x="4762627" y="1786361"/>
                </a:lnTo>
                <a:close/>
                <a:moveTo>
                  <a:pt x="4475175" y="1786719"/>
                </a:moveTo>
                <a:cubicBezTo>
                  <a:pt x="4475294" y="1789945"/>
                  <a:pt x="4475414" y="1793170"/>
                  <a:pt x="4475533" y="1796396"/>
                </a:cubicBezTo>
                <a:lnTo>
                  <a:pt x="4462629" y="1793170"/>
                </a:lnTo>
                <a:lnTo>
                  <a:pt x="4462629" y="1789945"/>
                </a:lnTo>
                <a:lnTo>
                  <a:pt x="4475175" y="1786719"/>
                </a:lnTo>
                <a:close/>
                <a:moveTo>
                  <a:pt x="4791659" y="1786719"/>
                </a:moveTo>
                <a:lnTo>
                  <a:pt x="4791659" y="1792453"/>
                </a:lnTo>
                <a:lnTo>
                  <a:pt x="4781624" y="1789586"/>
                </a:lnTo>
                <a:lnTo>
                  <a:pt x="4791659" y="1786719"/>
                </a:lnTo>
                <a:close/>
                <a:moveTo>
                  <a:pt x="4318545" y="1787076"/>
                </a:moveTo>
                <a:lnTo>
                  <a:pt x="4322488" y="1788151"/>
                </a:lnTo>
                <a:lnTo>
                  <a:pt x="4322488" y="1791735"/>
                </a:lnTo>
                <a:lnTo>
                  <a:pt x="4318904" y="1792810"/>
                </a:lnTo>
                <a:lnTo>
                  <a:pt x="4314244" y="1791376"/>
                </a:lnTo>
                <a:lnTo>
                  <a:pt x="4314244" y="1788151"/>
                </a:lnTo>
                <a:lnTo>
                  <a:pt x="4318545" y="1787076"/>
                </a:lnTo>
                <a:close/>
                <a:moveTo>
                  <a:pt x="4207794" y="1788151"/>
                </a:moveTo>
                <a:lnTo>
                  <a:pt x="4209227" y="1788509"/>
                </a:lnTo>
                <a:lnTo>
                  <a:pt x="4209944" y="1788509"/>
                </a:lnTo>
                <a:lnTo>
                  <a:pt x="4210302" y="1788509"/>
                </a:lnTo>
                <a:lnTo>
                  <a:pt x="4211377" y="1788151"/>
                </a:lnTo>
                <a:lnTo>
                  <a:pt x="4211377" y="1788868"/>
                </a:lnTo>
                <a:lnTo>
                  <a:pt x="4211377" y="1790302"/>
                </a:lnTo>
                <a:lnTo>
                  <a:pt x="4211377" y="1791376"/>
                </a:lnTo>
                <a:lnTo>
                  <a:pt x="4211377" y="1792810"/>
                </a:lnTo>
                <a:lnTo>
                  <a:pt x="4209943" y="1793168"/>
                </a:lnTo>
                <a:lnTo>
                  <a:pt x="4207793" y="1792810"/>
                </a:lnTo>
                <a:lnTo>
                  <a:pt x="4207793" y="1791376"/>
                </a:lnTo>
                <a:lnTo>
                  <a:pt x="4208867" y="1791019"/>
                </a:lnTo>
                <a:lnTo>
                  <a:pt x="4207793" y="1791019"/>
                </a:lnTo>
                <a:lnTo>
                  <a:pt x="4207793" y="1790661"/>
                </a:lnTo>
                <a:lnTo>
                  <a:pt x="4208867" y="1791019"/>
                </a:lnTo>
                <a:lnTo>
                  <a:pt x="4209584" y="1791019"/>
                </a:lnTo>
                <a:lnTo>
                  <a:pt x="4211376" y="1791376"/>
                </a:lnTo>
                <a:lnTo>
                  <a:pt x="4210302" y="1790660"/>
                </a:lnTo>
                <a:lnTo>
                  <a:pt x="4209585" y="1790660"/>
                </a:lnTo>
                <a:lnTo>
                  <a:pt x="4207793" y="1790302"/>
                </a:lnTo>
                <a:lnTo>
                  <a:pt x="4207793" y="1789227"/>
                </a:lnTo>
                <a:lnTo>
                  <a:pt x="4209226" y="1788510"/>
                </a:lnTo>
                <a:lnTo>
                  <a:pt x="4207793" y="1788868"/>
                </a:lnTo>
                <a:cubicBezTo>
                  <a:pt x="4207793" y="1788629"/>
                  <a:pt x="4207794" y="1788390"/>
                  <a:pt x="4207794" y="1788151"/>
                </a:cubicBezTo>
                <a:close/>
                <a:moveTo>
                  <a:pt x="4313527" y="1788151"/>
                </a:moveTo>
                <a:lnTo>
                  <a:pt x="4313527" y="1791377"/>
                </a:lnTo>
                <a:lnTo>
                  <a:pt x="4307793" y="1789585"/>
                </a:lnTo>
                <a:lnTo>
                  <a:pt x="4313527" y="1788151"/>
                </a:lnTo>
                <a:close/>
                <a:moveTo>
                  <a:pt x="4323205" y="1788151"/>
                </a:moveTo>
                <a:lnTo>
                  <a:pt x="4329656" y="1789943"/>
                </a:lnTo>
                <a:lnTo>
                  <a:pt x="4323205" y="1791377"/>
                </a:lnTo>
                <a:lnTo>
                  <a:pt x="4323205" y="1788151"/>
                </a:lnTo>
                <a:close/>
                <a:moveTo>
                  <a:pt x="4306717" y="1789947"/>
                </a:moveTo>
                <a:lnTo>
                  <a:pt x="4313527" y="1792097"/>
                </a:lnTo>
                <a:lnTo>
                  <a:pt x="4313527" y="1794248"/>
                </a:lnTo>
                <a:lnTo>
                  <a:pt x="4306359" y="1796040"/>
                </a:lnTo>
                <a:cubicBezTo>
                  <a:pt x="4306478" y="1794009"/>
                  <a:pt x="4306598" y="1791978"/>
                  <a:pt x="4306717" y="1789947"/>
                </a:cubicBezTo>
                <a:close/>
                <a:moveTo>
                  <a:pt x="4447576" y="1789947"/>
                </a:moveTo>
                <a:lnTo>
                  <a:pt x="4453311" y="1791381"/>
                </a:lnTo>
                <a:lnTo>
                  <a:pt x="4447576" y="1793173"/>
                </a:lnTo>
                <a:lnTo>
                  <a:pt x="4447576" y="1789947"/>
                </a:lnTo>
                <a:close/>
                <a:moveTo>
                  <a:pt x="4330373" y="1790305"/>
                </a:moveTo>
                <a:lnTo>
                  <a:pt x="4330373" y="1796039"/>
                </a:lnTo>
                <a:lnTo>
                  <a:pt x="4323205" y="1793889"/>
                </a:lnTo>
                <a:lnTo>
                  <a:pt x="4323205" y="1792097"/>
                </a:lnTo>
                <a:lnTo>
                  <a:pt x="4330373" y="1790305"/>
                </a:lnTo>
                <a:close/>
                <a:moveTo>
                  <a:pt x="4778039" y="1790305"/>
                </a:moveTo>
                <a:lnTo>
                  <a:pt x="4791659" y="1794247"/>
                </a:lnTo>
                <a:lnTo>
                  <a:pt x="4791659" y="1807150"/>
                </a:lnTo>
                <a:lnTo>
                  <a:pt x="4776964" y="1811094"/>
                </a:lnTo>
                <a:lnTo>
                  <a:pt x="4762627" y="1807151"/>
                </a:lnTo>
                <a:lnTo>
                  <a:pt x="4762627" y="1794606"/>
                </a:lnTo>
                <a:lnTo>
                  <a:pt x="4778039" y="1790305"/>
                </a:lnTo>
                <a:close/>
                <a:moveTo>
                  <a:pt x="5230365" y="1790662"/>
                </a:moveTo>
                <a:lnTo>
                  <a:pt x="5269433" y="1801415"/>
                </a:lnTo>
                <a:lnTo>
                  <a:pt x="5230723" y="1811809"/>
                </a:lnTo>
                <a:cubicBezTo>
                  <a:pt x="5230604" y="1804760"/>
                  <a:pt x="5230484" y="1797711"/>
                  <a:pt x="5230365" y="1790662"/>
                </a:cubicBezTo>
                <a:close/>
                <a:moveTo>
                  <a:pt x="5175527" y="1791020"/>
                </a:moveTo>
                <a:cubicBezTo>
                  <a:pt x="5175408" y="1797472"/>
                  <a:pt x="5175288" y="1803923"/>
                  <a:pt x="5175169" y="1810375"/>
                </a:cubicBezTo>
                <a:lnTo>
                  <a:pt x="5139327" y="1800698"/>
                </a:lnTo>
                <a:lnTo>
                  <a:pt x="5175527" y="1791020"/>
                </a:lnTo>
                <a:close/>
                <a:moveTo>
                  <a:pt x="4314244" y="1792095"/>
                </a:moveTo>
                <a:lnTo>
                  <a:pt x="4317828" y="1793170"/>
                </a:lnTo>
                <a:lnTo>
                  <a:pt x="4314244" y="1793886"/>
                </a:lnTo>
                <a:lnTo>
                  <a:pt x="4314244" y="1792095"/>
                </a:lnTo>
                <a:close/>
                <a:moveTo>
                  <a:pt x="4455103" y="1792095"/>
                </a:moveTo>
                <a:lnTo>
                  <a:pt x="4461913" y="1793887"/>
                </a:lnTo>
                <a:lnTo>
                  <a:pt x="4461913" y="1800339"/>
                </a:lnTo>
                <a:lnTo>
                  <a:pt x="4454386" y="1802489"/>
                </a:lnTo>
                <a:lnTo>
                  <a:pt x="4447218" y="1800697"/>
                </a:lnTo>
                <a:cubicBezTo>
                  <a:pt x="4447337" y="1798547"/>
                  <a:pt x="4447457" y="1796396"/>
                  <a:pt x="4447576" y="1794246"/>
                </a:cubicBezTo>
                <a:lnTo>
                  <a:pt x="4455103" y="1792095"/>
                </a:lnTo>
                <a:close/>
                <a:moveTo>
                  <a:pt x="4204926" y="1792453"/>
                </a:moveTo>
                <a:lnTo>
                  <a:pt x="4207435" y="1793170"/>
                </a:lnTo>
                <a:lnTo>
                  <a:pt x="4207435" y="1793886"/>
                </a:lnTo>
                <a:lnTo>
                  <a:pt x="4204926" y="1794603"/>
                </a:lnTo>
                <a:lnTo>
                  <a:pt x="4204926" y="1792453"/>
                </a:lnTo>
                <a:close/>
                <a:moveTo>
                  <a:pt x="4322488" y="1792453"/>
                </a:moveTo>
                <a:lnTo>
                  <a:pt x="4322488" y="1793886"/>
                </a:lnTo>
                <a:lnTo>
                  <a:pt x="4319979" y="1793170"/>
                </a:lnTo>
                <a:lnTo>
                  <a:pt x="4322488" y="1792453"/>
                </a:lnTo>
                <a:close/>
                <a:moveTo>
                  <a:pt x="4207794" y="1793170"/>
                </a:moveTo>
                <a:lnTo>
                  <a:pt x="4209227" y="1793528"/>
                </a:lnTo>
                <a:lnTo>
                  <a:pt x="4209944" y="1793528"/>
                </a:lnTo>
                <a:lnTo>
                  <a:pt x="4210302" y="1793528"/>
                </a:lnTo>
                <a:lnTo>
                  <a:pt x="4211377" y="1793170"/>
                </a:lnTo>
                <a:lnTo>
                  <a:pt x="4211377" y="1793886"/>
                </a:lnTo>
                <a:lnTo>
                  <a:pt x="4210302" y="1793529"/>
                </a:lnTo>
                <a:lnTo>
                  <a:pt x="4211377" y="1794246"/>
                </a:lnTo>
                <a:lnTo>
                  <a:pt x="4211377" y="1795320"/>
                </a:lnTo>
                <a:lnTo>
                  <a:pt x="4209585" y="1796037"/>
                </a:lnTo>
                <a:lnTo>
                  <a:pt x="4208868" y="1796037"/>
                </a:lnTo>
                <a:lnTo>
                  <a:pt x="4207793" y="1796395"/>
                </a:lnTo>
                <a:lnTo>
                  <a:pt x="4207793" y="1795678"/>
                </a:lnTo>
                <a:lnTo>
                  <a:pt x="4207793" y="1794244"/>
                </a:lnTo>
                <a:lnTo>
                  <a:pt x="4209227" y="1793528"/>
                </a:lnTo>
                <a:lnTo>
                  <a:pt x="4207793" y="1793885"/>
                </a:lnTo>
                <a:cubicBezTo>
                  <a:pt x="4207793" y="1793647"/>
                  <a:pt x="4207794" y="1793408"/>
                  <a:pt x="4207794" y="1793170"/>
                </a:cubicBezTo>
                <a:close/>
                <a:moveTo>
                  <a:pt x="4318904" y="1793528"/>
                </a:moveTo>
                <a:lnTo>
                  <a:pt x="4322846" y="1794602"/>
                </a:lnTo>
                <a:lnTo>
                  <a:pt x="4322846" y="1798186"/>
                </a:lnTo>
                <a:lnTo>
                  <a:pt x="4318187" y="1799261"/>
                </a:lnTo>
                <a:lnTo>
                  <a:pt x="4314244" y="1798186"/>
                </a:lnTo>
                <a:lnTo>
                  <a:pt x="4314244" y="1794602"/>
                </a:lnTo>
                <a:lnTo>
                  <a:pt x="4318904" y="1793528"/>
                </a:lnTo>
                <a:close/>
                <a:moveTo>
                  <a:pt x="4462630" y="1793885"/>
                </a:moveTo>
                <a:lnTo>
                  <a:pt x="4474458" y="1797111"/>
                </a:lnTo>
                <a:lnTo>
                  <a:pt x="4462630" y="1800337"/>
                </a:lnTo>
                <a:lnTo>
                  <a:pt x="4462630" y="1793885"/>
                </a:lnTo>
                <a:close/>
                <a:moveTo>
                  <a:pt x="4207435" y="1794243"/>
                </a:moveTo>
                <a:lnTo>
                  <a:pt x="4207435" y="1795318"/>
                </a:lnTo>
                <a:lnTo>
                  <a:pt x="4205285" y="1794960"/>
                </a:lnTo>
                <a:lnTo>
                  <a:pt x="4207435" y="1795677"/>
                </a:lnTo>
                <a:lnTo>
                  <a:pt x="4207435" y="1796394"/>
                </a:lnTo>
                <a:lnTo>
                  <a:pt x="4204926" y="1797110"/>
                </a:lnTo>
                <a:lnTo>
                  <a:pt x="4204926" y="1794960"/>
                </a:lnTo>
                <a:lnTo>
                  <a:pt x="4205284" y="1794960"/>
                </a:lnTo>
                <a:lnTo>
                  <a:pt x="4207435" y="1794243"/>
                </a:lnTo>
                <a:close/>
                <a:moveTo>
                  <a:pt x="4323205" y="1794601"/>
                </a:moveTo>
                <a:lnTo>
                  <a:pt x="4329656" y="1796393"/>
                </a:lnTo>
                <a:lnTo>
                  <a:pt x="4323205" y="1797827"/>
                </a:lnTo>
                <a:lnTo>
                  <a:pt x="4323205" y="1794601"/>
                </a:lnTo>
                <a:close/>
                <a:moveTo>
                  <a:pt x="4446501" y="1794601"/>
                </a:moveTo>
                <a:lnTo>
                  <a:pt x="4446501" y="1800336"/>
                </a:lnTo>
                <a:lnTo>
                  <a:pt x="4435390" y="1797468"/>
                </a:lnTo>
                <a:lnTo>
                  <a:pt x="4446501" y="1794601"/>
                </a:lnTo>
                <a:close/>
                <a:moveTo>
                  <a:pt x="4793451" y="1794601"/>
                </a:moveTo>
                <a:lnTo>
                  <a:pt x="4815315" y="1800694"/>
                </a:lnTo>
                <a:lnTo>
                  <a:pt x="4793451" y="1806429"/>
                </a:lnTo>
                <a:lnTo>
                  <a:pt x="4793451" y="1794601"/>
                </a:lnTo>
                <a:close/>
                <a:moveTo>
                  <a:pt x="4313527" y="1794959"/>
                </a:moveTo>
                <a:lnTo>
                  <a:pt x="4313527" y="1798185"/>
                </a:lnTo>
                <a:lnTo>
                  <a:pt x="4307434" y="1796393"/>
                </a:lnTo>
                <a:lnTo>
                  <a:pt x="4313527" y="1794959"/>
                </a:lnTo>
                <a:close/>
                <a:moveTo>
                  <a:pt x="4760835" y="1795317"/>
                </a:moveTo>
                <a:lnTo>
                  <a:pt x="4760835" y="1806428"/>
                </a:lnTo>
                <a:lnTo>
                  <a:pt x="4739330" y="1801052"/>
                </a:lnTo>
                <a:lnTo>
                  <a:pt x="4760835" y="1795317"/>
                </a:lnTo>
                <a:close/>
                <a:moveTo>
                  <a:pt x="4211378" y="1795675"/>
                </a:moveTo>
                <a:lnTo>
                  <a:pt x="4211378" y="1796391"/>
                </a:lnTo>
                <a:lnTo>
                  <a:pt x="4210303" y="1796034"/>
                </a:lnTo>
                <a:lnTo>
                  <a:pt x="4211378" y="1795675"/>
                </a:lnTo>
                <a:close/>
                <a:moveTo>
                  <a:pt x="4209586" y="1796391"/>
                </a:moveTo>
                <a:lnTo>
                  <a:pt x="4211378" y="1796749"/>
                </a:lnTo>
                <a:lnTo>
                  <a:pt x="4211378" y="1798183"/>
                </a:lnTo>
                <a:lnTo>
                  <a:pt x="4209944" y="1798541"/>
                </a:lnTo>
                <a:lnTo>
                  <a:pt x="4207794" y="1798183"/>
                </a:lnTo>
                <a:lnTo>
                  <a:pt x="4207794" y="1796749"/>
                </a:lnTo>
                <a:lnTo>
                  <a:pt x="4209586" y="1796391"/>
                </a:lnTo>
                <a:close/>
                <a:moveTo>
                  <a:pt x="4207435" y="1796749"/>
                </a:moveTo>
                <a:lnTo>
                  <a:pt x="4207435" y="1798183"/>
                </a:lnTo>
                <a:lnTo>
                  <a:pt x="4205285" y="1797466"/>
                </a:lnTo>
                <a:lnTo>
                  <a:pt x="4207435" y="1796749"/>
                </a:lnTo>
                <a:close/>
                <a:moveTo>
                  <a:pt x="4306359" y="1796749"/>
                </a:moveTo>
                <a:lnTo>
                  <a:pt x="4313527" y="1798541"/>
                </a:lnTo>
                <a:lnTo>
                  <a:pt x="4313527" y="1800692"/>
                </a:lnTo>
                <a:lnTo>
                  <a:pt x="4306359" y="1802484"/>
                </a:lnTo>
                <a:lnTo>
                  <a:pt x="4306359" y="1796749"/>
                </a:lnTo>
                <a:close/>
                <a:moveTo>
                  <a:pt x="4330373" y="1796749"/>
                </a:moveTo>
                <a:cubicBezTo>
                  <a:pt x="4330492" y="1798780"/>
                  <a:pt x="4330612" y="1800811"/>
                  <a:pt x="4330731" y="1802842"/>
                </a:cubicBezTo>
                <a:lnTo>
                  <a:pt x="4323204" y="1800692"/>
                </a:lnTo>
                <a:lnTo>
                  <a:pt x="4323204" y="1798541"/>
                </a:lnTo>
                <a:lnTo>
                  <a:pt x="4330373" y="1796749"/>
                </a:lnTo>
                <a:close/>
                <a:moveTo>
                  <a:pt x="4204926" y="1797824"/>
                </a:moveTo>
                <a:lnTo>
                  <a:pt x="4207435" y="1798541"/>
                </a:lnTo>
                <a:lnTo>
                  <a:pt x="4207435" y="1799258"/>
                </a:lnTo>
                <a:lnTo>
                  <a:pt x="4204568" y="1799975"/>
                </a:lnTo>
                <a:cubicBezTo>
                  <a:pt x="4204687" y="1799258"/>
                  <a:pt x="4204807" y="1798541"/>
                  <a:pt x="4204926" y="1797824"/>
                </a:cubicBezTo>
                <a:close/>
                <a:moveTo>
                  <a:pt x="4214604" y="1797824"/>
                </a:moveTo>
                <a:lnTo>
                  <a:pt x="4214604" y="1799975"/>
                </a:lnTo>
                <a:lnTo>
                  <a:pt x="4211736" y="1799258"/>
                </a:lnTo>
                <a:lnTo>
                  <a:pt x="4211736" y="1798541"/>
                </a:lnTo>
                <a:lnTo>
                  <a:pt x="4214604" y="1797824"/>
                </a:lnTo>
                <a:close/>
                <a:moveTo>
                  <a:pt x="4475533" y="1797824"/>
                </a:moveTo>
                <a:cubicBezTo>
                  <a:pt x="4475652" y="1801289"/>
                  <a:pt x="4475772" y="1804753"/>
                  <a:pt x="4475891" y="1808218"/>
                </a:cubicBezTo>
                <a:lnTo>
                  <a:pt x="4462988" y="1804634"/>
                </a:lnTo>
                <a:cubicBezTo>
                  <a:pt x="4462869" y="1803439"/>
                  <a:pt x="4462749" y="1802245"/>
                  <a:pt x="4462630" y="1801050"/>
                </a:cubicBezTo>
                <a:lnTo>
                  <a:pt x="4475533" y="1797824"/>
                </a:lnTo>
                <a:close/>
                <a:moveTo>
                  <a:pt x="4433957" y="1798182"/>
                </a:moveTo>
                <a:lnTo>
                  <a:pt x="4446501" y="1801408"/>
                </a:lnTo>
                <a:cubicBezTo>
                  <a:pt x="4446382" y="1802483"/>
                  <a:pt x="4446262" y="1803558"/>
                  <a:pt x="4446143" y="1804633"/>
                </a:cubicBezTo>
                <a:lnTo>
                  <a:pt x="4433598" y="1807859"/>
                </a:lnTo>
                <a:cubicBezTo>
                  <a:pt x="4433718" y="1804633"/>
                  <a:pt x="4433837" y="1801408"/>
                  <a:pt x="4433957" y="1798182"/>
                </a:cubicBezTo>
                <a:close/>
                <a:moveTo>
                  <a:pt x="4207794" y="1798540"/>
                </a:moveTo>
                <a:lnTo>
                  <a:pt x="4209227" y="1798898"/>
                </a:lnTo>
                <a:lnTo>
                  <a:pt x="4209944" y="1798898"/>
                </a:lnTo>
                <a:lnTo>
                  <a:pt x="4210302" y="1798898"/>
                </a:lnTo>
                <a:lnTo>
                  <a:pt x="4211377" y="1798540"/>
                </a:lnTo>
                <a:lnTo>
                  <a:pt x="4211377" y="1799256"/>
                </a:lnTo>
                <a:lnTo>
                  <a:pt x="4210302" y="1798899"/>
                </a:lnTo>
                <a:lnTo>
                  <a:pt x="4211377" y="1799615"/>
                </a:lnTo>
                <a:lnTo>
                  <a:pt x="4211377" y="1801049"/>
                </a:lnTo>
                <a:lnTo>
                  <a:pt x="4209585" y="1801407"/>
                </a:lnTo>
                <a:lnTo>
                  <a:pt x="4207793" y="1801049"/>
                </a:lnTo>
                <a:lnTo>
                  <a:pt x="4207793" y="1799615"/>
                </a:lnTo>
                <a:lnTo>
                  <a:pt x="4209226" y="1798899"/>
                </a:lnTo>
                <a:lnTo>
                  <a:pt x="4207793" y="1799256"/>
                </a:lnTo>
                <a:cubicBezTo>
                  <a:pt x="4207793" y="1799017"/>
                  <a:pt x="4207794" y="1798779"/>
                  <a:pt x="4207794" y="1798540"/>
                </a:cubicBezTo>
                <a:close/>
                <a:moveTo>
                  <a:pt x="4314244" y="1798898"/>
                </a:moveTo>
                <a:lnTo>
                  <a:pt x="4317112" y="1799614"/>
                </a:lnTo>
                <a:lnTo>
                  <a:pt x="4314244" y="1800331"/>
                </a:lnTo>
                <a:lnTo>
                  <a:pt x="4314244" y="1798898"/>
                </a:lnTo>
                <a:close/>
                <a:moveTo>
                  <a:pt x="4322846" y="1798898"/>
                </a:moveTo>
                <a:lnTo>
                  <a:pt x="4322846" y="1800331"/>
                </a:lnTo>
                <a:lnTo>
                  <a:pt x="4319262" y="1799614"/>
                </a:lnTo>
                <a:lnTo>
                  <a:pt x="4322846" y="1798898"/>
                </a:lnTo>
                <a:close/>
                <a:moveTo>
                  <a:pt x="4207435" y="1799614"/>
                </a:moveTo>
                <a:lnTo>
                  <a:pt x="4207435" y="1801048"/>
                </a:lnTo>
                <a:lnTo>
                  <a:pt x="4205285" y="1800331"/>
                </a:lnTo>
                <a:lnTo>
                  <a:pt x="4207435" y="1799614"/>
                </a:lnTo>
                <a:close/>
                <a:moveTo>
                  <a:pt x="4211736" y="1799614"/>
                </a:moveTo>
                <a:lnTo>
                  <a:pt x="4214245" y="1800331"/>
                </a:lnTo>
                <a:lnTo>
                  <a:pt x="4214603" y="1800331"/>
                </a:lnTo>
                <a:lnTo>
                  <a:pt x="4214603" y="1802840"/>
                </a:lnTo>
                <a:lnTo>
                  <a:pt x="4211736" y="1802123"/>
                </a:lnTo>
                <a:lnTo>
                  <a:pt x="4211736" y="1801049"/>
                </a:lnTo>
                <a:lnTo>
                  <a:pt x="4214245" y="1800332"/>
                </a:lnTo>
                <a:lnTo>
                  <a:pt x="4211736" y="1800690"/>
                </a:lnTo>
                <a:lnTo>
                  <a:pt x="4211736" y="1799614"/>
                </a:lnTo>
                <a:close/>
                <a:moveTo>
                  <a:pt x="4318187" y="1799972"/>
                </a:moveTo>
                <a:lnTo>
                  <a:pt x="4322846" y="1801047"/>
                </a:lnTo>
                <a:lnTo>
                  <a:pt x="4322846" y="1804989"/>
                </a:lnTo>
                <a:lnTo>
                  <a:pt x="4318545" y="1806064"/>
                </a:lnTo>
                <a:lnTo>
                  <a:pt x="4313886" y="1804630"/>
                </a:lnTo>
                <a:cubicBezTo>
                  <a:pt x="4314005" y="1803435"/>
                  <a:pt x="4314125" y="1802241"/>
                  <a:pt x="4314244" y="1801046"/>
                </a:cubicBezTo>
                <a:lnTo>
                  <a:pt x="4318187" y="1799972"/>
                </a:lnTo>
                <a:close/>
                <a:moveTo>
                  <a:pt x="4204568" y="1800689"/>
                </a:moveTo>
                <a:lnTo>
                  <a:pt x="4207435" y="1801406"/>
                </a:lnTo>
                <a:lnTo>
                  <a:pt x="4207435" y="1802123"/>
                </a:lnTo>
                <a:lnTo>
                  <a:pt x="4204568" y="1802840"/>
                </a:lnTo>
                <a:lnTo>
                  <a:pt x="4204568" y="1800689"/>
                </a:lnTo>
                <a:close/>
                <a:moveTo>
                  <a:pt x="4207794" y="1801416"/>
                </a:moveTo>
                <a:lnTo>
                  <a:pt x="4208868" y="1801774"/>
                </a:lnTo>
                <a:lnTo>
                  <a:pt x="4207794" y="1802132"/>
                </a:lnTo>
                <a:lnTo>
                  <a:pt x="4207794" y="1801416"/>
                </a:lnTo>
                <a:close/>
                <a:moveTo>
                  <a:pt x="4211378" y="1801416"/>
                </a:moveTo>
                <a:lnTo>
                  <a:pt x="4211378" y="1802133"/>
                </a:lnTo>
                <a:lnTo>
                  <a:pt x="4210303" y="1801775"/>
                </a:lnTo>
                <a:lnTo>
                  <a:pt x="4211378" y="1801416"/>
                </a:lnTo>
                <a:close/>
                <a:moveTo>
                  <a:pt x="4313527" y="1801416"/>
                </a:moveTo>
                <a:lnTo>
                  <a:pt x="4313170" y="1804642"/>
                </a:lnTo>
                <a:lnTo>
                  <a:pt x="4307077" y="1802850"/>
                </a:lnTo>
                <a:lnTo>
                  <a:pt x="4313527" y="1801416"/>
                </a:lnTo>
                <a:close/>
                <a:moveTo>
                  <a:pt x="4323205" y="1801416"/>
                </a:moveTo>
                <a:lnTo>
                  <a:pt x="4329656" y="1803208"/>
                </a:lnTo>
                <a:lnTo>
                  <a:pt x="4323563" y="1804642"/>
                </a:lnTo>
                <a:cubicBezTo>
                  <a:pt x="4323444" y="1803567"/>
                  <a:pt x="4323324" y="1802491"/>
                  <a:pt x="4323205" y="1801416"/>
                </a:cubicBezTo>
                <a:close/>
                <a:moveTo>
                  <a:pt x="4461913" y="1801416"/>
                </a:moveTo>
                <a:lnTo>
                  <a:pt x="4461913" y="1804642"/>
                </a:lnTo>
                <a:lnTo>
                  <a:pt x="4456179" y="1802850"/>
                </a:lnTo>
                <a:lnTo>
                  <a:pt x="4461913" y="1801416"/>
                </a:lnTo>
                <a:close/>
                <a:moveTo>
                  <a:pt x="4819258" y="1801416"/>
                </a:moveTo>
                <a:cubicBezTo>
                  <a:pt x="4819376" y="1801439"/>
                  <a:pt x="4819498" y="1801439"/>
                  <a:pt x="4819615" y="1801416"/>
                </a:cubicBezTo>
                <a:lnTo>
                  <a:pt x="4820332" y="1822563"/>
                </a:lnTo>
                <a:lnTo>
                  <a:pt x="4793451" y="1815395"/>
                </a:lnTo>
                <a:lnTo>
                  <a:pt x="4793451" y="1808585"/>
                </a:lnTo>
                <a:lnTo>
                  <a:pt x="4819258" y="1801416"/>
                </a:lnTo>
                <a:close/>
                <a:moveTo>
                  <a:pt x="4209586" y="1801774"/>
                </a:moveTo>
                <a:lnTo>
                  <a:pt x="4211378" y="1802491"/>
                </a:lnTo>
                <a:lnTo>
                  <a:pt x="4211378" y="1803924"/>
                </a:lnTo>
                <a:lnTo>
                  <a:pt x="4209944" y="1804282"/>
                </a:lnTo>
                <a:lnTo>
                  <a:pt x="4207794" y="1803924"/>
                </a:lnTo>
                <a:lnTo>
                  <a:pt x="4207794" y="1802491"/>
                </a:lnTo>
                <a:lnTo>
                  <a:pt x="4209586" y="1801774"/>
                </a:lnTo>
                <a:close/>
                <a:moveTo>
                  <a:pt x="4447218" y="1801774"/>
                </a:moveTo>
                <a:lnTo>
                  <a:pt x="4452594" y="1802849"/>
                </a:lnTo>
                <a:lnTo>
                  <a:pt x="4447218" y="1804282"/>
                </a:lnTo>
                <a:lnTo>
                  <a:pt x="4447218" y="1801774"/>
                </a:lnTo>
                <a:close/>
                <a:moveTo>
                  <a:pt x="4735387" y="1801774"/>
                </a:moveTo>
                <a:cubicBezTo>
                  <a:pt x="4735505" y="1801797"/>
                  <a:pt x="4735628" y="1801797"/>
                  <a:pt x="4735745" y="1801774"/>
                </a:cubicBezTo>
                <a:lnTo>
                  <a:pt x="4760476" y="1808584"/>
                </a:lnTo>
                <a:lnTo>
                  <a:pt x="4760476" y="1815752"/>
                </a:lnTo>
                <a:lnTo>
                  <a:pt x="4735387" y="1822562"/>
                </a:lnTo>
                <a:cubicBezTo>
                  <a:pt x="4735269" y="1822539"/>
                  <a:pt x="4735146" y="1822539"/>
                  <a:pt x="4735029" y="1822562"/>
                </a:cubicBezTo>
                <a:cubicBezTo>
                  <a:pt x="4734880" y="1822643"/>
                  <a:pt x="4734754" y="1822771"/>
                  <a:pt x="4734671" y="1822920"/>
                </a:cubicBezTo>
                <a:cubicBezTo>
                  <a:pt x="4734648" y="1823038"/>
                  <a:pt x="4734648" y="1823161"/>
                  <a:pt x="4734671" y="1823278"/>
                </a:cubicBezTo>
                <a:cubicBezTo>
                  <a:pt x="4734648" y="1823396"/>
                  <a:pt x="4734648" y="1823519"/>
                  <a:pt x="4734671" y="1823636"/>
                </a:cubicBezTo>
                <a:cubicBezTo>
                  <a:pt x="4734648" y="1823754"/>
                  <a:pt x="4734648" y="1823877"/>
                  <a:pt x="4734671" y="1823994"/>
                </a:cubicBezTo>
                <a:cubicBezTo>
                  <a:pt x="4734751" y="1824143"/>
                  <a:pt x="4734880" y="1824269"/>
                  <a:pt x="4735029" y="1824352"/>
                </a:cubicBezTo>
                <a:cubicBezTo>
                  <a:pt x="4735147" y="1824375"/>
                  <a:pt x="4735270" y="1824375"/>
                  <a:pt x="4735387" y="1824352"/>
                </a:cubicBezTo>
                <a:lnTo>
                  <a:pt x="4760476" y="1831162"/>
                </a:lnTo>
                <a:cubicBezTo>
                  <a:pt x="4760357" y="1833790"/>
                  <a:pt x="4760237" y="1836419"/>
                  <a:pt x="4760118" y="1839047"/>
                </a:cubicBezTo>
                <a:lnTo>
                  <a:pt x="4733237" y="1846215"/>
                </a:lnTo>
                <a:lnTo>
                  <a:pt x="4735387" y="1801774"/>
                </a:lnTo>
                <a:close/>
                <a:moveTo>
                  <a:pt x="4207435" y="1802491"/>
                </a:moveTo>
                <a:lnTo>
                  <a:pt x="4207435" y="1803566"/>
                </a:lnTo>
                <a:lnTo>
                  <a:pt x="4204926" y="1803208"/>
                </a:lnTo>
                <a:lnTo>
                  <a:pt x="4207435" y="1803924"/>
                </a:lnTo>
                <a:lnTo>
                  <a:pt x="4207435" y="1804999"/>
                </a:lnTo>
                <a:lnTo>
                  <a:pt x="4204568" y="1805716"/>
                </a:lnTo>
                <a:lnTo>
                  <a:pt x="4204568" y="1803207"/>
                </a:lnTo>
                <a:lnTo>
                  <a:pt x="4204926" y="1803207"/>
                </a:lnTo>
                <a:lnTo>
                  <a:pt x="4207435" y="1802491"/>
                </a:lnTo>
                <a:close/>
                <a:moveTo>
                  <a:pt x="4211736" y="1802491"/>
                </a:moveTo>
                <a:lnTo>
                  <a:pt x="4214245" y="1803208"/>
                </a:lnTo>
                <a:lnTo>
                  <a:pt x="4214603" y="1803208"/>
                </a:lnTo>
                <a:cubicBezTo>
                  <a:pt x="4214722" y="1804044"/>
                  <a:pt x="4214842" y="1804881"/>
                  <a:pt x="4214961" y="1805717"/>
                </a:cubicBezTo>
                <a:lnTo>
                  <a:pt x="4211735" y="1805000"/>
                </a:lnTo>
                <a:lnTo>
                  <a:pt x="4211735" y="1805358"/>
                </a:lnTo>
                <a:lnTo>
                  <a:pt x="4214244" y="1806074"/>
                </a:lnTo>
                <a:lnTo>
                  <a:pt x="4214961" y="1806074"/>
                </a:lnTo>
                <a:lnTo>
                  <a:pt x="4214961" y="1808583"/>
                </a:lnTo>
                <a:lnTo>
                  <a:pt x="4211735" y="1807867"/>
                </a:lnTo>
                <a:lnTo>
                  <a:pt x="4210302" y="1807509"/>
                </a:lnTo>
                <a:lnTo>
                  <a:pt x="4211735" y="1808226"/>
                </a:lnTo>
                <a:lnTo>
                  <a:pt x="4214603" y="1808942"/>
                </a:lnTo>
                <a:lnTo>
                  <a:pt x="4214960" y="1808942"/>
                </a:lnTo>
                <a:lnTo>
                  <a:pt x="4214960" y="1811451"/>
                </a:lnTo>
                <a:lnTo>
                  <a:pt x="4212093" y="1810734"/>
                </a:lnTo>
                <a:lnTo>
                  <a:pt x="4212093" y="1810018"/>
                </a:lnTo>
                <a:lnTo>
                  <a:pt x="4214602" y="1808943"/>
                </a:lnTo>
                <a:lnTo>
                  <a:pt x="4212093" y="1809660"/>
                </a:lnTo>
                <a:cubicBezTo>
                  <a:pt x="4211974" y="1809182"/>
                  <a:pt x="4211854" y="1808704"/>
                  <a:pt x="4211735" y="1808226"/>
                </a:cubicBezTo>
                <a:lnTo>
                  <a:pt x="4211735" y="1809660"/>
                </a:lnTo>
                <a:lnTo>
                  <a:pt x="4209943" y="1810018"/>
                </a:lnTo>
                <a:lnTo>
                  <a:pt x="4207793" y="1809660"/>
                </a:lnTo>
                <a:lnTo>
                  <a:pt x="4207793" y="1808226"/>
                </a:lnTo>
                <a:lnTo>
                  <a:pt x="4209585" y="1807509"/>
                </a:lnTo>
                <a:lnTo>
                  <a:pt x="4210302" y="1807509"/>
                </a:lnTo>
                <a:lnTo>
                  <a:pt x="4211735" y="1807151"/>
                </a:lnTo>
                <a:lnTo>
                  <a:pt x="4211735" y="1806794"/>
                </a:lnTo>
                <a:lnTo>
                  <a:pt x="4209585" y="1807151"/>
                </a:lnTo>
                <a:lnTo>
                  <a:pt x="4207793" y="1806794"/>
                </a:lnTo>
                <a:lnTo>
                  <a:pt x="4207793" y="1805360"/>
                </a:lnTo>
                <a:lnTo>
                  <a:pt x="4209226" y="1804643"/>
                </a:lnTo>
                <a:lnTo>
                  <a:pt x="4207793" y="1805001"/>
                </a:lnTo>
                <a:lnTo>
                  <a:pt x="4207793" y="1804284"/>
                </a:lnTo>
                <a:lnTo>
                  <a:pt x="4209226" y="1804642"/>
                </a:lnTo>
                <a:lnTo>
                  <a:pt x="4209943" y="1804642"/>
                </a:lnTo>
                <a:lnTo>
                  <a:pt x="4210301" y="1804642"/>
                </a:lnTo>
                <a:lnTo>
                  <a:pt x="4211376" y="1804284"/>
                </a:lnTo>
                <a:lnTo>
                  <a:pt x="4211376" y="1805001"/>
                </a:lnTo>
                <a:lnTo>
                  <a:pt x="4211733" y="1805001"/>
                </a:lnTo>
                <a:lnTo>
                  <a:pt x="4211733" y="1804284"/>
                </a:lnTo>
                <a:lnTo>
                  <a:pt x="4214242" y="1803209"/>
                </a:lnTo>
                <a:lnTo>
                  <a:pt x="4211733" y="1803926"/>
                </a:lnTo>
                <a:cubicBezTo>
                  <a:pt x="4211734" y="1803448"/>
                  <a:pt x="4211735" y="1802969"/>
                  <a:pt x="4211736" y="1802491"/>
                </a:cubicBezTo>
                <a:close/>
                <a:moveTo>
                  <a:pt x="4211736" y="1806792"/>
                </a:moveTo>
                <a:lnTo>
                  <a:pt x="4214245" y="1806075"/>
                </a:lnTo>
                <a:lnTo>
                  <a:pt x="4211736" y="1806433"/>
                </a:lnTo>
                <a:lnTo>
                  <a:pt x="4211736" y="1806792"/>
                </a:lnTo>
                <a:close/>
                <a:moveTo>
                  <a:pt x="5275167" y="1802849"/>
                </a:moveTo>
                <a:cubicBezTo>
                  <a:pt x="5275525" y="1814677"/>
                  <a:pt x="5275884" y="1826505"/>
                  <a:pt x="5276242" y="1838333"/>
                </a:cubicBezTo>
                <a:lnTo>
                  <a:pt x="5230723" y="1825788"/>
                </a:lnTo>
                <a:lnTo>
                  <a:pt x="5230723" y="1815035"/>
                </a:lnTo>
                <a:lnTo>
                  <a:pt x="5275167" y="1802849"/>
                </a:lnTo>
                <a:close/>
                <a:moveTo>
                  <a:pt x="4306001" y="1803207"/>
                </a:moveTo>
                <a:lnTo>
                  <a:pt x="4313169" y="1804999"/>
                </a:lnTo>
                <a:lnTo>
                  <a:pt x="4313169" y="1807508"/>
                </a:lnTo>
                <a:lnTo>
                  <a:pt x="4306001" y="1809300"/>
                </a:lnTo>
                <a:lnTo>
                  <a:pt x="4306001" y="1803207"/>
                </a:lnTo>
                <a:close/>
                <a:moveTo>
                  <a:pt x="4330732" y="1803207"/>
                </a:moveTo>
                <a:lnTo>
                  <a:pt x="4331089" y="1809300"/>
                </a:lnTo>
                <a:lnTo>
                  <a:pt x="4323563" y="1807150"/>
                </a:lnTo>
                <a:lnTo>
                  <a:pt x="4323563" y="1805358"/>
                </a:lnTo>
                <a:lnTo>
                  <a:pt x="4330732" y="1803207"/>
                </a:lnTo>
                <a:close/>
                <a:moveTo>
                  <a:pt x="4454386" y="1803565"/>
                </a:moveTo>
                <a:lnTo>
                  <a:pt x="4461913" y="1805716"/>
                </a:lnTo>
                <a:lnTo>
                  <a:pt x="4461913" y="1811809"/>
                </a:lnTo>
                <a:lnTo>
                  <a:pt x="4455103" y="1813959"/>
                </a:lnTo>
                <a:lnTo>
                  <a:pt x="4447218" y="1811809"/>
                </a:lnTo>
                <a:lnTo>
                  <a:pt x="4447218" y="1805357"/>
                </a:lnTo>
                <a:lnTo>
                  <a:pt x="4454386" y="1803565"/>
                </a:lnTo>
                <a:close/>
                <a:moveTo>
                  <a:pt x="4207435" y="1805357"/>
                </a:moveTo>
                <a:lnTo>
                  <a:pt x="4207435" y="1806791"/>
                </a:lnTo>
                <a:lnTo>
                  <a:pt x="4207435" y="1807866"/>
                </a:lnTo>
                <a:lnTo>
                  <a:pt x="4204209" y="1808582"/>
                </a:lnTo>
                <a:cubicBezTo>
                  <a:pt x="4204328" y="1807746"/>
                  <a:pt x="4204448" y="1806909"/>
                  <a:pt x="4204567" y="1806073"/>
                </a:cubicBezTo>
                <a:lnTo>
                  <a:pt x="4204925" y="1806073"/>
                </a:lnTo>
                <a:lnTo>
                  <a:pt x="4207435" y="1805357"/>
                </a:lnTo>
                <a:close/>
                <a:moveTo>
                  <a:pt x="4313886" y="1805357"/>
                </a:moveTo>
                <a:lnTo>
                  <a:pt x="4317470" y="1806074"/>
                </a:lnTo>
                <a:lnTo>
                  <a:pt x="4313886" y="1807149"/>
                </a:lnTo>
                <a:lnTo>
                  <a:pt x="4313886" y="1805357"/>
                </a:lnTo>
                <a:close/>
                <a:moveTo>
                  <a:pt x="4322846" y="1805357"/>
                </a:moveTo>
                <a:lnTo>
                  <a:pt x="4322846" y="1807149"/>
                </a:lnTo>
                <a:lnTo>
                  <a:pt x="4319979" y="1806432"/>
                </a:lnTo>
                <a:lnTo>
                  <a:pt x="4322846" y="1805357"/>
                </a:lnTo>
                <a:close/>
                <a:moveTo>
                  <a:pt x="4446143" y="1805715"/>
                </a:moveTo>
                <a:lnTo>
                  <a:pt x="4446143" y="1811450"/>
                </a:lnTo>
                <a:lnTo>
                  <a:pt x="4435032" y="1808582"/>
                </a:lnTo>
                <a:lnTo>
                  <a:pt x="4446143" y="1805715"/>
                </a:lnTo>
                <a:close/>
                <a:moveTo>
                  <a:pt x="4462989" y="1805715"/>
                </a:moveTo>
                <a:lnTo>
                  <a:pt x="4474100" y="1808582"/>
                </a:lnTo>
                <a:lnTo>
                  <a:pt x="4462989" y="1811808"/>
                </a:lnTo>
                <a:lnTo>
                  <a:pt x="4462989" y="1805715"/>
                </a:lnTo>
                <a:close/>
                <a:moveTo>
                  <a:pt x="4318545" y="1806790"/>
                </a:moveTo>
                <a:lnTo>
                  <a:pt x="4322846" y="1807864"/>
                </a:lnTo>
                <a:lnTo>
                  <a:pt x="4322846" y="1811449"/>
                </a:lnTo>
                <a:lnTo>
                  <a:pt x="4318187" y="1812882"/>
                </a:lnTo>
                <a:lnTo>
                  <a:pt x="4313886" y="1811807"/>
                </a:lnTo>
                <a:lnTo>
                  <a:pt x="4313886" y="1807865"/>
                </a:lnTo>
                <a:lnTo>
                  <a:pt x="4318545" y="1806790"/>
                </a:lnTo>
                <a:close/>
                <a:moveTo>
                  <a:pt x="4207794" y="1807147"/>
                </a:moveTo>
                <a:lnTo>
                  <a:pt x="4208868" y="1807505"/>
                </a:lnTo>
                <a:lnTo>
                  <a:pt x="4207794" y="1807863"/>
                </a:lnTo>
                <a:lnTo>
                  <a:pt x="4207794" y="1807147"/>
                </a:lnTo>
                <a:close/>
                <a:moveTo>
                  <a:pt x="13085847" y="1807147"/>
                </a:moveTo>
                <a:cubicBezTo>
                  <a:pt x="13089330" y="1807170"/>
                  <a:pt x="13092386" y="1821435"/>
                  <a:pt x="13089431" y="1837255"/>
                </a:cubicBezTo>
                <a:cubicBezTo>
                  <a:pt x="13089167" y="1849983"/>
                  <a:pt x="13089247" y="1862844"/>
                  <a:pt x="13089431" y="1875606"/>
                </a:cubicBezTo>
                <a:lnTo>
                  <a:pt x="13086206" y="1875606"/>
                </a:lnTo>
                <a:cubicBezTo>
                  <a:pt x="13085701" y="1873492"/>
                  <a:pt x="13085563" y="1870923"/>
                  <a:pt x="13085128" y="1866645"/>
                </a:cubicBezTo>
                <a:cubicBezTo>
                  <a:pt x="13082180" y="1851422"/>
                  <a:pt x="13082692" y="1836007"/>
                  <a:pt x="13080469" y="1820767"/>
                </a:cubicBezTo>
                <a:cubicBezTo>
                  <a:pt x="13081939" y="1810974"/>
                  <a:pt x="13084020" y="1807136"/>
                  <a:pt x="13085845" y="1807147"/>
                </a:cubicBezTo>
                <a:lnTo>
                  <a:pt x="13085847" y="1807147"/>
                </a:lnTo>
                <a:close/>
                <a:moveTo>
                  <a:pt x="4323563" y="1807864"/>
                </a:moveTo>
                <a:lnTo>
                  <a:pt x="4329656" y="1809656"/>
                </a:lnTo>
                <a:lnTo>
                  <a:pt x="4323563" y="1811449"/>
                </a:lnTo>
                <a:lnTo>
                  <a:pt x="4323563" y="1807864"/>
                </a:lnTo>
                <a:close/>
                <a:moveTo>
                  <a:pt x="4207435" y="1808222"/>
                </a:moveTo>
                <a:lnTo>
                  <a:pt x="4207435" y="1809297"/>
                </a:lnTo>
                <a:lnTo>
                  <a:pt x="4204926" y="1808939"/>
                </a:lnTo>
                <a:lnTo>
                  <a:pt x="4207435" y="1809656"/>
                </a:lnTo>
                <a:lnTo>
                  <a:pt x="4207435" y="1810730"/>
                </a:lnTo>
                <a:lnTo>
                  <a:pt x="4207793" y="1810014"/>
                </a:lnTo>
                <a:lnTo>
                  <a:pt x="4209227" y="1810371"/>
                </a:lnTo>
                <a:lnTo>
                  <a:pt x="4209944" y="1810371"/>
                </a:lnTo>
                <a:lnTo>
                  <a:pt x="4210302" y="1810371"/>
                </a:lnTo>
                <a:lnTo>
                  <a:pt x="4211735" y="1810014"/>
                </a:lnTo>
                <a:lnTo>
                  <a:pt x="4211735" y="1810730"/>
                </a:lnTo>
                <a:lnTo>
                  <a:pt x="4210302" y="1810373"/>
                </a:lnTo>
                <a:lnTo>
                  <a:pt x="4211735" y="1811090"/>
                </a:lnTo>
                <a:lnTo>
                  <a:pt x="4211735" y="1812523"/>
                </a:lnTo>
                <a:lnTo>
                  <a:pt x="4210302" y="1813240"/>
                </a:lnTo>
                <a:lnTo>
                  <a:pt x="4211735" y="1812882"/>
                </a:lnTo>
                <a:lnTo>
                  <a:pt x="4211735" y="1813957"/>
                </a:lnTo>
                <a:lnTo>
                  <a:pt x="4211735" y="1815749"/>
                </a:lnTo>
                <a:lnTo>
                  <a:pt x="4209943" y="1816107"/>
                </a:lnTo>
                <a:lnTo>
                  <a:pt x="4207434" y="1815749"/>
                </a:lnTo>
                <a:lnTo>
                  <a:pt x="4207434" y="1813957"/>
                </a:lnTo>
                <a:lnTo>
                  <a:pt x="4209585" y="1813599"/>
                </a:lnTo>
                <a:lnTo>
                  <a:pt x="4211735" y="1813957"/>
                </a:lnTo>
                <a:lnTo>
                  <a:pt x="4210302" y="1813240"/>
                </a:lnTo>
                <a:lnTo>
                  <a:pt x="4209585" y="1813240"/>
                </a:lnTo>
                <a:lnTo>
                  <a:pt x="4208868" y="1813240"/>
                </a:lnTo>
                <a:lnTo>
                  <a:pt x="4207434" y="1813598"/>
                </a:lnTo>
                <a:lnTo>
                  <a:pt x="4207434" y="1812881"/>
                </a:lnTo>
                <a:lnTo>
                  <a:pt x="4208868" y="1813239"/>
                </a:lnTo>
                <a:lnTo>
                  <a:pt x="4207434" y="1812522"/>
                </a:lnTo>
                <a:lnTo>
                  <a:pt x="4207434" y="1811088"/>
                </a:lnTo>
                <a:cubicBezTo>
                  <a:pt x="4207315" y="1811566"/>
                  <a:pt x="4207195" y="1812044"/>
                  <a:pt x="4207076" y="1812522"/>
                </a:cubicBezTo>
                <a:lnTo>
                  <a:pt x="4204567" y="1811805"/>
                </a:lnTo>
                <a:lnTo>
                  <a:pt x="4204209" y="1811805"/>
                </a:lnTo>
                <a:lnTo>
                  <a:pt x="4204209" y="1808938"/>
                </a:lnTo>
                <a:lnTo>
                  <a:pt x="4204926" y="1808938"/>
                </a:lnTo>
                <a:lnTo>
                  <a:pt x="4207435" y="1808222"/>
                </a:lnTo>
                <a:close/>
                <a:moveTo>
                  <a:pt x="4204568" y="1811806"/>
                </a:moveTo>
                <a:lnTo>
                  <a:pt x="4207435" y="1811090"/>
                </a:lnTo>
                <a:lnTo>
                  <a:pt x="4209227" y="1810373"/>
                </a:lnTo>
                <a:lnTo>
                  <a:pt x="4207435" y="1810730"/>
                </a:lnTo>
                <a:lnTo>
                  <a:pt x="4204568" y="1811806"/>
                </a:lnTo>
                <a:close/>
                <a:moveTo>
                  <a:pt x="4313169" y="1808222"/>
                </a:moveTo>
                <a:lnTo>
                  <a:pt x="4313169" y="1811448"/>
                </a:lnTo>
                <a:lnTo>
                  <a:pt x="4307076" y="1809656"/>
                </a:lnTo>
                <a:lnTo>
                  <a:pt x="4313169" y="1808222"/>
                </a:lnTo>
                <a:close/>
                <a:moveTo>
                  <a:pt x="4791659" y="1808939"/>
                </a:moveTo>
                <a:lnTo>
                  <a:pt x="4791659" y="1815032"/>
                </a:lnTo>
                <a:lnTo>
                  <a:pt x="4780548" y="1811806"/>
                </a:lnTo>
                <a:lnTo>
                  <a:pt x="4791659" y="1808939"/>
                </a:lnTo>
                <a:close/>
                <a:moveTo>
                  <a:pt x="4433598" y="1809297"/>
                </a:moveTo>
                <a:lnTo>
                  <a:pt x="4446143" y="1812523"/>
                </a:lnTo>
                <a:lnTo>
                  <a:pt x="4446143" y="1816107"/>
                </a:lnTo>
                <a:lnTo>
                  <a:pt x="4433240" y="1819691"/>
                </a:lnTo>
                <a:cubicBezTo>
                  <a:pt x="4433125" y="1819645"/>
                  <a:pt x="4432995" y="1819645"/>
                  <a:pt x="4432882" y="1819691"/>
                </a:cubicBezTo>
                <a:cubicBezTo>
                  <a:pt x="4433121" y="1816226"/>
                  <a:pt x="4433359" y="1812762"/>
                  <a:pt x="4433598" y="1809297"/>
                </a:cubicBezTo>
                <a:close/>
                <a:moveTo>
                  <a:pt x="4475892" y="1809297"/>
                </a:moveTo>
                <a:lnTo>
                  <a:pt x="4476249" y="1819691"/>
                </a:lnTo>
                <a:lnTo>
                  <a:pt x="4462988" y="1816107"/>
                </a:lnTo>
                <a:lnTo>
                  <a:pt x="4462988" y="1812881"/>
                </a:lnTo>
                <a:lnTo>
                  <a:pt x="4475892" y="1809297"/>
                </a:lnTo>
                <a:close/>
                <a:moveTo>
                  <a:pt x="4762269" y="1809297"/>
                </a:moveTo>
                <a:lnTo>
                  <a:pt x="4773380" y="1812164"/>
                </a:lnTo>
                <a:lnTo>
                  <a:pt x="4762269" y="1815031"/>
                </a:lnTo>
                <a:lnTo>
                  <a:pt x="4762269" y="1809297"/>
                </a:lnTo>
                <a:close/>
                <a:moveTo>
                  <a:pt x="4306001" y="1810014"/>
                </a:moveTo>
                <a:lnTo>
                  <a:pt x="4313169" y="1812164"/>
                </a:lnTo>
                <a:lnTo>
                  <a:pt x="4313169" y="1814315"/>
                </a:lnTo>
                <a:lnTo>
                  <a:pt x="4305642" y="1816465"/>
                </a:lnTo>
                <a:cubicBezTo>
                  <a:pt x="4305762" y="1814315"/>
                  <a:pt x="4305881" y="1812164"/>
                  <a:pt x="4306001" y="1810014"/>
                </a:cubicBezTo>
                <a:close/>
                <a:moveTo>
                  <a:pt x="4331090" y="1810014"/>
                </a:moveTo>
                <a:lnTo>
                  <a:pt x="4331090" y="1816465"/>
                </a:lnTo>
                <a:lnTo>
                  <a:pt x="4323563" y="1814315"/>
                </a:lnTo>
                <a:lnTo>
                  <a:pt x="4323563" y="1812164"/>
                </a:lnTo>
                <a:lnTo>
                  <a:pt x="4331090" y="1810014"/>
                </a:lnTo>
                <a:close/>
                <a:moveTo>
                  <a:pt x="4212095" y="1811088"/>
                </a:moveTo>
                <a:lnTo>
                  <a:pt x="4214604" y="1811805"/>
                </a:lnTo>
                <a:lnTo>
                  <a:pt x="4212095" y="1812522"/>
                </a:lnTo>
                <a:lnTo>
                  <a:pt x="4212095" y="1811088"/>
                </a:lnTo>
                <a:close/>
                <a:moveTo>
                  <a:pt x="4204209" y="1812163"/>
                </a:moveTo>
                <a:lnTo>
                  <a:pt x="4207077" y="1812880"/>
                </a:lnTo>
                <a:lnTo>
                  <a:pt x="4207077" y="1813955"/>
                </a:lnTo>
                <a:lnTo>
                  <a:pt x="4204209" y="1814671"/>
                </a:lnTo>
                <a:lnTo>
                  <a:pt x="4204209" y="1812163"/>
                </a:lnTo>
                <a:close/>
                <a:moveTo>
                  <a:pt x="4313886" y="1812163"/>
                </a:moveTo>
                <a:lnTo>
                  <a:pt x="4317112" y="1813238"/>
                </a:lnTo>
                <a:lnTo>
                  <a:pt x="4313886" y="1813955"/>
                </a:lnTo>
                <a:lnTo>
                  <a:pt x="4313886" y="1812163"/>
                </a:lnTo>
                <a:close/>
                <a:moveTo>
                  <a:pt x="4322846" y="1812163"/>
                </a:moveTo>
                <a:lnTo>
                  <a:pt x="4322846" y="1813955"/>
                </a:lnTo>
                <a:lnTo>
                  <a:pt x="4319262" y="1813238"/>
                </a:lnTo>
                <a:lnTo>
                  <a:pt x="4322846" y="1812163"/>
                </a:lnTo>
                <a:close/>
                <a:moveTo>
                  <a:pt x="4447218" y="1812886"/>
                </a:moveTo>
                <a:lnTo>
                  <a:pt x="4452953" y="1814319"/>
                </a:lnTo>
                <a:lnTo>
                  <a:pt x="4447218" y="1816111"/>
                </a:lnTo>
                <a:lnTo>
                  <a:pt x="4447218" y="1812886"/>
                </a:lnTo>
                <a:close/>
                <a:moveTo>
                  <a:pt x="4461913" y="1812886"/>
                </a:moveTo>
                <a:lnTo>
                  <a:pt x="4461913" y="1815753"/>
                </a:lnTo>
                <a:lnTo>
                  <a:pt x="4456895" y="1814319"/>
                </a:lnTo>
                <a:lnTo>
                  <a:pt x="4461913" y="1812886"/>
                </a:lnTo>
                <a:close/>
                <a:moveTo>
                  <a:pt x="4776964" y="1812886"/>
                </a:moveTo>
                <a:lnTo>
                  <a:pt x="4791659" y="1817187"/>
                </a:lnTo>
                <a:lnTo>
                  <a:pt x="4791659" y="1830448"/>
                </a:lnTo>
                <a:lnTo>
                  <a:pt x="4778398" y="1834391"/>
                </a:lnTo>
                <a:lnTo>
                  <a:pt x="4762269" y="1829731"/>
                </a:lnTo>
                <a:lnTo>
                  <a:pt x="4762269" y="1817187"/>
                </a:lnTo>
                <a:lnTo>
                  <a:pt x="4776964" y="1812886"/>
                </a:lnTo>
                <a:close/>
                <a:moveTo>
                  <a:pt x="4318187" y="1813603"/>
                </a:moveTo>
                <a:lnTo>
                  <a:pt x="4322846" y="1814677"/>
                </a:lnTo>
                <a:lnTo>
                  <a:pt x="4322846" y="1818620"/>
                </a:lnTo>
                <a:lnTo>
                  <a:pt x="4318545" y="1820053"/>
                </a:lnTo>
                <a:lnTo>
                  <a:pt x="4313886" y="1818620"/>
                </a:lnTo>
                <a:lnTo>
                  <a:pt x="4313886" y="1814677"/>
                </a:lnTo>
                <a:lnTo>
                  <a:pt x="4318187" y="1813603"/>
                </a:lnTo>
                <a:close/>
                <a:moveTo>
                  <a:pt x="5178036" y="1814319"/>
                </a:moveTo>
                <a:lnTo>
                  <a:pt x="5198824" y="1820054"/>
                </a:lnTo>
                <a:lnTo>
                  <a:pt x="5177677" y="1826147"/>
                </a:lnTo>
                <a:cubicBezTo>
                  <a:pt x="5177797" y="1822204"/>
                  <a:pt x="5177916" y="1818262"/>
                  <a:pt x="5178036" y="1814319"/>
                </a:cubicBezTo>
                <a:close/>
                <a:moveTo>
                  <a:pt x="4313169" y="1814677"/>
                </a:moveTo>
                <a:lnTo>
                  <a:pt x="4313169" y="1818261"/>
                </a:lnTo>
                <a:lnTo>
                  <a:pt x="4306717" y="1816469"/>
                </a:lnTo>
                <a:lnTo>
                  <a:pt x="4313169" y="1814677"/>
                </a:lnTo>
                <a:close/>
                <a:moveTo>
                  <a:pt x="4323563" y="1815035"/>
                </a:moveTo>
                <a:lnTo>
                  <a:pt x="4330015" y="1816827"/>
                </a:lnTo>
                <a:lnTo>
                  <a:pt x="4323563" y="1818619"/>
                </a:lnTo>
                <a:lnTo>
                  <a:pt x="4323563" y="1815035"/>
                </a:lnTo>
                <a:close/>
                <a:moveTo>
                  <a:pt x="4455103" y="1815035"/>
                </a:moveTo>
                <a:lnTo>
                  <a:pt x="4461913" y="1816827"/>
                </a:lnTo>
                <a:lnTo>
                  <a:pt x="4461913" y="1823279"/>
                </a:lnTo>
                <a:lnTo>
                  <a:pt x="4454386" y="1825429"/>
                </a:lnTo>
                <a:lnTo>
                  <a:pt x="4447218" y="1823279"/>
                </a:lnTo>
                <a:lnTo>
                  <a:pt x="4447218" y="1817185"/>
                </a:lnTo>
                <a:lnTo>
                  <a:pt x="4455103" y="1815035"/>
                </a:lnTo>
                <a:close/>
                <a:moveTo>
                  <a:pt x="13109502" y="1815393"/>
                </a:moveTo>
                <a:cubicBezTo>
                  <a:pt x="13114700" y="1815241"/>
                  <a:pt x="13122359" y="1820977"/>
                  <a:pt x="13124197" y="1824712"/>
                </a:cubicBezTo>
                <a:cubicBezTo>
                  <a:pt x="13112422" y="1837808"/>
                  <a:pt x="13113798" y="1855248"/>
                  <a:pt x="13104844" y="1869514"/>
                </a:cubicBezTo>
                <a:cubicBezTo>
                  <a:pt x="13101964" y="1870730"/>
                  <a:pt x="13102760" y="1874497"/>
                  <a:pt x="13100183" y="1875607"/>
                </a:cubicBezTo>
                <a:lnTo>
                  <a:pt x="13099105" y="1875607"/>
                </a:lnTo>
                <a:cubicBezTo>
                  <a:pt x="13105167" y="1856946"/>
                  <a:pt x="13107106" y="1840915"/>
                  <a:pt x="13104481" y="1823637"/>
                </a:cubicBezTo>
                <a:cubicBezTo>
                  <a:pt x="13104034" y="1817678"/>
                  <a:pt x="13106380" y="1815483"/>
                  <a:pt x="13109499" y="1815393"/>
                </a:cubicBezTo>
                <a:lnTo>
                  <a:pt x="13109502" y="1815393"/>
                </a:lnTo>
                <a:close/>
                <a:moveTo>
                  <a:pt x="5227497" y="1815751"/>
                </a:moveTo>
                <a:lnTo>
                  <a:pt x="5227497" y="1824711"/>
                </a:lnTo>
                <a:lnTo>
                  <a:pt x="5210652" y="1820052"/>
                </a:lnTo>
                <a:lnTo>
                  <a:pt x="5227497" y="1815751"/>
                </a:lnTo>
                <a:close/>
                <a:moveTo>
                  <a:pt x="4207435" y="1816108"/>
                </a:moveTo>
                <a:lnTo>
                  <a:pt x="4209227" y="1816466"/>
                </a:lnTo>
                <a:lnTo>
                  <a:pt x="4209944" y="1816466"/>
                </a:lnTo>
                <a:lnTo>
                  <a:pt x="4210302" y="1816466"/>
                </a:lnTo>
                <a:lnTo>
                  <a:pt x="4211736" y="1816108"/>
                </a:lnTo>
                <a:lnTo>
                  <a:pt x="4211736" y="1816825"/>
                </a:lnTo>
                <a:lnTo>
                  <a:pt x="4210302" y="1816468"/>
                </a:lnTo>
                <a:lnTo>
                  <a:pt x="4211736" y="1817184"/>
                </a:lnTo>
                <a:lnTo>
                  <a:pt x="4211736" y="1818977"/>
                </a:lnTo>
                <a:lnTo>
                  <a:pt x="4211736" y="1820051"/>
                </a:lnTo>
                <a:lnTo>
                  <a:pt x="4210302" y="1819693"/>
                </a:lnTo>
                <a:lnTo>
                  <a:pt x="4211736" y="1820410"/>
                </a:lnTo>
                <a:lnTo>
                  <a:pt x="4211736" y="1821844"/>
                </a:lnTo>
                <a:lnTo>
                  <a:pt x="4210302" y="1822561"/>
                </a:lnTo>
                <a:lnTo>
                  <a:pt x="4211736" y="1822203"/>
                </a:lnTo>
                <a:lnTo>
                  <a:pt x="4211736" y="1822920"/>
                </a:lnTo>
                <a:lnTo>
                  <a:pt x="4210302" y="1822562"/>
                </a:lnTo>
                <a:lnTo>
                  <a:pt x="4209944" y="1822562"/>
                </a:lnTo>
                <a:lnTo>
                  <a:pt x="4209227" y="1822562"/>
                </a:lnTo>
                <a:lnTo>
                  <a:pt x="4207435" y="1823279"/>
                </a:lnTo>
                <a:lnTo>
                  <a:pt x="4209944" y="1822921"/>
                </a:lnTo>
                <a:lnTo>
                  <a:pt x="4211736" y="1823279"/>
                </a:lnTo>
                <a:lnTo>
                  <a:pt x="4211736" y="1825071"/>
                </a:lnTo>
                <a:lnTo>
                  <a:pt x="4210303" y="1825788"/>
                </a:lnTo>
                <a:lnTo>
                  <a:pt x="4211736" y="1825430"/>
                </a:lnTo>
                <a:lnTo>
                  <a:pt x="4211736" y="1826147"/>
                </a:lnTo>
                <a:lnTo>
                  <a:pt x="4210303" y="1825789"/>
                </a:lnTo>
                <a:lnTo>
                  <a:pt x="4209586" y="1825789"/>
                </a:lnTo>
                <a:lnTo>
                  <a:pt x="4208869" y="1825789"/>
                </a:lnTo>
                <a:lnTo>
                  <a:pt x="4207435" y="1826147"/>
                </a:lnTo>
                <a:lnTo>
                  <a:pt x="4207435" y="1825430"/>
                </a:lnTo>
                <a:lnTo>
                  <a:pt x="4208869" y="1825788"/>
                </a:lnTo>
                <a:lnTo>
                  <a:pt x="4207435" y="1825071"/>
                </a:lnTo>
                <a:lnTo>
                  <a:pt x="4207435" y="1823279"/>
                </a:lnTo>
                <a:lnTo>
                  <a:pt x="4207435" y="1822204"/>
                </a:lnTo>
                <a:lnTo>
                  <a:pt x="4209227" y="1822562"/>
                </a:lnTo>
                <a:lnTo>
                  <a:pt x="4207435" y="1821845"/>
                </a:lnTo>
                <a:lnTo>
                  <a:pt x="4207435" y="1820411"/>
                </a:lnTo>
                <a:lnTo>
                  <a:pt x="4208869" y="1819694"/>
                </a:lnTo>
                <a:lnTo>
                  <a:pt x="4207435" y="1820052"/>
                </a:lnTo>
                <a:lnTo>
                  <a:pt x="4207435" y="1818978"/>
                </a:lnTo>
                <a:lnTo>
                  <a:pt x="4207435" y="1817185"/>
                </a:lnTo>
                <a:lnTo>
                  <a:pt x="4209227" y="1816469"/>
                </a:lnTo>
                <a:lnTo>
                  <a:pt x="4207435" y="1816827"/>
                </a:lnTo>
                <a:lnTo>
                  <a:pt x="4207435" y="1816108"/>
                </a:lnTo>
                <a:close/>
                <a:moveTo>
                  <a:pt x="4207435" y="1818976"/>
                </a:moveTo>
                <a:lnTo>
                  <a:pt x="4208869" y="1819693"/>
                </a:lnTo>
                <a:lnTo>
                  <a:pt x="4209586" y="1819693"/>
                </a:lnTo>
                <a:lnTo>
                  <a:pt x="4210303" y="1819693"/>
                </a:lnTo>
                <a:lnTo>
                  <a:pt x="4211736" y="1818976"/>
                </a:lnTo>
                <a:lnTo>
                  <a:pt x="4209586" y="1819334"/>
                </a:lnTo>
                <a:lnTo>
                  <a:pt x="4207435" y="1818976"/>
                </a:lnTo>
                <a:close/>
                <a:moveTo>
                  <a:pt x="4305642" y="1816825"/>
                </a:moveTo>
                <a:lnTo>
                  <a:pt x="4313169" y="1818976"/>
                </a:lnTo>
                <a:lnTo>
                  <a:pt x="4313169" y="1821485"/>
                </a:lnTo>
                <a:lnTo>
                  <a:pt x="4305284" y="1823635"/>
                </a:lnTo>
                <a:cubicBezTo>
                  <a:pt x="4305403" y="1821365"/>
                  <a:pt x="4305523" y="1819095"/>
                  <a:pt x="4305642" y="1816825"/>
                </a:cubicBezTo>
                <a:close/>
                <a:moveTo>
                  <a:pt x="4331090" y="1817183"/>
                </a:moveTo>
                <a:cubicBezTo>
                  <a:pt x="4331209" y="1819334"/>
                  <a:pt x="4331329" y="1821484"/>
                  <a:pt x="4331448" y="1823635"/>
                </a:cubicBezTo>
                <a:lnTo>
                  <a:pt x="4323563" y="1821126"/>
                </a:lnTo>
                <a:lnTo>
                  <a:pt x="4323563" y="1819334"/>
                </a:lnTo>
                <a:lnTo>
                  <a:pt x="4331090" y="1817183"/>
                </a:lnTo>
                <a:close/>
                <a:moveTo>
                  <a:pt x="4446143" y="1817183"/>
                </a:moveTo>
                <a:lnTo>
                  <a:pt x="4446143" y="1823276"/>
                </a:lnTo>
                <a:lnTo>
                  <a:pt x="4435032" y="1820409"/>
                </a:lnTo>
                <a:lnTo>
                  <a:pt x="4446143" y="1817183"/>
                </a:lnTo>
                <a:close/>
                <a:moveTo>
                  <a:pt x="4462989" y="1817183"/>
                </a:moveTo>
                <a:lnTo>
                  <a:pt x="4474100" y="1820051"/>
                </a:lnTo>
                <a:lnTo>
                  <a:pt x="4462989" y="1823276"/>
                </a:lnTo>
                <a:lnTo>
                  <a:pt x="4462989" y="1817183"/>
                </a:lnTo>
                <a:close/>
                <a:moveTo>
                  <a:pt x="4760477" y="1817541"/>
                </a:moveTo>
                <a:lnTo>
                  <a:pt x="4760477" y="1829369"/>
                </a:lnTo>
                <a:lnTo>
                  <a:pt x="4738972" y="1823276"/>
                </a:lnTo>
                <a:lnTo>
                  <a:pt x="4760477" y="1817541"/>
                </a:lnTo>
                <a:close/>
                <a:moveTo>
                  <a:pt x="4793451" y="1817541"/>
                </a:moveTo>
                <a:lnTo>
                  <a:pt x="4817107" y="1823634"/>
                </a:lnTo>
                <a:lnTo>
                  <a:pt x="4793810" y="1830086"/>
                </a:lnTo>
                <a:cubicBezTo>
                  <a:pt x="4793690" y="1825904"/>
                  <a:pt x="4793571" y="1821723"/>
                  <a:pt x="4793451" y="1817541"/>
                </a:cubicBezTo>
                <a:close/>
                <a:moveTo>
                  <a:pt x="4215320" y="1818258"/>
                </a:moveTo>
                <a:lnTo>
                  <a:pt x="4215320" y="1820767"/>
                </a:lnTo>
                <a:lnTo>
                  <a:pt x="4212095" y="1820053"/>
                </a:lnTo>
                <a:lnTo>
                  <a:pt x="4212095" y="1818979"/>
                </a:lnTo>
                <a:lnTo>
                  <a:pt x="4215320" y="1818258"/>
                </a:lnTo>
                <a:close/>
                <a:moveTo>
                  <a:pt x="4313886" y="1819333"/>
                </a:moveTo>
                <a:lnTo>
                  <a:pt x="4317470" y="1820407"/>
                </a:lnTo>
                <a:lnTo>
                  <a:pt x="4313527" y="1821124"/>
                </a:lnTo>
                <a:cubicBezTo>
                  <a:pt x="4313647" y="1820527"/>
                  <a:pt x="4313766" y="1819930"/>
                  <a:pt x="4313886" y="1819333"/>
                </a:cubicBezTo>
                <a:close/>
                <a:moveTo>
                  <a:pt x="4322846" y="1819333"/>
                </a:moveTo>
                <a:lnTo>
                  <a:pt x="4322846" y="1821125"/>
                </a:lnTo>
                <a:lnTo>
                  <a:pt x="4319621" y="1820408"/>
                </a:lnTo>
                <a:lnTo>
                  <a:pt x="4322846" y="1819333"/>
                </a:lnTo>
                <a:close/>
                <a:moveTo>
                  <a:pt x="4212095" y="1820407"/>
                </a:moveTo>
                <a:lnTo>
                  <a:pt x="4214962" y="1821124"/>
                </a:lnTo>
                <a:lnTo>
                  <a:pt x="4215320" y="1821124"/>
                </a:lnTo>
                <a:lnTo>
                  <a:pt x="4215320" y="1823991"/>
                </a:lnTo>
                <a:lnTo>
                  <a:pt x="4212095" y="1822921"/>
                </a:lnTo>
                <a:lnTo>
                  <a:pt x="4212095" y="1822205"/>
                </a:lnTo>
                <a:lnTo>
                  <a:pt x="4214962" y="1821130"/>
                </a:lnTo>
                <a:lnTo>
                  <a:pt x="4212095" y="1821847"/>
                </a:lnTo>
                <a:lnTo>
                  <a:pt x="4212095" y="1820407"/>
                </a:lnTo>
                <a:close/>
                <a:moveTo>
                  <a:pt x="4318545" y="1820407"/>
                </a:moveTo>
                <a:lnTo>
                  <a:pt x="4322846" y="1821841"/>
                </a:lnTo>
                <a:lnTo>
                  <a:pt x="4322846" y="1825784"/>
                </a:lnTo>
                <a:lnTo>
                  <a:pt x="4318187" y="1827217"/>
                </a:lnTo>
                <a:lnTo>
                  <a:pt x="4313527" y="1825784"/>
                </a:lnTo>
                <a:lnTo>
                  <a:pt x="4313527" y="1821841"/>
                </a:lnTo>
                <a:lnTo>
                  <a:pt x="4318545" y="1820407"/>
                </a:lnTo>
                <a:close/>
                <a:moveTo>
                  <a:pt x="4476250" y="1820407"/>
                </a:moveTo>
                <a:lnTo>
                  <a:pt x="4476967" y="1831518"/>
                </a:lnTo>
                <a:lnTo>
                  <a:pt x="4462989" y="1827934"/>
                </a:lnTo>
                <a:lnTo>
                  <a:pt x="4462989" y="1823991"/>
                </a:lnTo>
                <a:lnTo>
                  <a:pt x="4476250" y="1820407"/>
                </a:lnTo>
                <a:close/>
                <a:moveTo>
                  <a:pt x="4432881" y="1820765"/>
                </a:moveTo>
                <a:cubicBezTo>
                  <a:pt x="4432996" y="1820811"/>
                  <a:pt x="4433126" y="1820811"/>
                  <a:pt x="4433239" y="1820765"/>
                </a:cubicBezTo>
                <a:lnTo>
                  <a:pt x="4446142" y="1823991"/>
                </a:lnTo>
                <a:lnTo>
                  <a:pt x="4446142" y="1827575"/>
                </a:lnTo>
                <a:lnTo>
                  <a:pt x="4432881" y="1831159"/>
                </a:lnTo>
                <a:cubicBezTo>
                  <a:pt x="4432835" y="1831274"/>
                  <a:pt x="4432835" y="1831405"/>
                  <a:pt x="4432881" y="1831517"/>
                </a:cubicBezTo>
                <a:cubicBezTo>
                  <a:pt x="4432766" y="1831471"/>
                  <a:pt x="4432636" y="1831471"/>
                  <a:pt x="4432523" y="1831517"/>
                </a:cubicBezTo>
                <a:cubicBezTo>
                  <a:pt x="4432642" y="1827933"/>
                  <a:pt x="4432762" y="1824349"/>
                  <a:pt x="4432881" y="1820765"/>
                </a:cubicBezTo>
                <a:close/>
                <a:moveTo>
                  <a:pt x="4323563" y="1821840"/>
                </a:moveTo>
                <a:lnTo>
                  <a:pt x="4330373" y="1823632"/>
                </a:lnTo>
                <a:lnTo>
                  <a:pt x="4323563" y="1825782"/>
                </a:lnTo>
                <a:lnTo>
                  <a:pt x="4323563" y="1821840"/>
                </a:lnTo>
                <a:close/>
                <a:moveTo>
                  <a:pt x="4313169" y="1822198"/>
                </a:moveTo>
                <a:lnTo>
                  <a:pt x="4313169" y="1825782"/>
                </a:lnTo>
                <a:lnTo>
                  <a:pt x="4306359" y="1823990"/>
                </a:lnTo>
                <a:lnTo>
                  <a:pt x="4313169" y="1822198"/>
                </a:lnTo>
                <a:close/>
                <a:moveTo>
                  <a:pt x="5204559" y="1822198"/>
                </a:moveTo>
                <a:lnTo>
                  <a:pt x="5227497" y="1828291"/>
                </a:lnTo>
                <a:lnTo>
                  <a:pt x="5227497" y="1851230"/>
                </a:lnTo>
                <a:lnTo>
                  <a:pt x="5202050" y="1858398"/>
                </a:lnTo>
                <a:lnTo>
                  <a:pt x="5177677" y="1851946"/>
                </a:lnTo>
                <a:lnTo>
                  <a:pt x="5177677" y="1829008"/>
                </a:lnTo>
                <a:lnTo>
                  <a:pt x="5204559" y="1822198"/>
                </a:lnTo>
                <a:close/>
                <a:moveTo>
                  <a:pt x="4212095" y="1823280"/>
                </a:moveTo>
                <a:lnTo>
                  <a:pt x="4214962" y="1824355"/>
                </a:lnTo>
                <a:lnTo>
                  <a:pt x="4215320" y="1824355"/>
                </a:lnTo>
                <a:cubicBezTo>
                  <a:pt x="4215439" y="1825311"/>
                  <a:pt x="4215559" y="1826266"/>
                  <a:pt x="4215678" y="1827222"/>
                </a:cubicBezTo>
                <a:lnTo>
                  <a:pt x="4212094" y="1826148"/>
                </a:lnTo>
                <a:lnTo>
                  <a:pt x="4212094" y="1825431"/>
                </a:lnTo>
                <a:lnTo>
                  <a:pt x="4214961" y="1824356"/>
                </a:lnTo>
                <a:lnTo>
                  <a:pt x="4212094" y="1825073"/>
                </a:lnTo>
                <a:cubicBezTo>
                  <a:pt x="4212094" y="1824475"/>
                  <a:pt x="4212095" y="1823878"/>
                  <a:pt x="4212095" y="1823280"/>
                </a:cubicBezTo>
                <a:close/>
                <a:moveTo>
                  <a:pt x="4331448" y="1823997"/>
                </a:moveTo>
                <a:cubicBezTo>
                  <a:pt x="4331567" y="1826267"/>
                  <a:pt x="4331687" y="1828537"/>
                  <a:pt x="4331806" y="1830807"/>
                </a:cubicBezTo>
                <a:lnTo>
                  <a:pt x="4323563" y="1828657"/>
                </a:lnTo>
                <a:lnTo>
                  <a:pt x="4323563" y="1826506"/>
                </a:lnTo>
                <a:lnTo>
                  <a:pt x="4331448" y="1823997"/>
                </a:lnTo>
                <a:close/>
                <a:moveTo>
                  <a:pt x="4305284" y="1824355"/>
                </a:moveTo>
                <a:lnTo>
                  <a:pt x="4313169" y="1826506"/>
                </a:lnTo>
                <a:lnTo>
                  <a:pt x="4313169" y="1828656"/>
                </a:lnTo>
                <a:lnTo>
                  <a:pt x="4304925" y="1830807"/>
                </a:lnTo>
                <a:cubicBezTo>
                  <a:pt x="4305045" y="1828656"/>
                  <a:pt x="4305164" y="1826506"/>
                  <a:pt x="4305284" y="1824355"/>
                </a:cubicBezTo>
                <a:close/>
                <a:moveTo>
                  <a:pt x="4446860" y="1824355"/>
                </a:moveTo>
                <a:lnTo>
                  <a:pt x="4452594" y="1826147"/>
                </a:lnTo>
                <a:lnTo>
                  <a:pt x="4446860" y="1827581"/>
                </a:lnTo>
                <a:lnTo>
                  <a:pt x="4446860" y="1824355"/>
                </a:lnTo>
                <a:close/>
                <a:moveTo>
                  <a:pt x="4461913" y="1824355"/>
                </a:moveTo>
                <a:lnTo>
                  <a:pt x="4461913" y="1827581"/>
                </a:lnTo>
                <a:lnTo>
                  <a:pt x="4456537" y="1825789"/>
                </a:lnTo>
                <a:lnTo>
                  <a:pt x="4461913" y="1824355"/>
                </a:lnTo>
                <a:close/>
                <a:moveTo>
                  <a:pt x="4820333" y="1824713"/>
                </a:moveTo>
                <a:lnTo>
                  <a:pt x="4821050" y="1845860"/>
                </a:lnTo>
                <a:lnTo>
                  <a:pt x="4793810" y="1838333"/>
                </a:lnTo>
                <a:lnTo>
                  <a:pt x="4793810" y="1831881"/>
                </a:lnTo>
                <a:lnTo>
                  <a:pt x="4820333" y="1824713"/>
                </a:lnTo>
                <a:close/>
                <a:moveTo>
                  <a:pt x="4209586" y="1826147"/>
                </a:moveTo>
                <a:lnTo>
                  <a:pt x="4211736" y="1826504"/>
                </a:lnTo>
                <a:lnTo>
                  <a:pt x="4211736" y="1828296"/>
                </a:lnTo>
                <a:lnTo>
                  <a:pt x="4210303" y="1829013"/>
                </a:lnTo>
                <a:lnTo>
                  <a:pt x="4211736" y="1828655"/>
                </a:lnTo>
                <a:lnTo>
                  <a:pt x="4211736" y="1829372"/>
                </a:lnTo>
                <a:lnTo>
                  <a:pt x="4210303" y="1829015"/>
                </a:lnTo>
                <a:lnTo>
                  <a:pt x="4209945" y="1829015"/>
                </a:lnTo>
                <a:lnTo>
                  <a:pt x="4209228" y="1829015"/>
                </a:lnTo>
                <a:lnTo>
                  <a:pt x="4207436" y="1829731"/>
                </a:lnTo>
                <a:lnTo>
                  <a:pt x="4207436" y="1828657"/>
                </a:lnTo>
                <a:lnTo>
                  <a:pt x="4209228" y="1829015"/>
                </a:lnTo>
                <a:lnTo>
                  <a:pt x="4207436" y="1828298"/>
                </a:lnTo>
                <a:lnTo>
                  <a:pt x="4207436" y="1826506"/>
                </a:lnTo>
                <a:lnTo>
                  <a:pt x="4209586" y="1826147"/>
                </a:lnTo>
                <a:close/>
                <a:moveTo>
                  <a:pt x="4212095" y="1826504"/>
                </a:moveTo>
                <a:lnTo>
                  <a:pt x="4215320" y="1827579"/>
                </a:lnTo>
                <a:lnTo>
                  <a:pt x="4212095" y="1828296"/>
                </a:lnTo>
                <a:lnTo>
                  <a:pt x="4212095" y="1826504"/>
                </a:lnTo>
                <a:close/>
                <a:moveTo>
                  <a:pt x="4313527" y="1826504"/>
                </a:moveTo>
                <a:lnTo>
                  <a:pt x="4317112" y="1827579"/>
                </a:lnTo>
                <a:lnTo>
                  <a:pt x="4313527" y="1828296"/>
                </a:lnTo>
                <a:lnTo>
                  <a:pt x="4313527" y="1826504"/>
                </a:lnTo>
                <a:close/>
                <a:moveTo>
                  <a:pt x="4322846" y="1826504"/>
                </a:moveTo>
                <a:lnTo>
                  <a:pt x="4322846" y="1828296"/>
                </a:lnTo>
                <a:lnTo>
                  <a:pt x="4319262" y="1827580"/>
                </a:lnTo>
                <a:lnTo>
                  <a:pt x="4322846" y="1826504"/>
                </a:lnTo>
                <a:close/>
                <a:moveTo>
                  <a:pt x="4454386" y="1826504"/>
                </a:moveTo>
                <a:lnTo>
                  <a:pt x="4461913" y="1828655"/>
                </a:lnTo>
                <a:lnTo>
                  <a:pt x="4461913" y="1835465"/>
                </a:lnTo>
                <a:lnTo>
                  <a:pt x="4455103" y="1837257"/>
                </a:lnTo>
                <a:lnTo>
                  <a:pt x="4446860" y="1835106"/>
                </a:lnTo>
                <a:lnTo>
                  <a:pt x="4446860" y="1828655"/>
                </a:lnTo>
                <a:lnTo>
                  <a:pt x="4454386" y="1826504"/>
                </a:lnTo>
                <a:close/>
                <a:moveTo>
                  <a:pt x="4215679" y="1827938"/>
                </a:moveTo>
                <a:lnTo>
                  <a:pt x="4215679" y="1830805"/>
                </a:lnTo>
                <a:lnTo>
                  <a:pt x="4215321" y="1830805"/>
                </a:lnTo>
                <a:lnTo>
                  <a:pt x="4212095" y="1831522"/>
                </a:lnTo>
                <a:lnTo>
                  <a:pt x="4212095" y="1830089"/>
                </a:lnTo>
                <a:lnTo>
                  <a:pt x="4215321" y="1830805"/>
                </a:lnTo>
                <a:lnTo>
                  <a:pt x="4212095" y="1829731"/>
                </a:lnTo>
                <a:lnTo>
                  <a:pt x="4212095" y="1828656"/>
                </a:lnTo>
                <a:lnTo>
                  <a:pt x="4215679" y="1827938"/>
                </a:lnTo>
                <a:close/>
                <a:moveTo>
                  <a:pt x="4318187" y="1827938"/>
                </a:moveTo>
                <a:lnTo>
                  <a:pt x="4322846" y="1829013"/>
                </a:lnTo>
                <a:lnTo>
                  <a:pt x="4322846" y="1833314"/>
                </a:lnTo>
                <a:lnTo>
                  <a:pt x="4318545" y="1834389"/>
                </a:lnTo>
                <a:lnTo>
                  <a:pt x="4313527" y="1832955"/>
                </a:lnTo>
                <a:lnTo>
                  <a:pt x="4313527" y="1829012"/>
                </a:lnTo>
                <a:lnTo>
                  <a:pt x="4318187" y="1827938"/>
                </a:lnTo>
                <a:close/>
                <a:moveTo>
                  <a:pt x="4446143" y="1828655"/>
                </a:moveTo>
                <a:cubicBezTo>
                  <a:pt x="4446024" y="1830686"/>
                  <a:pt x="4445904" y="1832717"/>
                  <a:pt x="4445785" y="1834748"/>
                </a:cubicBezTo>
                <a:lnTo>
                  <a:pt x="4435032" y="1831881"/>
                </a:lnTo>
                <a:lnTo>
                  <a:pt x="4446143" y="1828655"/>
                </a:lnTo>
                <a:close/>
                <a:moveTo>
                  <a:pt x="4462989" y="1828655"/>
                </a:moveTo>
                <a:lnTo>
                  <a:pt x="4475175" y="1831881"/>
                </a:lnTo>
                <a:lnTo>
                  <a:pt x="4462989" y="1835106"/>
                </a:lnTo>
                <a:lnTo>
                  <a:pt x="4462989" y="1828655"/>
                </a:lnTo>
                <a:close/>
                <a:moveTo>
                  <a:pt x="13062908" y="1828655"/>
                </a:moveTo>
                <a:cubicBezTo>
                  <a:pt x="13075926" y="1834345"/>
                  <a:pt x="13066227" y="1855121"/>
                  <a:pt x="13072227" y="1865572"/>
                </a:cubicBezTo>
                <a:cubicBezTo>
                  <a:pt x="13063485" y="1863998"/>
                  <a:pt x="13056740" y="1853412"/>
                  <a:pt x="13048930" y="1848010"/>
                </a:cubicBezTo>
                <a:cubicBezTo>
                  <a:pt x="13049102" y="1843576"/>
                  <a:pt x="13038413" y="1839093"/>
                  <a:pt x="13056456" y="1835823"/>
                </a:cubicBezTo>
                <a:cubicBezTo>
                  <a:pt x="13060094" y="1835164"/>
                  <a:pt x="13056032" y="1830432"/>
                  <a:pt x="13062908" y="1828655"/>
                </a:cubicBezTo>
                <a:close/>
                <a:moveTo>
                  <a:pt x="5230723" y="1829013"/>
                </a:moveTo>
                <a:lnTo>
                  <a:pt x="5270149" y="1840124"/>
                </a:lnTo>
                <a:lnTo>
                  <a:pt x="5230723" y="1850876"/>
                </a:lnTo>
                <a:lnTo>
                  <a:pt x="5230723" y="1829013"/>
                </a:lnTo>
                <a:close/>
                <a:moveTo>
                  <a:pt x="4209944" y="1829371"/>
                </a:moveTo>
                <a:lnTo>
                  <a:pt x="4211736" y="1829728"/>
                </a:lnTo>
                <a:lnTo>
                  <a:pt x="4211736" y="1831879"/>
                </a:lnTo>
                <a:lnTo>
                  <a:pt x="4209586" y="1832237"/>
                </a:lnTo>
                <a:lnTo>
                  <a:pt x="4207435" y="1831879"/>
                </a:lnTo>
                <a:lnTo>
                  <a:pt x="4207435" y="1830087"/>
                </a:lnTo>
                <a:lnTo>
                  <a:pt x="4209944" y="1829371"/>
                </a:lnTo>
                <a:close/>
                <a:moveTo>
                  <a:pt x="4313169" y="1829371"/>
                </a:moveTo>
                <a:cubicBezTo>
                  <a:pt x="4313050" y="1830566"/>
                  <a:pt x="4312930" y="1831760"/>
                  <a:pt x="4312811" y="1832955"/>
                </a:cubicBezTo>
                <a:lnTo>
                  <a:pt x="4306001" y="1831163"/>
                </a:lnTo>
                <a:lnTo>
                  <a:pt x="4313169" y="1829371"/>
                </a:lnTo>
                <a:close/>
                <a:moveTo>
                  <a:pt x="4323563" y="1829371"/>
                </a:moveTo>
                <a:lnTo>
                  <a:pt x="4330732" y="1831163"/>
                </a:lnTo>
                <a:lnTo>
                  <a:pt x="4323563" y="1833313"/>
                </a:lnTo>
                <a:lnTo>
                  <a:pt x="4323563" y="1829371"/>
                </a:lnTo>
                <a:close/>
                <a:moveTo>
                  <a:pt x="5174810" y="1830088"/>
                </a:moveTo>
                <a:cubicBezTo>
                  <a:pt x="5174691" y="1837017"/>
                  <a:pt x="5174571" y="1843947"/>
                  <a:pt x="5174452" y="1850876"/>
                </a:cubicBezTo>
                <a:lnTo>
                  <a:pt x="5135742" y="1840482"/>
                </a:lnTo>
                <a:lnTo>
                  <a:pt x="5174810" y="1830088"/>
                </a:lnTo>
                <a:close/>
                <a:moveTo>
                  <a:pt x="4215679" y="1831162"/>
                </a:moveTo>
                <a:lnTo>
                  <a:pt x="4215679" y="1834029"/>
                </a:lnTo>
                <a:lnTo>
                  <a:pt x="4212095" y="1832957"/>
                </a:lnTo>
                <a:lnTo>
                  <a:pt x="4212095" y="1831882"/>
                </a:lnTo>
                <a:lnTo>
                  <a:pt x="4215679" y="1831162"/>
                </a:lnTo>
                <a:close/>
                <a:moveTo>
                  <a:pt x="4304925" y="1831520"/>
                </a:moveTo>
                <a:lnTo>
                  <a:pt x="4312811" y="1833671"/>
                </a:lnTo>
                <a:lnTo>
                  <a:pt x="4312811" y="1836179"/>
                </a:lnTo>
                <a:lnTo>
                  <a:pt x="4304567" y="1838330"/>
                </a:lnTo>
                <a:cubicBezTo>
                  <a:pt x="4304686" y="1836060"/>
                  <a:pt x="4304806" y="1833790"/>
                  <a:pt x="4304925" y="1831520"/>
                </a:cubicBezTo>
                <a:close/>
                <a:moveTo>
                  <a:pt x="4331807" y="1831520"/>
                </a:moveTo>
                <a:lnTo>
                  <a:pt x="4331807" y="1837972"/>
                </a:lnTo>
                <a:lnTo>
                  <a:pt x="4323563" y="1835821"/>
                </a:lnTo>
                <a:lnTo>
                  <a:pt x="4323563" y="1833671"/>
                </a:lnTo>
                <a:lnTo>
                  <a:pt x="4331807" y="1831520"/>
                </a:lnTo>
                <a:close/>
                <a:moveTo>
                  <a:pt x="4762269" y="1831520"/>
                </a:moveTo>
                <a:lnTo>
                  <a:pt x="4774814" y="1835104"/>
                </a:lnTo>
                <a:lnTo>
                  <a:pt x="4761910" y="1838688"/>
                </a:lnTo>
                <a:cubicBezTo>
                  <a:pt x="4762030" y="1836299"/>
                  <a:pt x="4762149" y="1833909"/>
                  <a:pt x="4762269" y="1831520"/>
                </a:cubicBezTo>
                <a:close/>
                <a:moveTo>
                  <a:pt x="4432523" y="1831878"/>
                </a:moveTo>
                <a:cubicBezTo>
                  <a:pt x="4432557" y="1832051"/>
                  <a:pt x="4432707" y="1832197"/>
                  <a:pt x="4432881" y="1832236"/>
                </a:cubicBezTo>
                <a:lnTo>
                  <a:pt x="4445784" y="1835820"/>
                </a:lnTo>
                <a:lnTo>
                  <a:pt x="4445784" y="1839762"/>
                </a:lnTo>
                <a:lnTo>
                  <a:pt x="4431805" y="1843705"/>
                </a:lnTo>
                <a:cubicBezTo>
                  <a:pt x="4432044" y="1839763"/>
                  <a:pt x="4432284" y="1835820"/>
                  <a:pt x="4432523" y="1831878"/>
                </a:cubicBezTo>
                <a:close/>
                <a:moveTo>
                  <a:pt x="4792018" y="1832236"/>
                </a:moveTo>
                <a:lnTo>
                  <a:pt x="4792018" y="1837970"/>
                </a:lnTo>
                <a:lnTo>
                  <a:pt x="4781624" y="1835103"/>
                </a:lnTo>
                <a:lnTo>
                  <a:pt x="4792018" y="1832236"/>
                </a:lnTo>
                <a:close/>
                <a:moveTo>
                  <a:pt x="4476967" y="1832594"/>
                </a:moveTo>
                <a:cubicBezTo>
                  <a:pt x="4477086" y="1836178"/>
                  <a:pt x="4477206" y="1839762"/>
                  <a:pt x="4477325" y="1843346"/>
                </a:cubicBezTo>
                <a:lnTo>
                  <a:pt x="4462988" y="1839403"/>
                </a:lnTo>
                <a:lnTo>
                  <a:pt x="4462988" y="1836178"/>
                </a:lnTo>
                <a:lnTo>
                  <a:pt x="4476967" y="1832594"/>
                </a:lnTo>
                <a:close/>
                <a:moveTo>
                  <a:pt x="4313527" y="1833668"/>
                </a:moveTo>
                <a:lnTo>
                  <a:pt x="4317470" y="1834743"/>
                </a:lnTo>
                <a:lnTo>
                  <a:pt x="4313527" y="1835818"/>
                </a:lnTo>
                <a:lnTo>
                  <a:pt x="4313527" y="1833668"/>
                </a:lnTo>
                <a:close/>
                <a:moveTo>
                  <a:pt x="4322846" y="1834026"/>
                </a:moveTo>
                <a:lnTo>
                  <a:pt x="4322846" y="1835818"/>
                </a:lnTo>
                <a:lnTo>
                  <a:pt x="4319979" y="1834743"/>
                </a:lnTo>
                <a:lnTo>
                  <a:pt x="4322846" y="1834026"/>
                </a:lnTo>
                <a:close/>
                <a:moveTo>
                  <a:pt x="4318545" y="1835101"/>
                </a:moveTo>
                <a:lnTo>
                  <a:pt x="4322846" y="1836175"/>
                </a:lnTo>
                <a:lnTo>
                  <a:pt x="4322846" y="1840835"/>
                </a:lnTo>
                <a:lnTo>
                  <a:pt x="4318187" y="1841910"/>
                </a:lnTo>
                <a:lnTo>
                  <a:pt x="4313527" y="1840835"/>
                </a:lnTo>
                <a:lnTo>
                  <a:pt x="4313527" y="1836534"/>
                </a:lnTo>
                <a:lnTo>
                  <a:pt x="4318545" y="1835101"/>
                </a:lnTo>
                <a:close/>
                <a:moveTo>
                  <a:pt x="4446860" y="1836175"/>
                </a:moveTo>
                <a:lnTo>
                  <a:pt x="4453311" y="1837968"/>
                </a:lnTo>
                <a:lnTo>
                  <a:pt x="4446860" y="1839760"/>
                </a:lnTo>
                <a:lnTo>
                  <a:pt x="4446860" y="1836175"/>
                </a:lnTo>
                <a:close/>
                <a:moveTo>
                  <a:pt x="4778039" y="1836175"/>
                </a:moveTo>
                <a:lnTo>
                  <a:pt x="4792018" y="1839760"/>
                </a:lnTo>
                <a:lnTo>
                  <a:pt x="4792018" y="1853738"/>
                </a:lnTo>
                <a:lnTo>
                  <a:pt x="4776606" y="1858039"/>
                </a:lnTo>
                <a:lnTo>
                  <a:pt x="4761910" y="1854096"/>
                </a:lnTo>
                <a:lnTo>
                  <a:pt x="4761910" y="1840476"/>
                </a:lnTo>
                <a:lnTo>
                  <a:pt x="4778039" y="1836175"/>
                </a:lnTo>
                <a:close/>
                <a:moveTo>
                  <a:pt x="4323563" y="1836533"/>
                </a:moveTo>
                <a:lnTo>
                  <a:pt x="4331090" y="1838684"/>
                </a:lnTo>
                <a:lnTo>
                  <a:pt x="4323563" y="1840476"/>
                </a:lnTo>
                <a:lnTo>
                  <a:pt x="4323563" y="1836533"/>
                </a:lnTo>
                <a:close/>
                <a:moveTo>
                  <a:pt x="4462272" y="1836533"/>
                </a:moveTo>
                <a:lnTo>
                  <a:pt x="4462272" y="1839401"/>
                </a:lnTo>
                <a:lnTo>
                  <a:pt x="4456895" y="1837967"/>
                </a:lnTo>
                <a:lnTo>
                  <a:pt x="4462272" y="1836533"/>
                </a:lnTo>
                <a:close/>
                <a:moveTo>
                  <a:pt x="4312811" y="1836891"/>
                </a:moveTo>
                <a:lnTo>
                  <a:pt x="4312811" y="1840475"/>
                </a:lnTo>
                <a:lnTo>
                  <a:pt x="4305642" y="1838683"/>
                </a:lnTo>
                <a:lnTo>
                  <a:pt x="4312811" y="1836891"/>
                </a:lnTo>
                <a:close/>
                <a:moveTo>
                  <a:pt x="4455103" y="1838325"/>
                </a:moveTo>
                <a:lnTo>
                  <a:pt x="4462272" y="1840475"/>
                </a:lnTo>
                <a:lnTo>
                  <a:pt x="4462272" y="1847285"/>
                </a:lnTo>
                <a:lnTo>
                  <a:pt x="4454028" y="1849794"/>
                </a:lnTo>
                <a:lnTo>
                  <a:pt x="4446501" y="1847644"/>
                </a:lnTo>
                <a:cubicBezTo>
                  <a:pt x="4446620" y="1845254"/>
                  <a:pt x="4446740" y="1842865"/>
                  <a:pt x="4446859" y="1840475"/>
                </a:cubicBezTo>
                <a:lnTo>
                  <a:pt x="4455103" y="1838325"/>
                </a:lnTo>
                <a:close/>
                <a:moveTo>
                  <a:pt x="4304567" y="1839042"/>
                </a:moveTo>
                <a:lnTo>
                  <a:pt x="4312811" y="1841192"/>
                </a:lnTo>
                <a:lnTo>
                  <a:pt x="4312811" y="1843343"/>
                </a:lnTo>
                <a:lnTo>
                  <a:pt x="4304208" y="1845493"/>
                </a:lnTo>
                <a:cubicBezTo>
                  <a:pt x="4304328" y="1843343"/>
                  <a:pt x="4304447" y="1841192"/>
                  <a:pt x="4304567" y="1839042"/>
                </a:cubicBezTo>
                <a:close/>
                <a:moveTo>
                  <a:pt x="4331807" y="1839042"/>
                </a:moveTo>
                <a:cubicBezTo>
                  <a:pt x="4331926" y="1841312"/>
                  <a:pt x="4332046" y="1843582"/>
                  <a:pt x="4332165" y="1845852"/>
                </a:cubicBezTo>
                <a:lnTo>
                  <a:pt x="4323563" y="1843701"/>
                </a:lnTo>
                <a:lnTo>
                  <a:pt x="4323563" y="1841192"/>
                </a:lnTo>
                <a:lnTo>
                  <a:pt x="4331807" y="1839042"/>
                </a:lnTo>
                <a:close/>
                <a:moveTo>
                  <a:pt x="4209586" y="1839758"/>
                </a:moveTo>
                <a:lnTo>
                  <a:pt x="4211736" y="1840475"/>
                </a:lnTo>
                <a:lnTo>
                  <a:pt x="4211736" y="1842267"/>
                </a:lnTo>
                <a:lnTo>
                  <a:pt x="4210303" y="1842984"/>
                </a:lnTo>
                <a:lnTo>
                  <a:pt x="4211736" y="1842626"/>
                </a:lnTo>
                <a:lnTo>
                  <a:pt x="4211736" y="1843701"/>
                </a:lnTo>
                <a:lnTo>
                  <a:pt x="4210303" y="1842984"/>
                </a:lnTo>
                <a:lnTo>
                  <a:pt x="4209586" y="1842984"/>
                </a:lnTo>
                <a:lnTo>
                  <a:pt x="4209228" y="1842984"/>
                </a:lnTo>
                <a:lnTo>
                  <a:pt x="4207077" y="1843701"/>
                </a:lnTo>
                <a:lnTo>
                  <a:pt x="4207077" y="1842626"/>
                </a:lnTo>
                <a:lnTo>
                  <a:pt x="4209228" y="1842984"/>
                </a:lnTo>
                <a:lnTo>
                  <a:pt x="4207077" y="1842267"/>
                </a:lnTo>
                <a:lnTo>
                  <a:pt x="4207077" y="1840117"/>
                </a:lnTo>
                <a:lnTo>
                  <a:pt x="4209586" y="1839758"/>
                </a:lnTo>
                <a:close/>
                <a:moveTo>
                  <a:pt x="4462989" y="1840475"/>
                </a:moveTo>
                <a:lnTo>
                  <a:pt x="4475175" y="1844059"/>
                </a:lnTo>
                <a:lnTo>
                  <a:pt x="4462989" y="1847294"/>
                </a:lnTo>
                <a:lnTo>
                  <a:pt x="4462989" y="1840475"/>
                </a:lnTo>
                <a:close/>
                <a:moveTo>
                  <a:pt x="4793810" y="1840475"/>
                </a:moveTo>
                <a:lnTo>
                  <a:pt x="4817465" y="1846927"/>
                </a:lnTo>
                <a:lnTo>
                  <a:pt x="4793810" y="1853378"/>
                </a:lnTo>
                <a:lnTo>
                  <a:pt x="4793810" y="1840475"/>
                </a:lnTo>
                <a:close/>
                <a:moveTo>
                  <a:pt x="4445784" y="1840833"/>
                </a:moveTo>
                <a:lnTo>
                  <a:pt x="4445784" y="1847285"/>
                </a:lnTo>
                <a:lnTo>
                  <a:pt x="4433957" y="1844059"/>
                </a:lnTo>
                <a:lnTo>
                  <a:pt x="4445784" y="1840833"/>
                </a:lnTo>
                <a:close/>
                <a:moveTo>
                  <a:pt x="4760118" y="1840833"/>
                </a:moveTo>
                <a:lnTo>
                  <a:pt x="4760118" y="1853736"/>
                </a:lnTo>
                <a:lnTo>
                  <a:pt x="4736821" y="1847294"/>
                </a:lnTo>
                <a:lnTo>
                  <a:pt x="4760118" y="1840833"/>
                </a:lnTo>
                <a:close/>
                <a:moveTo>
                  <a:pt x="4322846" y="1841191"/>
                </a:moveTo>
                <a:lnTo>
                  <a:pt x="4322846" y="1843342"/>
                </a:lnTo>
                <a:lnTo>
                  <a:pt x="4319262" y="1842267"/>
                </a:lnTo>
                <a:lnTo>
                  <a:pt x="4322846" y="1841191"/>
                </a:lnTo>
                <a:close/>
                <a:moveTo>
                  <a:pt x="4313527" y="1841549"/>
                </a:moveTo>
                <a:lnTo>
                  <a:pt x="4316753" y="1842266"/>
                </a:lnTo>
                <a:lnTo>
                  <a:pt x="4313527" y="1843340"/>
                </a:lnTo>
                <a:lnTo>
                  <a:pt x="4313527" y="1841549"/>
                </a:lnTo>
                <a:close/>
                <a:moveTo>
                  <a:pt x="5276601" y="1841549"/>
                </a:moveTo>
                <a:lnTo>
                  <a:pt x="5278035" y="1875599"/>
                </a:lnTo>
                <a:lnTo>
                  <a:pt x="5265848" y="1875599"/>
                </a:lnTo>
                <a:lnTo>
                  <a:pt x="5231082" y="1866280"/>
                </a:lnTo>
                <a:lnTo>
                  <a:pt x="5231082" y="1853735"/>
                </a:lnTo>
                <a:lnTo>
                  <a:pt x="5276601" y="1841549"/>
                </a:lnTo>
                <a:close/>
                <a:moveTo>
                  <a:pt x="7730341" y="1841907"/>
                </a:moveTo>
                <a:cubicBezTo>
                  <a:pt x="7733473" y="1841930"/>
                  <a:pt x="7735866" y="1852548"/>
                  <a:pt x="7733208" y="1864129"/>
                </a:cubicBezTo>
                <a:cubicBezTo>
                  <a:pt x="7733117" y="1867923"/>
                  <a:pt x="7733213" y="1871797"/>
                  <a:pt x="7733208" y="1875598"/>
                </a:cubicBezTo>
                <a:lnTo>
                  <a:pt x="7727832" y="1875598"/>
                </a:lnTo>
                <a:cubicBezTo>
                  <a:pt x="7727005" y="1867776"/>
                  <a:pt x="7727075" y="1859723"/>
                  <a:pt x="7725682" y="1851942"/>
                </a:cubicBezTo>
                <a:cubicBezTo>
                  <a:pt x="7727005" y="1844773"/>
                  <a:pt x="7728702" y="1841898"/>
                  <a:pt x="7730341" y="1841907"/>
                </a:cubicBezTo>
                <a:close/>
                <a:moveTo>
                  <a:pt x="5130007" y="1842265"/>
                </a:moveTo>
                <a:lnTo>
                  <a:pt x="5174451" y="1854451"/>
                </a:lnTo>
                <a:cubicBezTo>
                  <a:pt x="5174332" y="1858274"/>
                  <a:pt x="5174212" y="1862097"/>
                  <a:pt x="5174093" y="1865920"/>
                </a:cubicBezTo>
                <a:lnTo>
                  <a:pt x="5138968" y="1875598"/>
                </a:lnTo>
                <a:lnTo>
                  <a:pt x="5128574" y="1875598"/>
                </a:lnTo>
                <a:cubicBezTo>
                  <a:pt x="5129052" y="1864487"/>
                  <a:pt x="5129529" y="1853376"/>
                  <a:pt x="5130007" y="1842265"/>
                </a:cubicBezTo>
                <a:close/>
                <a:moveTo>
                  <a:pt x="4318187" y="1842622"/>
                </a:moveTo>
                <a:lnTo>
                  <a:pt x="4322846" y="1844056"/>
                </a:lnTo>
                <a:cubicBezTo>
                  <a:pt x="4322965" y="1845490"/>
                  <a:pt x="4323085" y="1846923"/>
                  <a:pt x="4323204" y="1848357"/>
                </a:cubicBezTo>
                <a:lnTo>
                  <a:pt x="4318545" y="1849432"/>
                </a:lnTo>
                <a:lnTo>
                  <a:pt x="4313168" y="1847998"/>
                </a:lnTo>
                <a:cubicBezTo>
                  <a:pt x="4313287" y="1846564"/>
                  <a:pt x="4313407" y="1845131"/>
                  <a:pt x="4313526" y="1843697"/>
                </a:cubicBezTo>
                <a:lnTo>
                  <a:pt x="4318187" y="1842622"/>
                </a:lnTo>
                <a:close/>
                <a:moveTo>
                  <a:pt x="4209586" y="1843339"/>
                </a:moveTo>
                <a:lnTo>
                  <a:pt x="4211736" y="1844056"/>
                </a:lnTo>
                <a:lnTo>
                  <a:pt x="4211736" y="1845848"/>
                </a:lnTo>
                <a:lnTo>
                  <a:pt x="4209227" y="1846565"/>
                </a:lnTo>
                <a:lnTo>
                  <a:pt x="4207077" y="1846207"/>
                </a:lnTo>
                <a:lnTo>
                  <a:pt x="4207077" y="1844057"/>
                </a:lnTo>
                <a:lnTo>
                  <a:pt x="4209586" y="1843339"/>
                </a:lnTo>
                <a:close/>
                <a:moveTo>
                  <a:pt x="4312811" y="1844056"/>
                </a:moveTo>
                <a:lnTo>
                  <a:pt x="4312811" y="1847999"/>
                </a:lnTo>
                <a:lnTo>
                  <a:pt x="4305284" y="1845848"/>
                </a:lnTo>
                <a:lnTo>
                  <a:pt x="4312811" y="1844056"/>
                </a:lnTo>
                <a:close/>
                <a:moveTo>
                  <a:pt x="4323563" y="1844056"/>
                </a:moveTo>
                <a:lnTo>
                  <a:pt x="4331090" y="1846207"/>
                </a:lnTo>
                <a:lnTo>
                  <a:pt x="4323563" y="1847999"/>
                </a:lnTo>
                <a:lnTo>
                  <a:pt x="4323563" y="1844056"/>
                </a:lnTo>
                <a:close/>
                <a:moveTo>
                  <a:pt x="4477325" y="1844414"/>
                </a:moveTo>
                <a:cubicBezTo>
                  <a:pt x="4477444" y="1848237"/>
                  <a:pt x="4477564" y="1852060"/>
                  <a:pt x="4477683" y="1855883"/>
                </a:cubicBezTo>
                <a:lnTo>
                  <a:pt x="4462988" y="1851941"/>
                </a:lnTo>
                <a:lnTo>
                  <a:pt x="4462988" y="1848357"/>
                </a:lnTo>
                <a:lnTo>
                  <a:pt x="4477325" y="1844414"/>
                </a:lnTo>
                <a:close/>
                <a:moveTo>
                  <a:pt x="4432164" y="1844772"/>
                </a:moveTo>
                <a:lnTo>
                  <a:pt x="4445784" y="1848356"/>
                </a:lnTo>
                <a:lnTo>
                  <a:pt x="4445784" y="1851940"/>
                </a:lnTo>
                <a:lnTo>
                  <a:pt x="4431448" y="1855883"/>
                </a:lnTo>
                <a:cubicBezTo>
                  <a:pt x="4431687" y="1852179"/>
                  <a:pt x="4431925" y="1848476"/>
                  <a:pt x="4432164" y="1844772"/>
                </a:cubicBezTo>
                <a:close/>
                <a:moveTo>
                  <a:pt x="4211736" y="1846205"/>
                </a:moveTo>
                <a:lnTo>
                  <a:pt x="4211736" y="1847280"/>
                </a:lnTo>
                <a:lnTo>
                  <a:pt x="4209944" y="1846922"/>
                </a:lnTo>
                <a:lnTo>
                  <a:pt x="4211736" y="1847639"/>
                </a:lnTo>
                <a:lnTo>
                  <a:pt x="4211736" y="1849790"/>
                </a:lnTo>
                <a:lnTo>
                  <a:pt x="4210303" y="1850506"/>
                </a:lnTo>
                <a:lnTo>
                  <a:pt x="4211736" y="1850149"/>
                </a:lnTo>
                <a:lnTo>
                  <a:pt x="4211736" y="1851223"/>
                </a:lnTo>
                <a:lnTo>
                  <a:pt x="4211736" y="1853732"/>
                </a:lnTo>
                <a:lnTo>
                  <a:pt x="4209944" y="1854449"/>
                </a:lnTo>
                <a:lnTo>
                  <a:pt x="4211736" y="1854091"/>
                </a:lnTo>
                <a:lnTo>
                  <a:pt x="4211736" y="1855166"/>
                </a:lnTo>
                <a:lnTo>
                  <a:pt x="4209944" y="1854449"/>
                </a:lnTo>
                <a:lnTo>
                  <a:pt x="4209227" y="1854449"/>
                </a:lnTo>
                <a:lnTo>
                  <a:pt x="4208870" y="1854449"/>
                </a:lnTo>
                <a:lnTo>
                  <a:pt x="4207077" y="1854807"/>
                </a:lnTo>
                <a:lnTo>
                  <a:pt x="4207077" y="1854090"/>
                </a:lnTo>
                <a:lnTo>
                  <a:pt x="4208870" y="1854448"/>
                </a:lnTo>
                <a:lnTo>
                  <a:pt x="4207077" y="1853731"/>
                </a:lnTo>
                <a:lnTo>
                  <a:pt x="4207077" y="1851581"/>
                </a:lnTo>
                <a:lnTo>
                  <a:pt x="4209586" y="1850864"/>
                </a:lnTo>
                <a:lnTo>
                  <a:pt x="4211737" y="1851222"/>
                </a:lnTo>
                <a:lnTo>
                  <a:pt x="4210303" y="1850505"/>
                </a:lnTo>
                <a:lnTo>
                  <a:pt x="4209586" y="1850505"/>
                </a:lnTo>
                <a:lnTo>
                  <a:pt x="4208870" y="1850505"/>
                </a:lnTo>
                <a:lnTo>
                  <a:pt x="4207077" y="1851222"/>
                </a:lnTo>
                <a:lnTo>
                  <a:pt x="4207077" y="1850147"/>
                </a:lnTo>
                <a:lnTo>
                  <a:pt x="4208870" y="1850505"/>
                </a:lnTo>
                <a:lnTo>
                  <a:pt x="4207077" y="1849788"/>
                </a:lnTo>
                <a:lnTo>
                  <a:pt x="4207077" y="1847637"/>
                </a:lnTo>
                <a:lnTo>
                  <a:pt x="4208870" y="1846920"/>
                </a:lnTo>
                <a:lnTo>
                  <a:pt x="4207077" y="1847278"/>
                </a:lnTo>
                <a:lnTo>
                  <a:pt x="4207077" y="1846562"/>
                </a:lnTo>
                <a:lnTo>
                  <a:pt x="4208870" y="1846919"/>
                </a:lnTo>
                <a:lnTo>
                  <a:pt x="4209586" y="1846919"/>
                </a:lnTo>
                <a:lnTo>
                  <a:pt x="4209944" y="1846919"/>
                </a:lnTo>
                <a:lnTo>
                  <a:pt x="4211736" y="1846205"/>
                </a:lnTo>
                <a:close/>
                <a:moveTo>
                  <a:pt x="4304208" y="1846205"/>
                </a:moveTo>
                <a:lnTo>
                  <a:pt x="4312811" y="1848714"/>
                </a:lnTo>
                <a:lnTo>
                  <a:pt x="4312811" y="1851223"/>
                </a:lnTo>
                <a:lnTo>
                  <a:pt x="4304208" y="1853374"/>
                </a:lnTo>
                <a:lnTo>
                  <a:pt x="4304208" y="1846205"/>
                </a:lnTo>
                <a:close/>
                <a:moveTo>
                  <a:pt x="4332165" y="1846563"/>
                </a:moveTo>
                <a:cubicBezTo>
                  <a:pt x="4332284" y="1848833"/>
                  <a:pt x="4332404" y="1851103"/>
                  <a:pt x="4332523" y="1853373"/>
                </a:cubicBezTo>
                <a:lnTo>
                  <a:pt x="4323563" y="1850864"/>
                </a:lnTo>
                <a:lnTo>
                  <a:pt x="4323563" y="1848714"/>
                </a:lnTo>
                <a:lnTo>
                  <a:pt x="4332165" y="1846563"/>
                </a:lnTo>
                <a:close/>
                <a:moveTo>
                  <a:pt x="4206718" y="1847638"/>
                </a:moveTo>
                <a:lnTo>
                  <a:pt x="4206718" y="1849789"/>
                </a:lnTo>
                <a:lnTo>
                  <a:pt x="4203134" y="1848714"/>
                </a:lnTo>
                <a:lnTo>
                  <a:pt x="4206718" y="1847638"/>
                </a:lnTo>
                <a:close/>
                <a:moveTo>
                  <a:pt x="4821408" y="1847996"/>
                </a:moveTo>
                <a:lnTo>
                  <a:pt x="4822125" y="1870218"/>
                </a:lnTo>
                <a:lnTo>
                  <a:pt x="4793810" y="1862691"/>
                </a:lnTo>
                <a:lnTo>
                  <a:pt x="4793810" y="1855164"/>
                </a:lnTo>
                <a:lnTo>
                  <a:pt x="4821408" y="1847996"/>
                </a:lnTo>
                <a:close/>
                <a:moveTo>
                  <a:pt x="7751488" y="1847996"/>
                </a:moveTo>
                <a:cubicBezTo>
                  <a:pt x="7756161" y="1847881"/>
                  <a:pt x="7763094" y="1852072"/>
                  <a:pt x="7764749" y="1854806"/>
                </a:cubicBezTo>
                <a:cubicBezTo>
                  <a:pt x="7758018" y="1860902"/>
                  <a:pt x="7755872" y="1868337"/>
                  <a:pt x="7753280" y="1875594"/>
                </a:cubicBezTo>
                <a:lnTo>
                  <a:pt x="7746828" y="1875594"/>
                </a:lnTo>
                <a:cubicBezTo>
                  <a:pt x="7748130" y="1868313"/>
                  <a:pt x="7748552" y="1861400"/>
                  <a:pt x="7747187" y="1854089"/>
                </a:cubicBezTo>
                <a:cubicBezTo>
                  <a:pt x="7746790" y="1849727"/>
                  <a:pt x="7748684" y="1848062"/>
                  <a:pt x="7751488" y="1847996"/>
                </a:cubicBezTo>
                <a:close/>
                <a:moveTo>
                  <a:pt x="4462272" y="1848354"/>
                </a:moveTo>
                <a:lnTo>
                  <a:pt x="4462272" y="1851938"/>
                </a:lnTo>
                <a:lnTo>
                  <a:pt x="4456179" y="1850146"/>
                </a:lnTo>
                <a:lnTo>
                  <a:pt x="4462272" y="1848354"/>
                </a:lnTo>
                <a:close/>
                <a:moveTo>
                  <a:pt x="4733237" y="1848354"/>
                </a:moveTo>
                <a:lnTo>
                  <a:pt x="4760118" y="1855522"/>
                </a:lnTo>
                <a:cubicBezTo>
                  <a:pt x="4759999" y="1857911"/>
                  <a:pt x="4759879" y="1860301"/>
                  <a:pt x="4759760" y="1862690"/>
                </a:cubicBezTo>
                <a:lnTo>
                  <a:pt x="4732520" y="1870233"/>
                </a:lnTo>
                <a:lnTo>
                  <a:pt x="4733237" y="1848354"/>
                </a:lnTo>
                <a:close/>
                <a:moveTo>
                  <a:pt x="4313169" y="1848712"/>
                </a:moveTo>
                <a:lnTo>
                  <a:pt x="4317112" y="1849786"/>
                </a:lnTo>
                <a:lnTo>
                  <a:pt x="4313169" y="1850861"/>
                </a:lnTo>
                <a:lnTo>
                  <a:pt x="4313169" y="1848712"/>
                </a:lnTo>
                <a:close/>
                <a:moveTo>
                  <a:pt x="4322846" y="1848712"/>
                </a:moveTo>
                <a:lnTo>
                  <a:pt x="4322846" y="1850862"/>
                </a:lnTo>
                <a:lnTo>
                  <a:pt x="4319621" y="1849787"/>
                </a:lnTo>
                <a:lnTo>
                  <a:pt x="4322846" y="1848712"/>
                </a:lnTo>
                <a:close/>
                <a:moveTo>
                  <a:pt x="4446860" y="1848712"/>
                </a:moveTo>
                <a:lnTo>
                  <a:pt x="4452236" y="1850145"/>
                </a:lnTo>
                <a:lnTo>
                  <a:pt x="4446860" y="1851579"/>
                </a:lnTo>
                <a:lnTo>
                  <a:pt x="4446860" y="1848712"/>
                </a:lnTo>
                <a:close/>
                <a:moveTo>
                  <a:pt x="4216396" y="1849069"/>
                </a:moveTo>
                <a:lnTo>
                  <a:pt x="4216396" y="1852295"/>
                </a:lnTo>
                <a:lnTo>
                  <a:pt x="4212095" y="1851220"/>
                </a:lnTo>
                <a:lnTo>
                  <a:pt x="4212095" y="1850146"/>
                </a:lnTo>
                <a:lnTo>
                  <a:pt x="4216396" y="1849069"/>
                </a:lnTo>
                <a:close/>
                <a:moveTo>
                  <a:pt x="2958701" y="1849427"/>
                </a:moveTo>
                <a:cubicBezTo>
                  <a:pt x="2959656" y="1849934"/>
                  <a:pt x="2962149" y="1860771"/>
                  <a:pt x="2967662" y="1859821"/>
                </a:cubicBezTo>
                <a:cubicBezTo>
                  <a:pt x="2979690" y="1864071"/>
                  <a:pt x="2962482" y="1869499"/>
                  <a:pt x="2969096" y="1875592"/>
                </a:cubicBezTo>
                <a:lnTo>
                  <a:pt x="2964794" y="1875592"/>
                </a:lnTo>
                <a:cubicBezTo>
                  <a:pt x="2964330" y="1874492"/>
                  <a:pt x="2963857" y="1873443"/>
                  <a:pt x="2963361" y="1872366"/>
                </a:cubicBezTo>
                <a:cubicBezTo>
                  <a:pt x="2957638" y="1859360"/>
                  <a:pt x="2958373" y="1860284"/>
                  <a:pt x="2958343" y="1853011"/>
                </a:cubicBezTo>
                <a:cubicBezTo>
                  <a:pt x="2958435" y="1850083"/>
                  <a:pt x="2958377" y="1849258"/>
                  <a:pt x="2958701" y="1849427"/>
                </a:cubicBezTo>
                <a:close/>
                <a:moveTo>
                  <a:pt x="4318545" y="1850144"/>
                </a:moveTo>
                <a:lnTo>
                  <a:pt x="4323205" y="1851219"/>
                </a:lnTo>
                <a:lnTo>
                  <a:pt x="4323205" y="1855878"/>
                </a:lnTo>
                <a:lnTo>
                  <a:pt x="4318187" y="1856953"/>
                </a:lnTo>
                <a:lnTo>
                  <a:pt x="4313169" y="1855878"/>
                </a:lnTo>
                <a:lnTo>
                  <a:pt x="4313169" y="1851577"/>
                </a:lnTo>
                <a:lnTo>
                  <a:pt x="4318545" y="1850144"/>
                </a:lnTo>
                <a:close/>
                <a:moveTo>
                  <a:pt x="4454028" y="1850502"/>
                </a:moveTo>
                <a:lnTo>
                  <a:pt x="4454386" y="1850502"/>
                </a:lnTo>
                <a:lnTo>
                  <a:pt x="4462271" y="1852652"/>
                </a:lnTo>
                <a:lnTo>
                  <a:pt x="4462271" y="1860179"/>
                </a:lnTo>
                <a:lnTo>
                  <a:pt x="4455103" y="1861971"/>
                </a:lnTo>
                <a:lnTo>
                  <a:pt x="4446501" y="1859821"/>
                </a:lnTo>
                <a:lnTo>
                  <a:pt x="4446501" y="1852652"/>
                </a:lnTo>
                <a:lnTo>
                  <a:pt x="4454028" y="1850502"/>
                </a:lnTo>
                <a:close/>
                <a:moveTo>
                  <a:pt x="4312811" y="1851577"/>
                </a:moveTo>
                <a:lnTo>
                  <a:pt x="4312811" y="1855519"/>
                </a:lnTo>
                <a:lnTo>
                  <a:pt x="4305642" y="1853727"/>
                </a:lnTo>
                <a:lnTo>
                  <a:pt x="4312811" y="1851577"/>
                </a:lnTo>
                <a:close/>
                <a:moveTo>
                  <a:pt x="4323563" y="1851577"/>
                </a:moveTo>
                <a:lnTo>
                  <a:pt x="4331090" y="1853369"/>
                </a:lnTo>
                <a:lnTo>
                  <a:pt x="4323563" y="1855519"/>
                </a:lnTo>
                <a:lnTo>
                  <a:pt x="4323563" y="1851577"/>
                </a:lnTo>
                <a:close/>
                <a:moveTo>
                  <a:pt x="4445784" y="1853010"/>
                </a:moveTo>
                <a:cubicBezTo>
                  <a:pt x="4445665" y="1855280"/>
                  <a:pt x="4445545" y="1857550"/>
                  <a:pt x="4445426" y="1859820"/>
                </a:cubicBezTo>
                <a:lnTo>
                  <a:pt x="4433240" y="1856236"/>
                </a:lnTo>
                <a:lnTo>
                  <a:pt x="4445784" y="1853010"/>
                </a:lnTo>
                <a:close/>
                <a:moveTo>
                  <a:pt x="4462989" y="1853010"/>
                </a:moveTo>
                <a:lnTo>
                  <a:pt x="4475892" y="1856594"/>
                </a:lnTo>
                <a:lnTo>
                  <a:pt x="4462989" y="1859820"/>
                </a:lnTo>
                <a:lnTo>
                  <a:pt x="4462989" y="1853010"/>
                </a:lnTo>
                <a:close/>
                <a:moveTo>
                  <a:pt x="4332165" y="1853727"/>
                </a:moveTo>
                <a:cubicBezTo>
                  <a:pt x="4332268" y="1853796"/>
                  <a:pt x="4332420" y="1853796"/>
                  <a:pt x="4332523" y="1853727"/>
                </a:cubicBezTo>
                <a:cubicBezTo>
                  <a:pt x="4332642" y="1856117"/>
                  <a:pt x="4332762" y="1858506"/>
                  <a:pt x="4332881" y="1860896"/>
                </a:cubicBezTo>
                <a:lnTo>
                  <a:pt x="4323562" y="1858745"/>
                </a:lnTo>
                <a:lnTo>
                  <a:pt x="4323562" y="1856236"/>
                </a:lnTo>
                <a:lnTo>
                  <a:pt x="4332165" y="1853727"/>
                </a:lnTo>
                <a:close/>
                <a:moveTo>
                  <a:pt x="4304208" y="1854085"/>
                </a:moveTo>
                <a:lnTo>
                  <a:pt x="4312452" y="1856236"/>
                </a:lnTo>
                <a:lnTo>
                  <a:pt x="4312452" y="1858744"/>
                </a:lnTo>
                <a:lnTo>
                  <a:pt x="4304208" y="1860895"/>
                </a:lnTo>
                <a:cubicBezTo>
                  <a:pt x="4304105" y="1860826"/>
                  <a:pt x="4303954" y="1860826"/>
                  <a:pt x="4303851" y="1860895"/>
                </a:cubicBezTo>
                <a:lnTo>
                  <a:pt x="4304208" y="1854085"/>
                </a:lnTo>
                <a:close/>
                <a:moveTo>
                  <a:pt x="5177677" y="1854802"/>
                </a:moveTo>
                <a:lnTo>
                  <a:pt x="5195957" y="1860178"/>
                </a:lnTo>
                <a:lnTo>
                  <a:pt x="5177677" y="1865196"/>
                </a:lnTo>
                <a:lnTo>
                  <a:pt x="5177677" y="1854802"/>
                </a:lnTo>
                <a:close/>
                <a:moveTo>
                  <a:pt x="5227497" y="1854802"/>
                </a:moveTo>
                <a:lnTo>
                  <a:pt x="5227497" y="1865196"/>
                </a:lnTo>
                <a:lnTo>
                  <a:pt x="5208143" y="1860178"/>
                </a:lnTo>
                <a:lnTo>
                  <a:pt x="5227497" y="1854802"/>
                </a:lnTo>
                <a:close/>
                <a:moveTo>
                  <a:pt x="7778728" y="1854802"/>
                </a:moveTo>
                <a:cubicBezTo>
                  <a:pt x="7784531" y="1854676"/>
                  <a:pt x="7795221" y="1870370"/>
                  <a:pt x="7805609" y="1875590"/>
                </a:cubicBezTo>
                <a:lnTo>
                  <a:pt x="7765108" y="1875590"/>
                </a:lnTo>
                <a:cubicBezTo>
                  <a:pt x="7768496" y="1870290"/>
                  <a:pt x="7771462" y="1864658"/>
                  <a:pt x="7775144" y="1859103"/>
                </a:cubicBezTo>
                <a:cubicBezTo>
                  <a:pt x="7775941" y="1856121"/>
                  <a:pt x="7777125" y="1854837"/>
                  <a:pt x="7778728" y="1854802"/>
                </a:cubicBezTo>
                <a:close/>
                <a:moveTo>
                  <a:pt x="4761910" y="1855876"/>
                </a:moveTo>
                <a:lnTo>
                  <a:pt x="4772663" y="1859102"/>
                </a:lnTo>
                <a:lnTo>
                  <a:pt x="4761910" y="1861970"/>
                </a:lnTo>
                <a:lnTo>
                  <a:pt x="4761910" y="1855876"/>
                </a:lnTo>
                <a:close/>
                <a:moveTo>
                  <a:pt x="4792018" y="1855876"/>
                </a:moveTo>
                <a:lnTo>
                  <a:pt x="4792018" y="1862328"/>
                </a:lnTo>
                <a:lnTo>
                  <a:pt x="4780190" y="1859102"/>
                </a:lnTo>
                <a:lnTo>
                  <a:pt x="4792018" y="1855876"/>
                </a:lnTo>
                <a:close/>
                <a:moveTo>
                  <a:pt x="4313169" y="1856234"/>
                </a:moveTo>
                <a:lnTo>
                  <a:pt x="4316753" y="1857309"/>
                </a:lnTo>
                <a:lnTo>
                  <a:pt x="4313169" y="1858384"/>
                </a:lnTo>
                <a:lnTo>
                  <a:pt x="4313169" y="1856234"/>
                </a:lnTo>
                <a:close/>
                <a:moveTo>
                  <a:pt x="4323205" y="1856234"/>
                </a:moveTo>
                <a:lnTo>
                  <a:pt x="4323205" y="1858385"/>
                </a:lnTo>
                <a:lnTo>
                  <a:pt x="4319262" y="1857310"/>
                </a:lnTo>
                <a:lnTo>
                  <a:pt x="4323205" y="1856234"/>
                </a:lnTo>
                <a:close/>
                <a:moveTo>
                  <a:pt x="4431448" y="1856951"/>
                </a:moveTo>
                <a:lnTo>
                  <a:pt x="4445426" y="1860535"/>
                </a:lnTo>
                <a:lnTo>
                  <a:pt x="4445426" y="1864836"/>
                </a:lnTo>
                <a:lnTo>
                  <a:pt x="4431089" y="1868779"/>
                </a:lnTo>
                <a:cubicBezTo>
                  <a:pt x="4431209" y="1864836"/>
                  <a:pt x="4431328" y="1860894"/>
                  <a:pt x="4431448" y="1856951"/>
                </a:cubicBezTo>
                <a:close/>
                <a:moveTo>
                  <a:pt x="4477684" y="1856951"/>
                </a:moveTo>
                <a:lnTo>
                  <a:pt x="4478041" y="1868421"/>
                </a:lnTo>
                <a:lnTo>
                  <a:pt x="4462988" y="1864478"/>
                </a:lnTo>
                <a:lnTo>
                  <a:pt x="4462988" y="1860894"/>
                </a:lnTo>
                <a:lnTo>
                  <a:pt x="4477684" y="1856951"/>
                </a:lnTo>
                <a:close/>
                <a:moveTo>
                  <a:pt x="4318187" y="1857668"/>
                </a:moveTo>
                <a:lnTo>
                  <a:pt x="4323205" y="1859102"/>
                </a:lnTo>
                <a:lnTo>
                  <a:pt x="4323205" y="1863761"/>
                </a:lnTo>
                <a:lnTo>
                  <a:pt x="4318545" y="1864836"/>
                </a:lnTo>
                <a:lnTo>
                  <a:pt x="4313169" y="1863402"/>
                </a:lnTo>
                <a:lnTo>
                  <a:pt x="4313169" y="1859101"/>
                </a:lnTo>
                <a:lnTo>
                  <a:pt x="4318187" y="1857668"/>
                </a:lnTo>
                <a:close/>
                <a:moveTo>
                  <a:pt x="7709553" y="1857668"/>
                </a:moveTo>
                <a:cubicBezTo>
                  <a:pt x="7717533" y="1860508"/>
                  <a:pt x="7716125" y="1868374"/>
                  <a:pt x="7716004" y="1875589"/>
                </a:cubicBezTo>
                <a:lnTo>
                  <a:pt x="7702026" y="1875589"/>
                </a:lnTo>
                <a:cubicBezTo>
                  <a:pt x="7700360" y="1874298"/>
                  <a:pt x="7698764" y="1872994"/>
                  <a:pt x="7697008" y="1872005"/>
                </a:cubicBezTo>
                <a:cubicBezTo>
                  <a:pt x="7697156" y="1868759"/>
                  <a:pt x="7687597" y="1865438"/>
                  <a:pt x="7703818" y="1863044"/>
                </a:cubicBezTo>
                <a:cubicBezTo>
                  <a:pt x="7707089" y="1862562"/>
                  <a:pt x="7703369" y="1858969"/>
                  <a:pt x="7709553" y="1857668"/>
                </a:cubicBezTo>
                <a:close/>
                <a:moveTo>
                  <a:pt x="4312452" y="1859102"/>
                </a:moveTo>
                <a:lnTo>
                  <a:pt x="4312452" y="1863044"/>
                </a:lnTo>
                <a:lnTo>
                  <a:pt x="4305284" y="1861252"/>
                </a:lnTo>
                <a:lnTo>
                  <a:pt x="4312452" y="1859102"/>
                </a:lnTo>
                <a:close/>
                <a:moveTo>
                  <a:pt x="4323563" y="1859102"/>
                </a:moveTo>
                <a:lnTo>
                  <a:pt x="4331448" y="1861252"/>
                </a:lnTo>
                <a:lnTo>
                  <a:pt x="4323922" y="1863403"/>
                </a:lnTo>
                <a:cubicBezTo>
                  <a:pt x="4323802" y="1861969"/>
                  <a:pt x="4323683" y="1860536"/>
                  <a:pt x="4323563" y="1859102"/>
                </a:cubicBezTo>
                <a:close/>
                <a:moveTo>
                  <a:pt x="4776606" y="1860176"/>
                </a:moveTo>
                <a:lnTo>
                  <a:pt x="4792018" y="1864119"/>
                </a:lnTo>
                <a:lnTo>
                  <a:pt x="4792018" y="1875588"/>
                </a:lnTo>
                <a:lnTo>
                  <a:pt x="4761552" y="1875588"/>
                </a:lnTo>
                <a:lnTo>
                  <a:pt x="4761552" y="1864119"/>
                </a:lnTo>
                <a:lnTo>
                  <a:pt x="4776606" y="1860176"/>
                </a:lnTo>
                <a:close/>
                <a:moveTo>
                  <a:pt x="4446501" y="1860914"/>
                </a:moveTo>
                <a:lnTo>
                  <a:pt x="4452953" y="1862706"/>
                </a:lnTo>
                <a:lnTo>
                  <a:pt x="4446501" y="1864498"/>
                </a:lnTo>
                <a:lnTo>
                  <a:pt x="4446501" y="1860914"/>
                </a:lnTo>
                <a:close/>
                <a:moveTo>
                  <a:pt x="4462272" y="1861272"/>
                </a:moveTo>
                <a:lnTo>
                  <a:pt x="4462272" y="1864139"/>
                </a:lnTo>
                <a:lnTo>
                  <a:pt x="4456895" y="1862705"/>
                </a:lnTo>
                <a:lnTo>
                  <a:pt x="4462272" y="1861272"/>
                </a:lnTo>
                <a:close/>
                <a:moveTo>
                  <a:pt x="4303850" y="1861631"/>
                </a:moveTo>
                <a:cubicBezTo>
                  <a:pt x="4303953" y="1861700"/>
                  <a:pt x="4304105" y="1861700"/>
                  <a:pt x="4304208" y="1861631"/>
                </a:cubicBezTo>
                <a:lnTo>
                  <a:pt x="4312452" y="1863781"/>
                </a:lnTo>
                <a:lnTo>
                  <a:pt x="4312452" y="1866649"/>
                </a:lnTo>
                <a:lnTo>
                  <a:pt x="4303491" y="1868799"/>
                </a:lnTo>
                <a:cubicBezTo>
                  <a:pt x="4303611" y="1866410"/>
                  <a:pt x="4303730" y="1864020"/>
                  <a:pt x="4303850" y="1861631"/>
                </a:cubicBezTo>
                <a:close/>
                <a:moveTo>
                  <a:pt x="4332882" y="1861631"/>
                </a:moveTo>
                <a:lnTo>
                  <a:pt x="4332882" y="1868799"/>
                </a:lnTo>
                <a:lnTo>
                  <a:pt x="4323922" y="1866290"/>
                </a:lnTo>
                <a:lnTo>
                  <a:pt x="4323922" y="1864140"/>
                </a:lnTo>
                <a:lnTo>
                  <a:pt x="4332882" y="1861631"/>
                </a:lnTo>
                <a:close/>
                <a:moveTo>
                  <a:pt x="5202050" y="1861631"/>
                </a:moveTo>
                <a:lnTo>
                  <a:pt x="5227497" y="1868799"/>
                </a:lnTo>
                <a:lnTo>
                  <a:pt x="5227497" y="1875609"/>
                </a:lnTo>
                <a:lnTo>
                  <a:pt x="5177319" y="1875609"/>
                </a:lnTo>
                <a:lnTo>
                  <a:pt x="5177319" y="1868441"/>
                </a:lnTo>
                <a:lnTo>
                  <a:pt x="5202050" y="1861631"/>
                </a:lnTo>
                <a:close/>
                <a:moveTo>
                  <a:pt x="4455103" y="1863064"/>
                </a:moveTo>
                <a:lnTo>
                  <a:pt x="4462272" y="1865215"/>
                </a:lnTo>
                <a:lnTo>
                  <a:pt x="4462272" y="1873100"/>
                </a:lnTo>
                <a:lnTo>
                  <a:pt x="4455103" y="1875609"/>
                </a:lnTo>
                <a:lnTo>
                  <a:pt x="4446143" y="1873100"/>
                </a:lnTo>
                <a:cubicBezTo>
                  <a:pt x="4446262" y="1870591"/>
                  <a:pt x="4446382" y="1868082"/>
                  <a:pt x="4446501" y="1865573"/>
                </a:cubicBezTo>
                <a:lnTo>
                  <a:pt x="4455103" y="1863064"/>
                </a:lnTo>
                <a:close/>
                <a:moveTo>
                  <a:pt x="2945798" y="1863422"/>
                </a:moveTo>
                <a:cubicBezTo>
                  <a:pt x="2946073" y="1863256"/>
                  <a:pt x="2946592" y="1863430"/>
                  <a:pt x="2947232" y="1863422"/>
                </a:cubicBezTo>
                <a:cubicBezTo>
                  <a:pt x="2947964" y="1863411"/>
                  <a:pt x="2949137" y="1863541"/>
                  <a:pt x="2950458" y="1863780"/>
                </a:cubicBezTo>
                <a:cubicBezTo>
                  <a:pt x="2953691" y="1867086"/>
                  <a:pt x="2953614" y="1871193"/>
                  <a:pt x="2954759" y="1875608"/>
                </a:cubicBezTo>
                <a:lnTo>
                  <a:pt x="2950458" y="1875608"/>
                </a:lnTo>
                <a:cubicBezTo>
                  <a:pt x="2950538" y="1874584"/>
                  <a:pt x="2950435" y="1873686"/>
                  <a:pt x="2950816" y="1872741"/>
                </a:cubicBezTo>
                <a:cubicBezTo>
                  <a:pt x="2950087" y="1869497"/>
                  <a:pt x="2943882" y="1864587"/>
                  <a:pt x="2945798" y="1863422"/>
                </a:cubicBezTo>
                <a:close/>
                <a:moveTo>
                  <a:pt x="4313169" y="1864139"/>
                </a:moveTo>
                <a:lnTo>
                  <a:pt x="4317470" y="1865214"/>
                </a:lnTo>
                <a:lnTo>
                  <a:pt x="4313169" y="1866288"/>
                </a:lnTo>
                <a:lnTo>
                  <a:pt x="4313169" y="1864139"/>
                </a:lnTo>
                <a:close/>
                <a:moveTo>
                  <a:pt x="4323205" y="1864139"/>
                </a:moveTo>
                <a:lnTo>
                  <a:pt x="4323205" y="1866289"/>
                </a:lnTo>
                <a:lnTo>
                  <a:pt x="4319621" y="1865215"/>
                </a:lnTo>
                <a:lnTo>
                  <a:pt x="4323205" y="1864139"/>
                </a:lnTo>
                <a:close/>
                <a:moveTo>
                  <a:pt x="4759760" y="1864497"/>
                </a:moveTo>
                <a:lnTo>
                  <a:pt x="4759760" y="1875608"/>
                </a:lnTo>
                <a:lnTo>
                  <a:pt x="4752233" y="1875608"/>
                </a:lnTo>
                <a:lnTo>
                  <a:pt x="4735387" y="1870948"/>
                </a:lnTo>
                <a:lnTo>
                  <a:pt x="4759760" y="1864497"/>
                </a:lnTo>
                <a:close/>
                <a:moveTo>
                  <a:pt x="4793810" y="1864855"/>
                </a:moveTo>
                <a:lnTo>
                  <a:pt x="4818899" y="1871306"/>
                </a:lnTo>
                <a:lnTo>
                  <a:pt x="4803129" y="1875607"/>
                </a:lnTo>
                <a:lnTo>
                  <a:pt x="4793810" y="1875607"/>
                </a:lnTo>
                <a:lnTo>
                  <a:pt x="4793810" y="1864855"/>
                </a:lnTo>
                <a:close/>
                <a:moveTo>
                  <a:pt x="4206718" y="1865572"/>
                </a:moveTo>
                <a:lnTo>
                  <a:pt x="4208869" y="1866288"/>
                </a:lnTo>
                <a:lnTo>
                  <a:pt x="4209586" y="1866288"/>
                </a:lnTo>
                <a:lnTo>
                  <a:pt x="4210303" y="1866288"/>
                </a:lnTo>
                <a:lnTo>
                  <a:pt x="4212095" y="1865931"/>
                </a:lnTo>
                <a:lnTo>
                  <a:pt x="4212095" y="1866647"/>
                </a:lnTo>
                <a:lnTo>
                  <a:pt x="4210303" y="1866289"/>
                </a:lnTo>
                <a:lnTo>
                  <a:pt x="4212095" y="1867006"/>
                </a:lnTo>
                <a:lnTo>
                  <a:pt x="4212095" y="1869515"/>
                </a:lnTo>
                <a:lnTo>
                  <a:pt x="4209944" y="1870232"/>
                </a:lnTo>
                <a:lnTo>
                  <a:pt x="4212095" y="1869874"/>
                </a:lnTo>
                <a:lnTo>
                  <a:pt x="4212095" y="1870949"/>
                </a:lnTo>
                <a:lnTo>
                  <a:pt x="4209944" y="1870232"/>
                </a:lnTo>
                <a:lnTo>
                  <a:pt x="4209227" y="1870232"/>
                </a:lnTo>
                <a:lnTo>
                  <a:pt x="4208510" y="1870232"/>
                </a:lnTo>
                <a:lnTo>
                  <a:pt x="4206718" y="1870949"/>
                </a:lnTo>
                <a:lnTo>
                  <a:pt x="4206718" y="1869874"/>
                </a:lnTo>
                <a:lnTo>
                  <a:pt x="4208510" y="1870232"/>
                </a:lnTo>
                <a:lnTo>
                  <a:pt x="4206718" y="1869515"/>
                </a:lnTo>
                <a:lnTo>
                  <a:pt x="4206718" y="1867006"/>
                </a:lnTo>
                <a:lnTo>
                  <a:pt x="4206718" y="1865572"/>
                </a:lnTo>
                <a:close/>
                <a:moveTo>
                  <a:pt x="4318545" y="1865572"/>
                </a:moveTo>
                <a:lnTo>
                  <a:pt x="4323205" y="1866646"/>
                </a:lnTo>
                <a:lnTo>
                  <a:pt x="4323205" y="1871664"/>
                </a:lnTo>
                <a:lnTo>
                  <a:pt x="4317828" y="1872739"/>
                </a:lnTo>
                <a:lnTo>
                  <a:pt x="4313169" y="1871664"/>
                </a:lnTo>
                <a:lnTo>
                  <a:pt x="4313169" y="1867005"/>
                </a:lnTo>
                <a:lnTo>
                  <a:pt x="4318545" y="1865572"/>
                </a:lnTo>
                <a:close/>
                <a:moveTo>
                  <a:pt x="4445426" y="1865572"/>
                </a:moveTo>
                <a:lnTo>
                  <a:pt x="4445426" y="1872740"/>
                </a:lnTo>
                <a:lnTo>
                  <a:pt x="4432523" y="1869156"/>
                </a:lnTo>
                <a:lnTo>
                  <a:pt x="4445426" y="1865572"/>
                </a:lnTo>
                <a:close/>
                <a:moveTo>
                  <a:pt x="4463347" y="1865572"/>
                </a:moveTo>
                <a:lnTo>
                  <a:pt x="4476608" y="1869156"/>
                </a:lnTo>
                <a:lnTo>
                  <a:pt x="4463347" y="1873098"/>
                </a:lnTo>
                <a:lnTo>
                  <a:pt x="4463347" y="1865572"/>
                </a:lnTo>
                <a:close/>
                <a:moveTo>
                  <a:pt x="4312452" y="1867005"/>
                </a:moveTo>
                <a:lnTo>
                  <a:pt x="4312452" y="1871306"/>
                </a:lnTo>
                <a:lnTo>
                  <a:pt x="4304567" y="1869156"/>
                </a:lnTo>
                <a:lnTo>
                  <a:pt x="4312452" y="1867005"/>
                </a:lnTo>
                <a:close/>
                <a:moveTo>
                  <a:pt x="4323922" y="1867005"/>
                </a:moveTo>
                <a:lnTo>
                  <a:pt x="4331807" y="1869156"/>
                </a:lnTo>
                <a:lnTo>
                  <a:pt x="4323922" y="1871306"/>
                </a:lnTo>
                <a:lnTo>
                  <a:pt x="4323922" y="1867005"/>
                </a:lnTo>
                <a:close/>
                <a:moveTo>
                  <a:pt x="7643962" y="1868797"/>
                </a:moveTo>
                <a:cubicBezTo>
                  <a:pt x="7647622" y="1867878"/>
                  <a:pt x="7652626" y="1869632"/>
                  <a:pt x="7655790" y="1874532"/>
                </a:cubicBezTo>
                <a:cubicBezTo>
                  <a:pt x="7662964" y="1875322"/>
                  <a:pt x="7671581" y="1874555"/>
                  <a:pt x="7679445" y="1875607"/>
                </a:cubicBezTo>
                <a:lnTo>
                  <a:pt x="7640019" y="1875607"/>
                </a:lnTo>
                <a:cubicBezTo>
                  <a:pt x="7638883" y="1872162"/>
                  <a:pt x="7640924" y="1869561"/>
                  <a:pt x="7643962" y="1868797"/>
                </a:cubicBezTo>
                <a:close/>
                <a:moveTo>
                  <a:pt x="5174093" y="1869155"/>
                </a:moveTo>
                <a:lnTo>
                  <a:pt x="5174093" y="1875607"/>
                </a:lnTo>
                <a:lnTo>
                  <a:pt x="5149720" y="1875607"/>
                </a:lnTo>
                <a:lnTo>
                  <a:pt x="5174093" y="1869155"/>
                </a:lnTo>
                <a:close/>
                <a:moveTo>
                  <a:pt x="4303492" y="1869513"/>
                </a:moveTo>
                <a:lnTo>
                  <a:pt x="4312452" y="1872022"/>
                </a:lnTo>
                <a:lnTo>
                  <a:pt x="4312452" y="1874531"/>
                </a:lnTo>
                <a:lnTo>
                  <a:pt x="4308510" y="1875606"/>
                </a:lnTo>
                <a:lnTo>
                  <a:pt x="4303133" y="1875606"/>
                </a:lnTo>
                <a:cubicBezTo>
                  <a:pt x="4303253" y="1873575"/>
                  <a:pt x="4303372" y="1871544"/>
                  <a:pt x="4303492" y="1869513"/>
                </a:cubicBezTo>
                <a:close/>
                <a:moveTo>
                  <a:pt x="4333240" y="1869513"/>
                </a:moveTo>
                <a:lnTo>
                  <a:pt x="4333240" y="1875606"/>
                </a:lnTo>
                <a:lnTo>
                  <a:pt x="4327864" y="1875606"/>
                </a:lnTo>
                <a:lnTo>
                  <a:pt x="4323922" y="1874532"/>
                </a:lnTo>
                <a:lnTo>
                  <a:pt x="4323922" y="1872023"/>
                </a:lnTo>
                <a:lnTo>
                  <a:pt x="4333240" y="1869513"/>
                </a:lnTo>
                <a:close/>
                <a:moveTo>
                  <a:pt x="4478042" y="1869513"/>
                </a:moveTo>
                <a:cubicBezTo>
                  <a:pt x="4478161" y="1871544"/>
                  <a:pt x="4478281" y="1873575"/>
                  <a:pt x="4478400" y="1875606"/>
                </a:cubicBezTo>
                <a:lnTo>
                  <a:pt x="4463346" y="1875606"/>
                </a:lnTo>
                <a:lnTo>
                  <a:pt x="4463346" y="1874172"/>
                </a:lnTo>
                <a:lnTo>
                  <a:pt x="4478042" y="1869513"/>
                </a:lnTo>
                <a:close/>
                <a:moveTo>
                  <a:pt x="5231082" y="1869513"/>
                </a:moveTo>
                <a:lnTo>
                  <a:pt x="5253662" y="1875606"/>
                </a:lnTo>
                <a:lnTo>
                  <a:pt x="5231082" y="1875606"/>
                </a:lnTo>
                <a:lnTo>
                  <a:pt x="5231082" y="1869513"/>
                </a:lnTo>
                <a:close/>
                <a:moveTo>
                  <a:pt x="4431089" y="1869871"/>
                </a:moveTo>
                <a:lnTo>
                  <a:pt x="4445426" y="1873814"/>
                </a:lnTo>
                <a:lnTo>
                  <a:pt x="4445426" y="1875606"/>
                </a:lnTo>
                <a:lnTo>
                  <a:pt x="4430731" y="1875606"/>
                </a:lnTo>
                <a:cubicBezTo>
                  <a:pt x="4430850" y="1873694"/>
                  <a:pt x="4430970" y="1871783"/>
                  <a:pt x="4431089" y="1869871"/>
                </a:cubicBezTo>
                <a:close/>
                <a:moveTo>
                  <a:pt x="4209227" y="1870588"/>
                </a:moveTo>
                <a:lnTo>
                  <a:pt x="4212095" y="1871305"/>
                </a:lnTo>
                <a:lnTo>
                  <a:pt x="4212095" y="1873814"/>
                </a:lnTo>
                <a:lnTo>
                  <a:pt x="4210303" y="1874530"/>
                </a:lnTo>
                <a:lnTo>
                  <a:pt x="4212095" y="1874172"/>
                </a:lnTo>
                <a:lnTo>
                  <a:pt x="4212095" y="1875247"/>
                </a:lnTo>
                <a:lnTo>
                  <a:pt x="4210303" y="1874530"/>
                </a:lnTo>
                <a:lnTo>
                  <a:pt x="4209586" y="1874530"/>
                </a:lnTo>
                <a:lnTo>
                  <a:pt x="4208869" y="1874530"/>
                </a:lnTo>
                <a:lnTo>
                  <a:pt x="4206718" y="1875247"/>
                </a:lnTo>
                <a:lnTo>
                  <a:pt x="4206718" y="1874172"/>
                </a:lnTo>
                <a:lnTo>
                  <a:pt x="4208869" y="1874530"/>
                </a:lnTo>
                <a:lnTo>
                  <a:pt x="4206718" y="1873814"/>
                </a:lnTo>
                <a:lnTo>
                  <a:pt x="4206718" y="1871305"/>
                </a:lnTo>
                <a:lnTo>
                  <a:pt x="4209227" y="1870588"/>
                </a:lnTo>
                <a:close/>
                <a:moveTo>
                  <a:pt x="4323205" y="1872021"/>
                </a:moveTo>
                <a:lnTo>
                  <a:pt x="4323205" y="1874172"/>
                </a:lnTo>
                <a:lnTo>
                  <a:pt x="4319262" y="1873455"/>
                </a:lnTo>
                <a:lnTo>
                  <a:pt x="4323205" y="1872021"/>
                </a:lnTo>
                <a:close/>
                <a:moveTo>
                  <a:pt x="4732520" y="1872021"/>
                </a:moveTo>
                <a:lnTo>
                  <a:pt x="4745423" y="1875606"/>
                </a:lnTo>
                <a:lnTo>
                  <a:pt x="4732162" y="1875606"/>
                </a:lnTo>
                <a:cubicBezTo>
                  <a:pt x="4732281" y="1874411"/>
                  <a:pt x="4732401" y="1873216"/>
                  <a:pt x="4732520" y="1872021"/>
                </a:cubicBezTo>
                <a:close/>
                <a:moveTo>
                  <a:pt x="4313169" y="1872379"/>
                </a:moveTo>
                <a:lnTo>
                  <a:pt x="4316753" y="1873096"/>
                </a:lnTo>
                <a:lnTo>
                  <a:pt x="4313169" y="1874171"/>
                </a:lnTo>
                <a:lnTo>
                  <a:pt x="4313169" y="1872379"/>
                </a:lnTo>
                <a:close/>
                <a:moveTo>
                  <a:pt x="4822125" y="1872379"/>
                </a:moveTo>
                <a:lnTo>
                  <a:pt x="4822125" y="1875605"/>
                </a:lnTo>
                <a:lnTo>
                  <a:pt x="4810656" y="1875605"/>
                </a:lnTo>
                <a:lnTo>
                  <a:pt x="4822125" y="1872379"/>
                </a:lnTo>
                <a:close/>
                <a:moveTo>
                  <a:pt x="2997769" y="1873454"/>
                </a:moveTo>
                <a:cubicBezTo>
                  <a:pt x="2999418" y="1873500"/>
                  <a:pt x="2999444" y="1874406"/>
                  <a:pt x="2998844" y="1875604"/>
                </a:cubicBezTo>
                <a:lnTo>
                  <a:pt x="2992034" y="1875604"/>
                </a:lnTo>
                <a:cubicBezTo>
                  <a:pt x="2993011" y="1875010"/>
                  <a:pt x="2994049" y="1874348"/>
                  <a:pt x="2994901" y="1873812"/>
                </a:cubicBezTo>
                <a:cubicBezTo>
                  <a:pt x="2996061" y="1873511"/>
                  <a:pt x="2997109" y="1873436"/>
                  <a:pt x="2997769" y="1873455"/>
                </a:cubicBezTo>
                <a:lnTo>
                  <a:pt x="2997769" y="1873454"/>
                </a:lnTo>
                <a:close/>
                <a:moveTo>
                  <a:pt x="4317828" y="1873454"/>
                </a:moveTo>
                <a:lnTo>
                  <a:pt x="4323205" y="1874888"/>
                </a:lnTo>
                <a:lnTo>
                  <a:pt x="4323205" y="1875604"/>
                </a:lnTo>
                <a:lnTo>
                  <a:pt x="4312811" y="1875604"/>
                </a:lnTo>
                <a:lnTo>
                  <a:pt x="4312811" y="1874888"/>
                </a:lnTo>
                <a:lnTo>
                  <a:pt x="4317828" y="1873454"/>
                </a:lnTo>
                <a:close/>
                <a:moveTo>
                  <a:pt x="4446143" y="1874171"/>
                </a:moveTo>
                <a:lnTo>
                  <a:pt x="4451878" y="1875604"/>
                </a:lnTo>
                <a:lnTo>
                  <a:pt x="4446143" y="1875604"/>
                </a:lnTo>
                <a:lnTo>
                  <a:pt x="4446143" y="1874171"/>
                </a:lnTo>
                <a:close/>
                <a:moveTo>
                  <a:pt x="4462272" y="1874171"/>
                </a:moveTo>
                <a:lnTo>
                  <a:pt x="4462272" y="1875604"/>
                </a:lnTo>
                <a:lnTo>
                  <a:pt x="4457612" y="1875604"/>
                </a:lnTo>
                <a:lnTo>
                  <a:pt x="4462272" y="1874171"/>
                </a:lnTo>
                <a:close/>
                <a:moveTo>
                  <a:pt x="4209586" y="1874888"/>
                </a:moveTo>
                <a:lnTo>
                  <a:pt x="4212095" y="1875604"/>
                </a:lnTo>
                <a:lnTo>
                  <a:pt x="4206718" y="1875604"/>
                </a:lnTo>
                <a:lnTo>
                  <a:pt x="4209586" y="1874888"/>
                </a:lnTo>
                <a:close/>
                <a:moveTo>
                  <a:pt x="4312452" y="1874888"/>
                </a:moveTo>
                <a:lnTo>
                  <a:pt x="4312452" y="1875604"/>
                </a:lnTo>
                <a:lnTo>
                  <a:pt x="4309943" y="1875604"/>
                </a:lnTo>
                <a:lnTo>
                  <a:pt x="4312452" y="1874888"/>
                </a:lnTo>
                <a:close/>
                <a:moveTo>
                  <a:pt x="4323922" y="1875245"/>
                </a:moveTo>
                <a:lnTo>
                  <a:pt x="4325355" y="1875603"/>
                </a:lnTo>
                <a:lnTo>
                  <a:pt x="4323922" y="1875603"/>
                </a:lnTo>
                <a:lnTo>
                  <a:pt x="4323922" y="1875245"/>
                </a:lnTo>
                <a:close/>
              </a:path>
            </a:pathLst>
          </a:custGeom>
          <a:solidFill>
            <a:schemeClr val="accent2">
              <a:alpha val="43000"/>
            </a:schemeClr>
          </a:solidFill>
          <a:ln w="114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E24E38AC-09CB-E5D0-4C99-59CA07C716C3}"/>
              </a:ext>
            </a:extLst>
          </p:cNvPr>
          <p:cNvSpPr>
            <a:spLocks noGrp="1" noRot="1" noMove="1" noResize="1" noEditPoints="1" noAdjustHandles="1" noChangeArrowheads="1" noChangeShapeType="1"/>
          </p:cNvSpPr>
          <p:nvPr/>
        </p:nvSpPr>
        <p:spPr>
          <a:xfrm>
            <a:off x="0" y="6253299"/>
            <a:ext cx="13558941" cy="1154859"/>
          </a:xfrm>
          <a:custGeom>
            <a:avLst/>
            <a:gdLst>
              <a:gd name="connsiteX0" fmla="*/ 7837560 w 12187340"/>
              <a:gd name="connsiteY0" fmla="*/ 1154845 h 1154858"/>
              <a:gd name="connsiteX1" fmla="*/ 7822865 w 12187340"/>
              <a:gd name="connsiteY1" fmla="*/ 1142615 h 1154858"/>
              <a:gd name="connsiteX2" fmla="*/ 7724658 w 12187340"/>
              <a:gd name="connsiteY2" fmla="*/ 776109 h 1154858"/>
              <a:gd name="connsiteX3" fmla="*/ 7711397 w 12187340"/>
              <a:gd name="connsiteY3" fmla="*/ 771497 h 1154858"/>
              <a:gd name="connsiteX4" fmla="*/ 7681648 w 12187340"/>
              <a:gd name="connsiteY4" fmla="*/ 771497 h 1154858"/>
              <a:gd name="connsiteX5" fmla="*/ 7669461 w 12187340"/>
              <a:gd name="connsiteY5" fmla="*/ 770696 h 1154858"/>
              <a:gd name="connsiteX6" fmla="*/ 7663368 w 12187340"/>
              <a:gd name="connsiteY6" fmla="*/ 764280 h 1154858"/>
              <a:gd name="connsiteX7" fmla="*/ 7659784 w 12187340"/>
              <a:gd name="connsiteY7" fmla="*/ 760069 h 1154858"/>
              <a:gd name="connsiteX8" fmla="*/ 7669461 w 12187340"/>
              <a:gd name="connsiteY8" fmla="*/ 758866 h 1154858"/>
              <a:gd name="connsiteX9" fmla="*/ 7678064 w 12187340"/>
              <a:gd name="connsiteY9" fmla="*/ 756460 h 1154858"/>
              <a:gd name="connsiteX10" fmla="*/ 7675913 w 12187340"/>
              <a:gd name="connsiteY10" fmla="*/ 753252 h 1154858"/>
              <a:gd name="connsiteX11" fmla="*/ 7220720 w 12187340"/>
              <a:gd name="connsiteY11" fmla="*/ 615913 h 1154858"/>
              <a:gd name="connsiteX12" fmla="*/ 7225021 w 12187340"/>
              <a:gd name="connsiteY12" fmla="*/ 609497 h 1154858"/>
              <a:gd name="connsiteX13" fmla="*/ 7708529 w 12187340"/>
              <a:gd name="connsiteY13" fmla="*/ 743428 h 1154858"/>
              <a:gd name="connsiteX14" fmla="*/ 7723224 w 12187340"/>
              <a:gd name="connsiteY14" fmla="*/ 743829 h 1154858"/>
              <a:gd name="connsiteX15" fmla="*/ 7742937 w 12187340"/>
              <a:gd name="connsiteY15" fmla="*/ 743829 h 1154858"/>
              <a:gd name="connsiteX16" fmla="*/ 7748672 w 12187340"/>
              <a:gd name="connsiteY16" fmla="*/ 739017 h 1154858"/>
              <a:gd name="connsiteX17" fmla="*/ 7760500 w 12187340"/>
              <a:gd name="connsiteY17" fmla="*/ 732802 h 1154858"/>
              <a:gd name="connsiteX18" fmla="*/ 7730034 w 12187340"/>
              <a:gd name="connsiteY18" fmla="*/ 105651 h 1154858"/>
              <a:gd name="connsiteX19" fmla="*/ 7544373 w 12187340"/>
              <a:gd name="connsiteY19" fmla="*/ 105651 h 1154858"/>
              <a:gd name="connsiteX20" fmla="*/ 7544373 w 12187340"/>
              <a:gd name="connsiteY20" fmla="*/ 113671 h 1154858"/>
              <a:gd name="connsiteX21" fmla="*/ 7573047 w 12187340"/>
              <a:gd name="connsiteY21" fmla="*/ 113671 h 1154858"/>
              <a:gd name="connsiteX22" fmla="*/ 7675913 w 12187340"/>
              <a:gd name="connsiteY22" fmla="*/ 180235 h 1154858"/>
              <a:gd name="connsiteX23" fmla="*/ 7678422 w 12187340"/>
              <a:gd name="connsiteY23" fmla="*/ 184646 h 1154858"/>
              <a:gd name="connsiteX24" fmla="*/ 7501004 w 12187340"/>
              <a:gd name="connsiteY24" fmla="*/ 174421 h 1154858"/>
              <a:gd name="connsiteX25" fmla="*/ 7400647 w 12187340"/>
              <a:gd name="connsiteY25" fmla="*/ 113871 h 1154858"/>
              <a:gd name="connsiteX26" fmla="*/ 7527886 w 12187340"/>
              <a:gd name="connsiteY26" fmla="*/ 113871 h 1154858"/>
              <a:gd name="connsiteX27" fmla="*/ 7527886 w 12187340"/>
              <a:gd name="connsiteY27" fmla="*/ 109260 h 1154858"/>
              <a:gd name="connsiteX28" fmla="*/ 7532904 w 12187340"/>
              <a:gd name="connsiteY28" fmla="*/ 108659 h 1154858"/>
              <a:gd name="connsiteX29" fmla="*/ 7532904 w 12187340"/>
              <a:gd name="connsiteY29" fmla="*/ 105652 h 1154858"/>
              <a:gd name="connsiteX30" fmla="*/ 7252619 w 12187340"/>
              <a:gd name="connsiteY30" fmla="*/ 105652 h 1154858"/>
              <a:gd name="connsiteX31" fmla="*/ 7241867 w 12187340"/>
              <a:gd name="connsiteY31" fmla="*/ 481782 h 1154858"/>
              <a:gd name="connsiteX32" fmla="*/ 7259788 w 12187340"/>
              <a:gd name="connsiteY32" fmla="*/ 481782 h 1154858"/>
              <a:gd name="connsiteX33" fmla="*/ 7265523 w 12187340"/>
              <a:gd name="connsiteY33" fmla="*/ 479977 h 1154858"/>
              <a:gd name="connsiteX34" fmla="*/ 7281293 w 12187340"/>
              <a:gd name="connsiteY34" fmla="*/ 480177 h 1154858"/>
              <a:gd name="connsiteX35" fmla="*/ 7296347 w 12187340"/>
              <a:gd name="connsiteY35" fmla="*/ 480778 h 1154858"/>
              <a:gd name="connsiteX36" fmla="*/ 7297780 w 12187340"/>
              <a:gd name="connsiteY36" fmla="*/ 482783 h 1154858"/>
              <a:gd name="connsiteX37" fmla="*/ 7299214 w 12187340"/>
              <a:gd name="connsiteY37" fmla="*/ 485790 h 1154858"/>
              <a:gd name="connsiteX38" fmla="*/ 7302081 w 12187340"/>
              <a:gd name="connsiteY38" fmla="*/ 490402 h 1154858"/>
              <a:gd name="connsiteX39" fmla="*/ 7487743 w 12187340"/>
              <a:gd name="connsiteY39" fmla="*/ 499825 h 1154858"/>
              <a:gd name="connsiteX40" fmla="*/ 7489176 w 12187340"/>
              <a:gd name="connsiteY40" fmla="*/ 507243 h 1154858"/>
              <a:gd name="connsiteX41" fmla="*/ 7231831 w 12187340"/>
              <a:gd name="connsiteY41" fmla="*/ 498421 h 1154858"/>
              <a:gd name="connsiteX42" fmla="*/ 7208534 w 12187340"/>
              <a:gd name="connsiteY42" fmla="*/ 499424 h 1154858"/>
              <a:gd name="connsiteX43" fmla="*/ 7203874 w 12187340"/>
              <a:gd name="connsiteY43" fmla="*/ 501429 h 1154858"/>
              <a:gd name="connsiteX44" fmla="*/ 7060507 w 12187340"/>
              <a:gd name="connsiteY44" fmla="*/ 689895 h 1154858"/>
              <a:gd name="connsiteX45" fmla="*/ 7047604 w 12187340"/>
              <a:gd name="connsiteY45" fmla="*/ 692702 h 1154858"/>
              <a:gd name="connsiteX46" fmla="*/ 7046529 w 12187340"/>
              <a:gd name="connsiteY46" fmla="*/ 684482 h 1154858"/>
              <a:gd name="connsiteX47" fmla="*/ 7183087 w 12187340"/>
              <a:gd name="connsiteY47" fmla="*/ 502832 h 1154858"/>
              <a:gd name="connsiteX48" fmla="*/ 7182729 w 12187340"/>
              <a:gd name="connsiteY48" fmla="*/ 498221 h 1154858"/>
              <a:gd name="connsiteX49" fmla="*/ 7171618 w 12187340"/>
              <a:gd name="connsiteY49" fmla="*/ 498221 h 1154858"/>
              <a:gd name="connsiteX50" fmla="*/ 7160507 w 12187340"/>
              <a:gd name="connsiteY50" fmla="*/ 496818 h 1154858"/>
              <a:gd name="connsiteX51" fmla="*/ 7157281 w 12187340"/>
              <a:gd name="connsiteY51" fmla="*/ 495013 h 1154858"/>
              <a:gd name="connsiteX52" fmla="*/ 7160149 w 12187340"/>
              <a:gd name="connsiteY52" fmla="*/ 491404 h 1154858"/>
              <a:gd name="connsiteX53" fmla="*/ 7174485 w 12187340"/>
              <a:gd name="connsiteY53" fmla="*/ 488998 h 1154858"/>
              <a:gd name="connsiteX54" fmla="*/ 7182012 w 12187340"/>
              <a:gd name="connsiteY54" fmla="*/ 486793 h 1154858"/>
              <a:gd name="connsiteX55" fmla="*/ 7181655 w 12187340"/>
              <a:gd name="connsiteY55" fmla="*/ 481580 h 1154858"/>
              <a:gd name="connsiteX56" fmla="*/ 7044380 w 12187340"/>
              <a:gd name="connsiteY56" fmla="*/ 288101 h 1154858"/>
              <a:gd name="connsiteX57" fmla="*/ 7052265 w 12187340"/>
              <a:gd name="connsiteY57" fmla="*/ 284693 h 1154858"/>
              <a:gd name="connsiteX58" fmla="*/ 7198859 w 12187340"/>
              <a:gd name="connsiteY58" fmla="*/ 479374 h 1154858"/>
              <a:gd name="connsiteX59" fmla="*/ 7202082 w 12187340"/>
              <a:gd name="connsiteY59" fmla="*/ 481179 h 1154858"/>
              <a:gd name="connsiteX60" fmla="*/ 7212118 w 12187340"/>
              <a:gd name="connsiteY60" fmla="*/ 481581 h 1154858"/>
              <a:gd name="connsiteX61" fmla="*/ 7217853 w 12187340"/>
              <a:gd name="connsiteY61" fmla="*/ 481581 h 1154858"/>
              <a:gd name="connsiteX62" fmla="*/ 7197781 w 12187340"/>
              <a:gd name="connsiteY62" fmla="*/ 105651 h 1154858"/>
              <a:gd name="connsiteX63" fmla="*/ 6676639 w 12187340"/>
              <a:gd name="connsiteY63" fmla="*/ 105651 h 1154858"/>
              <a:gd name="connsiteX64" fmla="*/ 6663378 w 12187340"/>
              <a:gd name="connsiteY64" fmla="*/ 574811 h 1154858"/>
              <a:gd name="connsiteX65" fmla="*/ 6686675 w 12187340"/>
              <a:gd name="connsiteY65" fmla="*/ 574811 h 1154858"/>
              <a:gd name="connsiteX66" fmla="*/ 6694202 w 12187340"/>
              <a:gd name="connsiteY66" fmla="*/ 572405 h 1154858"/>
              <a:gd name="connsiteX67" fmla="*/ 6714273 w 12187340"/>
              <a:gd name="connsiteY67" fmla="*/ 572807 h 1154858"/>
              <a:gd name="connsiteX68" fmla="*/ 6733986 w 12187340"/>
              <a:gd name="connsiteY68" fmla="*/ 573608 h 1154858"/>
              <a:gd name="connsiteX69" fmla="*/ 6735778 w 12187340"/>
              <a:gd name="connsiteY69" fmla="*/ 576215 h 1154858"/>
              <a:gd name="connsiteX70" fmla="*/ 6737571 w 12187340"/>
              <a:gd name="connsiteY70" fmla="*/ 580024 h 1154858"/>
              <a:gd name="connsiteX71" fmla="*/ 6741155 w 12187340"/>
              <a:gd name="connsiteY71" fmla="*/ 586039 h 1154858"/>
              <a:gd name="connsiteX72" fmla="*/ 6980221 w 12187340"/>
              <a:gd name="connsiteY72" fmla="*/ 598069 h 1154858"/>
              <a:gd name="connsiteX73" fmla="*/ 6982371 w 12187340"/>
              <a:gd name="connsiteY73" fmla="*/ 607693 h 1154858"/>
              <a:gd name="connsiteX74" fmla="*/ 6650475 w 12187340"/>
              <a:gd name="connsiteY74" fmla="*/ 596264 h 1154858"/>
              <a:gd name="connsiteX75" fmla="*/ 6620367 w 12187340"/>
              <a:gd name="connsiteY75" fmla="*/ 597467 h 1154858"/>
              <a:gd name="connsiteX76" fmla="*/ 6614633 w 12187340"/>
              <a:gd name="connsiteY76" fmla="*/ 600274 h 1154858"/>
              <a:gd name="connsiteX77" fmla="*/ 6429688 w 12187340"/>
              <a:gd name="connsiteY77" fmla="*/ 843275 h 1154858"/>
              <a:gd name="connsiteX78" fmla="*/ 6412842 w 12187340"/>
              <a:gd name="connsiteY78" fmla="*/ 846684 h 1154858"/>
              <a:gd name="connsiteX79" fmla="*/ 6411409 w 12187340"/>
              <a:gd name="connsiteY79" fmla="*/ 836258 h 1154858"/>
              <a:gd name="connsiteX80" fmla="*/ 6588110 w 12187340"/>
              <a:gd name="connsiteY80" fmla="*/ 602079 h 1154858"/>
              <a:gd name="connsiteX81" fmla="*/ 6587393 w 12187340"/>
              <a:gd name="connsiteY81" fmla="*/ 596064 h 1154858"/>
              <a:gd name="connsiteX82" fmla="*/ 6572698 w 12187340"/>
              <a:gd name="connsiteY82" fmla="*/ 596064 h 1154858"/>
              <a:gd name="connsiteX83" fmla="*/ 6558719 w 12187340"/>
              <a:gd name="connsiteY83" fmla="*/ 594260 h 1154858"/>
              <a:gd name="connsiteX84" fmla="*/ 6554418 w 12187340"/>
              <a:gd name="connsiteY84" fmla="*/ 591853 h 1154858"/>
              <a:gd name="connsiteX85" fmla="*/ 6558002 w 12187340"/>
              <a:gd name="connsiteY85" fmla="*/ 587242 h 1154858"/>
              <a:gd name="connsiteX86" fmla="*/ 6576640 w 12187340"/>
              <a:gd name="connsiteY86" fmla="*/ 584235 h 1154858"/>
              <a:gd name="connsiteX87" fmla="*/ 6586318 w 12187340"/>
              <a:gd name="connsiteY87" fmla="*/ 581428 h 1154858"/>
              <a:gd name="connsiteX88" fmla="*/ 6585960 w 12187340"/>
              <a:gd name="connsiteY88" fmla="*/ 574611 h 1154858"/>
              <a:gd name="connsiteX89" fmla="*/ 6408901 w 12187340"/>
              <a:gd name="connsiteY89" fmla="*/ 324994 h 1154858"/>
              <a:gd name="connsiteX90" fmla="*/ 6418936 w 12187340"/>
              <a:gd name="connsiteY90" fmla="*/ 320783 h 1154858"/>
              <a:gd name="connsiteX91" fmla="*/ 6608182 w 12187340"/>
              <a:gd name="connsiteY91" fmla="*/ 571804 h 1154858"/>
              <a:gd name="connsiteX92" fmla="*/ 6612124 w 12187340"/>
              <a:gd name="connsiteY92" fmla="*/ 574009 h 1154858"/>
              <a:gd name="connsiteX93" fmla="*/ 6625386 w 12187340"/>
              <a:gd name="connsiteY93" fmla="*/ 574611 h 1154858"/>
              <a:gd name="connsiteX94" fmla="*/ 6632554 w 12187340"/>
              <a:gd name="connsiteY94" fmla="*/ 574611 h 1154858"/>
              <a:gd name="connsiteX95" fmla="*/ 6607107 w 12187340"/>
              <a:gd name="connsiteY95" fmla="*/ 105650 h 1154858"/>
              <a:gd name="connsiteX96" fmla="*/ 6454778 w 12187340"/>
              <a:gd name="connsiteY96" fmla="*/ 105650 h 1154858"/>
              <a:gd name="connsiteX97" fmla="*/ 6456212 w 12187340"/>
              <a:gd name="connsiteY97" fmla="*/ 105851 h 1154858"/>
              <a:gd name="connsiteX98" fmla="*/ 6467681 w 12187340"/>
              <a:gd name="connsiteY98" fmla="*/ 122893 h 1154858"/>
              <a:gd name="connsiteX99" fmla="*/ 6442592 w 12187340"/>
              <a:gd name="connsiteY99" fmla="*/ 126101 h 1154858"/>
              <a:gd name="connsiteX100" fmla="*/ 6439008 w 12187340"/>
              <a:gd name="connsiteY100" fmla="*/ 138131 h 1154858"/>
              <a:gd name="connsiteX101" fmla="*/ 6409259 w 12187340"/>
              <a:gd name="connsiteY101" fmla="*/ 145148 h 1154858"/>
              <a:gd name="connsiteX102" fmla="*/ 6442950 w 12187340"/>
              <a:gd name="connsiteY102" fmla="*/ 145749 h 1154858"/>
              <a:gd name="connsiteX103" fmla="*/ 6462663 w 12187340"/>
              <a:gd name="connsiteY103" fmla="*/ 145148 h 1154858"/>
              <a:gd name="connsiteX104" fmla="*/ 6475567 w 12187340"/>
              <a:gd name="connsiteY104" fmla="*/ 158381 h 1154858"/>
              <a:gd name="connsiteX105" fmla="*/ 6491695 w 12187340"/>
              <a:gd name="connsiteY105" fmla="*/ 166000 h 1154858"/>
              <a:gd name="connsiteX106" fmla="*/ 6503165 w 12187340"/>
              <a:gd name="connsiteY106" fmla="*/ 171413 h 1154858"/>
              <a:gd name="connsiteX107" fmla="*/ 6466606 w 12187340"/>
              <a:gd name="connsiteY107" fmla="*/ 183844 h 1154858"/>
              <a:gd name="connsiteX108" fmla="*/ 6445818 w 12187340"/>
              <a:gd name="connsiteY108" fmla="*/ 196275 h 1154858"/>
              <a:gd name="connsiteX109" fmla="*/ 6405675 w 12187340"/>
              <a:gd name="connsiteY109" fmla="*/ 201488 h 1154858"/>
              <a:gd name="connsiteX110" fmla="*/ 6364457 w 12187340"/>
              <a:gd name="connsiteY110" fmla="*/ 198280 h 1154858"/>
              <a:gd name="connsiteX111" fmla="*/ 6332916 w 12187340"/>
              <a:gd name="connsiteY111" fmla="*/ 203092 h 1154858"/>
              <a:gd name="connsiteX112" fmla="*/ 6282020 w 12187340"/>
              <a:gd name="connsiteY112" fmla="*/ 197277 h 1154858"/>
              <a:gd name="connsiteX113" fmla="*/ 6240085 w 12187340"/>
              <a:gd name="connsiteY113" fmla="*/ 192866 h 1154858"/>
              <a:gd name="connsiteX114" fmla="*/ 6210336 w 12187340"/>
              <a:gd name="connsiteY114" fmla="*/ 197277 h 1154858"/>
              <a:gd name="connsiteX115" fmla="*/ 6206393 w 12187340"/>
              <a:gd name="connsiteY115" fmla="*/ 181037 h 1154858"/>
              <a:gd name="connsiteX116" fmla="*/ 6176286 w 12187340"/>
              <a:gd name="connsiteY116" fmla="*/ 174621 h 1154858"/>
              <a:gd name="connsiteX117" fmla="*/ 6164817 w 12187340"/>
              <a:gd name="connsiteY117" fmla="*/ 161188 h 1154858"/>
              <a:gd name="connsiteX118" fmla="*/ 6174853 w 12187340"/>
              <a:gd name="connsiteY118" fmla="*/ 151965 h 1154858"/>
              <a:gd name="connsiteX119" fmla="*/ 6146537 w 12187340"/>
              <a:gd name="connsiteY119" fmla="*/ 149559 h 1154858"/>
              <a:gd name="connsiteX120" fmla="*/ 6133276 w 12187340"/>
              <a:gd name="connsiteY120" fmla="*/ 143143 h 1154858"/>
              <a:gd name="connsiteX121" fmla="*/ 6142236 w 12187340"/>
              <a:gd name="connsiteY121" fmla="*/ 124898 h 1154858"/>
              <a:gd name="connsiteX122" fmla="*/ 6150838 w 12187340"/>
              <a:gd name="connsiteY122" fmla="*/ 114071 h 1154858"/>
              <a:gd name="connsiteX123" fmla="*/ 6191340 w 12187340"/>
              <a:gd name="connsiteY123" fmla="*/ 112467 h 1154858"/>
              <a:gd name="connsiteX124" fmla="*/ 6206752 w 12187340"/>
              <a:gd name="connsiteY124" fmla="*/ 105650 h 1154858"/>
              <a:gd name="connsiteX125" fmla="*/ 6042596 w 12187340"/>
              <a:gd name="connsiteY125" fmla="*/ 105650 h 1154858"/>
              <a:gd name="connsiteX126" fmla="*/ 6029693 w 12187340"/>
              <a:gd name="connsiteY126" fmla="*/ 444890 h 1154858"/>
              <a:gd name="connsiteX127" fmla="*/ 6210336 w 12187340"/>
              <a:gd name="connsiteY127" fmla="*/ 331409 h 1154858"/>
              <a:gd name="connsiteX128" fmla="*/ 6216429 w 12187340"/>
              <a:gd name="connsiteY128" fmla="*/ 335419 h 1154858"/>
              <a:gd name="connsiteX129" fmla="*/ 6031126 w 12187340"/>
              <a:gd name="connsiteY129" fmla="*/ 454714 h 1154858"/>
              <a:gd name="connsiteX130" fmla="*/ 6031126 w 12187340"/>
              <a:gd name="connsiteY130" fmla="*/ 463736 h 1154858"/>
              <a:gd name="connsiteX131" fmla="*/ 6074853 w 12187340"/>
              <a:gd name="connsiteY131" fmla="*/ 463736 h 1154858"/>
              <a:gd name="connsiteX132" fmla="*/ 6074853 w 12187340"/>
              <a:gd name="connsiteY132" fmla="*/ 466744 h 1154858"/>
              <a:gd name="connsiteX133" fmla="*/ 6084531 w 12187340"/>
              <a:gd name="connsiteY133" fmla="*/ 466744 h 1154858"/>
              <a:gd name="connsiteX134" fmla="*/ 6084531 w 12187340"/>
              <a:gd name="connsiteY134" fmla="*/ 476568 h 1154858"/>
              <a:gd name="connsiteX135" fmla="*/ 6076287 w 12187340"/>
              <a:gd name="connsiteY135" fmla="*/ 476568 h 1154858"/>
              <a:gd name="connsiteX136" fmla="*/ 6076287 w 12187340"/>
              <a:gd name="connsiteY136" fmla="*/ 482382 h 1154858"/>
              <a:gd name="connsiteX137" fmla="*/ 6082022 w 12187340"/>
              <a:gd name="connsiteY137" fmla="*/ 484187 h 1154858"/>
              <a:gd name="connsiteX138" fmla="*/ 6082022 w 12187340"/>
              <a:gd name="connsiteY138" fmla="*/ 490202 h 1154858"/>
              <a:gd name="connsiteX139" fmla="*/ 6069836 w 12187340"/>
              <a:gd name="connsiteY139" fmla="*/ 490202 h 1154858"/>
              <a:gd name="connsiteX140" fmla="*/ 6069836 w 12187340"/>
              <a:gd name="connsiteY140" fmla="*/ 486593 h 1154858"/>
              <a:gd name="connsiteX141" fmla="*/ 6064818 w 12187340"/>
              <a:gd name="connsiteY141" fmla="*/ 483786 h 1154858"/>
              <a:gd name="connsiteX142" fmla="*/ 6059800 w 12187340"/>
              <a:gd name="connsiteY142" fmla="*/ 480778 h 1154858"/>
              <a:gd name="connsiteX143" fmla="*/ 6033277 w 12187340"/>
              <a:gd name="connsiteY143" fmla="*/ 480778 h 1154858"/>
              <a:gd name="connsiteX144" fmla="*/ 6033277 w 12187340"/>
              <a:gd name="connsiteY144" fmla="*/ 483786 h 1154858"/>
              <a:gd name="connsiteX145" fmla="*/ 6020015 w 12187340"/>
              <a:gd name="connsiteY145" fmla="*/ 483786 h 1154858"/>
              <a:gd name="connsiteX146" fmla="*/ 6003886 w 12187340"/>
              <a:gd name="connsiteY146" fmla="*/ 484989 h 1154858"/>
              <a:gd name="connsiteX147" fmla="*/ 6054424 w 12187340"/>
              <a:gd name="connsiteY147" fmla="*/ 701524 h 1154858"/>
              <a:gd name="connsiteX148" fmla="*/ 6041520 w 12187340"/>
              <a:gd name="connsiteY148" fmla="*/ 702125 h 1154858"/>
              <a:gd name="connsiteX149" fmla="*/ 5983098 w 12187340"/>
              <a:gd name="connsiteY149" fmla="*/ 485389 h 1154858"/>
              <a:gd name="connsiteX150" fmla="*/ 5975571 w 12187340"/>
              <a:gd name="connsiteY150" fmla="*/ 482582 h 1154858"/>
              <a:gd name="connsiteX151" fmla="*/ 5957650 w 12187340"/>
              <a:gd name="connsiteY151" fmla="*/ 482582 h 1154858"/>
              <a:gd name="connsiteX152" fmla="*/ 5950482 w 12187340"/>
              <a:gd name="connsiteY152" fmla="*/ 482181 h 1154858"/>
              <a:gd name="connsiteX153" fmla="*/ 5946898 w 12187340"/>
              <a:gd name="connsiteY153" fmla="*/ 478372 h 1154858"/>
              <a:gd name="connsiteX154" fmla="*/ 5944747 w 12187340"/>
              <a:gd name="connsiteY154" fmla="*/ 475966 h 1154858"/>
              <a:gd name="connsiteX155" fmla="*/ 5950482 w 12187340"/>
              <a:gd name="connsiteY155" fmla="*/ 475164 h 1154858"/>
              <a:gd name="connsiteX156" fmla="*/ 5955500 w 12187340"/>
              <a:gd name="connsiteY156" fmla="*/ 473760 h 1154858"/>
              <a:gd name="connsiteX157" fmla="*/ 5954425 w 12187340"/>
              <a:gd name="connsiteY157" fmla="*/ 471755 h 1154858"/>
              <a:gd name="connsiteX158" fmla="*/ 5685252 w 12187340"/>
              <a:gd name="connsiteY158" fmla="*/ 390555 h 1154858"/>
              <a:gd name="connsiteX159" fmla="*/ 5687761 w 12187340"/>
              <a:gd name="connsiteY159" fmla="*/ 386745 h 1154858"/>
              <a:gd name="connsiteX160" fmla="*/ 5973780 w 12187340"/>
              <a:gd name="connsiteY160" fmla="*/ 466141 h 1154858"/>
              <a:gd name="connsiteX161" fmla="*/ 5982382 w 12187340"/>
              <a:gd name="connsiteY161" fmla="*/ 466342 h 1154858"/>
              <a:gd name="connsiteX162" fmla="*/ 5993851 w 12187340"/>
              <a:gd name="connsiteY162" fmla="*/ 466342 h 1154858"/>
              <a:gd name="connsiteX163" fmla="*/ 5997436 w 12187340"/>
              <a:gd name="connsiteY163" fmla="*/ 463335 h 1154858"/>
              <a:gd name="connsiteX164" fmla="*/ 6004246 w 12187340"/>
              <a:gd name="connsiteY164" fmla="*/ 459726 h 1154858"/>
              <a:gd name="connsiteX165" fmla="*/ 5987041 w 12187340"/>
              <a:gd name="connsiteY165" fmla="*/ 105650 h 1154858"/>
              <a:gd name="connsiteX166" fmla="*/ 5899587 w 12187340"/>
              <a:gd name="connsiteY166" fmla="*/ 105650 h 1154858"/>
              <a:gd name="connsiteX167" fmla="*/ 5887042 w 12187340"/>
              <a:gd name="connsiteY167" fmla="*/ 113670 h 1154858"/>
              <a:gd name="connsiteX168" fmla="*/ 5872706 w 12187340"/>
              <a:gd name="connsiteY168" fmla="*/ 140737 h 1154858"/>
              <a:gd name="connsiteX169" fmla="*/ 5841164 w 12187340"/>
              <a:gd name="connsiteY169" fmla="*/ 145749 h 1154858"/>
              <a:gd name="connsiteX170" fmla="*/ 5839014 w 12187340"/>
              <a:gd name="connsiteY170" fmla="*/ 160385 h 1154858"/>
              <a:gd name="connsiteX171" fmla="*/ 5802813 w 12187340"/>
              <a:gd name="connsiteY171" fmla="*/ 157779 h 1154858"/>
              <a:gd name="connsiteX172" fmla="*/ 5764463 w 12187340"/>
              <a:gd name="connsiteY172" fmla="*/ 165398 h 1154858"/>
              <a:gd name="connsiteX173" fmla="*/ 5739015 w 12187340"/>
              <a:gd name="connsiteY173" fmla="*/ 170611 h 1154858"/>
              <a:gd name="connsiteX174" fmla="*/ 5724320 w 12187340"/>
              <a:gd name="connsiteY174" fmla="*/ 165398 h 1154858"/>
              <a:gd name="connsiteX175" fmla="*/ 5711416 w 12187340"/>
              <a:gd name="connsiteY175" fmla="*/ 160385 h 1154858"/>
              <a:gd name="connsiteX176" fmla="*/ 5682026 w 12187340"/>
              <a:gd name="connsiteY176" fmla="*/ 167403 h 1154858"/>
              <a:gd name="connsiteX177" fmla="*/ 5648335 w 12187340"/>
              <a:gd name="connsiteY177" fmla="*/ 159383 h 1154858"/>
              <a:gd name="connsiteX178" fmla="*/ 5613568 w 12187340"/>
              <a:gd name="connsiteY178" fmla="*/ 152767 h 1154858"/>
              <a:gd name="connsiteX179" fmla="*/ 5606399 w 12187340"/>
              <a:gd name="connsiteY179" fmla="*/ 141138 h 1154858"/>
              <a:gd name="connsiteX180" fmla="*/ 5583461 w 12187340"/>
              <a:gd name="connsiteY180" fmla="*/ 119484 h 1154858"/>
              <a:gd name="connsiteX181" fmla="*/ 5562314 w 12187340"/>
              <a:gd name="connsiteY181" fmla="*/ 105650 h 1154858"/>
              <a:gd name="connsiteX182" fmla="*/ 5496365 w 12187340"/>
              <a:gd name="connsiteY182" fmla="*/ 105650 h 1154858"/>
              <a:gd name="connsiteX183" fmla="*/ 5479161 w 12187340"/>
              <a:gd name="connsiteY183" fmla="*/ 702526 h 1154858"/>
              <a:gd name="connsiteX184" fmla="*/ 5508551 w 12187340"/>
              <a:gd name="connsiteY184" fmla="*/ 702526 h 1154858"/>
              <a:gd name="connsiteX185" fmla="*/ 5517870 w 12187340"/>
              <a:gd name="connsiteY185" fmla="*/ 699318 h 1154858"/>
              <a:gd name="connsiteX186" fmla="*/ 5543318 w 12187340"/>
              <a:gd name="connsiteY186" fmla="*/ 699919 h 1154858"/>
              <a:gd name="connsiteX187" fmla="*/ 5568049 w 12187340"/>
              <a:gd name="connsiteY187" fmla="*/ 700922 h 1154858"/>
              <a:gd name="connsiteX188" fmla="*/ 5570199 w 12187340"/>
              <a:gd name="connsiteY188" fmla="*/ 704130 h 1154858"/>
              <a:gd name="connsiteX189" fmla="*/ 5572708 w 12187340"/>
              <a:gd name="connsiteY189" fmla="*/ 708942 h 1154858"/>
              <a:gd name="connsiteX190" fmla="*/ 5577367 w 12187340"/>
              <a:gd name="connsiteY190" fmla="*/ 716561 h 1154858"/>
              <a:gd name="connsiteX191" fmla="*/ 5878799 w 12187340"/>
              <a:gd name="connsiteY191" fmla="*/ 731598 h 1154858"/>
              <a:gd name="connsiteX192" fmla="*/ 5881306 w 12187340"/>
              <a:gd name="connsiteY192" fmla="*/ 743829 h 1154858"/>
              <a:gd name="connsiteX193" fmla="*/ 5463031 w 12187340"/>
              <a:gd name="connsiteY193" fmla="*/ 729594 h 1154858"/>
              <a:gd name="connsiteX194" fmla="*/ 5424680 w 12187340"/>
              <a:gd name="connsiteY194" fmla="*/ 730997 h 1154858"/>
              <a:gd name="connsiteX195" fmla="*/ 5417870 w 12187340"/>
              <a:gd name="connsiteY195" fmla="*/ 734606 h 1154858"/>
              <a:gd name="connsiteX196" fmla="*/ 5184539 w 12187340"/>
              <a:gd name="connsiteY196" fmla="*/ 1040964 h 1154858"/>
              <a:gd name="connsiteX197" fmla="*/ 5163392 w 12187340"/>
              <a:gd name="connsiteY197" fmla="*/ 1045174 h 1154858"/>
              <a:gd name="connsiteX198" fmla="*/ 5161600 w 12187340"/>
              <a:gd name="connsiteY198" fmla="*/ 1031942 h 1154858"/>
              <a:gd name="connsiteX199" fmla="*/ 5384178 w 12187340"/>
              <a:gd name="connsiteY199" fmla="*/ 736611 h 1154858"/>
              <a:gd name="connsiteX200" fmla="*/ 5383461 w 12187340"/>
              <a:gd name="connsiteY200" fmla="*/ 729193 h 1154858"/>
              <a:gd name="connsiteX201" fmla="*/ 5364824 w 12187340"/>
              <a:gd name="connsiteY201" fmla="*/ 729193 h 1154858"/>
              <a:gd name="connsiteX202" fmla="*/ 5346903 w 12187340"/>
              <a:gd name="connsiteY202" fmla="*/ 726987 h 1154858"/>
              <a:gd name="connsiteX203" fmla="*/ 5341885 w 12187340"/>
              <a:gd name="connsiteY203" fmla="*/ 723779 h 1154858"/>
              <a:gd name="connsiteX204" fmla="*/ 5346544 w 12187340"/>
              <a:gd name="connsiteY204" fmla="*/ 718165 h 1154858"/>
              <a:gd name="connsiteX205" fmla="*/ 5369842 w 12187340"/>
              <a:gd name="connsiteY205" fmla="*/ 714156 h 1154858"/>
              <a:gd name="connsiteX206" fmla="*/ 5382028 w 12187340"/>
              <a:gd name="connsiteY206" fmla="*/ 710547 h 1154858"/>
              <a:gd name="connsiteX207" fmla="*/ 5381311 w 12187340"/>
              <a:gd name="connsiteY207" fmla="*/ 702126 h 1154858"/>
              <a:gd name="connsiteX208" fmla="*/ 5158374 w 12187340"/>
              <a:gd name="connsiteY208" fmla="*/ 387548 h 1154858"/>
              <a:gd name="connsiteX209" fmla="*/ 5170919 w 12187340"/>
              <a:gd name="connsiteY209" fmla="*/ 382134 h 1154858"/>
              <a:gd name="connsiteX210" fmla="*/ 5409626 w 12187340"/>
              <a:gd name="connsiteY210" fmla="*/ 698517 h 1154858"/>
              <a:gd name="connsiteX211" fmla="*/ 5414644 w 12187340"/>
              <a:gd name="connsiteY211" fmla="*/ 701324 h 1154858"/>
              <a:gd name="connsiteX212" fmla="*/ 5431131 w 12187340"/>
              <a:gd name="connsiteY212" fmla="*/ 702126 h 1154858"/>
              <a:gd name="connsiteX213" fmla="*/ 5440092 w 12187340"/>
              <a:gd name="connsiteY213" fmla="*/ 702126 h 1154858"/>
              <a:gd name="connsiteX214" fmla="*/ 5408192 w 12187340"/>
              <a:gd name="connsiteY214" fmla="*/ 105650 h 1154858"/>
              <a:gd name="connsiteX215" fmla="*/ 4894219 w 12187340"/>
              <a:gd name="connsiteY215" fmla="*/ 105650 h 1154858"/>
              <a:gd name="connsiteX216" fmla="*/ 4888126 w 12187340"/>
              <a:gd name="connsiteY216" fmla="*/ 189457 h 1154858"/>
              <a:gd name="connsiteX217" fmla="*/ 4945831 w 12187340"/>
              <a:gd name="connsiteY217" fmla="*/ 213717 h 1154858"/>
              <a:gd name="connsiteX218" fmla="*/ 4999594 w 12187340"/>
              <a:gd name="connsiteY218" fmla="*/ 202289 h 1154858"/>
              <a:gd name="connsiteX219" fmla="*/ 5061959 w 12187340"/>
              <a:gd name="connsiteY219" fmla="*/ 189057 h 1154858"/>
              <a:gd name="connsiteX220" fmla="*/ 5072353 w 12187340"/>
              <a:gd name="connsiteY220" fmla="*/ 209507 h 1154858"/>
              <a:gd name="connsiteX221" fmla="*/ 5114288 w 12187340"/>
              <a:gd name="connsiteY221" fmla="*/ 211713 h 1154858"/>
              <a:gd name="connsiteX222" fmla="*/ 5134360 w 12187340"/>
              <a:gd name="connsiteY222" fmla="*/ 228153 h 1154858"/>
              <a:gd name="connsiteX223" fmla="*/ 5147980 w 12187340"/>
              <a:gd name="connsiteY223" fmla="*/ 256022 h 1154858"/>
              <a:gd name="connsiteX224" fmla="*/ 5129700 w 12187340"/>
              <a:gd name="connsiteY224" fmla="*/ 273666 h 1154858"/>
              <a:gd name="connsiteX225" fmla="*/ 5108554 w 12187340"/>
              <a:gd name="connsiteY225" fmla="*/ 292713 h 1154858"/>
              <a:gd name="connsiteX226" fmla="*/ 5061601 w 12187340"/>
              <a:gd name="connsiteY226" fmla="*/ 303540 h 1154858"/>
              <a:gd name="connsiteX227" fmla="*/ 5058375 w 12187340"/>
              <a:gd name="connsiteY227" fmla="*/ 334015 h 1154858"/>
              <a:gd name="connsiteX228" fmla="*/ 5004612 w 12187340"/>
              <a:gd name="connsiteY228" fmla="*/ 328802 h 1154858"/>
              <a:gd name="connsiteX229" fmla="*/ 4947265 w 12187340"/>
              <a:gd name="connsiteY229" fmla="*/ 344842 h 1154858"/>
              <a:gd name="connsiteX230" fmla="*/ 4909272 w 12187340"/>
              <a:gd name="connsiteY230" fmla="*/ 355669 h 1154858"/>
              <a:gd name="connsiteX231" fmla="*/ 4887767 w 12187340"/>
              <a:gd name="connsiteY231" fmla="*/ 344842 h 1154858"/>
              <a:gd name="connsiteX232" fmla="*/ 4868413 w 12187340"/>
              <a:gd name="connsiteY232" fmla="*/ 334216 h 1154858"/>
              <a:gd name="connsiteX233" fmla="*/ 4824327 w 12187340"/>
              <a:gd name="connsiteY233" fmla="*/ 348852 h 1154858"/>
              <a:gd name="connsiteX234" fmla="*/ 4774148 w 12187340"/>
              <a:gd name="connsiteY234" fmla="*/ 332010 h 1154858"/>
              <a:gd name="connsiteX235" fmla="*/ 4722536 w 12187340"/>
              <a:gd name="connsiteY235" fmla="*/ 318176 h 1154858"/>
              <a:gd name="connsiteX236" fmla="*/ 4712142 w 12187340"/>
              <a:gd name="connsiteY236" fmla="*/ 293515 h 1154858"/>
              <a:gd name="connsiteX237" fmla="*/ 4677733 w 12187340"/>
              <a:gd name="connsiteY237" fmla="*/ 286097 h 1154858"/>
              <a:gd name="connsiteX238" fmla="*/ 4647984 w 12187340"/>
              <a:gd name="connsiteY238" fmla="*/ 253215 h 1154858"/>
              <a:gd name="connsiteX239" fmla="*/ 4651927 w 12187340"/>
              <a:gd name="connsiteY239" fmla="*/ 228955 h 1154858"/>
              <a:gd name="connsiteX240" fmla="*/ 4684185 w 12187340"/>
              <a:gd name="connsiteY240" fmla="*/ 202089 h 1154858"/>
              <a:gd name="connsiteX241" fmla="*/ 4735080 w 12187340"/>
              <a:gd name="connsiteY241" fmla="*/ 203893 h 1154858"/>
              <a:gd name="connsiteX242" fmla="*/ 4769847 w 12187340"/>
              <a:gd name="connsiteY242" fmla="*/ 192666 h 1154858"/>
              <a:gd name="connsiteX243" fmla="*/ 4831854 w 12187340"/>
              <a:gd name="connsiteY243" fmla="*/ 196675 h 1154858"/>
              <a:gd name="connsiteX244" fmla="*/ 4866262 w 12187340"/>
              <a:gd name="connsiteY244" fmla="*/ 156977 h 1154858"/>
              <a:gd name="connsiteX245" fmla="*/ 4865545 w 12187340"/>
              <a:gd name="connsiteY245" fmla="*/ 105650 h 1154858"/>
              <a:gd name="connsiteX246" fmla="*/ 4406768 w 12187340"/>
              <a:gd name="connsiteY246" fmla="*/ 105650 h 1154858"/>
              <a:gd name="connsiteX247" fmla="*/ 4400675 w 12187340"/>
              <a:gd name="connsiteY247" fmla="*/ 132717 h 1154858"/>
              <a:gd name="connsiteX248" fmla="*/ 4405693 w 12187340"/>
              <a:gd name="connsiteY248" fmla="*/ 166400 h 1154858"/>
              <a:gd name="connsiteX249" fmla="*/ 4430065 w 12187340"/>
              <a:gd name="connsiteY249" fmla="*/ 197878 h 1154858"/>
              <a:gd name="connsiteX250" fmla="*/ 4466624 w 12187340"/>
              <a:gd name="connsiteY250" fmla="*/ 181037 h 1154858"/>
              <a:gd name="connsiteX251" fmla="*/ 4496015 w 12187340"/>
              <a:gd name="connsiteY251" fmla="*/ 179633 h 1154858"/>
              <a:gd name="connsiteX252" fmla="*/ 4525763 w 12187340"/>
              <a:gd name="connsiteY252" fmla="*/ 182841 h 1154858"/>
              <a:gd name="connsiteX253" fmla="*/ 4537233 w 12187340"/>
              <a:gd name="connsiteY253" fmla="*/ 211111 h 1154858"/>
              <a:gd name="connsiteX254" fmla="*/ 4512143 w 12187340"/>
              <a:gd name="connsiteY254" fmla="*/ 216524 h 1154858"/>
              <a:gd name="connsiteX255" fmla="*/ 4508559 w 12187340"/>
              <a:gd name="connsiteY255" fmla="*/ 236574 h 1154858"/>
              <a:gd name="connsiteX256" fmla="*/ 4478810 w 12187340"/>
              <a:gd name="connsiteY256" fmla="*/ 248002 h 1154858"/>
              <a:gd name="connsiteX257" fmla="*/ 4512502 w 12187340"/>
              <a:gd name="connsiteY257" fmla="*/ 249205 h 1154858"/>
              <a:gd name="connsiteX258" fmla="*/ 4532215 w 12187340"/>
              <a:gd name="connsiteY258" fmla="*/ 248002 h 1154858"/>
              <a:gd name="connsiteX259" fmla="*/ 4536158 w 12187340"/>
              <a:gd name="connsiteY259" fmla="*/ 274668 h 1154858"/>
              <a:gd name="connsiteX260" fmla="*/ 4515369 w 12187340"/>
              <a:gd name="connsiteY260" fmla="*/ 310357 h 1154858"/>
              <a:gd name="connsiteX261" fmla="*/ 4475226 w 12187340"/>
              <a:gd name="connsiteY261" fmla="*/ 318978 h 1154858"/>
              <a:gd name="connsiteX262" fmla="*/ 4433650 w 12187340"/>
              <a:gd name="connsiteY262" fmla="*/ 313765 h 1154858"/>
              <a:gd name="connsiteX263" fmla="*/ 4402109 w 12187340"/>
              <a:gd name="connsiteY263" fmla="*/ 321584 h 1154858"/>
              <a:gd name="connsiteX264" fmla="*/ 4351213 w 12187340"/>
              <a:gd name="connsiteY264" fmla="*/ 296923 h 1154858"/>
              <a:gd name="connsiteX265" fmla="*/ 4308920 w 12187340"/>
              <a:gd name="connsiteY265" fmla="*/ 289505 h 1154858"/>
              <a:gd name="connsiteX266" fmla="*/ 4279171 w 12187340"/>
              <a:gd name="connsiteY266" fmla="*/ 296923 h 1154858"/>
              <a:gd name="connsiteX267" fmla="*/ 4275228 w 12187340"/>
              <a:gd name="connsiteY267" fmla="*/ 269856 h 1154858"/>
              <a:gd name="connsiteX268" fmla="*/ 4245121 w 12187340"/>
              <a:gd name="connsiteY268" fmla="*/ 259230 h 1154858"/>
              <a:gd name="connsiteX269" fmla="*/ 4215372 w 12187340"/>
              <a:gd name="connsiteY269" fmla="*/ 255421 h 1154858"/>
              <a:gd name="connsiteX270" fmla="*/ 4202111 w 12187340"/>
              <a:gd name="connsiteY270" fmla="*/ 244594 h 1154858"/>
              <a:gd name="connsiteX271" fmla="*/ 4211071 w 12187340"/>
              <a:gd name="connsiteY271" fmla="*/ 214520 h 1154858"/>
              <a:gd name="connsiteX272" fmla="*/ 4219673 w 12187340"/>
              <a:gd name="connsiteY272" fmla="*/ 196675 h 1154858"/>
              <a:gd name="connsiteX273" fmla="*/ 4260175 w 12187340"/>
              <a:gd name="connsiteY273" fmla="*/ 193868 h 1154858"/>
              <a:gd name="connsiteX274" fmla="*/ 4295658 w 12187340"/>
              <a:gd name="connsiteY274" fmla="*/ 180636 h 1154858"/>
              <a:gd name="connsiteX275" fmla="*/ 4310712 w 12187340"/>
              <a:gd name="connsiteY275" fmla="*/ 183844 h 1154858"/>
              <a:gd name="connsiteX276" fmla="*/ 4350496 w 12187340"/>
              <a:gd name="connsiteY276" fmla="*/ 176024 h 1154858"/>
              <a:gd name="connsiteX277" fmla="*/ 4387413 w 12187340"/>
              <a:gd name="connsiteY277" fmla="*/ 153368 h 1154858"/>
              <a:gd name="connsiteX278" fmla="*/ 4385621 w 12187340"/>
              <a:gd name="connsiteY278" fmla="*/ 105650 h 1154858"/>
              <a:gd name="connsiteX279" fmla="*/ 3866630 w 12187340"/>
              <a:gd name="connsiteY279" fmla="*/ 105650 h 1154858"/>
              <a:gd name="connsiteX280" fmla="*/ 3859820 w 12187340"/>
              <a:gd name="connsiteY280" fmla="*/ 209507 h 1154858"/>
              <a:gd name="connsiteX281" fmla="*/ 3859820 w 12187340"/>
              <a:gd name="connsiteY281" fmla="*/ 209707 h 1154858"/>
              <a:gd name="connsiteX282" fmla="*/ 3860177 w 12187340"/>
              <a:gd name="connsiteY282" fmla="*/ 209707 h 1154858"/>
              <a:gd name="connsiteX283" fmla="*/ 3860177 w 12187340"/>
              <a:gd name="connsiteY283" fmla="*/ 209907 h 1154858"/>
              <a:gd name="connsiteX284" fmla="*/ 3860177 w 12187340"/>
              <a:gd name="connsiteY284" fmla="*/ 210108 h 1154858"/>
              <a:gd name="connsiteX285" fmla="*/ 3860177 w 12187340"/>
              <a:gd name="connsiteY285" fmla="*/ 210308 h 1154858"/>
              <a:gd name="connsiteX286" fmla="*/ 3860177 w 12187340"/>
              <a:gd name="connsiteY286" fmla="*/ 210508 h 1154858"/>
              <a:gd name="connsiteX287" fmla="*/ 3860177 w 12187340"/>
              <a:gd name="connsiteY287" fmla="*/ 210708 h 1154858"/>
              <a:gd name="connsiteX288" fmla="*/ 3859820 w 12187340"/>
              <a:gd name="connsiteY288" fmla="*/ 210907 h 1154858"/>
              <a:gd name="connsiteX289" fmla="*/ 3859820 w 12187340"/>
              <a:gd name="connsiteY289" fmla="*/ 211107 h 1154858"/>
              <a:gd name="connsiteX290" fmla="*/ 3858386 w 12187340"/>
              <a:gd name="connsiteY290" fmla="*/ 229954 h 1154858"/>
              <a:gd name="connsiteX291" fmla="*/ 3858744 w 12187340"/>
              <a:gd name="connsiteY291" fmla="*/ 230153 h 1154858"/>
              <a:gd name="connsiteX292" fmla="*/ 3858744 w 12187340"/>
              <a:gd name="connsiteY292" fmla="*/ 230353 h 1154858"/>
              <a:gd name="connsiteX293" fmla="*/ 3858744 w 12187340"/>
              <a:gd name="connsiteY293" fmla="*/ 230554 h 1154858"/>
              <a:gd name="connsiteX294" fmla="*/ 3858744 w 12187340"/>
              <a:gd name="connsiteY294" fmla="*/ 230753 h 1154858"/>
              <a:gd name="connsiteX295" fmla="*/ 3858744 w 12187340"/>
              <a:gd name="connsiteY295" fmla="*/ 230953 h 1154858"/>
              <a:gd name="connsiteX296" fmla="*/ 3858386 w 12187340"/>
              <a:gd name="connsiteY296" fmla="*/ 230953 h 1154858"/>
              <a:gd name="connsiteX297" fmla="*/ 3852651 w 12187340"/>
              <a:gd name="connsiteY297" fmla="*/ 326188 h 1154858"/>
              <a:gd name="connsiteX298" fmla="*/ 3852651 w 12187340"/>
              <a:gd name="connsiteY298" fmla="*/ 326388 h 1154858"/>
              <a:gd name="connsiteX299" fmla="*/ 3853009 w 12187340"/>
              <a:gd name="connsiteY299" fmla="*/ 326589 h 1154858"/>
              <a:gd name="connsiteX300" fmla="*/ 3853009 w 12187340"/>
              <a:gd name="connsiteY300" fmla="*/ 326788 h 1154858"/>
              <a:gd name="connsiteX301" fmla="*/ 3853367 w 12187340"/>
              <a:gd name="connsiteY301" fmla="*/ 326988 h 1154858"/>
              <a:gd name="connsiteX302" fmla="*/ 3853367 w 12187340"/>
              <a:gd name="connsiteY302" fmla="*/ 327188 h 1154858"/>
              <a:gd name="connsiteX303" fmla="*/ 3853009 w 12187340"/>
              <a:gd name="connsiteY303" fmla="*/ 327188 h 1154858"/>
              <a:gd name="connsiteX304" fmla="*/ 3853009 w 12187340"/>
              <a:gd name="connsiteY304" fmla="*/ 327388 h 1154858"/>
              <a:gd name="connsiteX305" fmla="*/ 3852651 w 12187340"/>
              <a:gd name="connsiteY305" fmla="*/ 327587 h 1154858"/>
              <a:gd name="connsiteX306" fmla="*/ 3852294 w 12187340"/>
              <a:gd name="connsiteY306" fmla="*/ 327587 h 1154858"/>
              <a:gd name="connsiteX307" fmla="*/ 3851577 w 12187340"/>
              <a:gd name="connsiteY307" fmla="*/ 344028 h 1154858"/>
              <a:gd name="connsiteX308" fmla="*/ 3851577 w 12187340"/>
              <a:gd name="connsiteY308" fmla="*/ 344228 h 1154858"/>
              <a:gd name="connsiteX309" fmla="*/ 3851935 w 12187340"/>
              <a:gd name="connsiteY309" fmla="*/ 344228 h 1154858"/>
              <a:gd name="connsiteX310" fmla="*/ 3851935 w 12187340"/>
              <a:gd name="connsiteY310" fmla="*/ 344427 h 1154858"/>
              <a:gd name="connsiteX311" fmla="*/ 3851935 w 12187340"/>
              <a:gd name="connsiteY311" fmla="*/ 344627 h 1154858"/>
              <a:gd name="connsiteX312" fmla="*/ 3851935 w 12187340"/>
              <a:gd name="connsiteY312" fmla="*/ 344828 h 1154858"/>
              <a:gd name="connsiteX313" fmla="*/ 3851935 w 12187340"/>
              <a:gd name="connsiteY313" fmla="*/ 345027 h 1154858"/>
              <a:gd name="connsiteX314" fmla="*/ 3851935 w 12187340"/>
              <a:gd name="connsiteY314" fmla="*/ 345227 h 1154858"/>
              <a:gd name="connsiteX315" fmla="*/ 3851577 w 12187340"/>
              <a:gd name="connsiteY315" fmla="*/ 345427 h 1154858"/>
              <a:gd name="connsiteX316" fmla="*/ 3851577 w 12187340"/>
              <a:gd name="connsiteY316" fmla="*/ 345627 h 1154858"/>
              <a:gd name="connsiteX317" fmla="*/ 3847993 w 12187340"/>
              <a:gd name="connsiteY317" fmla="*/ 396152 h 1154858"/>
              <a:gd name="connsiteX318" fmla="*/ 3847993 w 12187340"/>
              <a:gd name="connsiteY318" fmla="*/ 396352 h 1154858"/>
              <a:gd name="connsiteX319" fmla="*/ 3847993 w 12187340"/>
              <a:gd name="connsiteY319" fmla="*/ 396551 h 1154858"/>
              <a:gd name="connsiteX320" fmla="*/ 3845842 w 12187340"/>
              <a:gd name="connsiteY320" fmla="*/ 428230 h 1154858"/>
              <a:gd name="connsiteX321" fmla="*/ 3846200 w 12187340"/>
              <a:gd name="connsiteY321" fmla="*/ 428230 h 1154858"/>
              <a:gd name="connsiteX322" fmla="*/ 3846558 w 12187340"/>
              <a:gd name="connsiteY322" fmla="*/ 428430 h 1154858"/>
              <a:gd name="connsiteX323" fmla="*/ 3846915 w 12187340"/>
              <a:gd name="connsiteY323" fmla="*/ 428630 h 1154858"/>
              <a:gd name="connsiteX324" fmla="*/ 3847273 w 12187340"/>
              <a:gd name="connsiteY324" fmla="*/ 428829 h 1154858"/>
              <a:gd name="connsiteX325" fmla="*/ 3847273 w 12187340"/>
              <a:gd name="connsiteY325" fmla="*/ 429030 h 1154858"/>
              <a:gd name="connsiteX326" fmla="*/ 3847273 w 12187340"/>
              <a:gd name="connsiteY326" fmla="*/ 429230 h 1154858"/>
              <a:gd name="connsiteX327" fmla="*/ 3847273 w 12187340"/>
              <a:gd name="connsiteY327" fmla="*/ 429429 h 1154858"/>
              <a:gd name="connsiteX328" fmla="*/ 3846915 w 12187340"/>
              <a:gd name="connsiteY328" fmla="*/ 429629 h 1154858"/>
              <a:gd name="connsiteX329" fmla="*/ 3846558 w 12187340"/>
              <a:gd name="connsiteY329" fmla="*/ 429829 h 1154858"/>
              <a:gd name="connsiteX330" fmla="*/ 3846200 w 12187340"/>
              <a:gd name="connsiteY330" fmla="*/ 430029 h 1154858"/>
              <a:gd name="connsiteX331" fmla="*/ 3845842 w 12187340"/>
              <a:gd name="connsiteY331" fmla="*/ 430029 h 1154858"/>
              <a:gd name="connsiteX332" fmla="*/ 3845484 w 12187340"/>
              <a:gd name="connsiteY332" fmla="*/ 438450 h 1154858"/>
              <a:gd name="connsiteX333" fmla="*/ 4099604 w 12187340"/>
              <a:gd name="connsiteY333" fmla="*/ 574787 h 1154858"/>
              <a:gd name="connsiteX334" fmla="*/ 4163403 w 12187340"/>
              <a:gd name="connsiteY334" fmla="*/ 574588 h 1154858"/>
              <a:gd name="connsiteX335" fmla="*/ 4164119 w 12187340"/>
              <a:gd name="connsiteY335" fmla="*/ 576192 h 1154858"/>
              <a:gd name="connsiteX336" fmla="*/ 4163403 w 12187340"/>
              <a:gd name="connsiteY336" fmla="*/ 576192 h 1154858"/>
              <a:gd name="connsiteX337" fmla="*/ 4084192 w 12187340"/>
              <a:gd name="connsiteY337" fmla="*/ 586016 h 1154858"/>
              <a:gd name="connsiteX338" fmla="*/ 3839391 w 12187340"/>
              <a:gd name="connsiteY338" fmla="*/ 613885 h 1154858"/>
              <a:gd name="connsiteX339" fmla="*/ 3834015 w 12187340"/>
              <a:gd name="connsiteY339" fmla="*/ 613885 h 1154858"/>
              <a:gd name="connsiteX340" fmla="*/ 3827205 w 12187340"/>
              <a:gd name="connsiteY340" fmla="*/ 637744 h 1154858"/>
              <a:gd name="connsiteX341" fmla="*/ 3913226 w 12187340"/>
              <a:gd name="connsiteY341" fmla="*/ 637543 h 1154858"/>
              <a:gd name="connsiteX342" fmla="*/ 3952652 w 12187340"/>
              <a:gd name="connsiteY342" fmla="*/ 637543 h 1154858"/>
              <a:gd name="connsiteX343" fmla="*/ 3953010 w 12187340"/>
              <a:gd name="connsiteY343" fmla="*/ 637543 h 1154858"/>
              <a:gd name="connsiteX344" fmla="*/ 3953367 w 12187340"/>
              <a:gd name="connsiteY344" fmla="*/ 639348 h 1154858"/>
              <a:gd name="connsiteX345" fmla="*/ 3918959 w 12187340"/>
              <a:gd name="connsiteY345" fmla="*/ 643558 h 1154858"/>
              <a:gd name="connsiteX346" fmla="*/ 3822903 w 12187340"/>
              <a:gd name="connsiteY346" fmla="*/ 654385 h 1154858"/>
              <a:gd name="connsiteX347" fmla="*/ 3797455 w 12187340"/>
              <a:gd name="connsiteY347" fmla="*/ 745811 h 1154858"/>
              <a:gd name="connsiteX348" fmla="*/ 3794229 w 12187340"/>
              <a:gd name="connsiteY348" fmla="*/ 745811 h 1154858"/>
              <a:gd name="connsiteX349" fmla="*/ 3764480 w 12187340"/>
              <a:gd name="connsiteY349" fmla="*/ 654786 h 1154858"/>
              <a:gd name="connsiteX350" fmla="*/ 3669857 w 12187340"/>
              <a:gd name="connsiteY350" fmla="*/ 645162 h 1154858"/>
              <a:gd name="connsiteX351" fmla="*/ 3635449 w 12187340"/>
              <a:gd name="connsiteY351" fmla="*/ 639949 h 1154858"/>
              <a:gd name="connsiteX352" fmla="*/ 3635807 w 12187340"/>
              <a:gd name="connsiteY352" fmla="*/ 638145 h 1154858"/>
              <a:gd name="connsiteX353" fmla="*/ 3759103 w 12187340"/>
              <a:gd name="connsiteY353" fmla="*/ 637944 h 1154858"/>
              <a:gd name="connsiteX354" fmla="*/ 3751218 w 12187340"/>
              <a:gd name="connsiteY354" fmla="*/ 614686 h 1154858"/>
              <a:gd name="connsiteX355" fmla="*/ 3749785 w 12187340"/>
              <a:gd name="connsiteY355" fmla="*/ 614686 h 1154858"/>
              <a:gd name="connsiteX356" fmla="*/ 3749427 w 12187340"/>
              <a:gd name="connsiteY356" fmla="*/ 614487 h 1154858"/>
              <a:gd name="connsiteX357" fmla="*/ 3749069 w 12187340"/>
              <a:gd name="connsiteY357" fmla="*/ 614487 h 1154858"/>
              <a:gd name="connsiteX358" fmla="*/ 3749069 w 12187340"/>
              <a:gd name="connsiteY358" fmla="*/ 614286 h 1154858"/>
              <a:gd name="connsiteX359" fmla="*/ 3748711 w 12187340"/>
              <a:gd name="connsiteY359" fmla="*/ 614286 h 1154858"/>
              <a:gd name="connsiteX360" fmla="*/ 3748711 w 12187340"/>
              <a:gd name="connsiteY360" fmla="*/ 614085 h 1154858"/>
              <a:gd name="connsiteX361" fmla="*/ 3748354 w 12187340"/>
              <a:gd name="connsiteY361" fmla="*/ 613886 h 1154858"/>
              <a:gd name="connsiteX362" fmla="*/ 3744410 w 12187340"/>
              <a:gd name="connsiteY362" fmla="*/ 613886 h 1154858"/>
              <a:gd name="connsiteX363" fmla="*/ 3744053 w 12187340"/>
              <a:gd name="connsiteY363" fmla="*/ 613886 h 1154858"/>
              <a:gd name="connsiteX364" fmla="*/ 3511797 w 12187340"/>
              <a:gd name="connsiteY364" fmla="*/ 589826 h 1154858"/>
              <a:gd name="connsiteX365" fmla="*/ 3432228 w 12187340"/>
              <a:gd name="connsiteY365" fmla="*/ 577596 h 1154858"/>
              <a:gd name="connsiteX366" fmla="*/ 3432585 w 12187340"/>
              <a:gd name="connsiteY366" fmla="*/ 575992 h 1154858"/>
              <a:gd name="connsiteX367" fmla="*/ 3493875 w 12187340"/>
              <a:gd name="connsiteY367" fmla="*/ 575793 h 1154858"/>
              <a:gd name="connsiteX368" fmla="*/ 3374880 w 12187340"/>
              <a:gd name="connsiteY368" fmla="*/ 468728 h 1154858"/>
              <a:gd name="connsiteX369" fmla="*/ 3368070 w 12187340"/>
              <a:gd name="connsiteY369" fmla="*/ 493790 h 1154858"/>
              <a:gd name="connsiteX370" fmla="*/ 3366278 w 12187340"/>
              <a:gd name="connsiteY370" fmla="*/ 493790 h 1154858"/>
              <a:gd name="connsiteX371" fmla="*/ 3354450 w 12187340"/>
              <a:gd name="connsiteY371" fmla="*/ 457700 h 1154858"/>
              <a:gd name="connsiteX372" fmla="*/ 3304630 w 12187340"/>
              <a:gd name="connsiteY372" fmla="*/ 434844 h 1154858"/>
              <a:gd name="connsiteX373" fmla="*/ 3291368 w 12187340"/>
              <a:gd name="connsiteY373" fmla="*/ 433440 h 1154858"/>
              <a:gd name="connsiteX374" fmla="*/ 3270938 w 12187340"/>
              <a:gd name="connsiteY374" fmla="*/ 430433 h 1154858"/>
              <a:gd name="connsiteX375" fmla="*/ 3270938 w 12187340"/>
              <a:gd name="connsiteY375" fmla="*/ 429230 h 1154858"/>
              <a:gd name="connsiteX376" fmla="*/ 3291010 w 12187340"/>
              <a:gd name="connsiteY376" fmla="*/ 429230 h 1154858"/>
              <a:gd name="connsiteX377" fmla="*/ 3209648 w 12187340"/>
              <a:gd name="connsiteY377" fmla="*/ 401562 h 1154858"/>
              <a:gd name="connsiteX378" fmla="*/ 3196745 w 12187340"/>
              <a:gd name="connsiteY378" fmla="*/ 400158 h 1154858"/>
              <a:gd name="connsiteX379" fmla="*/ 3148717 w 12187340"/>
              <a:gd name="connsiteY379" fmla="*/ 392940 h 1154858"/>
              <a:gd name="connsiteX380" fmla="*/ 3149075 w 12187340"/>
              <a:gd name="connsiteY380" fmla="*/ 391938 h 1154858"/>
              <a:gd name="connsiteX381" fmla="*/ 3177390 w 12187340"/>
              <a:gd name="connsiteY381" fmla="*/ 391938 h 1154858"/>
              <a:gd name="connsiteX382" fmla="*/ 3177032 w 12187340"/>
              <a:gd name="connsiteY382" fmla="*/ 391738 h 1154858"/>
              <a:gd name="connsiteX383" fmla="*/ 3176674 w 12187340"/>
              <a:gd name="connsiteY383" fmla="*/ 391738 h 1154858"/>
              <a:gd name="connsiteX384" fmla="*/ 3046210 w 12187340"/>
              <a:gd name="connsiteY384" fmla="*/ 302918 h 1154858"/>
              <a:gd name="connsiteX385" fmla="*/ 3042984 w 12187340"/>
              <a:gd name="connsiteY385" fmla="*/ 314547 h 1154858"/>
              <a:gd name="connsiteX386" fmla="*/ 3041909 w 12187340"/>
              <a:gd name="connsiteY386" fmla="*/ 314547 h 1154858"/>
              <a:gd name="connsiteX387" fmla="*/ 3036892 w 12187340"/>
              <a:gd name="connsiteY387" fmla="*/ 298909 h 1154858"/>
              <a:gd name="connsiteX388" fmla="*/ 2996749 w 12187340"/>
              <a:gd name="connsiteY388" fmla="*/ 282468 h 1154858"/>
              <a:gd name="connsiteX389" fmla="*/ 2993164 w 12187340"/>
              <a:gd name="connsiteY389" fmla="*/ 281867 h 1154858"/>
              <a:gd name="connsiteX390" fmla="*/ 2993164 w 12187340"/>
              <a:gd name="connsiteY390" fmla="*/ 281465 h 1154858"/>
              <a:gd name="connsiteX391" fmla="*/ 2993881 w 12187340"/>
              <a:gd name="connsiteY391" fmla="*/ 281465 h 1154858"/>
              <a:gd name="connsiteX392" fmla="*/ 2948720 w 12187340"/>
              <a:gd name="connsiteY392" fmla="*/ 265426 h 1154858"/>
              <a:gd name="connsiteX393" fmla="*/ 2946925 w 12187340"/>
              <a:gd name="connsiteY393" fmla="*/ 265035 h 1154858"/>
              <a:gd name="connsiteX394" fmla="*/ 2940832 w 12187340"/>
              <a:gd name="connsiteY394" fmla="*/ 262829 h 1154858"/>
              <a:gd name="connsiteX395" fmla="*/ 2933664 w 12187340"/>
              <a:gd name="connsiteY395" fmla="*/ 262829 h 1154858"/>
              <a:gd name="connsiteX396" fmla="*/ 2946925 w 12187340"/>
              <a:gd name="connsiteY396" fmla="*/ 265035 h 1154858"/>
              <a:gd name="connsiteX397" fmla="*/ 2930438 w 12187340"/>
              <a:gd name="connsiteY397" fmla="*/ 262629 h 1154858"/>
              <a:gd name="connsiteX398" fmla="*/ 2930438 w 12187340"/>
              <a:gd name="connsiteY398" fmla="*/ 262227 h 1154858"/>
              <a:gd name="connsiteX399" fmla="*/ 2940474 w 12187340"/>
              <a:gd name="connsiteY399" fmla="*/ 262227 h 1154858"/>
              <a:gd name="connsiteX400" fmla="*/ 2940832 w 12187340"/>
              <a:gd name="connsiteY400" fmla="*/ 262027 h 1154858"/>
              <a:gd name="connsiteX401" fmla="*/ 2941548 w 12187340"/>
              <a:gd name="connsiteY401" fmla="*/ 262227 h 1154858"/>
              <a:gd name="connsiteX402" fmla="*/ 2948000 w 12187340"/>
              <a:gd name="connsiteY402" fmla="*/ 262227 h 1154858"/>
              <a:gd name="connsiteX403" fmla="*/ 2944057 w 12187340"/>
              <a:gd name="connsiteY403" fmla="*/ 256413 h 1154858"/>
              <a:gd name="connsiteX404" fmla="*/ 2948358 w 12187340"/>
              <a:gd name="connsiteY404" fmla="*/ 262227 h 1154858"/>
              <a:gd name="connsiteX405" fmla="*/ 2997462 w 12187340"/>
              <a:gd name="connsiteY405" fmla="*/ 262027 h 1154858"/>
              <a:gd name="connsiteX406" fmla="*/ 2956961 w 12187340"/>
              <a:gd name="connsiteY406" fmla="*/ 225737 h 1154858"/>
              <a:gd name="connsiteX407" fmla="*/ 2997820 w 12187340"/>
              <a:gd name="connsiteY407" fmla="*/ 262027 h 1154858"/>
              <a:gd name="connsiteX408" fmla="*/ 3027211 w 12187340"/>
              <a:gd name="connsiteY408" fmla="*/ 262027 h 1154858"/>
              <a:gd name="connsiteX409" fmla="*/ 3026136 w 12187340"/>
              <a:gd name="connsiteY409" fmla="*/ 249596 h 1154858"/>
              <a:gd name="connsiteX410" fmla="*/ 3026136 w 12187340"/>
              <a:gd name="connsiteY410" fmla="*/ 249395 h 1154858"/>
              <a:gd name="connsiteX411" fmla="*/ 3026136 w 12187340"/>
              <a:gd name="connsiteY411" fmla="*/ 249196 h 1154858"/>
              <a:gd name="connsiteX412" fmla="*/ 3025419 w 12187340"/>
              <a:gd name="connsiteY412" fmla="*/ 235963 h 1154858"/>
              <a:gd name="connsiteX413" fmla="*/ 3025419 w 12187340"/>
              <a:gd name="connsiteY413" fmla="*/ 235763 h 1154858"/>
              <a:gd name="connsiteX414" fmla="*/ 3024344 w 12187340"/>
              <a:gd name="connsiteY414" fmla="*/ 222932 h 1154858"/>
              <a:gd name="connsiteX415" fmla="*/ 3023987 w 12187340"/>
              <a:gd name="connsiteY415" fmla="*/ 217117 h 1154858"/>
              <a:gd name="connsiteX416" fmla="*/ 3023987 w 12187340"/>
              <a:gd name="connsiteY416" fmla="*/ 216918 h 1154858"/>
              <a:gd name="connsiteX417" fmla="*/ 3023629 w 12187340"/>
              <a:gd name="connsiteY417" fmla="*/ 216918 h 1154858"/>
              <a:gd name="connsiteX418" fmla="*/ 3023629 w 12187340"/>
              <a:gd name="connsiteY418" fmla="*/ 216718 h 1154858"/>
              <a:gd name="connsiteX419" fmla="*/ 3023629 w 12187340"/>
              <a:gd name="connsiteY419" fmla="*/ 216519 h 1154858"/>
              <a:gd name="connsiteX420" fmla="*/ 3023987 w 12187340"/>
              <a:gd name="connsiteY420" fmla="*/ 216519 h 1154858"/>
              <a:gd name="connsiteX421" fmla="*/ 3023270 w 12187340"/>
              <a:gd name="connsiteY421" fmla="*/ 206494 h 1154858"/>
              <a:gd name="connsiteX422" fmla="*/ 2978826 w 12187340"/>
              <a:gd name="connsiteY422" fmla="*/ 200479 h 1154858"/>
              <a:gd name="connsiteX423" fmla="*/ 2963772 w 12187340"/>
              <a:gd name="connsiteY423" fmla="*/ 202283 h 1154858"/>
              <a:gd name="connsiteX424" fmla="*/ 2951944 w 12187340"/>
              <a:gd name="connsiteY424" fmla="*/ 203687 h 1154858"/>
              <a:gd name="connsiteX425" fmla="*/ 2975242 w 12187340"/>
              <a:gd name="connsiteY425" fmla="*/ 208699 h 1154858"/>
              <a:gd name="connsiteX426" fmla="*/ 2950869 w 12187340"/>
              <a:gd name="connsiteY426" fmla="*/ 203687 h 1154858"/>
              <a:gd name="connsiteX427" fmla="*/ 2950152 w 12187340"/>
              <a:gd name="connsiteY427" fmla="*/ 203687 h 1154858"/>
              <a:gd name="connsiteX428" fmla="*/ 2948002 w 12187340"/>
              <a:gd name="connsiteY428" fmla="*/ 203086 h 1154858"/>
              <a:gd name="connsiteX429" fmla="*/ 2946210 w 12187340"/>
              <a:gd name="connsiteY429" fmla="*/ 204088 h 1154858"/>
              <a:gd name="connsiteX430" fmla="*/ 2914310 w 12187340"/>
              <a:gd name="connsiteY430" fmla="*/ 207898 h 1154858"/>
              <a:gd name="connsiteX431" fmla="*/ 2913952 w 12187340"/>
              <a:gd name="connsiteY431" fmla="*/ 207898 h 1154858"/>
              <a:gd name="connsiteX432" fmla="*/ 2913236 w 12187340"/>
              <a:gd name="connsiteY432" fmla="*/ 207898 h 1154858"/>
              <a:gd name="connsiteX433" fmla="*/ 2911802 w 12187340"/>
              <a:gd name="connsiteY433" fmla="*/ 212910 h 1154858"/>
              <a:gd name="connsiteX434" fmla="*/ 2929006 w 12187340"/>
              <a:gd name="connsiteY434" fmla="*/ 212709 h 1154858"/>
              <a:gd name="connsiteX435" fmla="*/ 2937250 w 12187340"/>
              <a:gd name="connsiteY435" fmla="*/ 212709 h 1154858"/>
              <a:gd name="connsiteX436" fmla="*/ 2937250 w 12187340"/>
              <a:gd name="connsiteY436" fmla="*/ 213111 h 1154858"/>
              <a:gd name="connsiteX437" fmla="*/ 2930440 w 12187340"/>
              <a:gd name="connsiteY437" fmla="*/ 213912 h 1154858"/>
              <a:gd name="connsiteX438" fmla="*/ 2930082 w 12187340"/>
              <a:gd name="connsiteY438" fmla="*/ 213912 h 1154858"/>
              <a:gd name="connsiteX439" fmla="*/ 2910727 w 12187340"/>
              <a:gd name="connsiteY439" fmla="*/ 216118 h 1154858"/>
              <a:gd name="connsiteX440" fmla="*/ 2907860 w 12187340"/>
              <a:gd name="connsiteY440" fmla="*/ 226143 h 1154858"/>
              <a:gd name="connsiteX441" fmla="*/ 2922197 w 12187340"/>
              <a:gd name="connsiteY441" fmla="*/ 235365 h 1154858"/>
              <a:gd name="connsiteX442" fmla="*/ 2907860 w 12187340"/>
              <a:gd name="connsiteY442" fmla="*/ 226544 h 1154858"/>
              <a:gd name="connsiteX443" fmla="*/ 2905709 w 12187340"/>
              <a:gd name="connsiteY443" fmla="*/ 234764 h 1154858"/>
              <a:gd name="connsiteX444" fmla="*/ 2904992 w 12187340"/>
              <a:gd name="connsiteY444" fmla="*/ 234764 h 1154858"/>
              <a:gd name="connsiteX445" fmla="*/ 2901048 w 12187340"/>
              <a:gd name="connsiteY445" fmla="*/ 222531 h 1154858"/>
              <a:gd name="connsiteX446" fmla="*/ 2884202 w 12187340"/>
              <a:gd name="connsiteY446" fmla="*/ 214912 h 1154858"/>
              <a:gd name="connsiteX447" fmla="*/ 2879901 w 12187340"/>
              <a:gd name="connsiteY447" fmla="*/ 214511 h 1154858"/>
              <a:gd name="connsiteX448" fmla="*/ 2879901 w 12187340"/>
              <a:gd name="connsiteY448" fmla="*/ 214311 h 1154858"/>
              <a:gd name="connsiteX449" fmla="*/ 2872732 w 12187340"/>
              <a:gd name="connsiteY449" fmla="*/ 213308 h 1154858"/>
              <a:gd name="connsiteX450" fmla="*/ 2873090 w 12187340"/>
              <a:gd name="connsiteY450" fmla="*/ 212907 h 1154858"/>
              <a:gd name="connsiteX451" fmla="*/ 2879183 w 12187340"/>
              <a:gd name="connsiteY451" fmla="*/ 212907 h 1154858"/>
              <a:gd name="connsiteX452" fmla="*/ 2853019 w 12187340"/>
              <a:gd name="connsiteY452" fmla="*/ 203885 h 1154858"/>
              <a:gd name="connsiteX453" fmla="*/ 2848001 w 12187340"/>
              <a:gd name="connsiteY453" fmla="*/ 203284 h 1154858"/>
              <a:gd name="connsiteX454" fmla="*/ 2831872 w 12187340"/>
              <a:gd name="connsiteY454" fmla="*/ 200677 h 1154858"/>
              <a:gd name="connsiteX455" fmla="*/ 2831872 w 12187340"/>
              <a:gd name="connsiteY455" fmla="*/ 200478 h 1154858"/>
              <a:gd name="connsiteX456" fmla="*/ 2841908 w 12187340"/>
              <a:gd name="connsiteY456" fmla="*/ 200478 h 1154858"/>
              <a:gd name="connsiteX457" fmla="*/ 2841191 w 12187340"/>
              <a:gd name="connsiteY457" fmla="*/ 200278 h 1154858"/>
              <a:gd name="connsiteX458" fmla="*/ 2823628 w 12187340"/>
              <a:gd name="connsiteY458" fmla="*/ 184840 h 1154858"/>
              <a:gd name="connsiteX459" fmla="*/ 2841549 w 12187340"/>
              <a:gd name="connsiteY459" fmla="*/ 200078 h 1154858"/>
              <a:gd name="connsiteX460" fmla="*/ 2842624 w 12187340"/>
              <a:gd name="connsiteY460" fmla="*/ 200479 h 1154858"/>
              <a:gd name="connsiteX461" fmla="*/ 2879183 w 12187340"/>
              <a:gd name="connsiteY461" fmla="*/ 200280 h 1154858"/>
              <a:gd name="connsiteX462" fmla="*/ 2846208 w 12187340"/>
              <a:gd name="connsiteY462" fmla="*/ 181433 h 1154858"/>
              <a:gd name="connsiteX463" fmla="*/ 2879541 w 12187340"/>
              <a:gd name="connsiteY463" fmla="*/ 200079 h 1154858"/>
              <a:gd name="connsiteX464" fmla="*/ 2880616 w 12187340"/>
              <a:gd name="connsiteY464" fmla="*/ 200279 h 1154858"/>
              <a:gd name="connsiteX465" fmla="*/ 2895311 w 12187340"/>
              <a:gd name="connsiteY465" fmla="*/ 200279 h 1154858"/>
              <a:gd name="connsiteX466" fmla="*/ 2894594 w 12187340"/>
              <a:gd name="connsiteY466" fmla="*/ 192259 h 1154858"/>
              <a:gd name="connsiteX467" fmla="*/ 2894594 w 12187340"/>
              <a:gd name="connsiteY467" fmla="*/ 192059 h 1154858"/>
              <a:gd name="connsiteX468" fmla="*/ 2894236 w 12187340"/>
              <a:gd name="connsiteY468" fmla="*/ 183839 h 1154858"/>
              <a:gd name="connsiteX469" fmla="*/ 2827212 w 12187340"/>
              <a:gd name="connsiteY469" fmla="*/ 160982 h 1154858"/>
              <a:gd name="connsiteX470" fmla="*/ 2894236 w 12187340"/>
              <a:gd name="connsiteY470" fmla="*/ 183438 h 1154858"/>
              <a:gd name="connsiteX471" fmla="*/ 2894236 w 12187340"/>
              <a:gd name="connsiteY471" fmla="*/ 183238 h 1154858"/>
              <a:gd name="connsiteX472" fmla="*/ 2893162 w 12187340"/>
              <a:gd name="connsiteY472" fmla="*/ 170807 h 1154858"/>
              <a:gd name="connsiteX473" fmla="*/ 2893162 w 12187340"/>
              <a:gd name="connsiteY473" fmla="*/ 170608 h 1154858"/>
              <a:gd name="connsiteX474" fmla="*/ 2892804 w 12187340"/>
              <a:gd name="connsiteY474" fmla="*/ 168001 h 1154858"/>
              <a:gd name="connsiteX475" fmla="*/ 2832589 w 12187340"/>
              <a:gd name="connsiteY475" fmla="*/ 156974 h 1154858"/>
              <a:gd name="connsiteX476" fmla="*/ 2831873 w 12187340"/>
              <a:gd name="connsiteY476" fmla="*/ 156974 h 1154858"/>
              <a:gd name="connsiteX477" fmla="*/ 2830439 w 12187340"/>
              <a:gd name="connsiteY477" fmla="*/ 156775 h 1154858"/>
              <a:gd name="connsiteX478" fmla="*/ 2824704 w 12187340"/>
              <a:gd name="connsiteY478" fmla="*/ 156775 h 1154858"/>
              <a:gd name="connsiteX479" fmla="*/ 2824346 w 12187340"/>
              <a:gd name="connsiteY479" fmla="*/ 156775 h 1154858"/>
              <a:gd name="connsiteX480" fmla="*/ 2820404 w 12187340"/>
              <a:gd name="connsiteY480" fmla="*/ 156775 h 1154858"/>
              <a:gd name="connsiteX481" fmla="*/ 2822196 w 12187340"/>
              <a:gd name="connsiteY481" fmla="*/ 157777 h 1154858"/>
              <a:gd name="connsiteX482" fmla="*/ 2822554 w 12187340"/>
              <a:gd name="connsiteY482" fmla="*/ 157777 h 1154858"/>
              <a:gd name="connsiteX483" fmla="*/ 2825779 w 12187340"/>
              <a:gd name="connsiteY483" fmla="*/ 157577 h 1154858"/>
              <a:gd name="connsiteX484" fmla="*/ 2831873 w 12187340"/>
              <a:gd name="connsiteY484" fmla="*/ 156976 h 1154858"/>
              <a:gd name="connsiteX485" fmla="*/ 2825779 w 12187340"/>
              <a:gd name="connsiteY485" fmla="*/ 157778 h 1154858"/>
              <a:gd name="connsiteX486" fmla="*/ 2800332 w 12187340"/>
              <a:gd name="connsiteY486" fmla="*/ 160585 h 1154858"/>
              <a:gd name="connsiteX487" fmla="*/ 2799974 w 12187340"/>
              <a:gd name="connsiteY487" fmla="*/ 160585 h 1154858"/>
              <a:gd name="connsiteX488" fmla="*/ 2799257 w 12187340"/>
              <a:gd name="connsiteY488" fmla="*/ 162991 h 1154858"/>
              <a:gd name="connsiteX489" fmla="*/ 2808217 w 12187340"/>
              <a:gd name="connsiteY489" fmla="*/ 162991 h 1154858"/>
              <a:gd name="connsiteX490" fmla="*/ 2812160 w 12187340"/>
              <a:gd name="connsiteY490" fmla="*/ 162991 h 1154858"/>
              <a:gd name="connsiteX491" fmla="*/ 2812160 w 12187340"/>
              <a:gd name="connsiteY491" fmla="*/ 163192 h 1154858"/>
              <a:gd name="connsiteX492" fmla="*/ 2808576 w 12187340"/>
              <a:gd name="connsiteY492" fmla="*/ 163593 h 1154858"/>
              <a:gd name="connsiteX493" fmla="*/ 2810726 w 12187340"/>
              <a:gd name="connsiteY493" fmla="*/ 163192 h 1154858"/>
              <a:gd name="connsiteX494" fmla="*/ 2808217 w 12187340"/>
              <a:gd name="connsiteY494" fmla="*/ 163192 h 1154858"/>
              <a:gd name="connsiteX495" fmla="*/ 2807860 w 12187340"/>
              <a:gd name="connsiteY495" fmla="*/ 163192 h 1154858"/>
              <a:gd name="connsiteX496" fmla="*/ 2806426 w 12187340"/>
              <a:gd name="connsiteY496" fmla="*/ 163192 h 1154858"/>
              <a:gd name="connsiteX497" fmla="*/ 2807143 w 12187340"/>
              <a:gd name="connsiteY497" fmla="*/ 163593 h 1154858"/>
              <a:gd name="connsiteX498" fmla="*/ 2806785 w 12187340"/>
              <a:gd name="connsiteY498" fmla="*/ 163794 h 1154858"/>
              <a:gd name="connsiteX499" fmla="*/ 2806068 w 12187340"/>
              <a:gd name="connsiteY499" fmla="*/ 163392 h 1154858"/>
              <a:gd name="connsiteX500" fmla="*/ 2804993 w 12187340"/>
              <a:gd name="connsiteY500" fmla="*/ 163993 h 1154858"/>
              <a:gd name="connsiteX501" fmla="*/ 2804636 w 12187340"/>
              <a:gd name="connsiteY501" fmla="*/ 163993 h 1154858"/>
              <a:gd name="connsiteX502" fmla="*/ 2805710 w 12187340"/>
              <a:gd name="connsiteY502" fmla="*/ 163192 h 1154858"/>
              <a:gd name="connsiteX503" fmla="*/ 2803201 w 12187340"/>
              <a:gd name="connsiteY503" fmla="*/ 163192 h 1154858"/>
              <a:gd name="connsiteX504" fmla="*/ 2803201 w 12187340"/>
              <a:gd name="connsiteY504" fmla="*/ 163391 h 1154858"/>
              <a:gd name="connsiteX505" fmla="*/ 2801051 w 12187340"/>
              <a:gd name="connsiteY505" fmla="*/ 164394 h 1154858"/>
              <a:gd name="connsiteX506" fmla="*/ 2802843 w 12187340"/>
              <a:gd name="connsiteY506" fmla="*/ 163191 h 1154858"/>
              <a:gd name="connsiteX507" fmla="*/ 2799259 w 12187340"/>
              <a:gd name="connsiteY507" fmla="*/ 163191 h 1154858"/>
              <a:gd name="connsiteX508" fmla="*/ 2798901 w 12187340"/>
              <a:gd name="connsiteY508" fmla="*/ 163191 h 1154858"/>
              <a:gd name="connsiteX509" fmla="*/ 2798901 w 12187340"/>
              <a:gd name="connsiteY509" fmla="*/ 163390 h 1154858"/>
              <a:gd name="connsiteX510" fmla="*/ 2798901 w 12187340"/>
              <a:gd name="connsiteY510" fmla="*/ 163590 h 1154858"/>
              <a:gd name="connsiteX511" fmla="*/ 2798901 w 12187340"/>
              <a:gd name="connsiteY511" fmla="*/ 163791 h 1154858"/>
              <a:gd name="connsiteX512" fmla="*/ 2798901 w 12187340"/>
              <a:gd name="connsiteY512" fmla="*/ 164592 h 1154858"/>
              <a:gd name="connsiteX513" fmla="*/ 2798543 w 12187340"/>
              <a:gd name="connsiteY513" fmla="*/ 164592 h 1154858"/>
              <a:gd name="connsiteX514" fmla="*/ 2798543 w 12187340"/>
              <a:gd name="connsiteY514" fmla="*/ 163590 h 1154858"/>
              <a:gd name="connsiteX515" fmla="*/ 2798185 w 12187340"/>
              <a:gd name="connsiteY515" fmla="*/ 163189 h 1154858"/>
              <a:gd name="connsiteX516" fmla="*/ 2793167 w 12187340"/>
              <a:gd name="connsiteY516" fmla="*/ 163189 h 1154858"/>
              <a:gd name="connsiteX517" fmla="*/ 2793347 w 12187340"/>
              <a:gd name="connsiteY517" fmla="*/ 163289 h 1154858"/>
              <a:gd name="connsiteX518" fmla="*/ 2793167 w 12187340"/>
              <a:gd name="connsiteY518" fmla="*/ 163389 h 1154858"/>
              <a:gd name="connsiteX519" fmla="*/ 2792978 w 12187340"/>
              <a:gd name="connsiteY519" fmla="*/ 163484 h 1154858"/>
              <a:gd name="connsiteX520" fmla="*/ 2792810 w 12187340"/>
              <a:gd name="connsiteY520" fmla="*/ 163389 h 1154858"/>
              <a:gd name="connsiteX521" fmla="*/ 2792452 w 12187340"/>
              <a:gd name="connsiteY521" fmla="*/ 163590 h 1154858"/>
              <a:gd name="connsiteX522" fmla="*/ 2792809 w 12187340"/>
              <a:gd name="connsiteY522" fmla="*/ 164793 h 1154858"/>
              <a:gd name="connsiteX523" fmla="*/ 2794243 w 12187340"/>
              <a:gd name="connsiteY523" fmla="*/ 169003 h 1154858"/>
              <a:gd name="connsiteX524" fmla="*/ 2796752 w 12187340"/>
              <a:gd name="connsiteY524" fmla="*/ 170006 h 1154858"/>
              <a:gd name="connsiteX525" fmla="*/ 2798186 w 12187340"/>
              <a:gd name="connsiteY525" fmla="*/ 164793 h 1154858"/>
              <a:gd name="connsiteX526" fmla="*/ 2798544 w 12187340"/>
              <a:gd name="connsiteY526" fmla="*/ 164793 h 1154858"/>
              <a:gd name="connsiteX527" fmla="*/ 2797110 w 12187340"/>
              <a:gd name="connsiteY527" fmla="*/ 170206 h 1154858"/>
              <a:gd name="connsiteX528" fmla="*/ 2813239 w 12187340"/>
              <a:gd name="connsiteY528" fmla="*/ 178427 h 1154858"/>
              <a:gd name="connsiteX529" fmla="*/ 2797110 w 12187340"/>
              <a:gd name="connsiteY529" fmla="*/ 170407 h 1154858"/>
              <a:gd name="connsiteX530" fmla="*/ 2796035 w 12187340"/>
              <a:gd name="connsiteY530" fmla="*/ 173815 h 1154858"/>
              <a:gd name="connsiteX531" fmla="*/ 2796752 w 12187340"/>
              <a:gd name="connsiteY531" fmla="*/ 170407 h 1154858"/>
              <a:gd name="connsiteX532" fmla="*/ 2794243 w 12187340"/>
              <a:gd name="connsiteY532" fmla="*/ 169204 h 1154858"/>
              <a:gd name="connsiteX533" fmla="*/ 2796035 w 12187340"/>
              <a:gd name="connsiteY533" fmla="*/ 173815 h 1154858"/>
              <a:gd name="connsiteX534" fmla="*/ 2796035 w 12187340"/>
              <a:gd name="connsiteY534" fmla="*/ 174217 h 1154858"/>
              <a:gd name="connsiteX535" fmla="*/ 2795677 w 12187340"/>
              <a:gd name="connsiteY535" fmla="*/ 174217 h 1154858"/>
              <a:gd name="connsiteX536" fmla="*/ 2793885 w 12187340"/>
              <a:gd name="connsiteY536" fmla="*/ 169004 h 1154858"/>
              <a:gd name="connsiteX537" fmla="*/ 2781341 w 12187340"/>
              <a:gd name="connsiteY537" fmla="*/ 163590 h 1154858"/>
              <a:gd name="connsiteX538" fmla="*/ 2793885 w 12187340"/>
              <a:gd name="connsiteY538" fmla="*/ 168603 h 1154858"/>
              <a:gd name="connsiteX539" fmla="*/ 2792452 w 12187340"/>
              <a:gd name="connsiteY539" fmla="*/ 164793 h 1154858"/>
              <a:gd name="connsiteX540" fmla="*/ 2790659 w 12187340"/>
              <a:gd name="connsiteY540" fmla="*/ 164593 h 1154858"/>
              <a:gd name="connsiteX541" fmla="*/ 2792452 w 12187340"/>
              <a:gd name="connsiteY541" fmla="*/ 164593 h 1154858"/>
              <a:gd name="connsiteX542" fmla="*/ 2792094 w 12187340"/>
              <a:gd name="connsiteY542" fmla="*/ 163791 h 1154858"/>
              <a:gd name="connsiteX543" fmla="*/ 2790660 w 12187340"/>
              <a:gd name="connsiteY543" fmla="*/ 164593 h 1154858"/>
              <a:gd name="connsiteX544" fmla="*/ 2790302 w 12187340"/>
              <a:gd name="connsiteY544" fmla="*/ 164393 h 1154858"/>
              <a:gd name="connsiteX545" fmla="*/ 2792094 w 12187340"/>
              <a:gd name="connsiteY545" fmla="*/ 163591 h 1154858"/>
              <a:gd name="connsiteX546" fmla="*/ 2792094 w 12187340"/>
              <a:gd name="connsiteY546" fmla="*/ 163190 h 1154858"/>
              <a:gd name="connsiteX547" fmla="*/ 2788152 w 12187340"/>
              <a:gd name="connsiteY547" fmla="*/ 163190 h 1154858"/>
              <a:gd name="connsiteX548" fmla="*/ 2788152 w 12187340"/>
              <a:gd name="connsiteY548" fmla="*/ 163391 h 1154858"/>
              <a:gd name="connsiteX549" fmla="*/ 2786718 w 12187340"/>
              <a:gd name="connsiteY549" fmla="*/ 163992 h 1154858"/>
              <a:gd name="connsiteX550" fmla="*/ 2787793 w 12187340"/>
              <a:gd name="connsiteY550" fmla="*/ 163190 h 1154858"/>
              <a:gd name="connsiteX551" fmla="*/ 2785284 w 12187340"/>
              <a:gd name="connsiteY551" fmla="*/ 163190 h 1154858"/>
              <a:gd name="connsiteX552" fmla="*/ 2786358 w 12187340"/>
              <a:gd name="connsiteY552" fmla="*/ 163992 h 1154858"/>
              <a:gd name="connsiteX553" fmla="*/ 2786000 w 12187340"/>
              <a:gd name="connsiteY553" fmla="*/ 163992 h 1154858"/>
              <a:gd name="connsiteX554" fmla="*/ 2784926 w 12187340"/>
              <a:gd name="connsiteY554" fmla="*/ 163391 h 1154858"/>
              <a:gd name="connsiteX555" fmla="*/ 2784209 w 12187340"/>
              <a:gd name="connsiteY555" fmla="*/ 163792 h 1154858"/>
              <a:gd name="connsiteX556" fmla="*/ 2783851 w 12187340"/>
              <a:gd name="connsiteY556" fmla="*/ 163792 h 1154858"/>
              <a:gd name="connsiteX557" fmla="*/ 2783851 w 12187340"/>
              <a:gd name="connsiteY557" fmla="*/ 163592 h 1154858"/>
              <a:gd name="connsiteX558" fmla="*/ 2784568 w 12187340"/>
              <a:gd name="connsiteY558" fmla="*/ 163191 h 1154858"/>
              <a:gd name="connsiteX559" fmla="*/ 2783493 w 12187340"/>
              <a:gd name="connsiteY559" fmla="*/ 163191 h 1154858"/>
              <a:gd name="connsiteX560" fmla="*/ 2783851 w 12187340"/>
              <a:gd name="connsiteY560" fmla="*/ 163592 h 1154858"/>
              <a:gd name="connsiteX561" fmla="*/ 2782776 w 12187340"/>
              <a:gd name="connsiteY561" fmla="*/ 163191 h 1154858"/>
              <a:gd name="connsiteX562" fmla="*/ 2781343 w 12187340"/>
              <a:gd name="connsiteY562" fmla="*/ 163392 h 1154858"/>
              <a:gd name="connsiteX563" fmla="*/ 2780985 w 12187340"/>
              <a:gd name="connsiteY563" fmla="*/ 163392 h 1154858"/>
              <a:gd name="connsiteX564" fmla="*/ 2780627 w 12187340"/>
              <a:gd name="connsiteY564" fmla="*/ 163392 h 1154858"/>
              <a:gd name="connsiteX565" fmla="*/ 2779193 w 12187340"/>
              <a:gd name="connsiteY565" fmla="*/ 163191 h 1154858"/>
              <a:gd name="connsiteX566" fmla="*/ 2779193 w 12187340"/>
              <a:gd name="connsiteY566" fmla="*/ 162991 h 1154858"/>
              <a:gd name="connsiteX567" fmla="*/ 2763423 w 12187340"/>
              <a:gd name="connsiteY567" fmla="*/ 157578 h 1154858"/>
              <a:gd name="connsiteX568" fmla="*/ 2761273 w 12187340"/>
              <a:gd name="connsiteY568" fmla="*/ 156776 h 1154858"/>
              <a:gd name="connsiteX569" fmla="*/ 2759122 w 12187340"/>
              <a:gd name="connsiteY569" fmla="*/ 156776 h 1154858"/>
              <a:gd name="connsiteX570" fmla="*/ 2763423 w 12187340"/>
              <a:gd name="connsiteY570" fmla="*/ 157578 h 1154858"/>
              <a:gd name="connsiteX571" fmla="*/ 2758047 w 12187340"/>
              <a:gd name="connsiteY571" fmla="*/ 156776 h 1154858"/>
              <a:gd name="connsiteX572" fmla="*/ 2758047 w 12187340"/>
              <a:gd name="connsiteY572" fmla="*/ 156577 h 1154858"/>
              <a:gd name="connsiteX573" fmla="*/ 2790663 w 12187340"/>
              <a:gd name="connsiteY573" fmla="*/ 156577 h 1154858"/>
              <a:gd name="connsiteX574" fmla="*/ 2790305 w 12187340"/>
              <a:gd name="connsiteY574" fmla="*/ 152366 h 1154858"/>
              <a:gd name="connsiteX575" fmla="*/ 2790144 w 12187340"/>
              <a:gd name="connsiteY575" fmla="*/ 152257 h 1154858"/>
              <a:gd name="connsiteX576" fmla="*/ 2790305 w 12187340"/>
              <a:gd name="connsiteY576" fmla="*/ 152167 h 1154858"/>
              <a:gd name="connsiteX577" fmla="*/ 2789947 w 12187340"/>
              <a:gd name="connsiteY577" fmla="*/ 147756 h 1154858"/>
              <a:gd name="connsiteX578" fmla="*/ 2789589 w 12187340"/>
              <a:gd name="connsiteY578" fmla="*/ 141340 h 1154858"/>
              <a:gd name="connsiteX579" fmla="*/ 2789428 w 12187340"/>
              <a:gd name="connsiteY579" fmla="*/ 141231 h 1154858"/>
              <a:gd name="connsiteX580" fmla="*/ 2789589 w 12187340"/>
              <a:gd name="connsiteY580" fmla="*/ 141140 h 1154858"/>
              <a:gd name="connsiteX581" fmla="*/ 2789589 w 12187340"/>
              <a:gd name="connsiteY581" fmla="*/ 137933 h 1154858"/>
              <a:gd name="connsiteX582" fmla="*/ 2789947 w 12187340"/>
              <a:gd name="connsiteY582" fmla="*/ 139537 h 1154858"/>
              <a:gd name="connsiteX583" fmla="*/ 2790305 w 12187340"/>
              <a:gd name="connsiteY583" fmla="*/ 139537 h 1154858"/>
              <a:gd name="connsiteX584" fmla="*/ 2792814 w 12187340"/>
              <a:gd name="connsiteY584" fmla="*/ 139938 h 1154858"/>
              <a:gd name="connsiteX585" fmla="*/ 2792814 w 12187340"/>
              <a:gd name="connsiteY585" fmla="*/ 139337 h 1154858"/>
              <a:gd name="connsiteX586" fmla="*/ 2790305 w 12187340"/>
              <a:gd name="connsiteY586" fmla="*/ 139537 h 1154858"/>
              <a:gd name="connsiteX587" fmla="*/ 2792814 w 12187340"/>
              <a:gd name="connsiteY587" fmla="*/ 139135 h 1154858"/>
              <a:gd name="connsiteX588" fmla="*/ 2792814 w 12187340"/>
              <a:gd name="connsiteY588" fmla="*/ 138534 h 1154858"/>
              <a:gd name="connsiteX589" fmla="*/ 2790305 w 12187340"/>
              <a:gd name="connsiteY589" fmla="*/ 137933 h 1154858"/>
              <a:gd name="connsiteX590" fmla="*/ 2792814 w 12187340"/>
              <a:gd name="connsiteY590" fmla="*/ 138335 h 1154858"/>
              <a:gd name="connsiteX591" fmla="*/ 2792814 w 12187340"/>
              <a:gd name="connsiteY591" fmla="*/ 137533 h 1154858"/>
              <a:gd name="connsiteX592" fmla="*/ 2790305 w 12187340"/>
              <a:gd name="connsiteY592" fmla="*/ 137934 h 1154858"/>
              <a:gd name="connsiteX593" fmla="*/ 2789588 w 12187340"/>
              <a:gd name="connsiteY593" fmla="*/ 137934 h 1154858"/>
              <a:gd name="connsiteX594" fmla="*/ 2789588 w 12187340"/>
              <a:gd name="connsiteY594" fmla="*/ 137735 h 1154858"/>
              <a:gd name="connsiteX595" fmla="*/ 2792814 w 12187340"/>
              <a:gd name="connsiteY595" fmla="*/ 137333 h 1154858"/>
              <a:gd name="connsiteX596" fmla="*/ 2792814 w 12187340"/>
              <a:gd name="connsiteY596" fmla="*/ 136732 h 1154858"/>
              <a:gd name="connsiteX597" fmla="*/ 2789588 w 12187340"/>
              <a:gd name="connsiteY597" fmla="*/ 136331 h 1154858"/>
              <a:gd name="connsiteX598" fmla="*/ 2789588 w 12187340"/>
              <a:gd name="connsiteY598" fmla="*/ 136130 h 1154858"/>
              <a:gd name="connsiteX599" fmla="*/ 2790305 w 12187340"/>
              <a:gd name="connsiteY599" fmla="*/ 136130 h 1154858"/>
              <a:gd name="connsiteX600" fmla="*/ 2792814 w 12187340"/>
              <a:gd name="connsiteY600" fmla="*/ 136531 h 1154858"/>
              <a:gd name="connsiteX601" fmla="*/ 2792814 w 12187340"/>
              <a:gd name="connsiteY601" fmla="*/ 135730 h 1154858"/>
              <a:gd name="connsiteX602" fmla="*/ 2790305 w 12187340"/>
              <a:gd name="connsiteY602" fmla="*/ 136131 h 1154858"/>
              <a:gd name="connsiteX603" fmla="*/ 2792814 w 12187340"/>
              <a:gd name="connsiteY603" fmla="*/ 135530 h 1154858"/>
              <a:gd name="connsiteX604" fmla="*/ 2792814 w 12187340"/>
              <a:gd name="connsiteY604" fmla="*/ 134929 h 1154858"/>
              <a:gd name="connsiteX605" fmla="*/ 2789588 w 12187340"/>
              <a:gd name="connsiteY605" fmla="*/ 134528 h 1154858"/>
              <a:gd name="connsiteX606" fmla="*/ 2789588 w 12187340"/>
              <a:gd name="connsiteY606" fmla="*/ 134328 h 1154858"/>
              <a:gd name="connsiteX607" fmla="*/ 2789946 w 12187340"/>
              <a:gd name="connsiteY607" fmla="*/ 134328 h 1154858"/>
              <a:gd name="connsiteX608" fmla="*/ 2792813 w 12187340"/>
              <a:gd name="connsiteY608" fmla="*/ 134730 h 1154858"/>
              <a:gd name="connsiteX609" fmla="*/ 2792813 w 12187340"/>
              <a:gd name="connsiteY609" fmla="*/ 133928 h 1154858"/>
              <a:gd name="connsiteX610" fmla="*/ 2789946 w 12187340"/>
              <a:gd name="connsiteY610" fmla="*/ 134329 h 1154858"/>
              <a:gd name="connsiteX611" fmla="*/ 2792813 w 12187340"/>
              <a:gd name="connsiteY611" fmla="*/ 133728 h 1154858"/>
              <a:gd name="connsiteX612" fmla="*/ 2792813 w 12187340"/>
              <a:gd name="connsiteY612" fmla="*/ 133127 h 1154858"/>
              <a:gd name="connsiteX613" fmla="*/ 2792813 w 12187340"/>
              <a:gd name="connsiteY613" fmla="*/ 132125 h 1154858"/>
              <a:gd name="connsiteX614" fmla="*/ 2789946 w 12187340"/>
              <a:gd name="connsiteY614" fmla="*/ 132526 h 1154858"/>
              <a:gd name="connsiteX615" fmla="*/ 2792813 w 12187340"/>
              <a:gd name="connsiteY615" fmla="*/ 131925 h 1154858"/>
              <a:gd name="connsiteX616" fmla="*/ 2792813 w 12187340"/>
              <a:gd name="connsiteY616" fmla="*/ 131324 h 1154858"/>
              <a:gd name="connsiteX617" fmla="*/ 2789588 w 12187340"/>
              <a:gd name="connsiteY617" fmla="*/ 130723 h 1154858"/>
              <a:gd name="connsiteX618" fmla="*/ 2792813 w 12187340"/>
              <a:gd name="connsiteY618" fmla="*/ 131125 h 1154858"/>
              <a:gd name="connsiteX619" fmla="*/ 2792813 w 12187340"/>
              <a:gd name="connsiteY619" fmla="*/ 130122 h 1154858"/>
              <a:gd name="connsiteX620" fmla="*/ 2792813 w 12187340"/>
              <a:gd name="connsiteY620" fmla="*/ 129521 h 1154858"/>
              <a:gd name="connsiteX621" fmla="*/ 2789588 w 12187340"/>
              <a:gd name="connsiteY621" fmla="*/ 128920 h 1154858"/>
              <a:gd name="connsiteX622" fmla="*/ 2792813 w 12187340"/>
              <a:gd name="connsiteY622" fmla="*/ 129322 h 1154858"/>
              <a:gd name="connsiteX623" fmla="*/ 2792813 w 12187340"/>
              <a:gd name="connsiteY623" fmla="*/ 128319 h 1154858"/>
              <a:gd name="connsiteX624" fmla="*/ 2789588 w 12187340"/>
              <a:gd name="connsiteY624" fmla="*/ 128920 h 1154858"/>
              <a:gd name="connsiteX625" fmla="*/ 2788871 w 12187340"/>
              <a:gd name="connsiteY625" fmla="*/ 128920 h 1154858"/>
              <a:gd name="connsiteX626" fmla="*/ 2788871 w 12187340"/>
              <a:gd name="connsiteY626" fmla="*/ 128720 h 1154858"/>
              <a:gd name="connsiteX627" fmla="*/ 2792813 w 12187340"/>
              <a:gd name="connsiteY627" fmla="*/ 128119 h 1154858"/>
              <a:gd name="connsiteX628" fmla="*/ 2794606 w 12187340"/>
              <a:gd name="connsiteY628" fmla="*/ 127918 h 1154858"/>
              <a:gd name="connsiteX629" fmla="*/ 2793172 w 12187340"/>
              <a:gd name="connsiteY629" fmla="*/ 128319 h 1154858"/>
              <a:gd name="connsiteX630" fmla="*/ 2793172 w 12187340"/>
              <a:gd name="connsiteY630" fmla="*/ 129322 h 1154858"/>
              <a:gd name="connsiteX631" fmla="*/ 2794606 w 12187340"/>
              <a:gd name="connsiteY631" fmla="*/ 129723 h 1154858"/>
              <a:gd name="connsiteX632" fmla="*/ 2793172 w 12187340"/>
              <a:gd name="connsiteY632" fmla="*/ 129524 h 1154858"/>
              <a:gd name="connsiteX633" fmla="*/ 2793172 w 12187340"/>
              <a:gd name="connsiteY633" fmla="*/ 129925 h 1154858"/>
              <a:gd name="connsiteX634" fmla="*/ 2794606 w 12187340"/>
              <a:gd name="connsiteY634" fmla="*/ 129725 h 1154858"/>
              <a:gd name="connsiteX635" fmla="*/ 2795322 w 12187340"/>
              <a:gd name="connsiteY635" fmla="*/ 129725 h 1154858"/>
              <a:gd name="connsiteX636" fmla="*/ 2795680 w 12187340"/>
              <a:gd name="connsiteY636" fmla="*/ 129725 h 1154858"/>
              <a:gd name="connsiteX637" fmla="*/ 2797472 w 12187340"/>
              <a:gd name="connsiteY637" fmla="*/ 129925 h 1154858"/>
              <a:gd name="connsiteX638" fmla="*/ 2797472 w 12187340"/>
              <a:gd name="connsiteY638" fmla="*/ 129524 h 1154858"/>
              <a:gd name="connsiteX639" fmla="*/ 2795680 w 12187340"/>
              <a:gd name="connsiteY639" fmla="*/ 129723 h 1154858"/>
              <a:gd name="connsiteX640" fmla="*/ 2797472 w 12187340"/>
              <a:gd name="connsiteY640" fmla="*/ 129322 h 1154858"/>
              <a:gd name="connsiteX641" fmla="*/ 2797472 w 12187340"/>
              <a:gd name="connsiteY641" fmla="*/ 128319 h 1154858"/>
              <a:gd name="connsiteX642" fmla="*/ 2796039 w 12187340"/>
              <a:gd name="connsiteY642" fmla="*/ 127918 h 1154858"/>
              <a:gd name="connsiteX643" fmla="*/ 2797472 w 12187340"/>
              <a:gd name="connsiteY643" fmla="*/ 128119 h 1154858"/>
              <a:gd name="connsiteX644" fmla="*/ 2797472 w 12187340"/>
              <a:gd name="connsiteY644" fmla="*/ 127518 h 1154858"/>
              <a:gd name="connsiteX645" fmla="*/ 2797472 w 12187340"/>
              <a:gd name="connsiteY645" fmla="*/ 126315 h 1154858"/>
              <a:gd name="connsiteX646" fmla="*/ 2795680 w 12187340"/>
              <a:gd name="connsiteY646" fmla="*/ 125913 h 1154858"/>
              <a:gd name="connsiteX647" fmla="*/ 2797472 w 12187340"/>
              <a:gd name="connsiteY647" fmla="*/ 126114 h 1154858"/>
              <a:gd name="connsiteX648" fmla="*/ 2797472 w 12187340"/>
              <a:gd name="connsiteY648" fmla="*/ 125513 h 1154858"/>
              <a:gd name="connsiteX649" fmla="*/ 2795680 w 12187340"/>
              <a:gd name="connsiteY649" fmla="*/ 125914 h 1154858"/>
              <a:gd name="connsiteX650" fmla="*/ 2795322 w 12187340"/>
              <a:gd name="connsiteY650" fmla="*/ 125914 h 1154858"/>
              <a:gd name="connsiteX651" fmla="*/ 2794606 w 12187340"/>
              <a:gd name="connsiteY651" fmla="*/ 125914 h 1154858"/>
              <a:gd name="connsiteX652" fmla="*/ 2792813 w 12187340"/>
              <a:gd name="connsiteY652" fmla="*/ 125715 h 1154858"/>
              <a:gd name="connsiteX653" fmla="*/ 2792813 w 12187340"/>
              <a:gd name="connsiteY653" fmla="*/ 126116 h 1154858"/>
              <a:gd name="connsiteX654" fmla="*/ 2794606 w 12187340"/>
              <a:gd name="connsiteY654" fmla="*/ 125917 h 1154858"/>
              <a:gd name="connsiteX655" fmla="*/ 2792813 w 12187340"/>
              <a:gd name="connsiteY655" fmla="*/ 126318 h 1154858"/>
              <a:gd name="connsiteX656" fmla="*/ 2792813 w 12187340"/>
              <a:gd name="connsiteY656" fmla="*/ 127321 h 1154858"/>
              <a:gd name="connsiteX657" fmla="*/ 2795322 w 12187340"/>
              <a:gd name="connsiteY657" fmla="*/ 127722 h 1154858"/>
              <a:gd name="connsiteX658" fmla="*/ 2797473 w 12187340"/>
              <a:gd name="connsiteY658" fmla="*/ 127522 h 1154858"/>
              <a:gd name="connsiteX659" fmla="*/ 2796039 w 12187340"/>
              <a:gd name="connsiteY659" fmla="*/ 127924 h 1154858"/>
              <a:gd name="connsiteX660" fmla="*/ 2795322 w 12187340"/>
              <a:gd name="connsiteY660" fmla="*/ 127924 h 1154858"/>
              <a:gd name="connsiteX661" fmla="*/ 2794606 w 12187340"/>
              <a:gd name="connsiteY661" fmla="*/ 127924 h 1154858"/>
              <a:gd name="connsiteX662" fmla="*/ 2792813 w 12187340"/>
              <a:gd name="connsiteY662" fmla="*/ 127522 h 1154858"/>
              <a:gd name="connsiteX663" fmla="*/ 2789229 w 12187340"/>
              <a:gd name="connsiteY663" fmla="*/ 126921 h 1154858"/>
              <a:gd name="connsiteX664" fmla="*/ 2792455 w 12187340"/>
              <a:gd name="connsiteY664" fmla="*/ 127323 h 1154858"/>
              <a:gd name="connsiteX665" fmla="*/ 2792455 w 12187340"/>
              <a:gd name="connsiteY665" fmla="*/ 126321 h 1154858"/>
              <a:gd name="connsiteX666" fmla="*/ 2789229 w 12187340"/>
              <a:gd name="connsiteY666" fmla="*/ 126921 h 1154858"/>
              <a:gd name="connsiteX667" fmla="*/ 2788871 w 12187340"/>
              <a:gd name="connsiteY667" fmla="*/ 126921 h 1154858"/>
              <a:gd name="connsiteX668" fmla="*/ 2788871 w 12187340"/>
              <a:gd name="connsiteY668" fmla="*/ 126722 h 1154858"/>
              <a:gd name="connsiteX669" fmla="*/ 2792456 w 12187340"/>
              <a:gd name="connsiteY669" fmla="*/ 126121 h 1154858"/>
              <a:gd name="connsiteX670" fmla="*/ 2792456 w 12187340"/>
              <a:gd name="connsiteY670" fmla="*/ 125520 h 1154858"/>
              <a:gd name="connsiteX671" fmla="*/ 2789230 w 12187340"/>
              <a:gd name="connsiteY671" fmla="*/ 124919 h 1154858"/>
              <a:gd name="connsiteX672" fmla="*/ 2792456 w 12187340"/>
              <a:gd name="connsiteY672" fmla="*/ 125320 h 1154858"/>
              <a:gd name="connsiteX673" fmla="*/ 2792456 w 12187340"/>
              <a:gd name="connsiteY673" fmla="*/ 124318 h 1154858"/>
              <a:gd name="connsiteX674" fmla="*/ 2789230 w 12187340"/>
              <a:gd name="connsiteY674" fmla="*/ 124919 h 1154858"/>
              <a:gd name="connsiteX675" fmla="*/ 2788513 w 12187340"/>
              <a:gd name="connsiteY675" fmla="*/ 124919 h 1154858"/>
              <a:gd name="connsiteX676" fmla="*/ 2788513 w 12187340"/>
              <a:gd name="connsiteY676" fmla="*/ 124718 h 1154858"/>
              <a:gd name="connsiteX677" fmla="*/ 2788871 w 12187340"/>
              <a:gd name="connsiteY677" fmla="*/ 124718 h 1154858"/>
              <a:gd name="connsiteX678" fmla="*/ 2792455 w 12187340"/>
              <a:gd name="connsiteY678" fmla="*/ 124117 h 1154858"/>
              <a:gd name="connsiteX679" fmla="*/ 2792455 w 12187340"/>
              <a:gd name="connsiteY679" fmla="*/ 123516 h 1154858"/>
              <a:gd name="connsiteX680" fmla="*/ 2788512 w 12187340"/>
              <a:gd name="connsiteY680" fmla="*/ 122915 h 1154858"/>
              <a:gd name="connsiteX681" fmla="*/ 2788512 w 12187340"/>
              <a:gd name="connsiteY681" fmla="*/ 122716 h 1154858"/>
              <a:gd name="connsiteX682" fmla="*/ 2788870 w 12187340"/>
              <a:gd name="connsiteY682" fmla="*/ 122716 h 1154858"/>
              <a:gd name="connsiteX683" fmla="*/ 2792454 w 12187340"/>
              <a:gd name="connsiteY683" fmla="*/ 123317 h 1154858"/>
              <a:gd name="connsiteX684" fmla="*/ 2792454 w 12187340"/>
              <a:gd name="connsiteY684" fmla="*/ 122314 h 1154858"/>
              <a:gd name="connsiteX685" fmla="*/ 2788870 w 12187340"/>
              <a:gd name="connsiteY685" fmla="*/ 122716 h 1154858"/>
              <a:gd name="connsiteX686" fmla="*/ 2792454 w 12187340"/>
              <a:gd name="connsiteY686" fmla="*/ 122115 h 1154858"/>
              <a:gd name="connsiteX687" fmla="*/ 2792454 w 12187340"/>
              <a:gd name="connsiteY687" fmla="*/ 121514 h 1154858"/>
              <a:gd name="connsiteX688" fmla="*/ 2788512 w 12187340"/>
              <a:gd name="connsiteY688" fmla="*/ 120913 h 1154858"/>
              <a:gd name="connsiteX689" fmla="*/ 2788512 w 12187340"/>
              <a:gd name="connsiteY689" fmla="*/ 120511 h 1154858"/>
              <a:gd name="connsiteX690" fmla="*/ 2792454 w 12187340"/>
              <a:gd name="connsiteY690" fmla="*/ 119910 h 1154858"/>
              <a:gd name="connsiteX691" fmla="*/ 2792454 w 12187340"/>
              <a:gd name="connsiteY691" fmla="*/ 119309 h 1154858"/>
              <a:gd name="connsiteX692" fmla="*/ 2788153 w 12187340"/>
              <a:gd name="connsiteY692" fmla="*/ 118708 h 1154858"/>
              <a:gd name="connsiteX693" fmla="*/ 2788153 w 12187340"/>
              <a:gd name="connsiteY693" fmla="*/ 118509 h 1154858"/>
              <a:gd name="connsiteX694" fmla="*/ 2788511 w 12187340"/>
              <a:gd name="connsiteY694" fmla="*/ 118509 h 1154858"/>
              <a:gd name="connsiteX695" fmla="*/ 2792454 w 12187340"/>
              <a:gd name="connsiteY695" fmla="*/ 119110 h 1154858"/>
              <a:gd name="connsiteX696" fmla="*/ 2792454 w 12187340"/>
              <a:gd name="connsiteY696" fmla="*/ 117907 h 1154858"/>
              <a:gd name="connsiteX697" fmla="*/ 2788511 w 12187340"/>
              <a:gd name="connsiteY697" fmla="*/ 118508 h 1154858"/>
              <a:gd name="connsiteX698" fmla="*/ 2792454 w 12187340"/>
              <a:gd name="connsiteY698" fmla="*/ 117706 h 1154858"/>
              <a:gd name="connsiteX699" fmla="*/ 2792454 w 12187340"/>
              <a:gd name="connsiteY699" fmla="*/ 117105 h 1154858"/>
              <a:gd name="connsiteX700" fmla="*/ 2788511 w 12187340"/>
              <a:gd name="connsiteY700" fmla="*/ 116504 h 1154858"/>
              <a:gd name="connsiteX701" fmla="*/ 2792454 w 12187340"/>
              <a:gd name="connsiteY701" fmla="*/ 116906 h 1154858"/>
              <a:gd name="connsiteX702" fmla="*/ 2792454 w 12187340"/>
              <a:gd name="connsiteY702" fmla="*/ 115903 h 1154858"/>
              <a:gd name="connsiteX703" fmla="*/ 2788511 w 12187340"/>
              <a:gd name="connsiteY703" fmla="*/ 116504 h 1154858"/>
              <a:gd name="connsiteX704" fmla="*/ 2788153 w 12187340"/>
              <a:gd name="connsiteY704" fmla="*/ 116504 h 1154858"/>
              <a:gd name="connsiteX705" fmla="*/ 2788153 w 12187340"/>
              <a:gd name="connsiteY705" fmla="*/ 116305 h 1154858"/>
              <a:gd name="connsiteX706" fmla="*/ 2792454 w 12187340"/>
              <a:gd name="connsiteY706" fmla="*/ 115704 h 1154858"/>
              <a:gd name="connsiteX707" fmla="*/ 2792454 w 12187340"/>
              <a:gd name="connsiteY707" fmla="*/ 114902 h 1154858"/>
              <a:gd name="connsiteX708" fmla="*/ 2788512 w 12187340"/>
              <a:gd name="connsiteY708" fmla="*/ 114301 h 1154858"/>
              <a:gd name="connsiteX709" fmla="*/ 2792454 w 12187340"/>
              <a:gd name="connsiteY709" fmla="*/ 114702 h 1154858"/>
              <a:gd name="connsiteX710" fmla="*/ 2792454 w 12187340"/>
              <a:gd name="connsiteY710" fmla="*/ 113700 h 1154858"/>
              <a:gd name="connsiteX711" fmla="*/ 2792812 w 12187340"/>
              <a:gd name="connsiteY711" fmla="*/ 114903 h 1154858"/>
              <a:gd name="connsiteX712" fmla="*/ 2794604 w 12187340"/>
              <a:gd name="connsiteY712" fmla="*/ 115304 h 1154858"/>
              <a:gd name="connsiteX713" fmla="*/ 2792812 w 12187340"/>
              <a:gd name="connsiteY713" fmla="*/ 115105 h 1154858"/>
              <a:gd name="connsiteX714" fmla="*/ 2792812 w 12187340"/>
              <a:gd name="connsiteY714" fmla="*/ 115706 h 1154858"/>
              <a:gd name="connsiteX715" fmla="*/ 2794604 w 12187340"/>
              <a:gd name="connsiteY715" fmla="*/ 115304 h 1154858"/>
              <a:gd name="connsiteX716" fmla="*/ 2795321 w 12187340"/>
              <a:gd name="connsiteY716" fmla="*/ 115304 h 1154858"/>
              <a:gd name="connsiteX717" fmla="*/ 2796038 w 12187340"/>
              <a:gd name="connsiteY717" fmla="*/ 115304 h 1154858"/>
              <a:gd name="connsiteX718" fmla="*/ 2797472 w 12187340"/>
              <a:gd name="connsiteY718" fmla="*/ 115706 h 1154858"/>
              <a:gd name="connsiteX719" fmla="*/ 2795321 w 12187340"/>
              <a:gd name="connsiteY719" fmla="*/ 115505 h 1154858"/>
              <a:gd name="connsiteX720" fmla="*/ 2792812 w 12187340"/>
              <a:gd name="connsiteY720" fmla="*/ 115906 h 1154858"/>
              <a:gd name="connsiteX721" fmla="*/ 2792812 w 12187340"/>
              <a:gd name="connsiteY721" fmla="*/ 117109 h 1154858"/>
              <a:gd name="connsiteX722" fmla="*/ 2794963 w 12187340"/>
              <a:gd name="connsiteY722" fmla="*/ 117310 h 1154858"/>
              <a:gd name="connsiteX723" fmla="*/ 2797472 w 12187340"/>
              <a:gd name="connsiteY723" fmla="*/ 116909 h 1154858"/>
              <a:gd name="connsiteX724" fmla="*/ 2797472 w 12187340"/>
              <a:gd name="connsiteY724" fmla="*/ 115706 h 1154858"/>
              <a:gd name="connsiteX725" fmla="*/ 2797472 w 12187340"/>
              <a:gd name="connsiteY725" fmla="*/ 115104 h 1154858"/>
              <a:gd name="connsiteX726" fmla="*/ 2796038 w 12187340"/>
              <a:gd name="connsiteY726" fmla="*/ 115304 h 1154858"/>
              <a:gd name="connsiteX727" fmla="*/ 2797472 w 12187340"/>
              <a:gd name="connsiteY727" fmla="*/ 114903 h 1154858"/>
              <a:gd name="connsiteX728" fmla="*/ 2797472 w 12187340"/>
              <a:gd name="connsiteY728" fmla="*/ 113700 h 1154858"/>
              <a:gd name="connsiteX729" fmla="*/ 2794963 w 12187340"/>
              <a:gd name="connsiteY729" fmla="*/ 113298 h 1154858"/>
              <a:gd name="connsiteX730" fmla="*/ 2792454 w 12187340"/>
              <a:gd name="connsiteY730" fmla="*/ 113700 h 1154858"/>
              <a:gd name="connsiteX731" fmla="*/ 2788511 w 12187340"/>
              <a:gd name="connsiteY731" fmla="*/ 114301 h 1154858"/>
              <a:gd name="connsiteX732" fmla="*/ 2787794 w 12187340"/>
              <a:gd name="connsiteY732" fmla="*/ 114301 h 1154858"/>
              <a:gd name="connsiteX733" fmla="*/ 2787794 w 12187340"/>
              <a:gd name="connsiteY733" fmla="*/ 114100 h 1154858"/>
              <a:gd name="connsiteX734" fmla="*/ 2792095 w 12187340"/>
              <a:gd name="connsiteY734" fmla="*/ 113499 h 1154858"/>
              <a:gd name="connsiteX735" fmla="*/ 2792095 w 12187340"/>
              <a:gd name="connsiteY735" fmla="*/ 112898 h 1154858"/>
              <a:gd name="connsiteX736" fmla="*/ 2788511 w 12187340"/>
              <a:gd name="connsiteY736" fmla="*/ 112096 h 1154858"/>
              <a:gd name="connsiteX737" fmla="*/ 2792454 w 12187340"/>
              <a:gd name="connsiteY737" fmla="*/ 112697 h 1154858"/>
              <a:gd name="connsiteX738" fmla="*/ 2794604 w 12187340"/>
              <a:gd name="connsiteY738" fmla="*/ 113099 h 1154858"/>
              <a:gd name="connsiteX739" fmla="*/ 2792454 w 12187340"/>
              <a:gd name="connsiteY739" fmla="*/ 112898 h 1154858"/>
              <a:gd name="connsiteX740" fmla="*/ 2792454 w 12187340"/>
              <a:gd name="connsiteY740" fmla="*/ 113499 h 1154858"/>
              <a:gd name="connsiteX741" fmla="*/ 2794604 w 12187340"/>
              <a:gd name="connsiteY741" fmla="*/ 113097 h 1154858"/>
              <a:gd name="connsiteX742" fmla="*/ 2794962 w 12187340"/>
              <a:gd name="connsiteY742" fmla="*/ 113097 h 1154858"/>
              <a:gd name="connsiteX743" fmla="*/ 2795679 w 12187340"/>
              <a:gd name="connsiteY743" fmla="*/ 113097 h 1154858"/>
              <a:gd name="connsiteX744" fmla="*/ 2797830 w 12187340"/>
              <a:gd name="connsiteY744" fmla="*/ 113499 h 1154858"/>
              <a:gd name="connsiteX745" fmla="*/ 2802489 w 12187340"/>
              <a:gd name="connsiteY745" fmla="*/ 114100 h 1154858"/>
              <a:gd name="connsiteX746" fmla="*/ 2802489 w 12187340"/>
              <a:gd name="connsiteY746" fmla="*/ 114301 h 1154858"/>
              <a:gd name="connsiteX747" fmla="*/ 2801772 w 12187340"/>
              <a:gd name="connsiteY747" fmla="*/ 114301 h 1154858"/>
              <a:gd name="connsiteX748" fmla="*/ 2797830 w 12187340"/>
              <a:gd name="connsiteY748" fmla="*/ 113700 h 1154858"/>
              <a:gd name="connsiteX749" fmla="*/ 2797830 w 12187340"/>
              <a:gd name="connsiteY749" fmla="*/ 114903 h 1154858"/>
              <a:gd name="connsiteX750" fmla="*/ 2801772 w 12187340"/>
              <a:gd name="connsiteY750" fmla="*/ 114302 h 1154858"/>
              <a:gd name="connsiteX751" fmla="*/ 2797823 w 12187340"/>
              <a:gd name="connsiteY751" fmla="*/ 115090 h 1154858"/>
              <a:gd name="connsiteX752" fmla="*/ 2797823 w 12187340"/>
              <a:gd name="connsiteY752" fmla="*/ 115691 h 1154858"/>
              <a:gd name="connsiteX753" fmla="*/ 2801765 w 12187340"/>
              <a:gd name="connsiteY753" fmla="*/ 116292 h 1154858"/>
              <a:gd name="connsiteX754" fmla="*/ 2797823 w 12187340"/>
              <a:gd name="connsiteY754" fmla="*/ 115890 h 1154858"/>
              <a:gd name="connsiteX755" fmla="*/ 2797823 w 12187340"/>
              <a:gd name="connsiteY755" fmla="*/ 116893 h 1154858"/>
              <a:gd name="connsiteX756" fmla="*/ 2801765 w 12187340"/>
              <a:gd name="connsiteY756" fmla="*/ 116292 h 1154858"/>
              <a:gd name="connsiteX757" fmla="*/ 2802482 w 12187340"/>
              <a:gd name="connsiteY757" fmla="*/ 116292 h 1154858"/>
              <a:gd name="connsiteX758" fmla="*/ 2802482 w 12187340"/>
              <a:gd name="connsiteY758" fmla="*/ 116491 h 1154858"/>
              <a:gd name="connsiteX759" fmla="*/ 2797823 w 12187340"/>
              <a:gd name="connsiteY759" fmla="*/ 117092 h 1154858"/>
              <a:gd name="connsiteX760" fmla="*/ 2797823 w 12187340"/>
              <a:gd name="connsiteY760" fmla="*/ 117894 h 1154858"/>
              <a:gd name="connsiteX761" fmla="*/ 2797823 w 12187340"/>
              <a:gd name="connsiteY761" fmla="*/ 119097 h 1154858"/>
              <a:gd name="connsiteX762" fmla="*/ 2801765 w 12187340"/>
              <a:gd name="connsiteY762" fmla="*/ 118496 h 1154858"/>
              <a:gd name="connsiteX763" fmla="*/ 2802123 w 12187340"/>
              <a:gd name="connsiteY763" fmla="*/ 118496 h 1154858"/>
              <a:gd name="connsiteX764" fmla="*/ 2802481 w 12187340"/>
              <a:gd name="connsiteY764" fmla="*/ 116491 h 1154858"/>
              <a:gd name="connsiteX765" fmla="*/ 2802481 w 12187340"/>
              <a:gd name="connsiteY765" fmla="*/ 118496 h 1154858"/>
              <a:gd name="connsiteX766" fmla="*/ 2802660 w 12187340"/>
              <a:gd name="connsiteY766" fmla="*/ 118596 h 1154858"/>
              <a:gd name="connsiteX767" fmla="*/ 2802481 w 12187340"/>
              <a:gd name="connsiteY767" fmla="*/ 118697 h 1154858"/>
              <a:gd name="connsiteX768" fmla="*/ 2802481 w 12187340"/>
              <a:gd name="connsiteY768" fmla="*/ 120702 h 1154858"/>
              <a:gd name="connsiteX769" fmla="*/ 2802123 w 12187340"/>
              <a:gd name="connsiteY769" fmla="*/ 122707 h 1154858"/>
              <a:gd name="connsiteX770" fmla="*/ 2802123 w 12187340"/>
              <a:gd name="connsiteY770" fmla="*/ 120702 h 1154858"/>
              <a:gd name="connsiteX771" fmla="*/ 2801765 w 12187340"/>
              <a:gd name="connsiteY771" fmla="*/ 120702 h 1154858"/>
              <a:gd name="connsiteX772" fmla="*/ 2797823 w 12187340"/>
              <a:gd name="connsiteY772" fmla="*/ 120101 h 1154858"/>
              <a:gd name="connsiteX773" fmla="*/ 2797823 w 12187340"/>
              <a:gd name="connsiteY773" fmla="*/ 121304 h 1154858"/>
              <a:gd name="connsiteX774" fmla="*/ 2801765 w 12187340"/>
              <a:gd name="connsiteY774" fmla="*/ 120703 h 1154858"/>
              <a:gd name="connsiteX775" fmla="*/ 2797823 w 12187340"/>
              <a:gd name="connsiteY775" fmla="*/ 121505 h 1154858"/>
              <a:gd name="connsiteX776" fmla="*/ 2797823 w 12187340"/>
              <a:gd name="connsiteY776" fmla="*/ 122106 h 1154858"/>
              <a:gd name="connsiteX777" fmla="*/ 2802124 w 12187340"/>
              <a:gd name="connsiteY777" fmla="*/ 122708 h 1154858"/>
              <a:gd name="connsiteX778" fmla="*/ 2802124 w 12187340"/>
              <a:gd name="connsiteY778" fmla="*/ 122908 h 1154858"/>
              <a:gd name="connsiteX779" fmla="*/ 2801407 w 12187340"/>
              <a:gd name="connsiteY779" fmla="*/ 122908 h 1154858"/>
              <a:gd name="connsiteX780" fmla="*/ 2797823 w 12187340"/>
              <a:gd name="connsiteY780" fmla="*/ 122307 h 1154858"/>
              <a:gd name="connsiteX781" fmla="*/ 2797823 w 12187340"/>
              <a:gd name="connsiteY781" fmla="*/ 123310 h 1154858"/>
              <a:gd name="connsiteX782" fmla="*/ 2801407 w 12187340"/>
              <a:gd name="connsiteY782" fmla="*/ 122908 h 1154858"/>
              <a:gd name="connsiteX783" fmla="*/ 2797823 w 12187340"/>
              <a:gd name="connsiteY783" fmla="*/ 123509 h 1154858"/>
              <a:gd name="connsiteX784" fmla="*/ 2797823 w 12187340"/>
              <a:gd name="connsiteY784" fmla="*/ 124110 h 1154858"/>
              <a:gd name="connsiteX785" fmla="*/ 2801765 w 12187340"/>
              <a:gd name="connsiteY785" fmla="*/ 124711 h 1154858"/>
              <a:gd name="connsiteX786" fmla="*/ 2801765 w 12187340"/>
              <a:gd name="connsiteY786" fmla="*/ 124911 h 1154858"/>
              <a:gd name="connsiteX787" fmla="*/ 2801407 w 12187340"/>
              <a:gd name="connsiteY787" fmla="*/ 124911 h 1154858"/>
              <a:gd name="connsiteX788" fmla="*/ 2797823 w 12187340"/>
              <a:gd name="connsiteY788" fmla="*/ 124310 h 1154858"/>
              <a:gd name="connsiteX789" fmla="*/ 2797823 w 12187340"/>
              <a:gd name="connsiteY789" fmla="*/ 125312 h 1154858"/>
              <a:gd name="connsiteX790" fmla="*/ 2801407 w 12187340"/>
              <a:gd name="connsiteY790" fmla="*/ 124911 h 1154858"/>
              <a:gd name="connsiteX791" fmla="*/ 2797823 w 12187340"/>
              <a:gd name="connsiteY791" fmla="*/ 125512 h 1154858"/>
              <a:gd name="connsiteX792" fmla="*/ 2797823 w 12187340"/>
              <a:gd name="connsiteY792" fmla="*/ 126113 h 1154858"/>
              <a:gd name="connsiteX793" fmla="*/ 2801766 w 12187340"/>
              <a:gd name="connsiteY793" fmla="*/ 126714 h 1154858"/>
              <a:gd name="connsiteX794" fmla="*/ 2801766 w 12187340"/>
              <a:gd name="connsiteY794" fmla="*/ 126914 h 1154858"/>
              <a:gd name="connsiteX795" fmla="*/ 2801049 w 12187340"/>
              <a:gd name="connsiteY795" fmla="*/ 126914 h 1154858"/>
              <a:gd name="connsiteX796" fmla="*/ 2797823 w 12187340"/>
              <a:gd name="connsiteY796" fmla="*/ 126316 h 1154858"/>
              <a:gd name="connsiteX797" fmla="*/ 2797823 w 12187340"/>
              <a:gd name="connsiteY797" fmla="*/ 127318 h 1154858"/>
              <a:gd name="connsiteX798" fmla="*/ 2801049 w 12187340"/>
              <a:gd name="connsiteY798" fmla="*/ 126917 h 1154858"/>
              <a:gd name="connsiteX799" fmla="*/ 2797823 w 12187340"/>
              <a:gd name="connsiteY799" fmla="*/ 127518 h 1154858"/>
              <a:gd name="connsiteX800" fmla="*/ 2797823 w 12187340"/>
              <a:gd name="connsiteY800" fmla="*/ 128119 h 1154858"/>
              <a:gd name="connsiteX801" fmla="*/ 2801049 w 12187340"/>
              <a:gd name="connsiteY801" fmla="*/ 128720 h 1154858"/>
              <a:gd name="connsiteX802" fmla="*/ 2797823 w 12187340"/>
              <a:gd name="connsiteY802" fmla="*/ 128318 h 1154858"/>
              <a:gd name="connsiteX803" fmla="*/ 2797823 w 12187340"/>
              <a:gd name="connsiteY803" fmla="*/ 129321 h 1154858"/>
              <a:gd name="connsiteX804" fmla="*/ 2801049 w 12187340"/>
              <a:gd name="connsiteY804" fmla="*/ 128720 h 1154858"/>
              <a:gd name="connsiteX805" fmla="*/ 2801765 w 12187340"/>
              <a:gd name="connsiteY805" fmla="*/ 128720 h 1154858"/>
              <a:gd name="connsiteX806" fmla="*/ 2801765 w 12187340"/>
              <a:gd name="connsiteY806" fmla="*/ 130725 h 1154858"/>
              <a:gd name="connsiteX807" fmla="*/ 2801765 w 12187340"/>
              <a:gd name="connsiteY807" fmla="*/ 132529 h 1154858"/>
              <a:gd name="connsiteX808" fmla="*/ 2801927 w 12187340"/>
              <a:gd name="connsiteY808" fmla="*/ 132639 h 1154858"/>
              <a:gd name="connsiteX809" fmla="*/ 2801765 w 12187340"/>
              <a:gd name="connsiteY809" fmla="*/ 132729 h 1154858"/>
              <a:gd name="connsiteX810" fmla="*/ 2801407 w 12187340"/>
              <a:gd name="connsiteY810" fmla="*/ 137942 h 1154858"/>
              <a:gd name="connsiteX811" fmla="*/ 2801050 w 12187340"/>
              <a:gd name="connsiteY811" fmla="*/ 139546 h 1154858"/>
              <a:gd name="connsiteX812" fmla="*/ 2801050 w 12187340"/>
              <a:gd name="connsiteY812" fmla="*/ 137942 h 1154858"/>
              <a:gd name="connsiteX813" fmla="*/ 2800692 w 12187340"/>
              <a:gd name="connsiteY813" fmla="*/ 137942 h 1154858"/>
              <a:gd name="connsiteX814" fmla="*/ 2797824 w 12187340"/>
              <a:gd name="connsiteY814" fmla="*/ 137540 h 1154858"/>
              <a:gd name="connsiteX815" fmla="*/ 2797824 w 12187340"/>
              <a:gd name="connsiteY815" fmla="*/ 138342 h 1154858"/>
              <a:gd name="connsiteX816" fmla="*/ 2800692 w 12187340"/>
              <a:gd name="connsiteY816" fmla="*/ 137941 h 1154858"/>
              <a:gd name="connsiteX817" fmla="*/ 2797824 w 12187340"/>
              <a:gd name="connsiteY817" fmla="*/ 138542 h 1154858"/>
              <a:gd name="connsiteX818" fmla="*/ 2797824 w 12187340"/>
              <a:gd name="connsiteY818" fmla="*/ 138943 h 1154858"/>
              <a:gd name="connsiteX819" fmla="*/ 2800333 w 12187340"/>
              <a:gd name="connsiteY819" fmla="*/ 139544 h 1154858"/>
              <a:gd name="connsiteX820" fmla="*/ 2797823 w 12187340"/>
              <a:gd name="connsiteY820" fmla="*/ 139144 h 1154858"/>
              <a:gd name="connsiteX821" fmla="*/ 2797823 w 12187340"/>
              <a:gd name="connsiteY821" fmla="*/ 139945 h 1154858"/>
              <a:gd name="connsiteX822" fmla="*/ 2800332 w 12187340"/>
              <a:gd name="connsiteY822" fmla="*/ 139544 h 1154858"/>
              <a:gd name="connsiteX823" fmla="*/ 2801049 w 12187340"/>
              <a:gd name="connsiteY823" fmla="*/ 139544 h 1154858"/>
              <a:gd name="connsiteX824" fmla="*/ 2801049 w 12187340"/>
              <a:gd name="connsiteY824" fmla="*/ 139744 h 1154858"/>
              <a:gd name="connsiteX825" fmla="*/ 2797823 w 12187340"/>
              <a:gd name="connsiteY825" fmla="*/ 140145 h 1154858"/>
              <a:gd name="connsiteX826" fmla="*/ 2797823 w 12187340"/>
              <a:gd name="connsiteY826" fmla="*/ 140746 h 1154858"/>
              <a:gd name="connsiteX827" fmla="*/ 2800690 w 12187340"/>
              <a:gd name="connsiteY827" fmla="*/ 141147 h 1154858"/>
              <a:gd name="connsiteX828" fmla="*/ 2801048 w 12187340"/>
              <a:gd name="connsiteY828" fmla="*/ 139744 h 1154858"/>
              <a:gd name="connsiteX829" fmla="*/ 2801048 w 12187340"/>
              <a:gd name="connsiteY829" fmla="*/ 141348 h 1154858"/>
              <a:gd name="connsiteX830" fmla="*/ 2801227 w 12187340"/>
              <a:gd name="connsiteY830" fmla="*/ 141448 h 1154858"/>
              <a:gd name="connsiteX831" fmla="*/ 2801048 w 12187340"/>
              <a:gd name="connsiteY831" fmla="*/ 141548 h 1154858"/>
              <a:gd name="connsiteX832" fmla="*/ 2801048 w 12187340"/>
              <a:gd name="connsiteY832" fmla="*/ 144556 h 1154858"/>
              <a:gd name="connsiteX833" fmla="*/ 2800690 w 12187340"/>
              <a:gd name="connsiteY833" fmla="*/ 146160 h 1154858"/>
              <a:gd name="connsiteX834" fmla="*/ 2800690 w 12187340"/>
              <a:gd name="connsiteY834" fmla="*/ 147764 h 1154858"/>
              <a:gd name="connsiteX835" fmla="*/ 2800690 w 12187340"/>
              <a:gd name="connsiteY835" fmla="*/ 149368 h 1154858"/>
              <a:gd name="connsiteX836" fmla="*/ 2800332 w 12187340"/>
              <a:gd name="connsiteY836" fmla="*/ 150771 h 1154858"/>
              <a:gd name="connsiteX837" fmla="*/ 2800332 w 12187340"/>
              <a:gd name="connsiteY837" fmla="*/ 149368 h 1154858"/>
              <a:gd name="connsiteX838" fmla="*/ 2799974 w 12187340"/>
              <a:gd name="connsiteY838" fmla="*/ 149368 h 1154858"/>
              <a:gd name="connsiteX839" fmla="*/ 2797465 w 12187340"/>
              <a:gd name="connsiteY839" fmla="*/ 148966 h 1154858"/>
              <a:gd name="connsiteX840" fmla="*/ 2797465 w 12187340"/>
              <a:gd name="connsiteY840" fmla="*/ 149567 h 1154858"/>
              <a:gd name="connsiteX841" fmla="*/ 2799974 w 12187340"/>
              <a:gd name="connsiteY841" fmla="*/ 149367 h 1154858"/>
              <a:gd name="connsiteX842" fmla="*/ 2797465 w 12187340"/>
              <a:gd name="connsiteY842" fmla="*/ 149768 h 1154858"/>
              <a:gd name="connsiteX843" fmla="*/ 2797465 w 12187340"/>
              <a:gd name="connsiteY843" fmla="*/ 150369 h 1154858"/>
              <a:gd name="connsiteX844" fmla="*/ 2800333 w 12187340"/>
              <a:gd name="connsiteY844" fmla="*/ 150771 h 1154858"/>
              <a:gd name="connsiteX845" fmla="*/ 2800333 w 12187340"/>
              <a:gd name="connsiteY845" fmla="*/ 150970 h 1154858"/>
              <a:gd name="connsiteX846" fmla="*/ 2799616 w 12187340"/>
              <a:gd name="connsiteY846" fmla="*/ 150970 h 1154858"/>
              <a:gd name="connsiteX847" fmla="*/ 2797465 w 12187340"/>
              <a:gd name="connsiteY847" fmla="*/ 150569 h 1154858"/>
              <a:gd name="connsiteX848" fmla="*/ 2797465 w 12187340"/>
              <a:gd name="connsiteY848" fmla="*/ 151170 h 1154858"/>
              <a:gd name="connsiteX849" fmla="*/ 2799616 w 12187340"/>
              <a:gd name="connsiteY849" fmla="*/ 150969 h 1154858"/>
              <a:gd name="connsiteX850" fmla="*/ 2797465 w 12187340"/>
              <a:gd name="connsiteY850" fmla="*/ 151371 h 1154858"/>
              <a:gd name="connsiteX851" fmla="*/ 2797465 w 12187340"/>
              <a:gd name="connsiteY851" fmla="*/ 151772 h 1154858"/>
              <a:gd name="connsiteX852" fmla="*/ 2799974 w 12187340"/>
              <a:gd name="connsiteY852" fmla="*/ 152173 h 1154858"/>
              <a:gd name="connsiteX853" fmla="*/ 2800332 w 12187340"/>
              <a:gd name="connsiteY853" fmla="*/ 150970 h 1154858"/>
              <a:gd name="connsiteX854" fmla="*/ 2800332 w 12187340"/>
              <a:gd name="connsiteY854" fmla="*/ 152173 h 1154858"/>
              <a:gd name="connsiteX855" fmla="*/ 2800493 w 12187340"/>
              <a:gd name="connsiteY855" fmla="*/ 152283 h 1154858"/>
              <a:gd name="connsiteX856" fmla="*/ 2800332 w 12187340"/>
              <a:gd name="connsiteY856" fmla="*/ 152373 h 1154858"/>
              <a:gd name="connsiteX857" fmla="*/ 2799974 w 12187340"/>
              <a:gd name="connsiteY857" fmla="*/ 153776 h 1154858"/>
              <a:gd name="connsiteX858" fmla="*/ 2799974 w 12187340"/>
              <a:gd name="connsiteY858" fmla="*/ 152373 h 1154858"/>
              <a:gd name="connsiteX859" fmla="*/ 2799617 w 12187340"/>
              <a:gd name="connsiteY859" fmla="*/ 152373 h 1154858"/>
              <a:gd name="connsiteX860" fmla="*/ 2797466 w 12187340"/>
              <a:gd name="connsiteY860" fmla="*/ 151971 h 1154858"/>
              <a:gd name="connsiteX861" fmla="*/ 2797466 w 12187340"/>
              <a:gd name="connsiteY861" fmla="*/ 152572 h 1154858"/>
              <a:gd name="connsiteX862" fmla="*/ 2799617 w 12187340"/>
              <a:gd name="connsiteY862" fmla="*/ 152372 h 1154858"/>
              <a:gd name="connsiteX863" fmla="*/ 2797466 w 12187340"/>
              <a:gd name="connsiteY863" fmla="*/ 152773 h 1154858"/>
              <a:gd name="connsiteX864" fmla="*/ 2797466 w 12187340"/>
              <a:gd name="connsiteY864" fmla="*/ 153374 h 1154858"/>
              <a:gd name="connsiteX865" fmla="*/ 2799258 w 12187340"/>
              <a:gd name="connsiteY865" fmla="*/ 153776 h 1154858"/>
              <a:gd name="connsiteX866" fmla="*/ 2797466 w 12187340"/>
              <a:gd name="connsiteY866" fmla="*/ 153576 h 1154858"/>
              <a:gd name="connsiteX867" fmla="*/ 2797466 w 12187340"/>
              <a:gd name="connsiteY867" fmla="*/ 153977 h 1154858"/>
              <a:gd name="connsiteX868" fmla="*/ 2799258 w 12187340"/>
              <a:gd name="connsiteY868" fmla="*/ 153778 h 1154858"/>
              <a:gd name="connsiteX869" fmla="*/ 2797466 w 12187340"/>
              <a:gd name="connsiteY869" fmla="*/ 154179 h 1154858"/>
              <a:gd name="connsiteX870" fmla="*/ 2797466 w 12187340"/>
              <a:gd name="connsiteY870" fmla="*/ 154581 h 1154858"/>
              <a:gd name="connsiteX871" fmla="*/ 2799975 w 12187340"/>
              <a:gd name="connsiteY871" fmla="*/ 154982 h 1154858"/>
              <a:gd name="connsiteX872" fmla="*/ 2799975 w 12187340"/>
              <a:gd name="connsiteY872" fmla="*/ 155182 h 1154858"/>
              <a:gd name="connsiteX873" fmla="*/ 2799258 w 12187340"/>
              <a:gd name="connsiteY873" fmla="*/ 155182 h 1154858"/>
              <a:gd name="connsiteX874" fmla="*/ 2797466 w 12187340"/>
              <a:gd name="connsiteY874" fmla="*/ 154780 h 1154858"/>
              <a:gd name="connsiteX875" fmla="*/ 2797466 w 12187340"/>
              <a:gd name="connsiteY875" fmla="*/ 155381 h 1154858"/>
              <a:gd name="connsiteX876" fmla="*/ 2799258 w 12187340"/>
              <a:gd name="connsiteY876" fmla="*/ 155181 h 1154858"/>
              <a:gd name="connsiteX877" fmla="*/ 2797466 w 12187340"/>
              <a:gd name="connsiteY877" fmla="*/ 155582 h 1154858"/>
              <a:gd name="connsiteX878" fmla="*/ 2797466 w 12187340"/>
              <a:gd name="connsiteY878" fmla="*/ 155983 h 1154858"/>
              <a:gd name="connsiteX879" fmla="*/ 2799258 w 12187340"/>
              <a:gd name="connsiteY879" fmla="*/ 156385 h 1154858"/>
              <a:gd name="connsiteX880" fmla="*/ 2797466 w 12187340"/>
              <a:gd name="connsiteY880" fmla="*/ 156184 h 1154858"/>
              <a:gd name="connsiteX881" fmla="*/ 2797466 w 12187340"/>
              <a:gd name="connsiteY881" fmla="*/ 156586 h 1154858"/>
              <a:gd name="connsiteX882" fmla="*/ 2798900 w 12187340"/>
              <a:gd name="connsiteY882" fmla="*/ 156586 h 1154858"/>
              <a:gd name="connsiteX883" fmla="*/ 2799257 w 12187340"/>
              <a:gd name="connsiteY883" fmla="*/ 156386 h 1154858"/>
              <a:gd name="connsiteX884" fmla="*/ 2799615 w 12187340"/>
              <a:gd name="connsiteY884" fmla="*/ 156386 h 1154858"/>
              <a:gd name="connsiteX885" fmla="*/ 2799804 w 12187340"/>
              <a:gd name="connsiteY885" fmla="*/ 156292 h 1154858"/>
              <a:gd name="connsiteX886" fmla="*/ 2799973 w 12187340"/>
              <a:gd name="connsiteY886" fmla="*/ 156386 h 1154858"/>
              <a:gd name="connsiteX887" fmla="*/ 2799973 w 12187340"/>
              <a:gd name="connsiteY887" fmla="*/ 156586 h 1154858"/>
              <a:gd name="connsiteX888" fmla="*/ 2828288 w 12187340"/>
              <a:gd name="connsiteY888" fmla="*/ 156586 h 1154858"/>
              <a:gd name="connsiteX889" fmla="*/ 2828288 w 12187340"/>
              <a:gd name="connsiteY889" fmla="*/ 156386 h 1154858"/>
              <a:gd name="connsiteX890" fmla="*/ 2830797 w 12187340"/>
              <a:gd name="connsiteY890" fmla="*/ 156586 h 1154858"/>
              <a:gd name="connsiteX891" fmla="*/ 2834023 w 12187340"/>
              <a:gd name="connsiteY891" fmla="*/ 156586 h 1154858"/>
              <a:gd name="connsiteX892" fmla="*/ 2834023 w 12187340"/>
              <a:gd name="connsiteY892" fmla="*/ 156785 h 1154858"/>
              <a:gd name="connsiteX893" fmla="*/ 2892804 w 12187340"/>
              <a:gd name="connsiteY893" fmla="*/ 167812 h 1154858"/>
              <a:gd name="connsiteX894" fmla="*/ 2888144 w 12187340"/>
              <a:gd name="connsiteY894" fmla="*/ 105659 h 1154858"/>
              <a:gd name="connsiteX895" fmla="*/ 2803199 w 12187340"/>
              <a:gd name="connsiteY895" fmla="*/ 105659 h 1154858"/>
              <a:gd name="connsiteX896" fmla="*/ 2799256 w 12187340"/>
              <a:gd name="connsiteY896" fmla="*/ 105659 h 1154858"/>
              <a:gd name="connsiteX897" fmla="*/ 2798182 w 12187340"/>
              <a:gd name="connsiteY897" fmla="*/ 105859 h 1154858"/>
              <a:gd name="connsiteX898" fmla="*/ 2798182 w 12187340"/>
              <a:gd name="connsiteY898" fmla="*/ 106460 h 1154858"/>
              <a:gd name="connsiteX899" fmla="*/ 2802841 w 12187340"/>
              <a:gd name="connsiteY899" fmla="*/ 107262 h 1154858"/>
              <a:gd name="connsiteX900" fmla="*/ 2803199 w 12187340"/>
              <a:gd name="connsiteY900" fmla="*/ 105658 h 1154858"/>
              <a:gd name="connsiteX901" fmla="*/ 2802841 w 12187340"/>
              <a:gd name="connsiteY901" fmla="*/ 109668 h 1154858"/>
              <a:gd name="connsiteX902" fmla="*/ 2802841 w 12187340"/>
              <a:gd name="connsiteY902" fmla="*/ 107463 h 1154858"/>
              <a:gd name="connsiteX903" fmla="*/ 2802483 w 12187340"/>
              <a:gd name="connsiteY903" fmla="*/ 107463 h 1154858"/>
              <a:gd name="connsiteX904" fmla="*/ 2798182 w 12187340"/>
              <a:gd name="connsiteY904" fmla="*/ 106661 h 1154858"/>
              <a:gd name="connsiteX905" fmla="*/ 2798182 w 12187340"/>
              <a:gd name="connsiteY905" fmla="*/ 108064 h 1154858"/>
              <a:gd name="connsiteX906" fmla="*/ 2802483 w 12187340"/>
              <a:gd name="connsiteY906" fmla="*/ 107463 h 1154858"/>
              <a:gd name="connsiteX907" fmla="*/ 2798182 w 12187340"/>
              <a:gd name="connsiteY907" fmla="*/ 108265 h 1154858"/>
              <a:gd name="connsiteX908" fmla="*/ 2798182 w 12187340"/>
              <a:gd name="connsiteY908" fmla="*/ 108866 h 1154858"/>
              <a:gd name="connsiteX909" fmla="*/ 2802125 w 12187340"/>
              <a:gd name="connsiteY909" fmla="*/ 109668 h 1154858"/>
              <a:gd name="connsiteX910" fmla="*/ 2798182 w 12187340"/>
              <a:gd name="connsiteY910" fmla="*/ 109067 h 1154858"/>
              <a:gd name="connsiteX911" fmla="*/ 2798182 w 12187340"/>
              <a:gd name="connsiteY911" fmla="*/ 110470 h 1154858"/>
              <a:gd name="connsiteX912" fmla="*/ 2802125 w 12187340"/>
              <a:gd name="connsiteY912" fmla="*/ 109669 h 1154858"/>
              <a:gd name="connsiteX913" fmla="*/ 2802842 w 12187340"/>
              <a:gd name="connsiteY913" fmla="*/ 109669 h 1154858"/>
              <a:gd name="connsiteX914" fmla="*/ 2802842 w 12187340"/>
              <a:gd name="connsiteY914" fmla="*/ 109869 h 1154858"/>
              <a:gd name="connsiteX915" fmla="*/ 2798182 w 12187340"/>
              <a:gd name="connsiteY915" fmla="*/ 110671 h 1154858"/>
              <a:gd name="connsiteX916" fmla="*/ 2798182 w 12187340"/>
              <a:gd name="connsiteY916" fmla="*/ 111272 h 1154858"/>
              <a:gd name="connsiteX917" fmla="*/ 2802483 w 12187340"/>
              <a:gd name="connsiteY917" fmla="*/ 111873 h 1154858"/>
              <a:gd name="connsiteX918" fmla="*/ 2802483 w 12187340"/>
              <a:gd name="connsiteY918" fmla="*/ 112073 h 1154858"/>
              <a:gd name="connsiteX919" fmla="*/ 2802126 w 12187340"/>
              <a:gd name="connsiteY919" fmla="*/ 112073 h 1154858"/>
              <a:gd name="connsiteX920" fmla="*/ 2798183 w 12187340"/>
              <a:gd name="connsiteY920" fmla="*/ 111472 h 1154858"/>
              <a:gd name="connsiteX921" fmla="*/ 2797825 w 12187340"/>
              <a:gd name="connsiteY921" fmla="*/ 112674 h 1154858"/>
              <a:gd name="connsiteX922" fmla="*/ 2797825 w 12187340"/>
              <a:gd name="connsiteY922" fmla="*/ 111271 h 1154858"/>
              <a:gd name="connsiteX923" fmla="*/ 2795316 w 12187340"/>
              <a:gd name="connsiteY923" fmla="*/ 111070 h 1154858"/>
              <a:gd name="connsiteX924" fmla="*/ 2792449 w 12187340"/>
              <a:gd name="connsiteY924" fmla="*/ 111472 h 1154858"/>
              <a:gd name="connsiteX925" fmla="*/ 2792449 w 12187340"/>
              <a:gd name="connsiteY925" fmla="*/ 112675 h 1154858"/>
              <a:gd name="connsiteX926" fmla="*/ 2792091 w 12187340"/>
              <a:gd name="connsiteY926" fmla="*/ 111472 h 1154858"/>
              <a:gd name="connsiteX927" fmla="*/ 2788507 w 12187340"/>
              <a:gd name="connsiteY927" fmla="*/ 112073 h 1154858"/>
              <a:gd name="connsiteX928" fmla="*/ 2787790 w 12187340"/>
              <a:gd name="connsiteY928" fmla="*/ 112073 h 1154858"/>
              <a:gd name="connsiteX929" fmla="*/ 2787790 w 12187340"/>
              <a:gd name="connsiteY929" fmla="*/ 111873 h 1154858"/>
              <a:gd name="connsiteX930" fmla="*/ 2792091 w 12187340"/>
              <a:gd name="connsiteY930" fmla="*/ 111272 h 1154858"/>
              <a:gd name="connsiteX931" fmla="*/ 2792091 w 12187340"/>
              <a:gd name="connsiteY931" fmla="*/ 110471 h 1154858"/>
              <a:gd name="connsiteX932" fmla="*/ 2787431 w 12187340"/>
              <a:gd name="connsiteY932" fmla="*/ 109870 h 1154858"/>
              <a:gd name="connsiteX933" fmla="*/ 2787431 w 12187340"/>
              <a:gd name="connsiteY933" fmla="*/ 109670 h 1154858"/>
              <a:gd name="connsiteX934" fmla="*/ 2788148 w 12187340"/>
              <a:gd name="connsiteY934" fmla="*/ 109670 h 1154858"/>
              <a:gd name="connsiteX935" fmla="*/ 2792091 w 12187340"/>
              <a:gd name="connsiteY935" fmla="*/ 110271 h 1154858"/>
              <a:gd name="connsiteX936" fmla="*/ 2792091 w 12187340"/>
              <a:gd name="connsiteY936" fmla="*/ 109068 h 1154858"/>
              <a:gd name="connsiteX937" fmla="*/ 2788148 w 12187340"/>
              <a:gd name="connsiteY937" fmla="*/ 109669 h 1154858"/>
              <a:gd name="connsiteX938" fmla="*/ 2792091 w 12187340"/>
              <a:gd name="connsiteY938" fmla="*/ 108867 h 1154858"/>
              <a:gd name="connsiteX939" fmla="*/ 2792091 w 12187340"/>
              <a:gd name="connsiteY939" fmla="*/ 108266 h 1154858"/>
              <a:gd name="connsiteX940" fmla="*/ 2787790 w 12187340"/>
              <a:gd name="connsiteY940" fmla="*/ 107465 h 1154858"/>
              <a:gd name="connsiteX941" fmla="*/ 2792091 w 12187340"/>
              <a:gd name="connsiteY941" fmla="*/ 108066 h 1154858"/>
              <a:gd name="connsiteX942" fmla="*/ 2792091 w 12187340"/>
              <a:gd name="connsiteY942" fmla="*/ 106863 h 1154858"/>
              <a:gd name="connsiteX943" fmla="*/ 2787790 w 12187340"/>
              <a:gd name="connsiteY943" fmla="*/ 107464 h 1154858"/>
              <a:gd name="connsiteX944" fmla="*/ 2787432 w 12187340"/>
              <a:gd name="connsiteY944" fmla="*/ 107464 h 1154858"/>
              <a:gd name="connsiteX945" fmla="*/ 2787432 w 12187340"/>
              <a:gd name="connsiteY945" fmla="*/ 107263 h 1154858"/>
              <a:gd name="connsiteX946" fmla="*/ 2792091 w 12187340"/>
              <a:gd name="connsiteY946" fmla="*/ 106662 h 1154858"/>
              <a:gd name="connsiteX947" fmla="*/ 2792091 w 12187340"/>
              <a:gd name="connsiteY947" fmla="*/ 105860 h 1154858"/>
              <a:gd name="connsiteX948" fmla="*/ 2791017 w 12187340"/>
              <a:gd name="connsiteY948" fmla="*/ 105659 h 1154858"/>
              <a:gd name="connsiteX949" fmla="*/ 2353745 w 12187340"/>
              <a:gd name="connsiteY949" fmla="*/ 105659 h 1154858"/>
              <a:gd name="connsiteX950" fmla="*/ 2349085 w 12187340"/>
              <a:gd name="connsiteY950" fmla="*/ 177036 h 1154858"/>
              <a:gd name="connsiteX951" fmla="*/ 2407149 w 12187340"/>
              <a:gd name="connsiteY951" fmla="*/ 201296 h 1154858"/>
              <a:gd name="connsiteX952" fmla="*/ 2461271 w 12187340"/>
              <a:gd name="connsiteY952" fmla="*/ 189868 h 1154858"/>
              <a:gd name="connsiteX953" fmla="*/ 2523636 w 12187340"/>
              <a:gd name="connsiteY953" fmla="*/ 176635 h 1154858"/>
              <a:gd name="connsiteX954" fmla="*/ 2534030 w 12187340"/>
              <a:gd name="connsiteY954" fmla="*/ 197085 h 1154858"/>
              <a:gd name="connsiteX955" fmla="*/ 2575965 w 12187340"/>
              <a:gd name="connsiteY955" fmla="*/ 199291 h 1154858"/>
              <a:gd name="connsiteX956" fmla="*/ 2596037 w 12187340"/>
              <a:gd name="connsiteY956" fmla="*/ 215732 h 1154858"/>
              <a:gd name="connsiteX957" fmla="*/ 2610015 w 12187340"/>
              <a:gd name="connsiteY957" fmla="*/ 243601 h 1154858"/>
              <a:gd name="connsiteX958" fmla="*/ 2591377 w 12187340"/>
              <a:gd name="connsiteY958" fmla="*/ 261445 h 1154858"/>
              <a:gd name="connsiteX959" fmla="*/ 2570589 w 12187340"/>
              <a:gd name="connsiteY959" fmla="*/ 318987 h 1154858"/>
              <a:gd name="connsiteX960" fmla="*/ 2523277 w 12187340"/>
              <a:gd name="connsiteY960" fmla="*/ 329613 h 1154858"/>
              <a:gd name="connsiteX961" fmla="*/ 2520052 w 12187340"/>
              <a:gd name="connsiteY961" fmla="*/ 360289 h 1154858"/>
              <a:gd name="connsiteX962" fmla="*/ 2465930 w 12187340"/>
              <a:gd name="connsiteY962" fmla="*/ 355076 h 1154858"/>
              <a:gd name="connsiteX963" fmla="*/ 2408583 w 12187340"/>
              <a:gd name="connsiteY963" fmla="*/ 371116 h 1154858"/>
              <a:gd name="connsiteX964" fmla="*/ 2370591 w 12187340"/>
              <a:gd name="connsiteY964" fmla="*/ 381943 h 1154858"/>
              <a:gd name="connsiteX965" fmla="*/ 2348727 w 12187340"/>
              <a:gd name="connsiteY965" fmla="*/ 371116 h 1154858"/>
              <a:gd name="connsiteX966" fmla="*/ 2329372 w 12187340"/>
              <a:gd name="connsiteY966" fmla="*/ 360490 h 1154858"/>
              <a:gd name="connsiteX967" fmla="*/ 2285287 w 12187340"/>
              <a:gd name="connsiteY967" fmla="*/ 375326 h 1154858"/>
              <a:gd name="connsiteX968" fmla="*/ 2235108 w 12187340"/>
              <a:gd name="connsiteY968" fmla="*/ 358284 h 1154858"/>
              <a:gd name="connsiteX969" fmla="*/ 2183137 w 12187340"/>
              <a:gd name="connsiteY969" fmla="*/ 344450 h 1154858"/>
              <a:gd name="connsiteX970" fmla="*/ 2172743 w 12187340"/>
              <a:gd name="connsiteY970" fmla="*/ 319789 h 1154858"/>
              <a:gd name="connsiteX971" fmla="*/ 2138335 w 12187340"/>
              <a:gd name="connsiteY971" fmla="*/ 274076 h 1154858"/>
              <a:gd name="connsiteX972" fmla="*/ 2108586 w 12187340"/>
              <a:gd name="connsiteY972" fmla="*/ 240994 h 1154858"/>
              <a:gd name="connsiteX973" fmla="*/ 2112529 w 12187340"/>
              <a:gd name="connsiteY973" fmla="*/ 216534 h 1154858"/>
              <a:gd name="connsiteX974" fmla="*/ 2144428 w 12187340"/>
              <a:gd name="connsiteY974" fmla="*/ 189667 h 1154858"/>
              <a:gd name="connsiteX975" fmla="*/ 2196040 w 12187340"/>
              <a:gd name="connsiteY975" fmla="*/ 191472 h 1154858"/>
              <a:gd name="connsiteX976" fmla="*/ 2230807 w 12187340"/>
              <a:gd name="connsiteY976" fmla="*/ 180244 h 1154858"/>
              <a:gd name="connsiteX977" fmla="*/ 2292814 w 12187340"/>
              <a:gd name="connsiteY977" fmla="*/ 184254 h 1154858"/>
              <a:gd name="connsiteX978" fmla="*/ 2327222 w 12187340"/>
              <a:gd name="connsiteY978" fmla="*/ 144355 h 1154858"/>
              <a:gd name="connsiteX979" fmla="*/ 2326864 w 12187340"/>
              <a:gd name="connsiteY979" fmla="*/ 105659 h 1154858"/>
              <a:gd name="connsiteX980" fmla="*/ 1854109 w 12187340"/>
              <a:gd name="connsiteY980" fmla="*/ 105659 h 1154858"/>
              <a:gd name="connsiteX981" fmla="*/ 1839055 w 12187340"/>
              <a:gd name="connsiteY981" fmla="*/ 495624 h 1154858"/>
              <a:gd name="connsiteX982" fmla="*/ 2037619 w 12187340"/>
              <a:gd name="connsiteY982" fmla="*/ 370915 h 1154858"/>
              <a:gd name="connsiteX983" fmla="*/ 2044429 w 12187340"/>
              <a:gd name="connsiteY983" fmla="*/ 375326 h 1154858"/>
              <a:gd name="connsiteX984" fmla="*/ 1840489 w 12187340"/>
              <a:gd name="connsiteY984" fmla="*/ 506651 h 1154858"/>
              <a:gd name="connsiteX985" fmla="*/ 1840489 w 12187340"/>
              <a:gd name="connsiteY985" fmla="*/ 516275 h 1154858"/>
              <a:gd name="connsiteX986" fmla="*/ 1888875 w 12187340"/>
              <a:gd name="connsiteY986" fmla="*/ 516275 h 1154858"/>
              <a:gd name="connsiteX987" fmla="*/ 1888875 w 12187340"/>
              <a:gd name="connsiteY987" fmla="*/ 519884 h 1154858"/>
              <a:gd name="connsiteX988" fmla="*/ 1899269 w 12187340"/>
              <a:gd name="connsiteY988" fmla="*/ 519884 h 1154858"/>
              <a:gd name="connsiteX989" fmla="*/ 1899269 w 12187340"/>
              <a:gd name="connsiteY989" fmla="*/ 530711 h 1154858"/>
              <a:gd name="connsiteX990" fmla="*/ 1890309 w 12187340"/>
              <a:gd name="connsiteY990" fmla="*/ 530711 h 1154858"/>
              <a:gd name="connsiteX991" fmla="*/ 1890309 w 12187340"/>
              <a:gd name="connsiteY991" fmla="*/ 537127 h 1154858"/>
              <a:gd name="connsiteX992" fmla="*/ 1896760 w 12187340"/>
              <a:gd name="connsiteY992" fmla="*/ 539132 h 1154858"/>
              <a:gd name="connsiteX993" fmla="*/ 1896760 w 12187340"/>
              <a:gd name="connsiteY993" fmla="*/ 545548 h 1154858"/>
              <a:gd name="connsiteX994" fmla="*/ 1883140 w 12187340"/>
              <a:gd name="connsiteY994" fmla="*/ 545548 h 1154858"/>
              <a:gd name="connsiteX995" fmla="*/ 1883140 w 12187340"/>
              <a:gd name="connsiteY995" fmla="*/ 541538 h 1154858"/>
              <a:gd name="connsiteX996" fmla="*/ 1877764 w 12187340"/>
              <a:gd name="connsiteY996" fmla="*/ 538530 h 1154858"/>
              <a:gd name="connsiteX997" fmla="*/ 1872029 w 12187340"/>
              <a:gd name="connsiteY997" fmla="*/ 535322 h 1154858"/>
              <a:gd name="connsiteX998" fmla="*/ 1842998 w 12187340"/>
              <a:gd name="connsiteY998" fmla="*/ 535322 h 1154858"/>
              <a:gd name="connsiteX999" fmla="*/ 1842998 w 12187340"/>
              <a:gd name="connsiteY999" fmla="*/ 538731 h 1154858"/>
              <a:gd name="connsiteX1000" fmla="*/ 1828302 w 12187340"/>
              <a:gd name="connsiteY1000" fmla="*/ 538731 h 1154858"/>
              <a:gd name="connsiteX1001" fmla="*/ 1810740 w 12187340"/>
              <a:gd name="connsiteY1001" fmla="*/ 539934 h 1154858"/>
              <a:gd name="connsiteX1002" fmla="*/ 1866295 w 12187340"/>
              <a:gd name="connsiteY1002" fmla="*/ 777922 h 1154858"/>
              <a:gd name="connsiteX1003" fmla="*/ 1851958 w 12187340"/>
              <a:gd name="connsiteY1003" fmla="*/ 778724 h 1154858"/>
              <a:gd name="connsiteX1004" fmla="*/ 1788159 w 12187340"/>
              <a:gd name="connsiteY1004" fmla="*/ 540134 h 1154858"/>
              <a:gd name="connsiteX1005" fmla="*/ 1779557 w 12187340"/>
              <a:gd name="connsiteY1005" fmla="*/ 537327 h 1154858"/>
              <a:gd name="connsiteX1006" fmla="*/ 1760203 w 12187340"/>
              <a:gd name="connsiteY1006" fmla="*/ 537327 h 1154858"/>
              <a:gd name="connsiteX1007" fmla="*/ 1751959 w 12187340"/>
              <a:gd name="connsiteY1007" fmla="*/ 536726 h 1154858"/>
              <a:gd name="connsiteX1008" fmla="*/ 1748375 w 12187340"/>
              <a:gd name="connsiteY1008" fmla="*/ 532515 h 1154858"/>
              <a:gd name="connsiteX1009" fmla="*/ 1745866 w 12187340"/>
              <a:gd name="connsiteY1009" fmla="*/ 529909 h 1154858"/>
              <a:gd name="connsiteX1010" fmla="*/ 1751959 w 12187340"/>
              <a:gd name="connsiteY1010" fmla="*/ 529107 h 1154858"/>
              <a:gd name="connsiteX1011" fmla="*/ 1757694 w 12187340"/>
              <a:gd name="connsiteY1011" fmla="*/ 527503 h 1154858"/>
              <a:gd name="connsiteX1012" fmla="*/ 1756260 w 12187340"/>
              <a:gd name="connsiteY1012" fmla="*/ 525298 h 1154858"/>
              <a:gd name="connsiteX1013" fmla="*/ 1460205 w 12187340"/>
              <a:gd name="connsiteY1013" fmla="*/ 436077 h 1154858"/>
              <a:gd name="connsiteX1014" fmla="*/ 1463073 w 12187340"/>
              <a:gd name="connsiteY1014" fmla="*/ 431867 h 1154858"/>
              <a:gd name="connsiteX1015" fmla="*/ 1777765 w 12187340"/>
              <a:gd name="connsiteY1015" fmla="*/ 519083 h 1154858"/>
              <a:gd name="connsiteX1016" fmla="*/ 1787079 w 12187340"/>
              <a:gd name="connsiteY1016" fmla="*/ 519284 h 1154858"/>
              <a:gd name="connsiteX1017" fmla="*/ 1799983 w 12187340"/>
              <a:gd name="connsiteY1017" fmla="*/ 519284 h 1154858"/>
              <a:gd name="connsiteX1018" fmla="*/ 1803567 w 12187340"/>
              <a:gd name="connsiteY1018" fmla="*/ 516077 h 1154858"/>
              <a:gd name="connsiteX1019" fmla="*/ 1811094 w 12187340"/>
              <a:gd name="connsiteY1019" fmla="*/ 512067 h 1154858"/>
              <a:gd name="connsiteX1020" fmla="*/ 1791739 w 12187340"/>
              <a:gd name="connsiteY1020" fmla="*/ 105661 h 1154858"/>
              <a:gd name="connsiteX1021" fmla="*/ 1685647 w 12187340"/>
              <a:gd name="connsiteY1021" fmla="*/ 105661 h 1154858"/>
              <a:gd name="connsiteX1022" fmla="*/ 1694966 w 12187340"/>
              <a:gd name="connsiteY1022" fmla="*/ 109070 h 1154858"/>
              <a:gd name="connsiteX1023" fmla="*/ 1702492 w 12187340"/>
              <a:gd name="connsiteY1023" fmla="*/ 121902 h 1154858"/>
              <a:gd name="connsiteX1024" fmla="*/ 1692457 w 12187340"/>
              <a:gd name="connsiteY1024" fmla="*/ 130122 h 1154858"/>
              <a:gd name="connsiteX1025" fmla="*/ 1681346 w 12187340"/>
              <a:gd name="connsiteY1025" fmla="*/ 138743 h 1154858"/>
              <a:gd name="connsiteX1026" fmla="*/ 1655898 w 12187340"/>
              <a:gd name="connsiteY1026" fmla="*/ 143756 h 1154858"/>
              <a:gd name="connsiteX1027" fmla="*/ 1654106 w 12187340"/>
              <a:gd name="connsiteY1027" fmla="*/ 157790 h 1154858"/>
              <a:gd name="connsiteX1028" fmla="*/ 1625432 w 12187340"/>
              <a:gd name="connsiteY1028" fmla="*/ 155384 h 1154858"/>
              <a:gd name="connsiteX1029" fmla="*/ 1594608 w 12187340"/>
              <a:gd name="connsiteY1029" fmla="*/ 162803 h 1154858"/>
              <a:gd name="connsiteX1030" fmla="*/ 1574178 w 12187340"/>
              <a:gd name="connsiteY1030" fmla="*/ 167615 h 1154858"/>
              <a:gd name="connsiteX1031" fmla="*/ 1562709 w 12187340"/>
              <a:gd name="connsiteY1031" fmla="*/ 162803 h 1154858"/>
              <a:gd name="connsiteX1032" fmla="*/ 1552315 w 12187340"/>
              <a:gd name="connsiteY1032" fmla="*/ 157790 h 1154858"/>
              <a:gd name="connsiteX1033" fmla="*/ 1528659 w 12187340"/>
              <a:gd name="connsiteY1033" fmla="*/ 164607 h 1154858"/>
              <a:gd name="connsiteX1034" fmla="*/ 1501778 w 12187340"/>
              <a:gd name="connsiteY1034" fmla="*/ 156788 h 1154858"/>
              <a:gd name="connsiteX1035" fmla="*/ 1473821 w 12187340"/>
              <a:gd name="connsiteY1035" fmla="*/ 150572 h 1154858"/>
              <a:gd name="connsiteX1036" fmla="*/ 1468086 w 12187340"/>
              <a:gd name="connsiteY1036" fmla="*/ 139144 h 1154858"/>
              <a:gd name="connsiteX1037" fmla="*/ 1449807 w 12187340"/>
              <a:gd name="connsiteY1037" fmla="*/ 135736 h 1154858"/>
              <a:gd name="connsiteX1038" fmla="*/ 1434036 w 12187340"/>
              <a:gd name="connsiteY1038" fmla="*/ 120698 h 1154858"/>
              <a:gd name="connsiteX1039" fmla="*/ 1436187 w 12187340"/>
              <a:gd name="connsiteY1039" fmla="*/ 109471 h 1154858"/>
              <a:gd name="connsiteX1040" fmla="*/ 1435829 w 12187340"/>
              <a:gd name="connsiteY1040" fmla="*/ 105661 h 1154858"/>
              <a:gd name="connsiteX1041" fmla="*/ 1177050 w 12187340"/>
              <a:gd name="connsiteY1041" fmla="*/ 105661 h 1154858"/>
              <a:gd name="connsiteX1042" fmla="*/ 1167373 w 12187340"/>
              <a:gd name="connsiteY1042" fmla="*/ 155785 h 1154858"/>
              <a:gd name="connsiteX1043" fmla="*/ 1172749 w 12187340"/>
              <a:gd name="connsiteY1043" fmla="*/ 191273 h 1154858"/>
              <a:gd name="connsiteX1044" fmla="*/ 1198197 w 12187340"/>
              <a:gd name="connsiteY1044" fmla="*/ 224155 h 1154858"/>
              <a:gd name="connsiteX1045" fmla="*/ 1236548 w 12187340"/>
              <a:gd name="connsiteY1045" fmla="*/ 206511 h 1154858"/>
              <a:gd name="connsiteX1046" fmla="*/ 1267013 w 12187340"/>
              <a:gd name="connsiteY1046" fmla="*/ 205107 h 1154858"/>
              <a:gd name="connsiteX1047" fmla="*/ 1298196 w 12187340"/>
              <a:gd name="connsiteY1047" fmla="*/ 208516 h 1154858"/>
              <a:gd name="connsiteX1048" fmla="*/ 1310382 w 12187340"/>
              <a:gd name="connsiteY1048" fmla="*/ 238189 h 1154858"/>
              <a:gd name="connsiteX1049" fmla="*/ 1284217 w 12187340"/>
              <a:gd name="connsiteY1049" fmla="*/ 243602 h 1154858"/>
              <a:gd name="connsiteX1050" fmla="*/ 1280275 w 12187340"/>
              <a:gd name="connsiteY1050" fmla="*/ 264655 h 1154858"/>
              <a:gd name="connsiteX1051" fmla="*/ 1249092 w 12187340"/>
              <a:gd name="connsiteY1051" fmla="*/ 276684 h 1154858"/>
              <a:gd name="connsiteX1052" fmla="*/ 1284576 w 12187340"/>
              <a:gd name="connsiteY1052" fmla="*/ 277887 h 1154858"/>
              <a:gd name="connsiteX1053" fmla="*/ 1305006 w 12187340"/>
              <a:gd name="connsiteY1053" fmla="*/ 276684 h 1154858"/>
              <a:gd name="connsiteX1054" fmla="*/ 1318626 w 12187340"/>
              <a:gd name="connsiteY1054" fmla="*/ 299942 h 1154858"/>
              <a:gd name="connsiteX1055" fmla="*/ 1335471 w 12187340"/>
              <a:gd name="connsiteY1055" fmla="*/ 312774 h 1154858"/>
              <a:gd name="connsiteX1056" fmla="*/ 1347658 w 12187340"/>
              <a:gd name="connsiteY1056" fmla="*/ 322598 h 1154858"/>
              <a:gd name="connsiteX1057" fmla="*/ 1309307 w 12187340"/>
              <a:gd name="connsiteY1057" fmla="*/ 344051 h 1154858"/>
              <a:gd name="connsiteX1058" fmla="*/ 1287443 w 12187340"/>
              <a:gd name="connsiteY1058" fmla="*/ 365705 h 1154858"/>
              <a:gd name="connsiteX1059" fmla="*/ 1245150 w 12187340"/>
              <a:gd name="connsiteY1059" fmla="*/ 374727 h 1154858"/>
              <a:gd name="connsiteX1060" fmla="*/ 1201781 w 12187340"/>
              <a:gd name="connsiteY1060" fmla="*/ 369113 h 1154858"/>
              <a:gd name="connsiteX1061" fmla="*/ 1168806 w 12187340"/>
              <a:gd name="connsiteY1061" fmla="*/ 377333 h 1154858"/>
              <a:gd name="connsiteX1062" fmla="*/ 1115760 w 12187340"/>
              <a:gd name="connsiteY1062" fmla="*/ 367309 h 1154858"/>
              <a:gd name="connsiteX1063" fmla="*/ 1071316 w 12187340"/>
              <a:gd name="connsiteY1063" fmla="*/ 359690 h 1154858"/>
              <a:gd name="connsiteX1064" fmla="*/ 1040134 w 12187340"/>
              <a:gd name="connsiteY1064" fmla="*/ 367509 h 1154858"/>
              <a:gd name="connsiteX1065" fmla="*/ 1036191 w 12187340"/>
              <a:gd name="connsiteY1065" fmla="*/ 339039 h 1154858"/>
              <a:gd name="connsiteX1066" fmla="*/ 1004650 w 12187340"/>
              <a:gd name="connsiteY1066" fmla="*/ 327811 h 1154858"/>
              <a:gd name="connsiteX1067" fmla="*/ 992464 w 12187340"/>
              <a:gd name="connsiteY1067" fmla="*/ 304754 h 1154858"/>
              <a:gd name="connsiteX1068" fmla="*/ 1003216 w 12187340"/>
              <a:gd name="connsiteY1068" fmla="*/ 288714 h 1154858"/>
              <a:gd name="connsiteX1069" fmla="*/ 973109 w 12187340"/>
              <a:gd name="connsiteY1069" fmla="*/ 284303 h 1154858"/>
              <a:gd name="connsiteX1070" fmla="*/ 959489 w 12187340"/>
              <a:gd name="connsiteY1070" fmla="*/ 273075 h 1154858"/>
              <a:gd name="connsiteX1071" fmla="*/ 968808 w 12187340"/>
              <a:gd name="connsiteY1071" fmla="*/ 241598 h 1154858"/>
              <a:gd name="connsiteX1072" fmla="*/ 977769 w 12187340"/>
              <a:gd name="connsiteY1072" fmla="*/ 222952 h 1154858"/>
              <a:gd name="connsiteX1073" fmla="*/ 1020421 w 12187340"/>
              <a:gd name="connsiteY1073" fmla="*/ 219944 h 1154858"/>
              <a:gd name="connsiteX1074" fmla="*/ 1057696 w 12187340"/>
              <a:gd name="connsiteY1074" fmla="*/ 206110 h 1154858"/>
              <a:gd name="connsiteX1075" fmla="*/ 1073108 w 12187340"/>
              <a:gd name="connsiteY1075" fmla="*/ 209318 h 1154858"/>
              <a:gd name="connsiteX1076" fmla="*/ 1114685 w 12187340"/>
              <a:gd name="connsiteY1076" fmla="*/ 201298 h 1154858"/>
              <a:gd name="connsiteX1077" fmla="*/ 1153394 w 12187340"/>
              <a:gd name="connsiteY1077" fmla="*/ 177639 h 1154858"/>
              <a:gd name="connsiteX1078" fmla="*/ 1149093 w 12187340"/>
              <a:gd name="connsiteY1078" fmla="*/ 105661 h 1154858"/>
              <a:gd name="connsiteX1079" fmla="*/ 526518 w 12187340"/>
              <a:gd name="connsiteY1079" fmla="*/ 105661 h 1154858"/>
              <a:gd name="connsiteX1080" fmla="*/ 517916 w 12187340"/>
              <a:gd name="connsiteY1080" fmla="*/ 137540 h 1154858"/>
              <a:gd name="connsiteX1081" fmla="*/ 580281 w 12187340"/>
              <a:gd name="connsiteY1081" fmla="*/ 160397 h 1154858"/>
              <a:gd name="connsiteX1082" fmla="*/ 638704 w 12187340"/>
              <a:gd name="connsiteY1082" fmla="*/ 149770 h 1154858"/>
              <a:gd name="connsiteX1083" fmla="*/ 706087 w 12187340"/>
              <a:gd name="connsiteY1083" fmla="*/ 137340 h 1154858"/>
              <a:gd name="connsiteX1084" fmla="*/ 717198 w 12187340"/>
              <a:gd name="connsiteY1084" fmla="*/ 156387 h 1154858"/>
              <a:gd name="connsiteX1085" fmla="*/ 762717 w 12187340"/>
              <a:gd name="connsiteY1085" fmla="*/ 158392 h 1154858"/>
              <a:gd name="connsiteX1086" fmla="*/ 784222 w 12187340"/>
              <a:gd name="connsiteY1086" fmla="*/ 174030 h 1154858"/>
              <a:gd name="connsiteX1087" fmla="*/ 799276 w 12187340"/>
              <a:gd name="connsiteY1087" fmla="*/ 200095 h 1154858"/>
              <a:gd name="connsiteX1088" fmla="*/ 779204 w 12187340"/>
              <a:gd name="connsiteY1088" fmla="*/ 216736 h 1154858"/>
              <a:gd name="connsiteX1089" fmla="*/ 756624 w 12187340"/>
              <a:gd name="connsiteY1089" fmla="*/ 270469 h 1154858"/>
              <a:gd name="connsiteX1090" fmla="*/ 705728 w 12187340"/>
              <a:gd name="connsiteY1090" fmla="*/ 280494 h 1154858"/>
              <a:gd name="connsiteX1091" fmla="*/ 702502 w 12187340"/>
              <a:gd name="connsiteY1091" fmla="*/ 309165 h 1154858"/>
              <a:gd name="connsiteX1092" fmla="*/ 644080 w 12187340"/>
              <a:gd name="connsiteY1092" fmla="*/ 304152 h 1154858"/>
              <a:gd name="connsiteX1093" fmla="*/ 582073 w 12187340"/>
              <a:gd name="connsiteY1093" fmla="*/ 319189 h 1154858"/>
              <a:gd name="connsiteX1094" fmla="*/ 540855 w 12187340"/>
              <a:gd name="connsiteY1094" fmla="*/ 329415 h 1154858"/>
              <a:gd name="connsiteX1095" fmla="*/ 517558 w 12187340"/>
              <a:gd name="connsiteY1095" fmla="*/ 319189 h 1154858"/>
              <a:gd name="connsiteX1096" fmla="*/ 496770 w 12187340"/>
              <a:gd name="connsiteY1096" fmla="*/ 309365 h 1154858"/>
              <a:gd name="connsiteX1097" fmla="*/ 449458 w 12187340"/>
              <a:gd name="connsiteY1097" fmla="*/ 322999 h 1154858"/>
              <a:gd name="connsiteX1098" fmla="*/ 394978 w 12187340"/>
              <a:gd name="connsiteY1098" fmla="*/ 307160 h 1154858"/>
              <a:gd name="connsiteX1099" fmla="*/ 339065 w 12187340"/>
              <a:gd name="connsiteY1099" fmla="*/ 294328 h 1154858"/>
              <a:gd name="connsiteX1100" fmla="*/ 327596 w 12187340"/>
              <a:gd name="connsiteY1100" fmla="*/ 271071 h 1154858"/>
              <a:gd name="connsiteX1101" fmla="*/ 290678 w 12187340"/>
              <a:gd name="connsiteY1101" fmla="*/ 228365 h 1154858"/>
              <a:gd name="connsiteX1102" fmla="*/ 258421 w 12187340"/>
              <a:gd name="connsiteY1102" fmla="*/ 197488 h 1154858"/>
              <a:gd name="connsiteX1103" fmla="*/ 262722 w 12187340"/>
              <a:gd name="connsiteY1103" fmla="*/ 174632 h 1154858"/>
              <a:gd name="connsiteX1104" fmla="*/ 297488 w 12187340"/>
              <a:gd name="connsiteY1104" fmla="*/ 149369 h 1154858"/>
              <a:gd name="connsiteX1105" fmla="*/ 352685 w 12187340"/>
              <a:gd name="connsiteY1105" fmla="*/ 151174 h 1154858"/>
              <a:gd name="connsiteX1106" fmla="*/ 390319 w 12187340"/>
              <a:gd name="connsiteY1106" fmla="*/ 140548 h 1154858"/>
              <a:gd name="connsiteX1107" fmla="*/ 456985 w 12187340"/>
              <a:gd name="connsiteY1107" fmla="*/ 144357 h 1154858"/>
              <a:gd name="connsiteX1108" fmla="*/ 494619 w 12187340"/>
              <a:gd name="connsiteY1108" fmla="*/ 107065 h 1154858"/>
              <a:gd name="connsiteX1109" fmla="*/ 494261 w 12187340"/>
              <a:gd name="connsiteY1109" fmla="*/ 105661 h 1154858"/>
              <a:gd name="connsiteX1110" fmla="*/ 0 w 12187340"/>
              <a:gd name="connsiteY1110" fmla="*/ 105661 h 1154858"/>
              <a:gd name="connsiteX1111" fmla="*/ 0 w 12187340"/>
              <a:gd name="connsiteY1111" fmla="*/ 0 h 1154858"/>
              <a:gd name="connsiteX1112" fmla="*/ 12187341 w 12187340"/>
              <a:gd name="connsiteY1112" fmla="*/ 0 h 1154858"/>
              <a:gd name="connsiteX1113" fmla="*/ 12187341 w 12187340"/>
              <a:gd name="connsiteY1113" fmla="*/ 105661 h 1154858"/>
              <a:gd name="connsiteX1114" fmla="*/ 11695230 w 12187340"/>
              <a:gd name="connsiteY1114" fmla="*/ 105661 h 1154858"/>
              <a:gd name="connsiteX1115" fmla="*/ 11721754 w 12187340"/>
              <a:gd name="connsiteY1115" fmla="*/ 130723 h 1154858"/>
              <a:gd name="connsiteX1116" fmla="*/ 11762256 w 12187340"/>
              <a:gd name="connsiteY1116" fmla="*/ 117090 h 1154858"/>
              <a:gd name="connsiteX1117" fmla="*/ 11794513 w 12187340"/>
              <a:gd name="connsiteY1117" fmla="*/ 115887 h 1154858"/>
              <a:gd name="connsiteX1118" fmla="*/ 11827487 w 12187340"/>
              <a:gd name="connsiteY1118" fmla="*/ 118493 h 1154858"/>
              <a:gd name="connsiteX1119" fmla="*/ 11840390 w 12187340"/>
              <a:gd name="connsiteY1119" fmla="*/ 141751 h 1154858"/>
              <a:gd name="connsiteX1120" fmla="*/ 11812435 w 12187340"/>
              <a:gd name="connsiteY1120" fmla="*/ 146162 h 1154858"/>
              <a:gd name="connsiteX1121" fmla="*/ 11808491 w 12187340"/>
              <a:gd name="connsiteY1121" fmla="*/ 162602 h 1154858"/>
              <a:gd name="connsiteX1122" fmla="*/ 11775516 w 12187340"/>
              <a:gd name="connsiteY1122" fmla="*/ 172226 h 1154858"/>
              <a:gd name="connsiteX1123" fmla="*/ 11813151 w 12187340"/>
              <a:gd name="connsiteY1123" fmla="*/ 173028 h 1154858"/>
              <a:gd name="connsiteX1124" fmla="*/ 11834656 w 12187340"/>
              <a:gd name="connsiteY1124" fmla="*/ 172025 h 1154858"/>
              <a:gd name="connsiteX1125" fmla="*/ 11849351 w 12187340"/>
              <a:gd name="connsiteY1125" fmla="*/ 190471 h 1154858"/>
              <a:gd name="connsiteX1126" fmla="*/ 11866915 w 12187340"/>
              <a:gd name="connsiteY1126" fmla="*/ 200496 h 1154858"/>
              <a:gd name="connsiteX1127" fmla="*/ 11879818 w 12187340"/>
              <a:gd name="connsiteY1127" fmla="*/ 208115 h 1154858"/>
              <a:gd name="connsiteX1128" fmla="*/ 11839315 w 12187340"/>
              <a:gd name="connsiteY1128" fmla="*/ 225157 h 1154858"/>
              <a:gd name="connsiteX1129" fmla="*/ 11816018 w 12187340"/>
              <a:gd name="connsiteY1129" fmla="*/ 241998 h 1154858"/>
              <a:gd name="connsiteX1130" fmla="*/ 11771574 w 12187340"/>
              <a:gd name="connsiteY1130" fmla="*/ 249216 h 1154858"/>
              <a:gd name="connsiteX1131" fmla="*/ 11725338 w 12187340"/>
              <a:gd name="connsiteY1131" fmla="*/ 244805 h 1154858"/>
              <a:gd name="connsiteX1132" fmla="*/ 11690572 w 12187340"/>
              <a:gd name="connsiteY1132" fmla="*/ 251422 h 1154858"/>
              <a:gd name="connsiteX1133" fmla="*/ 11633940 w 12187340"/>
              <a:gd name="connsiteY1133" fmla="*/ 243402 h 1154858"/>
              <a:gd name="connsiteX1134" fmla="*/ 11586988 w 12187340"/>
              <a:gd name="connsiteY1134" fmla="*/ 237387 h 1154858"/>
              <a:gd name="connsiteX1135" fmla="*/ 11554013 w 12187340"/>
              <a:gd name="connsiteY1135" fmla="*/ 243602 h 1154858"/>
              <a:gd name="connsiteX1136" fmla="*/ 11549712 w 12187340"/>
              <a:gd name="connsiteY1136" fmla="*/ 221147 h 1154858"/>
              <a:gd name="connsiteX1137" fmla="*/ 11516378 w 12187340"/>
              <a:gd name="connsiteY1137" fmla="*/ 212525 h 1154858"/>
              <a:gd name="connsiteX1138" fmla="*/ 11503475 w 12187340"/>
              <a:gd name="connsiteY1138" fmla="*/ 194080 h 1154858"/>
              <a:gd name="connsiteX1139" fmla="*/ 11514945 w 12187340"/>
              <a:gd name="connsiteY1139" fmla="*/ 181649 h 1154858"/>
              <a:gd name="connsiteX1140" fmla="*/ 11483046 w 12187340"/>
              <a:gd name="connsiteY1140" fmla="*/ 178241 h 1154858"/>
              <a:gd name="connsiteX1141" fmla="*/ 11468709 w 12187340"/>
              <a:gd name="connsiteY1141" fmla="*/ 169419 h 1154858"/>
              <a:gd name="connsiteX1142" fmla="*/ 11478387 w 12187340"/>
              <a:gd name="connsiteY1142" fmla="*/ 144557 h 1154858"/>
              <a:gd name="connsiteX1143" fmla="*/ 11488064 w 12187340"/>
              <a:gd name="connsiteY1143" fmla="*/ 129921 h 1154858"/>
              <a:gd name="connsiteX1144" fmla="*/ 11532867 w 12187340"/>
              <a:gd name="connsiteY1144" fmla="*/ 127515 h 1154858"/>
              <a:gd name="connsiteX1145" fmla="*/ 11572292 w 12187340"/>
              <a:gd name="connsiteY1145" fmla="*/ 116688 h 1154858"/>
              <a:gd name="connsiteX1146" fmla="*/ 11588781 w 12187340"/>
              <a:gd name="connsiteY1146" fmla="*/ 119295 h 1154858"/>
              <a:gd name="connsiteX1147" fmla="*/ 11633225 w 12187340"/>
              <a:gd name="connsiteY1147" fmla="*/ 112879 h 1154858"/>
              <a:gd name="connsiteX1148" fmla="*/ 11652220 w 12187340"/>
              <a:gd name="connsiteY1148" fmla="*/ 105661 h 1154858"/>
              <a:gd name="connsiteX1149" fmla="*/ 11285915 w 12187340"/>
              <a:gd name="connsiteY1149" fmla="*/ 105661 h 1154858"/>
              <a:gd name="connsiteX1150" fmla="*/ 11285915 w 12187340"/>
              <a:gd name="connsiteY1150" fmla="*/ 110674 h 1154858"/>
              <a:gd name="connsiteX1151" fmla="*/ 11312080 w 12187340"/>
              <a:gd name="connsiteY1151" fmla="*/ 111075 h 1154858"/>
              <a:gd name="connsiteX1152" fmla="*/ 11378388 w 12187340"/>
              <a:gd name="connsiteY1152" fmla="*/ 152578 h 1154858"/>
              <a:gd name="connsiteX1153" fmla="*/ 11379462 w 12187340"/>
              <a:gd name="connsiteY1153" fmla="*/ 155385 h 1154858"/>
              <a:gd name="connsiteX1154" fmla="*/ 11258675 w 12187340"/>
              <a:gd name="connsiteY1154" fmla="*/ 148969 h 1154858"/>
              <a:gd name="connsiteX1155" fmla="*/ 11195593 w 12187340"/>
              <a:gd name="connsiteY1155" fmla="*/ 110674 h 1154858"/>
              <a:gd name="connsiteX1156" fmla="*/ 11275879 w 12187340"/>
              <a:gd name="connsiteY1156" fmla="*/ 110674 h 1154858"/>
              <a:gd name="connsiteX1157" fmla="*/ 11275879 w 12187340"/>
              <a:gd name="connsiteY1157" fmla="*/ 107867 h 1154858"/>
              <a:gd name="connsiteX1158" fmla="*/ 11278746 w 12187340"/>
              <a:gd name="connsiteY1158" fmla="*/ 107466 h 1154858"/>
              <a:gd name="connsiteX1159" fmla="*/ 11278746 w 12187340"/>
              <a:gd name="connsiteY1159" fmla="*/ 105661 h 1154858"/>
              <a:gd name="connsiteX1160" fmla="*/ 11136812 w 12187340"/>
              <a:gd name="connsiteY1160" fmla="*/ 105661 h 1154858"/>
              <a:gd name="connsiteX1161" fmla="*/ 11136812 w 12187340"/>
              <a:gd name="connsiteY1161" fmla="*/ 111876 h 1154858"/>
              <a:gd name="connsiteX1162" fmla="*/ 11158317 w 12187340"/>
              <a:gd name="connsiteY1162" fmla="*/ 111876 h 1154858"/>
              <a:gd name="connsiteX1163" fmla="*/ 11235019 w 12187340"/>
              <a:gd name="connsiteY1163" fmla="*/ 161600 h 1154858"/>
              <a:gd name="connsiteX1164" fmla="*/ 11236811 w 12187340"/>
              <a:gd name="connsiteY1164" fmla="*/ 165008 h 1154858"/>
              <a:gd name="connsiteX1165" fmla="*/ 11104554 w 12187340"/>
              <a:gd name="connsiteY1165" fmla="*/ 157389 h 1154858"/>
              <a:gd name="connsiteX1166" fmla="*/ 11029645 w 12187340"/>
              <a:gd name="connsiteY1166" fmla="*/ 112077 h 1154858"/>
              <a:gd name="connsiteX1167" fmla="*/ 11124626 w 12187340"/>
              <a:gd name="connsiteY1167" fmla="*/ 112077 h 1154858"/>
              <a:gd name="connsiteX1168" fmla="*/ 11124626 w 12187340"/>
              <a:gd name="connsiteY1168" fmla="*/ 108669 h 1154858"/>
              <a:gd name="connsiteX1169" fmla="*/ 11128210 w 12187340"/>
              <a:gd name="connsiteY1169" fmla="*/ 108267 h 1154858"/>
              <a:gd name="connsiteX1170" fmla="*/ 11128210 w 12187340"/>
              <a:gd name="connsiteY1170" fmla="*/ 105661 h 1154858"/>
              <a:gd name="connsiteX1171" fmla="*/ 10968713 w 12187340"/>
              <a:gd name="connsiteY1171" fmla="*/ 105661 h 1154858"/>
              <a:gd name="connsiteX1172" fmla="*/ 10968713 w 12187340"/>
              <a:gd name="connsiteY1172" fmla="*/ 108468 h 1154858"/>
              <a:gd name="connsiteX1173" fmla="*/ 10954018 w 12187340"/>
              <a:gd name="connsiteY1173" fmla="*/ 108267 h 1154858"/>
              <a:gd name="connsiteX1174" fmla="*/ 10954018 w 12187340"/>
              <a:gd name="connsiteY1174" fmla="*/ 118091 h 1154858"/>
              <a:gd name="connsiteX1175" fmla="*/ 10965846 w 12187340"/>
              <a:gd name="connsiteY1175" fmla="*/ 118291 h 1154858"/>
              <a:gd name="connsiteX1176" fmla="*/ 11102045 w 12187340"/>
              <a:gd name="connsiteY1176" fmla="*/ 199091 h 1154858"/>
              <a:gd name="connsiteX1177" fmla="*/ 11103120 w 12187340"/>
              <a:gd name="connsiteY1177" fmla="*/ 204103 h 1154858"/>
              <a:gd name="connsiteX1178" fmla="*/ 10946849 w 12187340"/>
              <a:gd name="connsiteY1178" fmla="*/ 187863 h 1154858"/>
              <a:gd name="connsiteX1179" fmla="*/ 10805632 w 12187340"/>
              <a:gd name="connsiteY1179" fmla="*/ 120296 h 1154858"/>
              <a:gd name="connsiteX1180" fmla="*/ 10931079 w 12187340"/>
              <a:gd name="connsiteY1180" fmla="*/ 118291 h 1154858"/>
              <a:gd name="connsiteX1181" fmla="*/ 10933229 w 12187340"/>
              <a:gd name="connsiteY1181" fmla="*/ 114481 h 1154858"/>
              <a:gd name="connsiteX1182" fmla="*/ 10940039 w 12187340"/>
              <a:gd name="connsiteY1182" fmla="*/ 114481 h 1154858"/>
              <a:gd name="connsiteX1183" fmla="*/ 10940039 w 12187340"/>
              <a:gd name="connsiteY1183" fmla="*/ 107665 h 1154858"/>
              <a:gd name="connsiteX1184" fmla="*/ 10926778 w 12187340"/>
              <a:gd name="connsiteY1184" fmla="*/ 107665 h 1154858"/>
              <a:gd name="connsiteX1185" fmla="*/ 10926778 w 12187340"/>
              <a:gd name="connsiteY1185" fmla="*/ 105660 h 1154858"/>
              <a:gd name="connsiteX1186" fmla="*/ 10672300 w 12187340"/>
              <a:gd name="connsiteY1186" fmla="*/ 105660 h 1154858"/>
              <a:gd name="connsiteX1187" fmla="*/ 10672300 w 12187340"/>
              <a:gd name="connsiteY1187" fmla="*/ 116486 h 1154858"/>
              <a:gd name="connsiteX1188" fmla="*/ 10719969 w 12187340"/>
              <a:gd name="connsiteY1188" fmla="*/ 117288 h 1154858"/>
              <a:gd name="connsiteX1189" fmla="*/ 10840040 w 12187340"/>
              <a:gd name="connsiteY1189" fmla="*/ 192474 h 1154858"/>
              <a:gd name="connsiteX1190" fmla="*/ 10842549 w 12187340"/>
              <a:gd name="connsiteY1190" fmla="*/ 197687 h 1154858"/>
              <a:gd name="connsiteX1191" fmla="*/ 10622838 w 12187340"/>
              <a:gd name="connsiteY1191" fmla="*/ 185858 h 1154858"/>
              <a:gd name="connsiteX1192" fmla="*/ 10508143 w 12187340"/>
              <a:gd name="connsiteY1192" fmla="*/ 116687 h 1154858"/>
              <a:gd name="connsiteX1193" fmla="*/ 10653662 w 12187340"/>
              <a:gd name="connsiteY1193" fmla="*/ 116687 h 1154858"/>
              <a:gd name="connsiteX1194" fmla="*/ 10653662 w 12187340"/>
              <a:gd name="connsiteY1194" fmla="*/ 111474 h 1154858"/>
              <a:gd name="connsiteX1195" fmla="*/ 10659397 w 12187340"/>
              <a:gd name="connsiteY1195" fmla="*/ 110873 h 1154858"/>
              <a:gd name="connsiteX1196" fmla="*/ 10659397 w 12187340"/>
              <a:gd name="connsiteY1196" fmla="*/ 105660 h 1154858"/>
              <a:gd name="connsiteX1197" fmla="*/ 10386281 w 12187340"/>
              <a:gd name="connsiteY1197" fmla="*/ 105660 h 1154858"/>
              <a:gd name="connsiteX1198" fmla="*/ 10386281 w 12187340"/>
              <a:gd name="connsiteY1198" fmla="*/ 118892 h 1154858"/>
              <a:gd name="connsiteX1199" fmla="*/ 10425349 w 12187340"/>
              <a:gd name="connsiteY1199" fmla="*/ 118892 h 1154858"/>
              <a:gd name="connsiteX1200" fmla="*/ 10565491 w 12187340"/>
              <a:gd name="connsiteY1200" fmla="*/ 209116 h 1154858"/>
              <a:gd name="connsiteX1201" fmla="*/ 10568358 w 12187340"/>
              <a:gd name="connsiteY1201" fmla="*/ 215331 h 1154858"/>
              <a:gd name="connsiteX1202" fmla="*/ 10327858 w 12187340"/>
              <a:gd name="connsiteY1202" fmla="*/ 201497 h 1154858"/>
              <a:gd name="connsiteX1203" fmla="*/ 10191659 w 12187340"/>
              <a:gd name="connsiteY1203" fmla="*/ 119093 h 1154858"/>
              <a:gd name="connsiteX1204" fmla="*/ 10364417 w 12187340"/>
              <a:gd name="connsiteY1204" fmla="*/ 119093 h 1154858"/>
              <a:gd name="connsiteX1205" fmla="*/ 10364417 w 12187340"/>
              <a:gd name="connsiteY1205" fmla="*/ 113078 h 1154858"/>
              <a:gd name="connsiteX1206" fmla="*/ 10371227 w 12187340"/>
              <a:gd name="connsiteY1206" fmla="*/ 112277 h 1154858"/>
              <a:gd name="connsiteX1207" fmla="*/ 10371227 w 12187340"/>
              <a:gd name="connsiteY1207" fmla="*/ 105660 h 1154858"/>
              <a:gd name="connsiteX1208" fmla="*/ 10103488 w 12187340"/>
              <a:gd name="connsiteY1208" fmla="*/ 105660 h 1154858"/>
              <a:gd name="connsiteX1209" fmla="*/ 10103488 w 12187340"/>
              <a:gd name="connsiteY1209" fmla="*/ 112277 h 1154858"/>
              <a:gd name="connsiteX1210" fmla="*/ 10076248 w 12187340"/>
              <a:gd name="connsiteY1210" fmla="*/ 112077 h 1154858"/>
              <a:gd name="connsiteX1211" fmla="*/ 10076965 w 12187340"/>
              <a:gd name="connsiteY1211" fmla="*/ 129921 h 1154858"/>
              <a:gd name="connsiteX1212" fmla="*/ 10097753 w 12187340"/>
              <a:gd name="connsiteY1212" fmla="*/ 130322 h 1154858"/>
              <a:gd name="connsiteX1213" fmla="*/ 10345779 w 12187340"/>
              <a:gd name="connsiteY1213" fmla="*/ 277286 h 1154858"/>
              <a:gd name="connsiteX1214" fmla="*/ 10347572 w 12187340"/>
              <a:gd name="connsiteY1214" fmla="*/ 286308 h 1154858"/>
              <a:gd name="connsiteX1215" fmla="*/ 10063703 w 12187340"/>
              <a:gd name="connsiteY1215" fmla="*/ 256835 h 1154858"/>
              <a:gd name="connsiteX1216" fmla="*/ 9807075 w 12187340"/>
              <a:gd name="connsiteY1216" fmla="*/ 133931 h 1154858"/>
              <a:gd name="connsiteX1217" fmla="*/ 10034671 w 12187340"/>
              <a:gd name="connsiteY1217" fmla="*/ 130322 h 1154858"/>
              <a:gd name="connsiteX1218" fmla="*/ 10038972 w 12187340"/>
              <a:gd name="connsiteY1218" fmla="*/ 123305 h 1154858"/>
              <a:gd name="connsiteX1219" fmla="*/ 10051159 w 12187340"/>
              <a:gd name="connsiteY1219" fmla="*/ 123305 h 1154858"/>
              <a:gd name="connsiteX1220" fmla="*/ 10051159 w 12187340"/>
              <a:gd name="connsiteY1220" fmla="*/ 110874 h 1154858"/>
              <a:gd name="connsiteX1221" fmla="*/ 10027503 w 12187340"/>
              <a:gd name="connsiteY1221" fmla="*/ 110874 h 1154858"/>
              <a:gd name="connsiteX1222" fmla="*/ 10027503 w 12187340"/>
              <a:gd name="connsiteY1222" fmla="*/ 105662 h 1154858"/>
              <a:gd name="connsiteX1223" fmla="*/ 9730373 w 12187340"/>
              <a:gd name="connsiteY1223" fmla="*/ 105662 h 1154858"/>
              <a:gd name="connsiteX1224" fmla="*/ 9715319 w 12187340"/>
              <a:gd name="connsiteY1224" fmla="*/ 617127 h 1154858"/>
              <a:gd name="connsiteX1225" fmla="*/ 9740050 w 12187340"/>
              <a:gd name="connsiteY1225" fmla="*/ 617127 h 1154858"/>
              <a:gd name="connsiteX1226" fmla="*/ 9747936 w 12187340"/>
              <a:gd name="connsiteY1226" fmla="*/ 614520 h 1154858"/>
              <a:gd name="connsiteX1227" fmla="*/ 9769441 w 12187340"/>
              <a:gd name="connsiteY1227" fmla="*/ 614922 h 1154858"/>
              <a:gd name="connsiteX1228" fmla="*/ 9789871 w 12187340"/>
              <a:gd name="connsiteY1228" fmla="*/ 615723 h 1154858"/>
              <a:gd name="connsiteX1229" fmla="*/ 9791663 w 12187340"/>
              <a:gd name="connsiteY1229" fmla="*/ 618530 h 1154858"/>
              <a:gd name="connsiteX1230" fmla="*/ 9793813 w 12187340"/>
              <a:gd name="connsiteY1230" fmla="*/ 622540 h 1154858"/>
              <a:gd name="connsiteX1231" fmla="*/ 9797756 w 12187340"/>
              <a:gd name="connsiteY1231" fmla="*/ 628956 h 1154858"/>
              <a:gd name="connsiteX1232" fmla="*/ 10051159 w 12187340"/>
              <a:gd name="connsiteY1232" fmla="*/ 641587 h 1154858"/>
              <a:gd name="connsiteX1233" fmla="*/ 10053309 w 12187340"/>
              <a:gd name="connsiteY1233" fmla="*/ 651812 h 1154858"/>
              <a:gd name="connsiteX1234" fmla="*/ 9701699 w 12187340"/>
              <a:gd name="connsiteY1234" fmla="*/ 639783 h 1154858"/>
              <a:gd name="connsiteX1235" fmla="*/ 9669800 w 12187340"/>
              <a:gd name="connsiteY1235" fmla="*/ 640986 h 1154858"/>
              <a:gd name="connsiteX1236" fmla="*/ 9663708 w 12187340"/>
              <a:gd name="connsiteY1236" fmla="*/ 643993 h 1154858"/>
              <a:gd name="connsiteX1237" fmla="*/ 9467652 w 12187340"/>
              <a:gd name="connsiteY1237" fmla="*/ 901429 h 1154858"/>
              <a:gd name="connsiteX1238" fmla="*/ 9450090 w 12187340"/>
              <a:gd name="connsiteY1238" fmla="*/ 905038 h 1154858"/>
              <a:gd name="connsiteX1239" fmla="*/ 9448656 w 12187340"/>
              <a:gd name="connsiteY1239" fmla="*/ 894011 h 1154858"/>
              <a:gd name="connsiteX1240" fmla="*/ 9635393 w 12187340"/>
              <a:gd name="connsiteY1240" fmla="*/ 645797 h 1154858"/>
              <a:gd name="connsiteX1241" fmla="*/ 9635035 w 12187340"/>
              <a:gd name="connsiteY1241" fmla="*/ 639582 h 1154858"/>
              <a:gd name="connsiteX1242" fmla="*/ 9619264 w 12187340"/>
              <a:gd name="connsiteY1242" fmla="*/ 639582 h 1154858"/>
              <a:gd name="connsiteX1243" fmla="*/ 9604569 w 12187340"/>
              <a:gd name="connsiteY1243" fmla="*/ 637777 h 1154858"/>
              <a:gd name="connsiteX1244" fmla="*/ 9600268 w 12187340"/>
              <a:gd name="connsiteY1244" fmla="*/ 635171 h 1154858"/>
              <a:gd name="connsiteX1245" fmla="*/ 9603852 w 12187340"/>
              <a:gd name="connsiteY1245" fmla="*/ 630359 h 1154858"/>
              <a:gd name="connsiteX1246" fmla="*/ 9623565 w 12187340"/>
              <a:gd name="connsiteY1246" fmla="*/ 626950 h 1154858"/>
              <a:gd name="connsiteX1247" fmla="*/ 9633960 w 12187340"/>
              <a:gd name="connsiteY1247" fmla="*/ 623943 h 1154858"/>
              <a:gd name="connsiteX1248" fmla="*/ 9633243 w 12187340"/>
              <a:gd name="connsiteY1248" fmla="*/ 616725 h 1154858"/>
              <a:gd name="connsiteX1249" fmla="*/ 9445789 w 12187340"/>
              <a:gd name="connsiteY1249" fmla="*/ 352672 h 1154858"/>
              <a:gd name="connsiteX1250" fmla="*/ 9456542 w 12187340"/>
              <a:gd name="connsiteY1250" fmla="*/ 348060 h 1154858"/>
              <a:gd name="connsiteX1251" fmla="*/ 9656898 w 12187340"/>
              <a:gd name="connsiteY1251" fmla="*/ 613718 h 1154858"/>
              <a:gd name="connsiteX1252" fmla="*/ 9661199 w 12187340"/>
              <a:gd name="connsiteY1252" fmla="*/ 616124 h 1154858"/>
              <a:gd name="connsiteX1253" fmla="*/ 9675178 w 12187340"/>
              <a:gd name="connsiteY1253" fmla="*/ 616725 h 1154858"/>
              <a:gd name="connsiteX1254" fmla="*/ 9682705 w 12187340"/>
              <a:gd name="connsiteY1254" fmla="*/ 616725 h 1154858"/>
              <a:gd name="connsiteX1255" fmla="*/ 9655106 w 12187340"/>
              <a:gd name="connsiteY1255" fmla="*/ 105660 h 1154858"/>
              <a:gd name="connsiteX1256" fmla="*/ 9462635 w 12187340"/>
              <a:gd name="connsiteY1256" fmla="*/ 105660 h 1154858"/>
              <a:gd name="connsiteX1257" fmla="*/ 9462635 w 12187340"/>
              <a:gd name="connsiteY1257" fmla="*/ 115084 h 1154858"/>
              <a:gd name="connsiteX1258" fmla="*/ 9491309 w 12187340"/>
              <a:gd name="connsiteY1258" fmla="*/ 115084 h 1154858"/>
              <a:gd name="connsiteX1259" fmla="*/ 9594175 w 12187340"/>
              <a:gd name="connsiteY1259" fmla="*/ 181648 h 1154858"/>
              <a:gd name="connsiteX1260" fmla="*/ 9596684 w 12187340"/>
              <a:gd name="connsiteY1260" fmla="*/ 186260 h 1154858"/>
              <a:gd name="connsiteX1261" fmla="*/ 9419266 w 12187340"/>
              <a:gd name="connsiteY1261" fmla="*/ 176035 h 1154858"/>
              <a:gd name="connsiteX1262" fmla="*/ 9318909 w 12187340"/>
              <a:gd name="connsiteY1262" fmla="*/ 115284 h 1154858"/>
              <a:gd name="connsiteX1263" fmla="*/ 9446148 w 12187340"/>
              <a:gd name="connsiteY1263" fmla="*/ 115284 h 1154858"/>
              <a:gd name="connsiteX1264" fmla="*/ 9446148 w 12187340"/>
              <a:gd name="connsiteY1264" fmla="*/ 110873 h 1154858"/>
              <a:gd name="connsiteX1265" fmla="*/ 9451166 w 12187340"/>
              <a:gd name="connsiteY1265" fmla="*/ 110272 h 1154858"/>
              <a:gd name="connsiteX1266" fmla="*/ 9451166 w 12187340"/>
              <a:gd name="connsiteY1266" fmla="*/ 105661 h 1154858"/>
              <a:gd name="connsiteX1267" fmla="*/ 9246866 w 12187340"/>
              <a:gd name="connsiteY1267" fmla="*/ 105661 h 1154858"/>
              <a:gd name="connsiteX1268" fmla="*/ 9246866 w 12187340"/>
              <a:gd name="connsiteY1268" fmla="*/ 106062 h 1154858"/>
              <a:gd name="connsiteX1269" fmla="*/ 9227153 w 12187340"/>
              <a:gd name="connsiteY1269" fmla="*/ 105862 h 1154858"/>
              <a:gd name="connsiteX1270" fmla="*/ 9227511 w 12187340"/>
              <a:gd name="connsiteY1270" fmla="*/ 119094 h 1154858"/>
              <a:gd name="connsiteX1271" fmla="*/ 9242923 w 12187340"/>
              <a:gd name="connsiteY1271" fmla="*/ 119295 h 1154858"/>
              <a:gd name="connsiteX1272" fmla="*/ 9425359 w 12187340"/>
              <a:gd name="connsiteY1272" fmla="*/ 227563 h 1154858"/>
              <a:gd name="connsiteX1273" fmla="*/ 9426792 w 12187340"/>
              <a:gd name="connsiteY1273" fmla="*/ 234380 h 1154858"/>
              <a:gd name="connsiteX1274" fmla="*/ 9217834 w 12187340"/>
              <a:gd name="connsiteY1274" fmla="*/ 212525 h 1154858"/>
              <a:gd name="connsiteX1275" fmla="*/ 9028588 w 12187340"/>
              <a:gd name="connsiteY1275" fmla="*/ 121902 h 1154858"/>
              <a:gd name="connsiteX1276" fmla="*/ 9196687 w 12187340"/>
              <a:gd name="connsiteY1276" fmla="*/ 119295 h 1154858"/>
              <a:gd name="connsiteX1277" fmla="*/ 9199554 w 12187340"/>
              <a:gd name="connsiteY1277" fmla="*/ 114282 h 1154858"/>
              <a:gd name="connsiteX1278" fmla="*/ 9208515 w 12187340"/>
              <a:gd name="connsiteY1278" fmla="*/ 114282 h 1154858"/>
              <a:gd name="connsiteX1279" fmla="*/ 9208515 w 12187340"/>
              <a:gd name="connsiteY1279" fmla="*/ 105661 h 1154858"/>
              <a:gd name="connsiteX1280" fmla="*/ 8949736 w 12187340"/>
              <a:gd name="connsiteY1280" fmla="*/ 105661 h 1154858"/>
              <a:gd name="connsiteX1281" fmla="*/ 8949736 w 12187340"/>
              <a:gd name="connsiteY1281" fmla="*/ 110072 h 1154858"/>
              <a:gd name="connsiteX1282" fmla="*/ 8975901 w 12187340"/>
              <a:gd name="connsiteY1282" fmla="*/ 110673 h 1154858"/>
              <a:gd name="connsiteX1283" fmla="*/ 9041850 w 12187340"/>
              <a:gd name="connsiteY1283" fmla="*/ 151975 h 1154858"/>
              <a:gd name="connsiteX1284" fmla="*/ 9043283 w 12187340"/>
              <a:gd name="connsiteY1284" fmla="*/ 154782 h 1154858"/>
              <a:gd name="connsiteX1285" fmla="*/ 8922496 w 12187340"/>
              <a:gd name="connsiteY1285" fmla="*/ 148366 h 1154858"/>
              <a:gd name="connsiteX1286" fmla="*/ 8859414 w 12187340"/>
              <a:gd name="connsiteY1286" fmla="*/ 110272 h 1154858"/>
              <a:gd name="connsiteX1287" fmla="*/ 8939342 w 12187340"/>
              <a:gd name="connsiteY1287" fmla="*/ 110272 h 1154858"/>
              <a:gd name="connsiteX1288" fmla="*/ 8939342 w 12187340"/>
              <a:gd name="connsiteY1288" fmla="*/ 107265 h 1154858"/>
              <a:gd name="connsiteX1289" fmla="*/ 8942568 w 12187340"/>
              <a:gd name="connsiteY1289" fmla="*/ 107065 h 1154858"/>
              <a:gd name="connsiteX1290" fmla="*/ 8942568 w 12187340"/>
              <a:gd name="connsiteY1290" fmla="*/ 105662 h 1154858"/>
              <a:gd name="connsiteX1291" fmla="*/ 8790598 w 12187340"/>
              <a:gd name="connsiteY1291" fmla="*/ 105662 h 1154858"/>
              <a:gd name="connsiteX1292" fmla="*/ 8790598 w 12187340"/>
              <a:gd name="connsiteY1292" fmla="*/ 111676 h 1154858"/>
              <a:gd name="connsiteX1293" fmla="*/ 8812103 w 12187340"/>
              <a:gd name="connsiteY1293" fmla="*/ 111676 h 1154858"/>
              <a:gd name="connsiteX1294" fmla="*/ 8889163 w 12187340"/>
              <a:gd name="connsiteY1294" fmla="*/ 161399 h 1154858"/>
              <a:gd name="connsiteX1295" fmla="*/ 8890955 w 12187340"/>
              <a:gd name="connsiteY1295" fmla="*/ 164808 h 1154858"/>
              <a:gd name="connsiteX1296" fmla="*/ 8758340 w 12187340"/>
              <a:gd name="connsiteY1296" fmla="*/ 157189 h 1154858"/>
              <a:gd name="connsiteX1297" fmla="*/ 8683430 w 12187340"/>
              <a:gd name="connsiteY1297" fmla="*/ 111877 h 1154858"/>
              <a:gd name="connsiteX1298" fmla="*/ 8778770 w 12187340"/>
              <a:gd name="connsiteY1298" fmla="*/ 111877 h 1154858"/>
              <a:gd name="connsiteX1299" fmla="*/ 8778770 w 12187340"/>
              <a:gd name="connsiteY1299" fmla="*/ 108469 h 1154858"/>
              <a:gd name="connsiteX1300" fmla="*/ 8782354 w 12187340"/>
              <a:gd name="connsiteY1300" fmla="*/ 108067 h 1154858"/>
              <a:gd name="connsiteX1301" fmla="*/ 8782354 w 12187340"/>
              <a:gd name="connsiteY1301" fmla="*/ 105661 h 1154858"/>
              <a:gd name="connsiteX1302" fmla="*/ 8625366 w 12187340"/>
              <a:gd name="connsiteY1302" fmla="*/ 105661 h 1154858"/>
              <a:gd name="connsiteX1303" fmla="*/ 8625366 w 12187340"/>
              <a:gd name="connsiteY1303" fmla="*/ 107666 h 1154858"/>
              <a:gd name="connsiteX1304" fmla="*/ 8610313 w 12187340"/>
              <a:gd name="connsiteY1304" fmla="*/ 107467 h 1154858"/>
              <a:gd name="connsiteX1305" fmla="*/ 8610670 w 12187340"/>
              <a:gd name="connsiteY1305" fmla="*/ 117291 h 1154858"/>
              <a:gd name="connsiteX1306" fmla="*/ 8622140 w 12187340"/>
              <a:gd name="connsiteY1306" fmla="*/ 117491 h 1154858"/>
              <a:gd name="connsiteX1307" fmla="*/ 8758698 w 12187340"/>
              <a:gd name="connsiteY1307" fmla="*/ 198492 h 1154858"/>
              <a:gd name="connsiteX1308" fmla="*/ 8759414 w 12187340"/>
              <a:gd name="connsiteY1308" fmla="*/ 203304 h 1154858"/>
              <a:gd name="connsiteX1309" fmla="*/ 8603502 w 12187340"/>
              <a:gd name="connsiteY1309" fmla="*/ 187064 h 1154858"/>
              <a:gd name="connsiteX1310" fmla="*/ 8462285 w 12187340"/>
              <a:gd name="connsiteY1310" fmla="*/ 119496 h 1154858"/>
              <a:gd name="connsiteX1311" fmla="*/ 8587373 w 12187340"/>
              <a:gd name="connsiteY1311" fmla="*/ 117491 h 1154858"/>
              <a:gd name="connsiteX1312" fmla="*/ 8589882 w 12187340"/>
              <a:gd name="connsiteY1312" fmla="*/ 113682 h 1154858"/>
              <a:gd name="connsiteX1313" fmla="*/ 8596334 w 12187340"/>
              <a:gd name="connsiteY1313" fmla="*/ 113682 h 1154858"/>
              <a:gd name="connsiteX1314" fmla="*/ 8596334 w 12187340"/>
              <a:gd name="connsiteY1314" fmla="*/ 106865 h 1154858"/>
              <a:gd name="connsiteX1315" fmla="*/ 8583430 w 12187340"/>
              <a:gd name="connsiteY1315" fmla="*/ 106865 h 1154858"/>
              <a:gd name="connsiteX1316" fmla="*/ 8583430 w 12187340"/>
              <a:gd name="connsiteY1316" fmla="*/ 105662 h 1154858"/>
              <a:gd name="connsiteX1317" fmla="*/ 8279491 w 12187340"/>
              <a:gd name="connsiteY1317" fmla="*/ 105662 h 1154858"/>
              <a:gd name="connsiteX1318" fmla="*/ 8279491 w 12187340"/>
              <a:gd name="connsiteY1318" fmla="*/ 109873 h 1154858"/>
              <a:gd name="connsiteX1319" fmla="*/ 8260136 w 12187340"/>
              <a:gd name="connsiteY1319" fmla="*/ 109673 h 1154858"/>
              <a:gd name="connsiteX1320" fmla="*/ 8260495 w 12187340"/>
              <a:gd name="connsiteY1320" fmla="*/ 122505 h 1154858"/>
              <a:gd name="connsiteX1321" fmla="*/ 8275548 w 12187340"/>
              <a:gd name="connsiteY1321" fmla="*/ 122906 h 1154858"/>
              <a:gd name="connsiteX1322" fmla="*/ 8455116 w 12187340"/>
              <a:gd name="connsiteY1322" fmla="*/ 229369 h 1154858"/>
              <a:gd name="connsiteX1323" fmla="*/ 8456550 w 12187340"/>
              <a:gd name="connsiteY1323" fmla="*/ 235986 h 1154858"/>
              <a:gd name="connsiteX1324" fmla="*/ 8250817 w 12187340"/>
              <a:gd name="connsiteY1324" fmla="*/ 214533 h 1154858"/>
              <a:gd name="connsiteX1325" fmla="*/ 8064798 w 12187340"/>
              <a:gd name="connsiteY1325" fmla="*/ 125513 h 1154858"/>
              <a:gd name="connsiteX1326" fmla="*/ 8230029 w 12187340"/>
              <a:gd name="connsiteY1326" fmla="*/ 122906 h 1154858"/>
              <a:gd name="connsiteX1327" fmla="*/ 8232896 w 12187340"/>
              <a:gd name="connsiteY1327" fmla="*/ 117894 h 1154858"/>
              <a:gd name="connsiteX1328" fmla="*/ 8241498 w 12187340"/>
              <a:gd name="connsiteY1328" fmla="*/ 117894 h 1154858"/>
              <a:gd name="connsiteX1329" fmla="*/ 8241498 w 12187340"/>
              <a:gd name="connsiteY1329" fmla="*/ 108671 h 1154858"/>
              <a:gd name="connsiteX1330" fmla="*/ 8224294 w 12187340"/>
              <a:gd name="connsiteY1330" fmla="*/ 108671 h 1154858"/>
              <a:gd name="connsiteX1331" fmla="*/ 8224294 w 12187340"/>
              <a:gd name="connsiteY1331" fmla="*/ 105663 h 1154858"/>
              <a:gd name="connsiteX1332" fmla="*/ 7826449 w 12187340"/>
              <a:gd name="connsiteY1332" fmla="*/ 105663 h 1154858"/>
              <a:gd name="connsiteX1333" fmla="*/ 7803151 w 12187340"/>
              <a:gd name="connsiteY1333" fmla="*/ 707552 h 1154858"/>
              <a:gd name="connsiteX1334" fmla="*/ 8108525 w 12187340"/>
              <a:gd name="connsiteY1334" fmla="*/ 515678 h 1154858"/>
              <a:gd name="connsiteX1335" fmla="*/ 8118560 w 12187340"/>
              <a:gd name="connsiteY1335" fmla="*/ 522695 h 1154858"/>
              <a:gd name="connsiteX1336" fmla="*/ 7805302 w 12187340"/>
              <a:gd name="connsiteY1336" fmla="*/ 724394 h 1154858"/>
              <a:gd name="connsiteX1337" fmla="*/ 7805302 w 12187340"/>
              <a:gd name="connsiteY1337" fmla="*/ 739431 h 1154858"/>
              <a:gd name="connsiteX1338" fmla="*/ 7879853 w 12187340"/>
              <a:gd name="connsiteY1338" fmla="*/ 739431 h 1154858"/>
              <a:gd name="connsiteX1339" fmla="*/ 7879853 w 12187340"/>
              <a:gd name="connsiteY1339" fmla="*/ 744644 h 1154858"/>
              <a:gd name="connsiteX1340" fmla="*/ 7895623 w 12187340"/>
              <a:gd name="connsiteY1340" fmla="*/ 744644 h 1154858"/>
              <a:gd name="connsiteX1341" fmla="*/ 7895623 w 12187340"/>
              <a:gd name="connsiteY1341" fmla="*/ 761285 h 1154858"/>
              <a:gd name="connsiteX1342" fmla="*/ 7882004 w 12187340"/>
              <a:gd name="connsiteY1342" fmla="*/ 761285 h 1154858"/>
              <a:gd name="connsiteX1343" fmla="*/ 7882004 w 12187340"/>
              <a:gd name="connsiteY1343" fmla="*/ 771109 h 1154858"/>
              <a:gd name="connsiteX1344" fmla="*/ 7891681 w 12187340"/>
              <a:gd name="connsiteY1344" fmla="*/ 774317 h 1154858"/>
              <a:gd name="connsiteX1345" fmla="*/ 7891681 w 12187340"/>
              <a:gd name="connsiteY1345" fmla="*/ 784142 h 1154858"/>
              <a:gd name="connsiteX1346" fmla="*/ 7870893 w 12187340"/>
              <a:gd name="connsiteY1346" fmla="*/ 784142 h 1154858"/>
              <a:gd name="connsiteX1347" fmla="*/ 7870893 w 12187340"/>
              <a:gd name="connsiteY1347" fmla="*/ 778127 h 1154858"/>
              <a:gd name="connsiteX1348" fmla="*/ 7862649 w 12187340"/>
              <a:gd name="connsiteY1348" fmla="*/ 773315 h 1154858"/>
              <a:gd name="connsiteX1349" fmla="*/ 7854047 w 12187340"/>
              <a:gd name="connsiteY1349" fmla="*/ 768503 h 1154858"/>
              <a:gd name="connsiteX1350" fmla="*/ 7809244 w 12187340"/>
              <a:gd name="connsiteY1350" fmla="*/ 768503 h 1154858"/>
              <a:gd name="connsiteX1351" fmla="*/ 7809244 w 12187340"/>
              <a:gd name="connsiteY1351" fmla="*/ 773515 h 1154858"/>
              <a:gd name="connsiteX1352" fmla="*/ 7786664 w 12187340"/>
              <a:gd name="connsiteY1352" fmla="*/ 773515 h 1154858"/>
              <a:gd name="connsiteX1353" fmla="*/ 7759782 w 12187340"/>
              <a:gd name="connsiteY1353" fmla="*/ 775520 h 1154858"/>
              <a:gd name="connsiteX1354" fmla="*/ 7844728 w 12187340"/>
              <a:gd name="connsiteY1354" fmla="*/ 1141426 h 1154858"/>
              <a:gd name="connsiteX1355" fmla="*/ 7837560 w 12187340"/>
              <a:gd name="connsiteY1355" fmla="*/ 1154859 h 1154858"/>
              <a:gd name="connsiteX1356" fmla="*/ 2797823 w 12187340"/>
              <a:gd name="connsiteY1356" fmla="*/ 112668 h 1154858"/>
              <a:gd name="connsiteX1357" fmla="*/ 2802124 w 12187340"/>
              <a:gd name="connsiteY1357" fmla="*/ 112067 h 1154858"/>
              <a:gd name="connsiteX1358" fmla="*/ 2797823 w 12187340"/>
              <a:gd name="connsiteY1358" fmla="*/ 112868 h 1154858"/>
              <a:gd name="connsiteX1359" fmla="*/ 2795672 w 12187340"/>
              <a:gd name="connsiteY1359" fmla="*/ 113068 h 1154858"/>
              <a:gd name="connsiteX1360" fmla="*/ 2797823 w 12187340"/>
              <a:gd name="connsiteY1360" fmla="*/ 112666 h 1154858"/>
              <a:gd name="connsiteX1361" fmla="*/ 2792805 w 12187340"/>
              <a:gd name="connsiteY1361" fmla="*/ 130111 h 1154858"/>
              <a:gd name="connsiteX1362" fmla="*/ 2789579 w 12187340"/>
              <a:gd name="connsiteY1362" fmla="*/ 130712 h 1154858"/>
              <a:gd name="connsiteX1363" fmla="*/ 2789221 w 12187340"/>
              <a:gd name="connsiteY1363" fmla="*/ 130712 h 1154858"/>
              <a:gd name="connsiteX1364" fmla="*/ 2789221 w 12187340"/>
              <a:gd name="connsiteY1364" fmla="*/ 130512 h 1154858"/>
              <a:gd name="connsiteX1365" fmla="*/ 2792805 w 12187340"/>
              <a:gd name="connsiteY1365" fmla="*/ 130111 h 1154858"/>
              <a:gd name="connsiteX1366" fmla="*/ 2789938 w 12187340"/>
              <a:gd name="connsiteY1366" fmla="*/ 132517 h 1154858"/>
              <a:gd name="connsiteX1367" fmla="*/ 2792805 w 12187340"/>
              <a:gd name="connsiteY1367" fmla="*/ 133118 h 1154858"/>
              <a:gd name="connsiteX1368" fmla="*/ 2789221 w 12187340"/>
              <a:gd name="connsiteY1368" fmla="*/ 132716 h 1154858"/>
              <a:gd name="connsiteX1369" fmla="*/ 2789221 w 12187340"/>
              <a:gd name="connsiteY1369" fmla="*/ 132517 h 1154858"/>
              <a:gd name="connsiteX1370" fmla="*/ 2789938 w 12187340"/>
              <a:gd name="connsiteY1370" fmla="*/ 132517 h 1154858"/>
              <a:gd name="connsiteX1371" fmla="*/ 2781335 w 12187340"/>
              <a:gd name="connsiteY1371" fmla="*/ 163393 h 1154858"/>
              <a:gd name="connsiteX1372" fmla="*/ 2782769 w 12187340"/>
              <a:gd name="connsiteY1372" fmla="*/ 163593 h 1154858"/>
              <a:gd name="connsiteX1373" fmla="*/ 2783844 w 12187340"/>
              <a:gd name="connsiteY1373" fmla="*/ 163793 h 1154858"/>
              <a:gd name="connsiteX1374" fmla="*/ 2782769 w 12187340"/>
              <a:gd name="connsiteY1374" fmla="*/ 163793 h 1154858"/>
              <a:gd name="connsiteX1375" fmla="*/ 2781335 w 12187340"/>
              <a:gd name="connsiteY1375" fmla="*/ 163593 h 1154858"/>
              <a:gd name="connsiteX1376" fmla="*/ 2781335 w 12187340"/>
              <a:gd name="connsiteY1376" fmla="*/ 163393 h 1154858"/>
              <a:gd name="connsiteX1377" fmla="*/ 2798181 w 12187340"/>
              <a:gd name="connsiteY1377" fmla="*/ 164797 h 1154858"/>
              <a:gd name="connsiteX1378" fmla="*/ 2797464 w 12187340"/>
              <a:gd name="connsiteY1378" fmla="*/ 164996 h 1154858"/>
              <a:gd name="connsiteX1379" fmla="*/ 2793163 w 12187340"/>
              <a:gd name="connsiteY1379" fmla="*/ 164996 h 1154858"/>
              <a:gd name="connsiteX1380" fmla="*/ 2793163 w 12187340"/>
              <a:gd name="connsiteY1380" fmla="*/ 164797 h 1154858"/>
              <a:gd name="connsiteX1381" fmla="*/ 2797464 w 12187340"/>
              <a:gd name="connsiteY1381" fmla="*/ 164797 h 1154858"/>
              <a:gd name="connsiteX1382" fmla="*/ 2798181 w 12187340"/>
              <a:gd name="connsiteY1382" fmla="*/ 164797 h 1154858"/>
              <a:gd name="connsiteX1383" fmla="*/ 2922194 w 12187340"/>
              <a:gd name="connsiteY1383" fmla="*/ 235371 h 1154858"/>
              <a:gd name="connsiteX1384" fmla="*/ 2944058 w 12187340"/>
              <a:gd name="connsiteY1384" fmla="*/ 256423 h 1154858"/>
              <a:gd name="connsiteX1385" fmla="*/ 2922194 w 12187340"/>
              <a:gd name="connsiteY1385" fmla="*/ 235371 h 1154858"/>
              <a:gd name="connsiteX1386" fmla="*/ 2930438 w 12187340"/>
              <a:gd name="connsiteY1386" fmla="*/ 213918 h 1154858"/>
              <a:gd name="connsiteX1387" fmla="*/ 2949792 w 12187340"/>
              <a:gd name="connsiteY1387" fmla="*/ 221938 h 1154858"/>
              <a:gd name="connsiteX1388" fmla="*/ 2930438 w 12187340"/>
              <a:gd name="connsiteY1388" fmla="*/ 213918 h 1154858"/>
              <a:gd name="connsiteX1389" fmla="*/ 2975240 w 12187340"/>
              <a:gd name="connsiteY1389" fmla="*/ 208705 h 1154858"/>
              <a:gd name="connsiteX1390" fmla="*/ 3006781 w 12187340"/>
              <a:gd name="connsiteY1390" fmla="*/ 217126 h 1154858"/>
              <a:gd name="connsiteX1391" fmla="*/ 2975240 w 12187340"/>
              <a:gd name="connsiteY1391" fmla="*/ 208705 h 1154858"/>
              <a:gd name="connsiteX1392" fmla="*/ 3024344 w 12187340"/>
              <a:gd name="connsiteY1392" fmla="*/ 222940 h 1154858"/>
              <a:gd name="connsiteX1393" fmla="*/ 3007140 w 12187340"/>
              <a:gd name="connsiteY1393" fmla="*/ 217126 h 1154858"/>
              <a:gd name="connsiteX1394" fmla="*/ 3024344 w 12187340"/>
              <a:gd name="connsiteY1394" fmla="*/ 222940 h 1154858"/>
              <a:gd name="connsiteX1395" fmla="*/ 3796021 w 12187340"/>
              <a:gd name="connsiteY1395" fmla="*/ 740621 h 1154858"/>
              <a:gd name="connsiteX1396" fmla="*/ 3819677 w 12187340"/>
              <a:gd name="connsiteY1396" fmla="*/ 654809 h 1154858"/>
              <a:gd name="connsiteX1397" fmla="*/ 3812508 w 12187340"/>
              <a:gd name="connsiteY1397" fmla="*/ 655410 h 1154858"/>
              <a:gd name="connsiteX1398" fmla="*/ 3812508 w 12187340"/>
              <a:gd name="connsiteY1398" fmla="*/ 655610 h 1154858"/>
              <a:gd name="connsiteX1399" fmla="*/ 3812151 w 12187340"/>
              <a:gd name="connsiteY1399" fmla="*/ 655610 h 1154858"/>
              <a:gd name="connsiteX1400" fmla="*/ 3770932 w 12187340"/>
              <a:gd name="connsiteY1400" fmla="*/ 655610 h 1154858"/>
              <a:gd name="connsiteX1401" fmla="*/ 3770932 w 12187340"/>
              <a:gd name="connsiteY1401" fmla="*/ 655410 h 1154858"/>
              <a:gd name="connsiteX1402" fmla="*/ 3767707 w 12187340"/>
              <a:gd name="connsiteY1402" fmla="*/ 655210 h 1154858"/>
              <a:gd name="connsiteX1403" fmla="*/ 3796022 w 12187340"/>
              <a:gd name="connsiteY1403" fmla="*/ 740621 h 1154858"/>
              <a:gd name="connsiteX1404" fmla="*/ 3770932 w 12187340"/>
              <a:gd name="connsiteY1404" fmla="*/ 654007 h 1154858"/>
              <a:gd name="connsiteX1405" fmla="*/ 3771649 w 12187340"/>
              <a:gd name="connsiteY1405" fmla="*/ 654007 h 1154858"/>
              <a:gd name="connsiteX1406" fmla="*/ 3811792 w 12187340"/>
              <a:gd name="connsiteY1406" fmla="*/ 654007 h 1154858"/>
              <a:gd name="connsiteX1407" fmla="*/ 3812150 w 12187340"/>
              <a:gd name="connsiteY1407" fmla="*/ 654007 h 1154858"/>
              <a:gd name="connsiteX1408" fmla="*/ 3820035 w 12187340"/>
              <a:gd name="connsiteY1408" fmla="*/ 653004 h 1154858"/>
              <a:gd name="connsiteX1409" fmla="*/ 3822902 w 12187340"/>
              <a:gd name="connsiteY1409" fmla="*/ 642578 h 1154858"/>
              <a:gd name="connsiteX1410" fmla="*/ 3817167 w 12187340"/>
              <a:gd name="connsiteY1410" fmla="*/ 639371 h 1154858"/>
              <a:gd name="connsiteX1411" fmla="*/ 3768422 w 12187340"/>
              <a:gd name="connsiteY1411" fmla="*/ 639570 h 1154858"/>
              <a:gd name="connsiteX1412" fmla="*/ 3768422 w 12187340"/>
              <a:gd name="connsiteY1412" fmla="*/ 639771 h 1154858"/>
              <a:gd name="connsiteX1413" fmla="*/ 3768065 w 12187340"/>
              <a:gd name="connsiteY1413" fmla="*/ 639971 h 1154858"/>
              <a:gd name="connsiteX1414" fmla="*/ 3767707 w 12187340"/>
              <a:gd name="connsiteY1414" fmla="*/ 640172 h 1154858"/>
              <a:gd name="connsiteX1415" fmla="*/ 3763406 w 12187340"/>
              <a:gd name="connsiteY1415" fmla="*/ 642578 h 1154858"/>
              <a:gd name="connsiteX1416" fmla="*/ 3766989 w 12187340"/>
              <a:gd name="connsiteY1416" fmla="*/ 653406 h 1154858"/>
              <a:gd name="connsiteX1417" fmla="*/ 3770932 w 12187340"/>
              <a:gd name="connsiteY1417" fmla="*/ 654007 h 1154858"/>
              <a:gd name="connsiteX1418" fmla="*/ 3763763 w 12187340"/>
              <a:gd name="connsiteY1418" fmla="*/ 653205 h 1154858"/>
              <a:gd name="connsiteX1419" fmla="*/ 3760896 w 12187340"/>
              <a:gd name="connsiteY1419" fmla="*/ 643982 h 1154858"/>
              <a:gd name="connsiteX1420" fmla="*/ 3746559 w 12187340"/>
              <a:gd name="connsiteY1420" fmla="*/ 651400 h 1154858"/>
              <a:gd name="connsiteX1421" fmla="*/ 3763763 w 12187340"/>
              <a:gd name="connsiteY1421" fmla="*/ 653205 h 1154858"/>
              <a:gd name="connsiteX1422" fmla="*/ 3823261 w 12187340"/>
              <a:gd name="connsiteY1422" fmla="*/ 652604 h 1154858"/>
              <a:gd name="connsiteX1423" fmla="*/ 3839031 w 12187340"/>
              <a:gd name="connsiteY1423" fmla="*/ 650800 h 1154858"/>
              <a:gd name="connsiteX1424" fmla="*/ 3825770 w 12187340"/>
              <a:gd name="connsiteY1424" fmla="*/ 643983 h 1154858"/>
              <a:gd name="connsiteX1425" fmla="*/ 3823261 w 12187340"/>
              <a:gd name="connsiteY1425" fmla="*/ 652604 h 1154858"/>
              <a:gd name="connsiteX1426" fmla="*/ 3739032 w 12187340"/>
              <a:gd name="connsiteY1426" fmla="*/ 650599 h 1154858"/>
              <a:gd name="connsiteX1427" fmla="*/ 3720395 w 12187340"/>
              <a:gd name="connsiteY1427" fmla="*/ 640775 h 1154858"/>
              <a:gd name="connsiteX1428" fmla="*/ 3708208 w 12187340"/>
              <a:gd name="connsiteY1428" fmla="*/ 647391 h 1154858"/>
              <a:gd name="connsiteX1429" fmla="*/ 3739032 w 12187340"/>
              <a:gd name="connsiteY1429" fmla="*/ 650599 h 1154858"/>
              <a:gd name="connsiteX1430" fmla="*/ 3743333 w 12187340"/>
              <a:gd name="connsiteY1430" fmla="*/ 650399 h 1154858"/>
              <a:gd name="connsiteX1431" fmla="*/ 3760179 w 12187340"/>
              <a:gd name="connsiteY1431" fmla="*/ 641778 h 1154858"/>
              <a:gd name="connsiteX1432" fmla="*/ 3759462 w 12187340"/>
              <a:gd name="connsiteY1432" fmla="*/ 639573 h 1154858"/>
              <a:gd name="connsiteX1433" fmla="*/ 3722903 w 12187340"/>
              <a:gd name="connsiteY1433" fmla="*/ 639773 h 1154858"/>
              <a:gd name="connsiteX1434" fmla="*/ 3743333 w 12187340"/>
              <a:gd name="connsiteY1434" fmla="*/ 650399 h 1154858"/>
              <a:gd name="connsiteX1435" fmla="*/ 3845483 w 12187340"/>
              <a:gd name="connsiteY1435" fmla="*/ 649998 h 1154858"/>
              <a:gd name="connsiteX1436" fmla="*/ 3876307 w 12187340"/>
              <a:gd name="connsiteY1436" fmla="*/ 646589 h 1154858"/>
              <a:gd name="connsiteX1437" fmla="*/ 3864838 w 12187340"/>
              <a:gd name="connsiteY1437" fmla="*/ 640174 h 1154858"/>
              <a:gd name="connsiteX1438" fmla="*/ 3845483 w 12187340"/>
              <a:gd name="connsiteY1438" fmla="*/ 649998 h 1154858"/>
              <a:gd name="connsiteX1439" fmla="*/ 3841540 w 12187340"/>
              <a:gd name="connsiteY1439" fmla="*/ 649798 h 1154858"/>
              <a:gd name="connsiteX1440" fmla="*/ 3861612 w 12187340"/>
              <a:gd name="connsiteY1440" fmla="*/ 639373 h 1154858"/>
              <a:gd name="connsiteX1441" fmla="*/ 3827204 w 12187340"/>
              <a:gd name="connsiteY1441" fmla="*/ 639373 h 1154858"/>
              <a:gd name="connsiteX1442" fmla="*/ 3826487 w 12187340"/>
              <a:gd name="connsiteY1442" fmla="*/ 641778 h 1154858"/>
              <a:gd name="connsiteX1443" fmla="*/ 3841540 w 12187340"/>
              <a:gd name="connsiteY1443" fmla="*/ 649798 h 1154858"/>
              <a:gd name="connsiteX1444" fmla="*/ 3702115 w 12187340"/>
              <a:gd name="connsiteY1444" fmla="*/ 646791 h 1154858"/>
              <a:gd name="connsiteX1445" fmla="*/ 3690646 w 12187340"/>
              <a:gd name="connsiteY1445" fmla="*/ 640576 h 1154858"/>
              <a:gd name="connsiteX1446" fmla="*/ 3684194 w 12187340"/>
              <a:gd name="connsiteY1446" fmla="*/ 644987 h 1154858"/>
              <a:gd name="connsiteX1447" fmla="*/ 3702115 w 12187340"/>
              <a:gd name="connsiteY1447" fmla="*/ 646791 h 1154858"/>
              <a:gd name="connsiteX1448" fmla="*/ 3706058 w 12187340"/>
              <a:gd name="connsiteY1448" fmla="*/ 646389 h 1154858"/>
              <a:gd name="connsiteX1449" fmla="*/ 3717886 w 12187340"/>
              <a:gd name="connsiteY1449" fmla="*/ 639773 h 1154858"/>
              <a:gd name="connsiteX1450" fmla="*/ 3693871 w 12187340"/>
              <a:gd name="connsiteY1450" fmla="*/ 639773 h 1154858"/>
              <a:gd name="connsiteX1451" fmla="*/ 3706058 w 12187340"/>
              <a:gd name="connsiteY1451" fmla="*/ 646389 h 1154858"/>
              <a:gd name="connsiteX1452" fmla="*/ 3879174 w 12187340"/>
              <a:gd name="connsiteY1452" fmla="*/ 645788 h 1154858"/>
              <a:gd name="connsiteX1453" fmla="*/ 3891002 w 12187340"/>
              <a:gd name="connsiteY1453" fmla="*/ 639373 h 1154858"/>
              <a:gd name="connsiteX1454" fmla="*/ 3868063 w 12187340"/>
              <a:gd name="connsiteY1454" fmla="*/ 639373 h 1154858"/>
              <a:gd name="connsiteX1455" fmla="*/ 3879174 w 12187340"/>
              <a:gd name="connsiteY1455" fmla="*/ 645788 h 1154858"/>
              <a:gd name="connsiteX1456" fmla="*/ 3883834 w 12187340"/>
              <a:gd name="connsiteY1456" fmla="*/ 645788 h 1154858"/>
              <a:gd name="connsiteX1457" fmla="*/ 3900680 w 12187340"/>
              <a:gd name="connsiteY1457" fmla="*/ 643984 h 1154858"/>
              <a:gd name="connsiteX1458" fmla="*/ 3894586 w 12187340"/>
              <a:gd name="connsiteY1458" fmla="*/ 639974 h 1154858"/>
              <a:gd name="connsiteX1459" fmla="*/ 3883834 w 12187340"/>
              <a:gd name="connsiteY1459" fmla="*/ 645788 h 1154858"/>
              <a:gd name="connsiteX1460" fmla="*/ 3678818 w 12187340"/>
              <a:gd name="connsiteY1460" fmla="*/ 644385 h 1154858"/>
              <a:gd name="connsiteX1461" fmla="*/ 3670574 w 12187340"/>
              <a:gd name="connsiteY1461" fmla="*/ 639774 h 1154858"/>
              <a:gd name="connsiteX1462" fmla="*/ 3646560 w 12187340"/>
              <a:gd name="connsiteY1462" fmla="*/ 639974 h 1154858"/>
              <a:gd name="connsiteX1463" fmla="*/ 3670574 w 12187340"/>
              <a:gd name="connsiteY1463" fmla="*/ 643583 h 1154858"/>
              <a:gd name="connsiteX1464" fmla="*/ 3670932 w 12187340"/>
              <a:gd name="connsiteY1464" fmla="*/ 643583 h 1154858"/>
              <a:gd name="connsiteX1465" fmla="*/ 3678818 w 12187340"/>
              <a:gd name="connsiteY1465" fmla="*/ 644385 h 1154858"/>
              <a:gd name="connsiteX1466" fmla="*/ 3681685 w 12187340"/>
              <a:gd name="connsiteY1466" fmla="*/ 643784 h 1154858"/>
              <a:gd name="connsiteX1467" fmla="*/ 3687778 w 12187340"/>
              <a:gd name="connsiteY1467" fmla="*/ 639774 h 1154858"/>
              <a:gd name="connsiteX1468" fmla="*/ 3675234 w 12187340"/>
              <a:gd name="connsiteY1468" fmla="*/ 639774 h 1154858"/>
              <a:gd name="connsiteX1469" fmla="*/ 3681685 w 12187340"/>
              <a:gd name="connsiteY1469" fmla="*/ 643784 h 1154858"/>
              <a:gd name="connsiteX1470" fmla="*/ 3903189 w 12187340"/>
              <a:gd name="connsiteY1470" fmla="*/ 642982 h 1154858"/>
              <a:gd name="connsiteX1471" fmla="*/ 3909640 w 12187340"/>
              <a:gd name="connsiteY1471" fmla="*/ 639373 h 1154858"/>
              <a:gd name="connsiteX1472" fmla="*/ 3897454 w 12187340"/>
              <a:gd name="connsiteY1472" fmla="*/ 639373 h 1154858"/>
              <a:gd name="connsiteX1473" fmla="*/ 3903189 w 12187340"/>
              <a:gd name="connsiteY1473" fmla="*/ 642982 h 1154858"/>
              <a:gd name="connsiteX1474" fmla="*/ 3907490 w 12187340"/>
              <a:gd name="connsiteY1474" fmla="*/ 642982 h 1154858"/>
              <a:gd name="connsiteX1475" fmla="*/ 3918242 w 12187340"/>
              <a:gd name="connsiteY1475" fmla="*/ 641779 h 1154858"/>
              <a:gd name="connsiteX1476" fmla="*/ 3938314 w 12187340"/>
              <a:gd name="connsiteY1476" fmla="*/ 639373 h 1154858"/>
              <a:gd name="connsiteX1477" fmla="*/ 3914300 w 12187340"/>
              <a:gd name="connsiteY1477" fmla="*/ 639373 h 1154858"/>
              <a:gd name="connsiteX1478" fmla="*/ 3907490 w 12187340"/>
              <a:gd name="connsiteY1478" fmla="*/ 642982 h 1154858"/>
              <a:gd name="connsiteX1479" fmla="*/ 3762688 w 12187340"/>
              <a:gd name="connsiteY1479" fmla="*/ 640576 h 1154858"/>
              <a:gd name="connsiteX1480" fmla="*/ 3764122 w 12187340"/>
              <a:gd name="connsiteY1480" fmla="*/ 639574 h 1154858"/>
              <a:gd name="connsiteX1481" fmla="*/ 3762330 w 12187340"/>
              <a:gd name="connsiteY1481" fmla="*/ 639574 h 1154858"/>
              <a:gd name="connsiteX1482" fmla="*/ 3762688 w 12187340"/>
              <a:gd name="connsiteY1482" fmla="*/ 640576 h 1154858"/>
              <a:gd name="connsiteX1483" fmla="*/ 3823619 w 12187340"/>
              <a:gd name="connsiteY1483" fmla="*/ 640576 h 1154858"/>
              <a:gd name="connsiteX1484" fmla="*/ 3823977 w 12187340"/>
              <a:gd name="connsiteY1484" fmla="*/ 639373 h 1154858"/>
              <a:gd name="connsiteX1485" fmla="*/ 3821827 w 12187340"/>
              <a:gd name="connsiteY1485" fmla="*/ 639373 h 1154858"/>
              <a:gd name="connsiteX1486" fmla="*/ 3823619 w 12187340"/>
              <a:gd name="connsiteY1486" fmla="*/ 640576 h 1154858"/>
              <a:gd name="connsiteX1487" fmla="*/ 3761613 w 12187340"/>
              <a:gd name="connsiteY1487" fmla="*/ 637970 h 1154858"/>
              <a:gd name="connsiteX1488" fmla="*/ 3824336 w 12187340"/>
              <a:gd name="connsiteY1488" fmla="*/ 637770 h 1154858"/>
              <a:gd name="connsiteX1489" fmla="*/ 3828996 w 12187340"/>
              <a:gd name="connsiteY1489" fmla="*/ 621129 h 1154858"/>
              <a:gd name="connsiteX1490" fmla="*/ 3770573 w 12187340"/>
              <a:gd name="connsiteY1490" fmla="*/ 621129 h 1154858"/>
              <a:gd name="connsiteX1491" fmla="*/ 3825411 w 12187340"/>
              <a:gd name="connsiteY1491" fmla="*/ 629550 h 1154858"/>
              <a:gd name="connsiteX1492" fmla="*/ 3826128 w 12187340"/>
              <a:gd name="connsiteY1492" fmla="*/ 629550 h 1154858"/>
              <a:gd name="connsiteX1493" fmla="*/ 3825411 w 12187340"/>
              <a:gd name="connsiteY1493" fmla="*/ 631555 h 1154858"/>
              <a:gd name="connsiteX1494" fmla="*/ 3759462 w 12187340"/>
              <a:gd name="connsiteY1494" fmla="*/ 631555 h 1154858"/>
              <a:gd name="connsiteX1495" fmla="*/ 3761613 w 12187340"/>
              <a:gd name="connsiteY1495" fmla="*/ 637971 h 1154858"/>
              <a:gd name="connsiteX1496" fmla="*/ 3759104 w 12187340"/>
              <a:gd name="connsiteY1496" fmla="*/ 629549 h 1154858"/>
              <a:gd name="connsiteX1497" fmla="*/ 3761613 w 12187340"/>
              <a:gd name="connsiteY1497" fmla="*/ 629348 h 1154858"/>
              <a:gd name="connsiteX1498" fmla="*/ 3761613 w 12187340"/>
              <a:gd name="connsiteY1498" fmla="*/ 629549 h 1154858"/>
              <a:gd name="connsiteX1499" fmla="*/ 3812508 w 12187340"/>
              <a:gd name="connsiteY1499" fmla="*/ 629549 h 1154858"/>
              <a:gd name="connsiteX1500" fmla="*/ 3756236 w 12187340"/>
              <a:gd name="connsiteY1500" fmla="*/ 621128 h 1154858"/>
              <a:gd name="connsiteX1501" fmla="*/ 3759104 w 12187340"/>
              <a:gd name="connsiteY1501" fmla="*/ 629549 h 1154858"/>
              <a:gd name="connsiteX1502" fmla="*/ 3755878 w 12187340"/>
              <a:gd name="connsiteY1502" fmla="*/ 620727 h 1154858"/>
              <a:gd name="connsiteX1503" fmla="*/ 3756236 w 12187340"/>
              <a:gd name="connsiteY1503" fmla="*/ 620126 h 1154858"/>
              <a:gd name="connsiteX1504" fmla="*/ 3756236 w 12187340"/>
              <a:gd name="connsiteY1504" fmla="*/ 619124 h 1154858"/>
              <a:gd name="connsiteX1505" fmla="*/ 3756953 w 12187340"/>
              <a:gd name="connsiteY1505" fmla="*/ 619124 h 1154858"/>
              <a:gd name="connsiteX1506" fmla="*/ 3829354 w 12187340"/>
              <a:gd name="connsiteY1506" fmla="*/ 619124 h 1154858"/>
              <a:gd name="connsiteX1507" fmla="*/ 3830787 w 12187340"/>
              <a:gd name="connsiteY1507" fmla="*/ 614312 h 1154858"/>
              <a:gd name="connsiteX1508" fmla="*/ 3828995 w 12187340"/>
              <a:gd name="connsiteY1508" fmla="*/ 614312 h 1154858"/>
              <a:gd name="connsiteX1509" fmla="*/ 3828995 w 12187340"/>
              <a:gd name="connsiteY1509" fmla="*/ 614513 h 1154858"/>
              <a:gd name="connsiteX1510" fmla="*/ 3828638 w 12187340"/>
              <a:gd name="connsiteY1510" fmla="*/ 614513 h 1154858"/>
              <a:gd name="connsiteX1511" fmla="*/ 3828280 w 12187340"/>
              <a:gd name="connsiteY1511" fmla="*/ 614713 h 1154858"/>
              <a:gd name="connsiteX1512" fmla="*/ 3827922 w 12187340"/>
              <a:gd name="connsiteY1512" fmla="*/ 614713 h 1154858"/>
              <a:gd name="connsiteX1513" fmla="*/ 3754087 w 12187340"/>
              <a:gd name="connsiteY1513" fmla="*/ 614713 h 1154858"/>
              <a:gd name="connsiteX1514" fmla="*/ 3755879 w 12187340"/>
              <a:gd name="connsiteY1514" fmla="*/ 620728 h 1154858"/>
              <a:gd name="connsiteX1515" fmla="*/ 3744409 w 12187340"/>
              <a:gd name="connsiteY1515" fmla="*/ 611905 h 1154858"/>
              <a:gd name="connsiteX1516" fmla="*/ 3744767 w 12187340"/>
              <a:gd name="connsiteY1516" fmla="*/ 611905 h 1154858"/>
              <a:gd name="connsiteX1517" fmla="*/ 3750143 w 12187340"/>
              <a:gd name="connsiteY1517" fmla="*/ 611905 h 1154858"/>
              <a:gd name="connsiteX1518" fmla="*/ 3749068 w 12187340"/>
              <a:gd name="connsiteY1518" fmla="*/ 608898 h 1154858"/>
              <a:gd name="connsiteX1519" fmla="*/ 3749068 w 12187340"/>
              <a:gd name="connsiteY1519" fmla="*/ 608697 h 1154858"/>
              <a:gd name="connsiteX1520" fmla="*/ 3746918 w 12187340"/>
              <a:gd name="connsiteY1520" fmla="*/ 577019 h 1154858"/>
              <a:gd name="connsiteX1521" fmla="*/ 3735807 w 12187340"/>
              <a:gd name="connsiteY1521" fmla="*/ 577019 h 1154858"/>
              <a:gd name="connsiteX1522" fmla="*/ 3735807 w 12187340"/>
              <a:gd name="connsiteY1522" fmla="*/ 577220 h 1154858"/>
              <a:gd name="connsiteX1523" fmla="*/ 3736164 w 12187340"/>
              <a:gd name="connsiteY1523" fmla="*/ 577419 h 1154858"/>
              <a:gd name="connsiteX1524" fmla="*/ 3736522 w 12187340"/>
              <a:gd name="connsiteY1524" fmla="*/ 577419 h 1154858"/>
              <a:gd name="connsiteX1525" fmla="*/ 3736522 w 12187340"/>
              <a:gd name="connsiteY1525" fmla="*/ 577620 h 1154858"/>
              <a:gd name="connsiteX1526" fmla="*/ 3736522 w 12187340"/>
              <a:gd name="connsiteY1526" fmla="*/ 577821 h 1154858"/>
              <a:gd name="connsiteX1527" fmla="*/ 3736522 w 12187340"/>
              <a:gd name="connsiteY1527" fmla="*/ 578020 h 1154858"/>
              <a:gd name="connsiteX1528" fmla="*/ 3736164 w 12187340"/>
              <a:gd name="connsiteY1528" fmla="*/ 578221 h 1154858"/>
              <a:gd name="connsiteX1529" fmla="*/ 3736164 w 12187340"/>
              <a:gd name="connsiteY1529" fmla="*/ 578420 h 1154858"/>
              <a:gd name="connsiteX1530" fmla="*/ 3735807 w 12187340"/>
              <a:gd name="connsiteY1530" fmla="*/ 578420 h 1154858"/>
              <a:gd name="connsiteX1531" fmla="*/ 3683477 w 12187340"/>
              <a:gd name="connsiteY1531" fmla="*/ 605888 h 1154858"/>
              <a:gd name="connsiteX1532" fmla="*/ 3744409 w 12187340"/>
              <a:gd name="connsiteY1532" fmla="*/ 611903 h 1154858"/>
              <a:gd name="connsiteX1533" fmla="*/ 3753369 w 12187340"/>
              <a:gd name="connsiteY1533" fmla="*/ 611905 h 1154858"/>
              <a:gd name="connsiteX1534" fmla="*/ 3755878 w 12187340"/>
              <a:gd name="connsiteY1534" fmla="*/ 611905 h 1154858"/>
              <a:gd name="connsiteX1535" fmla="*/ 3772365 w 12187340"/>
              <a:gd name="connsiteY1535" fmla="*/ 607294 h 1154858"/>
              <a:gd name="connsiteX1536" fmla="*/ 3772365 w 12187340"/>
              <a:gd name="connsiteY1536" fmla="*/ 599274 h 1154858"/>
              <a:gd name="connsiteX1537" fmla="*/ 3751219 w 12187340"/>
              <a:gd name="connsiteY1537" fmla="*/ 593259 h 1154858"/>
              <a:gd name="connsiteX1538" fmla="*/ 3752294 w 12187340"/>
              <a:gd name="connsiteY1538" fmla="*/ 608497 h 1154858"/>
              <a:gd name="connsiteX1539" fmla="*/ 3752294 w 12187340"/>
              <a:gd name="connsiteY1539" fmla="*/ 608698 h 1154858"/>
              <a:gd name="connsiteX1540" fmla="*/ 3753368 w 12187340"/>
              <a:gd name="connsiteY1540" fmla="*/ 611906 h 1154858"/>
              <a:gd name="connsiteX1541" fmla="*/ 3762688 w 12187340"/>
              <a:gd name="connsiteY1541" fmla="*/ 611905 h 1154858"/>
              <a:gd name="connsiteX1542" fmla="*/ 3772724 w 12187340"/>
              <a:gd name="connsiteY1542" fmla="*/ 611905 h 1154858"/>
              <a:gd name="connsiteX1543" fmla="*/ 3772366 w 12187340"/>
              <a:gd name="connsiteY1543" fmla="*/ 609299 h 1154858"/>
              <a:gd name="connsiteX1544" fmla="*/ 3762689 w 12187340"/>
              <a:gd name="connsiteY1544" fmla="*/ 611905 h 1154858"/>
              <a:gd name="connsiteX1545" fmla="*/ 3775950 w 12187340"/>
              <a:gd name="connsiteY1545" fmla="*/ 611905 h 1154858"/>
              <a:gd name="connsiteX1546" fmla="*/ 3807849 w 12187340"/>
              <a:gd name="connsiteY1546" fmla="*/ 611905 h 1154858"/>
              <a:gd name="connsiteX1547" fmla="*/ 3807849 w 12187340"/>
              <a:gd name="connsiteY1547" fmla="*/ 609098 h 1154858"/>
              <a:gd name="connsiteX1548" fmla="*/ 3790286 w 12187340"/>
              <a:gd name="connsiteY1548" fmla="*/ 604086 h 1154858"/>
              <a:gd name="connsiteX1549" fmla="*/ 3775950 w 12187340"/>
              <a:gd name="connsiteY1549" fmla="*/ 608297 h 1154858"/>
              <a:gd name="connsiteX1550" fmla="*/ 3775950 w 12187340"/>
              <a:gd name="connsiteY1550" fmla="*/ 611905 h 1154858"/>
              <a:gd name="connsiteX1551" fmla="*/ 3810716 w 12187340"/>
              <a:gd name="connsiteY1551" fmla="*/ 611905 h 1154858"/>
              <a:gd name="connsiteX1552" fmla="*/ 3818601 w 12187340"/>
              <a:gd name="connsiteY1552" fmla="*/ 611905 h 1154858"/>
              <a:gd name="connsiteX1553" fmla="*/ 3810716 w 12187340"/>
              <a:gd name="connsiteY1553" fmla="*/ 609900 h 1154858"/>
              <a:gd name="connsiteX1554" fmla="*/ 3810716 w 12187340"/>
              <a:gd name="connsiteY1554" fmla="*/ 611905 h 1154858"/>
              <a:gd name="connsiteX1555" fmla="*/ 3825053 w 12187340"/>
              <a:gd name="connsiteY1555" fmla="*/ 611905 h 1154858"/>
              <a:gd name="connsiteX1556" fmla="*/ 3831146 w 12187340"/>
              <a:gd name="connsiteY1556" fmla="*/ 611905 h 1154858"/>
              <a:gd name="connsiteX1557" fmla="*/ 3832580 w 12187340"/>
              <a:gd name="connsiteY1557" fmla="*/ 591856 h 1154858"/>
              <a:gd name="connsiteX1558" fmla="*/ 3811075 w 12187340"/>
              <a:gd name="connsiteY1558" fmla="*/ 598071 h 1154858"/>
              <a:gd name="connsiteX1559" fmla="*/ 3810717 w 12187340"/>
              <a:gd name="connsiteY1559" fmla="*/ 608096 h 1154858"/>
              <a:gd name="connsiteX1560" fmla="*/ 3825054 w 12187340"/>
              <a:gd name="connsiteY1560" fmla="*/ 611905 h 1154858"/>
              <a:gd name="connsiteX1561" fmla="*/ 3834372 w 12187340"/>
              <a:gd name="connsiteY1561" fmla="*/ 611905 h 1154858"/>
              <a:gd name="connsiteX1562" fmla="*/ 3839031 w 12187340"/>
              <a:gd name="connsiteY1562" fmla="*/ 611905 h 1154858"/>
              <a:gd name="connsiteX1563" fmla="*/ 3904981 w 12187340"/>
              <a:gd name="connsiteY1563" fmla="*/ 604687 h 1154858"/>
              <a:gd name="connsiteX1564" fmla="*/ 3851935 w 12187340"/>
              <a:gd name="connsiteY1564" fmla="*/ 577019 h 1154858"/>
              <a:gd name="connsiteX1565" fmla="*/ 3851577 w 12187340"/>
              <a:gd name="connsiteY1565" fmla="*/ 577019 h 1154858"/>
              <a:gd name="connsiteX1566" fmla="*/ 3851577 w 12187340"/>
              <a:gd name="connsiteY1566" fmla="*/ 576818 h 1154858"/>
              <a:gd name="connsiteX1567" fmla="*/ 3836882 w 12187340"/>
              <a:gd name="connsiteY1567" fmla="*/ 576818 h 1154858"/>
              <a:gd name="connsiteX1568" fmla="*/ 3834373 w 12187340"/>
              <a:gd name="connsiteY1568" fmla="*/ 611905 h 1154858"/>
              <a:gd name="connsiteX1569" fmla="*/ 3807849 w 12187340"/>
              <a:gd name="connsiteY1569" fmla="*/ 607294 h 1154858"/>
              <a:gd name="connsiteX1570" fmla="*/ 3808207 w 12187340"/>
              <a:gd name="connsiteY1570" fmla="*/ 599074 h 1154858"/>
              <a:gd name="connsiteX1571" fmla="*/ 3793512 w 12187340"/>
              <a:gd name="connsiteY1571" fmla="*/ 603084 h 1154858"/>
              <a:gd name="connsiteX1572" fmla="*/ 3807849 w 12187340"/>
              <a:gd name="connsiteY1572" fmla="*/ 607294 h 1154858"/>
              <a:gd name="connsiteX1573" fmla="*/ 3775950 w 12187340"/>
              <a:gd name="connsiteY1573" fmla="*/ 606291 h 1154858"/>
              <a:gd name="connsiteX1574" fmla="*/ 3786702 w 12187340"/>
              <a:gd name="connsiteY1574" fmla="*/ 603084 h 1154858"/>
              <a:gd name="connsiteX1575" fmla="*/ 3775591 w 12187340"/>
              <a:gd name="connsiteY1575" fmla="*/ 600076 h 1154858"/>
              <a:gd name="connsiteX1576" fmla="*/ 3775949 w 12187340"/>
              <a:gd name="connsiteY1576" fmla="*/ 606291 h 1154858"/>
              <a:gd name="connsiteX1577" fmla="*/ 3677384 w 12187340"/>
              <a:gd name="connsiteY1577" fmla="*/ 605088 h 1154858"/>
              <a:gd name="connsiteX1578" fmla="*/ 3627564 w 12187340"/>
              <a:gd name="connsiteY1578" fmla="*/ 579225 h 1154858"/>
              <a:gd name="connsiteX1579" fmla="*/ 3596023 w 12187340"/>
              <a:gd name="connsiteY1579" fmla="*/ 596868 h 1154858"/>
              <a:gd name="connsiteX1580" fmla="*/ 3677384 w 12187340"/>
              <a:gd name="connsiteY1580" fmla="*/ 605088 h 1154858"/>
              <a:gd name="connsiteX1581" fmla="*/ 3681327 w 12187340"/>
              <a:gd name="connsiteY1581" fmla="*/ 604687 h 1154858"/>
              <a:gd name="connsiteX1582" fmla="*/ 3733656 w 12187340"/>
              <a:gd name="connsiteY1582" fmla="*/ 577219 h 1154858"/>
              <a:gd name="connsiteX1583" fmla="*/ 3733656 w 12187340"/>
              <a:gd name="connsiteY1583" fmla="*/ 577018 h 1154858"/>
              <a:gd name="connsiteX1584" fmla="*/ 3628639 w 12187340"/>
              <a:gd name="connsiteY1584" fmla="*/ 577420 h 1154858"/>
              <a:gd name="connsiteX1585" fmla="*/ 3681327 w 12187340"/>
              <a:gd name="connsiteY1585" fmla="*/ 604687 h 1154858"/>
              <a:gd name="connsiteX1586" fmla="*/ 3909640 w 12187340"/>
              <a:gd name="connsiteY1586" fmla="*/ 604086 h 1154858"/>
              <a:gd name="connsiteX1587" fmla="*/ 3991001 w 12187340"/>
              <a:gd name="connsiteY1587" fmla="*/ 594663 h 1154858"/>
              <a:gd name="connsiteX1588" fmla="*/ 3960536 w 12187340"/>
              <a:gd name="connsiteY1588" fmla="*/ 577620 h 1154858"/>
              <a:gd name="connsiteX1589" fmla="*/ 3909640 w 12187340"/>
              <a:gd name="connsiteY1589" fmla="*/ 604086 h 1154858"/>
              <a:gd name="connsiteX1590" fmla="*/ 3906773 w 12187340"/>
              <a:gd name="connsiteY1590" fmla="*/ 603084 h 1154858"/>
              <a:gd name="connsiteX1591" fmla="*/ 3958027 w 12187340"/>
              <a:gd name="connsiteY1591" fmla="*/ 576618 h 1154858"/>
              <a:gd name="connsiteX1592" fmla="*/ 3855877 w 12187340"/>
              <a:gd name="connsiteY1592" fmla="*/ 576819 h 1154858"/>
              <a:gd name="connsiteX1593" fmla="*/ 3906773 w 12187340"/>
              <a:gd name="connsiteY1593" fmla="*/ 603084 h 1154858"/>
              <a:gd name="connsiteX1594" fmla="*/ 3790286 w 12187340"/>
              <a:gd name="connsiteY1594" fmla="*/ 602282 h 1154858"/>
              <a:gd name="connsiteX1595" fmla="*/ 3808207 w 12187340"/>
              <a:gd name="connsiteY1595" fmla="*/ 596868 h 1154858"/>
              <a:gd name="connsiteX1596" fmla="*/ 3808207 w 12187340"/>
              <a:gd name="connsiteY1596" fmla="*/ 586443 h 1154858"/>
              <a:gd name="connsiteX1597" fmla="*/ 3794229 w 12187340"/>
              <a:gd name="connsiteY1597" fmla="*/ 583636 h 1154858"/>
              <a:gd name="connsiteX1598" fmla="*/ 3775233 w 12187340"/>
              <a:gd name="connsiteY1598" fmla="*/ 587646 h 1154858"/>
              <a:gd name="connsiteX1599" fmla="*/ 3775591 w 12187340"/>
              <a:gd name="connsiteY1599" fmla="*/ 598071 h 1154858"/>
              <a:gd name="connsiteX1600" fmla="*/ 3790286 w 12187340"/>
              <a:gd name="connsiteY1600" fmla="*/ 602282 h 1154858"/>
              <a:gd name="connsiteX1601" fmla="*/ 3772365 w 12187340"/>
              <a:gd name="connsiteY1601" fmla="*/ 597069 h 1154858"/>
              <a:gd name="connsiteX1602" fmla="*/ 3772008 w 12187340"/>
              <a:gd name="connsiteY1602" fmla="*/ 588648 h 1154858"/>
              <a:gd name="connsiteX1603" fmla="*/ 3755162 w 12187340"/>
              <a:gd name="connsiteY1603" fmla="*/ 592257 h 1154858"/>
              <a:gd name="connsiteX1604" fmla="*/ 3772366 w 12187340"/>
              <a:gd name="connsiteY1604" fmla="*/ 597069 h 1154858"/>
              <a:gd name="connsiteX1605" fmla="*/ 3591722 w 12187340"/>
              <a:gd name="connsiteY1605" fmla="*/ 596267 h 1154858"/>
              <a:gd name="connsiteX1606" fmla="*/ 3559106 w 12187340"/>
              <a:gd name="connsiteY1606" fmla="*/ 578624 h 1154858"/>
              <a:gd name="connsiteX1607" fmla="*/ 3540109 w 12187340"/>
              <a:gd name="connsiteY1607" fmla="*/ 591054 h 1154858"/>
              <a:gd name="connsiteX1608" fmla="*/ 3591722 w 12187340"/>
              <a:gd name="connsiteY1608" fmla="*/ 596267 h 1154858"/>
              <a:gd name="connsiteX1609" fmla="*/ 3811075 w 12187340"/>
              <a:gd name="connsiteY1609" fmla="*/ 596066 h 1154858"/>
              <a:gd name="connsiteX1610" fmla="*/ 3829713 w 12187340"/>
              <a:gd name="connsiteY1610" fmla="*/ 590853 h 1154858"/>
              <a:gd name="connsiteX1611" fmla="*/ 3811075 w 12187340"/>
              <a:gd name="connsiteY1611" fmla="*/ 587044 h 1154858"/>
              <a:gd name="connsiteX1612" fmla="*/ 3811075 w 12187340"/>
              <a:gd name="connsiteY1612" fmla="*/ 596066 h 1154858"/>
              <a:gd name="connsiteX1613" fmla="*/ 3594231 w 12187340"/>
              <a:gd name="connsiteY1613" fmla="*/ 595265 h 1154858"/>
              <a:gd name="connsiteX1614" fmla="*/ 3626489 w 12187340"/>
              <a:gd name="connsiteY1614" fmla="*/ 577421 h 1154858"/>
              <a:gd name="connsiteX1615" fmla="*/ 3560898 w 12187340"/>
              <a:gd name="connsiteY1615" fmla="*/ 577421 h 1154858"/>
              <a:gd name="connsiteX1616" fmla="*/ 3594231 w 12187340"/>
              <a:gd name="connsiteY1616" fmla="*/ 595265 h 1154858"/>
              <a:gd name="connsiteX1617" fmla="*/ 3997453 w 12187340"/>
              <a:gd name="connsiteY1617" fmla="*/ 594062 h 1154858"/>
              <a:gd name="connsiteX1618" fmla="*/ 4046556 w 12187340"/>
              <a:gd name="connsiteY1618" fmla="*/ 588648 h 1154858"/>
              <a:gd name="connsiteX1619" fmla="*/ 4028635 w 12187340"/>
              <a:gd name="connsiteY1619" fmla="*/ 577421 h 1154858"/>
              <a:gd name="connsiteX1620" fmla="*/ 3997453 w 12187340"/>
              <a:gd name="connsiteY1620" fmla="*/ 594062 h 1154858"/>
              <a:gd name="connsiteX1621" fmla="*/ 3993510 w 12187340"/>
              <a:gd name="connsiteY1621" fmla="*/ 593862 h 1154858"/>
              <a:gd name="connsiteX1622" fmla="*/ 4026126 w 12187340"/>
              <a:gd name="connsiteY1622" fmla="*/ 576419 h 1154858"/>
              <a:gd name="connsiteX1623" fmla="*/ 3962686 w 12187340"/>
              <a:gd name="connsiteY1623" fmla="*/ 576619 h 1154858"/>
              <a:gd name="connsiteX1624" fmla="*/ 3993510 w 12187340"/>
              <a:gd name="connsiteY1624" fmla="*/ 593861 h 1154858"/>
              <a:gd name="connsiteX1625" fmla="*/ 3750860 w 12187340"/>
              <a:gd name="connsiteY1625" fmla="*/ 591456 h 1154858"/>
              <a:gd name="connsiteX1626" fmla="*/ 3772007 w 12187340"/>
              <a:gd name="connsiteY1626" fmla="*/ 586644 h 1154858"/>
              <a:gd name="connsiteX1627" fmla="*/ 3771649 w 12187340"/>
              <a:gd name="connsiteY1627" fmla="*/ 579226 h 1154858"/>
              <a:gd name="connsiteX1628" fmla="*/ 3761254 w 12187340"/>
              <a:gd name="connsiteY1628" fmla="*/ 577020 h 1154858"/>
              <a:gd name="connsiteX1629" fmla="*/ 3749785 w 12187340"/>
              <a:gd name="connsiteY1629" fmla="*/ 577020 h 1154858"/>
              <a:gd name="connsiteX1630" fmla="*/ 3750860 w 12187340"/>
              <a:gd name="connsiteY1630" fmla="*/ 591455 h 1154858"/>
              <a:gd name="connsiteX1631" fmla="*/ 3537601 w 12187340"/>
              <a:gd name="connsiteY1631" fmla="*/ 590655 h 1154858"/>
              <a:gd name="connsiteX1632" fmla="*/ 3513945 w 12187340"/>
              <a:gd name="connsiteY1632" fmla="*/ 577622 h 1154858"/>
              <a:gd name="connsiteX1633" fmla="*/ 3513945 w 12187340"/>
              <a:gd name="connsiteY1633" fmla="*/ 577422 h 1154858"/>
              <a:gd name="connsiteX1634" fmla="*/ 3443336 w 12187340"/>
              <a:gd name="connsiteY1634" fmla="*/ 577622 h 1154858"/>
              <a:gd name="connsiteX1635" fmla="*/ 3512511 w 12187340"/>
              <a:gd name="connsiteY1635" fmla="*/ 588249 h 1154858"/>
              <a:gd name="connsiteX1636" fmla="*/ 3512511 w 12187340"/>
              <a:gd name="connsiteY1636" fmla="*/ 588049 h 1154858"/>
              <a:gd name="connsiteX1637" fmla="*/ 3537601 w 12187340"/>
              <a:gd name="connsiteY1637" fmla="*/ 590656 h 1154858"/>
              <a:gd name="connsiteX1638" fmla="*/ 3832938 w 12187340"/>
              <a:gd name="connsiteY1638" fmla="*/ 589652 h 1154858"/>
              <a:gd name="connsiteX1639" fmla="*/ 3833655 w 12187340"/>
              <a:gd name="connsiteY1639" fmla="*/ 576821 h 1154858"/>
              <a:gd name="connsiteX1640" fmla="*/ 3824336 w 12187340"/>
              <a:gd name="connsiteY1640" fmla="*/ 577020 h 1154858"/>
              <a:gd name="connsiteX1641" fmla="*/ 3811433 w 12187340"/>
              <a:gd name="connsiteY1641" fmla="*/ 579827 h 1154858"/>
              <a:gd name="connsiteX1642" fmla="*/ 3811075 w 12187340"/>
              <a:gd name="connsiteY1642" fmla="*/ 585240 h 1154858"/>
              <a:gd name="connsiteX1643" fmla="*/ 3832939 w 12187340"/>
              <a:gd name="connsiteY1643" fmla="*/ 589651 h 1154858"/>
              <a:gd name="connsiteX1644" fmla="*/ 3538676 w 12187340"/>
              <a:gd name="connsiteY1644" fmla="*/ 589051 h 1154858"/>
              <a:gd name="connsiteX1645" fmla="*/ 3557314 w 12187340"/>
              <a:gd name="connsiteY1645" fmla="*/ 577423 h 1154858"/>
              <a:gd name="connsiteX1646" fmla="*/ 3518246 w 12187340"/>
              <a:gd name="connsiteY1646" fmla="*/ 577423 h 1154858"/>
              <a:gd name="connsiteX1647" fmla="*/ 3538676 w 12187340"/>
              <a:gd name="connsiteY1647" fmla="*/ 589051 h 1154858"/>
              <a:gd name="connsiteX1648" fmla="*/ 4049065 w 12187340"/>
              <a:gd name="connsiteY1648" fmla="*/ 587648 h 1154858"/>
              <a:gd name="connsiteX1649" fmla="*/ 4069137 w 12187340"/>
              <a:gd name="connsiteY1649" fmla="*/ 576420 h 1154858"/>
              <a:gd name="connsiteX1650" fmla="*/ 4031861 w 12187340"/>
              <a:gd name="connsiteY1650" fmla="*/ 576420 h 1154858"/>
              <a:gd name="connsiteX1651" fmla="*/ 4049065 w 12187340"/>
              <a:gd name="connsiteY1651" fmla="*/ 587648 h 1154858"/>
              <a:gd name="connsiteX1652" fmla="*/ 4053008 w 12187340"/>
              <a:gd name="connsiteY1652" fmla="*/ 587648 h 1154858"/>
              <a:gd name="connsiteX1653" fmla="*/ 4083474 w 12187340"/>
              <a:gd name="connsiteY1653" fmla="*/ 584239 h 1154858"/>
              <a:gd name="connsiteX1654" fmla="*/ 4149064 w 12187340"/>
              <a:gd name="connsiteY1654" fmla="*/ 576220 h 1154858"/>
              <a:gd name="connsiteX1655" fmla="*/ 4101753 w 12187340"/>
              <a:gd name="connsiteY1655" fmla="*/ 576420 h 1154858"/>
              <a:gd name="connsiteX1656" fmla="*/ 4100678 w 12187340"/>
              <a:gd name="connsiteY1656" fmla="*/ 576822 h 1154858"/>
              <a:gd name="connsiteX1657" fmla="*/ 4099962 w 12187340"/>
              <a:gd name="connsiteY1657" fmla="*/ 576420 h 1154858"/>
              <a:gd name="connsiteX1658" fmla="*/ 4073080 w 12187340"/>
              <a:gd name="connsiteY1658" fmla="*/ 576420 h 1154858"/>
              <a:gd name="connsiteX1659" fmla="*/ 4053009 w 12187340"/>
              <a:gd name="connsiteY1659" fmla="*/ 587648 h 1154858"/>
              <a:gd name="connsiteX1660" fmla="*/ 3775233 w 12187340"/>
              <a:gd name="connsiteY1660" fmla="*/ 586044 h 1154858"/>
              <a:gd name="connsiteX1661" fmla="*/ 3789928 w 12187340"/>
              <a:gd name="connsiteY1661" fmla="*/ 582836 h 1154858"/>
              <a:gd name="connsiteX1662" fmla="*/ 3774874 w 12187340"/>
              <a:gd name="connsiteY1662" fmla="*/ 579828 h 1154858"/>
              <a:gd name="connsiteX1663" fmla="*/ 3775232 w 12187340"/>
              <a:gd name="connsiteY1663" fmla="*/ 586044 h 1154858"/>
              <a:gd name="connsiteX1664" fmla="*/ 3808207 w 12187340"/>
              <a:gd name="connsiteY1664" fmla="*/ 584640 h 1154858"/>
              <a:gd name="connsiteX1665" fmla="*/ 3808207 w 12187340"/>
              <a:gd name="connsiteY1665" fmla="*/ 580430 h 1154858"/>
              <a:gd name="connsiteX1666" fmla="*/ 3798172 w 12187340"/>
              <a:gd name="connsiteY1666" fmla="*/ 582635 h 1154858"/>
              <a:gd name="connsiteX1667" fmla="*/ 3808207 w 12187340"/>
              <a:gd name="connsiteY1667" fmla="*/ 584640 h 1154858"/>
              <a:gd name="connsiteX1668" fmla="*/ 3794229 w 12187340"/>
              <a:gd name="connsiteY1668" fmla="*/ 581833 h 1154858"/>
              <a:gd name="connsiteX1669" fmla="*/ 3808566 w 12187340"/>
              <a:gd name="connsiteY1669" fmla="*/ 578626 h 1154858"/>
              <a:gd name="connsiteX1670" fmla="*/ 3808566 w 12187340"/>
              <a:gd name="connsiteY1670" fmla="*/ 577022 h 1154858"/>
              <a:gd name="connsiteX1671" fmla="*/ 3774874 w 12187340"/>
              <a:gd name="connsiteY1671" fmla="*/ 577022 h 1154858"/>
              <a:gd name="connsiteX1672" fmla="*/ 3774874 w 12187340"/>
              <a:gd name="connsiteY1672" fmla="*/ 578024 h 1154858"/>
              <a:gd name="connsiteX1673" fmla="*/ 3794229 w 12187340"/>
              <a:gd name="connsiteY1673" fmla="*/ 581833 h 1154858"/>
              <a:gd name="connsiteX1674" fmla="*/ 3811433 w 12187340"/>
              <a:gd name="connsiteY1674" fmla="*/ 577824 h 1154858"/>
              <a:gd name="connsiteX1675" fmla="*/ 3815734 w 12187340"/>
              <a:gd name="connsiteY1675" fmla="*/ 577022 h 1154858"/>
              <a:gd name="connsiteX1676" fmla="*/ 3811433 w 12187340"/>
              <a:gd name="connsiteY1676" fmla="*/ 577022 h 1154858"/>
              <a:gd name="connsiteX1677" fmla="*/ 3811433 w 12187340"/>
              <a:gd name="connsiteY1677" fmla="*/ 577824 h 1154858"/>
              <a:gd name="connsiteX1678" fmla="*/ 3771649 w 12187340"/>
              <a:gd name="connsiteY1678" fmla="*/ 577422 h 1154858"/>
              <a:gd name="connsiteX1679" fmla="*/ 3771649 w 12187340"/>
              <a:gd name="connsiteY1679" fmla="*/ 577021 h 1154858"/>
              <a:gd name="connsiteX1680" fmla="*/ 3770215 w 12187340"/>
              <a:gd name="connsiteY1680" fmla="*/ 577021 h 1154858"/>
              <a:gd name="connsiteX1681" fmla="*/ 3771649 w 12187340"/>
              <a:gd name="connsiteY1681" fmla="*/ 577422 h 1154858"/>
              <a:gd name="connsiteX1682" fmla="*/ 3494949 w 12187340"/>
              <a:gd name="connsiteY1682" fmla="*/ 575818 h 1154858"/>
              <a:gd name="connsiteX1683" fmla="*/ 3746559 w 12187340"/>
              <a:gd name="connsiteY1683" fmla="*/ 575217 h 1154858"/>
              <a:gd name="connsiteX1684" fmla="*/ 3743333 w 12187340"/>
              <a:gd name="connsiteY1684" fmla="*/ 535118 h 1154858"/>
              <a:gd name="connsiteX1685" fmla="*/ 3743333 w 12187340"/>
              <a:gd name="connsiteY1685" fmla="*/ 534918 h 1154858"/>
              <a:gd name="connsiteX1686" fmla="*/ 3742976 w 12187340"/>
              <a:gd name="connsiteY1686" fmla="*/ 534918 h 1154858"/>
              <a:gd name="connsiteX1687" fmla="*/ 3742976 w 12187340"/>
              <a:gd name="connsiteY1687" fmla="*/ 534718 h 1154858"/>
              <a:gd name="connsiteX1688" fmla="*/ 3742976 w 12187340"/>
              <a:gd name="connsiteY1688" fmla="*/ 534518 h 1154858"/>
              <a:gd name="connsiteX1689" fmla="*/ 3742976 w 12187340"/>
              <a:gd name="connsiteY1689" fmla="*/ 534319 h 1154858"/>
              <a:gd name="connsiteX1690" fmla="*/ 3743333 w 12187340"/>
              <a:gd name="connsiteY1690" fmla="*/ 534118 h 1154858"/>
              <a:gd name="connsiteX1691" fmla="*/ 3740108 w 12187340"/>
              <a:gd name="connsiteY1691" fmla="*/ 491212 h 1154858"/>
              <a:gd name="connsiteX1692" fmla="*/ 3740108 w 12187340"/>
              <a:gd name="connsiteY1692" fmla="*/ 491012 h 1154858"/>
              <a:gd name="connsiteX1693" fmla="*/ 3740108 w 12187340"/>
              <a:gd name="connsiteY1693" fmla="*/ 490811 h 1154858"/>
              <a:gd name="connsiteX1694" fmla="*/ 3740108 w 12187340"/>
              <a:gd name="connsiteY1694" fmla="*/ 490612 h 1154858"/>
              <a:gd name="connsiteX1695" fmla="*/ 3738316 w 12187340"/>
              <a:gd name="connsiteY1695" fmla="*/ 466348 h 1154858"/>
              <a:gd name="connsiteX1696" fmla="*/ 3503192 w 12187340"/>
              <a:gd name="connsiteY1696" fmla="*/ 402189 h 1154858"/>
              <a:gd name="connsiteX1697" fmla="*/ 3393516 w 12187340"/>
              <a:gd name="connsiteY1697" fmla="*/ 414620 h 1154858"/>
              <a:gd name="connsiteX1698" fmla="*/ 3393158 w 12187340"/>
              <a:gd name="connsiteY1698" fmla="*/ 414620 h 1154858"/>
              <a:gd name="connsiteX1699" fmla="*/ 3389932 w 12187340"/>
              <a:gd name="connsiteY1699" fmla="*/ 414620 h 1154858"/>
              <a:gd name="connsiteX1700" fmla="*/ 3389575 w 12187340"/>
              <a:gd name="connsiteY1700" fmla="*/ 416023 h 1154858"/>
              <a:gd name="connsiteX1701" fmla="*/ 3432227 w 12187340"/>
              <a:gd name="connsiteY1701" fmla="*/ 428855 h 1154858"/>
              <a:gd name="connsiteX1702" fmla="*/ 3437603 w 12187340"/>
              <a:gd name="connsiteY1702" fmla="*/ 428855 h 1154858"/>
              <a:gd name="connsiteX1703" fmla="*/ 3461259 w 12187340"/>
              <a:gd name="connsiteY1703" fmla="*/ 428855 h 1154858"/>
              <a:gd name="connsiteX1704" fmla="*/ 3461616 w 12187340"/>
              <a:gd name="connsiteY1704" fmla="*/ 428855 h 1154858"/>
              <a:gd name="connsiteX1705" fmla="*/ 3461616 w 12187340"/>
              <a:gd name="connsiteY1705" fmla="*/ 429857 h 1154858"/>
              <a:gd name="connsiteX1706" fmla="*/ 3442262 w 12187340"/>
              <a:gd name="connsiteY1706" fmla="*/ 432263 h 1154858"/>
              <a:gd name="connsiteX1707" fmla="*/ 3641543 w 12187340"/>
              <a:gd name="connsiteY1707" fmla="*/ 575016 h 1154858"/>
              <a:gd name="connsiteX1708" fmla="*/ 3640468 w 12187340"/>
              <a:gd name="connsiteY1708" fmla="*/ 575217 h 1154858"/>
              <a:gd name="connsiteX1709" fmla="*/ 3440829 w 12187340"/>
              <a:gd name="connsiteY1709" fmla="*/ 432464 h 1154858"/>
              <a:gd name="connsiteX1710" fmla="*/ 3383123 w 12187340"/>
              <a:gd name="connsiteY1710" fmla="*/ 439080 h 1154858"/>
              <a:gd name="connsiteX1711" fmla="*/ 3375238 w 12187340"/>
              <a:gd name="connsiteY1711" fmla="*/ 468353 h 1154858"/>
              <a:gd name="connsiteX1712" fmla="*/ 3494950 w 12187340"/>
              <a:gd name="connsiteY1712" fmla="*/ 575818 h 1154858"/>
              <a:gd name="connsiteX1713" fmla="*/ 3749427 w 12187340"/>
              <a:gd name="connsiteY1713" fmla="*/ 575217 h 1154858"/>
              <a:gd name="connsiteX1714" fmla="*/ 3752652 w 12187340"/>
              <a:gd name="connsiteY1714" fmla="*/ 575217 h 1154858"/>
              <a:gd name="connsiteX1715" fmla="*/ 3749427 w 12187340"/>
              <a:gd name="connsiteY1715" fmla="*/ 574816 h 1154858"/>
              <a:gd name="connsiteX1716" fmla="*/ 3749427 w 12187340"/>
              <a:gd name="connsiteY1716" fmla="*/ 575217 h 1154858"/>
              <a:gd name="connsiteX1717" fmla="*/ 3761613 w 12187340"/>
              <a:gd name="connsiteY1717" fmla="*/ 575217 h 1154858"/>
              <a:gd name="connsiteX1718" fmla="*/ 3771649 w 12187340"/>
              <a:gd name="connsiteY1718" fmla="*/ 575217 h 1154858"/>
              <a:gd name="connsiteX1719" fmla="*/ 3771649 w 12187340"/>
              <a:gd name="connsiteY1719" fmla="*/ 571408 h 1154858"/>
              <a:gd name="connsiteX1720" fmla="*/ 3755161 w 12187340"/>
              <a:gd name="connsiteY1720" fmla="*/ 574014 h 1154858"/>
              <a:gd name="connsiteX1721" fmla="*/ 3761613 w 12187340"/>
              <a:gd name="connsiteY1721" fmla="*/ 575217 h 1154858"/>
              <a:gd name="connsiteX1722" fmla="*/ 3774874 w 12187340"/>
              <a:gd name="connsiteY1722" fmla="*/ 575217 h 1154858"/>
              <a:gd name="connsiteX1723" fmla="*/ 3808566 w 12187340"/>
              <a:gd name="connsiteY1723" fmla="*/ 575016 h 1154858"/>
              <a:gd name="connsiteX1724" fmla="*/ 3808566 w 12187340"/>
              <a:gd name="connsiteY1724" fmla="*/ 571407 h 1154858"/>
              <a:gd name="connsiteX1725" fmla="*/ 3790286 w 12187340"/>
              <a:gd name="connsiteY1725" fmla="*/ 568600 h 1154858"/>
              <a:gd name="connsiteX1726" fmla="*/ 3774874 w 12187340"/>
              <a:gd name="connsiteY1726" fmla="*/ 571006 h 1154858"/>
              <a:gd name="connsiteX1727" fmla="*/ 3774874 w 12187340"/>
              <a:gd name="connsiteY1727" fmla="*/ 575217 h 1154858"/>
              <a:gd name="connsiteX1728" fmla="*/ 3811433 w 12187340"/>
              <a:gd name="connsiteY1728" fmla="*/ 575016 h 1154858"/>
              <a:gd name="connsiteX1729" fmla="*/ 3823261 w 12187340"/>
              <a:gd name="connsiteY1729" fmla="*/ 575016 h 1154858"/>
              <a:gd name="connsiteX1730" fmla="*/ 3827562 w 12187340"/>
              <a:gd name="connsiteY1730" fmla="*/ 574215 h 1154858"/>
              <a:gd name="connsiteX1731" fmla="*/ 3811433 w 12187340"/>
              <a:gd name="connsiteY1731" fmla="*/ 571809 h 1154858"/>
              <a:gd name="connsiteX1732" fmla="*/ 3811433 w 12187340"/>
              <a:gd name="connsiteY1732" fmla="*/ 575017 h 1154858"/>
              <a:gd name="connsiteX1733" fmla="*/ 3833297 w 12187340"/>
              <a:gd name="connsiteY1733" fmla="*/ 575016 h 1154858"/>
              <a:gd name="connsiteX1734" fmla="*/ 3833655 w 12187340"/>
              <a:gd name="connsiteY1734" fmla="*/ 575016 h 1154858"/>
              <a:gd name="connsiteX1735" fmla="*/ 3833655 w 12187340"/>
              <a:gd name="connsiteY1735" fmla="*/ 574816 h 1154858"/>
              <a:gd name="connsiteX1736" fmla="*/ 3833297 w 12187340"/>
              <a:gd name="connsiteY1736" fmla="*/ 574816 h 1154858"/>
              <a:gd name="connsiteX1737" fmla="*/ 3833297 w 12187340"/>
              <a:gd name="connsiteY1737" fmla="*/ 575016 h 1154858"/>
              <a:gd name="connsiteX1738" fmla="*/ 3836881 w 12187340"/>
              <a:gd name="connsiteY1738" fmla="*/ 575016 h 1154858"/>
              <a:gd name="connsiteX1739" fmla="*/ 3907848 w 12187340"/>
              <a:gd name="connsiteY1739" fmla="*/ 575016 h 1154858"/>
              <a:gd name="connsiteX1740" fmla="*/ 3840465 w 12187340"/>
              <a:gd name="connsiteY1740" fmla="*/ 518677 h 1154858"/>
              <a:gd name="connsiteX1741" fmla="*/ 3839391 w 12187340"/>
              <a:gd name="connsiteY1741" fmla="*/ 533712 h 1154858"/>
              <a:gd name="connsiteX1742" fmla="*/ 3839391 w 12187340"/>
              <a:gd name="connsiteY1742" fmla="*/ 533912 h 1154858"/>
              <a:gd name="connsiteX1743" fmla="*/ 3839748 w 12187340"/>
              <a:gd name="connsiteY1743" fmla="*/ 534112 h 1154858"/>
              <a:gd name="connsiteX1744" fmla="*/ 3839748 w 12187340"/>
              <a:gd name="connsiteY1744" fmla="*/ 534312 h 1154858"/>
              <a:gd name="connsiteX1745" fmla="*/ 3839748 w 12187340"/>
              <a:gd name="connsiteY1745" fmla="*/ 534511 h 1154858"/>
              <a:gd name="connsiteX1746" fmla="*/ 3839391 w 12187340"/>
              <a:gd name="connsiteY1746" fmla="*/ 534712 h 1154858"/>
              <a:gd name="connsiteX1747" fmla="*/ 3839391 w 12187340"/>
              <a:gd name="connsiteY1747" fmla="*/ 534912 h 1154858"/>
              <a:gd name="connsiteX1748" fmla="*/ 3836882 w 12187340"/>
              <a:gd name="connsiteY1748" fmla="*/ 575011 h 1154858"/>
              <a:gd name="connsiteX1749" fmla="*/ 3908565 w 12187340"/>
              <a:gd name="connsiteY1749" fmla="*/ 575016 h 1154858"/>
              <a:gd name="connsiteX1750" fmla="*/ 4098169 w 12187340"/>
              <a:gd name="connsiteY1750" fmla="*/ 574816 h 1154858"/>
              <a:gd name="connsiteX1751" fmla="*/ 3845483 w 12187340"/>
              <a:gd name="connsiteY1751" fmla="*/ 439080 h 1154858"/>
              <a:gd name="connsiteX1752" fmla="*/ 3844049 w 12187340"/>
              <a:gd name="connsiteY1752" fmla="*/ 460734 h 1154858"/>
              <a:gd name="connsiteX1753" fmla="*/ 3843332 w 12187340"/>
              <a:gd name="connsiteY1753" fmla="*/ 475771 h 1154858"/>
              <a:gd name="connsiteX1754" fmla="*/ 3841899 w 12187340"/>
              <a:gd name="connsiteY1754" fmla="*/ 490808 h 1154858"/>
              <a:gd name="connsiteX1755" fmla="*/ 3842256 w 12187340"/>
              <a:gd name="connsiteY1755" fmla="*/ 491007 h 1154858"/>
              <a:gd name="connsiteX1756" fmla="*/ 3842256 w 12187340"/>
              <a:gd name="connsiteY1756" fmla="*/ 491207 h 1154858"/>
              <a:gd name="connsiteX1757" fmla="*/ 3842256 w 12187340"/>
              <a:gd name="connsiteY1757" fmla="*/ 491406 h 1154858"/>
              <a:gd name="connsiteX1758" fmla="*/ 3841899 w 12187340"/>
              <a:gd name="connsiteY1758" fmla="*/ 491406 h 1154858"/>
              <a:gd name="connsiteX1759" fmla="*/ 3841182 w 12187340"/>
              <a:gd name="connsiteY1759" fmla="*/ 505241 h 1154858"/>
              <a:gd name="connsiteX1760" fmla="*/ 3841182 w 12187340"/>
              <a:gd name="connsiteY1760" fmla="*/ 505442 h 1154858"/>
              <a:gd name="connsiteX1761" fmla="*/ 3841182 w 12187340"/>
              <a:gd name="connsiteY1761" fmla="*/ 505641 h 1154858"/>
              <a:gd name="connsiteX1762" fmla="*/ 3841182 w 12187340"/>
              <a:gd name="connsiteY1762" fmla="*/ 505841 h 1154858"/>
              <a:gd name="connsiteX1763" fmla="*/ 3841182 w 12187340"/>
              <a:gd name="connsiteY1763" fmla="*/ 506041 h 1154858"/>
              <a:gd name="connsiteX1764" fmla="*/ 3840465 w 12187340"/>
              <a:gd name="connsiteY1764" fmla="*/ 518071 h 1154858"/>
              <a:gd name="connsiteX1765" fmla="*/ 3908565 w 12187340"/>
              <a:gd name="connsiteY1765" fmla="*/ 575012 h 1154858"/>
              <a:gd name="connsiteX1766" fmla="*/ 3833297 w 12187340"/>
              <a:gd name="connsiteY1766" fmla="*/ 573412 h 1154858"/>
              <a:gd name="connsiteX1767" fmla="*/ 3833654 w 12187340"/>
              <a:gd name="connsiteY1767" fmla="*/ 573412 h 1154858"/>
              <a:gd name="connsiteX1768" fmla="*/ 3834729 w 12187340"/>
              <a:gd name="connsiteY1768" fmla="*/ 561984 h 1154858"/>
              <a:gd name="connsiteX1769" fmla="*/ 3811432 w 12187340"/>
              <a:gd name="connsiteY1769" fmla="*/ 565392 h 1154858"/>
              <a:gd name="connsiteX1770" fmla="*/ 3811432 w 12187340"/>
              <a:gd name="connsiteY1770" fmla="*/ 570004 h 1154858"/>
              <a:gd name="connsiteX1771" fmla="*/ 3832937 w 12187340"/>
              <a:gd name="connsiteY1771" fmla="*/ 573212 h 1154858"/>
              <a:gd name="connsiteX1772" fmla="*/ 3833295 w 12187340"/>
              <a:gd name="connsiteY1772" fmla="*/ 573212 h 1154858"/>
              <a:gd name="connsiteX1773" fmla="*/ 3833295 w 12187340"/>
              <a:gd name="connsiteY1773" fmla="*/ 573413 h 1154858"/>
              <a:gd name="connsiteX1774" fmla="*/ 3749427 w 12187340"/>
              <a:gd name="connsiteY1774" fmla="*/ 572811 h 1154858"/>
              <a:gd name="connsiteX1775" fmla="*/ 3771649 w 12187340"/>
              <a:gd name="connsiteY1775" fmla="*/ 569403 h 1154858"/>
              <a:gd name="connsiteX1776" fmla="*/ 3771649 w 12187340"/>
              <a:gd name="connsiteY1776" fmla="*/ 565794 h 1154858"/>
              <a:gd name="connsiteX1777" fmla="*/ 3748710 w 12187340"/>
              <a:gd name="connsiteY1777" fmla="*/ 562386 h 1154858"/>
              <a:gd name="connsiteX1778" fmla="*/ 3749427 w 12187340"/>
              <a:gd name="connsiteY1778" fmla="*/ 572811 h 1154858"/>
              <a:gd name="connsiteX1779" fmla="*/ 3808566 w 12187340"/>
              <a:gd name="connsiteY1779" fmla="*/ 569403 h 1154858"/>
              <a:gd name="connsiteX1780" fmla="*/ 3808566 w 12187340"/>
              <a:gd name="connsiteY1780" fmla="*/ 565994 h 1154858"/>
              <a:gd name="connsiteX1781" fmla="*/ 3796379 w 12187340"/>
              <a:gd name="connsiteY1781" fmla="*/ 567799 h 1154858"/>
              <a:gd name="connsiteX1782" fmla="*/ 3808566 w 12187340"/>
              <a:gd name="connsiteY1782" fmla="*/ 569403 h 1154858"/>
              <a:gd name="connsiteX1783" fmla="*/ 3774516 w 12187340"/>
              <a:gd name="connsiteY1783" fmla="*/ 569202 h 1154858"/>
              <a:gd name="connsiteX1784" fmla="*/ 3784193 w 12187340"/>
              <a:gd name="connsiteY1784" fmla="*/ 567799 h 1154858"/>
              <a:gd name="connsiteX1785" fmla="*/ 3774516 w 12187340"/>
              <a:gd name="connsiteY1785" fmla="*/ 566195 h 1154858"/>
              <a:gd name="connsiteX1786" fmla="*/ 3774516 w 12187340"/>
              <a:gd name="connsiteY1786" fmla="*/ 569202 h 1154858"/>
              <a:gd name="connsiteX1787" fmla="*/ 3790286 w 12187340"/>
              <a:gd name="connsiteY1787" fmla="*/ 566796 h 1154858"/>
              <a:gd name="connsiteX1788" fmla="*/ 3808566 w 12187340"/>
              <a:gd name="connsiteY1788" fmla="*/ 563989 h 1154858"/>
              <a:gd name="connsiteX1789" fmla="*/ 3808566 w 12187340"/>
              <a:gd name="connsiteY1789" fmla="*/ 557974 h 1154858"/>
              <a:gd name="connsiteX1790" fmla="*/ 3792078 w 12187340"/>
              <a:gd name="connsiteY1790" fmla="*/ 555569 h 1154858"/>
              <a:gd name="connsiteX1791" fmla="*/ 3774157 w 12187340"/>
              <a:gd name="connsiteY1791" fmla="*/ 558175 h 1154858"/>
              <a:gd name="connsiteX1792" fmla="*/ 3774516 w 12187340"/>
              <a:gd name="connsiteY1792" fmla="*/ 564390 h 1154858"/>
              <a:gd name="connsiteX1793" fmla="*/ 3790286 w 12187340"/>
              <a:gd name="connsiteY1793" fmla="*/ 566796 h 1154858"/>
              <a:gd name="connsiteX1794" fmla="*/ 3771649 w 12187340"/>
              <a:gd name="connsiteY1794" fmla="*/ 563989 h 1154858"/>
              <a:gd name="connsiteX1795" fmla="*/ 3771291 w 12187340"/>
              <a:gd name="connsiteY1795" fmla="*/ 558777 h 1154858"/>
              <a:gd name="connsiteX1796" fmla="*/ 3754087 w 12187340"/>
              <a:gd name="connsiteY1796" fmla="*/ 561383 h 1154858"/>
              <a:gd name="connsiteX1797" fmla="*/ 3771649 w 12187340"/>
              <a:gd name="connsiteY1797" fmla="*/ 563989 h 1154858"/>
              <a:gd name="connsiteX1798" fmla="*/ 3811433 w 12187340"/>
              <a:gd name="connsiteY1798" fmla="*/ 563588 h 1154858"/>
              <a:gd name="connsiteX1799" fmla="*/ 3828637 w 12187340"/>
              <a:gd name="connsiteY1799" fmla="*/ 560981 h 1154858"/>
              <a:gd name="connsiteX1800" fmla="*/ 3811792 w 12187340"/>
              <a:gd name="connsiteY1800" fmla="*/ 558375 h 1154858"/>
              <a:gd name="connsiteX1801" fmla="*/ 3811434 w 12187340"/>
              <a:gd name="connsiteY1801" fmla="*/ 563588 h 1154858"/>
              <a:gd name="connsiteX1802" fmla="*/ 3748710 w 12187340"/>
              <a:gd name="connsiteY1802" fmla="*/ 560380 h 1154858"/>
              <a:gd name="connsiteX1803" fmla="*/ 3771290 w 12187340"/>
              <a:gd name="connsiteY1803" fmla="*/ 556972 h 1154858"/>
              <a:gd name="connsiteX1804" fmla="*/ 3771290 w 12187340"/>
              <a:gd name="connsiteY1804" fmla="*/ 552160 h 1154858"/>
              <a:gd name="connsiteX1805" fmla="*/ 3747634 w 12187340"/>
              <a:gd name="connsiteY1805" fmla="*/ 548751 h 1154858"/>
              <a:gd name="connsiteX1806" fmla="*/ 3748709 w 12187340"/>
              <a:gd name="connsiteY1806" fmla="*/ 560380 h 1154858"/>
              <a:gd name="connsiteX1807" fmla="*/ 3834730 w 12187340"/>
              <a:gd name="connsiteY1807" fmla="*/ 560179 h 1154858"/>
              <a:gd name="connsiteX1808" fmla="*/ 3835088 w 12187340"/>
              <a:gd name="connsiteY1808" fmla="*/ 548952 h 1154858"/>
              <a:gd name="connsiteX1809" fmla="*/ 3811791 w 12187340"/>
              <a:gd name="connsiteY1809" fmla="*/ 552561 h 1154858"/>
              <a:gd name="connsiteX1810" fmla="*/ 3811791 w 12187340"/>
              <a:gd name="connsiteY1810" fmla="*/ 556771 h 1154858"/>
              <a:gd name="connsiteX1811" fmla="*/ 3834730 w 12187340"/>
              <a:gd name="connsiteY1811" fmla="*/ 560179 h 1154858"/>
              <a:gd name="connsiteX1812" fmla="*/ 3774157 w 12187340"/>
              <a:gd name="connsiteY1812" fmla="*/ 556571 h 1154858"/>
              <a:gd name="connsiteX1813" fmla="*/ 3786344 w 12187340"/>
              <a:gd name="connsiteY1813" fmla="*/ 554566 h 1154858"/>
              <a:gd name="connsiteX1814" fmla="*/ 3774157 w 12187340"/>
              <a:gd name="connsiteY1814" fmla="*/ 552761 h 1154858"/>
              <a:gd name="connsiteX1815" fmla="*/ 3774157 w 12187340"/>
              <a:gd name="connsiteY1815" fmla="*/ 556571 h 1154858"/>
              <a:gd name="connsiteX1816" fmla="*/ 3808566 w 12187340"/>
              <a:gd name="connsiteY1816" fmla="*/ 556169 h 1154858"/>
              <a:gd name="connsiteX1817" fmla="*/ 3808566 w 12187340"/>
              <a:gd name="connsiteY1817" fmla="*/ 553162 h 1154858"/>
              <a:gd name="connsiteX1818" fmla="*/ 3798172 w 12187340"/>
              <a:gd name="connsiteY1818" fmla="*/ 554565 h 1154858"/>
              <a:gd name="connsiteX1819" fmla="*/ 3808566 w 12187340"/>
              <a:gd name="connsiteY1819" fmla="*/ 556169 h 1154858"/>
              <a:gd name="connsiteX1820" fmla="*/ 3792078 w 12187340"/>
              <a:gd name="connsiteY1820" fmla="*/ 553763 h 1154858"/>
              <a:gd name="connsiteX1821" fmla="*/ 3808566 w 12187340"/>
              <a:gd name="connsiteY1821" fmla="*/ 551157 h 1154858"/>
              <a:gd name="connsiteX1822" fmla="*/ 3808566 w 12187340"/>
              <a:gd name="connsiteY1822" fmla="*/ 545342 h 1154858"/>
              <a:gd name="connsiteX1823" fmla="*/ 3790286 w 12187340"/>
              <a:gd name="connsiteY1823" fmla="*/ 542535 h 1154858"/>
              <a:gd name="connsiteX1824" fmla="*/ 3774157 w 12187340"/>
              <a:gd name="connsiteY1824" fmla="*/ 544941 h 1154858"/>
              <a:gd name="connsiteX1825" fmla="*/ 3774157 w 12187340"/>
              <a:gd name="connsiteY1825" fmla="*/ 550956 h 1154858"/>
              <a:gd name="connsiteX1826" fmla="*/ 3792078 w 12187340"/>
              <a:gd name="connsiteY1826" fmla="*/ 553763 h 1154858"/>
              <a:gd name="connsiteX1827" fmla="*/ 3811792 w 12187340"/>
              <a:gd name="connsiteY1827" fmla="*/ 550956 h 1154858"/>
              <a:gd name="connsiteX1828" fmla="*/ 3828637 w 12187340"/>
              <a:gd name="connsiteY1828" fmla="*/ 548149 h 1154858"/>
              <a:gd name="connsiteX1829" fmla="*/ 3811792 w 12187340"/>
              <a:gd name="connsiteY1829" fmla="*/ 545743 h 1154858"/>
              <a:gd name="connsiteX1830" fmla="*/ 3811792 w 12187340"/>
              <a:gd name="connsiteY1830" fmla="*/ 550956 h 1154858"/>
              <a:gd name="connsiteX1831" fmla="*/ 3771290 w 12187340"/>
              <a:gd name="connsiteY1831" fmla="*/ 550555 h 1154858"/>
              <a:gd name="connsiteX1832" fmla="*/ 3770932 w 12187340"/>
              <a:gd name="connsiteY1832" fmla="*/ 545342 h 1154858"/>
              <a:gd name="connsiteX1833" fmla="*/ 3753728 w 12187340"/>
              <a:gd name="connsiteY1833" fmla="*/ 547948 h 1154858"/>
              <a:gd name="connsiteX1834" fmla="*/ 3771291 w 12187340"/>
              <a:gd name="connsiteY1834" fmla="*/ 550555 h 1154858"/>
              <a:gd name="connsiteX1835" fmla="*/ 3835089 w 12187340"/>
              <a:gd name="connsiteY1835" fmla="*/ 547547 h 1154858"/>
              <a:gd name="connsiteX1836" fmla="*/ 3835447 w 12187340"/>
              <a:gd name="connsiteY1836" fmla="*/ 547547 h 1154858"/>
              <a:gd name="connsiteX1837" fmla="*/ 3836164 w 12187340"/>
              <a:gd name="connsiteY1837" fmla="*/ 535518 h 1154858"/>
              <a:gd name="connsiteX1838" fmla="*/ 3811791 w 12187340"/>
              <a:gd name="connsiteY1838" fmla="*/ 539327 h 1154858"/>
              <a:gd name="connsiteX1839" fmla="*/ 3811791 w 12187340"/>
              <a:gd name="connsiteY1839" fmla="*/ 543939 h 1154858"/>
              <a:gd name="connsiteX1840" fmla="*/ 3835088 w 12187340"/>
              <a:gd name="connsiteY1840" fmla="*/ 547547 h 1154858"/>
              <a:gd name="connsiteX1841" fmla="*/ 3747276 w 12187340"/>
              <a:gd name="connsiteY1841" fmla="*/ 547146 h 1154858"/>
              <a:gd name="connsiteX1842" fmla="*/ 3770932 w 12187340"/>
              <a:gd name="connsiteY1842" fmla="*/ 543537 h 1154858"/>
              <a:gd name="connsiteX1843" fmla="*/ 3770932 w 12187340"/>
              <a:gd name="connsiteY1843" fmla="*/ 539527 h 1154858"/>
              <a:gd name="connsiteX1844" fmla="*/ 3746918 w 12187340"/>
              <a:gd name="connsiteY1844" fmla="*/ 535918 h 1154858"/>
              <a:gd name="connsiteX1845" fmla="*/ 3747276 w 12187340"/>
              <a:gd name="connsiteY1845" fmla="*/ 547146 h 1154858"/>
              <a:gd name="connsiteX1846" fmla="*/ 3808566 w 12187340"/>
              <a:gd name="connsiteY1846" fmla="*/ 543537 h 1154858"/>
              <a:gd name="connsiteX1847" fmla="*/ 3808566 w 12187340"/>
              <a:gd name="connsiteY1847" fmla="*/ 539527 h 1154858"/>
              <a:gd name="connsiteX1848" fmla="*/ 3796021 w 12187340"/>
              <a:gd name="connsiteY1848" fmla="*/ 541733 h 1154858"/>
              <a:gd name="connsiteX1849" fmla="*/ 3808566 w 12187340"/>
              <a:gd name="connsiteY1849" fmla="*/ 543537 h 1154858"/>
              <a:gd name="connsiteX1850" fmla="*/ 3773799 w 12187340"/>
              <a:gd name="connsiteY1850" fmla="*/ 542936 h 1154858"/>
              <a:gd name="connsiteX1851" fmla="*/ 3784193 w 12187340"/>
              <a:gd name="connsiteY1851" fmla="*/ 541533 h 1154858"/>
              <a:gd name="connsiteX1852" fmla="*/ 3773799 w 12187340"/>
              <a:gd name="connsiteY1852" fmla="*/ 539929 h 1154858"/>
              <a:gd name="connsiteX1853" fmla="*/ 3773799 w 12187340"/>
              <a:gd name="connsiteY1853" fmla="*/ 542936 h 1154858"/>
              <a:gd name="connsiteX1854" fmla="*/ 3790286 w 12187340"/>
              <a:gd name="connsiteY1854" fmla="*/ 540731 h 1154858"/>
              <a:gd name="connsiteX1855" fmla="*/ 3808566 w 12187340"/>
              <a:gd name="connsiteY1855" fmla="*/ 537924 h 1154858"/>
              <a:gd name="connsiteX1856" fmla="*/ 3808566 w 12187340"/>
              <a:gd name="connsiteY1856" fmla="*/ 530706 h 1154858"/>
              <a:gd name="connsiteX1857" fmla="*/ 3792437 w 12187340"/>
              <a:gd name="connsiteY1857" fmla="*/ 528300 h 1154858"/>
              <a:gd name="connsiteX1858" fmla="*/ 3773799 w 12187340"/>
              <a:gd name="connsiteY1858" fmla="*/ 531107 h 1154858"/>
              <a:gd name="connsiteX1859" fmla="*/ 3773799 w 12187340"/>
              <a:gd name="connsiteY1859" fmla="*/ 538325 h 1154858"/>
              <a:gd name="connsiteX1860" fmla="*/ 3790286 w 12187340"/>
              <a:gd name="connsiteY1860" fmla="*/ 540731 h 1154858"/>
              <a:gd name="connsiteX1861" fmla="*/ 3770932 w 12187340"/>
              <a:gd name="connsiteY1861" fmla="*/ 537723 h 1154858"/>
              <a:gd name="connsiteX1862" fmla="*/ 3770574 w 12187340"/>
              <a:gd name="connsiteY1862" fmla="*/ 531508 h 1154858"/>
              <a:gd name="connsiteX1863" fmla="*/ 3750502 w 12187340"/>
              <a:gd name="connsiteY1863" fmla="*/ 534716 h 1154858"/>
              <a:gd name="connsiteX1864" fmla="*/ 3770932 w 12187340"/>
              <a:gd name="connsiteY1864" fmla="*/ 537723 h 1154858"/>
              <a:gd name="connsiteX1865" fmla="*/ 3811792 w 12187340"/>
              <a:gd name="connsiteY1865" fmla="*/ 537322 h 1154858"/>
              <a:gd name="connsiteX1866" fmla="*/ 3832221 w 12187340"/>
              <a:gd name="connsiteY1866" fmla="*/ 534314 h 1154858"/>
              <a:gd name="connsiteX1867" fmla="*/ 3811792 w 12187340"/>
              <a:gd name="connsiteY1867" fmla="*/ 531307 h 1154858"/>
              <a:gd name="connsiteX1868" fmla="*/ 3811792 w 12187340"/>
              <a:gd name="connsiteY1868" fmla="*/ 537322 h 1154858"/>
              <a:gd name="connsiteX1869" fmla="*/ 3746559 w 12187340"/>
              <a:gd name="connsiteY1869" fmla="*/ 533512 h 1154858"/>
              <a:gd name="connsiteX1870" fmla="*/ 3770573 w 12187340"/>
              <a:gd name="connsiteY1870" fmla="*/ 529903 h 1154858"/>
              <a:gd name="connsiteX1871" fmla="*/ 3770573 w 12187340"/>
              <a:gd name="connsiteY1871" fmla="*/ 524891 h 1154858"/>
              <a:gd name="connsiteX1872" fmla="*/ 3745484 w 12187340"/>
              <a:gd name="connsiteY1872" fmla="*/ 521082 h 1154858"/>
              <a:gd name="connsiteX1873" fmla="*/ 3746559 w 12187340"/>
              <a:gd name="connsiteY1873" fmla="*/ 533512 h 1154858"/>
              <a:gd name="connsiteX1874" fmla="*/ 3836522 w 12187340"/>
              <a:gd name="connsiteY1874" fmla="*/ 533111 h 1154858"/>
              <a:gd name="connsiteX1875" fmla="*/ 3837239 w 12187340"/>
              <a:gd name="connsiteY1875" fmla="*/ 521482 h 1154858"/>
              <a:gd name="connsiteX1876" fmla="*/ 3811792 w 12187340"/>
              <a:gd name="connsiteY1876" fmla="*/ 525292 h 1154858"/>
              <a:gd name="connsiteX1877" fmla="*/ 3811792 w 12187340"/>
              <a:gd name="connsiteY1877" fmla="*/ 529502 h 1154858"/>
              <a:gd name="connsiteX1878" fmla="*/ 3836522 w 12187340"/>
              <a:gd name="connsiteY1878" fmla="*/ 533111 h 1154858"/>
              <a:gd name="connsiteX1879" fmla="*/ 3773799 w 12187340"/>
              <a:gd name="connsiteY1879" fmla="*/ 529302 h 1154858"/>
              <a:gd name="connsiteX1880" fmla="*/ 3786344 w 12187340"/>
              <a:gd name="connsiteY1880" fmla="*/ 527296 h 1154858"/>
              <a:gd name="connsiteX1881" fmla="*/ 3773799 w 12187340"/>
              <a:gd name="connsiteY1881" fmla="*/ 525492 h 1154858"/>
              <a:gd name="connsiteX1882" fmla="*/ 3773799 w 12187340"/>
              <a:gd name="connsiteY1882" fmla="*/ 529302 h 1154858"/>
              <a:gd name="connsiteX1883" fmla="*/ 3808566 w 12187340"/>
              <a:gd name="connsiteY1883" fmla="*/ 529102 h 1154858"/>
              <a:gd name="connsiteX1884" fmla="*/ 3808566 w 12187340"/>
              <a:gd name="connsiteY1884" fmla="*/ 525693 h 1154858"/>
              <a:gd name="connsiteX1885" fmla="*/ 3798172 w 12187340"/>
              <a:gd name="connsiteY1885" fmla="*/ 527498 h 1154858"/>
              <a:gd name="connsiteX1886" fmla="*/ 3808566 w 12187340"/>
              <a:gd name="connsiteY1886" fmla="*/ 529102 h 1154858"/>
              <a:gd name="connsiteX1887" fmla="*/ 3792078 w 12187340"/>
              <a:gd name="connsiteY1887" fmla="*/ 526495 h 1154858"/>
              <a:gd name="connsiteX1888" fmla="*/ 3808924 w 12187340"/>
              <a:gd name="connsiteY1888" fmla="*/ 523889 h 1154858"/>
              <a:gd name="connsiteX1889" fmla="*/ 3808924 w 12187340"/>
              <a:gd name="connsiteY1889" fmla="*/ 516872 h 1154858"/>
              <a:gd name="connsiteX1890" fmla="*/ 3790286 w 12187340"/>
              <a:gd name="connsiteY1890" fmla="*/ 514065 h 1154858"/>
              <a:gd name="connsiteX1891" fmla="*/ 3773441 w 12187340"/>
              <a:gd name="connsiteY1891" fmla="*/ 516471 h 1154858"/>
              <a:gd name="connsiteX1892" fmla="*/ 3773799 w 12187340"/>
              <a:gd name="connsiteY1892" fmla="*/ 523688 h 1154858"/>
              <a:gd name="connsiteX1893" fmla="*/ 3792078 w 12187340"/>
              <a:gd name="connsiteY1893" fmla="*/ 526495 h 1154858"/>
              <a:gd name="connsiteX1894" fmla="*/ 3812150 w 12187340"/>
              <a:gd name="connsiteY1894" fmla="*/ 523488 h 1154858"/>
              <a:gd name="connsiteX1895" fmla="*/ 3832221 w 12187340"/>
              <a:gd name="connsiteY1895" fmla="*/ 520481 h 1154858"/>
              <a:gd name="connsiteX1896" fmla="*/ 3812150 w 12187340"/>
              <a:gd name="connsiteY1896" fmla="*/ 517473 h 1154858"/>
              <a:gd name="connsiteX1897" fmla="*/ 3812150 w 12187340"/>
              <a:gd name="connsiteY1897" fmla="*/ 523488 h 1154858"/>
              <a:gd name="connsiteX1898" fmla="*/ 3770215 w 12187340"/>
              <a:gd name="connsiteY1898" fmla="*/ 523288 h 1154858"/>
              <a:gd name="connsiteX1899" fmla="*/ 3770215 w 12187340"/>
              <a:gd name="connsiteY1899" fmla="*/ 517073 h 1154858"/>
              <a:gd name="connsiteX1900" fmla="*/ 3750143 w 12187340"/>
              <a:gd name="connsiteY1900" fmla="*/ 520080 h 1154858"/>
              <a:gd name="connsiteX1901" fmla="*/ 3770215 w 12187340"/>
              <a:gd name="connsiteY1901" fmla="*/ 523288 h 1154858"/>
              <a:gd name="connsiteX1902" fmla="*/ 3837239 w 12187340"/>
              <a:gd name="connsiteY1902" fmla="*/ 519479 h 1154858"/>
              <a:gd name="connsiteX1903" fmla="*/ 3837239 w 12187340"/>
              <a:gd name="connsiteY1903" fmla="*/ 516672 h 1154858"/>
              <a:gd name="connsiteX1904" fmla="*/ 3824695 w 12187340"/>
              <a:gd name="connsiteY1904" fmla="*/ 508853 h 1154858"/>
              <a:gd name="connsiteX1905" fmla="*/ 3812150 w 12187340"/>
              <a:gd name="connsiteY1905" fmla="*/ 510858 h 1154858"/>
              <a:gd name="connsiteX1906" fmla="*/ 3812150 w 12187340"/>
              <a:gd name="connsiteY1906" fmla="*/ 515469 h 1154858"/>
              <a:gd name="connsiteX1907" fmla="*/ 3837239 w 12187340"/>
              <a:gd name="connsiteY1907" fmla="*/ 519479 h 1154858"/>
              <a:gd name="connsiteX1908" fmla="*/ 3745484 w 12187340"/>
              <a:gd name="connsiteY1908" fmla="*/ 519078 h 1154858"/>
              <a:gd name="connsiteX1909" fmla="*/ 3770215 w 12187340"/>
              <a:gd name="connsiteY1909" fmla="*/ 515469 h 1154858"/>
              <a:gd name="connsiteX1910" fmla="*/ 3769857 w 12187340"/>
              <a:gd name="connsiteY1910" fmla="*/ 511058 h 1154858"/>
              <a:gd name="connsiteX1911" fmla="*/ 3744768 w 12187340"/>
              <a:gd name="connsiteY1911" fmla="*/ 507248 h 1154858"/>
              <a:gd name="connsiteX1912" fmla="*/ 3745485 w 12187340"/>
              <a:gd name="connsiteY1912" fmla="*/ 519078 h 1154858"/>
              <a:gd name="connsiteX1913" fmla="*/ 3837598 w 12187340"/>
              <a:gd name="connsiteY1913" fmla="*/ 516070 h 1154858"/>
              <a:gd name="connsiteX1914" fmla="*/ 3837956 w 12187340"/>
              <a:gd name="connsiteY1914" fmla="*/ 506847 h 1154858"/>
              <a:gd name="connsiteX1915" fmla="*/ 3825770 w 12187340"/>
              <a:gd name="connsiteY1915" fmla="*/ 508652 h 1154858"/>
              <a:gd name="connsiteX1916" fmla="*/ 3837597 w 12187340"/>
              <a:gd name="connsiteY1916" fmla="*/ 516070 h 1154858"/>
              <a:gd name="connsiteX1917" fmla="*/ 3808924 w 12187340"/>
              <a:gd name="connsiteY1917" fmla="*/ 515268 h 1154858"/>
              <a:gd name="connsiteX1918" fmla="*/ 3808924 w 12187340"/>
              <a:gd name="connsiteY1918" fmla="*/ 511259 h 1154858"/>
              <a:gd name="connsiteX1919" fmla="*/ 3796021 w 12187340"/>
              <a:gd name="connsiteY1919" fmla="*/ 513063 h 1154858"/>
              <a:gd name="connsiteX1920" fmla="*/ 3808924 w 12187340"/>
              <a:gd name="connsiteY1920" fmla="*/ 515268 h 1154858"/>
              <a:gd name="connsiteX1921" fmla="*/ 3773441 w 12187340"/>
              <a:gd name="connsiteY1921" fmla="*/ 514867 h 1154858"/>
              <a:gd name="connsiteX1922" fmla="*/ 3784193 w 12187340"/>
              <a:gd name="connsiteY1922" fmla="*/ 513062 h 1154858"/>
              <a:gd name="connsiteX1923" fmla="*/ 3773441 w 12187340"/>
              <a:gd name="connsiteY1923" fmla="*/ 511459 h 1154858"/>
              <a:gd name="connsiteX1924" fmla="*/ 3773441 w 12187340"/>
              <a:gd name="connsiteY1924" fmla="*/ 514867 h 1154858"/>
              <a:gd name="connsiteX1925" fmla="*/ 3790286 w 12187340"/>
              <a:gd name="connsiteY1925" fmla="*/ 512261 h 1154858"/>
              <a:gd name="connsiteX1926" fmla="*/ 3808924 w 12187340"/>
              <a:gd name="connsiteY1926" fmla="*/ 509454 h 1154858"/>
              <a:gd name="connsiteX1927" fmla="*/ 3808924 w 12187340"/>
              <a:gd name="connsiteY1927" fmla="*/ 501835 h 1154858"/>
              <a:gd name="connsiteX1928" fmla="*/ 3792078 w 12187340"/>
              <a:gd name="connsiteY1928" fmla="*/ 499429 h 1154858"/>
              <a:gd name="connsiteX1929" fmla="*/ 3773082 w 12187340"/>
              <a:gd name="connsiteY1929" fmla="*/ 502436 h 1154858"/>
              <a:gd name="connsiteX1930" fmla="*/ 3773440 w 12187340"/>
              <a:gd name="connsiteY1930" fmla="*/ 509654 h 1154858"/>
              <a:gd name="connsiteX1931" fmla="*/ 3790286 w 12187340"/>
              <a:gd name="connsiteY1931" fmla="*/ 512261 h 1154858"/>
              <a:gd name="connsiteX1932" fmla="*/ 3769856 w 12187340"/>
              <a:gd name="connsiteY1932" fmla="*/ 509253 h 1154858"/>
              <a:gd name="connsiteX1933" fmla="*/ 3769856 w 12187340"/>
              <a:gd name="connsiteY1933" fmla="*/ 502837 h 1154858"/>
              <a:gd name="connsiteX1934" fmla="*/ 3749068 w 12187340"/>
              <a:gd name="connsiteY1934" fmla="*/ 506045 h 1154858"/>
              <a:gd name="connsiteX1935" fmla="*/ 3769856 w 12187340"/>
              <a:gd name="connsiteY1935" fmla="*/ 509253 h 1154858"/>
              <a:gd name="connsiteX1936" fmla="*/ 3812150 w 12187340"/>
              <a:gd name="connsiteY1936" fmla="*/ 508852 h 1154858"/>
              <a:gd name="connsiteX1937" fmla="*/ 3822186 w 12187340"/>
              <a:gd name="connsiteY1937" fmla="*/ 507248 h 1154858"/>
              <a:gd name="connsiteX1938" fmla="*/ 3814300 w 12187340"/>
              <a:gd name="connsiteY1938" fmla="*/ 502636 h 1154858"/>
              <a:gd name="connsiteX1939" fmla="*/ 3812508 w 12187340"/>
              <a:gd name="connsiteY1939" fmla="*/ 502437 h 1154858"/>
              <a:gd name="connsiteX1940" fmla="*/ 3812151 w 12187340"/>
              <a:gd name="connsiteY1940" fmla="*/ 508853 h 1154858"/>
              <a:gd name="connsiteX1941" fmla="*/ 3823261 w 12187340"/>
              <a:gd name="connsiteY1941" fmla="*/ 507248 h 1154858"/>
              <a:gd name="connsiteX1942" fmla="*/ 3833655 w 12187340"/>
              <a:gd name="connsiteY1942" fmla="*/ 505644 h 1154858"/>
              <a:gd name="connsiteX1943" fmla="*/ 3815734 w 12187340"/>
              <a:gd name="connsiteY1943" fmla="*/ 503037 h 1154858"/>
              <a:gd name="connsiteX1944" fmla="*/ 3823261 w 12187340"/>
              <a:gd name="connsiteY1944" fmla="*/ 507248 h 1154858"/>
              <a:gd name="connsiteX1945" fmla="*/ 3744409 w 12187340"/>
              <a:gd name="connsiteY1945" fmla="*/ 505042 h 1154858"/>
              <a:gd name="connsiteX1946" fmla="*/ 3769856 w 12187340"/>
              <a:gd name="connsiteY1946" fmla="*/ 501032 h 1154858"/>
              <a:gd name="connsiteX1947" fmla="*/ 3769499 w 12187340"/>
              <a:gd name="connsiteY1947" fmla="*/ 496020 h 1154858"/>
              <a:gd name="connsiteX1948" fmla="*/ 3743334 w 12187340"/>
              <a:gd name="connsiteY1948" fmla="*/ 492211 h 1154858"/>
              <a:gd name="connsiteX1949" fmla="*/ 3744409 w 12187340"/>
              <a:gd name="connsiteY1949" fmla="*/ 505042 h 1154858"/>
              <a:gd name="connsiteX1950" fmla="*/ 3838315 w 12187340"/>
              <a:gd name="connsiteY1950" fmla="*/ 504641 h 1154858"/>
              <a:gd name="connsiteX1951" fmla="*/ 3839031 w 12187340"/>
              <a:gd name="connsiteY1951" fmla="*/ 492411 h 1154858"/>
              <a:gd name="connsiteX1952" fmla="*/ 3812508 w 12187340"/>
              <a:gd name="connsiteY1952" fmla="*/ 496420 h 1154858"/>
              <a:gd name="connsiteX1953" fmla="*/ 3812508 w 12187340"/>
              <a:gd name="connsiteY1953" fmla="*/ 500631 h 1154858"/>
              <a:gd name="connsiteX1954" fmla="*/ 3838315 w 12187340"/>
              <a:gd name="connsiteY1954" fmla="*/ 504641 h 1154858"/>
              <a:gd name="connsiteX1955" fmla="*/ 3773082 w 12187340"/>
              <a:gd name="connsiteY1955" fmla="*/ 500430 h 1154858"/>
              <a:gd name="connsiteX1956" fmla="*/ 3786344 w 12187340"/>
              <a:gd name="connsiteY1956" fmla="*/ 498626 h 1154858"/>
              <a:gd name="connsiteX1957" fmla="*/ 3772724 w 12187340"/>
              <a:gd name="connsiteY1957" fmla="*/ 496420 h 1154858"/>
              <a:gd name="connsiteX1958" fmla="*/ 3773082 w 12187340"/>
              <a:gd name="connsiteY1958" fmla="*/ 500430 h 1154858"/>
              <a:gd name="connsiteX1959" fmla="*/ 3808924 w 12187340"/>
              <a:gd name="connsiteY1959" fmla="*/ 500231 h 1154858"/>
              <a:gd name="connsiteX1960" fmla="*/ 3808924 w 12187340"/>
              <a:gd name="connsiteY1960" fmla="*/ 499630 h 1154858"/>
              <a:gd name="connsiteX1961" fmla="*/ 3804982 w 12187340"/>
              <a:gd name="connsiteY1961" fmla="*/ 497424 h 1154858"/>
              <a:gd name="connsiteX1962" fmla="*/ 3798172 w 12187340"/>
              <a:gd name="connsiteY1962" fmla="*/ 498427 h 1154858"/>
              <a:gd name="connsiteX1963" fmla="*/ 3808924 w 12187340"/>
              <a:gd name="connsiteY1963" fmla="*/ 500231 h 1154858"/>
              <a:gd name="connsiteX1964" fmla="*/ 3808924 w 12187340"/>
              <a:gd name="connsiteY1964" fmla="*/ 499028 h 1154858"/>
              <a:gd name="connsiteX1965" fmla="*/ 3808924 w 12187340"/>
              <a:gd name="connsiteY1965" fmla="*/ 496822 h 1154858"/>
              <a:gd name="connsiteX1966" fmla="*/ 3805698 w 12187340"/>
              <a:gd name="connsiteY1966" fmla="*/ 497224 h 1154858"/>
              <a:gd name="connsiteX1967" fmla="*/ 3808924 w 12187340"/>
              <a:gd name="connsiteY1967" fmla="*/ 499028 h 1154858"/>
              <a:gd name="connsiteX1968" fmla="*/ 3792437 w 12187340"/>
              <a:gd name="connsiteY1968" fmla="*/ 497624 h 1154858"/>
              <a:gd name="connsiteX1969" fmla="*/ 3802473 w 12187340"/>
              <a:gd name="connsiteY1969" fmla="*/ 496020 h 1154858"/>
              <a:gd name="connsiteX1970" fmla="*/ 3781684 w 12187340"/>
              <a:gd name="connsiteY1970" fmla="*/ 485595 h 1154858"/>
              <a:gd name="connsiteX1971" fmla="*/ 3772365 w 12187340"/>
              <a:gd name="connsiteY1971" fmla="*/ 486998 h 1154858"/>
              <a:gd name="connsiteX1972" fmla="*/ 3772723 w 12187340"/>
              <a:gd name="connsiteY1972" fmla="*/ 494817 h 1154858"/>
              <a:gd name="connsiteX1973" fmla="*/ 3792437 w 12187340"/>
              <a:gd name="connsiteY1973" fmla="*/ 497624 h 1154858"/>
              <a:gd name="connsiteX1974" fmla="*/ 3803189 w 12187340"/>
              <a:gd name="connsiteY1974" fmla="*/ 495820 h 1154858"/>
              <a:gd name="connsiteX1975" fmla="*/ 3808924 w 12187340"/>
              <a:gd name="connsiteY1975" fmla="*/ 495018 h 1154858"/>
              <a:gd name="connsiteX1976" fmla="*/ 3809282 w 12187340"/>
              <a:gd name="connsiteY1976" fmla="*/ 487399 h 1154858"/>
              <a:gd name="connsiteX1977" fmla="*/ 3790286 w 12187340"/>
              <a:gd name="connsiteY1977" fmla="*/ 484392 h 1154858"/>
              <a:gd name="connsiteX1978" fmla="*/ 3782759 w 12187340"/>
              <a:gd name="connsiteY1978" fmla="*/ 485394 h 1154858"/>
              <a:gd name="connsiteX1979" fmla="*/ 3803189 w 12187340"/>
              <a:gd name="connsiteY1979" fmla="*/ 495820 h 1154858"/>
              <a:gd name="connsiteX1980" fmla="*/ 3812508 w 12187340"/>
              <a:gd name="connsiteY1980" fmla="*/ 494617 h 1154858"/>
              <a:gd name="connsiteX1981" fmla="*/ 3835089 w 12187340"/>
              <a:gd name="connsiteY1981" fmla="*/ 491409 h 1154858"/>
              <a:gd name="connsiteX1982" fmla="*/ 3812508 w 12187340"/>
              <a:gd name="connsiteY1982" fmla="*/ 487800 h 1154858"/>
              <a:gd name="connsiteX1983" fmla="*/ 3812508 w 12187340"/>
              <a:gd name="connsiteY1983" fmla="*/ 494617 h 1154858"/>
              <a:gd name="connsiteX1984" fmla="*/ 3769498 w 12187340"/>
              <a:gd name="connsiteY1984" fmla="*/ 494215 h 1154858"/>
              <a:gd name="connsiteX1985" fmla="*/ 3769498 w 12187340"/>
              <a:gd name="connsiteY1985" fmla="*/ 487599 h 1154858"/>
              <a:gd name="connsiteX1986" fmla="*/ 3747276 w 12187340"/>
              <a:gd name="connsiteY1986" fmla="*/ 490807 h 1154858"/>
              <a:gd name="connsiteX1987" fmla="*/ 3769498 w 12187340"/>
              <a:gd name="connsiteY1987" fmla="*/ 494215 h 1154858"/>
              <a:gd name="connsiteX1988" fmla="*/ 3366993 w 12187340"/>
              <a:gd name="connsiteY1988" fmla="*/ 490803 h 1154858"/>
              <a:gd name="connsiteX1989" fmla="*/ 3373444 w 12187340"/>
              <a:gd name="connsiteY1989" fmla="*/ 467946 h 1154858"/>
              <a:gd name="connsiteX1990" fmla="*/ 3356599 w 12187340"/>
              <a:gd name="connsiteY1990" fmla="*/ 458724 h 1154858"/>
              <a:gd name="connsiteX1991" fmla="*/ 3366993 w 12187340"/>
              <a:gd name="connsiteY1991" fmla="*/ 490803 h 1154858"/>
              <a:gd name="connsiteX1992" fmla="*/ 3839390 w 12187340"/>
              <a:gd name="connsiteY1992" fmla="*/ 490202 h 1154858"/>
              <a:gd name="connsiteX1993" fmla="*/ 3839748 w 12187340"/>
              <a:gd name="connsiteY1993" fmla="*/ 476969 h 1154858"/>
              <a:gd name="connsiteX1994" fmla="*/ 3812508 w 12187340"/>
              <a:gd name="connsiteY1994" fmla="*/ 480979 h 1154858"/>
              <a:gd name="connsiteX1995" fmla="*/ 3812508 w 12187340"/>
              <a:gd name="connsiteY1995" fmla="*/ 485992 h 1154858"/>
              <a:gd name="connsiteX1996" fmla="*/ 3839389 w 12187340"/>
              <a:gd name="connsiteY1996" fmla="*/ 490202 h 1154858"/>
              <a:gd name="connsiteX1997" fmla="*/ 3743333 w 12187340"/>
              <a:gd name="connsiteY1997" fmla="*/ 489801 h 1154858"/>
              <a:gd name="connsiteX1998" fmla="*/ 3769498 w 12187340"/>
              <a:gd name="connsiteY1998" fmla="*/ 485791 h 1154858"/>
              <a:gd name="connsiteX1999" fmla="*/ 3769498 w 12187340"/>
              <a:gd name="connsiteY1999" fmla="*/ 481179 h 1154858"/>
              <a:gd name="connsiteX2000" fmla="*/ 3742258 w 12187340"/>
              <a:gd name="connsiteY2000" fmla="*/ 477169 h 1154858"/>
              <a:gd name="connsiteX2001" fmla="*/ 3743333 w 12187340"/>
              <a:gd name="connsiteY2001" fmla="*/ 489801 h 1154858"/>
              <a:gd name="connsiteX2002" fmla="*/ 3809283 w 12187340"/>
              <a:gd name="connsiteY2002" fmla="*/ 485590 h 1154858"/>
              <a:gd name="connsiteX2003" fmla="*/ 3809283 w 12187340"/>
              <a:gd name="connsiteY2003" fmla="*/ 481580 h 1154858"/>
              <a:gd name="connsiteX2004" fmla="*/ 3796379 w 12187340"/>
              <a:gd name="connsiteY2004" fmla="*/ 483585 h 1154858"/>
              <a:gd name="connsiteX2005" fmla="*/ 3809283 w 12187340"/>
              <a:gd name="connsiteY2005" fmla="*/ 485590 h 1154858"/>
              <a:gd name="connsiteX2006" fmla="*/ 3772365 w 12187340"/>
              <a:gd name="connsiteY2006" fmla="*/ 485390 h 1154858"/>
              <a:gd name="connsiteX2007" fmla="*/ 3779175 w 12187340"/>
              <a:gd name="connsiteY2007" fmla="*/ 484188 h 1154858"/>
              <a:gd name="connsiteX2008" fmla="*/ 3774516 w 12187340"/>
              <a:gd name="connsiteY2008" fmla="*/ 481982 h 1154858"/>
              <a:gd name="connsiteX2009" fmla="*/ 3772365 w 12187340"/>
              <a:gd name="connsiteY2009" fmla="*/ 481781 h 1154858"/>
              <a:gd name="connsiteX2010" fmla="*/ 3772365 w 12187340"/>
              <a:gd name="connsiteY2010" fmla="*/ 485390 h 1154858"/>
              <a:gd name="connsiteX2011" fmla="*/ 3779892 w 12187340"/>
              <a:gd name="connsiteY2011" fmla="*/ 484188 h 1154858"/>
              <a:gd name="connsiteX2012" fmla="*/ 3784193 w 12187340"/>
              <a:gd name="connsiteY2012" fmla="*/ 483386 h 1154858"/>
              <a:gd name="connsiteX2013" fmla="*/ 3776308 w 12187340"/>
              <a:gd name="connsiteY2013" fmla="*/ 482383 h 1154858"/>
              <a:gd name="connsiteX2014" fmla="*/ 3779892 w 12187340"/>
              <a:gd name="connsiteY2014" fmla="*/ 484188 h 1154858"/>
              <a:gd name="connsiteX2015" fmla="*/ 3790286 w 12187340"/>
              <a:gd name="connsiteY2015" fmla="*/ 482583 h 1154858"/>
              <a:gd name="connsiteX2016" fmla="*/ 3809283 w 12187340"/>
              <a:gd name="connsiteY2016" fmla="*/ 479777 h 1154858"/>
              <a:gd name="connsiteX2017" fmla="*/ 3809283 w 12187340"/>
              <a:gd name="connsiteY2017" fmla="*/ 471757 h 1154858"/>
              <a:gd name="connsiteX2018" fmla="*/ 3792078 w 12187340"/>
              <a:gd name="connsiteY2018" fmla="*/ 469351 h 1154858"/>
              <a:gd name="connsiteX2019" fmla="*/ 3772007 w 12187340"/>
              <a:gd name="connsiteY2019" fmla="*/ 472158 h 1154858"/>
              <a:gd name="connsiteX2020" fmla="*/ 3772365 w 12187340"/>
              <a:gd name="connsiteY2020" fmla="*/ 479777 h 1154858"/>
              <a:gd name="connsiteX2021" fmla="*/ 3790286 w 12187340"/>
              <a:gd name="connsiteY2021" fmla="*/ 482583 h 1154858"/>
              <a:gd name="connsiteX2022" fmla="*/ 3768781 w 12187340"/>
              <a:gd name="connsiteY2022" fmla="*/ 479576 h 1154858"/>
              <a:gd name="connsiteX2023" fmla="*/ 3757670 w 12187340"/>
              <a:gd name="connsiteY2023" fmla="*/ 474564 h 1154858"/>
              <a:gd name="connsiteX2024" fmla="*/ 3746918 w 12187340"/>
              <a:gd name="connsiteY2024" fmla="*/ 476168 h 1154858"/>
              <a:gd name="connsiteX2025" fmla="*/ 3768781 w 12187340"/>
              <a:gd name="connsiteY2025" fmla="*/ 479576 h 1154858"/>
              <a:gd name="connsiteX2026" fmla="*/ 3812508 w 12187340"/>
              <a:gd name="connsiteY2026" fmla="*/ 479376 h 1154858"/>
              <a:gd name="connsiteX2027" fmla="*/ 3835447 w 12187340"/>
              <a:gd name="connsiteY2027" fmla="*/ 475768 h 1154858"/>
              <a:gd name="connsiteX2028" fmla="*/ 3812508 w 12187340"/>
              <a:gd name="connsiteY2028" fmla="*/ 472359 h 1154858"/>
              <a:gd name="connsiteX2029" fmla="*/ 3812508 w 12187340"/>
              <a:gd name="connsiteY2029" fmla="*/ 479376 h 1154858"/>
              <a:gd name="connsiteX2030" fmla="*/ 3769498 w 12187340"/>
              <a:gd name="connsiteY2030" fmla="*/ 479177 h 1154858"/>
              <a:gd name="connsiteX2031" fmla="*/ 3769140 w 12187340"/>
              <a:gd name="connsiteY2031" fmla="*/ 472761 h 1154858"/>
              <a:gd name="connsiteX2032" fmla="*/ 3759105 w 12187340"/>
              <a:gd name="connsiteY2032" fmla="*/ 474365 h 1154858"/>
              <a:gd name="connsiteX2033" fmla="*/ 3769499 w 12187340"/>
              <a:gd name="connsiteY2033" fmla="*/ 479177 h 1154858"/>
              <a:gd name="connsiteX2034" fmla="*/ 3742258 w 12187340"/>
              <a:gd name="connsiteY2034" fmla="*/ 475167 h 1154858"/>
              <a:gd name="connsiteX2035" fmla="*/ 3754803 w 12187340"/>
              <a:gd name="connsiteY2035" fmla="*/ 473162 h 1154858"/>
              <a:gd name="connsiteX2036" fmla="*/ 3741541 w 12187340"/>
              <a:gd name="connsiteY2036" fmla="*/ 467749 h 1154858"/>
              <a:gd name="connsiteX2037" fmla="*/ 3742258 w 12187340"/>
              <a:gd name="connsiteY2037" fmla="*/ 475167 h 1154858"/>
              <a:gd name="connsiteX2038" fmla="*/ 3840107 w 12187340"/>
              <a:gd name="connsiteY2038" fmla="*/ 474765 h 1154858"/>
              <a:gd name="connsiteX2039" fmla="*/ 3840824 w 12187340"/>
              <a:gd name="connsiteY2039" fmla="*/ 461934 h 1154858"/>
              <a:gd name="connsiteX2040" fmla="*/ 3812508 w 12187340"/>
              <a:gd name="connsiteY2040" fmla="*/ 466144 h 1154858"/>
              <a:gd name="connsiteX2041" fmla="*/ 3812508 w 12187340"/>
              <a:gd name="connsiteY2041" fmla="*/ 470555 h 1154858"/>
              <a:gd name="connsiteX2042" fmla="*/ 3840107 w 12187340"/>
              <a:gd name="connsiteY2042" fmla="*/ 474765 h 1154858"/>
              <a:gd name="connsiteX2043" fmla="*/ 3755878 w 12187340"/>
              <a:gd name="connsiteY2043" fmla="*/ 472961 h 1154858"/>
              <a:gd name="connsiteX2044" fmla="*/ 3769140 w 12187340"/>
              <a:gd name="connsiteY2044" fmla="*/ 470956 h 1154858"/>
              <a:gd name="connsiteX2045" fmla="*/ 3769140 w 12187340"/>
              <a:gd name="connsiteY2045" fmla="*/ 465743 h 1154858"/>
              <a:gd name="connsiteX2046" fmla="*/ 3740824 w 12187340"/>
              <a:gd name="connsiteY2046" fmla="*/ 461533 h 1154858"/>
              <a:gd name="connsiteX2047" fmla="*/ 3741541 w 12187340"/>
              <a:gd name="connsiteY2047" fmla="*/ 466946 h 1154858"/>
              <a:gd name="connsiteX2048" fmla="*/ 3755878 w 12187340"/>
              <a:gd name="connsiteY2048" fmla="*/ 472961 h 1154858"/>
              <a:gd name="connsiteX2049" fmla="*/ 3772007 w 12187340"/>
              <a:gd name="connsiteY2049" fmla="*/ 470555 h 1154858"/>
              <a:gd name="connsiteX2050" fmla="*/ 3786344 w 12187340"/>
              <a:gd name="connsiteY2050" fmla="*/ 468350 h 1154858"/>
              <a:gd name="connsiteX2051" fmla="*/ 3772007 w 12187340"/>
              <a:gd name="connsiteY2051" fmla="*/ 466144 h 1154858"/>
              <a:gd name="connsiteX2052" fmla="*/ 3772007 w 12187340"/>
              <a:gd name="connsiteY2052" fmla="*/ 470555 h 1154858"/>
              <a:gd name="connsiteX2053" fmla="*/ 3809283 w 12187340"/>
              <a:gd name="connsiteY2053" fmla="*/ 470154 h 1154858"/>
              <a:gd name="connsiteX2054" fmla="*/ 3809283 w 12187340"/>
              <a:gd name="connsiteY2054" fmla="*/ 466545 h 1154858"/>
              <a:gd name="connsiteX2055" fmla="*/ 3798172 w 12187340"/>
              <a:gd name="connsiteY2055" fmla="*/ 468349 h 1154858"/>
              <a:gd name="connsiteX2056" fmla="*/ 3809283 w 12187340"/>
              <a:gd name="connsiteY2056" fmla="*/ 470154 h 1154858"/>
              <a:gd name="connsiteX2057" fmla="*/ 3373444 w 12187340"/>
              <a:gd name="connsiteY2057" fmla="*/ 467347 h 1154858"/>
              <a:gd name="connsiteX2058" fmla="*/ 3381330 w 12187340"/>
              <a:gd name="connsiteY2058" fmla="*/ 439277 h 1154858"/>
              <a:gd name="connsiteX2059" fmla="*/ 3377029 w 12187340"/>
              <a:gd name="connsiteY2059" fmla="*/ 439679 h 1154858"/>
              <a:gd name="connsiteX2060" fmla="*/ 3377029 w 12187340"/>
              <a:gd name="connsiteY2060" fmla="*/ 439878 h 1154858"/>
              <a:gd name="connsiteX2061" fmla="*/ 3352298 w 12187340"/>
              <a:gd name="connsiteY2061" fmla="*/ 439878 h 1154858"/>
              <a:gd name="connsiteX2062" fmla="*/ 3352298 w 12187340"/>
              <a:gd name="connsiteY2062" fmla="*/ 439679 h 1154858"/>
              <a:gd name="connsiteX2063" fmla="*/ 3350147 w 12187340"/>
              <a:gd name="connsiteY2063" fmla="*/ 439479 h 1154858"/>
              <a:gd name="connsiteX2064" fmla="*/ 3356240 w 12187340"/>
              <a:gd name="connsiteY2064" fmla="*/ 457925 h 1154858"/>
              <a:gd name="connsiteX2065" fmla="*/ 3373444 w 12187340"/>
              <a:gd name="connsiteY2065" fmla="*/ 467348 h 1154858"/>
              <a:gd name="connsiteX2066" fmla="*/ 3792437 w 12187340"/>
              <a:gd name="connsiteY2066" fmla="*/ 467347 h 1154858"/>
              <a:gd name="connsiteX2067" fmla="*/ 3809641 w 12187340"/>
              <a:gd name="connsiteY2067" fmla="*/ 464941 h 1154858"/>
              <a:gd name="connsiteX2068" fmla="*/ 3809641 w 12187340"/>
              <a:gd name="connsiteY2068" fmla="*/ 456720 h 1154858"/>
              <a:gd name="connsiteX2069" fmla="*/ 3790286 w 12187340"/>
              <a:gd name="connsiteY2069" fmla="*/ 453713 h 1154858"/>
              <a:gd name="connsiteX2070" fmla="*/ 3771649 w 12187340"/>
              <a:gd name="connsiteY2070" fmla="*/ 456520 h 1154858"/>
              <a:gd name="connsiteX2071" fmla="*/ 3772007 w 12187340"/>
              <a:gd name="connsiteY2071" fmla="*/ 464339 h 1154858"/>
              <a:gd name="connsiteX2072" fmla="*/ 3792437 w 12187340"/>
              <a:gd name="connsiteY2072" fmla="*/ 467347 h 1154858"/>
              <a:gd name="connsiteX2073" fmla="*/ 3738316 w 12187340"/>
              <a:gd name="connsiteY2073" fmla="*/ 465743 h 1154858"/>
              <a:gd name="connsiteX2074" fmla="*/ 3735448 w 12187340"/>
              <a:gd name="connsiteY2074" fmla="*/ 429654 h 1154858"/>
              <a:gd name="connsiteX2075" fmla="*/ 3735448 w 12187340"/>
              <a:gd name="connsiteY2075" fmla="*/ 429453 h 1154858"/>
              <a:gd name="connsiteX2076" fmla="*/ 3735090 w 12187340"/>
              <a:gd name="connsiteY2076" fmla="*/ 429453 h 1154858"/>
              <a:gd name="connsiteX2077" fmla="*/ 3734733 w 12187340"/>
              <a:gd name="connsiteY2077" fmla="*/ 429453 h 1154858"/>
              <a:gd name="connsiteX2078" fmla="*/ 3734733 w 12187340"/>
              <a:gd name="connsiteY2078" fmla="*/ 429253 h 1154858"/>
              <a:gd name="connsiteX2079" fmla="*/ 3734733 w 12187340"/>
              <a:gd name="connsiteY2079" fmla="*/ 429054 h 1154858"/>
              <a:gd name="connsiteX2080" fmla="*/ 3734733 w 12187340"/>
              <a:gd name="connsiteY2080" fmla="*/ 428853 h 1154858"/>
              <a:gd name="connsiteX2081" fmla="*/ 3734733 w 12187340"/>
              <a:gd name="connsiteY2081" fmla="*/ 428654 h 1154858"/>
              <a:gd name="connsiteX2082" fmla="*/ 3734733 w 12187340"/>
              <a:gd name="connsiteY2082" fmla="*/ 428453 h 1154858"/>
              <a:gd name="connsiteX2083" fmla="*/ 3734733 w 12187340"/>
              <a:gd name="connsiteY2083" fmla="*/ 428253 h 1154858"/>
              <a:gd name="connsiteX2084" fmla="*/ 3735090 w 12187340"/>
              <a:gd name="connsiteY2084" fmla="*/ 428253 h 1154858"/>
              <a:gd name="connsiteX2085" fmla="*/ 3735448 w 12187340"/>
              <a:gd name="connsiteY2085" fmla="*/ 428253 h 1154858"/>
              <a:gd name="connsiteX2086" fmla="*/ 3734374 w 12187340"/>
              <a:gd name="connsiteY2086" fmla="*/ 413216 h 1154858"/>
              <a:gd name="connsiteX2087" fmla="*/ 3585629 w 12187340"/>
              <a:gd name="connsiteY2087" fmla="*/ 392364 h 1154858"/>
              <a:gd name="connsiteX2088" fmla="*/ 3540110 w 12187340"/>
              <a:gd name="connsiteY2088" fmla="*/ 397978 h 1154858"/>
              <a:gd name="connsiteX2089" fmla="*/ 3504268 w 12187340"/>
              <a:gd name="connsiteY2089" fmla="*/ 401988 h 1154858"/>
              <a:gd name="connsiteX2090" fmla="*/ 3738316 w 12187340"/>
              <a:gd name="connsiteY2090" fmla="*/ 465746 h 1154858"/>
              <a:gd name="connsiteX2091" fmla="*/ 3812867 w 12187340"/>
              <a:gd name="connsiteY2091" fmla="*/ 464339 h 1154858"/>
              <a:gd name="connsiteX2092" fmla="*/ 3836881 w 12187340"/>
              <a:gd name="connsiteY2092" fmla="*/ 460730 h 1154858"/>
              <a:gd name="connsiteX2093" fmla="*/ 3812867 w 12187340"/>
              <a:gd name="connsiteY2093" fmla="*/ 457121 h 1154858"/>
              <a:gd name="connsiteX2094" fmla="*/ 3812867 w 12187340"/>
              <a:gd name="connsiteY2094" fmla="*/ 464339 h 1154858"/>
              <a:gd name="connsiteX2095" fmla="*/ 3769140 w 12187340"/>
              <a:gd name="connsiteY2095" fmla="*/ 463938 h 1154858"/>
              <a:gd name="connsiteX2096" fmla="*/ 3768782 w 12187340"/>
              <a:gd name="connsiteY2096" fmla="*/ 456920 h 1154858"/>
              <a:gd name="connsiteX2097" fmla="*/ 3745843 w 12187340"/>
              <a:gd name="connsiteY2097" fmla="*/ 460329 h 1154858"/>
              <a:gd name="connsiteX2098" fmla="*/ 3769140 w 12187340"/>
              <a:gd name="connsiteY2098" fmla="*/ 463938 h 1154858"/>
              <a:gd name="connsiteX2099" fmla="*/ 3841182 w 12187340"/>
              <a:gd name="connsiteY2099" fmla="*/ 459527 h 1154858"/>
              <a:gd name="connsiteX2100" fmla="*/ 3841899 w 12187340"/>
              <a:gd name="connsiteY2100" fmla="*/ 445893 h 1154858"/>
              <a:gd name="connsiteX2101" fmla="*/ 3812867 w 12187340"/>
              <a:gd name="connsiteY2101" fmla="*/ 450304 h 1154858"/>
              <a:gd name="connsiteX2102" fmla="*/ 3812867 w 12187340"/>
              <a:gd name="connsiteY2102" fmla="*/ 455316 h 1154858"/>
              <a:gd name="connsiteX2103" fmla="*/ 3841182 w 12187340"/>
              <a:gd name="connsiteY2103" fmla="*/ 459527 h 1154858"/>
              <a:gd name="connsiteX2104" fmla="*/ 3740824 w 12187340"/>
              <a:gd name="connsiteY2104" fmla="*/ 459327 h 1154858"/>
              <a:gd name="connsiteX2105" fmla="*/ 3768781 w 12187340"/>
              <a:gd name="connsiteY2105" fmla="*/ 455317 h 1154858"/>
              <a:gd name="connsiteX2106" fmla="*/ 3768423 w 12187340"/>
              <a:gd name="connsiteY2106" fmla="*/ 450505 h 1154858"/>
              <a:gd name="connsiteX2107" fmla="*/ 3740108 w 12187340"/>
              <a:gd name="connsiteY2107" fmla="*/ 446094 h 1154858"/>
              <a:gd name="connsiteX2108" fmla="*/ 3740825 w 12187340"/>
              <a:gd name="connsiteY2108" fmla="*/ 459327 h 1154858"/>
              <a:gd name="connsiteX2109" fmla="*/ 3354090 w 12187340"/>
              <a:gd name="connsiteY2109" fmla="*/ 456719 h 1154858"/>
              <a:gd name="connsiteX2110" fmla="*/ 3348355 w 12187340"/>
              <a:gd name="connsiteY2110" fmla="*/ 439276 h 1154858"/>
              <a:gd name="connsiteX2111" fmla="*/ 3306778 w 12187340"/>
              <a:gd name="connsiteY2111" fmla="*/ 435066 h 1154858"/>
              <a:gd name="connsiteX2112" fmla="*/ 3354090 w 12187340"/>
              <a:gd name="connsiteY2112" fmla="*/ 456719 h 1154858"/>
              <a:gd name="connsiteX2113" fmla="*/ 3809641 w 12187340"/>
              <a:gd name="connsiteY2113" fmla="*/ 454915 h 1154858"/>
              <a:gd name="connsiteX2114" fmla="*/ 3809641 w 12187340"/>
              <a:gd name="connsiteY2114" fmla="*/ 450704 h 1154858"/>
              <a:gd name="connsiteX2115" fmla="*/ 3796021 w 12187340"/>
              <a:gd name="connsiteY2115" fmla="*/ 452709 h 1154858"/>
              <a:gd name="connsiteX2116" fmla="*/ 3809641 w 12187340"/>
              <a:gd name="connsiteY2116" fmla="*/ 454915 h 1154858"/>
              <a:gd name="connsiteX2117" fmla="*/ 3771649 w 12187340"/>
              <a:gd name="connsiteY2117" fmla="*/ 454715 h 1154858"/>
              <a:gd name="connsiteX2118" fmla="*/ 3784193 w 12187340"/>
              <a:gd name="connsiteY2118" fmla="*/ 452911 h 1154858"/>
              <a:gd name="connsiteX2119" fmla="*/ 3771649 w 12187340"/>
              <a:gd name="connsiteY2119" fmla="*/ 451106 h 1154858"/>
              <a:gd name="connsiteX2120" fmla="*/ 3771649 w 12187340"/>
              <a:gd name="connsiteY2120" fmla="*/ 454715 h 1154858"/>
              <a:gd name="connsiteX2121" fmla="*/ 3790286 w 12187340"/>
              <a:gd name="connsiteY2121" fmla="*/ 451908 h 1154858"/>
              <a:gd name="connsiteX2122" fmla="*/ 3809641 w 12187340"/>
              <a:gd name="connsiteY2122" fmla="*/ 448901 h 1154858"/>
              <a:gd name="connsiteX2123" fmla="*/ 3809999 w 12187340"/>
              <a:gd name="connsiteY2123" fmla="*/ 440881 h 1154858"/>
              <a:gd name="connsiteX2124" fmla="*/ 3792078 w 12187340"/>
              <a:gd name="connsiteY2124" fmla="*/ 438074 h 1154858"/>
              <a:gd name="connsiteX2125" fmla="*/ 3771648 w 12187340"/>
              <a:gd name="connsiteY2125" fmla="*/ 441282 h 1154858"/>
              <a:gd name="connsiteX2126" fmla="*/ 3771648 w 12187340"/>
              <a:gd name="connsiteY2126" fmla="*/ 449101 h 1154858"/>
              <a:gd name="connsiteX2127" fmla="*/ 3790286 w 12187340"/>
              <a:gd name="connsiteY2127" fmla="*/ 451908 h 1154858"/>
              <a:gd name="connsiteX2128" fmla="*/ 3768423 w 12187340"/>
              <a:gd name="connsiteY2128" fmla="*/ 448700 h 1154858"/>
              <a:gd name="connsiteX2129" fmla="*/ 3768423 w 12187340"/>
              <a:gd name="connsiteY2129" fmla="*/ 441883 h 1154858"/>
              <a:gd name="connsiteX2130" fmla="*/ 3745842 w 12187340"/>
              <a:gd name="connsiteY2130" fmla="*/ 445292 h 1154858"/>
              <a:gd name="connsiteX2131" fmla="*/ 3768423 w 12187340"/>
              <a:gd name="connsiteY2131" fmla="*/ 448700 h 1154858"/>
              <a:gd name="connsiteX2132" fmla="*/ 3812867 w 12187340"/>
              <a:gd name="connsiteY2132" fmla="*/ 448700 h 1154858"/>
              <a:gd name="connsiteX2133" fmla="*/ 3837239 w 12187340"/>
              <a:gd name="connsiteY2133" fmla="*/ 444891 h 1154858"/>
              <a:gd name="connsiteX2134" fmla="*/ 3812867 w 12187340"/>
              <a:gd name="connsiteY2134" fmla="*/ 441282 h 1154858"/>
              <a:gd name="connsiteX2135" fmla="*/ 3812867 w 12187340"/>
              <a:gd name="connsiteY2135" fmla="*/ 448700 h 1154858"/>
              <a:gd name="connsiteX2136" fmla="*/ 3739749 w 12187340"/>
              <a:gd name="connsiteY2136" fmla="*/ 444289 h 1154858"/>
              <a:gd name="connsiteX2137" fmla="*/ 3768423 w 12187340"/>
              <a:gd name="connsiteY2137" fmla="*/ 439878 h 1154858"/>
              <a:gd name="connsiteX2138" fmla="*/ 3768065 w 12187340"/>
              <a:gd name="connsiteY2138" fmla="*/ 434465 h 1154858"/>
              <a:gd name="connsiteX2139" fmla="*/ 3739033 w 12187340"/>
              <a:gd name="connsiteY2139" fmla="*/ 430054 h 1154858"/>
              <a:gd name="connsiteX2140" fmla="*/ 3739750 w 12187340"/>
              <a:gd name="connsiteY2140" fmla="*/ 444289 h 1154858"/>
              <a:gd name="connsiteX2141" fmla="*/ 3841899 w 12187340"/>
              <a:gd name="connsiteY2141" fmla="*/ 443888 h 1154858"/>
              <a:gd name="connsiteX2142" fmla="*/ 3842257 w 12187340"/>
              <a:gd name="connsiteY2142" fmla="*/ 438274 h 1154858"/>
              <a:gd name="connsiteX2143" fmla="*/ 3824694 w 12187340"/>
              <a:gd name="connsiteY2143" fmla="*/ 433262 h 1154858"/>
              <a:gd name="connsiteX2144" fmla="*/ 3812867 w 12187340"/>
              <a:gd name="connsiteY2144" fmla="*/ 435066 h 1154858"/>
              <a:gd name="connsiteX2145" fmla="*/ 3812867 w 12187340"/>
              <a:gd name="connsiteY2145" fmla="*/ 439477 h 1154858"/>
              <a:gd name="connsiteX2146" fmla="*/ 3841899 w 12187340"/>
              <a:gd name="connsiteY2146" fmla="*/ 443888 h 1154858"/>
              <a:gd name="connsiteX2147" fmla="*/ 3771649 w 12187340"/>
              <a:gd name="connsiteY2147" fmla="*/ 439477 h 1154858"/>
              <a:gd name="connsiteX2148" fmla="*/ 3786344 w 12187340"/>
              <a:gd name="connsiteY2148" fmla="*/ 437272 h 1154858"/>
              <a:gd name="connsiteX2149" fmla="*/ 3771290 w 12187340"/>
              <a:gd name="connsiteY2149" fmla="*/ 435066 h 1154858"/>
              <a:gd name="connsiteX2150" fmla="*/ 3771648 w 12187340"/>
              <a:gd name="connsiteY2150" fmla="*/ 439477 h 1154858"/>
              <a:gd name="connsiteX2151" fmla="*/ 3809999 w 12187340"/>
              <a:gd name="connsiteY2151" fmla="*/ 439076 h 1154858"/>
              <a:gd name="connsiteX2152" fmla="*/ 3809999 w 12187340"/>
              <a:gd name="connsiteY2152" fmla="*/ 435467 h 1154858"/>
              <a:gd name="connsiteX2153" fmla="*/ 3798172 w 12187340"/>
              <a:gd name="connsiteY2153" fmla="*/ 437271 h 1154858"/>
              <a:gd name="connsiteX2154" fmla="*/ 3809999 w 12187340"/>
              <a:gd name="connsiteY2154" fmla="*/ 439075 h 1154858"/>
              <a:gd name="connsiteX2155" fmla="*/ 3352298 w 12187340"/>
              <a:gd name="connsiteY2155" fmla="*/ 438674 h 1154858"/>
              <a:gd name="connsiteX2156" fmla="*/ 3352656 w 12187340"/>
              <a:gd name="connsiteY2156" fmla="*/ 438674 h 1154858"/>
              <a:gd name="connsiteX2157" fmla="*/ 3376670 w 12187340"/>
              <a:gd name="connsiteY2157" fmla="*/ 438674 h 1154858"/>
              <a:gd name="connsiteX2158" fmla="*/ 3377028 w 12187340"/>
              <a:gd name="connsiteY2158" fmla="*/ 438674 h 1154858"/>
              <a:gd name="connsiteX2159" fmla="*/ 3381687 w 12187340"/>
              <a:gd name="connsiteY2159" fmla="*/ 438073 h 1154858"/>
              <a:gd name="connsiteX2160" fmla="*/ 3383479 w 12187340"/>
              <a:gd name="connsiteY2160" fmla="*/ 431858 h 1154858"/>
              <a:gd name="connsiteX2161" fmla="*/ 3379895 w 12187340"/>
              <a:gd name="connsiteY2161" fmla="*/ 430053 h 1154858"/>
              <a:gd name="connsiteX2162" fmla="*/ 3350504 w 12187340"/>
              <a:gd name="connsiteY2162" fmla="*/ 430053 h 1154858"/>
              <a:gd name="connsiteX2163" fmla="*/ 3350504 w 12187340"/>
              <a:gd name="connsiteY2163" fmla="*/ 430254 h 1154858"/>
              <a:gd name="connsiteX2164" fmla="*/ 3350504 w 12187340"/>
              <a:gd name="connsiteY2164" fmla="*/ 430454 h 1154858"/>
              <a:gd name="connsiteX2165" fmla="*/ 3350147 w 12187340"/>
              <a:gd name="connsiteY2165" fmla="*/ 430454 h 1154858"/>
              <a:gd name="connsiteX2166" fmla="*/ 3347638 w 12187340"/>
              <a:gd name="connsiteY2166" fmla="*/ 431857 h 1154858"/>
              <a:gd name="connsiteX2167" fmla="*/ 3349788 w 12187340"/>
              <a:gd name="connsiteY2167" fmla="*/ 438473 h 1154858"/>
              <a:gd name="connsiteX2168" fmla="*/ 3352297 w 12187340"/>
              <a:gd name="connsiteY2168" fmla="*/ 438674 h 1154858"/>
              <a:gd name="connsiteX2169" fmla="*/ 3347997 w 12187340"/>
              <a:gd name="connsiteY2169" fmla="*/ 438273 h 1154858"/>
              <a:gd name="connsiteX2170" fmla="*/ 3346205 w 12187340"/>
              <a:gd name="connsiteY2170" fmla="*/ 432659 h 1154858"/>
              <a:gd name="connsiteX2171" fmla="*/ 3337602 w 12187340"/>
              <a:gd name="connsiteY2171" fmla="*/ 437270 h 1154858"/>
              <a:gd name="connsiteX2172" fmla="*/ 3347997 w 12187340"/>
              <a:gd name="connsiteY2172" fmla="*/ 438273 h 1154858"/>
              <a:gd name="connsiteX2173" fmla="*/ 3383480 w 12187340"/>
              <a:gd name="connsiteY2173" fmla="*/ 437871 h 1154858"/>
              <a:gd name="connsiteX2174" fmla="*/ 3393157 w 12187340"/>
              <a:gd name="connsiteY2174" fmla="*/ 436869 h 1154858"/>
              <a:gd name="connsiteX2175" fmla="*/ 3385272 w 12187340"/>
              <a:gd name="connsiteY2175" fmla="*/ 432859 h 1154858"/>
              <a:gd name="connsiteX2176" fmla="*/ 3383480 w 12187340"/>
              <a:gd name="connsiteY2176" fmla="*/ 437871 h 1154858"/>
              <a:gd name="connsiteX2177" fmla="*/ 3842257 w 12187340"/>
              <a:gd name="connsiteY2177" fmla="*/ 437671 h 1154858"/>
              <a:gd name="connsiteX2178" fmla="*/ 3842974 w 12187340"/>
              <a:gd name="connsiteY2178" fmla="*/ 430453 h 1154858"/>
              <a:gd name="connsiteX2179" fmla="*/ 3825770 w 12187340"/>
              <a:gd name="connsiteY2179" fmla="*/ 433059 h 1154858"/>
              <a:gd name="connsiteX2180" fmla="*/ 3842257 w 12187340"/>
              <a:gd name="connsiteY2180" fmla="*/ 437671 h 1154858"/>
              <a:gd name="connsiteX2181" fmla="*/ 3332943 w 12187340"/>
              <a:gd name="connsiteY2181" fmla="*/ 436668 h 1154858"/>
              <a:gd name="connsiteX2182" fmla="*/ 3321832 w 12187340"/>
              <a:gd name="connsiteY2182" fmla="*/ 430854 h 1154858"/>
              <a:gd name="connsiteX2183" fmla="*/ 3314664 w 12187340"/>
              <a:gd name="connsiteY2183" fmla="*/ 434864 h 1154858"/>
              <a:gd name="connsiteX2184" fmla="*/ 3332943 w 12187340"/>
              <a:gd name="connsiteY2184" fmla="*/ 436668 h 1154858"/>
              <a:gd name="connsiteX2185" fmla="*/ 3335810 w 12187340"/>
              <a:gd name="connsiteY2185" fmla="*/ 436668 h 1154858"/>
              <a:gd name="connsiteX2186" fmla="*/ 3345846 w 12187340"/>
              <a:gd name="connsiteY2186" fmla="*/ 431455 h 1154858"/>
              <a:gd name="connsiteX2187" fmla="*/ 3345129 w 12187340"/>
              <a:gd name="connsiteY2187" fmla="*/ 430052 h 1154858"/>
              <a:gd name="connsiteX2188" fmla="*/ 3323266 w 12187340"/>
              <a:gd name="connsiteY2188" fmla="*/ 430253 h 1154858"/>
              <a:gd name="connsiteX2189" fmla="*/ 3335810 w 12187340"/>
              <a:gd name="connsiteY2189" fmla="*/ 436668 h 1154858"/>
              <a:gd name="connsiteX2190" fmla="*/ 3397100 w 12187340"/>
              <a:gd name="connsiteY2190" fmla="*/ 436469 h 1154858"/>
              <a:gd name="connsiteX2191" fmla="*/ 3415379 w 12187340"/>
              <a:gd name="connsiteY2191" fmla="*/ 434263 h 1154858"/>
              <a:gd name="connsiteX2192" fmla="*/ 3408570 w 12187340"/>
              <a:gd name="connsiteY2192" fmla="*/ 430454 h 1154858"/>
              <a:gd name="connsiteX2193" fmla="*/ 3397100 w 12187340"/>
              <a:gd name="connsiteY2193" fmla="*/ 436469 h 1154858"/>
              <a:gd name="connsiteX2194" fmla="*/ 3394591 w 12187340"/>
              <a:gd name="connsiteY2194" fmla="*/ 436269 h 1154858"/>
              <a:gd name="connsiteX2195" fmla="*/ 3406419 w 12187340"/>
              <a:gd name="connsiteY2195" fmla="*/ 430054 h 1154858"/>
              <a:gd name="connsiteX2196" fmla="*/ 3385989 w 12187340"/>
              <a:gd name="connsiteY2196" fmla="*/ 430054 h 1154858"/>
              <a:gd name="connsiteX2197" fmla="*/ 3385631 w 12187340"/>
              <a:gd name="connsiteY2197" fmla="*/ 431457 h 1154858"/>
              <a:gd name="connsiteX2198" fmla="*/ 3394592 w 12187340"/>
              <a:gd name="connsiteY2198" fmla="*/ 436269 h 1154858"/>
              <a:gd name="connsiteX2199" fmla="*/ 3792437 w 12187340"/>
              <a:gd name="connsiteY2199" fmla="*/ 436269 h 1154858"/>
              <a:gd name="connsiteX2200" fmla="*/ 3809999 w 12187340"/>
              <a:gd name="connsiteY2200" fmla="*/ 433863 h 1154858"/>
              <a:gd name="connsiteX2201" fmla="*/ 3809999 w 12187340"/>
              <a:gd name="connsiteY2201" fmla="*/ 429452 h 1154858"/>
              <a:gd name="connsiteX2202" fmla="*/ 3782043 w 12187340"/>
              <a:gd name="connsiteY2202" fmla="*/ 422836 h 1154858"/>
              <a:gd name="connsiteX2203" fmla="*/ 3770932 w 12187340"/>
              <a:gd name="connsiteY2203" fmla="*/ 424640 h 1154858"/>
              <a:gd name="connsiteX2204" fmla="*/ 3771290 w 12187340"/>
              <a:gd name="connsiteY2204" fmla="*/ 433061 h 1154858"/>
              <a:gd name="connsiteX2205" fmla="*/ 3792437 w 12187340"/>
              <a:gd name="connsiteY2205" fmla="*/ 436269 h 1154858"/>
              <a:gd name="connsiteX2206" fmla="*/ 3310721 w 12187340"/>
              <a:gd name="connsiteY2206" fmla="*/ 434465 h 1154858"/>
              <a:gd name="connsiteX2207" fmla="*/ 3303911 w 12187340"/>
              <a:gd name="connsiteY2207" fmla="*/ 430856 h 1154858"/>
              <a:gd name="connsiteX2208" fmla="*/ 3301044 w 12187340"/>
              <a:gd name="connsiteY2208" fmla="*/ 432660 h 1154858"/>
              <a:gd name="connsiteX2209" fmla="*/ 3303553 w 12187340"/>
              <a:gd name="connsiteY2209" fmla="*/ 433663 h 1154858"/>
              <a:gd name="connsiteX2210" fmla="*/ 3310721 w 12187340"/>
              <a:gd name="connsiteY2210" fmla="*/ 434464 h 1154858"/>
              <a:gd name="connsiteX2211" fmla="*/ 3313230 w 12187340"/>
              <a:gd name="connsiteY2211" fmla="*/ 434265 h 1154858"/>
              <a:gd name="connsiteX2212" fmla="*/ 3320398 w 12187340"/>
              <a:gd name="connsiteY2212" fmla="*/ 430255 h 1154858"/>
              <a:gd name="connsiteX2213" fmla="*/ 3305703 w 12187340"/>
              <a:gd name="connsiteY2213" fmla="*/ 430255 h 1154858"/>
              <a:gd name="connsiteX2214" fmla="*/ 3313230 w 12187340"/>
              <a:gd name="connsiteY2214" fmla="*/ 434265 h 1154858"/>
              <a:gd name="connsiteX2215" fmla="*/ 3417172 w 12187340"/>
              <a:gd name="connsiteY2215" fmla="*/ 433864 h 1154858"/>
              <a:gd name="connsiteX2216" fmla="*/ 3424340 w 12187340"/>
              <a:gd name="connsiteY2216" fmla="*/ 430054 h 1154858"/>
              <a:gd name="connsiteX2217" fmla="*/ 3410362 w 12187340"/>
              <a:gd name="connsiteY2217" fmla="*/ 430054 h 1154858"/>
              <a:gd name="connsiteX2218" fmla="*/ 3417172 w 12187340"/>
              <a:gd name="connsiteY2218" fmla="*/ 433862 h 1154858"/>
              <a:gd name="connsiteX2219" fmla="*/ 3420039 w 12187340"/>
              <a:gd name="connsiteY2219" fmla="*/ 433864 h 1154858"/>
              <a:gd name="connsiteX2220" fmla="*/ 3430075 w 12187340"/>
              <a:gd name="connsiteY2220" fmla="*/ 432661 h 1154858"/>
              <a:gd name="connsiteX2221" fmla="*/ 3426490 w 12187340"/>
              <a:gd name="connsiteY2221" fmla="*/ 430455 h 1154858"/>
              <a:gd name="connsiteX2222" fmla="*/ 3420039 w 12187340"/>
              <a:gd name="connsiteY2222" fmla="*/ 433864 h 1154858"/>
              <a:gd name="connsiteX2223" fmla="*/ 3301402 w 12187340"/>
              <a:gd name="connsiteY2223" fmla="*/ 433462 h 1154858"/>
              <a:gd name="connsiteX2224" fmla="*/ 3300328 w 12187340"/>
              <a:gd name="connsiteY2224" fmla="*/ 433061 h 1154858"/>
              <a:gd name="connsiteX2225" fmla="*/ 3299970 w 12187340"/>
              <a:gd name="connsiteY2225" fmla="*/ 433260 h 1154858"/>
              <a:gd name="connsiteX2226" fmla="*/ 3301403 w 12187340"/>
              <a:gd name="connsiteY2226" fmla="*/ 433461 h 1154858"/>
              <a:gd name="connsiteX2227" fmla="*/ 3812867 w 12187340"/>
              <a:gd name="connsiteY2227" fmla="*/ 433263 h 1154858"/>
              <a:gd name="connsiteX2228" fmla="*/ 3820394 w 12187340"/>
              <a:gd name="connsiteY2228" fmla="*/ 432060 h 1154858"/>
              <a:gd name="connsiteX2229" fmla="*/ 3812867 w 12187340"/>
              <a:gd name="connsiteY2229" fmla="*/ 430255 h 1154858"/>
              <a:gd name="connsiteX2230" fmla="*/ 3812867 w 12187340"/>
              <a:gd name="connsiteY2230" fmla="*/ 433263 h 1154858"/>
              <a:gd name="connsiteX2231" fmla="*/ 3296743 w 12187340"/>
              <a:gd name="connsiteY2231" fmla="*/ 433063 h 1154858"/>
              <a:gd name="connsiteX2232" fmla="*/ 3291725 w 12187340"/>
              <a:gd name="connsiteY2232" fmla="*/ 430256 h 1154858"/>
              <a:gd name="connsiteX2233" fmla="*/ 3277746 w 12187340"/>
              <a:gd name="connsiteY2233" fmla="*/ 430457 h 1154858"/>
              <a:gd name="connsiteX2234" fmla="*/ 3291725 w 12187340"/>
              <a:gd name="connsiteY2234" fmla="*/ 432462 h 1154858"/>
              <a:gd name="connsiteX2235" fmla="*/ 3292083 w 12187340"/>
              <a:gd name="connsiteY2235" fmla="*/ 432462 h 1154858"/>
              <a:gd name="connsiteX2236" fmla="*/ 3296742 w 12187340"/>
              <a:gd name="connsiteY2236" fmla="*/ 433063 h 1154858"/>
              <a:gd name="connsiteX2237" fmla="*/ 3298535 w 12187340"/>
              <a:gd name="connsiteY2237" fmla="*/ 432662 h 1154858"/>
              <a:gd name="connsiteX2238" fmla="*/ 3298893 w 12187340"/>
              <a:gd name="connsiteY2238" fmla="*/ 432462 h 1154858"/>
              <a:gd name="connsiteX2239" fmla="*/ 3296742 w 12187340"/>
              <a:gd name="connsiteY2239" fmla="*/ 431460 h 1154858"/>
              <a:gd name="connsiteX2240" fmla="*/ 3298534 w 12187340"/>
              <a:gd name="connsiteY2240" fmla="*/ 432663 h 1154858"/>
              <a:gd name="connsiteX2241" fmla="*/ 3768064 w 12187340"/>
              <a:gd name="connsiteY2241" fmla="*/ 432662 h 1154858"/>
              <a:gd name="connsiteX2242" fmla="*/ 3767707 w 12187340"/>
              <a:gd name="connsiteY2242" fmla="*/ 425043 h 1154858"/>
              <a:gd name="connsiteX2243" fmla="*/ 3742976 w 12187340"/>
              <a:gd name="connsiteY2243" fmla="*/ 428852 h 1154858"/>
              <a:gd name="connsiteX2244" fmla="*/ 3768065 w 12187340"/>
              <a:gd name="connsiteY2244" fmla="*/ 432662 h 1154858"/>
              <a:gd name="connsiteX2245" fmla="*/ 3431508 w 12187340"/>
              <a:gd name="connsiteY2245" fmla="*/ 432260 h 1154858"/>
              <a:gd name="connsiteX2246" fmla="*/ 3435093 w 12187340"/>
              <a:gd name="connsiteY2246" fmla="*/ 430255 h 1154858"/>
              <a:gd name="connsiteX2247" fmla="*/ 3434018 w 12187340"/>
              <a:gd name="connsiteY2247" fmla="*/ 430056 h 1154858"/>
              <a:gd name="connsiteX2248" fmla="*/ 3428283 w 12187340"/>
              <a:gd name="connsiteY2248" fmla="*/ 430056 h 1154858"/>
              <a:gd name="connsiteX2249" fmla="*/ 3431509 w 12187340"/>
              <a:gd name="connsiteY2249" fmla="*/ 432261 h 1154858"/>
              <a:gd name="connsiteX2250" fmla="*/ 3434017 w 12187340"/>
              <a:gd name="connsiteY2250" fmla="*/ 432260 h 1154858"/>
              <a:gd name="connsiteX2251" fmla="*/ 3438677 w 12187340"/>
              <a:gd name="connsiteY2251" fmla="*/ 431659 h 1154858"/>
              <a:gd name="connsiteX2252" fmla="*/ 3436526 w 12187340"/>
              <a:gd name="connsiteY2252" fmla="*/ 430857 h 1154858"/>
              <a:gd name="connsiteX2253" fmla="*/ 3434017 w 12187340"/>
              <a:gd name="connsiteY2253" fmla="*/ 432261 h 1154858"/>
              <a:gd name="connsiteX2254" fmla="*/ 3299610 w 12187340"/>
              <a:gd name="connsiteY2254" fmla="*/ 432061 h 1154858"/>
              <a:gd name="connsiteX2255" fmla="*/ 3302477 w 12187340"/>
              <a:gd name="connsiteY2255" fmla="*/ 430256 h 1154858"/>
              <a:gd name="connsiteX2256" fmla="*/ 3295309 w 12187340"/>
              <a:gd name="connsiteY2256" fmla="*/ 430256 h 1154858"/>
              <a:gd name="connsiteX2257" fmla="*/ 3299610 w 12187340"/>
              <a:gd name="connsiteY2257" fmla="*/ 432061 h 1154858"/>
              <a:gd name="connsiteX2258" fmla="*/ 3821469 w 12187340"/>
              <a:gd name="connsiteY2258" fmla="*/ 432061 h 1154858"/>
              <a:gd name="connsiteX2259" fmla="*/ 3839748 w 12187340"/>
              <a:gd name="connsiteY2259" fmla="*/ 429254 h 1154858"/>
              <a:gd name="connsiteX2260" fmla="*/ 3812867 w 12187340"/>
              <a:gd name="connsiteY2260" fmla="*/ 425043 h 1154858"/>
              <a:gd name="connsiteX2261" fmla="*/ 3812867 w 12187340"/>
              <a:gd name="connsiteY2261" fmla="*/ 429655 h 1154858"/>
              <a:gd name="connsiteX2262" fmla="*/ 3821469 w 12187340"/>
              <a:gd name="connsiteY2262" fmla="*/ 432061 h 1154858"/>
              <a:gd name="connsiteX2263" fmla="*/ 3440110 w 12187340"/>
              <a:gd name="connsiteY2263" fmla="*/ 431460 h 1154858"/>
              <a:gd name="connsiteX2264" fmla="*/ 3440469 w 12187340"/>
              <a:gd name="connsiteY2264" fmla="*/ 431460 h 1154858"/>
              <a:gd name="connsiteX2265" fmla="*/ 3452655 w 12187340"/>
              <a:gd name="connsiteY2265" fmla="*/ 429856 h 1154858"/>
              <a:gd name="connsiteX2266" fmla="*/ 3438318 w 12187340"/>
              <a:gd name="connsiteY2266" fmla="*/ 430055 h 1154858"/>
              <a:gd name="connsiteX2267" fmla="*/ 3437243 w 12187340"/>
              <a:gd name="connsiteY2267" fmla="*/ 430656 h 1154858"/>
              <a:gd name="connsiteX2268" fmla="*/ 3440110 w 12187340"/>
              <a:gd name="connsiteY2268" fmla="*/ 431458 h 1154858"/>
              <a:gd name="connsiteX2269" fmla="*/ 3347280 w 12187340"/>
              <a:gd name="connsiteY2269" fmla="*/ 430658 h 1154858"/>
              <a:gd name="connsiteX2270" fmla="*/ 3347997 w 12187340"/>
              <a:gd name="connsiteY2270" fmla="*/ 430256 h 1154858"/>
              <a:gd name="connsiteX2271" fmla="*/ 3346922 w 12187340"/>
              <a:gd name="connsiteY2271" fmla="*/ 430256 h 1154858"/>
              <a:gd name="connsiteX2272" fmla="*/ 3347280 w 12187340"/>
              <a:gd name="connsiteY2272" fmla="*/ 430658 h 1154858"/>
              <a:gd name="connsiteX2273" fmla="*/ 3383839 w 12187340"/>
              <a:gd name="connsiteY2273" fmla="*/ 430658 h 1154858"/>
              <a:gd name="connsiteX2274" fmla="*/ 3383839 w 12187340"/>
              <a:gd name="connsiteY2274" fmla="*/ 430057 h 1154858"/>
              <a:gd name="connsiteX2275" fmla="*/ 3382764 w 12187340"/>
              <a:gd name="connsiteY2275" fmla="*/ 430057 h 1154858"/>
              <a:gd name="connsiteX2276" fmla="*/ 3383839 w 12187340"/>
              <a:gd name="connsiteY2276" fmla="*/ 430658 h 1154858"/>
              <a:gd name="connsiteX2277" fmla="*/ 3292800 w 12187340"/>
              <a:gd name="connsiteY2277" fmla="*/ 429254 h 1154858"/>
              <a:gd name="connsiteX2278" fmla="*/ 3345129 w 12187340"/>
              <a:gd name="connsiteY2278" fmla="*/ 429055 h 1154858"/>
              <a:gd name="connsiteX2279" fmla="*/ 3340111 w 12187340"/>
              <a:gd name="connsiteY2279" fmla="*/ 415221 h 1154858"/>
              <a:gd name="connsiteX2280" fmla="*/ 3339395 w 12187340"/>
              <a:gd name="connsiteY2280" fmla="*/ 415221 h 1154858"/>
              <a:gd name="connsiteX2281" fmla="*/ 3339395 w 12187340"/>
              <a:gd name="connsiteY2281" fmla="*/ 415021 h 1154858"/>
              <a:gd name="connsiteX2282" fmla="*/ 3339037 w 12187340"/>
              <a:gd name="connsiteY2282" fmla="*/ 415021 h 1154858"/>
              <a:gd name="connsiteX2283" fmla="*/ 3338679 w 12187340"/>
              <a:gd name="connsiteY2283" fmla="*/ 414820 h 1154858"/>
              <a:gd name="connsiteX2284" fmla="*/ 3338679 w 12187340"/>
              <a:gd name="connsiteY2284" fmla="*/ 414621 h 1154858"/>
              <a:gd name="connsiteX2285" fmla="*/ 3336170 w 12187340"/>
              <a:gd name="connsiteY2285" fmla="*/ 414621 h 1154858"/>
              <a:gd name="connsiteX2286" fmla="*/ 3213591 w 12187340"/>
              <a:gd name="connsiteY2286" fmla="*/ 401989 h 1154858"/>
              <a:gd name="connsiteX2287" fmla="*/ 3292801 w 12187340"/>
              <a:gd name="connsiteY2287" fmla="*/ 429257 h 1154858"/>
              <a:gd name="connsiteX2288" fmla="*/ 3346563 w 12187340"/>
              <a:gd name="connsiteY2288" fmla="*/ 429055 h 1154858"/>
              <a:gd name="connsiteX2289" fmla="*/ 3384197 w 12187340"/>
              <a:gd name="connsiteY2289" fmla="*/ 429055 h 1154858"/>
              <a:gd name="connsiteX2290" fmla="*/ 3387064 w 12187340"/>
              <a:gd name="connsiteY2290" fmla="*/ 419030 h 1154858"/>
              <a:gd name="connsiteX2291" fmla="*/ 3351939 w 12187340"/>
              <a:gd name="connsiteY2291" fmla="*/ 419030 h 1154858"/>
              <a:gd name="connsiteX2292" fmla="*/ 3384914 w 12187340"/>
              <a:gd name="connsiteY2292" fmla="*/ 424042 h 1154858"/>
              <a:gd name="connsiteX2293" fmla="*/ 3385272 w 12187340"/>
              <a:gd name="connsiteY2293" fmla="*/ 424042 h 1154858"/>
              <a:gd name="connsiteX2294" fmla="*/ 3384914 w 12187340"/>
              <a:gd name="connsiteY2294" fmla="*/ 425245 h 1154858"/>
              <a:gd name="connsiteX2295" fmla="*/ 3345488 w 12187340"/>
              <a:gd name="connsiteY2295" fmla="*/ 425245 h 1154858"/>
              <a:gd name="connsiteX2296" fmla="*/ 3346563 w 12187340"/>
              <a:gd name="connsiteY2296" fmla="*/ 429055 h 1154858"/>
              <a:gd name="connsiteX2297" fmla="*/ 3385989 w 12187340"/>
              <a:gd name="connsiteY2297" fmla="*/ 429055 h 1154858"/>
              <a:gd name="connsiteX2298" fmla="*/ 3430792 w 12187340"/>
              <a:gd name="connsiteY2298" fmla="*/ 428855 h 1154858"/>
              <a:gd name="connsiteX2299" fmla="*/ 3389215 w 12187340"/>
              <a:gd name="connsiteY2299" fmla="*/ 416625 h 1154858"/>
              <a:gd name="connsiteX2300" fmla="*/ 3385989 w 12187340"/>
              <a:gd name="connsiteY2300" fmla="*/ 429056 h 1154858"/>
              <a:gd name="connsiteX2301" fmla="*/ 3809641 w 12187340"/>
              <a:gd name="connsiteY2301" fmla="*/ 428855 h 1154858"/>
              <a:gd name="connsiteX2302" fmla="*/ 3809999 w 12187340"/>
              <a:gd name="connsiteY2302" fmla="*/ 428855 h 1154858"/>
              <a:gd name="connsiteX2303" fmla="*/ 3809999 w 12187340"/>
              <a:gd name="connsiteY2303" fmla="*/ 424645 h 1154858"/>
              <a:gd name="connsiteX2304" fmla="*/ 3790286 w 12187340"/>
              <a:gd name="connsiteY2304" fmla="*/ 421637 h 1154858"/>
              <a:gd name="connsiteX2305" fmla="*/ 3783476 w 12187340"/>
              <a:gd name="connsiteY2305" fmla="*/ 422640 h 1154858"/>
              <a:gd name="connsiteX2306" fmla="*/ 3809641 w 12187340"/>
              <a:gd name="connsiteY2306" fmla="*/ 428855 h 1154858"/>
              <a:gd name="connsiteX2307" fmla="*/ 3843332 w 12187340"/>
              <a:gd name="connsiteY2307" fmla="*/ 427853 h 1154858"/>
              <a:gd name="connsiteX2308" fmla="*/ 3844049 w 12187340"/>
              <a:gd name="connsiteY2308" fmla="*/ 413417 h 1154858"/>
              <a:gd name="connsiteX2309" fmla="*/ 3813225 w 12187340"/>
              <a:gd name="connsiteY2309" fmla="*/ 418029 h 1154858"/>
              <a:gd name="connsiteX2310" fmla="*/ 3813225 w 12187340"/>
              <a:gd name="connsiteY2310" fmla="*/ 423442 h 1154858"/>
              <a:gd name="connsiteX2311" fmla="*/ 3843332 w 12187340"/>
              <a:gd name="connsiteY2311" fmla="*/ 427853 h 1154858"/>
              <a:gd name="connsiteX2312" fmla="*/ 3738674 w 12187340"/>
              <a:gd name="connsiteY2312" fmla="*/ 427653 h 1154858"/>
              <a:gd name="connsiteX2313" fmla="*/ 3767706 w 12187340"/>
              <a:gd name="connsiteY2313" fmla="*/ 423242 h 1154858"/>
              <a:gd name="connsiteX2314" fmla="*/ 3767706 w 12187340"/>
              <a:gd name="connsiteY2314" fmla="*/ 419633 h 1154858"/>
              <a:gd name="connsiteX2315" fmla="*/ 3737240 w 12187340"/>
              <a:gd name="connsiteY2315" fmla="*/ 413819 h 1154858"/>
              <a:gd name="connsiteX2316" fmla="*/ 3738674 w 12187340"/>
              <a:gd name="connsiteY2316" fmla="*/ 427653 h 1154858"/>
              <a:gd name="connsiteX2317" fmla="*/ 3345129 w 12187340"/>
              <a:gd name="connsiteY2317" fmla="*/ 424044 h 1154858"/>
              <a:gd name="connsiteX2318" fmla="*/ 3346563 w 12187340"/>
              <a:gd name="connsiteY2318" fmla="*/ 424044 h 1154858"/>
              <a:gd name="connsiteX2319" fmla="*/ 3377029 w 12187340"/>
              <a:gd name="connsiteY2319" fmla="*/ 424044 h 1154858"/>
              <a:gd name="connsiteX2320" fmla="*/ 3343337 w 12187340"/>
              <a:gd name="connsiteY2320" fmla="*/ 419032 h 1154858"/>
              <a:gd name="connsiteX2321" fmla="*/ 3345129 w 12187340"/>
              <a:gd name="connsiteY2321" fmla="*/ 424044 h 1154858"/>
              <a:gd name="connsiteX2322" fmla="*/ 3809999 w 12187340"/>
              <a:gd name="connsiteY2322" fmla="*/ 422841 h 1154858"/>
              <a:gd name="connsiteX2323" fmla="*/ 3809999 w 12187340"/>
              <a:gd name="connsiteY2323" fmla="*/ 418631 h 1154858"/>
              <a:gd name="connsiteX2324" fmla="*/ 3796379 w 12187340"/>
              <a:gd name="connsiteY2324" fmla="*/ 420836 h 1154858"/>
              <a:gd name="connsiteX2325" fmla="*/ 3809999 w 12187340"/>
              <a:gd name="connsiteY2325" fmla="*/ 422841 h 1154858"/>
              <a:gd name="connsiteX2326" fmla="*/ 3770932 w 12187340"/>
              <a:gd name="connsiteY2326" fmla="*/ 422642 h 1154858"/>
              <a:gd name="connsiteX2327" fmla="*/ 3777025 w 12187340"/>
              <a:gd name="connsiteY2327" fmla="*/ 421840 h 1154858"/>
              <a:gd name="connsiteX2328" fmla="*/ 3770932 w 12187340"/>
              <a:gd name="connsiteY2328" fmla="*/ 420437 h 1154858"/>
              <a:gd name="connsiteX2329" fmla="*/ 3770932 w 12187340"/>
              <a:gd name="connsiteY2329" fmla="*/ 422642 h 1154858"/>
              <a:gd name="connsiteX2330" fmla="*/ 3778459 w 12187340"/>
              <a:gd name="connsiteY2330" fmla="*/ 421639 h 1154858"/>
              <a:gd name="connsiteX2331" fmla="*/ 3783835 w 12187340"/>
              <a:gd name="connsiteY2331" fmla="*/ 420838 h 1154858"/>
              <a:gd name="connsiteX2332" fmla="*/ 3770932 w 12187340"/>
              <a:gd name="connsiteY2332" fmla="*/ 418833 h 1154858"/>
              <a:gd name="connsiteX2333" fmla="*/ 3770932 w 12187340"/>
              <a:gd name="connsiteY2333" fmla="*/ 419835 h 1154858"/>
              <a:gd name="connsiteX2334" fmla="*/ 3778459 w 12187340"/>
              <a:gd name="connsiteY2334" fmla="*/ 421640 h 1154858"/>
              <a:gd name="connsiteX2335" fmla="*/ 3790286 w 12187340"/>
              <a:gd name="connsiteY2335" fmla="*/ 419835 h 1154858"/>
              <a:gd name="connsiteX2336" fmla="*/ 3809999 w 12187340"/>
              <a:gd name="connsiteY2336" fmla="*/ 416827 h 1154858"/>
              <a:gd name="connsiteX2337" fmla="*/ 3810357 w 12187340"/>
              <a:gd name="connsiteY2337" fmla="*/ 408206 h 1154858"/>
              <a:gd name="connsiteX2338" fmla="*/ 3792078 w 12187340"/>
              <a:gd name="connsiteY2338" fmla="*/ 405399 h 1154858"/>
              <a:gd name="connsiteX2339" fmla="*/ 3770573 w 12187340"/>
              <a:gd name="connsiteY2339" fmla="*/ 408808 h 1154858"/>
              <a:gd name="connsiteX2340" fmla="*/ 3770931 w 12187340"/>
              <a:gd name="connsiteY2340" fmla="*/ 416827 h 1154858"/>
              <a:gd name="connsiteX2341" fmla="*/ 3790285 w 12187340"/>
              <a:gd name="connsiteY2341" fmla="*/ 419835 h 1154858"/>
              <a:gd name="connsiteX2342" fmla="*/ 3767706 w 12187340"/>
              <a:gd name="connsiteY2342" fmla="*/ 419234 h 1154858"/>
              <a:gd name="connsiteX2343" fmla="*/ 3767706 w 12187340"/>
              <a:gd name="connsiteY2343" fmla="*/ 418231 h 1154858"/>
              <a:gd name="connsiteX2344" fmla="*/ 3749785 w 12187340"/>
              <a:gd name="connsiteY2344" fmla="*/ 415625 h 1154858"/>
              <a:gd name="connsiteX2345" fmla="*/ 3767706 w 12187340"/>
              <a:gd name="connsiteY2345" fmla="*/ 419234 h 1154858"/>
              <a:gd name="connsiteX2346" fmla="*/ 3343337 w 12187340"/>
              <a:gd name="connsiteY2346" fmla="*/ 418432 h 1154858"/>
              <a:gd name="connsiteX2347" fmla="*/ 3343337 w 12187340"/>
              <a:gd name="connsiteY2347" fmla="*/ 417831 h 1154858"/>
              <a:gd name="connsiteX2348" fmla="*/ 3343695 w 12187340"/>
              <a:gd name="connsiteY2348" fmla="*/ 417831 h 1154858"/>
              <a:gd name="connsiteX2349" fmla="*/ 3387422 w 12187340"/>
              <a:gd name="connsiteY2349" fmla="*/ 417831 h 1154858"/>
              <a:gd name="connsiteX2350" fmla="*/ 3387780 w 12187340"/>
              <a:gd name="connsiteY2350" fmla="*/ 416227 h 1154858"/>
              <a:gd name="connsiteX2351" fmla="*/ 3384196 w 12187340"/>
              <a:gd name="connsiteY2351" fmla="*/ 415225 h 1154858"/>
              <a:gd name="connsiteX2352" fmla="*/ 3341902 w 12187340"/>
              <a:gd name="connsiteY2352" fmla="*/ 415225 h 1154858"/>
              <a:gd name="connsiteX2353" fmla="*/ 3343336 w 12187340"/>
              <a:gd name="connsiteY2353" fmla="*/ 418433 h 1154858"/>
              <a:gd name="connsiteX2354" fmla="*/ 3767706 w 12187340"/>
              <a:gd name="connsiteY2354" fmla="*/ 416427 h 1154858"/>
              <a:gd name="connsiteX2355" fmla="*/ 3767706 w 12187340"/>
              <a:gd name="connsiteY2355" fmla="*/ 409209 h 1154858"/>
              <a:gd name="connsiteX2356" fmla="*/ 3743692 w 12187340"/>
              <a:gd name="connsiteY2356" fmla="*/ 412818 h 1154858"/>
              <a:gd name="connsiteX2357" fmla="*/ 3767706 w 12187340"/>
              <a:gd name="connsiteY2357" fmla="*/ 416427 h 1154858"/>
              <a:gd name="connsiteX2358" fmla="*/ 3813225 w 12187340"/>
              <a:gd name="connsiteY2358" fmla="*/ 416427 h 1154858"/>
              <a:gd name="connsiteX2359" fmla="*/ 3839031 w 12187340"/>
              <a:gd name="connsiteY2359" fmla="*/ 412417 h 1154858"/>
              <a:gd name="connsiteX2360" fmla="*/ 3813225 w 12187340"/>
              <a:gd name="connsiteY2360" fmla="*/ 408808 h 1154858"/>
              <a:gd name="connsiteX2361" fmla="*/ 3813225 w 12187340"/>
              <a:gd name="connsiteY2361" fmla="*/ 416427 h 1154858"/>
              <a:gd name="connsiteX2362" fmla="*/ 3388140 w 12187340"/>
              <a:gd name="connsiteY2362" fmla="*/ 415625 h 1154858"/>
              <a:gd name="connsiteX2363" fmla="*/ 3388140 w 12187340"/>
              <a:gd name="connsiteY2363" fmla="*/ 415025 h 1154858"/>
              <a:gd name="connsiteX2364" fmla="*/ 3387065 w 12187340"/>
              <a:gd name="connsiteY2364" fmla="*/ 415025 h 1154858"/>
              <a:gd name="connsiteX2365" fmla="*/ 3386707 w 12187340"/>
              <a:gd name="connsiteY2365" fmla="*/ 415025 h 1154858"/>
              <a:gd name="connsiteX2366" fmla="*/ 3386707 w 12187340"/>
              <a:gd name="connsiteY2366" fmla="*/ 415224 h 1154858"/>
              <a:gd name="connsiteX2367" fmla="*/ 3388141 w 12187340"/>
              <a:gd name="connsiteY2367" fmla="*/ 415625 h 1154858"/>
              <a:gd name="connsiteX2368" fmla="*/ 3336169 w 12187340"/>
              <a:gd name="connsiteY2368" fmla="*/ 413620 h 1154858"/>
              <a:gd name="connsiteX2369" fmla="*/ 3336527 w 12187340"/>
              <a:gd name="connsiteY2369" fmla="*/ 413620 h 1154858"/>
              <a:gd name="connsiteX2370" fmla="*/ 3339753 w 12187340"/>
              <a:gd name="connsiteY2370" fmla="*/ 413620 h 1154858"/>
              <a:gd name="connsiteX2371" fmla="*/ 3339036 w 12187340"/>
              <a:gd name="connsiteY2371" fmla="*/ 411816 h 1154858"/>
              <a:gd name="connsiteX2372" fmla="*/ 3339036 w 12187340"/>
              <a:gd name="connsiteY2372" fmla="*/ 411615 h 1154858"/>
              <a:gd name="connsiteX2373" fmla="*/ 3338319 w 12187340"/>
              <a:gd name="connsiteY2373" fmla="*/ 403791 h 1154858"/>
              <a:gd name="connsiteX2374" fmla="*/ 3320040 w 12187340"/>
              <a:gd name="connsiteY2374" fmla="*/ 399180 h 1154858"/>
              <a:gd name="connsiteX2375" fmla="*/ 3299610 w 12187340"/>
              <a:gd name="connsiteY2375" fmla="*/ 409806 h 1154858"/>
              <a:gd name="connsiteX2376" fmla="*/ 3336168 w 12187340"/>
              <a:gd name="connsiteY2376" fmla="*/ 413616 h 1154858"/>
              <a:gd name="connsiteX2377" fmla="*/ 3341545 w 12187340"/>
              <a:gd name="connsiteY2377" fmla="*/ 413620 h 1154858"/>
              <a:gd name="connsiteX2378" fmla="*/ 3343337 w 12187340"/>
              <a:gd name="connsiteY2378" fmla="*/ 413620 h 1154858"/>
              <a:gd name="connsiteX2379" fmla="*/ 3353014 w 12187340"/>
              <a:gd name="connsiteY2379" fmla="*/ 410613 h 1154858"/>
              <a:gd name="connsiteX2380" fmla="*/ 3353014 w 12187340"/>
              <a:gd name="connsiteY2380" fmla="*/ 407405 h 1154858"/>
              <a:gd name="connsiteX2381" fmla="*/ 3340111 w 12187340"/>
              <a:gd name="connsiteY2381" fmla="*/ 404197 h 1154858"/>
              <a:gd name="connsiteX2382" fmla="*/ 3340828 w 12187340"/>
              <a:gd name="connsiteY2382" fmla="*/ 411616 h 1154858"/>
              <a:gd name="connsiteX2383" fmla="*/ 3341545 w 12187340"/>
              <a:gd name="connsiteY2383" fmla="*/ 413620 h 1154858"/>
              <a:gd name="connsiteX2384" fmla="*/ 3347280 w 12187340"/>
              <a:gd name="connsiteY2384" fmla="*/ 413620 h 1154858"/>
              <a:gd name="connsiteX2385" fmla="*/ 3353373 w 12187340"/>
              <a:gd name="connsiteY2385" fmla="*/ 413620 h 1154858"/>
              <a:gd name="connsiteX2386" fmla="*/ 3353015 w 12187340"/>
              <a:gd name="connsiteY2386" fmla="*/ 412017 h 1154858"/>
              <a:gd name="connsiteX2387" fmla="*/ 3347280 w 12187340"/>
              <a:gd name="connsiteY2387" fmla="*/ 413620 h 1154858"/>
              <a:gd name="connsiteX2388" fmla="*/ 3355165 w 12187340"/>
              <a:gd name="connsiteY2388" fmla="*/ 413620 h 1154858"/>
              <a:gd name="connsiteX2389" fmla="*/ 3374161 w 12187340"/>
              <a:gd name="connsiteY2389" fmla="*/ 413620 h 1154858"/>
              <a:gd name="connsiteX2390" fmla="*/ 3374161 w 12187340"/>
              <a:gd name="connsiteY2390" fmla="*/ 412618 h 1154858"/>
              <a:gd name="connsiteX2391" fmla="*/ 3361258 w 12187340"/>
              <a:gd name="connsiteY2391" fmla="*/ 409410 h 1154858"/>
              <a:gd name="connsiteX2392" fmla="*/ 3355165 w 12187340"/>
              <a:gd name="connsiteY2392" fmla="*/ 411215 h 1154858"/>
              <a:gd name="connsiteX2393" fmla="*/ 3355165 w 12187340"/>
              <a:gd name="connsiteY2393" fmla="*/ 413620 h 1154858"/>
              <a:gd name="connsiteX2394" fmla="*/ 3376312 w 12187340"/>
              <a:gd name="connsiteY2394" fmla="*/ 413620 h 1154858"/>
              <a:gd name="connsiteX2395" fmla="*/ 3377745 w 12187340"/>
              <a:gd name="connsiteY2395" fmla="*/ 413620 h 1154858"/>
              <a:gd name="connsiteX2396" fmla="*/ 3376312 w 12187340"/>
              <a:gd name="connsiteY2396" fmla="*/ 413219 h 1154858"/>
              <a:gd name="connsiteX2397" fmla="*/ 3376312 w 12187340"/>
              <a:gd name="connsiteY2397" fmla="*/ 413620 h 1154858"/>
              <a:gd name="connsiteX2398" fmla="*/ 3380254 w 12187340"/>
              <a:gd name="connsiteY2398" fmla="*/ 413620 h 1154858"/>
              <a:gd name="connsiteX2399" fmla="*/ 3376312 w 12187340"/>
              <a:gd name="connsiteY2399" fmla="*/ 412418 h 1154858"/>
              <a:gd name="connsiteX2400" fmla="*/ 3376312 w 12187340"/>
              <a:gd name="connsiteY2400" fmla="*/ 412617 h 1154858"/>
              <a:gd name="connsiteX2401" fmla="*/ 3380254 w 12187340"/>
              <a:gd name="connsiteY2401" fmla="*/ 413620 h 1154858"/>
              <a:gd name="connsiteX2402" fmla="*/ 3384914 w 12187340"/>
              <a:gd name="connsiteY2402" fmla="*/ 413620 h 1154858"/>
              <a:gd name="connsiteX2403" fmla="*/ 3388498 w 12187340"/>
              <a:gd name="connsiteY2403" fmla="*/ 413620 h 1154858"/>
              <a:gd name="connsiteX2404" fmla="*/ 3389215 w 12187340"/>
              <a:gd name="connsiteY2404" fmla="*/ 401390 h 1154858"/>
              <a:gd name="connsiteX2405" fmla="*/ 3376312 w 12187340"/>
              <a:gd name="connsiteY2405" fmla="*/ 405200 h 1154858"/>
              <a:gd name="connsiteX2406" fmla="*/ 3376312 w 12187340"/>
              <a:gd name="connsiteY2406" fmla="*/ 411215 h 1154858"/>
              <a:gd name="connsiteX2407" fmla="*/ 3384914 w 12187340"/>
              <a:gd name="connsiteY2407" fmla="*/ 413620 h 1154858"/>
              <a:gd name="connsiteX2408" fmla="*/ 3390290 w 12187340"/>
              <a:gd name="connsiteY2408" fmla="*/ 413620 h 1154858"/>
              <a:gd name="connsiteX2409" fmla="*/ 3393157 w 12187340"/>
              <a:gd name="connsiteY2409" fmla="*/ 413620 h 1154858"/>
              <a:gd name="connsiteX2410" fmla="*/ 3432584 w 12187340"/>
              <a:gd name="connsiteY2410" fmla="*/ 409210 h 1154858"/>
              <a:gd name="connsiteX2411" fmla="*/ 3400684 w 12187340"/>
              <a:gd name="connsiteY2411" fmla="*/ 392569 h 1154858"/>
              <a:gd name="connsiteX2412" fmla="*/ 3400684 w 12187340"/>
              <a:gd name="connsiteY2412" fmla="*/ 392369 h 1154858"/>
              <a:gd name="connsiteX2413" fmla="*/ 3391724 w 12187340"/>
              <a:gd name="connsiteY2413" fmla="*/ 392369 h 1154858"/>
              <a:gd name="connsiteX2414" fmla="*/ 3390290 w 12187340"/>
              <a:gd name="connsiteY2414" fmla="*/ 413621 h 1154858"/>
              <a:gd name="connsiteX2415" fmla="*/ 3734373 w 12187340"/>
              <a:gd name="connsiteY2415" fmla="*/ 412618 h 1154858"/>
              <a:gd name="connsiteX2416" fmla="*/ 3711076 w 12187340"/>
              <a:gd name="connsiteY2416" fmla="*/ 105659 h 1154858"/>
              <a:gd name="connsiteX2417" fmla="*/ 3410003 w 12187340"/>
              <a:gd name="connsiteY2417" fmla="*/ 105659 h 1154858"/>
              <a:gd name="connsiteX2418" fmla="*/ 3405702 w 12187340"/>
              <a:gd name="connsiteY2418" fmla="*/ 172018 h 1154858"/>
              <a:gd name="connsiteX2419" fmla="*/ 3405702 w 12187340"/>
              <a:gd name="connsiteY2419" fmla="*/ 172218 h 1154858"/>
              <a:gd name="connsiteX2420" fmla="*/ 3405702 w 12187340"/>
              <a:gd name="connsiteY2420" fmla="*/ 172418 h 1154858"/>
              <a:gd name="connsiteX2421" fmla="*/ 3405702 w 12187340"/>
              <a:gd name="connsiteY2421" fmla="*/ 172618 h 1154858"/>
              <a:gd name="connsiteX2422" fmla="*/ 3405702 w 12187340"/>
              <a:gd name="connsiteY2422" fmla="*/ 172818 h 1154858"/>
              <a:gd name="connsiteX2423" fmla="*/ 3405344 w 12187340"/>
              <a:gd name="connsiteY2423" fmla="*/ 173017 h 1154858"/>
              <a:gd name="connsiteX2424" fmla="*/ 3404628 w 12187340"/>
              <a:gd name="connsiteY2424" fmla="*/ 184245 h 1154858"/>
              <a:gd name="connsiteX2425" fmla="*/ 3404985 w 12187340"/>
              <a:gd name="connsiteY2425" fmla="*/ 184446 h 1154858"/>
              <a:gd name="connsiteX2426" fmla="*/ 3404985 w 12187340"/>
              <a:gd name="connsiteY2426" fmla="*/ 184645 h 1154858"/>
              <a:gd name="connsiteX2427" fmla="*/ 3404985 w 12187340"/>
              <a:gd name="connsiteY2427" fmla="*/ 184845 h 1154858"/>
              <a:gd name="connsiteX2428" fmla="*/ 3404628 w 12187340"/>
              <a:gd name="connsiteY2428" fmla="*/ 184845 h 1154858"/>
              <a:gd name="connsiteX2429" fmla="*/ 3401402 w 12187340"/>
              <a:gd name="connsiteY2429" fmla="*/ 242187 h 1154858"/>
              <a:gd name="connsiteX2430" fmla="*/ 3401402 w 12187340"/>
              <a:gd name="connsiteY2430" fmla="*/ 242387 h 1154858"/>
              <a:gd name="connsiteX2431" fmla="*/ 3401402 w 12187340"/>
              <a:gd name="connsiteY2431" fmla="*/ 242587 h 1154858"/>
              <a:gd name="connsiteX2432" fmla="*/ 3401402 w 12187340"/>
              <a:gd name="connsiteY2432" fmla="*/ 242787 h 1154858"/>
              <a:gd name="connsiteX2433" fmla="*/ 3401402 w 12187340"/>
              <a:gd name="connsiteY2433" fmla="*/ 242986 h 1154858"/>
              <a:gd name="connsiteX2434" fmla="*/ 3401044 w 12187340"/>
              <a:gd name="connsiteY2434" fmla="*/ 242986 h 1154858"/>
              <a:gd name="connsiteX2435" fmla="*/ 3400327 w 12187340"/>
              <a:gd name="connsiteY2435" fmla="*/ 252811 h 1154858"/>
              <a:gd name="connsiteX2436" fmla="*/ 3400685 w 12187340"/>
              <a:gd name="connsiteY2436" fmla="*/ 252811 h 1154858"/>
              <a:gd name="connsiteX2437" fmla="*/ 3400685 w 12187340"/>
              <a:gd name="connsiteY2437" fmla="*/ 253010 h 1154858"/>
              <a:gd name="connsiteX2438" fmla="*/ 3401043 w 12187340"/>
              <a:gd name="connsiteY2438" fmla="*/ 253210 h 1154858"/>
              <a:gd name="connsiteX2439" fmla="*/ 3400685 w 12187340"/>
              <a:gd name="connsiteY2439" fmla="*/ 253409 h 1154858"/>
              <a:gd name="connsiteX2440" fmla="*/ 3400685 w 12187340"/>
              <a:gd name="connsiteY2440" fmla="*/ 253610 h 1154858"/>
              <a:gd name="connsiteX2441" fmla="*/ 3400327 w 12187340"/>
              <a:gd name="connsiteY2441" fmla="*/ 253610 h 1154858"/>
              <a:gd name="connsiteX2442" fmla="*/ 3398534 w 12187340"/>
              <a:gd name="connsiteY2442" fmla="*/ 283890 h 1154858"/>
              <a:gd name="connsiteX2443" fmla="*/ 3398534 w 12187340"/>
              <a:gd name="connsiteY2443" fmla="*/ 284090 h 1154858"/>
              <a:gd name="connsiteX2444" fmla="*/ 3398534 w 12187340"/>
              <a:gd name="connsiteY2444" fmla="*/ 284290 h 1154858"/>
              <a:gd name="connsiteX2445" fmla="*/ 3397100 w 12187340"/>
              <a:gd name="connsiteY2445" fmla="*/ 303337 h 1154858"/>
              <a:gd name="connsiteX2446" fmla="*/ 3397458 w 12187340"/>
              <a:gd name="connsiteY2446" fmla="*/ 303337 h 1154858"/>
              <a:gd name="connsiteX2447" fmla="*/ 3397458 w 12187340"/>
              <a:gd name="connsiteY2447" fmla="*/ 303537 h 1154858"/>
              <a:gd name="connsiteX2448" fmla="*/ 3397816 w 12187340"/>
              <a:gd name="connsiteY2448" fmla="*/ 303537 h 1154858"/>
              <a:gd name="connsiteX2449" fmla="*/ 3397816 w 12187340"/>
              <a:gd name="connsiteY2449" fmla="*/ 303738 h 1154858"/>
              <a:gd name="connsiteX2450" fmla="*/ 3397816 w 12187340"/>
              <a:gd name="connsiteY2450" fmla="*/ 303937 h 1154858"/>
              <a:gd name="connsiteX2451" fmla="*/ 3397816 w 12187340"/>
              <a:gd name="connsiteY2451" fmla="*/ 304137 h 1154858"/>
              <a:gd name="connsiteX2452" fmla="*/ 3397458 w 12187340"/>
              <a:gd name="connsiteY2452" fmla="*/ 304337 h 1154858"/>
              <a:gd name="connsiteX2453" fmla="*/ 3397100 w 12187340"/>
              <a:gd name="connsiteY2453" fmla="*/ 304337 h 1154858"/>
              <a:gd name="connsiteX2454" fmla="*/ 3396383 w 12187340"/>
              <a:gd name="connsiteY2454" fmla="*/ 317169 h 1154858"/>
              <a:gd name="connsiteX2455" fmla="*/ 3578460 w 12187340"/>
              <a:gd name="connsiteY2455" fmla="*/ 391152 h 1154858"/>
              <a:gd name="connsiteX2456" fmla="*/ 3587779 w 12187340"/>
              <a:gd name="connsiteY2456" fmla="*/ 391152 h 1154858"/>
              <a:gd name="connsiteX2457" fmla="*/ 3588137 w 12187340"/>
              <a:gd name="connsiteY2457" fmla="*/ 391954 h 1154858"/>
              <a:gd name="connsiteX2458" fmla="*/ 3587779 w 12187340"/>
              <a:gd name="connsiteY2458" fmla="*/ 392154 h 1154858"/>
              <a:gd name="connsiteX2459" fmla="*/ 3734373 w 12187340"/>
              <a:gd name="connsiteY2459" fmla="*/ 412604 h 1154858"/>
              <a:gd name="connsiteX2460" fmla="*/ 3374161 w 12187340"/>
              <a:gd name="connsiteY2460" fmla="*/ 412017 h 1154858"/>
              <a:gd name="connsiteX2461" fmla="*/ 3374161 w 12187340"/>
              <a:gd name="connsiteY2461" fmla="*/ 411816 h 1154858"/>
              <a:gd name="connsiteX2462" fmla="*/ 3363767 w 12187340"/>
              <a:gd name="connsiteY2462" fmla="*/ 408809 h 1154858"/>
              <a:gd name="connsiteX2463" fmla="*/ 3362693 w 12187340"/>
              <a:gd name="connsiteY2463" fmla="*/ 409210 h 1154858"/>
              <a:gd name="connsiteX2464" fmla="*/ 3374162 w 12187340"/>
              <a:gd name="connsiteY2464" fmla="*/ 412017 h 1154858"/>
              <a:gd name="connsiteX2465" fmla="*/ 3737240 w 12187340"/>
              <a:gd name="connsiteY2465" fmla="*/ 412017 h 1154858"/>
              <a:gd name="connsiteX2466" fmla="*/ 3737598 w 12187340"/>
              <a:gd name="connsiteY2466" fmla="*/ 412017 h 1154858"/>
              <a:gd name="connsiteX2467" fmla="*/ 3767706 w 12187340"/>
              <a:gd name="connsiteY2467" fmla="*/ 407606 h 1154858"/>
              <a:gd name="connsiteX2468" fmla="*/ 3767347 w 12187340"/>
              <a:gd name="connsiteY2468" fmla="*/ 401792 h 1154858"/>
              <a:gd name="connsiteX2469" fmla="*/ 3736165 w 12187340"/>
              <a:gd name="connsiteY2469" fmla="*/ 397180 h 1154858"/>
              <a:gd name="connsiteX2470" fmla="*/ 3737240 w 12187340"/>
              <a:gd name="connsiteY2470" fmla="*/ 412017 h 1154858"/>
              <a:gd name="connsiteX2471" fmla="*/ 3844049 w 12187340"/>
              <a:gd name="connsiteY2471" fmla="*/ 411416 h 1154858"/>
              <a:gd name="connsiteX2472" fmla="*/ 3845124 w 12187340"/>
              <a:gd name="connsiteY2472" fmla="*/ 397381 h 1154858"/>
              <a:gd name="connsiteX2473" fmla="*/ 3813225 w 12187340"/>
              <a:gd name="connsiteY2473" fmla="*/ 402193 h 1154858"/>
              <a:gd name="connsiteX2474" fmla="*/ 3813225 w 12187340"/>
              <a:gd name="connsiteY2474" fmla="*/ 406805 h 1154858"/>
              <a:gd name="connsiteX2475" fmla="*/ 3844049 w 12187340"/>
              <a:gd name="connsiteY2475" fmla="*/ 411416 h 1154858"/>
              <a:gd name="connsiteX2476" fmla="*/ 3374161 w 12187340"/>
              <a:gd name="connsiteY2476" fmla="*/ 410614 h 1154858"/>
              <a:gd name="connsiteX2477" fmla="*/ 3374519 w 12187340"/>
              <a:gd name="connsiteY2477" fmla="*/ 405802 h 1154858"/>
              <a:gd name="connsiteX2478" fmla="*/ 3365559 w 12187340"/>
              <a:gd name="connsiteY2478" fmla="*/ 408208 h 1154858"/>
              <a:gd name="connsiteX2479" fmla="*/ 3374161 w 12187340"/>
              <a:gd name="connsiteY2479" fmla="*/ 410614 h 1154858"/>
              <a:gd name="connsiteX2480" fmla="*/ 3355165 w 12187340"/>
              <a:gd name="connsiteY2480" fmla="*/ 410213 h 1154858"/>
              <a:gd name="connsiteX2481" fmla="*/ 3359108 w 12187340"/>
              <a:gd name="connsiteY2481" fmla="*/ 409010 h 1154858"/>
              <a:gd name="connsiteX2482" fmla="*/ 3354807 w 12187340"/>
              <a:gd name="connsiteY2482" fmla="*/ 407807 h 1154858"/>
              <a:gd name="connsiteX2483" fmla="*/ 3355165 w 12187340"/>
              <a:gd name="connsiteY2483" fmla="*/ 410213 h 1154858"/>
              <a:gd name="connsiteX2484" fmla="*/ 3296026 w 12187340"/>
              <a:gd name="connsiteY2484" fmla="*/ 409411 h 1154858"/>
              <a:gd name="connsiteX2485" fmla="*/ 3265919 w 12187340"/>
              <a:gd name="connsiteY2485" fmla="*/ 393973 h 1154858"/>
              <a:gd name="connsiteX2486" fmla="*/ 3247281 w 12187340"/>
              <a:gd name="connsiteY2486" fmla="*/ 404399 h 1154858"/>
              <a:gd name="connsiteX2487" fmla="*/ 3296026 w 12187340"/>
              <a:gd name="connsiteY2487" fmla="*/ 409411 h 1154858"/>
              <a:gd name="connsiteX2488" fmla="*/ 3298176 w 12187340"/>
              <a:gd name="connsiteY2488" fmla="*/ 409212 h 1154858"/>
              <a:gd name="connsiteX2489" fmla="*/ 3318248 w 12187340"/>
              <a:gd name="connsiteY2489" fmla="*/ 398786 h 1154858"/>
              <a:gd name="connsiteX2490" fmla="*/ 3293517 w 12187340"/>
              <a:gd name="connsiteY2490" fmla="*/ 392771 h 1154858"/>
              <a:gd name="connsiteX2491" fmla="*/ 3266635 w 12187340"/>
              <a:gd name="connsiteY2491" fmla="*/ 392771 h 1154858"/>
              <a:gd name="connsiteX2492" fmla="*/ 3298176 w 12187340"/>
              <a:gd name="connsiteY2492" fmla="*/ 409212 h 1154858"/>
              <a:gd name="connsiteX2493" fmla="*/ 3435451 w 12187340"/>
              <a:gd name="connsiteY2493" fmla="*/ 408810 h 1154858"/>
              <a:gd name="connsiteX2494" fmla="*/ 3484196 w 12187340"/>
              <a:gd name="connsiteY2494" fmla="*/ 403196 h 1154858"/>
              <a:gd name="connsiteX2495" fmla="*/ 3471651 w 12187340"/>
              <a:gd name="connsiteY2495" fmla="*/ 396179 h 1154858"/>
              <a:gd name="connsiteX2496" fmla="*/ 3463049 w 12187340"/>
              <a:gd name="connsiteY2496" fmla="*/ 394575 h 1154858"/>
              <a:gd name="connsiteX2497" fmla="*/ 3435451 w 12187340"/>
              <a:gd name="connsiteY2497" fmla="*/ 408810 h 1154858"/>
              <a:gd name="connsiteX2498" fmla="*/ 3360541 w 12187340"/>
              <a:gd name="connsiteY2498" fmla="*/ 408610 h 1154858"/>
              <a:gd name="connsiteX2499" fmla="*/ 3361616 w 12187340"/>
              <a:gd name="connsiteY2499" fmla="*/ 408208 h 1154858"/>
              <a:gd name="connsiteX2500" fmla="*/ 3354806 w 12187340"/>
              <a:gd name="connsiteY2500" fmla="*/ 406404 h 1154858"/>
              <a:gd name="connsiteX2501" fmla="*/ 3354806 w 12187340"/>
              <a:gd name="connsiteY2501" fmla="*/ 407205 h 1154858"/>
              <a:gd name="connsiteX2502" fmla="*/ 3360541 w 12187340"/>
              <a:gd name="connsiteY2502" fmla="*/ 408609 h 1154858"/>
              <a:gd name="connsiteX2503" fmla="*/ 3433659 w 12187340"/>
              <a:gd name="connsiteY2503" fmla="*/ 408208 h 1154858"/>
              <a:gd name="connsiteX2504" fmla="*/ 3460899 w 12187340"/>
              <a:gd name="connsiteY2504" fmla="*/ 394173 h 1154858"/>
              <a:gd name="connsiteX2505" fmla="*/ 3451580 w 12187340"/>
              <a:gd name="connsiteY2505" fmla="*/ 392369 h 1154858"/>
              <a:gd name="connsiteX2506" fmla="*/ 3403193 w 12187340"/>
              <a:gd name="connsiteY2506" fmla="*/ 392369 h 1154858"/>
              <a:gd name="connsiteX2507" fmla="*/ 3433659 w 12187340"/>
              <a:gd name="connsiteY2507" fmla="*/ 408208 h 1154858"/>
              <a:gd name="connsiteX2508" fmla="*/ 3363767 w 12187340"/>
              <a:gd name="connsiteY2508" fmla="*/ 407807 h 1154858"/>
              <a:gd name="connsiteX2509" fmla="*/ 3374520 w 12187340"/>
              <a:gd name="connsiteY2509" fmla="*/ 404599 h 1154858"/>
              <a:gd name="connsiteX2510" fmla="*/ 3374520 w 12187340"/>
              <a:gd name="connsiteY2510" fmla="*/ 398183 h 1154858"/>
              <a:gd name="connsiteX2511" fmla="*/ 3365918 w 12187340"/>
              <a:gd name="connsiteY2511" fmla="*/ 396579 h 1154858"/>
              <a:gd name="connsiteX2512" fmla="*/ 3354807 w 12187340"/>
              <a:gd name="connsiteY2512" fmla="*/ 398985 h 1154858"/>
              <a:gd name="connsiteX2513" fmla="*/ 3354807 w 12187340"/>
              <a:gd name="connsiteY2513" fmla="*/ 405200 h 1154858"/>
              <a:gd name="connsiteX2514" fmla="*/ 3363767 w 12187340"/>
              <a:gd name="connsiteY2514" fmla="*/ 407807 h 1154858"/>
              <a:gd name="connsiteX2515" fmla="*/ 3770573 w 12187340"/>
              <a:gd name="connsiteY2515" fmla="*/ 407005 h 1154858"/>
              <a:gd name="connsiteX2516" fmla="*/ 3786344 w 12187340"/>
              <a:gd name="connsiteY2516" fmla="*/ 404599 h 1154858"/>
              <a:gd name="connsiteX2517" fmla="*/ 3770573 w 12187340"/>
              <a:gd name="connsiteY2517" fmla="*/ 402193 h 1154858"/>
              <a:gd name="connsiteX2518" fmla="*/ 3770573 w 12187340"/>
              <a:gd name="connsiteY2518" fmla="*/ 407005 h 1154858"/>
              <a:gd name="connsiteX2519" fmla="*/ 3353014 w 12187340"/>
              <a:gd name="connsiteY2519" fmla="*/ 406804 h 1154858"/>
              <a:gd name="connsiteX2520" fmla="*/ 3353014 w 12187340"/>
              <a:gd name="connsiteY2520" fmla="*/ 405802 h 1154858"/>
              <a:gd name="connsiteX2521" fmla="*/ 3340111 w 12187340"/>
              <a:gd name="connsiteY2521" fmla="*/ 402393 h 1154858"/>
              <a:gd name="connsiteX2522" fmla="*/ 3340111 w 12187340"/>
              <a:gd name="connsiteY2522" fmla="*/ 403396 h 1154858"/>
              <a:gd name="connsiteX2523" fmla="*/ 3353014 w 12187340"/>
              <a:gd name="connsiteY2523" fmla="*/ 406804 h 1154858"/>
              <a:gd name="connsiteX2524" fmla="*/ 3810358 w 12187340"/>
              <a:gd name="connsiteY2524" fmla="*/ 406403 h 1154858"/>
              <a:gd name="connsiteX2525" fmla="*/ 3810358 w 12187340"/>
              <a:gd name="connsiteY2525" fmla="*/ 402794 h 1154858"/>
              <a:gd name="connsiteX2526" fmla="*/ 3798172 w 12187340"/>
              <a:gd name="connsiteY2526" fmla="*/ 404598 h 1154858"/>
              <a:gd name="connsiteX2527" fmla="*/ 3810358 w 12187340"/>
              <a:gd name="connsiteY2527" fmla="*/ 406403 h 1154858"/>
              <a:gd name="connsiteX2528" fmla="*/ 3353014 w 12187340"/>
              <a:gd name="connsiteY2528" fmla="*/ 404598 h 1154858"/>
              <a:gd name="connsiteX2529" fmla="*/ 3353014 w 12187340"/>
              <a:gd name="connsiteY2529" fmla="*/ 399586 h 1154858"/>
              <a:gd name="connsiteX2530" fmla="*/ 3342620 w 12187340"/>
              <a:gd name="connsiteY2530" fmla="*/ 401791 h 1154858"/>
              <a:gd name="connsiteX2531" fmla="*/ 3353014 w 12187340"/>
              <a:gd name="connsiteY2531" fmla="*/ 404598 h 1154858"/>
              <a:gd name="connsiteX2532" fmla="*/ 3244772 w 12187340"/>
              <a:gd name="connsiteY2532" fmla="*/ 404197 h 1154858"/>
              <a:gd name="connsiteX2533" fmla="*/ 3225059 w 12187340"/>
              <a:gd name="connsiteY2533" fmla="*/ 393571 h 1154858"/>
              <a:gd name="connsiteX2534" fmla="*/ 3213589 w 12187340"/>
              <a:gd name="connsiteY2534" fmla="*/ 400989 h 1154858"/>
              <a:gd name="connsiteX2535" fmla="*/ 3244772 w 12187340"/>
              <a:gd name="connsiteY2535" fmla="*/ 404197 h 1154858"/>
              <a:gd name="connsiteX2536" fmla="*/ 3376312 w 12187340"/>
              <a:gd name="connsiteY2536" fmla="*/ 403997 h 1154858"/>
              <a:gd name="connsiteX2537" fmla="*/ 3387423 w 12187340"/>
              <a:gd name="connsiteY2537" fmla="*/ 400789 h 1154858"/>
              <a:gd name="connsiteX2538" fmla="*/ 3376312 w 12187340"/>
              <a:gd name="connsiteY2538" fmla="*/ 398584 h 1154858"/>
              <a:gd name="connsiteX2539" fmla="*/ 3376312 w 12187340"/>
              <a:gd name="connsiteY2539" fmla="*/ 403997 h 1154858"/>
              <a:gd name="connsiteX2540" fmla="*/ 3792437 w 12187340"/>
              <a:gd name="connsiteY2540" fmla="*/ 403798 h 1154858"/>
              <a:gd name="connsiteX2541" fmla="*/ 3810358 w 12187340"/>
              <a:gd name="connsiteY2541" fmla="*/ 400991 h 1154858"/>
              <a:gd name="connsiteX2542" fmla="*/ 3810358 w 12187340"/>
              <a:gd name="connsiteY2542" fmla="*/ 391567 h 1154858"/>
              <a:gd name="connsiteX2543" fmla="*/ 3790286 w 12187340"/>
              <a:gd name="connsiteY2543" fmla="*/ 388760 h 1154858"/>
              <a:gd name="connsiteX2544" fmla="*/ 3770215 w 12187340"/>
              <a:gd name="connsiteY2544" fmla="*/ 391567 h 1154858"/>
              <a:gd name="connsiteX2545" fmla="*/ 3770215 w 12187340"/>
              <a:gd name="connsiteY2545" fmla="*/ 400389 h 1154858"/>
              <a:gd name="connsiteX2546" fmla="*/ 3792437 w 12187340"/>
              <a:gd name="connsiteY2546" fmla="*/ 403798 h 1154858"/>
              <a:gd name="connsiteX2547" fmla="*/ 3246205 w 12187340"/>
              <a:gd name="connsiteY2547" fmla="*/ 403597 h 1154858"/>
              <a:gd name="connsiteX2548" fmla="*/ 3265560 w 12187340"/>
              <a:gd name="connsiteY2548" fmla="*/ 392770 h 1154858"/>
              <a:gd name="connsiteX2549" fmla="*/ 3226134 w 12187340"/>
              <a:gd name="connsiteY2549" fmla="*/ 392971 h 1154858"/>
              <a:gd name="connsiteX2550" fmla="*/ 3246205 w 12187340"/>
              <a:gd name="connsiteY2550" fmla="*/ 403597 h 1154858"/>
              <a:gd name="connsiteX2551" fmla="*/ 3338319 w 12187340"/>
              <a:gd name="connsiteY2551" fmla="*/ 402996 h 1154858"/>
              <a:gd name="connsiteX2552" fmla="*/ 3337602 w 12187340"/>
              <a:gd name="connsiteY2552" fmla="*/ 392570 h 1154858"/>
              <a:gd name="connsiteX2553" fmla="*/ 3331151 w 12187340"/>
              <a:gd name="connsiteY2553" fmla="*/ 392570 h 1154858"/>
              <a:gd name="connsiteX2554" fmla="*/ 3331151 w 12187340"/>
              <a:gd name="connsiteY2554" fmla="*/ 392770 h 1154858"/>
              <a:gd name="connsiteX2555" fmla="*/ 3331509 w 12187340"/>
              <a:gd name="connsiteY2555" fmla="*/ 392971 h 1154858"/>
              <a:gd name="connsiteX2556" fmla="*/ 3331509 w 12187340"/>
              <a:gd name="connsiteY2556" fmla="*/ 393170 h 1154858"/>
              <a:gd name="connsiteX2557" fmla="*/ 3331151 w 12187340"/>
              <a:gd name="connsiteY2557" fmla="*/ 393370 h 1154858"/>
              <a:gd name="connsiteX2558" fmla="*/ 3320757 w 12187340"/>
              <a:gd name="connsiteY2558" fmla="*/ 398783 h 1154858"/>
              <a:gd name="connsiteX2559" fmla="*/ 3338319 w 12187340"/>
              <a:gd name="connsiteY2559" fmla="*/ 402993 h 1154858"/>
              <a:gd name="connsiteX2560" fmla="*/ 3485988 w 12187340"/>
              <a:gd name="connsiteY2560" fmla="*/ 402796 h 1154858"/>
              <a:gd name="connsiteX2561" fmla="*/ 3491364 w 12187340"/>
              <a:gd name="connsiteY2561" fmla="*/ 399989 h 1154858"/>
              <a:gd name="connsiteX2562" fmla="*/ 3475594 w 12187340"/>
              <a:gd name="connsiteY2562" fmla="*/ 396982 h 1154858"/>
              <a:gd name="connsiteX2563" fmla="*/ 3485988 w 12187340"/>
              <a:gd name="connsiteY2563" fmla="*/ 402789 h 1154858"/>
              <a:gd name="connsiteX2564" fmla="*/ 3488139 w 12187340"/>
              <a:gd name="connsiteY2564" fmla="*/ 402796 h 1154858"/>
              <a:gd name="connsiteX2565" fmla="*/ 3499966 w 12187340"/>
              <a:gd name="connsiteY2565" fmla="*/ 401593 h 1154858"/>
              <a:gd name="connsiteX2566" fmla="*/ 3492798 w 12187340"/>
              <a:gd name="connsiteY2566" fmla="*/ 400190 h 1154858"/>
              <a:gd name="connsiteX2567" fmla="*/ 3488139 w 12187340"/>
              <a:gd name="connsiteY2567" fmla="*/ 402796 h 1154858"/>
              <a:gd name="connsiteX2568" fmla="*/ 3500683 w 12187340"/>
              <a:gd name="connsiteY2568" fmla="*/ 401393 h 1154858"/>
              <a:gd name="connsiteX2569" fmla="*/ 3517529 w 12187340"/>
              <a:gd name="connsiteY2569" fmla="*/ 399588 h 1154858"/>
              <a:gd name="connsiteX2570" fmla="*/ 3506776 w 12187340"/>
              <a:gd name="connsiteY2570" fmla="*/ 392772 h 1154858"/>
              <a:gd name="connsiteX2571" fmla="*/ 3493157 w 12187340"/>
              <a:gd name="connsiteY2571" fmla="*/ 399989 h 1154858"/>
              <a:gd name="connsiteX2572" fmla="*/ 3500683 w 12187340"/>
              <a:gd name="connsiteY2572" fmla="*/ 401393 h 1154858"/>
              <a:gd name="connsiteX2573" fmla="*/ 3340111 w 12187340"/>
              <a:gd name="connsiteY2573" fmla="*/ 401193 h 1154858"/>
              <a:gd name="connsiteX2574" fmla="*/ 3353014 w 12187340"/>
              <a:gd name="connsiteY2574" fmla="*/ 398386 h 1154858"/>
              <a:gd name="connsiteX2575" fmla="*/ 3352657 w 12187340"/>
              <a:gd name="connsiteY2575" fmla="*/ 393975 h 1154858"/>
              <a:gd name="connsiteX2576" fmla="*/ 3346205 w 12187340"/>
              <a:gd name="connsiteY2576" fmla="*/ 392572 h 1154858"/>
              <a:gd name="connsiteX2577" fmla="*/ 3339395 w 12187340"/>
              <a:gd name="connsiteY2577" fmla="*/ 392572 h 1154858"/>
              <a:gd name="connsiteX2578" fmla="*/ 3340112 w 12187340"/>
              <a:gd name="connsiteY2578" fmla="*/ 401193 h 1154858"/>
              <a:gd name="connsiteX2579" fmla="*/ 3212156 w 12187340"/>
              <a:gd name="connsiteY2579" fmla="*/ 400792 h 1154858"/>
              <a:gd name="connsiteX2580" fmla="*/ 3197819 w 12187340"/>
              <a:gd name="connsiteY2580" fmla="*/ 392973 h 1154858"/>
              <a:gd name="connsiteX2581" fmla="*/ 3183482 w 12187340"/>
              <a:gd name="connsiteY2581" fmla="*/ 392973 h 1154858"/>
              <a:gd name="connsiteX2582" fmla="*/ 3208930 w 12187340"/>
              <a:gd name="connsiteY2582" fmla="*/ 400391 h 1154858"/>
              <a:gd name="connsiteX2583" fmla="*/ 3212156 w 12187340"/>
              <a:gd name="connsiteY2583" fmla="*/ 400792 h 1154858"/>
              <a:gd name="connsiteX2584" fmla="*/ 3813225 w 12187340"/>
              <a:gd name="connsiteY2584" fmla="*/ 400592 h 1154858"/>
              <a:gd name="connsiteX2585" fmla="*/ 3840824 w 12187340"/>
              <a:gd name="connsiteY2585" fmla="*/ 396382 h 1154858"/>
              <a:gd name="connsiteX2586" fmla="*/ 3813225 w 12187340"/>
              <a:gd name="connsiteY2586" fmla="*/ 392172 h 1154858"/>
              <a:gd name="connsiteX2587" fmla="*/ 3813225 w 12187340"/>
              <a:gd name="connsiteY2587" fmla="*/ 400592 h 1154858"/>
              <a:gd name="connsiteX2588" fmla="*/ 3389215 w 12187340"/>
              <a:gd name="connsiteY2588" fmla="*/ 400191 h 1154858"/>
              <a:gd name="connsiteX2589" fmla="*/ 3389932 w 12187340"/>
              <a:gd name="connsiteY2589" fmla="*/ 392372 h 1154858"/>
              <a:gd name="connsiteX2590" fmla="*/ 3384197 w 12187340"/>
              <a:gd name="connsiteY2590" fmla="*/ 392572 h 1154858"/>
              <a:gd name="connsiteX2591" fmla="*/ 3376670 w 12187340"/>
              <a:gd name="connsiteY2591" fmla="*/ 394377 h 1154858"/>
              <a:gd name="connsiteX2592" fmla="*/ 3376312 w 12187340"/>
              <a:gd name="connsiteY2592" fmla="*/ 397585 h 1154858"/>
              <a:gd name="connsiteX2593" fmla="*/ 3389216 w 12187340"/>
              <a:gd name="connsiteY2593" fmla="*/ 400191 h 1154858"/>
              <a:gd name="connsiteX2594" fmla="*/ 3204629 w 12187340"/>
              <a:gd name="connsiteY2594" fmla="*/ 399991 h 1154858"/>
              <a:gd name="connsiteX2595" fmla="*/ 3180973 w 12187340"/>
              <a:gd name="connsiteY2595" fmla="*/ 392974 h 1154858"/>
              <a:gd name="connsiteX2596" fmla="*/ 3155525 w 12187340"/>
              <a:gd name="connsiteY2596" fmla="*/ 392974 h 1154858"/>
              <a:gd name="connsiteX2597" fmla="*/ 3197102 w 12187340"/>
              <a:gd name="connsiteY2597" fmla="*/ 399390 h 1154858"/>
              <a:gd name="connsiteX2598" fmla="*/ 3197102 w 12187340"/>
              <a:gd name="connsiteY2598" fmla="*/ 399190 h 1154858"/>
              <a:gd name="connsiteX2599" fmla="*/ 3204629 w 12187340"/>
              <a:gd name="connsiteY2599" fmla="*/ 399992 h 1154858"/>
              <a:gd name="connsiteX2600" fmla="*/ 3212872 w 12187340"/>
              <a:gd name="connsiteY2600" fmla="*/ 399791 h 1154858"/>
              <a:gd name="connsiteX2601" fmla="*/ 3223983 w 12187340"/>
              <a:gd name="connsiteY2601" fmla="*/ 392974 h 1154858"/>
              <a:gd name="connsiteX2602" fmla="*/ 3200686 w 12187340"/>
              <a:gd name="connsiteY2602" fmla="*/ 392974 h 1154858"/>
              <a:gd name="connsiteX2603" fmla="*/ 3212872 w 12187340"/>
              <a:gd name="connsiteY2603" fmla="*/ 399791 h 1154858"/>
              <a:gd name="connsiteX2604" fmla="*/ 3491723 w 12187340"/>
              <a:gd name="connsiteY2604" fmla="*/ 399791 h 1154858"/>
              <a:gd name="connsiteX2605" fmla="*/ 3505343 w 12187340"/>
              <a:gd name="connsiteY2605" fmla="*/ 392172 h 1154858"/>
              <a:gd name="connsiteX2606" fmla="*/ 3467350 w 12187340"/>
              <a:gd name="connsiteY2606" fmla="*/ 392371 h 1154858"/>
              <a:gd name="connsiteX2607" fmla="*/ 3474519 w 12187340"/>
              <a:gd name="connsiteY2607" fmla="*/ 396381 h 1154858"/>
              <a:gd name="connsiteX2608" fmla="*/ 3491723 w 12187340"/>
              <a:gd name="connsiteY2608" fmla="*/ 399790 h 1154858"/>
              <a:gd name="connsiteX2609" fmla="*/ 3767347 w 12187340"/>
              <a:gd name="connsiteY2609" fmla="*/ 399791 h 1154858"/>
              <a:gd name="connsiteX2610" fmla="*/ 3767347 w 12187340"/>
              <a:gd name="connsiteY2610" fmla="*/ 392172 h 1154858"/>
              <a:gd name="connsiteX2611" fmla="*/ 3741541 w 12187340"/>
              <a:gd name="connsiteY2611" fmla="*/ 396182 h 1154858"/>
              <a:gd name="connsiteX2612" fmla="*/ 3767347 w 12187340"/>
              <a:gd name="connsiteY2612" fmla="*/ 399791 h 1154858"/>
              <a:gd name="connsiteX2613" fmla="*/ 3519321 w 12187340"/>
              <a:gd name="connsiteY2613" fmla="*/ 398989 h 1154858"/>
              <a:gd name="connsiteX2614" fmla="*/ 3531149 w 12187340"/>
              <a:gd name="connsiteY2614" fmla="*/ 392172 h 1154858"/>
              <a:gd name="connsiteX2615" fmla="*/ 3508569 w 12187340"/>
              <a:gd name="connsiteY2615" fmla="*/ 392172 h 1154858"/>
              <a:gd name="connsiteX2616" fmla="*/ 3519321 w 12187340"/>
              <a:gd name="connsiteY2616" fmla="*/ 398989 h 1154858"/>
              <a:gd name="connsiteX2617" fmla="*/ 3521472 w 12187340"/>
              <a:gd name="connsiteY2617" fmla="*/ 398989 h 1154858"/>
              <a:gd name="connsiteX2618" fmla="*/ 3539751 w 12187340"/>
              <a:gd name="connsiteY2618" fmla="*/ 396984 h 1154858"/>
              <a:gd name="connsiteX2619" fmla="*/ 3579177 w 12187340"/>
              <a:gd name="connsiteY2619" fmla="*/ 392172 h 1154858"/>
              <a:gd name="connsiteX2620" fmla="*/ 3533658 w 12187340"/>
              <a:gd name="connsiteY2620" fmla="*/ 392172 h 1154858"/>
              <a:gd name="connsiteX2621" fmla="*/ 3521472 w 12187340"/>
              <a:gd name="connsiteY2621" fmla="*/ 398989 h 1154858"/>
              <a:gd name="connsiteX2622" fmla="*/ 3318965 w 12187340"/>
              <a:gd name="connsiteY2622" fmla="*/ 398388 h 1154858"/>
              <a:gd name="connsiteX2623" fmla="*/ 3329717 w 12187340"/>
              <a:gd name="connsiteY2623" fmla="*/ 392774 h 1154858"/>
              <a:gd name="connsiteX2624" fmla="*/ 3329717 w 12187340"/>
              <a:gd name="connsiteY2624" fmla="*/ 392574 h 1154858"/>
              <a:gd name="connsiteX2625" fmla="*/ 3296026 w 12187340"/>
              <a:gd name="connsiteY2625" fmla="*/ 392774 h 1154858"/>
              <a:gd name="connsiteX2626" fmla="*/ 3318965 w 12187340"/>
              <a:gd name="connsiteY2626" fmla="*/ 398388 h 1154858"/>
              <a:gd name="connsiteX2627" fmla="*/ 3354807 w 12187340"/>
              <a:gd name="connsiteY2627" fmla="*/ 397986 h 1154858"/>
              <a:gd name="connsiteX2628" fmla="*/ 3363409 w 12187340"/>
              <a:gd name="connsiteY2628" fmla="*/ 395982 h 1154858"/>
              <a:gd name="connsiteX2629" fmla="*/ 3354448 w 12187340"/>
              <a:gd name="connsiteY2629" fmla="*/ 394378 h 1154858"/>
              <a:gd name="connsiteX2630" fmla="*/ 3354806 w 12187340"/>
              <a:gd name="connsiteY2630" fmla="*/ 397986 h 1154858"/>
              <a:gd name="connsiteX2631" fmla="*/ 3374520 w 12187340"/>
              <a:gd name="connsiteY2631" fmla="*/ 397185 h 1154858"/>
              <a:gd name="connsiteX2632" fmla="*/ 3374520 w 12187340"/>
              <a:gd name="connsiteY2632" fmla="*/ 394578 h 1154858"/>
              <a:gd name="connsiteX2633" fmla="*/ 3368785 w 12187340"/>
              <a:gd name="connsiteY2633" fmla="*/ 395982 h 1154858"/>
              <a:gd name="connsiteX2634" fmla="*/ 3374520 w 12187340"/>
              <a:gd name="connsiteY2634" fmla="*/ 397185 h 1154858"/>
              <a:gd name="connsiteX2635" fmla="*/ 3470935 w 12187340"/>
              <a:gd name="connsiteY2635" fmla="*/ 395781 h 1154858"/>
              <a:gd name="connsiteX2636" fmla="*/ 3465917 w 12187340"/>
              <a:gd name="connsiteY2636" fmla="*/ 392974 h 1154858"/>
              <a:gd name="connsiteX2637" fmla="*/ 3463408 w 12187340"/>
              <a:gd name="connsiteY2637" fmla="*/ 394378 h 1154858"/>
              <a:gd name="connsiteX2638" fmla="*/ 3470935 w 12187340"/>
              <a:gd name="connsiteY2638" fmla="*/ 395781 h 1154858"/>
              <a:gd name="connsiteX2639" fmla="*/ 3365918 w 12187340"/>
              <a:gd name="connsiteY2639" fmla="*/ 395380 h 1154858"/>
              <a:gd name="connsiteX2640" fmla="*/ 3374520 w 12187340"/>
              <a:gd name="connsiteY2640" fmla="*/ 393575 h 1154858"/>
              <a:gd name="connsiteX2641" fmla="*/ 3374520 w 12187340"/>
              <a:gd name="connsiteY2641" fmla="*/ 392573 h 1154858"/>
              <a:gd name="connsiteX2642" fmla="*/ 3354448 w 12187340"/>
              <a:gd name="connsiteY2642" fmla="*/ 392573 h 1154858"/>
              <a:gd name="connsiteX2643" fmla="*/ 3354448 w 12187340"/>
              <a:gd name="connsiteY2643" fmla="*/ 393174 h 1154858"/>
              <a:gd name="connsiteX2644" fmla="*/ 3365918 w 12187340"/>
              <a:gd name="connsiteY2644" fmla="*/ 395379 h 1154858"/>
              <a:gd name="connsiteX2645" fmla="*/ 3845125 w 12187340"/>
              <a:gd name="connsiteY2645" fmla="*/ 395180 h 1154858"/>
              <a:gd name="connsiteX2646" fmla="*/ 3845841 w 12187340"/>
              <a:gd name="connsiteY2646" fmla="*/ 380143 h 1154858"/>
              <a:gd name="connsiteX2647" fmla="*/ 3813584 w 12187340"/>
              <a:gd name="connsiteY2647" fmla="*/ 385155 h 1154858"/>
              <a:gd name="connsiteX2648" fmla="*/ 3813584 w 12187340"/>
              <a:gd name="connsiteY2648" fmla="*/ 390368 h 1154858"/>
              <a:gd name="connsiteX2649" fmla="*/ 3845125 w 12187340"/>
              <a:gd name="connsiteY2649" fmla="*/ 395180 h 1154858"/>
              <a:gd name="connsiteX2650" fmla="*/ 3736165 w 12187340"/>
              <a:gd name="connsiteY2650" fmla="*/ 394981 h 1154858"/>
              <a:gd name="connsiteX2651" fmla="*/ 3766989 w 12187340"/>
              <a:gd name="connsiteY2651" fmla="*/ 390369 h 1154858"/>
              <a:gd name="connsiteX2652" fmla="*/ 3766989 w 12187340"/>
              <a:gd name="connsiteY2652" fmla="*/ 385156 h 1154858"/>
              <a:gd name="connsiteX2653" fmla="*/ 3736165 w 12187340"/>
              <a:gd name="connsiteY2653" fmla="*/ 380344 h 1154858"/>
              <a:gd name="connsiteX2654" fmla="*/ 3735807 w 12187340"/>
              <a:gd name="connsiteY2654" fmla="*/ 380344 h 1154858"/>
              <a:gd name="connsiteX2655" fmla="*/ 3735450 w 12187340"/>
              <a:gd name="connsiteY2655" fmla="*/ 380145 h 1154858"/>
              <a:gd name="connsiteX2656" fmla="*/ 3735092 w 12187340"/>
              <a:gd name="connsiteY2656" fmla="*/ 379944 h 1154858"/>
              <a:gd name="connsiteX2657" fmla="*/ 3734734 w 12187340"/>
              <a:gd name="connsiteY2657" fmla="*/ 379944 h 1154858"/>
              <a:gd name="connsiteX2658" fmla="*/ 3736167 w 12187340"/>
              <a:gd name="connsiteY2658" fmla="*/ 394981 h 1154858"/>
              <a:gd name="connsiteX2659" fmla="*/ 3461616 w 12187340"/>
              <a:gd name="connsiteY2659" fmla="*/ 393978 h 1154858"/>
              <a:gd name="connsiteX2660" fmla="*/ 3464483 w 12187340"/>
              <a:gd name="connsiteY2660" fmla="*/ 392374 h 1154858"/>
              <a:gd name="connsiteX2661" fmla="*/ 3453372 w 12187340"/>
              <a:gd name="connsiteY2661" fmla="*/ 392374 h 1154858"/>
              <a:gd name="connsiteX2662" fmla="*/ 3461616 w 12187340"/>
              <a:gd name="connsiteY2662" fmla="*/ 393978 h 1154858"/>
              <a:gd name="connsiteX2663" fmla="*/ 3376670 w 12187340"/>
              <a:gd name="connsiteY2663" fmla="*/ 393176 h 1154858"/>
              <a:gd name="connsiteX2664" fmla="*/ 3379179 w 12187340"/>
              <a:gd name="connsiteY2664" fmla="*/ 392576 h 1154858"/>
              <a:gd name="connsiteX2665" fmla="*/ 3376670 w 12187340"/>
              <a:gd name="connsiteY2665" fmla="*/ 392576 h 1154858"/>
              <a:gd name="connsiteX2666" fmla="*/ 3376670 w 12187340"/>
              <a:gd name="connsiteY2666" fmla="*/ 393176 h 1154858"/>
              <a:gd name="connsiteX2667" fmla="*/ 3352656 w 12187340"/>
              <a:gd name="connsiteY2667" fmla="*/ 392775 h 1154858"/>
              <a:gd name="connsiteX2668" fmla="*/ 3352656 w 12187340"/>
              <a:gd name="connsiteY2668" fmla="*/ 392574 h 1154858"/>
              <a:gd name="connsiteX2669" fmla="*/ 3351939 w 12187340"/>
              <a:gd name="connsiteY2669" fmla="*/ 392574 h 1154858"/>
              <a:gd name="connsiteX2670" fmla="*/ 3352656 w 12187340"/>
              <a:gd name="connsiteY2670" fmla="*/ 392775 h 1154858"/>
              <a:gd name="connsiteX2671" fmla="*/ 3179539 w 12187340"/>
              <a:gd name="connsiteY2671" fmla="*/ 391973 h 1154858"/>
              <a:gd name="connsiteX2672" fmla="*/ 3289933 w 12187340"/>
              <a:gd name="connsiteY2672" fmla="*/ 391774 h 1154858"/>
              <a:gd name="connsiteX2673" fmla="*/ 3289933 w 12187340"/>
              <a:gd name="connsiteY2673" fmla="*/ 391574 h 1154858"/>
              <a:gd name="connsiteX2674" fmla="*/ 3065920 w 12187340"/>
              <a:gd name="connsiteY2674" fmla="*/ 284911 h 1154858"/>
              <a:gd name="connsiteX2675" fmla="*/ 3050867 w 12187340"/>
              <a:gd name="connsiteY2675" fmla="*/ 286514 h 1154858"/>
              <a:gd name="connsiteX2676" fmla="*/ 3046566 w 12187340"/>
              <a:gd name="connsiteY2676" fmla="*/ 302354 h 1154858"/>
              <a:gd name="connsiteX2677" fmla="*/ 3177747 w 12187340"/>
              <a:gd name="connsiteY2677" fmla="*/ 391374 h 1154858"/>
              <a:gd name="connsiteX2678" fmla="*/ 3179539 w 12187340"/>
              <a:gd name="connsiteY2678" fmla="*/ 391975 h 1154858"/>
              <a:gd name="connsiteX2679" fmla="*/ 3292083 w 12187340"/>
              <a:gd name="connsiteY2679" fmla="*/ 391774 h 1154858"/>
              <a:gd name="connsiteX2680" fmla="*/ 3337602 w 12187340"/>
              <a:gd name="connsiteY2680" fmla="*/ 391574 h 1154858"/>
              <a:gd name="connsiteX2681" fmla="*/ 3335810 w 12187340"/>
              <a:gd name="connsiteY2681" fmla="*/ 367515 h 1154858"/>
              <a:gd name="connsiteX2682" fmla="*/ 3335453 w 12187340"/>
              <a:gd name="connsiteY2682" fmla="*/ 367315 h 1154858"/>
              <a:gd name="connsiteX2683" fmla="*/ 3335453 w 12187340"/>
              <a:gd name="connsiteY2683" fmla="*/ 367115 h 1154858"/>
              <a:gd name="connsiteX2684" fmla="*/ 3335453 w 12187340"/>
              <a:gd name="connsiteY2684" fmla="*/ 366915 h 1154858"/>
              <a:gd name="connsiteX2685" fmla="*/ 3335810 w 12187340"/>
              <a:gd name="connsiteY2685" fmla="*/ 366915 h 1154858"/>
              <a:gd name="connsiteX2686" fmla="*/ 3333660 w 12187340"/>
              <a:gd name="connsiteY2686" fmla="*/ 342454 h 1154858"/>
              <a:gd name="connsiteX2687" fmla="*/ 3106063 w 12187340"/>
              <a:gd name="connsiteY2687" fmla="*/ 268271 h 1154858"/>
              <a:gd name="connsiteX2688" fmla="*/ 3055885 w 12187340"/>
              <a:gd name="connsiteY2688" fmla="*/ 274085 h 1154858"/>
              <a:gd name="connsiteX2689" fmla="*/ 3054093 w 12187340"/>
              <a:gd name="connsiteY2689" fmla="*/ 274085 h 1154858"/>
              <a:gd name="connsiteX2690" fmla="*/ 3052659 w 12187340"/>
              <a:gd name="connsiteY2690" fmla="*/ 280100 h 1154858"/>
              <a:gd name="connsiteX2691" fmla="*/ 3056960 w 12187340"/>
              <a:gd name="connsiteY2691" fmla="*/ 281504 h 1154858"/>
              <a:gd name="connsiteX2692" fmla="*/ 3078824 w 12187340"/>
              <a:gd name="connsiteY2692" fmla="*/ 281303 h 1154858"/>
              <a:gd name="connsiteX2693" fmla="*/ 3091010 w 12187340"/>
              <a:gd name="connsiteY2693" fmla="*/ 281303 h 1154858"/>
              <a:gd name="connsiteX2694" fmla="*/ 3091010 w 12187340"/>
              <a:gd name="connsiteY2694" fmla="*/ 281904 h 1154858"/>
              <a:gd name="connsiteX2695" fmla="*/ 3080257 w 12187340"/>
              <a:gd name="connsiteY2695" fmla="*/ 283307 h 1154858"/>
              <a:gd name="connsiteX2696" fmla="*/ 3066996 w 12187340"/>
              <a:gd name="connsiteY2696" fmla="*/ 284711 h 1154858"/>
              <a:gd name="connsiteX2697" fmla="*/ 3290649 w 12187340"/>
              <a:gd name="connsiteY2697" fmla="*/ 391375 h 1154858"/>
              <a:gd name="connsiteX2698" fmla="*/ 3292083 w 12187340"/>
              <a:gd name="connsiteY2698" fmla="*/ 391776 h 1154858"/>
              <a:gd name="connsiteX2699" fmla="*/ 3339395 w 12187340"/>
              <a:gd name="connsiteY2699" fmla="*/ 391574 h 1154858"/>
              <a:gd name="connsiteX2700" fmla="*/ 3341187 w 12187340"/>
              <a:gd name="connsiteY2700" fmla="*/ 391574 h 1154858"/>
              <a:gd name="connsiteX2701" fmla="*/ 3339395 w 12187340"/>
              <a:gd name="connsiteY2701" fmla="*/ 391173 h 1154858"/>
              <a:gd name="connsiteX2702" fmla="*/ 3339395 w 12187340"/>
              <a:gd name="connsiteY2702" fmla="*/ 391574 h 1154858"/>
              <a:gd name="connsiteX2703" fmla="*/ 3346563 w 12187340"/>
              <a:gd name="connsiteY2703" fmla="*/ 391574 h 1154858"/>
              <a:gd name="connsiteX2704" fmla="*/ 3352656 w 12187340"/>
              <a:gd name="connsiteY2704" fmla="*/ 391574 h 1154858"/>
              <a:gd name="connsiteX2705" fmla="*/ 3352656 w 12187340"/>
              <a:gd name="connsiteY2705" fmla="*/ 389168 h 1154858"/>
              <a:gd name="connsiteX2706" fmla="*/ 3342620 w 12187340"/>
              <a:gd name="connsiteY2706" fmla="*/ 390772 h 1154858"/>
              <a:gd name="connsiteX2707" fmla="*/ 3346563 w 12187340"/>
              <a:gd name="connsiteY2707" fmla="*/ 391574 h 1154858"/>
              <a:gd name="connsiteX2708" fmla="*/ 3354448 w 12187340"/>
              <a:gd name="connsiteY2708" fmla="*/ 391574 h 1154858"/>
              <a:gd name="connsiteX2709" fmla="*/ 3374520 w 12187340"/>
              <a:gd name="connsiteY2709" fmla="*/ 391374 h 1154858"/>
              <a:gd name="connsiteX2710" fmla="*/ 3374520 w 12187340"/>
              <a:gd name="connsiteY2710" fmla="*/ 389168 h 1154858"/>
              <a:gd name="connsiteX2711" fmla="*/ 3363767 w 12187340"/>
              <a:gd name="connsiteY2711" fmla="*/ 387564 h 1154858"/>
              <a:gd name="connsiteX2712" fmla="*/ 3354448 w 12187340"/>
              <a:gd name="connsiteY2712" fmla="*/ 388968 h 1154858"/>
              <a:gd name="connsiteX2713" fmla="*/ 3354448 w 12187340"/>
              <a:gd name="connsiteY2713" fmla="*/ 391574 h 1154858"/>
              <a:gd name="connsiteX2714" fmla="*/ 3376670 w 12187340"/>
              <a:gd name="connsiteY2714" fmla="*/ 391374 h 1154858"/>
              <a:gd name="connsiteX2715" fmla="*/ 3383480 w 12187340"/>
              <a:gd name="connsiteY2715" fmla="*/ 391374 h 1154858"/>
              <a:gd name="connsiteX2716" fmla="*/ 3386347 w 12187340"/>
              <a:gd name="connsiteY2716" fmla="*/ 390972 h 1154858"/>
              <a:gd name="connsiteX2717" fmla="*/ 3376670 w 12187340"/>
              <a:gd name="connsiteY2717" fmla="*/ 389569 h 1154858"/>
              <a:gd name="connsiteX2718" fmla="*/ 3376670 w 12187340"/>
              <a:gd name="connsiteY2718" fmla="*/ 391373 h 1154858"/>
              <a:gd name="connsiteX2719" fmla="*/ 3389573 w 12187340"/>
              <a:gd name="connsiteY2719" fmla="*/ 391374 h 1154858"/>
              <a:gd name="connsiteX2720" fmla="*/ 3389931 w 12187340"/>
              <a:gd name="connsiteY2720" fmla="*/ 391374 h 1154858"/>
              <a:gd name="connsiteX2721" fmla="*/ 3389931 w 12187340"/>
              <a:gd name="connsiteY2721" fmla="*/ 391174 h 1154858"/>
              <a:gd name="connsiteX2722" fmla="*/ 3389574 w 12187340"/>
              <a:gd name="connsiteY2722" fmla="*/ 391174 h 1154858"/>
              <a:gd name="connsiteX2723" fmla="*/ 3389574 w 12187340"/>
              <a:gd name="connsiteY2723" fmla="*/ 391374 h 1154858"/>
              <a:gd name="connsiteX2724" fmla="*/ 3391724 w 12187340"/>
              <a:gd name="connsiteY2724" fmla="*/ 391374 h 1154858"/>
              <a:gd name="connsiteX2725" fmla="*/ 3447279 w 12187340"/>
              <a:gd name="connsiteY2725" fmla="*/ 391374 h 1154858"/>
              <a:gd name="connsiteX2726" fmla="*/ 3393157 w 12187340"/>
              <a:gd name="connsiteY2726" fmla="*/ 367515 h 1154858"/>
              <a:gd name="connsiteX2727" fmla="*/ 3391724 w 12187340"/>
              <a:gd name="connsiteY2727" fmla="*/ 391374 h 1154858"/>
              <a:gd name="connsiteX2728" fmla="*/ 3448713 w 12187340"/>
              <a:gd name="connsiteY2728" fmla="*/ 391374 h 1154858"/>
              <a:gd name="connsiteX2729" fmla="*/ 3576668 w 12187340"/>
              <a:gd name="connsiteY2729" fmla="*/ 391174 h 1154858"/>
              <a:gd name="connsiteX2730" fmla="*/ 3396383 w 12187340"/>
              <a:gd name="connsiteY2730" fmla="*/ 317793 h 1154858"/>
              <a:gd name="connsiteX2731" fmla="*/ 3396026 w 12187340"/>
              <a:gd name="connsiteY2731" fmla="*/ 322805 h 1154858"/>
              <a:gd name="connsiteX2732" fmla="*/ 3395668 w 12187340"/>
              <a:gd name="connsiteY2732" fmla="*/ 331827 h 1154858"/>
              <a:gd name="connsiteX2733" fmla="*/ 3394951 w 12187340"/>
              <a:gd name="connsiteY2733" fmla="*/ 340850 h 1154858"/>
              <a:gd name="connsiteX2734" fmla="*/ 3394951 w 12187340"/>
              <a:gd name="connsiteY2734" fmla="*/ 341050 h 1154858"/>
              <a:gd name="connsiteX2735" fmla="*/ 3394951 w 12187340"/>
              <a:gd name="connsiteY2735" fmla="*/ 341250 h 1154858"/>
              <a:gd name="connsiteX2736" fmla="*/ 3394233 w 12187340"/>
              <a:gd name="connsiteY2736" fmla="*/ 349459 h 1154858"/>
              <a:gd name="connsiteX2737" fmla="*/ 3394233 w 12187340"/>
              <a:gd name="connsiteY2737" fmla="*/ 349660 h 1154858"/>
              <a:gd name="connsiteX2738" fmla="*/ 3394233 w 12187340"/>
              <a:gd name="connsiteY2738" fmla="*/ 349860 h 1154858"/>
              <a:gd name="connsiteX2739" fmla="*/ 3393516 w 12187340"/>
              <a:gd name="connsiteY2739" fmla="*/ 366701 h 1154858"/>
              <a:gd name="connsiteX2740" fmla="*/ 3393516 w 12187340"/>
              <a:gd name="connsiteY2740" fmla="*/ 366901 h 1154858"/>
              <a:gd name="connsiteX2741" fmla="*/ 3448713 w 12187340"/>
              <a:gd name="connsiteY2741" fmla="*/ 391361 h 1154858"/>
              <a:gd name="connsiteX2742" fmla="*/ 3389215 w 12187340"/>
              <a:gd name="connsiteY2742" fmla="*/ 390371 h 1154858"/>
              <a:gd name="connsiteX2743" fmla="*/ 3389573 w 12187340"/>
              <a:gd name="connsiteY2743" fmla="*/ 390371 h 1154858"/>
              <a:gd name="connsiteX2744" fmla="*/ 3389930 w 12187340"/>
              <a:gd name="connsiteY2744" fmla="*/ 390371 h 1154858"/>
              <a:gd name="connsiteX2745" fmla="*/ 3390288 w 12187340"/>
              <a:gd name="connsiteY2745" fmla="*/ 383554 h 1154858"/>
              <a:gd name="connsiteX2746" fmla="*/ 3376668 w 12187340"/>
              <a:gd name="connsiteY2746" fmla="*/ 385559 h 1154858"/>
              <a:gd name="connsiteX2747" fmla="*/ 3376668 w 12187340"/>
              <a:gd name="connsiteY2747" fmla="*/ 388366 h 1154858"/>
              <a:gd name="connsiteX2748" fmla="*/ 3389213 w 12187340"/>
              <a:gd name="connsiteY2748" fmla="*/ 390371 h 1154858"/>
              <a:gd name="connsiteX2749" fmla="*/ 3339395 w 12187340"/>
              <a:gd name="connsiteY2749" fmla="*/ 390172 h 1154858"/>
              <a:gd name="connsiteX2750" fmla="*/ 3352656 w 12187340"/>
              <a:gd name="connsiteY2750" fmla="*/ 388167 h 1154858"/>
              <a:gd name="connsiteX2751" fmla="*/ 3352656 w 12187340"/>
              <a:gd name="connsiteY2751" fmla="*/ 385761 h 1154858"/>
              <a:gd name="connsiteX2752" fmla="*/ 3338678 w 12187340"/>
              <a:gd name="connsiteY2752" fmla="*/ 383756 h 1154858"/>
              <a:gd name="connsiteX2753" fmla="*/ 3339395 w 12187340"/>
              <a:gd name="connsiteY2753" fmla="*/ 390172 h 1154858"/>
              <a:gd name="connsiteX2754" fmla="*/ 3769856 w 12187340"/>
              <a:gd name="connsiteY2754" fmla="*/ 389971 h 1154858"/>
              <a:gd name="connsiteX2755" fmla="*/ 3784193 w 12187340"/>
              <a:gd name="connsiteY2755" fmla="*/ 387765 h 1154858"/>
              <a:gd name="connsiteX2756" fmla="*/ 3769856 w 12187340"/>
              <a:gd name="connsiteY2756" fmla="*/ 385760 h 1154858"/>
              <a:gd name="connsiteX2757" fmla="*/ 3769856 w 12187340"/>
              <a:gd name="connsiteY2757" fmla="*/ 389971 h 1154858"/>
              <a:gd name="connsiteX2758" fmla="*/ 3810358 w 12187340"/>
              <a:gd name="connsiteY2758" fmla="*/ 389971 h 1154858"/>
              <a:gd name="connsiteX2759" fmla="*/ 3810358 w 12187340"/>
              <a:gd name="connsiteY2759" fmla="*/ 385760 h 1154858"/>
              <a:gd name="connsiteX2760" fmla="*/ 3796021 w 12187340"/>
              <a:gd name="connsiteY2760" fmla="*/ 387765 h 1154858"/>
              <a:gd name="connsiteX2761" fmla="*/ 3810358 w 12187340"/>
              <a:gd name="connsiteY2761" fmla="*/ 389971 h 1154858"/>
              <a:gd name="connsiteX2762" fmla="*/ 3374520 w 12187340"/>
              <a:gd name="connsiteY2762" fmla="*/ 388166 h 1154858"/>
              <a:gd name="connsiteX2763" fmla="*/ 3374520 w 12187340"/>
              <a:gd name="connsiteY2763" fmla="*/ 385961 h 1154858"/>
              <a:gd name="connsiteX2764" fmla="*/ 3367351 w 12187340"/>
              <a:gd name="connsiteY2764" fmla="*/ 386963 h 1154858"/>
              <a:gd name="connsiteX2765" fmla="*/ 3374520 w 12187340"/>
              <a:gd name="connsiteY2765" fmla="*/ 388166 h 1154858"/>
              <a:gd name="connsiteX2766" fmla="*/ 3354448 w 12187340"/>
              <a:gd name="connsiteY2766" fmla="*/ 387966 h 1154858"/>
              <a:gd name="connsiteX2767" fmla="*/ 3360183 w 12187340"/>
              <a:gd name="connsiteY2767" fmla="*/ 386963 h 1154858"/>
              <a:gd name="connsiteX2768" fmla="*/ 3354448 w 12187340"/>
              <a:gd name="connsiteY2768" fmla="*/ 386162 h 1154858"/>
              <a:gd name="connsiteX2769" fmla="*/ 3354448 w 12187340"/>
              <a:gd name="connsiteY2769" fmla="*/ 387966 h 1154858"/>
              <a:gd name="connsiteX2770" fmla="*/ 3790286 w 12187340"/>
              <a:gd name="connsiteY2770" fmla="*/ 386963 h 1154858"/>
              <a:gd name="connsiteX2771" fmla="*/ 3810716 w 12187340"/>
              <a:gd name="connsiteY2771" fmla="*/ 383755 h 1154858"/>
              <a:gd name="connsiteX2772" fmla="*/ 3810716 w 12187340"/>
              <a:gd name="connsiteY2772" fmla="*/ 374733 h 1154858"/>
              <a:gd name="connsiteX2773" fmla="*/ 3792437 w 12187340"/>
              <a:gd name="connsiteY2773" fmla="*/ 371926 h 1154858"/>
              <a:gd name="connsiteX2774" fmla="*/ 3769498 w 12187340"/>
              <a:gd name="connsiteY2774" fmla="*/ 375335 h 1154858"/>
              <a:gd name="connsiteX2775" fmla="*/ 3769856 w 12187340"/>
              <a:gd name="connsiteY2775" fmla="*/ 383755 h 1154858"/>
              <a:gd name="connsiteX2776" fmla="*/ 3790286 w 12187340"/>
              <a:gd name="connsiteY2776" fmla="*/ 386963 h 1154858"/>
              <a:gd name="connsiteX2777" fmla="*/ 3363767 w 12187340"/>
              <a:gd name="connsiteY2777" fmla="*/ 386362 h 1154858"/>
              <a:gd name="connsiteX2778" fmla="*/ 3374520 w 12187340"/>
              <a:gd name="connsiteY2778" fmla="*/ 384759 h 1154858"/>
              <a:gd name="connsiteX2779" fmla="*/ 3374520 w 12187340"/>
              <a:gd name="connsiteY2779" fmla="*/ 381149 h 1154858"/>
              <a:gd name="connsiteX2780" fmla="*/ 3364842 w 12187340"/>
              <a:gd name="connsiteY2780" fmla="*/ 379746 h 1154858"/>
              <a:gd name="connsiteX2781" fmla="*/ 3354090 w 12187340"/>
              <a:gd name="connsiteY2781" fmla="*/ 381350 h 1154858"/>
              <a:gd name="connsiteX2782" fmla="*/ 3354448 w 12187340"/>
              <a:gd name="connsiteY2782" fmla="*/ 384959 h 1154858"/>
              <a:gd name="connsiteX2783" fmla="*/ 3363767 w 12187340"/>
              <a:gd name="connsiteY2783" fmla="*/ 386362 h 1154858"/>
              <a:gd name="connsiteX2784" fmla="*/ 3352656 w 12187340"/>
              <a:gd name="connsiteY2784" fmla="*/ 384759 h 1154858"/>
              <a:gd name="connsiteX2785" fmla="*/ 3352298 w 12187340"/>
              <a:gd name="connsiteY2785" fmla="*/ 381550 h 1154858"/>
              <a:gd name="connsiteX2786" fmla="*/ 3341904 w 12187340"/>
              <a:gd name="connsiteY2786" fmla="*/ 383154 h 1154858"/>
              <a:gd name="connsiteX2787" fmla="*/ 3352657 w 12187340"/>
              <a:gd name="connsiteY2787" fmla="*/ 384759 h 1154858"/>
              <a:gd name="connsiteX2788" fmla="*/ 3376670 w 12187340"/>
              <a:gd name="connsiteY2788" fmla="*/ 384558 h 1154858"/>
              <a:gd name="connsiteX2789" fmla="*/ 3386706 w 12187340"/>
              <a:gd name="connsiteY2789" fmla="*/ 382954 h 1154858"/>
              <a:gd name="connsiteX2790" fmla="*/ 3376670 w 12187340"/>
              <a:gd name="connsiteY2790" fmla="*/ 381350 h 1154858"/>
              <a:gd name="connsiteX2791" fmla="*/ 3376670 w 12187340"/>
              <a:gd name="connsiteY2791" fmla="*/ 384558 h 1154858"/>
              <a:gd name="connsiteX2792" fmla="*/ 3766989 w 12187340"/>
              <a:gd name="connsiteY2792" fmla="*/ 383555 h 1154858"/>
              <a:gd name="connsiteX2793" fmla="*/ 3766631 w 12187340"/>
              <a:gd name="connsiteY2793" fmla="*/ 375936 h 1154858"/>
              <a:gd name="connsiteX2794" fmla="*/ 3742259 w 12187340"/>
              <a:gd name="connsiteY2794" fmla="*/ 379746 h 1154858"/>
              <a:gd name="connsiteX2795" fmla="*/ 3766990 w 12187340"/>
              <a:gd name="connsiteY2795" fmla="*/ 383555 h 1154858"/>
              <a:gd name="connsiteX2796" fmla="*/ 3813584 w 12187340"/>
              <a:gd name="connsiteY2796" fmla="*/ 383356 h 1154858"/>
              <a:gd name="connsiteX2797" fmla="*/ 3840465 w 12187340"/>
              <a:gd name="connsiteY2797" fmla="*/ 379346 h 1154858"/>
              <a:gd name="connsiteX2798" fmla="*/ 3813584 w 12187340"/>
              <a:gd name="connsiteY2798" fmla="*/ 375336 h 1154858"/>
              <a:gd name="connsiteX2799" fmla="*/ 3813584 w 12187340"/>
              <a:gd name="connsiteY2799" fmla="*/ 383356 h 1154858"/>
              <a:gd name="connsiteX2800" fmla="*/ 3338678 w 12187340"/>
              <a:gd name="connsiteY2800" fmla="*/ 382554 h 1154858"/>
              <a:gd name="connsiteX2801" fmla="*/ 3352298 w 12187340"/>
              <a:gd name="connsiteY2801" fmla="*/ 380549 h 1154858"/>
              <a:gd name="connsiteX2802" fmla="*/ 3352298 w 12187340"/>
              <a:gd name="connsiteY2802" fmla="*/ 377742 h 1154858"/>
              <a:gd name="connsiteX2803" fmla="*/ 3338319 w 12187340"/>
              <a:gd name="connsiteY2803" fmla="*/ 375737 h 1154858"/>
              <a:gd name="connsiteX2804" fmla="*/ 3338677 w 12187340"/>
              <a:gd name="connsiteY2804" fmla="*/ 382554 h 1154858"/>
              <a:gd name="connsiteX2805" fmla="*/ 3390290 w 12187340"/>
              <a:gd name="connsiteY2805" fmla="*/ 382554 h 1154858"/>
              <a:gd name="connsiteX2806" fmla="*/ 3390648 w 12187340"/>
              <a:gd name="connsiteY2806" fmla="*/ 375737 h 1154858"/>
              <a:gd name="connsiteX2807" fmla="*/ 3376670 w 12187340"/>
              <a:gd name="connsiteY2807" fmla="*/ 377943 h 1154858"/>
              <a:gd name="connsiteX2808" fmla="*/ 3376670 w 12187340"/>
              <a:gd name="connsiteY2808" fmla="*/ 380349 h 1154858"/>
              <a:gd name="connsiteX2809" fmla="*/ 3390290 w 12187340"/>
              <a:gd name="connsiteY2809" fmla="*/ 382554 h 1154858"/>
              <a:gd name="connsiteX2810" fmla="*/ 3354090 w 12187340"/>
              <a:gd name="connsiteY2810" fmla="*/ 380349 h 1154858"/>
              <a:gd name="connsiteX2811" fmla="*/ 3361617 w 12187340"/>
              <a:gd name="connsiteY2811" fmla="*/ 379146 h 1154858"/>
              <a:gd name="connsiteX2812" fmla="*/ 3354090 w 12187340"/>
              <a:gd name="connsiteY2812" fmla="*/ 377943 h 1154858"/>
              <a:gd name="connsiteX2813" fmla="*/ 3354090 w 12187340"/>
              <a:gd name="connsiteY2813" fmla="*/ 380349 h 1154858"/>
              <a:gd name="connsiteX2814" fmla="*/ 3374520 w 12187340"/>
              <a:gd name="connsiteY2814" fmla="*/ 380149 h 1154858"/>
              <a:gd name="connsiteX2815" fmla="*/ 3374520 w 12187340"/>
              <a:gd name="connsiteY2815" fmla="*/ 378144 h 1154858"/>
              <a:gd name="connsiteX2816" fmla="*/ 3368785 w 12187340"/>
              <a:gd name="connsiteY2816" fmla="*/ 379147 h 1154858"/>
              <a:gd name="connsiteX2817" fmla="*/ 3374520 w 12187340"/>
              <a:gd name="connsiteY2817" fmla="*/ 380149 h 1154858"/>
              <a:gd name="connsiteX2818" fmla="*/ 3734731 w 12187340"/>
              <a:gd name="connsiteY2818" fmla="*/ 379147 h 1154858"/>
              <a:gd name="connsiteX2819" fmla="*/ 3735089 w 12187340"/>
              <a:gd name="connsiteY2819" fmla="*/ 379147 h 1154858"/>
              <a:gd name="connsiteX2820" fmla="*/ 3735447 w 12187340"/>
              <a:gd name="connsiteY2820" fmla="*/ 378946 h 1154858"/>
              <a:gd name="connsiteX2821" fmla="*/ 3735804 w 12187340"/>
              <a:gd name="connsiteY2821" fmla="*/ 378946 h 1154858"/>
              <a:gd name="connsiteX2822" fmla="*/ 3736162 w 12187340"/>
              <a:gd name="connsiteY2822" fmla="*/ 378946 h 1154858"/>
              <a:gd name="connsiteX2823" fmla="*/ 3766629 w 12187340"/>
              <a:gd name="connsiteY2823" fmla="*/ 374334 h 1154858"/>
              <a:gd name="connsiteX2824" fmla="*/ 3766629 w 12187340"/>
              <a:gd name="connsiteY2824" fmla="*/ 368119 h 1154858"/>
              <a:gd name="connsiteX2825" fmla="*/ 3734012 w 12187340"/>
              <a:gd name="connsiteY2825" fmla="*/ 363107 h 1154858"/>
              <a:gd name="connsiteX2826" fmla="*/ 3733655 w 12187340"/>
              <a:gd name="connsiteY2826" fmla="*/ 363107 h 1154858"/>
              <a:gd name="connsiteX2827" fmla="*/ 3734729 w 12187340"/>
              <a:gd name="connsiteY2827" fmla="*/ 379146 h 1154858"/>
              <a:gd name="connsiteX2828" fmla="*/ 3364842 w 12187340"/>
              <a:gd name="connsiteY2828" fmla="*/ 378745 h 1154858"/>
              <a:gd name="connsiteX2829" fmla="*/ 3374520 w 12187340"/>
              <a:gd name="connsiteY2829" fmla="*/ 377141 h 1154858"/>
              <a:gd name="connsiteX2830" fmla="*/ 3374878 w 12187340"/>
              <a:gd name="connsiteY2830" fmla="*/ 373532 h 1154858"/>
              <a:gd name="connsiteX2831" fmla="*/ 3363767 w 12187340"/>
              <a:gd name="connsiteY2831" fmla="*/ 371928 h 1154858"/>
              <a:gd name="connsiteX2832" fmla="*/ 3354090 w 12187340"/>
              <a:gd name="connsiteY2832" fmla="*/ 373319 h 1154858"/>
              <a:gd name="connsiteX2833" fmla="*/ 3354090 w 12187340"/>
              <a:gd name="connsiteY2833" fmla="*/ 376928 h 1154858"/>
              <a:gd name="connsiteX2834" fmla="*/ 3364842 w 12187340"/>
              <a:gd name="connsiteY2834" fmla="*/ 378732 h 1154858"/>
              <a:gd name="connsiteX2835" fmla="*/ 3846200 w 12187340"/>
              <a:gd name="connsiteY2835" fmla="*/ 378546 h 1154858"/>
              <a:gd name="connsiteX2836" fmla="*/ 3847275 w 12187340"/>
              <a:gd name="connsiteY2836" fmla="*/ 363709 h 1154858"/>
              <a:gd name="connsiteX2837" fmla="*/ 3813583 w 12187340"/>
              <a:gd name="connsiteY2837" fmla="*/ 368721 h 1154858"/>
              <a:gd name="connsiteX2838" fmla="*/ 3813583 w 12187340"/>
              <a:gd name="connsiteY2838" fmla="*/ 373533 h 1154858"/>
              <a:gd name="connsiteX2839" fmla="*/ 3846199 w 12187340"/>
              <a:gd name="connsiteY2839" fmla="*/ 378546 h 1154858"/>
              <a:gd name="connsiteX2840" fmla="*/ 3376670 w 12187340"/>
              <a:gd name="connsiteY2840" fmla="*/ 376942 h 1154858"/>
              <a:gd name="connsiteX2841" fmla="*/ 3386706 w 12187340"/>
              <a:gd name="connsiteY2841" fmla="*/ 375338 h 1154858"/>
              <a:gd name="connsiteX2842" fmla="*/ 3376670 w 12187340"/>
              <a:gd name="connsiteY2842" fmla="*/ 373934 h 1154858"/>
              <a:gd name="connsiteX2843" fmla="*/ 3376670 w 12187340"/>
              <a:gd name="connsiteY2843" fmla="*/ 376942 h 1154858"/>
              <a:gd name="connsiteX2844" fmla="*/ 3352298 w 12187340"/>
              <a:gd name="connsiteY2844" fmla="*/ 376742 h 1154858"/>
              <a:gd name="connsiteX2845" fmla="*/ 3352298 w 12187340"/>
              <a:gd name="connsiteY2845" fmla="*/ 373534 h 1154858"/>
              <a:gd name="connsiteX2846" fmla="*/ 3341903 w 12187340"/>
              <a:gd name="connsiteY2846" fmla="*/ 375138 h 1154858"/>
              <a:gd name="connsiteX2847" fmla="*/ 3352298 w 12187340"/>
              <a:gd name="connsiteY2847" fmla="*/ 376742 h 1154858"/>
              <a:gd name="connsiteX2848" fmla="*/ 3390649 w 12187340"/>
              <a:gd name="connsiteY2848" fmla="*/ 374924 h 1154858"/>
              <a:gd name="connsiteX2849" fmla="*/ 3391006 w 12187340"/>
              <a:gd name="connsiteY2849" fmla="*/ 374924 h 1154858"/>
              <a:gd name="connsiteX2850" fmla="*/ 3391364 w 12187340"/>
              <a:gd name="connsiteY2850" fmla="*/ 367706 h 1154858"/>
              <a:gd name="connsiteX2851" fmla="*/ 3376669 w 12187340"/>
              <a:gd name="connsiteY2851" fmla="*/ 369911 h 1154858"/>
              <a:gd name="connsiteX2852" fmla="*/ 3376669 w 12187340"/>
              <a:gd name="connsiteY2852" fmla="*/ 372718 h 1154858"/>
              <a:gd name="connsiteX2853" fmla="*/ 3390647 w 12187340"/>
              <a:gd name="connsiteY2853" fmla="*/ 374924 h 1154858"/>
              <a:gd name="connsiteX2854" fmla="*/ 3337961 w 12187340"/>
              <a:gd name="connsiteY2854" fmla="*/ 374724 h 1154858"/>
              <a:gd name="connsiteX2855" fmla="*/ 3352298 w 12187340"/>
              <a:gd name="connsiteY2855" fmla="*/ 372519 h 1154858"/>
              <a:gd name="connsiteX2856" fmla="*/ 3352298 w 12187340"/>
              <a:gd name="connsiteY2856" fmla="*/ 370113 h 1154858"/>
              <a:gd name="connsiteX2857" fmla="*/ 3337602 w 12187340"/>
              <a:gd name="connsiteY2857" fmla="*/ 367907 h 1154858"/>
              <a:gd name="connsiteX2858" fmla="*/ 3337961 w 12187340"/>
              <a:gd name="connsiteY2858" fmla="*/ 374724 h 1154858"/>
              <a:gd name="connsiteX2859" fmla="*/ 3769498 w 12187340"/>
              <a:gd name="connsiteY2859" fmla="*/ 373722 h 1154858"/>
              <a:gd name="connsiteX2860" fmla="*/ 3786344 w 12187340"/>
              <a:gd name="connsiteY2860" fmla="*/ 371115 h 1154858"/>
              <a:gd name="connsiteX2861" fmla="*/ 3769498 w 12187340"/>
              <a:gd name="connsiteY2861" fmla="*/ 368509 h 1154858"/>
              <a:gd name="connsiteX2862" fmla="*/ 3769498 w 12187340"/>
              <a:gd name="connsiteY2862" fmla="*/ 373722 h 1154858"/>
              <a:gd name="connsiteX2863" fmla="*/ 3810716 w 12187340"/>
              <a:gd name="connsiteY2863" fmla="*/ 373121 h 1154858"/>
              <a:gd name="connsiteX2864" fmla="*/ 3810716 w 12187340"/>
              <a:gd name="connsiteY2864" fmla="*/ 369311 h 1154858"/>
              <a:gd name="connsiteX2865" fmla="*/ 3798172 w 12187340"/>
              <a:gd name="connsiteY2865" fmla="*/ 371116 h 1154858"/>
              <a:gd name="connsiteX2866" fmla="*/ 3810716 w 12187340"/>
              <a:gd name="connsiteY2866" fmla="*/ 373121 h 1154858"/>
              <a:gd name="connsiteX2867" fmla="*/ 3374878 w 12187340"/>
              <a:gd name="connsiteY2867" fmla="*/ 372520 h 1154858"/>
              <a:gd name="connsiteX2868" fmla="*/ 3374878 w 12187340"/>
              <a:gd name="connsiteY2868" fmla="*/ 370114 h 1154858"/>
              <a:gd name="connsiteX2869" fmla="*/ 3366993 w 12187340"/>
              <a:gd name="connsiteY2869" fmla="*/ 371317 h 1154858"/>
              <a:gd name="connsiteX2870" fmla="*/ 3374878 w 12187340"/>
              <a:gd name="connsiteY2870" fmla="*/ 372520 h 1154858"/>
              <a:gd name="connsiteX2871" fmla="*/ 3354090 w 12187340"/>
              <a:gd name="connsiteY2871" fmla="*/ 372118 h 1154858"/>
              <a:gd name="connsiteX2872" fmla="*/ 3360183 w 12187340"/>
              <a:gd name="connsiteY2872" fmla="*/ 371317 h 1154858"/>
              <a:gd name="connsiteX2873" fmla="*/ 3354090 w 12187340"/>
              <a:gd name="connsiteY2873" fmla="*/ 370314 h 1154858"/>
              <a:gd name="connsiteX2874" fmla="*/ 3354090 w 12187340"/>
              <a:gd name="connsiteY2874" fmla="*/ 372119 h 1154858"/>
              <a:gd name="connsiteX2875" fmla="*/ 3363767 w 12187340"/>
              <a:gd name="connsiteY2875" fmla="*/ 370715 h 1154858"/>
              <a:gd name="connsiteX2876" fmla="*/ 3374878 w 12187340"/>
              <a:gd name="connsiteY2876" fmla="*/ 369111 h 1154858"/>
              <a:gd name="connsiteX2877" fmla="*/ 3374878 w 12187340"/>
              <a:gd name="connsiteY2877" fmla="*/ 364901 h 1154858"/>
              <a:gd name="connsiteX2878" fmla="*/ 3365201 w 12187340"/>
              <a:gd name="connsiteY2878" fmla="*/ 363297 h 1154858"/>
              <a:gd name="connsiteX2879" fmla="*/ 3353731 w 12187340"/>
              <a:gd name="connsiteY2879" fmla="*/ 365101 h 1154858"/>
              <a:gd name="connsiteX2880" fmla="*/ 3354089 w 12187340"/>
              <a:gd name="connsiteY2880" fmla="*/ 369311 h 1154858"/>
              <a:gd name="connsiteX2881" fmla="*/ 3363767 w 12187340"/>
              <a:gd name="connsiteY2881" fmla="*/ 370715 h 1154858"/>
              <a:gd name="connsiteX2882" fmla="*/ 3792078 w 12187340"/>
              <a:gd name="connsiteY2882" fmla="*/ 370313 h 1154858"/>
              <a:gd name="connsiteX2883" fmla="*/ 3810716 w 12187340"/>
              <a:gd name="connsiteY2883" fmla="*/ 367306 h 1154858"/>
              <a:gd name="connsiteX2884" fmla="*/ 3810716 w 12187340"/>
              <a:gd name="connsiteY2884" fmla="*/ 357883 h 1154858"/>
              <a:gd name="connsiteX2885" fmla="*/ 3790286 w 12187340"/>
              <a:gd name="connsiteY2885" fmla="*/ 354675 h 1154858"/>
              <a:gd name="connsiteX2886" fmla="*/ 3769498 w 12187340"/>
              <a:gd name="connsiteY2886" fmla="*/ 358083 h 1154858"/>
              <a:gd name="connsiteX2887" fmla="*/ 3769498 w 12187340"/>
              <a:gd name="connsiteY2887" fmla="*/ 366705 h 1154858"/>
              <a:gd name="connsiteX2888" fmla="*/ 3792078 w 12187340"/>
              <a:gd name="connsiteY2888" fmla="*/ 370313 h 1154858"/>
              <a:gd name="connsiteX2889" fmla="*/ 3352298 w 12187340"/>
              <a:gd name="connsiteY2889" fmla="*/ 368910 h 1154858"/>
              <a:gd name="connsiteX2890" fmla="*/ 3351940 w 12187340"/>
              <a:gd name="connsiteY2890" fmla="*/ 365301 h 1154858"/>
              <a:gd name="connsiteX2891" fmla="*/ 3339754 w 12187340"/>
              <a:gd name="connsiteY2891" fmla="*/ 367105 h 1154858"/>
              <a:gd name="connsiteX2892" fmla="*/ 3352298 w 12187340"/>
              <a:gd name="connsiteY2892" fmla="*/ 368910 h 1154858"/>
              <a:gd name="connsiteX2893" fmla="*/ 3376670 w 12187340"/>
              <a:gd name="connsiteY2893" fmla="*/ 368709 h 1154858"/>
              <a:gd name="connsiteX2894" fmla="*/ 3388856 w 12187340"/>
              <a:gd name="connsiteY2894" fmla="*/ 366905 h 1154858"/>
              <a:gd name="connsiteX2895" fmla="*/ 3376670 w 12187340"/>
              <a:gd name="connsiteY2895" fmla="*/ 365100 h 1154858"/>
              <a:gd name="connsiteX2896" fmla="*/ 3376670 w 12187340"/>
              <a:gd name="connsiteY2896" fmla="*/ 368709 h 1154858"/>
              <a:gd name="connsiteX2897" fmla="*/ 3813942 w 12187340"/>
              <a:gd name="connsiteY2897" fmla="*/ 367105 h 1154858"/>
              <a:gd name="connsiteX2898" fmla="*/ 3841899 w 12187340"/>
              <a:gd name="connsiteY2898" fmla="*/ 362695 h 1154858"/>
              <a:gd name="connsiteX2899" fmla="*/ 3813942 w 12187340"/>
              <a:gd name="connsiteY2899" fmla="*/ 358284 h 1154858"/>
              <a:gd name="connsiteX2900" fmla="*/ 3813942 w 12187340"/>
              <a:gd name="connsiteY2900" fmla="*/ 367105 h 1154858"/>
              <a:gd name="connsiteX2901" fmla="*/ 3337602 w 12187340"/>
              <a:gd name="connsiteY2901" fmla="*/ 366505 h 1154858"/>
              <a:gd name="connsiteX2902" fmla="*/ 3351939 w 12187340"/>
              <a:gd name="connsiteY2902" fmla="*/ 364299 h 1154858"/>
              <a:gd name="connsiteX2903" fmla="*/ 3351939 w 12187340"/>
              <a:gd name="connsiteY2903" fmla="*/ 361292 h 1154858"/>
              <a:gd name="connsiteX2904" fmla="*/ 3336886 w 12187340"/>
              <a:gd name="connsiteY2904" fmla="*/ 359086 h 1154858"/>
              <a:gd name="connsiteX2905" fmla="*/ 3337602 w 12187340"/>
              <a:gd name="connsiteY2905" fmla="*/ 366505 h 1154858"/>
              <a:gd name="connsiteX2906" fmla="*/ 3766272 w 12187340"/>
              <a:gd name="connsiteY2906" fmla="*/ 366305 h 1154858"/>
              <a:gd name="connsiteX2907" fmla="*/ 3766272 w 12187340"/>
              <a:gd name="connsiteY2907" fmla="*/ 358485 h 1154858"/>
              <a:gd name="connsiteX2908" fmla="*/ 3740466 w 12187340"/>
              <a:gd name="connsiteY2908" fmla="*/ 362495 h 1154858"/>
              <a:gd name="connsiteX2909" fmla="*/ 3766272 w 12187340"/>
              <a:gd name="connsiteY2909" fmla="*/ 366305 h 1154858"/>
              <a:gd name="connsiteX2910" fmla="*/ 3389932 w 12187340"/>
              <a:gd name="connsiteY2910" fmla="*/ 366105 h 1154858"/>
              <a:gd name="connsiteX2911" fmla="*/ 3378821 w 12187340"/>
              <a:gd name="connsiteY2911" fmla="*/ 361293 h 1154858"/>
              <a:gd name="connsiteX2912" fmla="*/ 3376670 w 12187340"/>
              <a:gd name="connsiteY2912" fmla="*/ 361494 h 1154858"/>
              <a:gd name="connsiteX2913" fmla="*/ 3376670 w 12187340"/>
              <a:gd name="connsiteY2913" fmla="*/ 364100 h 1154858"/>
              <a:gd name="connsiteX2914" fmla="*/ 3389932 w 12187340"/>
              <a:gd name="connsiteY2914" fmla="*/ 366105 h 1154858"/>
              <a:gd name="connsiteX2915" fmla="*/ 3391365 w 12187340"/>
              <a:gd name="connsiteY2915" fmla="*/ 365905 h 1154858"/>
              <a:gd name="connsiteX2916" fmla="*/ 3391723 w 12187340"/>
              <a:gd name="connsiteY2916" fmla="*/ 359288 h 1154858"/>
              <a:gd name="connsiteX2917" fmla="*/ 3379896 w 12187340"/>
              <a:gd name="connsiteY2917" fmla="*/ 361093 h 1154858"/>
              <a:gd name="connsiteX2918" fmla="*/ 3391365 w 12187340"/>
              <a:gd name="connsiteY2918" fmla="*/ 365905 h 1154858"/>
              <a:gd name="connsiteX2919" fmla="*/ 3353731 w 12187340"/>
              <a:gd name="connsiteY2919" fmla="*/ 363900 h 1154858"/>
              <a:gd name="connsiteX2920" fmla="*/ 3361617 w 12187340"/>
              <a:gd name="connsiteY2920" fmla="*/ 362697 h 1154858"/>
              <a:gd name="connsiteX2921" fmla="*/ 3353731 w 12187340"/>
              <a:gd name="connsiteY2921" fmla="*/ 361694 h 1154858"/>
              <a:gd name="connsiteX2922" fmla="*/ 3353731 w 12187340"/>
              <a:gd name="connsiteY2922" fmla="*/ 363900 h 1154858"/>
              <a:gd name="connsiteX2923" fmla="*/ 3374878 w 12187340"/>
              <a:gd name="connsiteY2923" fmla="*/ 363700 h 1154858"/>
              <a:gd name="connsiteX2924" fmla="*/ 3374878 w 12187340"/>
              <a:gd name="connsiteY2924" fmla="*/ 361896 h 1154858"/>
              <a:gd name="connsiteX2925" fmla="*/ 3368785 w 12187340"/>
              <a:gd name="connsiteY2925" fmla="*/ 362898 h 1154858"/>
              <a:gd name="connsiteX2926" fmla="*/ 3374878 w 12187340"/>
              <a:gd name="connsiteY2926" fmla="*/ 363700 h 1154858"/>
              <a:gd name="connsiteX2927" fmla="*/ 3364842 w 12187340"/>
              <a:gd name="connsiteY2927" fmla="*/ 362297 h 1154858"/>
              <a:gd name="connsiteX2928" fmla="*/ 3374878 w 12187340"/>
              <a:gd name="connsiteY2928" fmla="*/ 360693 h 1154858"/>
              <a:gd name="connsiteX2929" fmla="*/ 3374878 w 12187340"/>
              <a:gd name="connsiteY2929" fmla="*/ 359490 h 1154858"/>
              <a:gd name="connsiteX2930" fmla="*/ 3363767 w 12187340"/>
              <a:gd name="connsiteY2930" fmla="*/ 354678 h 1154858"/>
              <a:gd name="connsiteX2931" fmla="*/ 3353731 w 12187340"/>
              <a:gd name="connsiteY2931" fmla="*/ 356282 h 1154858"/>
              <a:gd name="connsiteX2932" fmla="*/ 3353731 w 12187340"/>
              <a:gd name="connsiteY2932" fmla="*/ 360693 h 1154858"/>
              <a:gd name="connsiteX2933" fmla="*/ 3364842 w 12187340"/>
              <a:gd name="connsiteY2933" fmla="*/ 362297 h 1154858"/>
              <a:gd name="connsiteX2934" fmla="*/ 3733656 w 12187340"/>
              <a:gd name="connsiteY2934" fmla="*/ 361696 h 1154858"/>
              <a:gd name="connsiteX2935" fmla="*/ 3734014 w 12187340"/>
              <a:gd name="connsiteY2935" fmla="*/ 361696 h 1154858"/>
              <a:gd name="connsiteX2936" fmla="*/ 3766272 w 12187340"/>
              <a:gd name="connsiteY2936" fmla="*/ 356683 h 1154858"/>
              <a:gd name="connsiteX2937" fmla="*/ 3765914 w 12187340"/>
              <a:gd name="connsiteY2937" fmla="*/ 351270 h 1154858"/>
              <a:gd name="connsiteX2938" fmla="*/ 3732581 w 12187340"/>
              <a:gd name="connsiteY2938" fmla="*/ 346054 h 1154858"/>
              <a:gd name="connsiteX2939" fmla="*/ 3733656 w 12187340"/>
              <a:gd name="connsiteY2939" fmla="*/ 361692 h 1154858"/>
              <a:gd name="connsiteX2940" fmla="*/ 3847275 w 12187340"/>
              <a:gd name="connsiteY2940" fmla="*/ 361696 h 1154858"/>
              <a:gd name="connsiteX2941" fmla="*/ 3848350 w 12187340"/>
              <a:gd name="connsiteY2941" fmla="*/ 346057 h 1154858"/>
              <a:gd name="connsiteX2942" fmla="*/ 3813942 w 12187340"/>
              <a:gd name="connsiteY2942" fmla="*/ 351270 h 1154858"/>
              <a:gd name="connsiteX2943" fmla="*/ 3813942 w 12187340"/>
              <a:gd name="connsiteY2943" fmla="*/ 356683 h 1154858"/>
              <a:gd name="connsiteX2944" fmla="*/ 3847275 w 12187340"/>
              <a:gd name="connsiteY2944" fmla="*/ 361696 h 1154858"/>
              <a:gd name="connsiteX2945" fmla="*/ 3351939 w 12187340"/>
              <a:gd name="connsiteY2945" fmla="*/ 360292 h 1154858"/>
              <a:gd name="connsiteX2946" fmla="*/ 3351939 w 12187340"/>
              <a:gd name="connsiteY2946" fmla="*/ 356683 h 1154858"/>
              <a:gd name="connsiteX2947" fmla="*/ 3339753 w 12187340"/>
              <a:gd name="connsiteY2947" fmla="*/ 358488 h 1154858"/>
              <a:gd name="connsiteX2948" fmla="*/ 3351939 w 12187340"/>
              <a:gd name="connsiteY2948" fmla="*/ 360292 h 1154858"/>
              <a:gd name="connsiteX2949" fmla="*/ 3378462 w 12187340"/>
              <a:gd name="connsiteY2949" fmla="*/ 360292 h 1154858"/>
              <a:gd name="connsiteX2950" fmla="*/ 3388856 w 12187340"/>
              <a:gd name="connsiteY2950" fmla="*/ 358688 h 1154858"/>
              <a:gd name="connsiteX2951" fmla="*/ 3377029 w 12187340"/>
              <a:gd name="connsiteY2951" fmla="*/ 356884 h 1154858"/>
              <a:gd name="connsiteX2952" fmla="*/ 3377029 w 12187340"/>
              <a:gd name="connsiteY2952" fmla="*/ 359691 h 1154858"/>
              <a:gd name="connsiteX2953" fmla="*/ 3378462 w 12187340"/>
              <a:gd name="connsiteY2953" fmla="*/ 360292 h 1154858"/>
              <a:gd name="connsiteX2954" fmla="*/ 3374878 w 12187340"/>
              <a:gd name="connsiteY2954" fmla="*/ 358885 h 1154858"/>
              <a:gd name="connsiteX2955" fmla="*/ 3374878 w 12187340"/>
              <a:gd name="connsiteY2955" fmla="*/ 356479 h 1154858"/>
              <a:gd name="connsiteX2956" fmla="*/ 3365918 w 12187340"/>
              <a:gd name="connsiteY2956" fmla="*/ 355076 h 1154858"/>
              <a:gd name="connsiteX2957" fmla="*/ 3374878 w 12187340"/>
              <a:gd name="connsiteY2957" fmla="*/ 358885 h 1154858"/>
              <a:gd name="connsiteX2958" fmla="*/ 3392082 w 12187340"/>
              <a:gd name="connsiteY2958" fmla="*/ 358084 h 1154858"/>
              <a:gd name="connsiteX2959" fmla="*/ 3392440 w 12187340"/>
              <a:gd name="connsiteY2959" fmla="*/ 350465 h 1154858"/>
              <a:gd name="connsiteX2960" fmla="*/ 3377028 w 12187340"/>
              <a:gd name="connsiteY2960" fmla="*/ 352871 h 1154858"/>
              <a:gd name="connsiteX2961" fmla="*/ 3377028 w 12187340"/>
              <a:gd name="connsiteY2961" fmla="*/ 355678 h 1154858"/>
              <a:gd name="connsiteX2962" fmla="*/ 3392082 w 12187340"/>
              <a:gd name="connsiteY2962" fmla="*/ 358084 h 1154858"/>
              <a:gd name="connsiteX2963" fmla="*/ 3336886 w 12187340"/>
              <a:gd name="connsiteY2963" fmla="*/ 357884 h 1154858"/>
              <a:gd name="connsiteX2964" fmla="*/ 3351939 w 12187340"/>
              <a:gd name="connsiteY2964" fmla="*/ 355679 h 1154858"/>
              <a:gd name="connsiteX2965" fmla="*/ 3351581 w 12187340"/>
              <a:gd name="connsiteY2965" fmla="*/ 353072 h 1154858"/>
              <a:gd name="connsiteX2966" fmla="*/ 3336528 w 12187340"/>
              <a:gd name="connsiteY2966" fmla="*/ 350666 h 1154858"/>
              <a:gd name="connsiteX2967" fmla="*/ 3336886 w 12187340"/>
              <a:gd name="connsiteY2967" fmla="*/ 357884 h 1154858"/>
              <a:gd name="connsiteX2968" fmla="*/ 3769498 w 12187340"/>
              <a:gd name="connsiteY2968" fmla="*/ 356080 h 1154858"/>
              <a:gd name="connsiteX2969" fmla="*/ 3784193 w 12187340"/>
              <a:gd name="connsiteY2969" fmla="*/ 353874 h 1154858"/>
              <a:gd name="connsiteX2970" fmla="*/ 3769140 w 12187340"/>
              <a:gd name="connsiteY2970" fmla="*/ 351669 h 1154858"/>
              <a:gd name="connsiteX2971" fmla="*/ 3769498 w 12187340"/>
              <a:gd name="connsiteY2971" fmla="*/ 356080 h 1154858"/>
              <a:gd name="connsiteX2972" fmla="*/ 3810716 w 12187340"/>
              <a:gd name="connsiteY2972" fmla="*/ 356080 h 1154858"/>
              <a:gd name="connsiteX2973" fmla="*/ 3810716 w 12187340"/>
              <a:gd name="connsiteY2973" fmla="*/ 351669 h 1154858"/>
              <a:gd name="connsiteX2974" fmla="*/ 3796021 w 12187340"/>
              <a:gd name="connsiteY2974" fmla="*/ 353874 h 1154858"/>
              <a:gd name="connsiteX2975" fmla="*/ 3810716 w 12187340"/>
              <a:gd name="connsiteY2975" fmla="*/ 356080 h 1154858"/>
              <a:gd name="connsiteX2976" fmla="*/ 3374878 w 12187340"/>
              <a:gd name="connsiteY2976" fmla="*/ 355479 h 1154858"/>
              <a:gd name="connsiteX2977" fmla="*/ 3374878 w 12187340"/>
              <a:gd name="connsiteY2977" fmla="*/ 353073 h 1154858"/>
              <a:gd name="connsiteX2978" fmla="*/ 3366993 w 12187340"/>
              <a:gd name="connsiteY2978" fmla="*/ 354276 h 1154858"/>
              <a:gd name="connsiteX2979" fmla="*/ 3374878 w 12187340"/>
              <a:gd name="connsiteY2979" fmla="*/ 355479 h 1154858"/>
              <a:gd name="connsiteX2980" fmla="*/ 3353731 w 12187340"/>
              <a:gd name="connsiteY2980" fmla="*/ 355278 h 1154858"/>
              <a:gd name="connsiteX2981" fmla="*/ 3360183 w 12187340"/>
              <a:gd name="connsiteY2981" fmla="*/ 354276 h 1154858"/>
              <a:gd name="connsiteX2982" fmla="*/ 3353731 w 12187340"/>
              <a:gd name="connsiteY2982" fmla="*/ 353273 h 1154858"/>
              <a:gd name="connsiteX2983" fmla="*/ 3353731 w 12187340"/>
              <a:gd name="connsiteY2983" fmla="*/ 355278 h 1154858"/>
              <a:gd name="connsiteX2984" fmla="*/ 3363767 w 12187340"/>
              <a:gd name="connsiteY2984" fmla="*/ 353674 h 1154858"/>
              <a:gd name="connsiteX2985" fmla="*/ 3374878 w 12187340"/>
              <a:gd name="connsiteY2985" fmla="*/ 352070 h 1154858"/>
              <a:gd name="connsiteX2986" fmla="*/ 3374878 w 12187340"/>
              <a:gd name="connsiteY2986" fmla="*/ 347459 h 1154858"/>
              <a:gd name="connsiteX2987" fmla="*/ 3364842 w 12187340"/>
              <a:gd name="connsiteY2987" fmla="*/ 346055 h 1154858"/>
              <a:gd name="connsiteX2988" fmla="*/ 3353373 w 12187340"/>
              <a:gd name="connsiteY2988" fmla="*/ 347860 h 1154858"/>
              <a:gd name="connsiteX2989" fmla="*/ 3353373 w 12187340"/>
              <a:gd name="connsiteY2989" fmla="*/ 349865 h 1154858"/>
              <a:gd name="connsiteX2990" fmla="*/ 3361975 w 12187340"/>
              <a:gd name="connsiteY2990" fmla="*/ 353473 h 1154858"/>
              <a:gd name="connsiteX2991" fmla="*/ 3363767 w 12187340"/>
              <a:gd name="connsiteY2991" fmla="*/ 353673 h 1154858"/>
              <a:gd name="connsiteX2992" fmla="*/ 3359466 w 12187340"/>
              <a:gd name="connsiteY2992" fmla="*/ 353073 h 1154858"/>
              <a:gd name="connsiteX2993" fmla="*/ 3353731 w 12187340"/>
              <a:gd name="connsiteY2993" fmla="*/ 350667 h 1154858"/>
              <a:gd name="connsiteX2994" fmla="*/ 3353731 w 12187340"/>
              <a:gd name="connsiteY2994" fmla="*/ 352271 h 1154858"/>
              <a:gd name="connsiteX2995" fmla="*/ 3359466 w 12187340"/>
              <a:gd name="connsiteY2995" fmla="*/ 353073 h 1154858"/>
              <a:gd name="connsiteX2996" fmla="*/ 3790286 w 12187340"/>
              <a:gd name="connsiteY2996" fmla="*/ 353073 h 1154858"/>
              <a:gd name="connsiteX2997" fmla="*/ 3810716 w 12187340"/>
              <a:gd name="connsiteY2997" fmla="*/ 350066 h 1154858"/>
              <a:gd name="connsiteX2998" fmla="*/ 3810716 w 12187340"/>
              <a:gd name="connsiteY2998" fmla="*/ 339840 h 1154858"/>
              <a:gd name="connsiteX2999" fmla="*/ 3792078 w 12187340"/>
              <a:gd name="connsiteY2999" fmla="*/ 336833 h 1154858"/>
              <a:gd name="connsiteX3000" fmla="*/ 3769140 w 12187340"/>
              <a:gd name="connsiteY3000" fmla="*/ 340442 h 1154858"/>
              <a:gd name="connsiteX3001" fmla="*/ 3769140 w 12187340"/>
              <a:gd name="connsiteY3001" fmla="*/ 350066 h 1154858"/>
              <a:gd name="connsiteX3002" fmla="*/ 3790286 w 12187340"/>
              <a:gd name="connsiteY3002" fmla="*/ 353073 h 1154858"/>
              <a:gd name="connsiteX3003" fmla="*/ 3351581 w 12187340"/>
              <a:gd name="connsiteY3003" fmla="*/ 351870 h 1154858"/>
              <a:gd name="connsiteX3004" fmla="*/ 3351581 w 12187340"/>
              <a:gd name="connsiteY3004" fmla="*/ 349865 h 1154858"/>
              <a:gd name="connsiteX3005" fmla="*/ 3348355 w 12187340"/>
              <a:gd name="connsiteY3005" fmla="*/ 348462 h 1154858"/>
              <a:gd name="connsiteX3006" fmla="*/ 3339036 w 12187340"/>
              <a:gd name="connsiteY3006" fmla="*/ 349865 h 1154858"/>
              <a:gd name="connsiteX3007" fmla="*/ 3351581 w 12187340"/>
              <a:gd name="connsiteY3007" fmla="*/ 351870 h 1154858"/>
              <a:gd name="connsiteX3008" fmla="*/ 3377029 w 12187340"/>
              <a:gd name="connsiteY3008" fmla="*/ 351669 h 1154858"/>
              <a:gd name="connsiteX3009" fmla="*/ 3389932 w 12187340"/>
              <a:gd name="connsiteY3009" fmla="*/ 349665 h 1154858"/>
              <a:gd name="connsiteX3010" fmla="*/ 3377029 w 12187340"/>
              <a:gd name="connsiteY3010" fmla="*/ 347860 h 1154858"/>
              <a:gd name="connsiteX3011" fmla="*/ 3377029 w 12187340"/>
              <a:gd name="connsiteY3011" fmla="*/ 351669 h 1154858"/>
              <a:gd name="connsiteX3012" fmla="*/ 3765914 w 12187340"/>
              <a:gd name="connsiteY3012" fmla="*/ 349464 h 1154858"/>
              <a:gd name="connsiteX3013" fmla="*/ 3765556 w 12187340"/>
              <a:gd name="connsiteY3013" fmla="*/ 341043 h 1154858"/>
              <a:gd name="connsiteX3014" fmla="*/ 3737958 w 12187340"/>
              <a:gd name="connsiteY3014" fmla="*/ 345254 h 1154858"/>
              <a:gd name="connsiteX3015" fmla="*/ 3765915 w 12187340"/>
              <a:gd name="connsiteY3015" fmla="*/ 349464 h 1154858"/>
              <a:gd name="connsiteX3016" fmla="*/ 3813942 w 12187340"/>
              <a:gd name="connsiteY3016" fmla="*/ 349464 h 1154858"/>
              <a:gd name="connsiteX3017" fmla="*/ 3844766 w 12187340"/>
              <a:gd name="connsiteY3017" fmla="*/ 344853 h 1154858"/>
              <a:gd name="connsiteX3018" fmla="*/ 3813942 w 12187340"/>
              <a:gd name="connsiteY3018" fmla="*/ 340241 h 1154858"/>
              <a:gd name="connsiteX3019" fmla="*/ 3813942 w 12187340"/>
              <a:gd name="connsiteY3019" fmla="*/ 349464 h 1154858"/>
              <a:gd name="connsiteX3020" fmla="*/ 3336169 w 12187340"/>
              <a:gd name="connsiteY3020" fmla="*/ 349264 h 1154858"/>
              <a:gd name="connsiteX3021" fmla="*/ 3346563 w 12187340"/>
              <a:gd name="connsiteY3021" fmla="*/ 347861 h 1154858"/>
              <a:gd name="connsiteX3022" fmla="*/ 3335810 w 12187340"/>
              <a:gd name="connsiteY3022" fmla="*/ 343249 h 1154858"/>
              <a:gd name="connsiteX3023" fmla="*/ 3336168 w 12187340"/>
              <a:gd name="connsiteY3023" fmla="*/ 349264 h 1154858"/>
              <a:gd name="connsiteX3024" fmla="*/ 3351581 w 12187340"/>
              <a:gd name="connsiteY3024" fmla="*/ 349065 h 1154858"/>
              <a:gd name="connsiteX3025" fmla="*/ 3351581 w 12187340"/>
              <a:gd name="connsiteY3025" fmla="*/ 348062 h 1154858"/>
              <a:gd name="connsiteX3026" fmla="*/ 3349789 w 12187340"/>
              <a:gd name="connsiteY3026" fmla="*/ 348263 h 1154858"/>
              <a:gd name="connsiteX3027" fmla="*/ 3351581 w 12187340"/>
              <a:gd name="connsiteY3027" fmla="*/ 349065 h 1154858"/>
              <a:gd name="connsiteX3028" fmla="*/ 3392441 w 12187340"/>
              <a:gd name="connsiteY3028" fmla="*/ 349065 h 1154858"/>
              <a:gd name="connsiteX3029" fmla="*/ 3393157 w 12187340"/>
              <a:gd name="connsiteY3029" fmla="*/ 341847 h 1154858"/>
              <a:gd name="connsiteX3030" fmla="*/ 3377029 w 12187340"/>
              <a:gd name="connsiteY3030" fmla="*/ 344253 h 1154858"/>
              <a:gd name="connsiteX3031" fmla="*/ 3377029 w 12187340"/>
              <a:gd name="connsiteY3031" fmla="*/ 346859 h 1154858"/>
              <a:gd name="connsiteX3032" fmla="*/ 3392441 w 12187340"/>
              <a:gd name="connsiteY3032" fmla="*/ 349065 h 1154858"/>
              <a:gd name="connsiteX3033" fmla="*/ 3347638 w 12187340"/>
              <a:gd name="connsiteY3033" fmla="*/ 347661 h 1154858"/>
              <a:gd name="connsiteX3034" fmla="*/ 3351581 w 12187340"/>
              <a:gd name="connsiteY3034" fmla="*/ 347060 h 1154858"/>
              <a:gd name="connsiteX3035" fmla="*/ 3351581 w 12187340"/>
              <a:gd name="connsiteY3035" fmla="*/ 344053 h 1154858"/>
              <a:gd name="connsiteX3036" fmla="*/ 3335810 w 12187340"/>
              <a:gd name="connsiteY3036" fmla="*/ 341647 h 1154858"/>
              <a:gd name="connsiteX3037" fmla="*/ 3335810 w 12187340"/>
              <a:gd name="connsiteY3037" fmla="*/ 342649 h 1154858"/>
              <a:gd name="connsiteX3038" fmla="*/ 3347638 w 12187340"/>
              <a:gd name="connsiteY3038" fmla="*/ 347662 h 1154858"/>
              <a:gd name="connsiteX3039" fmla="*/ 3353373 w 12187340"/>
              <a:gd name="connsiteY3039" fmla="*/ 346659 h 1154858"/>
              <a:gd name="connsiteX3040" fmla="*/ 3361617 w 12187340"/>
              <a:gd name="connsiteY3040" fmla="*/ 345456 h 1154858"/>
              <a:gd name="connsiteX3041" fmla="*/ 3353373 w 12187340"/>
              <a:gd name="connsiteY3041" fmla="*/ 344253 h 1154858"/>
              <a:gd name="connsiteX3042" fmla="*/ 3353373 w 12187340"/>
              <a:gd name="connsiteY3042" fmla="*/ 346659 h 1154858"/>
              <a:gd name="connsiteX3043" fmla="*/ 3374878 w 12187340"/>
              <a:gd name="connsiteY3043" fmla="*/ 346458 h 1154858"/>
              <a:gd name="connsiteX3044" fmla="*/ 3374878 w 12187340"/>
              <a:gd name="connsiteY3044" fmla="*/ 344453 h 1154858"/>
              <a:gd name="connsiteX3045" fmla="*/ 3368785 w 12187340"/>
              <a:gd name="connsiteY3045" fmla="*/ 345456 h 1154858"/>
              <a:gd name="connsiteX3046" fmla="*/ 3374878 w 12187340"/>
              <a:gd name="connsiteY3046" fmla="*/ 346458 h 1154858"/>
              <a:gd name="connsiteX3047" fmla="*/ 3365201 w 12187340"/>
              <a:gd name="connsiteY3047" fmla="*/ 344854 h 1154858"/>
              <a:gd name="connsiteX3048" fmla="*/ 3374878 w 12187340"/>
              <a:gd name="connsiteY3048" fmla="*/ 343451 h 1154858"/>
              <a:gd name="connsiteX3049" fmla="*/ 3375236 w 12187340"/>
              <a:gd name="connsiteY3049" fmla="*/ 338839 h 1154858"/>
              <a:gd name="connsiteX3050" fmla="*/ 3363767 w 12187340"/>
              <a:gd name="connsiteY3050" fmla="*/ 337035 h 1154858"/>
              <a:gd name="connsiteX3051" fmla="*/ 3353014 w 12187340"/>
              <a:gd name="connsiteY3051" fmla="*/ 338639 h 1154858"/>
              <a:gd name="connsiteX3052" fmla="*/ 3353372 w 12187340"/>
              <a:gd name="connsiteY3052" fmla="*/ 343250 h 1154858"/>
              <a:gd name="connsiteX3053" fmla="*/ 3365200 w 12187340"/>
              <a:gd name="connsiteY3053" fmla="*/ 344854 h 1154858"/>
              <a:gd name="connsiteX3054" fmla="*/ 3732581 w 12187340"/>
              <a:gd name="connsiteY3054" fmla="*/ 344451 h 1154858"/>
              <a:gd name="connsiteX3055" fmla="*/ 3765555 w 12187340"/>
              <a:gd name="connsiteY3055" fmla="*/ 339238 h 1154858"/>
              <a:gd name="connsiteX3056" fmla="*/ 3765555 w 12187340"/>
              <a:gd name="connsiteY3056" fmla="*/ 333022 h 1154858"/>
              <a:gd name="connsiteX3057" fmla="*/ 3730789 w 12187340"/>
              <a:gd name="connsiteY3057" fmla="*/ 327609 h 1154858"/>
              <a:gd name="connsiteX3058" fmla="*/ 3732581 w 12187340"/>
              <a:gd name="connsiteY3058" fmla="*/ 344451 h 1154858"/>
              <a:gd name="connsiteX3059" fmla="*/ 3848350 w 12187340"/>
              <a:gd name="connsiteY3059" fmla="*/ 343448 h 1154858"/>
              <a:gd name="connsiteX3060" fmla="*/ 3849425 w 12187340"/>
              <a:gd name="connsiteY3060" fmla="*/ 328210 h 1154858"/>
              <a:gd name="connsiteX3061" fmla="*/ 3814300 w 12187340"/>
              <a:gd name="connsiteY3061" fmla="*/ 333624 h 1154858"/>
              <a:gd name="connsiteX3062" fmla="*/ 3814300 w 12187340"/>
              <a:gd name="connsiteY3062" fmla="*/ 338436 h 1154858"/>
              <a:gd name="connsiteX3063" fmla="*/ 3848350 w 12187340"/>
              <a:gd name="connsiteY3063" fmla="*/ 343448 h 1154858"/>
              <a:gd name="connsiteX3064" fmla="*/ 3377029 w 12187340"/>
              <a:gd name="connsiteY3064" fmla="*/ 343047 h 1154858"/>
              <a:gd name="connsiteX3065" fmla="*/ 3390649 w 12187340"/>
              <a:gd name="connsiteY3065" fmla="*/ 341242 h 1154858"/>
              <a:gd name="connsiteX3066" fmla="*/ 3377029 w 12187340"/>
              <a:gd name="connsiteY3066" fmla="*/ 339037 h 1154858"/>
              <a:gd name="connsiteX3067" fmla="*/ 3377029 w 12187340"/>
              <a:gd name="connsiteY3067" fmla="*/ 343047 h 1154858"/>
              <a:gd name="connsiteX3068" fmla="*/ 3351581 w 12187340"/>
              <a:gd name="connsiteY3068" fmla="*/ 342846 h 1154858"/>
              <a:gd name="connsiteX3069" fmla="*/ 3351223 w 12187340"/>
              <a:gd name="connsiteY3069" fmla="*/ 338836 h 1154858"/>
              <a:gd name="connsiteX3070" fmla="*/ 3337962 w 12187340"/>
              <a:gd name="connsiteY3070" fmla="*/ 340841 h 1154858"/>
              <a:gd name="connsiteX3071" fmla="*/ 3351581 w 12187340"/>
              <a:gd name="connsiteY3071" fmla="*/ 342846 h 1154858"/>
              <a:gd name="connsiteX3072" fmla="*/ 3333660 w 12187340"/>
              <a:gd name="connsiteY3072" fmla="*/ 341844 h 1154858"/>
              <a:gd name="connsiteX3073" fmla="*/ 3333660 w 12187340"/>
              <a:gd name="connsiteY3073" fmla="*/ 341042 h 1154858"/>
              <a:gd name="connsiteX3074" fmla="*/ 3333660 w 12187340"/>
              <a:gd name="connsiteY3074" fmla="*/ 340842 h 1154858"/>
              <a:gd name="connsiteX3075" fmla="*/ 3330792 w 12187340"/>
              <a:gd name="connsiteY3075" fmla="*/ 304152 h 1154858"/>
              <a:gd name="connsiteX3076" fmla="*/ 3330435 w 12187340"/>
              <a:gd name="connsiteY3076" fmla="*/ 303951 h 1154858"/>
              <a:gd name="connsiteX3077" fmla="*/ 3330435 w 12187340"/>
              <a:gd name="connsiteY3077" fmla="*/ 303751 h 1154858"/>
              <a:gd name="connsiteX3078" fmla="*/ 3330435 w 12187340"/>
              <a:gd name="connsiteY3078" fmla="*/ 303552 h 1154858"/>
              <a:gd name="connsiteX3079" fmla="*/ 3330435 w 12187340"/>
              <a:gd name="connsiteY3079" fmla="*/ 303352 h 1154858"/>
              <a:gd name="connsiteX3080" fmla="*/ 3330792 w 12187340"/>
              <a:gd name="connsiteY3080" fmla="*/ 303352 h 1154858"/>
              <a:gd name="connsiteX3081" fmla="*/ 3330435 w 12187340"/>
              <a:gd name="connsiteY3081" fmla="*/ 296335 h 1154858"/>
              <a:gd name="connsiteX3082" fmla="*/ 3149791 w 12187340"/>
              <a:gd name="connsiteY3082" fmla="*/ 263253 h 1154858"/>
              <a:gd name="connsiteX3083" fmla="*/ 3131512 w 12187340"/>
              <a:gd name="connsiteY3083" fmla="*/ 265458 h 1154858"/>
              <a:gd name="connsiteX3084" fmla="*/ 3107856 w 12187340"/>
              <a:gd name="connsiteY3084" fmla="*/ 268065 h 1154858"/>
              <a:gd name="connsiteX3085" fmla="*/ 3333661 w 12187340"/>
              <a:gd name="connsiteY3085" fmla="*/ 341847 h 1154858"/>
              <a:gd name="connsiteX3086" fmla="*/ 3393157 w 12187340"/>
              <a:gd name="connsiteY3086" fmla="*/ 340440 h 1154858"/>
              <a:gd name="connsiteX3087" fmla="*/ 3393516 w 12187340"/>
              <a:gd name="connsiteY3087" fmla="*/ 332621 h 1154858"/>
              <a:gd name="connsiteX3088" fmla="*/ 3377028 w 12187340"/>
              <a:gd name="connsiteY3088" fmla="*/ 335027 h 1154858"/>
              <a:gd name="connsiteX3089" fmla="*/ 3377028 w 12187340"/>
              <a:gd name="connsiteY3089" fmla="*/ 338034 h 1154858"/>
              <a:gd name="connsiteX3090" fmla="*/ 3393157 w 12187340"/>
              <a:gd name="connsiteY3090" fmla="*/ 340440 h 1154858"/>
              <a:gd name="connsiteX3091" fmla="*/ 3335810 w 12187340"/>
              <a:gd name="connsiteY3091" fmla="*/ 340240 h 1154858"/>
              <a:gd name="connsiteX3092" fmla="*/ 3351222 w 12187340"/>
              <a:gd name="connsiteY3092" fmla="*/ 337834 h 1154858"/>
              <a:gd name="connsiteX3093" fmla="*/ 3351222 w 12187340"/>
              <a:gd name="connsiteY3093" fmla="*/ 335028 h 1154858"/>
              <a:gd name="connsiteX3094" fmla="*/ 3335093 w 12187340"/>
              <a:gd name="connsiteY3094" fmla="*/ 332622 h 1154858"/>
              <a:gd name="connsiteX3095" fmla="*/ 3335810 w 12187340"/>
              <a:gd name="connsiteY3095" fmla="*/ 340240 h 1154858"/>
              <a:gd name="connsiteX3096" fmla="*/ 3768781 w 12187340"/>
              <a:gd name="connsiteY3096" fmla="*/ 338637 h 1154858"/>
              <a:gd name="connsiteX3097" fmla="*/ 3786344 w 12187340"/>
              <a:gd name="connsiteY3097" fmla="*/ 336030 h 1154858"/>
              <a:gd name="connsiteX3098" fmla="*/ 3768781 w 12187340"/>
              <a:gd name="connsiteY3098" fmla="*/ 333424 h 1154858"/>
              <a:gd name="connsiteX3099" fmla="*/ 3768781 w 12187340"/>
              <a:gd name="connsiteY3099" fmla="*/ 338637 h 1154858"/>
              <a:gd name="connsiteX3100" fmla="*/ 3810716 w 12187340"/>
              <a:gd name="connsiteY3100" fmla="*/ 337835 h 1154858"/>
              <a:gd name="connsiteX3101" fmla="*/ 3810716 w 12187340"/>
              <a:gd name="connsiteY3101" fmla="*/ 334025 h 1154858"/>
              <a:gd name="connsiteX3102" fmla="*/ 3798172 w 12187340"/>
              <a:gd name="connsiteY3102" fmla="*/ 336030 h 1154858"/>
              <a:gd name="connsiteX3103" fmla="*/ 3810716 w 12187340"/>
              <a:gd name="connsiteY3103" fmla="*/ 337835 h 1154858"/>
              <a:gd name="connsiteX3104" fmla="*/ 3353014 w 12187340"/>
              <a:gd name="connsiteY3104" fmla="*/ 337635 h 1154858"/>
              <a:gd name="connsiteX3105" fmla="*/ 3360183 w 12187340"/>
              <a:gd name="connsiteY3105" fmla="*/ 336432 h 1154858"/>
              <a:gd name="connsiteX3106" fmla="*/ 3353014 w 12187340"/>
              <a:gd name="connsiteY3106" fmla="*/ 335430 h 1154858"/>
              <a:gd name="connsiteX3107" fmla="*/ 3353014 w 12187340"/>
              <a:gd name="connsiteY3107" fmla="*/ 337635 h 1154858"/>
              <a:gd name="connsiteX3108" fmla="*/ 3375236 w 12187340"/>
              <a:gd name="connsiteY3108" fmla="*/ 337635 h 1154858"/>
              <a:gd name="connsiteX3109" fmla="*/ 3375236 w 12187340"/>
              <a:gd name="connsiteY3109" fmla="*/ 335229 h 1154858"/>
              <a:gd name="connsiteX3110" fmla="*/ 3367351 w 12187340"/>
              <a:gd name="connsiteY3110" fmla="*/ 336633 h 1154858"/>
              <a:gd name="connsiteX3111" fmla="*/ 3375236 w 12187340"/>
              <a:gd name="connsiteY3111" fmla="*/ 337635 h 1154858"/>
              <a:gd name="connsiteX3112" fmla="*/ 3363767 w 12187340"/>
              <a:gd name="connsiteY3112" fmla="*/ 335831 h 1154858"/>
              <a:gd name="connsiteX3113" fmla="*/ 3375236 w 12187340"/>
              <a:gd name="connsiteY3113" fmla="*/ 334227 h 1154858"/>
              <a:gd name="connsiteX3114" fmla="*/ 3375236 w 12187340"/>
              <a:gd name="connsiteY3114" fmla="*/ 329415 h 1154858"/>
              <a:gd name="connsiteX3115" fmla="*/ 3364842 w 12187340"/>
              <a:gd name="connsiteY3115" fmla="*/ 328011 h 1154858"/>
              <a:gd name="connsiteX3116" fmla="*/ 3353014 w 12187340"/>
              <a:gd name="connsiteY3116" fmla="*/ 329615 h 1154858"/>
              <a:gd name="connsiteX3117" fmla="*/ 3353014 w 12187340"/>
              <a:gd name="connsiteY3117" fmla="*/ 334227 h 1154858"/>
              <a:gd name="connsiteX3118" fmla="*/ 3363767 w 12187340"/>
              <a:gd name="connsiteY3118" fmla="*/ 335831 h 1154858"/>
              <a:gd name="connsiteX3119" fmla="*/ 3792437 w 12187340"/>
              <a:gd name="connsiteY3119" fmla="*/ 335230 h 1154858"/>
              <a:gd name="connsiteX3120" fmla="*/ 3811075 w 12187340"/>
              <a:gd name="connsiteY3120" fmla="*/ 332222 h 1154858"/>
              <a:gd name="connsiteX3121" fmla="*/ 3811075 w 12187340"/>
              <a:gd name="connsiteY3121" fmla="*/ 321997 h 1154858"/>
              <a:gd name="connsiteX3122" fmla="*/ 3789211 w 12187340"/>
              <a:gd name="connsiteY3122" fmla="*/ 318789 h 1154858"/>
              <a:gd name="connsiteX3123" fmla="*/ 3768423 w 12187340"/>
              <a:gd name="connsiteY3123" fmla="*/ 321797 h 1154858"/>
              <a:gd name="connsiteX3124" fmla="*/ 3768781 w 12187340"/>
              <a:gd name="connsiteY3124" fmla="*/ 331621 h 1154858"/>
              <a:gd name="connsiteX3125" fmla="*/ 3792437 w 12187340"/>
              <a:gd name="connsiteY3125" fmla="*/ 335230 h 1154858"/>
              <a:gd name="connsiteX3126" fmla="*/ 3351222 w 12187340"/>
              <a:gd name="connsiteY3126" fmla="*/ 334027 h 1154858"/>
              <a:gd name="connsiteX3127" fmla="*/ 3351222 w 12187340"/>
              <a:gd name="connsiteY3127" fmla="*/ 330017 h 1154858"/>
              <a:gd name="connsiteX3128" fmla="*/ 3337961 w 12187340"/>
              <a:gd name="connsiteY3128" fmla="*/ 332022 h 1154858"/>
              <a:gd name="connsiteX3129" fmla="*/ 3351222 w 12187340"/>
              <a:gd name="connsiteY3129" fmla="*/ 334027 h 1154858"/>
              <a:gd name="connsiteX3130" fmla="*/ 3377029 w 12187340"/>
              <a:gd name="connsiteY3130" fmla="*/ 334027 h 1154858"/>
              <a:gd name="connsiteX3131" fmla="*/ 3391007 w 12187340"/>
              <a:gd name="connsiteY3131" fmla="*/ 331821 h 1154858"/>
              <a:gd name="connsiteX3132" fmla="*/ 3377029 w 12187340"/>
              <a:gd name="connsiteY3132" fmla="*/ 329816 h 1154858"/>
              <a:gd name="connsiteX3133" fmla="*/ 3377029 w 12187340"/>
              <a:gd name="connsiteY3133" fmla="*/ 334027 h 1154858"/>
              <a:gd name="connsiteX3134" fmla="*/ 3814300 w 12187340"/>
              <a:gd name="connsiteY3134" fmla="*/ 331821 h 1154858"/>
              <a:gd name="connsiteX3135" fmla="*/ 3845483 w 12187340"/>
              <a:gd name="connsiteY3135" fmla="*/ 327210 h 1154858"/>
              <a:gd name="connsiteX3136" fmla="*/ 3814300 w 12187340"/>
              <a:gd name="connsiteY3136" fmla="*/ 322598 h 1154858"/>
              <a:gd name="connsiteX3137" fmla="*/ 3814300 w 12187340"/>
              <a:gd name="connsiteY3137" fmla="*/ 331821 h 1154858"/>
              <a:gd name="connsiteX3138" fmla="*/ 3335093 w 12187340"/>
              <a:gd name="connsiteY3138" fmla="*/ 331420 h 1154858"/>
              <a:gd name="connsiteX3139" fmla="*/ 3351222 w 12187340"/>
              <a:gd name="connsiteY3139" fmla="*/ 329014 h 1154858"/>
              <a:gd name="connsiteX3140" fmla="*/ 3351222 w 12187340"/>
              <a:gd name="connsiteY3140" fmla="*/ 325806 h 1154858"/>
              <a:gd name="connsiteX3141" fmla="*/ 3334377 w 12187340"/>
              <a:gd name="connsiteY3141" fmla="*/ 323400 h 1154858"/>
              <a:gd name="connsiteX3142" fmla="*/ 3335093 w 12187340"/>
              <a:gd name="connsiteY3142" fmla="*/ 331420 h 1154858"/>
              <a:gd name="connsiteX3143" fmla="*/ 3393874 w 12187340"/>
              <a:gd name="connsiteY3143" fmla="*/ 331219 h 1154858"/>
              <a:gd name="connsiteX3144" fmla="*/ 3394232 w 12187340"/>
              <a:gd name="connsiteY3144" fmla="*/ 323600 h 1154858"/>
              <a:gd name="connsiteX3145" fmla="*/ 3377028 w 12187340"/>
              <a:gd name="connsiteY3145" fmla="*/ 326006 h 1154858"/>
              <a:gd name="connsiteX3146" fmla="*/ 3377028 w 12187340"/>
              <a:gd name="connsiteY3146" fmla="*/ 328613 h 1154858"/>
              <a:gd name="connsiteX3147" fmla="*/ 3393874 w 12187340"/>
              <a:gd name="connsiteY3147" fmla="*/ 331219 h 1154858"/>
              <a:gd name="connsiteX3148" fmla="*/ 3765555 w 12187340"/>
              <a:gd name="connsiteY3148" fmla="*/ 331020 h 1154858"/>
              <a:gd name="connsiteX3149" fmla="*/ 3765555 w 12187340"/>
              <a:gd name="connsiteY3149" fmla="*/ 322398 h 1154858"/>
              <a:gd name="connsiteX3150" fmla="*/ 3736523 w 12187340"/>
              <a:gd name="connsiteY3150" fmla="*/ 326609 h 1154858"/>
              <a:gd name="connsiteX3151" fmla="*/ 3765555 w 12187340"/>
              <a:gd name="connsiteY3151" fmla="*/ 331020 h 1154858"/>
              <a:gd name="connsiteX3152" fmla="*/ 3353014 w 12187340"/>
              <a:gd name="connsiteY3152" fmla="*/ 328614 h 1154858"/>
              <a:gd name="connsiteX3153" fmla="*/ 3361617 w 12187340"/>
              <a:gd name="connsiteY3153" fmla="*/ 327411 h 1154858"/>
              <a:gd name="connsiteX3154" fmla="*/ 3353014 w 12187340"/>
              <a:gd name="connsiteY3154" fmla="*/ 326007 h 1154858"/>
              <a:gd name="connsiteX3155" fmla="*/ 3353014 w 12187340"/>
              <a:gd name="connsiteY3155" fmla="*/ 328614 h 1154858"/>
              <a:gd name="connsiteX3156" fmla="*/ 3375236 w 12187340"/>
              <a:gd name="connsiteY3156" fmla="*/ 328413 h 1154858"/>
              <a:gd name="connsiteX3157" fmla="*/ 3375236 w 12187340"/>
              <a:gd name="connsiteY3157" fmla="*/ 326208 h 1154858"/>
              <a:gd name="connsiteX3158" fmla="*/ 3368427 w 12187340"/>
              <a:gd name="connsiteY3158" fmla="*/ 327410 h 1154858"/>
              <a:gd name="connsiteX3159" fmla="*/ 3375236 w 12187340"/>
              <a:gd name="connsiteY3159" fmla="*/ 328413 h 1154858"/>
              <a:gd name="connsiteX3160" fmla="*/ 3365201 w 12187340"/>
              <a:gd name="connsiteY3160" fmla="*/ 326809 h 1154858"/>
              <a:gd name="connsiteX3161" fmla="*/ 3375236 w 12187340"/>
              <a:gd name="connsiteY3161" fmla="*/ 325205 h 1154858"/>
              <a:gd name="connsiteX3162" fmla="*/ 3375236 w 12187340"/>
              <a:gd name="connsiteY3162" fmla="*/ 320393 h 1154858"/>
              <a:gd name="connsiteX3163" fmla="*/ 3363767 w 12187340"/>
              <a:gd name="connsiteY3163" fmla="*/ 318589 h 1154858"/>
              <a:gd name="connsiteX3164" fmla="*/ 3352656 w 12187340"/>
              <a:gd name="connsiteY3164" fmla="*/ 320193 h 1154858"/>
              <a:gd name="connsiteX3165" fmla="*/ 3353014 w 12187340"/>
              <a:gd name="connsiteY3165" fmla="*/ 325004 h 1154858"/>
              <a:gd name="connsiteX3166" fmla="*/ 3365200 w 12187340"/>
              <a:gd name="connsiteY3166" fmla="*/ 326809 h 1154858"/>
              <a:gd name="connsiteX3167" fmla="*/ 3730789 w 12187340"/>
              <a:gd name="connsiteY3167" fmla="*/ 325807 h 1154858"/>
              <a:gd name="connsiteX3168" fmla="*/ 3765197 w 12187340"/>
              <a:gd name="connsiteY3168" fmla="*/ 320594 h 1154858"/>
              <a:gd name="connsiteX3169" fmla="*/ 3765197 w 12187340"/>
              <a:gd name="connsiteY3169" fmla="*/ 315381 h 1154858"/>
              <a:gd name="connsiteX3170" fmla="*/ 3729713 w 12187340"/>
              <a:gd name="connsiteY3170" fmla="*/ 309967 h 1154858"/>
              <a:gd name="connsiteX3171" fmla="*/ 3730788 w 12187340"/>
              <a:gd name="connsiteY3171" fmla="*/ 325807 h 1154858"/>
              <a:gd name="connsiteX3172" fmla="*/ 3849784 w 12187340"/>
              <a:gd name="connsiteY3172" fmla="*/ 325807 h 1154858"/>
              <a:gd name="connsiteX3173" fmla="*/ 3850501 w 12187340"/>
              <a:gd name="connsiteY3173" fmla="*/ 309366 h 1154858"/>
              <a:gd name="connsiteX3174" fmla="*/ 3814300 w 12187340"/>
              <a:gd name="connsiteY3174" fmla="*/ 314980 h 1154858"/>
              <a:gd name="connsiteX3175" fmla="*/ 3814300 w 12187340"/>
              <a:gd name="connsiteY3175" fmla="*/ 320594 h 1154858"/>
              <a:gd name="connsiteX3176" fmla="*/ 3849784 w 12187340"/>
              <a:gd name="connsiteY3176" fmla="*/ 325807 h 1154858"/>
              <a:gd name="connsiteX3177" fmla="*/ 3377387 w 12187340"/>
              <a:gd name="connsiteY3177" fmla="*/ 325005 h 1154858"/>
              <a:gd name="connsiteX3178" fmla="*/ 3391724 w 12187340"/>
              <a:gd name="connsiteY3178" fmla="*/ 322799 h 1154858"/>
              <a:gd name="connsiteX3179" fmla="*/ 3377387 w 12187340"/>
              <a:gd name="connsiteY3179" fmla="*/ 320594 h 1154858"/>
              <a:gd name="connsiteX3180" fmla="*/ 3377387 w 12187340"/>
              <a:gd name="connsiteY3180" fmla="*/ 325005 h 1154858"/>
              <a:gd name="connsiteX3181" fmla="*/ 3351222 w 12187340"/>
              <a:gd name="connsiteY3181" fmla="*/ 324805 h 1154858"/>
              <a:gd name="connsiteX3182" fmla="*/ 3350865 w 12187340"/>
              <a:gd name="connsiteY3182" fmla="*/ 320595 h 1154858"/>
              <a:gd name="connsiteX3183" fmla="*/ 3337245 w 12187340"/>
              <a:gd name="connsiteY3183" fmla="*/ 322600 h 1154858"/>
              <a:gd name="connsiteX3184" fmla="*/ 3351223 w 12187340"/>
              <a:gd name="connsiteY3184" fmla="*/ 324805 h 1154858"/>
              <a:gd name="connsiteX3185" fmla="*/ 3334377 w 12187340"/>
              <a:gd name="connsiteY3185" fmla="*/ 321998 h 1154858"/>
              <a:gd name="connsiteX3186" fmla="*/ 3350864 w 12187340"/>
              <a:gd name="connsiteY3186" fmla="*/ 319592 h 1154858"/>
              <a:gd name="connsiteX3187" fmla="*/ 3350506 w 12187340"/>
              <a:gd name="connsiteY3187" fmla="*/ 316585 h 1154858"/>
              <a:gd name="connsiteX3188" fmla="*/ 3333661 w 12187340"/>
              <a:gd name="connsiteY3188" fmla="*/ 313979 h 1154858"/>
              <a:gd name="connsiteX3189" fmla="*/ 3334377 w 12187340"/>
              <a:gd name="connsiteY3189" fmla="*/ 321998 h 1154858"/>
              <a:gd name="connsiteX3190" fmla="*/ 3394233 w 12187340"/>
              <a:gd name="connsiteY3190" fmla="*/ 321998 h 1154858"/>
              <a:gd name="connsiteX3191" fmla="*/ 3394591 w 12187340"/>
              <a:gd name="connsiteY3191" fmla="*/ 317186 h 1154858"/>
              <a:gd name="connsiteX3192" fmla="*/ 3388498 w 12187340"/>
              <a:gd name="connsiteY3192" fmla="*/ 314981 h 1154858"/>
              <a:gd name="connsiteX3193" fmla="*/ 3377387 w 12187340"/>
              <a:gd name="connsiteY3193" fmla="*/ 316585 h 1154858"/>
              <a:gd name="connsiteX3194" fmla="*/ 3377387 w 12187340"/>
              <a:gd name="connsiteY3194" fmla="*/ 319592 h 1154858"/>
              <a:gd name="connsiteX3195" fmla="*/ 3394233 w 12187340"/>
              <a:gd name="connsiteY3195" fmla="*/ 321996 h 1154858"/>
              <a:gd name="connsiteX3196" fmla="*/ 3768423 w 12187340"/>
              <a:gd name="connsiteY3196" fmla="*/ 320194 h 1154858"/>
              <a:gd name="connsiteX3197" fmla="*/ 3783118 w 12187340"/>
              <a:gd name="connsiteY3197" fmla="*/ 317988 h 1154858"/>
              <a:gd name="connsiteX3198" fmla="*/ 3768423 w 12187340"/>
              <a:gd name="connsiteY3198" fmla="*/ 315783 h 1154858"/>
              <a:gd name="connsiteX3199" fmla="*/ 3768423 w 12187340"/>
              <a:gd name="connsiteY3199" fmla="*/ 320194 h 1154858"/>
              <a:gd name="connsiteX3200" fmla="*/ 3811075 w 12187340"/>
              <a:gd name="connsiteY3200" fmla="*/ 320194 h 1154858"/>
              <a:gd name="connsiteX3201" fmla="*/ 3811075 w 12187340"/>
              <a:gd name="connsiteY3201" fmla="*/ 315583 h 1154858"/>
              <a:gd name="connsiteX3202" fmla="*/ 3794946 w 12187340"/>
              <a:gd name="connsiteY3202" fmla="*/ 317988 h 1154858"/>
              <a:gd name="connsiteX3203" fmla="*/ 3811075 w 12187340"/>
              <a:gd name="connsiteY3203" fmla="*/ 320194 h 1154858"/>
              <a:gd name="connsiteX3204" fmla="*/ 3375236 w 12187340"/>
              <a:gd name="connsiteY3204" fmla="*/ 319392 h 1154858"/>
              <a:gd name="connsiteX3205" fmla="*/ 3375236 w 12187340"/>
              <a:gd name="connsiteY3205" fmla="*/ 316786 h 1154858"/>
              <a:gd name="connsiteX3206" fmla="*/ 3366993 w 12187340"/>
              <a:gd name="connsiteY3206" fmla="*/ 317989 h 1154858"/>
              <a:gd name="connsiteX3207" fmla="*/ 3375236 w 12187340"/>
              <a:gd name="connsiteY3207" fmla="*/ 319392 h 1154858"/>
              <a:gd name="connsiteX3208" fmla="*/ 3352656 w 12187340"/>
              <a:gd name="connsiteY3208" fmla="*/ 319193 h 1154858"/>
              <a:gd name="connsiteX3209" fmla="*/ 3360183 w 12187340"/>
              <a:gd name="connsiteY3209" fmla="*/ 318190 h 1154858"/>
              <a:gd name="connsiteX3210" fmla="*/ 3352656 w 12187340"/>
              <a:gd name="connsiteY3210" fmla="*/ 316987 h 1154858"/>
              <a:gd name="connsiteX3211" fmla="*/ 3352656 w 12187340"/>
              <a:gd name="connsiteY3211" fmla="*/ 319193 h 1154858"/>
              <a:gd name="connsiteX3212" fmla="*/ 3363767 w 12187340"/>
              <a:gd name="connsiteY3212" fmla="*/ 317589 h 1154858"/>
              <a:gd name="connsiteX3213" fmla="*/ 3375236 w 12187340"/>
              <a:gd name="connsiteY3213" fmla="*/ 315784 h 1154858"/>
              <a:gd name="connsiteX3214" fmla="*/ 3375595 w 12187340"/>
              <a:gd name="connsiteY3214" fmla="*/ 310772 h 1154858"/>
              <a:gd name="connsiteX3215" fmla="*/ 3364842 w 12187340"/>
              <a:gd name="connsiteY3215" fmla="*/ 309168 h 1154858"/>
              <a:gd name="connsiteX3216" fmla="*/ 3352656 w 12187340"/>
              <a:gd name="connsiteY3216" fmla="*/ 311173 h 1154858"/>
              <a:gd name="connsiteX3217" fmla="*/ 3352656 w 12187340"/>
              <a:gd name="connsiteY3217" fmla="*/ 315784 h 1154858"/>
              <a:gd name="connsiteX3218" fmla="*/ 3363767 w 12187340"/>
              <a:gd name="connsiteY3218" fmla="*/ 317589 h 1154858"/>
              <a:gd name="connsiteX3219" fmla="*/ 3789211 w 12187340"/>
              <a:gd name="connsiteY3219" fmla="*/ 316988 h 1154858"/>
              <a:gd name="connsiteX3220" fmla="*/ 3811075 w 12187340"/>
              <a:gd name="connsiteY3220" fmla="*/ 313579 h 1154858"/>
              <a:gd name="connsiteX3221" fmla="*/ 3811433 w 12187340"/>
              <a:gd name="connsiteY3221" fmla="*/ 303354 h 1154858"/>
              <a:gd name="connsiteX3222" fmla="*/ 3791003 w 12187340"/>
              <a:gd name="connsiteY3222" fmla="*/ 300547 h 1154858"/>
              <a:gd name="connsiteX3223" fmla="*/ 3768064 w 12187340"/>
              <a:gd name="connsiteY3223" fmla="*/ 303955 h 1154858"/>
              <a:gd name="connsiteX3224" fmla="*/ 3768422 w 12187340"/>
              <a:gd name="connsiteY3224" fmla="*/ 313980 h 1154858"/>
              <a:gd name="connsiteX3225" fmla="*/ 3789210 w 12187340"/>
              <a:gd name="connsiteY3225" fmla="*/ 316988 h 1154858"/>
              <a:gd name="connsiteX3226" fmla="*/ 3394591 w 12187340"/>
              <a:gd name="connsiteY3226" fmla="*/ 316586 h 1154858"/>
              <a:gd name="connsiteX3227" fmla="*/ 3394949 w 12187340"/>
              <a:gd name="connsiteY3227" fmla="*/ 313980 h 1154858"/>
              <a:gd name="connsiteX3228" fmla="*/ 3389931 w 12187340"/>
              <a:gd name="connsiteY3228" fmla="*/ 314781 h 1154858"/>
              <a:gd name="connsiteX3229" fmla="*/ 3394591 w 12187340"/>
              <a:gd name="connsiteY3229" fmla="*/ 316586 h 1154858"/>
              <a:gd name="connsiteX3230" fmla="*/ 3350506 w 12187340"/>
              <a:gd name="connsiteY3230" fmla="*/ 315584 h 1154858"/>
              <a:gd name="connsiteX3231" fmla="*/ 3350506 w 12187340"/>
              <a:gd name="connsiteY3231" fmla="*/ 311373 h 1154858"/>
              <a:gd name="connsiteX3232" fmla="*/ 3337244 w 12187340"/>
              <a:gd name="connsiteY3232" fmla="*/ 313579 h 1154858"/>
              <a:gd name="connsiteX3233" fmla="*/ 3350506 w 12187340"/>
              <a:gd name="connsiteY3233" fmla="*/ 315584 h 1154858"/>
              <a:gd name="connsiteX3234" fmla="*/ 3377387 w 12187340"/>
              <a:gd name="connsiteY3234" fmla="*/ 315584 h 1154858"/>
              <a:gd name="connsiteX3235" fmla="*/ 3386347 w 12187340"/>
              <a:gd name="connsiteY3235" fmla="*/ 314180 h 1154858"/>
              <a:gd name="connsiteX3236" fmla="*/ 3377387 w 12187340"/>
              <a:gd name="connsiteY3236" fmla="*/ 311173 h 1154858"/>
              <a:gd name="connsiteX3237" fmla="*/ 3377387 w 12187340"/>
              <a:gd name="connsiteY3237" fmla="*/ 315584 h 1154858"/>
              <a:gd name="connsiteX3238" fmla="*/ 3387781 w 12187340"/>
              <a:gd name="connsiteY3238" fmla="*/ 313980 h 1154858"/>
              <a:gd name="connsiteX3239" fmla="*/ 3391724 w 12187340"/>
              <a:gd name="connsiteY3239" fmla="*/ 313379 h 1154858"/>
              <a:gd name="connsiteX3240" fmla="*/ 3381688 w 12187340"/>
              <a:gd name="connsiteY3240" fmla="*/ 311775 h 1154858"/>
              <a:gd name="connsiteX3241" fmla="*/ 3387781 w 12187340"/>
              <a:gd name="connsiteY3241" fmla="*/ 313980 h 1154858"/>
              <a:gd name="connsiteX3242" fmla="*/ 3765197 w 12187340"/>
              <a:gd name="connsiteY3242" fmla="*/ 313379 h 1154858"/>
              <a:gd name="connsiteX3243" fmla="*/ 3764839 w 12187340"/>
              <a:gd name="connsiteY3243" fmla="*/ 304357 h 1154858"/>
              <a:gd name="connsiteX3244" fmla="*/ 3734732 w 12187340"/>
              <a:gd name="connsiteY3244" fmla="*/ 308968 h 1154858"/>
              <a:gd name="connsiteX3245" fmla="*/ 3765198 w 12187340"/>
              <a:gd name="connsiteY3245" fmla="*/ 313379 h 1154858"/>
              <a:gd name="connsiteX3246" fmla="*/ 3042623 w 12187340"/>
              <a:gd name="connsiteY3246" fmla="*/ 313179 h 1154858"/>
              <a:gd name="connsiteX3247" fmla="*/ 3045490 w 12187340"/>
              <a:gd name="connsiteY3247" fmla="*/ 302753 h 1154858"/>
              <a:gd name="connsiteX3248" fmla="*/ 3037964 w 12187340"/>
              <a:gd name="connsiteY3248" fmla="*/ 299345 h 1154858"/>
              <a:gd name="connsiteX3249" fmla="*/ 3042623 w 12187340"/>
              <a:gd name="connsiteY3249" fmla="*/ 313179 h 1154858"/>
              <a:gd name="connsiteX3250" fmla="*/ 3814300 w 12187340"/>
              <a:gd name="connsiteY3250" fmla="*/ 313179 h 1154858"/>
              <a:gd name="connsiteX3251" fmla="*/ 3845125 w 12187340"/>
              <a:gd name="connsiteY3251" fmla="*/ 308568 h 1154858"/>
              <a:gd name="connsiteX3252" fmla="*/ 3814659 w 12187340"/>
              <a:gd name="connsiteY3252" fmla="*/ 303956 h 1154858"/>
              <a:gd name="connsiteX3253" fmla="*/ 3814301 w 12187340"/>
              <a:gd name="connsiteY3253" fmla="*/ 313179 h 1154858"/>
              <a:gd name="connsiteX3254" fmla="*/ 3333301 w 12187340"/>
              <a:gd name="connsiteY3254" fmla="*/ 312979 h 1154858"/>
              <a:gd name="connsiteX3255" fmla="*/ 3350506 w 12187340"/>
              <a:gd name="connsiteY3255" fmla="*/ 310372 h 1154858"/>
              <a:gd name="connsiteX3256" fmla="*/ 3350506 w 12187340"/>
              <a:gd name="connsiteY3256" fmla="*/ 306964 h 1154858"/>
              <a:gd name="connsiteX3257" fmla="*/ 3332943 w 12187340"/>
              <a:gd name="connsiteY3257" fmla="*/ 304357 h 1154858"/>
              <a:gd name="connsiteX3258" fmla="*/ 3333301 w 12187340"/>
              <a:gd name="connsiteY3258" fmla="*/ 312979 h 1154858"/>
              <a:gd name="connsiteX3259" fmla="*/ 3394950 w 12187340"/>
              <a:gd name="connsiteY3259" fmla="*/ 312577 h 1154858"/>
              <a:gd name="connsiteX3260" fmla="*/ 3395308 w 12187340"/>
              <a:gd name="connsiteY3260" fmla="*/ 304758 h 1154858"/>
              <a:gd name="connsiteX3261" fmla="*/ 3377387 w 12187340"/>
              <a:gd name="connsiteY3261" fmla="*/ 307364 h 1154858"/>
              <a:gd name="connsiteX3262" fmla="*/ 3377387 w 12187340"/>
              <a:gd name="connsiteY3262" fmla="*/ 309971 h 1154858"/>
              <a:gd name="connsiteX3263" fmla="*/ 3394949 w 12187340"/>
              <a:gd name="connsiteY3263" fmla="*/ 312577 h 1154858"/>
              <a:gd name="connsiteX3264" fmla="*/ 3352656 w 12187340"/>
              <a:gd name="connsiteY3264" fmla="*/ 309971 h 1154858"/>
              <a:gd name="connsiteX3265" fmla="*/ 3361617 w 12187340"/>
              <a:gd name="connsiteY3265" fmla="*/ 308768 h 1154858"/>
              <a:gd name="connsiteX3266" fmla="*/ 3352298 w 12187340"/>
              <a:gd name="connsiteY3266" fmla="*/ 307364 h 1154858"/>
              <a:gd name="connsiteX3267" fmla="*/ 3352656 w 12187340"/>
              <a:gd name="connsiteY3267" fmla="*/ 309971 h 1154858"/>
              <a:gd name="connsiteX3268" fmla="*/ 3375595 w 12187340"/>
              <a:gd name="connsiteY3268" fmla="*/ 309771 h 1154858"/>
              <a:gd name="connsiteX3269" fmla="*/ 3375595 w 12187340"/>
              <a:gd name="connsiteY3269" fmla="*/ 307566 h 1154858"/>
              <a:gd name="connsiteX3270" fmla="*/ 3371294 w 12187340"/>
              <a:gd name="connsiteY3270" fmla="*/ 308367 h 1154858"/>
              <a:gd name="connsiteX3271" fmla="*/ 3375595 w 12187340"/>
              <a:gd name="connsiteY3271" fmla="*/ 309771 h 1154858"/>
              <a:gd name="connsiteX3272" fmla="*/ 3371294 w 12187340"/>
              <a:gd name="connsiteY3272" fmla="*/ 309166 h 1154858"/>
              <a:gd name="connsiteX3273" fmla="*/ 3369860 w 12187340"/>
              <a:gd name="connsiteY3273" fmla="*/ 308565 h 1154858"/>
              <a:gd name="connsiteX3274" fmla="*/ 3368786 w 12187340"/>
              <a:gd name="connsiteY3274" fmla="*/ 308765 h 1154858"/>
              <a:gd name="connsiteX3275" fmla="*/ 3371294 w 12187340"/>
              <a:gd name="connsiteY3275" fmla="*/ 309167 h 1154858"/>
              <a:gd name="connsiteX3276" fmla="*/ 3365201 w 12187340"/>
              <a:gd name="connsiteY3276" fmla="*/ 308163 h 1154858"/>
              <a:gd name="connsiteX3277" fmla="*/ 3367351 w 12187340"/>
              <a:gd name="connsiteY3277" fmla="*/ 307762 h 1154858"/>
              <a:gd name="connsiteX3278" fmla="*/ 3352298 w 12187340"/>
              <a:gd name="connsiteY3278" fmla="*/ 302950 h 1154858"/>
              <a:gd name="connsiteX3279" fmla="*/ 3352298 w 12187340"/>
              <a:gd name="connsiteY3279" fmla="*/ 306158 h 1154858"/>
              <a:gd name="connsiteX3280" fmla="*/ 3365201 w 12187340"/>
              <a:gd name="connsiteY3280" fmla="*/ 308163 h 1154858"/>
              <a:gd name="connsiteX3281" fmla="*/ 3729355 w 12187340"/>
              <a:gd name="connsiteY3281" fmla="*/ 307962 h 1154858"/>
              <a:gd name="connsiteX3282" fmla="*/ 3764839 w 12187340"/>
              <a:gd name="connsiteY3282" fmla="*/ 302750 h 1154858"/>
              <a:gd name="connsiteX3283" fmla="*/ 3764839 w 12187340"/>
              <a:gd name="connsiteY3283" fmla="*/ 296334 h 1154858"/>
              <a:gd name="connsiteX3284" fmla="*/ 3728280 w 12187340"/>
              <a:gd name="connsiteY3284" fmla="*/ 290920 h 1154858"/>
              <a:gd name="connsiteX3285" fmla="*/ 3729355 w 12187340"/>
              <a:gd name="connsiteY3285" fmla="*/ 307962 h 1154858"/>
              <a:gd name="connsiteX3286" fmla="*/ 3850859 w 12187340"/>
              <a:gd name="connsiteY3286" fmla="*/ 307763 h 1154858"/>
              <a:gd name="connsiteX3287" fmla="*/ 3851576 w 12187340"/>
              <a:gd name="connsiteY3287" fmla="*/ 291322 h 1154858"/>
              <a:gd name="connsiteX3288" fmla="*/ 3814659 w 12187340"/>
              <a:gd name="connsiteY3288" fmla="*/ 296936 h 1154858"/>
              <a:gd name="connsiteX3289" fmla="*/ 3814659 w 12187340"/>
              <a:gd name="connsiteY3289" fmla="*/ 302149 h 1154858"/>
              <a:gd name="connsiteX3290" fmla="*/ 3850859 w 12187340"/>
              <a:gd name="connsiteY3290" fmla="*/ 307763 h 1154858"/>
              <a:gd name="connsiteX3291" fmla="*/ 3369143 w 12187340"/>
              <a:gd name="connsiteY3291" fmla="*/ 307563 h 1154858"/>
              <a:gd name="connsiteX3292" fmla="*/ 3375595 w 12187340"/>
              <a:gd name="connsiteY3292" fmla="*/ 306561 h 1154858"/>
              <a:gd name="connsiteX3293" fmla="*/ 3375595 w 12187340"/>
              <a:gd name="connsiteY3293" fmla="*/ 301148 h 1154858"/>
              <a:gd name="connsiteX3294" fmla="*/ 3363767 w 12187340"/>
              <a:gd name="connsiteY3294" fmla="*/ 299343 h 1154858"/>
              <a:gd name="connsiteX3295" fmla="*/ 3352298 w 12187340"/>
              <a:gd name="connsiteY3295" fmla="*/ 301148 h 1154858"/>
              <a:gd name="connsiteX3296" fmla="*/ 3352298 w 12187340"/>
              <a:gd name="connsiteY3296" fmla="*/ 302150 h 1154858"/>
              <a:gd name="connsiteX3297" fmla="*/ 3369143 w 12187340"/>
              <a:gd name="connsiteY3297" fmla="*/ 307563 h 1154858"/>
              <a:gd name="connsiteX3298" fmla="*/ 3377387 w 12187340"/>
              <a:gd name="connsiteY3298" fmla="*/ 306360 h 1154858"/>
              <a:gd name="connsiteX3299" fmla="*/ 3393516 w 12187340"/>
              <a:gd name="connsiteY3299" fmla="*/ 303954 h 1154858"/>
              <a:gd name="connsiteX3300" fmla="*/ 3377387 w 12187340"/>
              <a:gd name="connsiteY3300" fmla="*/ 301348 h 1154858"/>
              <a:gd name="connsiteX3301" fmla="*/ 3377387 w 12187340"/>
              <a:gd name="connsiteY3301" fmla="*/ 306360 h 1154858"/>
              <a:gd name="connsiteX3302" fmla="*/ 3350506 w 12187340"/>
              <a:gd name="connsiteY3302" fmla="*/ 305959 h 1154858"/>
              <a:gd name="connsiteX3303" fmla="*/ 3350148 w 12187340"/>
              <a:gd name="connsiteY3303" fmla="*/ 302350 h 1154858"/>
              <a:gd name="connsiteX3304" fmla="*/ 3347997 w 12187340"/>
              <a:gd name="connsiteY3304" fmla="*/ 301749 h 1154858"/>
              <a:gd name="connsiteX3305" fmla="*/ 3335453 w 12187340"/>
              <a:gd name="connsiteY3305" fmla="*/ 303754 h 1154858"/>
              <a:gd name="connsiteX3306" fmla="*/ 3350506 w 12187340"/>
              <a:gd name="connsiteY3306" fmla="*/ 305959 h 1154858"/>
              <a:gd name="connsiteX3307" fmla="*/ 3332585 w 12187340"/>
              <a:gd name="connsiteY3307" fmla="*/ 302951 h 1154858"/>
              <a:gd name="connsiteX3308" fmla="*/ 3345846 w 12187340"/>
              <a:gd name="connsiteY3308" fmla="*/ 300946 h 1154858"/>
              <a:gd name="connsiteX3309" fmla="*/ 3332226 w 12187340"/>
              <a:gd name="connsiteY3309" fmla="*/ 296936 h 1154858"/>
              <a:gd name="connsiteX3310" fmla="*/ 3332584 w 12187340"/>
              <a:gd name="connsiteY3310" fmla="*/ 302951 h 1154858"/>
              <a:gd name="connsiteX3311" fmla="*/ 3395666 w 12187340"/>
              <a:gd name="connsiteY3311" fmla="*/ 302951 h 1154858"/>
              <a:gd name="connsiteX3312" fmla="*/ 3396024 w 12187340"/>
              <a:gd name="connsiteY3312" fmla="*/ 294531 h 1154858"/>
              <a:gd name="connsiteX3313" fmla="*/ 3377745 w 12187340"/>
              <a:gd name="connsiteY3313" fmla="*/ 297137 h 1154858"/>
              <a:gd name="connsiteX3314" fmla="*/ 3377745 w 12187340"/>
              <a:gd name="connsiteY3314" fmla="*/ 300345 h 1154858"/>
              <a:gd name="connsiteX3315" fmla="*/ 3395666 w 12187340"/>
              <a:gd name="connsiteY3315" fmla="*/ 302951 h 1154858"/>
              <a:gd name="connsiteX3316" fmla="*/ 3767706 w 12187340"/>
              <a:gd name="connsiteY3316" fmla="*/ 302150 h 1154858"/>
              <a:gd name="connsiteX3317" fmla="*/ 3785268 w 12187340"/>
              <a:gd name="connsiteY3317" fmla="*/ 299744 h 1154858"/>
              <a:gd name="connsiteX3318" fmla="*/ 3767706 w 12187340"/>
              <a:gd name="connsiteY3318" fmla="*/ 296937 h 1154858"/>
              <a:gd name="connsiteX3319" fmla="*/ 3767706 w 12187340"/>
              <a:gd name="connsiteY3319" fmla="*/ 302150 h 1154858"/>
              <a:gd name="connsiteX3320" fmla="*/ 3045490 w 12187340"/>
              <a:gd name="connsiteY3320" fmla="*/ 301950 h 1154858"/>
              <a:gd name="connsiteX3321" fmla="*/ 3049792 w 12187340"/>
              <a:gd name="connsiteY3321" fmla="*/ 286712 h 1154858"/>
              <a:gd name="connsiteX3322" fmla="*/ 3047641 w 12187340"/>
              <a:gd name="connsiteY3322" fmla="*/ 286913 h 1154858"/>
              <a:gd name="connsiteX3323" fmla="*/ 3034738 w 12187340"/>
              <a:gd name="connsiteY3323" fmla="*/ 286913 h 1154858"/>
              <a:gd name="connsiteX3324" fmla="*/ 3033663 w 12187340"/>
              <a:gd name="connsiteY3324" fmla="*/ 286913 h 1154858"/>
              <a:gd name="connsiteX3325" fmla="*/ 3037606 w 12187340"/>
              <a:gd name="connsiteY3325" fmla="*/ 298341 h 1154858"/>
              <a:gd name="connsiteX3326" fmla="*/ 3045491 w 12187340"/>
              <a:gd name="connsiteY3326" fmla="*/ 301950 h 1154858"/>
              <a:gd name="connsiteX3327" fmla="*/ 3811433 w 12187340"/>
              <a:gd name="connsiteY3327" fmla="*/ 301751 h 1154858"/>
              <a:gd name="connsiteX3328" fmla="*/ 3811433 w 12187340"/>
              <a:gd name="connsiteY3328" fmla="*/ 297340 h 1154858"/>
              <a:gd name="connsiteX3329" fmla="*/ 3797096 w 12187340"/>
              <a:gd name="connsiteY3329" fmla="*/ 299545 h 1154858"/>
              <a:gd name="connsiteX3330" fmla="*/ 3811433 w 12187340"/>
              <a:gd name="connsiteY3330" fmla="*/ 301751 h 1154858"/>
              <a:gd name="connsiteX3331" fmla="*/ 3347638 w 12187340"/>
              <a:gd name="connsiteY3331" fmla="*/ 300748 h 1154858"/>
              <a:gd name="connsiteX3332" fmla="*/ 3350147 w 12187340"/>
              <a:gd name="connsiteY3332" fmla="*/ 300347 h 1154858"/>
              <a:gd name="connsiteX3333" fmla="*/ 3350147 w 12187340"/>
              <a:gd name="connsiteY3333" fmla="*/ 297339 h 1154858"/>
              <a:gd name="connsiteX3334" fmla="*/ 3332226 w 12187340"/>
              <a:gd name="connsiteY3334" fmla="*/ 294532 h 1154858"/>
              <a:gd name="connsiteX3335" fmla="*/ 3331868 w 12187340"/>
              <a:gd name="connsiteY3335" fmla="*/ 294532 h 1154858"/>
              <a:gd name="connsiteX3336" fmla="*/ 3331868 w 12187340"/>
              <a:gd name="connsiteY3336" fmla="*/ 296136 h 1154858"/>
              <a:gd name="connsiteX3337" fmla="*/ 3347639 w 12187340"/>
              <a:gd name="connsiteY3337" fmla="*/ 300748 h 1154858"/>
              <a:gd name="connsiteX3338" fmla="*/ 3375595 w 12187340"/>
              <a:gd name="connsiteY3338" fmla="*/ 300147 h 1154858"/>
              <a:gd name="connsiteX3339" fmla="*/ 3375595 w 12187340"/>
              <a:gd name="connsiteY3339" fmla="*/ 297541 h 1154858"/>
              <a:gd name="connsiteX3340" fmla="*/ 3367351 w 12187340"/>
              <a:gd name="connsiteY3340" fmla="*/ 298944 h 1154858"/>
              <a:gd name="connsiteX3341" fmla="*/ 3375595 w 12187340"/>
              <a:gd name="connsiteY3341" fmla="*/ 300147 h 1154858"/>
              <a:gd name="connsiteX3342" fmla="*/ 3352298 w 12187340"/>
              <a:gd name="connsiteY3342" fmla="*/ 299948 h 1154858"/>
              <a:gd name="connsiteX3343" fmla="*/ 3360183 w 12187340"/>
              <a:gd name="connsiteY3343" fmla="*/ 298945 h 1154858"/>
              <a:gd name="connsiteX3344" fmla="*/ 3352298 w 12187340"/>
              <a:gd name="connsiteY3344" fmla="*/ 297542 h 1154858"/>
              <a:gd name="connsiteX3345" fmla="*/ 3352298 w 12187340"/>
              <a:gd name="connsiteY3345" fmla="*/ 299948 h 1154858"/>
              <a:gd name="connsiteX3346" fmla="*/ 3791362 w 12187340"/>
              <a:gd name="connsiteY3346" fmla="*/ 298544 h 1154858"/>
              <a:gd name="connsiteX3347" fmla="*/ 3811433 w 12187340"/>
              <a:gd name="connsiteY3347" fmla="*/ 295537 h 1154858"/>
              <a:gd name="connsiteX3348" fmla="*/ 3811433 w 12187340"/>
              <a:gd name="connsiteY3348" fmla="*/ 284910 h 1154858"/>
              <a:gd name="connsiteX3349" fmla="*/ 3788853 w 12187340"/>
              <a:gd name="connsiteY3349" fmla="*/ 281301 h 1154858"/>
              <a:gd name="connsiteX3350" fmla="*/ 3767706 w 12187340"/>
              <a:gd name="connsiteY3350" fmla="*/ 284710 h 1154858"/>
              <a:gd name="connsiteX3351" fmla="*/ 3767706 w 12187340"/>
              <a:gd name="connsiteY3351" fmla="*/ 295136 h 1154858"/>
              <a:gd name="connsiteX3352" fmla="*/ 3791362 w 12187340"/>
              <a:gd name="connsiteY3352" fmla="*/ 298544 h 1154858"/>
              <a:gd name="connsiteX3353" fmla="*/ 3363767 w 12187340"/>
              <a:gd name="connsiteY3353" fmla="*/ 298143 h 1154858"/>
              <a:gd name="connsiteX3354" fmla="*/ 3375595 w 12187340"/>
              <a:gd name="connsiteY3354" fmla="*/ 296539 h 1154858"/>
              <a:gd name="connsiteX3355" fmla="*/ 3375595 w 12187340"/>
              <a:gd name="connsiteY3355" fmla="*/ 291326 h 1154858"/>
              <a:gd name="connsiteX3356" fmla="*/ 3364842 w 12187340"/>
              <a:gd name="connsiteY3356" fmla="*/ 289722 h 1154858"/>
              <a:gd name="connsiteX3357" fmla="*/ 3351939 w 12187340"/>
              <a:gd name="connsiteY3357" fmla="*/ 291526 h 1154858"/>
              <a:gd name="connsiteX3358" fmla="*/ 3352297 w 12187340"/>
              <a:gd name="connsiteY3358" fmla="*/ 296539 h 1154858"/>
              <a:gd name="connsiteX3359" fmla="*/ 3363767 w 12187340"/>
              <a:gd name="connsiteY3359" fmla="*/ 298143 h 1154858"/>
              <a:gd name="connsiteX3360" fmla="*/ 3036530 w 12187340"/>
              <a:gd name="connsiteY3360" fmla="*/ 297943 h 1154858"/>
              <a:gd name="connsiteX3361" fmla="*/ 3032946 w 12187340"/>
              <a:gd name="connsiteY3361" fmla="*/ 286515 h 1154858"/>
              <a:gd name="connsiteX3362" fmla="*/ 3003555 w 12187340"/>
              <a:gd name="connsiteY3362" fmla="*/ 283708 h 1154858"/>
              <a:gd name="connsiteX3363" fmla="*/ 3003555 w 12187340"/>
              <a:gd name="connsiteY3363" fmla="*/ 283508 h 1154858"/>
              <a:gd name="connsiteX3364" fmla="*/ 2999254 w 12187340"/>
              <a:gd name="connsiteY3364" fmla="*/ 282907 h 1154858"/>
              <a:gd name="connsiteX3365" fmla="*/ 3036530 w 12187340"/>
              <a:gd name="connsiteY3365" fmla="*/ 297945 h 1154858"/>
              <a:gd name="connsiteX3366" fmla="*/ 3350147 w 12187340"/>
              <a:gd name="connsiteY3366" fmla="*/ 296139 h 1154858"/>
              <a:gd name="connsiteX3367" fmla="*/ 3350147 w 12187340"/>
              <a:gd name="connsiteY3367" fmla="*/ 291928 h 1154858"/>
              <a:gd name="connsiteX3368" fmla="*/ 3335810 w 12187340"/>
              <a:gd name="connsiteY3368" fmla="*/ 294134 h 1154858"/>
              <a:gd name="connsiteX3369" fmla="*/ 3350147 w 12187340"/>
              <a:gd name="connsiteY3369" fmla="*/ 296139 h 1154858"/>
              <a:gd name="connsiteX3370" fmla="*/ 3377745 w 12187340"/>
              <a:gd name="connsiteY3370" fmla="*/ 296139 h 1154858"/>
              <a:gd name="connsiteX3371" fmla="*/ 3393157 w 12187340"/>
              <a:gd name="connsiteY3371" fmla="*/ 293733 h 1154858"/>
              <a:gd name="connsiteX3372" fmla="*/ 3377745 w 12187340"/>
              <a:gd name="connsiteY3372" fmla="*/ 291527 h 1154858"/>
              <a:gd name="connsiteX3373" fmla="*/ 3377745 w 12187340"/>
              <a:gd name="connsiteY3373" fmla="*/ 296139 h 1154858"/>
              <a:gd name="connsiteX3374" fmla="*/ 3330076 w 12187340"/>
              <a:gd name="connsiteY3374" fmla="*/ 295538 h 1154858"/>
              <a:gd name="connsiteX3375" fmla="*/ 3316097 w 12187340"/>
              <a:gd name="connsiteY3375" fmla="*/ 105668 h 1154858"/>
              <a:gd name="connsiteX3376" fmla="*/ 3064845 w 12187340"/>
              <a:gd name="connsiteY3376" fmla="*/ 105668 h 1154858"/>
              <a:gd name="connsiteX3377" fmla="*/ 3062336 w 12187340"/>
              <a:gd name="connsiteY3377" fmla="*/ 149175 h 1154858"/>
              <a:gd name="connsiteX3378" fmla="*/ 3062336 w 12187340"/>
              <a:gd name="connsiteY3378" fmla="*/ 149375 h 1154858"/>
              <a:gd name="connsiteX3379" fmla="*/ 3062336 w 12187340"/>
              <a:gd name="connsiteY3379" fmla="*/ 149574 h 1154858"/>
              <a:gd name="connsiteX3380" fmla="*/ 3061978 w 12187340"/>
              <a:gd name="connsiteY3380" fmla="*/ 149574 h 1154858"/>
              <a:gd name="connsiteX3381" fmla="*/ 3061619 w 12187340"/>
              <a:gd name="connsiteY3381" fmla="*/ 155587 h 1154858"/>
              <a:gd name="connsiteX3382" fmla="*/ 3061977 w 12187340"/>
              <a:gd name="connsiteY3382" fmla="*/ 155587 h 1154858"/>
              <a:gd name="connsiteX3383" fmla="*/ 3061977 w 12187340"/>
              <a:gd name="connsiteY3383" fmla="*/ 155788 h 1154858"/>
              <a:gd name="connsiteX3384" fmla="*/ 3061619 w 12187340"/>
              <a:gd name="connsiteY3384" fmla="*/ 155788 h 1154858"/>
              <a:gd name="connsiteX3385" fmla="*/ 3059827 w 12187340"/>
              <a:gd name="connsiteY3385" fmla="*/ 185261 h 1154858"/>
              <a:gd name="connsiteX3386" fmla="*/ 3060185 w 12187340"/>
              <a:gd name="connsiteY3386" fmla="*/ 185261 h 1154858"/>
              <a:gd name="connsiteX3387" fmla="*/ 3060185 w 12187340"/>
              <a:gd name="connsiteY3387" fmla="*/ 185460 h 1154858"/>
              <a:gd name="connsiteX3388" fmla="*/ 3060185 w 12187340"/>
              <a:gd name="connsiteY3388" fmla="*/ 185661 h 1154858"/>
              <a:gd name="connsiteX3389" fmla="*/ 3059827 w 12187340"/>
              <a:gd name="connsiteY3389" fmla="*/ 185661 h 1154858"/>
              <a:gd name="connsiteX3390" fmla="*/ 3059470 w 12187340"/>
              <a:gd name="connsiteY3390" fmla="*/ 190673 h 1154858"/>
              <a:gd name="connsiteX3391" fmla="*/ 3059827 w 12187340"/>
              <a:gd name="connsiteY3391" fmla="*/ 190673 h 1154858"/>
              <a:gd name="connsiteX3392" fmla="*/ 3059827 w 12187340"/>
              <a:gd name="connsiteY3392" fmla="*/ 190873 h 1154858"/>
              <a:gd name="connsiteX3393" fmla="*/ 3059827 w 12187340"/>
              <a:gd name="connsiteY3393" fmla="*/ 191074 h 1154858"/>
              <a:gd name="connsiteX3394" fmla="*/ 3059470 w 12187340"/>
              <a:gd name="connsiteY3394" fmla="*/ 191274 h 1154858"/>
              <a:gd name="connsiteX3395" fmla="*/ 3058395 w 12187340"/>
              <a:gd name="connsiteY3395" fmla="*/ 206713 h 1154858"/>
              <a:gd name="connsiteX3396" fmla="*/ 3058395 w 12187340"/>
              <a:gd name="connsiteY3396" fmla="*/ 206912 h 1154858"/>
              <a:gd name="connsiteX3397" fmla="*/ 3058037 w 12187340"/>
              <a:gd name="connsiteY3397" fmla="*/ 213729 h 1154858"/>
              <a:gd name="connsiteX3398" fmla="*/ 3077750 w 12187340"/>
              <a:gd name="connsiteY3398" fmla="*/ 219744 h 1154858"/>
              <a:gd name="connsiteX3399" fmla="*/ 3058037 w 12187340"/>
              <a:gd name="connsiteY3399" fmla="*/ 213929 h 1154858"/>
              <a:gd name="connsiteX3400" fmla="*/ 3058037 w 12187340"/>
              <a:gd name="connsiteY3400" fmla="*/ 216736 h 1154858"/>
              <a:gd name="connsiteX3401" fmla="*/ 3058037 w 12187340"/>
              <a:gd name="connsiteY3401" fmla="*/ 216937 h 1154858"/>
              <a:gd name="connsiteX3402" fmla="*/ 3058395 w 12187340"/>
              <a:gd name="connsiteY3402" fmla="*/ 216937 h 1154858"/>
              <a:gd name="connsiteX3403" fmla="*/ 3058395 w 12187340"/>
              <a:gd name="connsiteY3403" fmla="*/ 217136 h 1154858"/>
              <a:gd name="connsiteX3404" fmla="*/ 3058037 w 12187340"/>
              <a:gd name="connsiteY3404" fmla="*/ 217136 h 1154858"/>
              <a:gd name="connsiteX3405" fmla="*/ 3058037 w 12187340"/>
              <a:gd name="connsiteY3405" fmla="*/ 217336 h 1154858"/>
              <a:gd name="connsiteX3406" fmla="*/ 3057320 w 12187340"/>
              <a:gd name="connsiteY3406" fmla="*/ 226759 h 1154858"/>
              <a:gd name="connsiteX3407" fmla="*/ 3056962 w 12187340"/>
              <a:gd name="connsiteY3407" fmla="*/ 231371 h 1154858"/>
              <a:gd name="connsiteX3408" fmla="*/ 3056605 w 12187340"/>
              <a:gd name="connsiteY3408" fmla="*/ 235982 h 1154858"/>
              <a:gd name="connsiteX3409" fmla="*/ 3056605 w 12187340"/>
              <a:gd name="connsiteY3409" fmla="*/ 236182 h 1154858"/>
              <a:gd name="connsiteX3410" fmla="*/ 3056605 w 12187340"/>
              <a:gd name="connsiteY3410" fmla="*/ 236381 h 1154858"/>
              <a:gd name="connsiteX3411" fmla="*/ 3056605 w 12187340"/>
              <a:gd name="connsiteY3411" fmla="*/ 237986 h 1154858"/>
              <a:gd name="connsiteX3412" fmla="*/ 3056247 w 12187340"/>
              <a:gd name="connsiteY3412" fmla="*/ 240592 h 1154858"/>
              <a:gd name="connsiteX3413" fmla="*/ 3056247 w 12187340"/>
              <a:gd name="connsiteY3413" fmla="*/ 240791 h 1154858"/>
              <a:gd name="connsiteX3414" fmla="*/ 3055885 w 12187340"/>
              <a:gd name="connsiteY3414" fmla="*/ 249417 h 1154858"/>
              <a:gd name="connsiteX3415" fmla="*/ 3055885 w 12187340"/>
              <a:gd name="connsiteY3415" fmla="*/ 249616 h 1154858"/>
              <a:gd name="connsiteX3416" fmla="*/ 3055169 w 12187340"/>
              <a:gd name="connsiteY3416" fmla="*/ 262047 h 1154858"/>
              <a:gd name="connsiteX3417" fmla="*/ 3080975 w 12187340"/>
              <a:gd name="connsiteY3417" fmla="*/ 262047 h 1154858"/>
              <a:gd name="connsiteX3418" fmla="*/ 3080975 w 12187340"/>
              <a:gd name="connsiteY3418" fmla="*/ 261848 h 1154858"/>
              <a:gd name="connsiteX3419" fmla="*/ 3081692 w 12187340"/>
              <a:gd name="connsiteY3419" fmla="*/ 262047 h 1154858"/>
              <a:gd name="connsiteX3420" fmla="*/ 3138322 w 12187340"/>
              <a:gd name="connsiteY3420" fmla="*/ 262047 h 1154858"/>
              <a:gd name="connsiteX3421" fmla="*/ 3138680 w 12187340"/>
              <a:gd name="connsiteY3421" fmla="*/ 261848 h 1154858"/>
              <a:gd name="connsiteX3422" fmla="*/ 3141547 w 12187340"/>
              <a:gd name="connsiteY3422" fmla="*/ 262047 h 1154858"/>
              <a:gd name="connsiteX3423" fmla="*/ 3151941 w 12187340"/>
              <a:gd name="connsiteY3423" fmla="*/ 262047 h 1154858"/>
              <a:gd name="connsiteX3424" fmla="*/ 3152299 w 12187340"/>
              <a:gd name="connsiteY3424" fmla="*/ 262047 h 1154858"/>
              <a:gd name="connsiteX3425" fmla="*/ 3155883 w 12187340"/>
              <a:gd name="connsiteY3425" fmla="*/ 262047 h 1154858"/>
              <a:gd name="connsiteX3426" fmla="*/ 3156241 w 12187340"/>
              <a:gd name="connsiteY3426" fmla="*/ 262449 h 1154858"/>
              <a:gd name="connsiteX3427" fmla="*/ 3155883 w 12187340"/>
              <a:gd name="connsiteY3427" fmla="*/ 262449 h 1154858"/>
              <a:gd name="connsiteX3428" fmla="*/ 3153016 w 12187340"/>
              <a:gd name="connsiteY3428" fmla="*/ 262850 h 1154858"/>
              <a:gd name="connsiteX3429" fmla="*/ 3330075 w 12187340"/>
              <a:gd name="connsiteY3429" fmla="*/ 295531 h 1154858"/>
              <a:gd name="connsiteX3430" fmla="*/ 3151941 w 12187340"/>
              <a:gd name="connsiteY3430" fmla="*/ 262055 h 1154858"/>
              <a:gd name="connsiteX3431" fmla="*/ 3088501 w 12187340"/>
              <a:gd name="connsiteY3431" fmla="*/ 223559 h 1154858"/>
              <a:gd name="connsiteX3432" fmla="*/ 3151941 w 12187340"/>
              <a:gd name="connsiteY3432" fmla="*/ 262055 h 1154858"/>
              <a:gd name="connsiteX3433" fmla="*/ 3056601 w 12187340"/>
              <a:gd name="connsiteY3433" fmla="*/ 237995 h 1154858"/>
              <a:gd name="connsiteX3434" fmla="*/ 3080974 w 12187340"/>
              <a:gd name="connsiteY3434" fmla="*/ 255438 h 1154858"/>
              <a:gd name="connsiteX3435" fmla="*/ 3056601 w 12187340"/>
              <a:gd name="connsiteY3435" fmla="*/ 237995 h 1154858"/>
              <a:gd name="connsiteX3436" fmla="*/ 3814659 w 12187340"/>
              <a:gd name="connsiteY3436" fmla="*/ 295137 h 1154858"/>
              <a:gd name="connsiteX3437" fmla="*/ 3845841 w 12187340"/>
              <a:gd name="connsiteY3437" fmla="*/ 290325 h 1154858"/>
              <a:gd name="connsiteX3438" fmla="*/ 3814659 w 12187340"/>
              <a:gd name="connsiteY3438" fmla="*/ 285513 h 1154858"/>
              <a:gd name="connsiteX3439" fmla="*/ 3814659 w 12187340"/>
              <a:gd name="connsiteY3439" fmla="*/ 295137 h 1154858"/>
              <a:gd name="connsiteX3440" fmla="*/ 3764480 w 12187340"/>
              <a:gd name="connsiteY3440" fmla="*/ 294536 h 1154858"/>
              <a:gd name="connsiteX3441" fmla="*/ 3764480 w 12187340"/>
              <a:gd name="connsiteY3441" fmla="*/ 285112 h 1154858"/>
              <a:gd name="connsiteX3442" fmla="*/ 3733298 w 12187340"/>
              <a:gd name="connsiteY3442" fmla="*/ 289924 h 1154858"/>
              <a:gd name="connsiteX3443" fmla="*/ 3764480 w 12187340"/>
              <a:gd name="connsiteY3443" fmla="*/ 294536 h 1154858"/>
              <a:gd name="connsiteX3444" fmla="*/ 3331868 w 12187340"/>
              <a:gd name="connsiteY3444" fmla="*/ 293533 h 1154858"/>
              <a:gd name="connsiteX3445" fmla="*/ 3332225 w 12187340"/>
              <a:gd name="connsiteY3445" fmla="*/ 293533 h 1154858"/>
              <a:gd name="connsiteX3446" fmla="*/ 3350147 w 12187340"/>
              <a:gd name="connsiteY3446" fmla="*/ 290927 h 1154858"/>
              <a:gd name="connsiteX3447" fmla="*/ 3349789 w 12187340"/>
              <a:gd name="connsiteY3447" fmla="*/ 287318 h 1154858"/>
              <a:gd name="connsiteX3448" fmla="*/ 3331151 w 12187340"/>
              <a:gd name="connsiteY3448" fmla="*/ 284711 h 1154858"/>
              <a:gd name="connsiteX3449" fmla="*/ 3331868 w 12187340"/>
              <a:gd name="connsiteY3449" fmla="*/ 293533 h 1154858"/>
              <a:gd name="connsiteX3450" fmla="*/ 3396025 w 12187340"/>
              <a:gd name="connsiteY3450" fmla="*/ 293132 h 1154858"/>
              <a:gd name="connsiteX3451" fmla="*/ 3396742 w 12187340"/>
              <a:gd name="connsiteY3451" fmla="*/ 284911 h 1154858"/>
              <a:gd name="connsiteX3452" fmla="*/ 3377745 w 12187340"/>
              <a:gd name="connsiteY3452" fmla="*/ 287718 h 1154858"/>
              <a:gd name="connsiteX3453" fmla="*/ 3377745 w 12187340"/>
              <a:gd name="connsiteY3453" fmla="*/ 290525 h 1154858"/>
              <a:gd name="connsiteX3454" fmla="*/ 3396025 w 12187340"/>
              <a:gd name="connsiteY3454" fmla="*/ 293132 h 1154858"/>
              <a:gd name="connsiteX3455" fmla="*/ 3351939 w 12187340"/>
              <a:gd name="connsiteY3455" fmla="*/ 290525 h 1154858"/>
              <a:gd name="connsiteX3456" fmla="*/ 3361617 w 12187340"/>
              <a:gd name="connsiteY3456" fmla="*/ 289122 h 1154858"/>
              <a:gd name="connsiteX3457" fmla="*/ 3351939 w 12187340"/>
              <a:gd name="connsiteY3457" fmla="*/ 287718 h 1154858"/>
              <a:gd name="connsiteX3458" fmla="*/ 3351939 w 12187340"/>
              <a:gd name="connsiteY3458" fmla="*/ 290525 h 1154858"/>
              <a:gd name="connsiteX3459" fmla="*/ 3375595 w 12187340"/>
              <a:gd name="connsiteY3459" fmla="*/ 290124 h 1154858"/>
              <a:gd name="connsiteX3460" fmla="*/ 3375595 w 12187340"/>
              <a:gd name="connsiteY3460" fmla="*/ 287918 h 1154858"/>
              <a:gd name="connsiteX3461" fmla="*/ 3368785 w 12187340"/>
              <a:gd name="connsiteY3461" fmla="*/ 289121 h 1154858"/>
              <a:gd name="connsiteX3462" fmla="*/ 3375595 w 12187340"/>
              <a:gd name="connsiteY3462" fmla="*/ 290124 h 1154858"/>
              <a:gd name="connsiteX3463" fmla="*/ 3851576 w 12187340"/>
              <a:gd name="connsiteY3463" fmla="*/ 289322 h 1154858"/>
              <a:gd name="connsiteX3464" fmla="*/ 3853010 w 12187340"/>
              <a:gd name="connsiteY3464" fmla="*/ 271679 h 1154858"/>
              <a:gd name="connsiteX3465" fmla="*/ 3814659 w 12187340"/>
              <a:gd name="connsiteY3465" fmla="*/ 277493 h 1154858"/>
              <a:gd name="connsiteX3466" fmla="*/ 3814659 w 12187340"/>
              <a:gd name="connsiteY3466" fmla="*/ 283708 h 1154858"/>
              <a:gd name="connsiteX3467" fmla="*/ 3851576 w 12187340"/>
              <a:gd name="connsiteY3467" fmla="*/ 289322 h 1154858"/>
              <a:gd name="connsiteX3468" fmla="*/ 3728280 w 12187340"/>
              <a:gd name="connsiteY3468" fmla="*/ 288921 h 1154858"/>
              <a:gd name="connsiteX3469" fmla="*/ 3764122 w 12187340"/>
              <a:gd name="connsiteY3469" fmla="*/ 283507 h 1154858"/>
              <a:gd name="connsiteX3470" fmla="*/ 3764122 w 12187340"/>
              <a:gd name="connsiteY3470" fmla="*/ 277693 h 1154858"/>
              <a:gd name="connsiteX3471" fmla="*/ 3726488 w 12187340"/>
              <a:gd name="connsiteY3471" fmla="*/ 271879 h 1154858"/>
              <a:gd name="connsiteX3472" fmla="*/ 3728280 w 12187340"/>
              <a:gd name="connsiteY3472" fmla="*/ 288921 h 1154858"/>
              <a:gd name="connsiteX3473" fmla="*/ 3365201 w 12187340"/>
              <a:gd name="connsiteY3473" fmla="*/ 288519 h 1154858"/>
              <a:gd name="connsiteX3474" fmla="*/ 3375595 w 12187340"/>
              <a:gd name="connsiteY3474" fmla="*/ 286915 h 1154858"/>
              <a:gd name="connsiteX3475" fmla="*/ 3375595 w 12187340"/>
              <a:gd name="connsiteY3475" fmla="*/ 281301 h 1154858"/>
              <a:gd name="connsiteX3476" fmla="*/ 3363767 w 12187340"/>
              <a:gd name="connsiteY3476" fmla="*/ 279497 h 1154858"/>
              <a:gd name="connsiteX3477" fmla="*/ 3351939 w 12187340"/>
              <a:gd name="connsiteY3477" fmla="*/ 281301 h 1154858"/>
              <a:gd name="connsiteX3478" fmla="*/ 3351939 w 12187340"/>
              <a:gd name="connsiteY3478" fmla="*/ 286514 h 1154858"/>
              <a:gd name="connsiteX3479" fmla="*/ 3365201 w 12187340"/>
              <a:gd name="connsiteY3479" fmla="*/ 288519 h 1154858"/>
              <a:gd name="connsiteX3480" fmla="*/ 3377745 w 12187340"/>
              <a:gd name="connsiteY3480" fmla="*/ 286715 h 1154858"/>
              <a:gd name="connsiteX3481" fmla="*/ 3394233 w 12187340"/>
              <a:gd name="connsiteY3481" fmla="*/ 284108 h 1154858"/>
              <a:gd name="connsiteX3482" fmla="*/ 3377745 w 12187340"/>
              <a:gd name="connsiteY3482" fmla="*/ 281702 h 1154858"/>
              <a:gd name="connsiteX3483" fmla="*/ 3377745 w 12187340"/>
              <a:gd name="connsiteY3483" fmla="*/ 286715 h 1154858"/>
              <a:gd name="connsiteX3484" fmla="*/ 3034738 w 12187340"/>
              <a:gd name="connsiteY3484" fmla="*/ 286515 h 1154858"/>
              <a:gd name="connsiteX3485" fmla="*/ 3035096 w 12187340"/>
              <a:gd name="connsiteY3485" fmla="*/ 286515 h 1154858"/>
              <a:gd name="connsiteX3486" fmla="*/ 3047282 w 12187340"/>
              <a:gd name="connsiteY3486" fmla="*/ 286515 h 1154858"/>
              <a:gd name="connsiteX3487" fmla="*/ 3047640 w 12187340"/>
              <a:gd name="connsiteY3487" fmla="*/ 286515 h 1154858"/>
              <a:gd name="connsiteX3488" fmla="*/ 3049790 w 12187340"/>
              <a:gd name="connsiteY3488" fmla="*/ 286114 h 1154858"/>
              <a:gd name="connsiteX3489" fmla="*/ 3050865 w 12187340"/>
              <a:gd name="connsiteY3489" fmla="*/ 282906 h 1154858"/>
              <a:gd name="connsiteX3490" fmla="*/ 3049073 w 12187340"/>
              <a:gd name="connsiteY3490" fmla="*/ 281903 h 1154858"/>
              <a:gd name="connsiteX3491" fmla="*/ 3034019 w 12187340"/>
              <a:gd name="connsiteY3491" fmla="*/ 282103 h 1154858"/>
              <a:gd name="connsiteX3492" fmla="*/ 3033662 w 12187340"/>
              <a:gd name="connsiteY3492" fmla="*/ 282103 h 1154858"/>
              <a:gd name="connsiteX3493" fmla="*/ 3032228 w 12187340"/>
              <a:gd name="connsiteY3493" fmla="*/ 282905 h 1154858"/>
              <a:gd name="connsiteX3494" fmla="*/ 3033662 w 12187340"/>
              <a:gd name="connsiteY3494" fmla="*/ 286313 h 1154858"/>
              <a:gd name="connsiteX3495" fmla="*/ 3034736 w 12187340"/>
              <a:gd name="connsiteY3495" fmla="*/ 286513 h 1154858"/>
              <a:gd name="connsiteX3496" fmla="*/ 3349789 w 12187340"/>
              <a:gd name="connsiteY3496" fmla="*/ 286316 h 1154858"/>
              <a:gd name="connsiteX3497" fmla="*/ 3349789 w 12187340"/>
              <a:gd name="connsiteY3497" fmla="*/ 281704 h 1154858"/>
              <a:gd name="connsiteX3498" fmla="*/ 3334735 w 12187340"/>
              <a:gd name="connsiteY3498" fmla="*/ 283910 h 1154858"/>
              <a:gd name="connsiteX3499" fmla="*/ 3349789 w 12187340"/>
              <a:gd name="connsiteY3499" fmla="*/ 286316 h 1154858"/>
              <a:gd name="connsiteX3500" fmla="*/ 3032587 w 12187340"/>
              <a:gd name="connsiteY3500" fmla="*/ 286115 h 1154858"/>
              <a:gd name="connsiteX3501" fmla="*/ 3031513 w 12187340"/>
              <a:gd name="connsiteY3501" fmla="*/ 283308 h 1154858"/>
              <a:gd name="connsiteX3502" fmla="*/ 3027212 w 12187340"/>
              <a:gd name="connsiteY3502" fmla="*/ 285714 h 1154858"/>
              <a:gd name="connsiteX3503" fmla="*/ 3032588 w 12187340"/>
              <a:gd name="connsiteY3503" fmla="*/ 286115 h 1154858"/>
              <a:gd name="connsiteX3504" fmla="*/ 3050867 w 12187340"/>
              <a:gd name="connsiteY3504" fmla="*/ 286115 h 1154858"/>
              <a:gd name="connsiteX3505" fmla="*/ 3055885 w 12187340"/>
              <a:gd name="connsiteY3505" fmla="*/ 285514 h 1154858"/>
              <a:gd name="connsiteX3506" fmla="*/ 3051584 w 12187340"/>
              <a:gd name="connsiteY3506" fmla="*/ 283308 h 1154858"/>
              <a:gd name="connsiteX3507" fmla="*/ 3050867 w 12187340"/>
              <a:gd name="connsiteY3507" fmla="*/ 286115 h 1154858"/>
              <a:gd name="connsiteX3508" fmla="*/ 3025061 w 12187340"/>
              <a:gd name="connsiteY3508" fmla="*/ 285313 h 1154858"/>
              <a:gd name="connsiteX3509" fmla="*/ 3019326 w 12187340"/>
              <a:gd name="connsiteY3509" fmla="*/ 282306 h 1154858"/>
              <a:gd name="connsiteX3510" fmla="*/ 3015383 w 12187340"/>
              <a:gd name="connsiteY3510" fmla="*/ 284511 h 1154858"/>
              <a:gd name="connsiteX3511" fmla="*/ 3025061 w 12187340"/>
              <a:gd name="connsiteY3511" fmla="*/ 285313 h 1154858"/>
              <a:gd name="connsiteX3512" fmla="*/ 3026135 w 12187340"/>
              <a:gd name="connsiteY3512" fmla="*/ 285313 h 1154858"/>
              <a:gd name="connsiteX3513" fmla="*/ 3031512 w 12187340"/>
              <a:gd name="connsiteY3513" fmla="*/ 282707 h 1154858"/>
              <a:gd name="connsiteX3514" fmla="*/ 3031154 w 12187340"/>
              <a:gd name="connsiteY3514" fmla="*/ 282106 h 1154858"/>
              <a:gd name="connsiteX3515" fmla="*/ 3020043 w 12187340"/>
              <a:gd name="connsiteY3515" fmla="*/ 282106 h 1154858"/>
              <a:gd name="connsiteX3516" fmla="*/ 3026136 w 12187340"/>
              <a:gd name="connsiteY3516" fmla="*/ 285314 h 1154858"/>
              <a:gd name="connsiteX3517" fmla="*/ 3057676 w 12187340"/>
              <a:gd name="connsiteY3517" fmla="*/ 285313 h 1154858"/>
              <a:gd name="connsiteX3518" fmla="*/ 3064845 w 12187340"/>
              <a:gd name="connsiteY3518" fmla="*/ 284511 h 1154858"/>
              <a:gd name="connsiteX3519" fmla="*/ 3061619 w 12187340"/>
              <a:gd name="connsiteY3519" fmla="*/ 283308 h 1154858"/>
              <a:gd name="connsiteX3520" fmla="*/ 3057676 w 12187340"/>
              <a:gd name="connsiteY3520" fmla="*/ 285314 h 1154858"/>
              <a:gd name="connsiteX3521" fmla="*/ 3056601 w 12187340"/>
              <a:gd name="connsiteY3521" fmla="*/ 285114 h 1154858"/>
              <a:gd name="connsiteX3522" fmla="*/ 3060544 w 12187340"/>
              <a:gd name="connsiteY3522" fmla="*/ 282908 h 1154858"/>
              <a:gd name="connsiteX3523" fmla="*/ 3057318 w 12187340"/>
              <a:gd name="connsiteY3523" fmla="*/ 281906 h 1154858"/>
              <a:gd name="connsiteX3524" fmla="*/ 3051942 w 12187340"/>
              <a:gd name="connsiteY3524" fmla="*/ 281906 h 1154858"/>
              <a:gd name="connsiteX3525" fmla="*/ 3051942 w 12187340"/>
              <a:gd name="connsiteY3525" fmla="*/ 282707 h 1154858"/>
              <a:gd name="connsiteX3526" fmla="*/ 3056601 w 12187340"/>
              <a:gd name="connsiteY3526" fmla="*/ 285114 h 1154858"/>
              <a:gd name="connsiteX3527" fmla="*/ 3013591 w 12187340"/>
              <a:gd name="connsiteY3527" fmla="*/ 284312 h 1154858"/>
              <a:gd name="connsiteX3528" fmla="*/ 3010007 w 12187340"/>
              <a:gd name="connsiteY3528" fmla="*/ 282307 h 1154858"/>
              <a:gd name="connsiteX3529" fmla="*/ 3008215 w 12187340"/>
              <a:gd name="connsiteY3529" fmla="*/ 283710 h 1154858"/>
              <a:gd name="connsiteX3530" fmla="*/ 3013591 w 12187340"/>
              <a:gd name="connsiteY3530" fmla="*/ 284312 h 1154858"/>
              <a:gd name="connsiteX3531" fmla="*/ 3065562 w 12187340"/>
              <a:gd name="connsiteY3531" fmla="*/ 284312 h 1154858"/>
              <a:gd name="connsiteX3532" fmla="*/ 3067354 w 12187340"/>
              <a:gd name="connsiteY3532" fmla="*/ 284112 h 1154858"/>
              <a:gd name="connsiteX3533" fmla="*/ 3063770 w 12187340"/>
              <a:gd name="connsiteY3533" fmla="*/ 282107 h 1154858"/>
              <a:gd name="connsiteX3534" fmla="*/ 3061978 w 12187340"/>
              <a:gd name="connsiteY3534" fmla="*/ 283110 h 1154858"/>
              <a:gd name="connsiteX3535" fmla="*/ 3065562 w 12187340"/>
              <a:gd name="connsiteY3535" fmla="*/ 284313 h 1154858"/>
              <a:gd name="connsiteX3536" fmla="*/ 3014666 w 12187340"/>
              <a:gd name="connsiteY3536" fmla="*/ 284112 h 1154858"/>
              <a:gd name="connsiteX3537" fmla="*/ 3018251 w 12187340"/>
              <a:gd name="connsiteY3537" fmla="*/ 282107 h 1154858"/>
              <a:gd name="connsiteX3538" fmla="*/ 3011082 w 12187340"/>
              <a:gd name="connsiteY3538" fmla="*/ 282107 h 1154858"/>
              <a:gd name="connsiteX3539" fmla="*/ 3014666 w 12187340"/>
              <a:gd name="connsiteY3539" fmla="*/ 284112 h 1154858"/>
              <a:gd name="connsiteX3540" fmla="*/ 3068071 w 12187340"/>
              <a:gd name="connsiteY3540" fmla="*/ 283913 h 1154858"/>
              <a:gd name="connsiteX3541" fmla="*/ 3072014 w 12187340"/>
              <a:gd name="connsiteY3541" fmla="*/ 281908 h 1154858"/>
              <a:gd name="connsiteX3542" fmla="*/ 3064845 w 12187340"/>
              <a:gd name="connsiteY3542" fmla="*/ 281908 h 1154858"/>
              <a:gd name="connsiteX3543" fmla="*/ 3068071 w 12187340"/>
              <a:gd name="connsiteY3543" fmla="*/ 283913 h 1154858"/>
              <a:gd name="connsiteX3544" fmla="*/ 3069505 w 12187340"/>
              <a:gd name="connsiteY3544" fmla="*/ 283913 h 1154858"/>
              <a:gd name="connsiteX3545" fmla="*/ 3074881 w 12187340"/>
              <a:gd name="connsiteY3545" fmla="*/ 283312 h 1154858"/>
              <a:gd name="connsiteX3546" fmla="*/ 3072730 w 12187340"/>
              <a:gd name="connsiteY3546" fmla="*/ 282109 h 1154858"/>
              <a:gd name="connsiteX3547" fmla="*/ 3069505 w 12187340"/>
              <a:gd name="connsiteY3547" fmla="*/ 283913 h 1154858"/>
              <a:gd name="connsiteX3548" fmla="*/ 3006423 w 12187340"/>
              <a:gd name="connsiteY3548" fmla="*/ 283511 h 1154858"/>
              <a:gd name="connsiteX3549" fmla="*/ 3003914 w 12187340"/>
              <a:gd name="connsiteY3549" fmla="*/ 282108 h 1154858"/>
              <a:gd name="connsiteX3550" fmla="*/ 2997462 w 12187340"/>
              <a:gd name="connsiteY3550" fmla="*/ 282108 h 1154858"/>
              <a:gd name="connsiteX3551" fmla="*/ 2998179 w 12187340"/>
              <a:gd name="connsiteY3551" fmla="*/ 282307 h 1154858"/>
              <a:gd name="connsiteX3552" fmla="*/ 3003914 w 12187340"/>
              <a:gd name="connsiteY3552" fmla="*/ 283310 h 1154858"/>
              <a:gd name="connsiteX3553" fmla="*/ 3006423 w 12187340"/>
              <a:gd name="connsiteY3553" fmla="*/ 283510 h 1154858"/>
              <a:gd name="connsiteX3554" fmla="*/ 3396742 w 12187340"/>
              <a:gd name="connsiteY3554" fmla="*/ 283511 h 1154858"/>
              <a:gd name="connsiteX3555" fmla="*/ 3397100 w 12187340"/>
              <a:gd name="connsiteY3555" fmla="*/ 274489 h 1154858"/>
              <a:gd name="connsiteX3556" fmla="*/ 3377745 w 12187340"/>
              <a:gd name="connsiteY3556" fmla="*/ 277497 h 1154858"/>
              <a:gd name="connsiteX3557" fmla="*/ 3377745 w 12187340"/>
              <a:gd name="connsiteY3557" fmla="*/ 280704 h 1154858"/>
              <a:gd name="connsiteX3558" fmla="*/ 3396741 w 12187340"/>
              <a:gd name="connsiteY3558" fmla="*/ 283511 h 1154858"/>
              <a:gd name="connsiteX3559" fmla="*/ 3007140 w 12187340"/>
              <a:gd name="connsiteY3559" fmla="*/ 283311 h 1154858"/>
              <a:gd name="connsiteX3560" fmla="*/ 3009290 w 12187340"/>
              <a:gd name="connsiteY3560" fmla="*/ 282108 h 1154858"/>
              <a:gd name="connsiteX3561" fmla="*/ 3005347 w 12187340"/>
              <a:gd name="connsiteY3561" fmla="*/ 282108 h 1154858"/>
              <a:gd name="connsiteX3562" fmla="*/ 3007140 w 12187340"/>
              <a:gd name="connsiteY3562" fmla="*/ 283311 h 1154858"/>
              <a:gd name="connsiteX3563" fmla="*/ 3331151 w 12187340"/>
              <a:gd name="connsiteY3563" fmla="*/ 283311 h 1154858"/>
              <a:gd name="connsiteX3564" fmla="*/ 3349789 w 12187340"/>
              <a:gd name="connsiteY3564" fmla="*/ 280504 h 1154858"/>
              <a:gd name="connsiteX3565" fmla="*/ 3349789 w 12187340"/>
              <a:gd name="connsiteY3565" fmla="*/ 277496 h 1154858"/>
              <a:gd name="connsiteX3566" fmla="*/ 3331151 w 12187340"/>
              <a:gd name="connsiteY3566" fmla="*/ 274489 h 1154858"/>
              <a:gd name="connsiteX3567" fmla="*/ 3330793 w 12187340"/>
              <a:gd name="connsiteY3567" fmla="*/ 274489 h 1154858"/>
              <a:gd name="connsiteX3568" fmla="*/ 3330793 w 12187340"/>
              <a:gd name="connsiteY3568" fmla="*/ 274289 h 1154858"/>
              <a:gd name="connsiteX3569" fmla="*/ 3330435 w 12187340"/>
              <a:gd name="connsiteY3569" fmla="*/ 274289 h 1154858"/>
              <a:gd name="connsiteX3570" fmla="*/ 3331152 w 12187340"/>
              <a:gd name="connsiteY3570" fmla="*/ 283312 h 1154858"/>
              <a:gd name="connsiteX3571" fmla="*/ 3811792 w 12187340"/>
              <a:gd name="connsiteY3571" fmla="*/ 283311 h 1154858"/>
              <a:gd name="connsiteX3572" fmla="*/ 3811792 w 12187340"/>
              <a:gd name="connsiteY3572" fmla="*/ 277897 h 1154858"/>
              <a:gd name="connsiteX3573" fmla="*/ 3794587 w 12187340"/>
              <a:gd name="connsiteY3573" fmla="*/ 280504 h 1154858"/>
              <a:gd name="connsiteX3574" fmla="*/ 3811792 w 12187340"/>
              <a:gd name="connsiteY3574" fmla="*/ 283311 h 1154858"/>
              <a:gd name="connsiteX3575" fmla="*/ 3075598 w 12187340"/>
              <a:gd name="connsiteY3575" fmla="*/ 283111 h 1154858"/>
              <a:gd name="connsiteX3576" fmla="*/ 3077748 w 12187340"/>
              <a:gd name="connsiteY3576" fmla="*/ 281908 h 1154858"/>
              <a:gd name="connsiteX3577" fmla="*/ 3073806 w 12187340"/>
              <a:gd name="connsiteY3577" fmla="*/ 281908 h 1154858"/>
              <a:gd name="connsiteX3578" fmla="*/ 3075598 w 12187340"/>
              <a:gd name="connsiteY3578" fmla="*/ 283111 h 1154858"/>
              <a:gd name="connsiteX3579" fmla="*/ 3077031 w 12187340"/>
              <a:gd name="connsiteY3579" fmla="*/ 283111 h 1154858"/>
              <a:gd name="connsiteX3580" fmla="*/ 3080257 w 12187340"/>
              <a:gd name="connsiteY3580" fmla="*/ 282710 h 1154858"/>
              <a:gd name="connsiteX3581" fmla="*/ 3086350 w 12187340"/>
              <a:gd name="connsiteY3581" fmla="*/ 281908 h 1154858"/>
              <a:gd name="connsiteX3582" fmla="*/ 3078824 w 12187340"/>
              <a:gd name="connsiteY3582" fmla="*/ 281908 h 1154858"/>
              <a:gd name="connsiteX3583" fmla="*/ 3077031 w 12187340"/>
              <a:gd name="connsiteY3583" fmla="*/ 283111 h 1154858"/>
              <a:gd name="connsiteX3584" fmla="*/ 3767706 w 12187340"/>
              <a:gd name="connsiteY3584" fmla="*/ 282912 h 1154858"/>
              <a:gd name="connsiteX3585" fmla="*/ 3783118 w 12187340"/>
              <a:gd name="connsiteY3585" fmla="*/ 280506 h 1154858"/>
              <a:gd name="connsiteX3586" fmla="*/ 3767347 w 12187340"/>
              <a:gd name="connsiteY3586" fmla="*/ 278100 h 1154858"/>
              <a:gd name="connsiteX3587" fmla="*/ 3767706 w 12187340"/>
              <a:gd name="connsiteY3587" fmla="*/ 282912 h 1154858"/>
              <a:gd name="connsiteX3588" fmla="*/ 3060903 w 12187340"/>
              <a:gd name="connsiteY3588" fmla="*/ 282711 h 1154858"/>
              <a:gd name="connsiteX3589" fmla="*/ 3062695 w 12187340"/>
              <a:gd name="connsiteY3589" fmla="*/ 281909 h 1154858"/>
              <a:gd name="connsiteX3590" fmla="*/ 3058394 w 12187340"/>
              <a:gd name="connsiteY3590" fmla="*/ 281909 h 1154858"/>
              <a:gd name="connsiteX3591" fmla="*/ 3060903 w 12187340"/>
              <a:gd name="connsiteY3591" fmla="*/ 282711 h 1154858"/>
              <a:gd name="connsiteX3592" fmla="*/ 3050867 w 12187340"/>
              <a:gd name="connsiteY3592" fmla="*/ 282310 h 1154858"/>
              <a:gd name="connsiteX3593" fmla="*/ 3051225 w 12187340"/>
              <a:gd name="connsiteY3593" fmla="*/ 281908 h 1154858"/>
              <a:gd name="connsiteX3594" fmla="*/ 3050508 w 12187340"/>
              <a:gd name="connsiteY3594" fmla="*/ 281908 h 1154858"/>
              <a:gd name="connsiteX3595" fmla="*/ 3050866 w 12187340"/>
              <a:gd name="connsiteY3595" fmla="*/ 282310 h 1154858"/>
              <a:gd name="connsiteX3596" fmla="*/ 2995670 w 12187340"/>
              <a:gd name="connsiteY3596" fmla="*/ 281508 h 1154858"/>
              <a:gd name="connsiteX3597" fmla="*/ 3031154 w 12187340"/>
              <a:gd name="connsiteY3597" fmla="*/ 281308 h 1154858"/>
              <a:gd name="connsiteX3598" fmla="*/ 3028645 w 12187340"/>
              <a:gd name="connsiteY3598" fmla="*/ 274291 h 1154858"/>
              <a:gd name="connsiteX3599" fmla="*/ 3028287 w 12187340"/>
              <a:gd name="connsiteY3599" fmla="*/ 274291 h 1154858"/>
              <a:gd name="connsiteX3600" fmla="*/ 3028287 w 12187340"/>
              <a:gd name="connsiteY3600" fmla="*/ 274091 h 1154858"/>
              <a:gd name="connsiteX3601" fmla="*/ 3027929 w 12187340"/>
              <a:gd name="connsiteY3601" fmla="*/ 274091 h 1154858"/>
              <a:gd name="connsiteX3602" fmla="*/ 3027929 w 12187340"/>
              <a:gd name="connsiteY3602" fmla="*/ 273892 h 1154858"/>
              <a:gd name="connsiteX3603" fmla="*/ 3026496 w 12187340"/>
              <a:gd name="connsiteY3603" fmla="*/ 273892 h 1154858"/>
              <a:gd name="connsiteX3604" fmla="*/ 2954812 w 12187340"/>
              <a:gd name="connsiteY3604" fmla="*/ 266473 h 1154858"/>
              <a:gd name="connsiteX3605" fmla="*/ 2952661 w 12187340"/>
              <a:gd name="connsiteY3605" fmla="*/ 266072 h 1154858"/>
              <a:gd name="connsiteX3606" fmla="*/ 2995672 w 12187340"/>
              <a:gd name="connsiteY3606" fmla="*/ 281510 h 1154858"/>
              <a:gd name="connsiteX3607" fmla="*/ 3052300 w 12187340"/>
              <a:gd name="connsiteY3607" fmla="*/ 281508 h 1154858"/>
              <a:gd name="connsiteX3608" fmla="*/ 3055885 w 12187340"/>
              <a:gd name="connsiteY3608" fmla="*/ 281508 h 1154858"/>
              <a:gd name="connsiteX3609" fmla="*/ 3052659 w 12187340"/>
              <a:gd name="connsiteY3609" fmla="*/ 280305 h 1154858"/>
              <a:gd name="connsiteX3610" fmla="*/ 3052301 w 12187340"/>
              <a:gd name="connsiteY3610" fmla="*/ 281508 h 1154858"/>
              <a:gd name="connsiteX3611" fmla="*/ 3351581 w 12187340"/>
              <a:gd name="connsiteY3611" fmla="*/ 280305 h 1154858"/>
              <a:gd name="connsiteX3612" fmla="*/ 3360183 w 12187340"/>
              <a:gd name="connsiteY3612" fmla="*/ 278901 h 1154858"/>
              <a:gd name="connsiteX3613" fmla="*/ 3351581 w 12187340"/>
              <a:gd name="connsiteY3613" fmla="*/ 277698 h 1154858"/>
              <a:gd name="connsiteX3614" fmla="*/ 3351581 w 12187340"/>
              <a:gd name="connsiteY3614" fmla="*/ 280305 h 1154858"/>
              <a:gd name="connsiteX3615" fmla="*/ 3375595 w 12187340"/>
              <a:gd name="connsiteY3615" fmla="*/ 280305 h 1154858"/>
              <a:gd name="connsiteX3616" fmla="*/ 3375595 w 12187340"/>
              <a:gd name="connsiteY3616" fmla="*/ 277698 h 1154858"/>
              <a:gd name="connsiteX3617" fmla="*/ 3366993 w 12187340"/>
              <a:gd name="connsiteY3617" fmla="*/ 278901 h 1154858"/>
              <a:gd name="connsiteX3618" fmla="*/ 3375595 w 12187340"/>
              <a:gd name="connsiteY3618" fmla="*/ 280305 h 1154858"/>
              <a:gd name="connsiteX3619" fmla="*/ 3788853 w 12187340"/>
              <a:gd name="connsiteY3619" fmla="*/ 279704 h 1154858"/>
              <a:gd name="connsiteX3620" fmla="*/ 3811792 w 12187340"/>
              <a:gd name="connsiteY3620" fmla="*/ 276095 h 1154858"/>
              <a:gd name="connsiteX3621" fmla="*/ 3811792 w 12187340"/>
              <a:gd name="connsiteY3621" fmla="*/ 265067 h 1154858"/>
              <a:gd name="connsiteX3622" fmla="*/ 3791003 w 12187340"/>
              <a:gd name="connsiteY3622" fmla="*/ 261860 h 1154858"/>
              <a:gd name="connsiteX3623" fmla="*/ 3766989 w 12187340"/>
              <a:gd name="connsiteY3623" fmla="*/ 265468 h 1154858"/>
              <a:gd name="connsiteX3624" fmla="*/ 3767347 w 12187340"/>
              <a:gd name="connsiteY3624" fmla="*/ 276295 h 1154858"/>
              <a:gd name="connsiteX3625" fmla="*/ 3788852 w 12187340"/>
              <a:gd name="connsiteY3625" fmla="*/ 279704 h 1154858"/>
              <a:gd name="connsiteX3626" fmla="*/ 3031154 w 12187340"/>
              <a:gd name="connsiteY3626" fmla="*/ 278902 h 1154858"/>
              <a:gd name="connsiteX3627" fmla="*/ 3031871 w 12187340"/>
              <a:gd name="connsiteY3627" fmla="*/ 278902 h 1154858"/>
              <a:gd name="connsiteX3628" fmla="*/ 3047641 w 12187340"/>
              <a:gd name="connsiteY3628" fmla="*/ 278902 h 1154858"/>
              <a:gd name="connsiteX3629" fmla="*/ 3030078 w 12187340"/>
              <a:gd name="connsiteY3629" fmla="*/ 276295 h 1154858"/>
              <a:gd name="connsiteX3630" fmla="*/ 3031153 w 12187340"/>
              <a:gd name="connsiteY3630" fmla="*/ 278902 h 1154858"/>
              <a:gd name="connsiteX3631" fmla="*/ 3051584 w 12187340"/>
              <a:gd name="connsiteY3631" fmla="*/ 278902 h 1154858"/>
              <a:gd name="connsiteX3632" fmla="*/ 3051942 w 12187340"/>
              <a:gd name="connsiteY3632" fmla="*/ 278902 h 1154858"/>
              <a:gd name="connsiteX3633" fmla="*/ 3052659 w 12187340"/>
              <a:gd name="connsiteY3633" fmla="*/ 276295 h 1154858"/>
              <a:gd name="connsiteX3634" fmla="*/ 3041189 w 12187340"/>
              <a:gd name="connsiteY3634" fmla="*/ 276295 h 1154858"/>
              <a:gd name="connsiteX3635" fmla="*/ 3047282 w 12187340"/>
              <a:gd name="connsiteY3635" fmla="*/ 278300 h 1154858"/>
              <a:gd name="connsiteX3636" fmla="*/ 3051583 w 12187340"/>
              <a:gd name="connsiteY3636" fmla="*/ 278901 h 1154858"/>
              <a:gd name="connsiteX3637" fmla="*/ 3363767 w 12187340"/>
              <a:gd name="connsiteY3637" fmla="*/ 278501 h 1154858"/>
              <a:gd name="connsiteX3638" fmla="*/ 3375953 w 12187340"/>
              <a:gd name="connsiteY3638" fmla="*/ 276696 h 1154858"/>
              <a:gd name="connsiteX3639" fmla="*/ 3375953 w 12187340"/>
              <a:gd name="connsiteY3639" fmla="*/ 271283 h 1154858"/>
              <a:gd name="connsiteX3640" fmla="*/ 3365201 w 12187340"/>
              <a:gd name="connsiteY3640" fmla="*/ 269478 h 1154858"/>
              <a:gd name="connsiteX3641" fmla="*/ 3351581 w 12187340"/>
              <a:gd name="connsiteY3641" fmla="*/ 271684 h 1154858"/>
              <a:gd name="connsiteX3642" fmla="*/ 3351581 w 12187340"/>
              <a:gd name="connsiteY3642" fmla="*/ 276696 h 1154858"/>
              <a:gd name="connsiteX3643" fmla="*/ 3363767 w 12187340"/>
              <a:gd name="connsiteY3643" fmla="*/ 278501 h 1154858"/>
              <a:gd name="connsiteX3644" fmla="*/ 3044415 w 12187340"/>
              <a:gd name="connsiteY3644" fmla="*/ 277893 h 1154858"/>
              <a:gd name="connsiteX3645" fmla="*/ 3039756 w 12187340"/>
              <a:gd name="connsiteY3645" fmla="*/ 276289 h 1154858"/>
              <a:gd name="connsiteX3646" fmla="*/ 3034738 w 12187340"/>
              <a:gd name="connsiteY3646" fmla="*/ 276289 h 1154858"/>
              <a:gd name="connsiteX3647" fmla="*/ 3044415 w 12187340"/>
              <a:gd name="connsiteY3647" fmla="*/ 277893 h 1154858"/>
              <a:gd name="connsiteX3648" fmla="*/ 3349789 w 12187340"/>
              <a:gd name="connsiteY3648" fmla="*/ 276489 h 1154858"/>
              <a:gd name="connsiteX3649" fmla="*/ 3349431 w 12187340"/>
              <a:gd name="connsiteY3649" fmla="*/ 271878 h 1154858"/>
              <a:gd name="connsiteX3650" fmla="*/ 3335094 w 12187340"/>
              <a:gd name="connsiteY3650" fmla="*/ 274083 h 1154858"/>
              <a:gd name="connsiteX3651" fmla="*/ 3349789 w 12187340"/>
              <a:gd name="connsiteY3651" fmla="*/ 276489 h 1154858"/>
              <a:gd name="connsiteX3652" fmla="*/ 3377745 w 12187340"/>
              <a:gd name="connsiteY3652" fmla="*/ 276288 h 1154858"/>
              <a:gd name="connsiteX3653" fmla="*/ 3393874 w 12187340"/>
              <a:gd name="connsiteY3653" fmla="*/ 273883 h 1154858"/>
              <a:gd name="connsiteX3654" fmla="*/ 3377745 w 12187340"/>
              <a:gd name="connsiteY3654" fmla="*/ 271477 h 1154858"/>
              <a:gd name="connsiteX3655" fmla="*/ 3377745 w 12187340"/>
              <a:gd name="connsiteY3655" fmla="*/ 276288 h 1154858"/>
              <a:gd name="connsiteX3656" fmla="*/ 3030078 w 12187340"/>
              <a:gd name="connsiteY3656" fmla="*/ 276089 h 1154858"/>
              <a:gd name="connsiteX3657" fmla="*/ 3030437 w 12187340"/>
              <a:gd name="connsiteY3657" fmla="*/ 276089 h 1154858"/>
              <a:gd name="connsiteX3658" fmla="*/ 3030437 w 12187340"/>
              <a:gd name="connsiteY3658" fmla="*/ 275688 h 1154858"/>
              <a:gd name="connsiteX3659" fmla="*/ 3037963 w 12187340"/>
              <a:gd name="connsiteY3659" fmla="*/ 275688 h 1154858"/>
              <a:gd name="connsiteX3660" fmla="*/ 3033304 w 12187340"/>
              <a:gd name="connsiteY3660" fmla="*/ 274284 h 1154858"/>
              <a:gd name="connsiteX3661" fmla="*/ 3029720 w 12187340"/>
              <a:gd name="connsiteY3661" fmla="*/ 274284 h 1154858"/>
              <a:gd name="connsiteX3662" fmla="*/ 3030077 w 12187340"/>
              <a:gd name="connsiteY3662" fmla="*/ 276088 h 1154858"/>
              <a:gd name="connsiteX3663" fmla="*/ 3764122 w 12187340"/>
              <a:gd name="connsiteY3663" fmla="*/ 275889 h 1154858"/>
              <a:gd name="connsiteX3664" fmla="*/ 3763764 w 12187340"/>
              <a:gd name="connsiteY3664" fmla="*/ 266065 h 1154858"/>
              <a:gd name="connsiteX3665" fmla="*/ 3732581 w 12187340"/>
              <a:gd name="connsiteY3665" fmla="*/ 271078 h 1154858"/>
              <a:gd name="connsiteX3666" fmla="*/ 3764122 w 12187340"/>
              <a:gd name="connsiteY3666" fmla="*/ 275889 h 1154858"/>
              <a:gd name="connsiteX3667" fmla="*/ 3039397 w 12187340"/>
              <a:gd name="connsiteY3667" fmla="*/ 275690 h 1154858"/>
              <a:gd name="connsiteX3668" fmla="*/ 3053017 w 12187340"/>
              <a:gd name="connsiteY3668" fmla="*/ 275690 h 1154858"/>
              <a:gd name="connsiteX3669" fmla="*/ 3053375 w 12187340"/>
              <a:gd name="connsiteY3669" fmla="*/ 274286 h 1154858"/>
              <a:gd name="connsiteX3670" fmla="*/ 3052659 w 12187340"/>
              <a:gd name="connsiteY3670" fmla="*/ 274286 h 1154858"/>
              <a:gd name="connsiteX3671" fmla="*/ 3052301 w 12187340"/>
              <a:gd name="connsiteY3671" fmla="*/ 274286 h 1154858"/>
              <a:gd name="connsiteX3672" fmla="*/ 3035096 w 12187340"/>
              <a:gd name="connsiteY3672" fmla="*/ 274286 h 1154858"/>
              <a:gd name="connsiteX3673" fmla="*/ 3039397 w 12187340"/>
              <a:gd name="connsiteY3673" fmla="*/ 275690 h 1154858"/>
              <a:gd name="connsiteX3674" fmla="*/ 3814659 w 12187340"/>
              <a:gd name="connsiteY3674" fmla="*/ 275690 h 1154858"/>
              <a:gd name="connsiteX3675" fmla="*/ 3847992 w 12187340"/>
              <a:gd name="connsiteY3675" fmla="*/ 270677 h 1154858"/>
              <a:gd name="connsiteX3676" fmla="*/ 3814659 w 12187340"/>
              <a:gd name="connsiteY3676" fmla="*/ 265464 h 1154858"/>
              <a:gd name="connsiteX3677" fmla="*/ 3814659 w 12187340"/>
              <a:gd name="connsiteY3677" fmla="*/ 275690 h 1154858"/>
              <a:gd name="connsiteX3678" fmla="*/ 3330434 w 12187340"/>
              <a:gd name="connsiteY3678" fmla="*/ 273884 h 1154858"/>
              <a:gd name="connsiteX3679" fmla="*/ 3330792 w 12187340"/>
              <a:gd name="connsiteY3679" fmla="*/ 273884 h 1154858"/>
              <a:gd name="connsiteX3680" fmla="*/ 3330792 w 12187340"/>
              <a:gd name="connsiteY3680" fmla="*/ 273683 h 1154858"/>
              <a:gd name="connsiteX3681" fmla="*/ 3331149 w 12187340"/>
              <a:gd name="connsiteY3681" fmla="*/ 273683 h 1154858"/>
              <a:gd name="connsiteX3682" fmla="*/ 3349429 w 12187340"/>
              <a:gd name="connsiteY3682" fmla="*/ 270876 h 1154858"/>
              <a:gd name="connsiteX3683" fmla="*/ 3349429 w 12187340"/>
              <a:gd name="connsiteY3683" fmla="*/ 267267 h 1154858"/>
              <a:gd name="connsiteX3684" fmla="*/ 3330075 w 12187340"/>
              <a:gd name="connsiteY3684" fmla="*/ 264260 h 1154858"/>
              <a:gd name="connsiteX3685" fmla="*/ 3329717 w 12187340"/>
              <a:gd name="connsiteY3685" fmla="*/ 264260 h 1154858"/>
              <a:gd name="connsiteX3686" fmla="*/ 3330434 w 12187340"/>
              <a:gd name="connsiteY3686" fmla="*/ 273884 h 1154858"/>
              <a:gd name="connsiteX3687" fmla="*/ 3026494 w 12187340"/>
              <a:gd name="connsiteY3687" fmla="*/ 273483 h 1154858"/>
              <a:gd name="connsiteX3688" fmla="*/ 3028286 w 12187340"/>
              <a:gd name="connsiteY3688" fmla="*/ 273483 h 1154858"/>
              <a:gd name="connsiteX3689" fmla="*/ 3027929 w 12187340"/>
              <a:gd name="connsiteY3689" fmla="*/ 272480 h 1154858"/>
              <a:gd name="connsiteX3690" fmla="*/ 3013950 w 12187340"/>
              <a:gd name="connsiteY3690" fmla="*/ 268470 h 1154858"/>
              <a:gd name="connsiteX3691" fmla="*/ 3007857 w 12187340"/>
              <a:gd name="connsiteY3691" fmla="*/ 271678 h 1154858"/>
              <a:gd name="connsiteX3692" fmla="*/ 3026495 w 12187340"/>
              <a:gd name="connsiteY3692" fmla="*/ 273483 h 1154858"/>
              <a:gd name="connsiteX3693" fmla="*/ 3029362 w 12187340"/>
              <a:gd name="connsiteY3693" fmla="*/ 273483 h 1154858"/>
              <a:gd name="connsiteX3694" fmla="*/ 3030078 w 12187340"/>
              <a:gd name="connsiteY3694" fmla="*/ 273483 h 1154858"/>
              <a:gd name="connsiteX3695" fmla="*/ 3029362 w 12187340"/>
              <a:gd name="connsiteY3695" fmla="*/ 273081 h 1154858"/>
              <a:gd name="connsiteX3696" fmla="*/ 3029362 w 12187340"/>
              <a:gd name="connsiteY3696" fmla="*/ 273483 h 1154858"/>
              <a:gd name="connsiteX3697" fmla="*/ 3032229 w 12187340"/>
              <a:gd name="connsiteY3697" fmla="*/ 273483 h 1154858"/>
              <a:gd name="connsiteX3698" fmla="*/ 3035455 w 12187340"/>
              <a:gd name="connsiteY3698" fmla="*/ 273483 h 1154858"/>
              <a:gd name="connsiteX3699" fmla="*/ 3035097 w 12187340"/>
              <a:gd name="connsiteY3699" fmla="*/ 272681 h 1154858"/>
              <a:gd name="connsiteX3700" fmla="*/ 3032230 w 12187340"/>
              <a:gd name="connsiteY3700" fmla="*/ 273483 h 1154858"/>
              <a:gd name="connsiteX3701" fmla="*/ 3036172 w 12187340"/>
              <a:gd name="connsiteY3701" fmla="*/ 273483 h 1154858"/>
              <a:gd name="connsiteX3702" fmla="*/ 3046207 w 12187340"/>
              <a:gd name="connsiteY3702" fmla="*/ 273483 h 1154858"/>
              <a:gd name="connsiteX3703" fmla="*/ 3046207 w 12187340"/>
              <a:gd name="connsiteY3703" fmla="*/ 272681 h 1154858"/>
              <a:gd name="connsiteX3704" fmla="*/ 3040831 w 12187340"/>
              <a:gd name="connsiteY3704" fmla="*/ 271077 h 1154858"/>
              <a:gd name="connsiteX3705" fmla="*/ 3036172 w 12187340"/>
              <a:gd name="connsiteY3705" fmla="*/ 272280 h 1154858"/>
              <a:gd name="connsiteX3706" fmla="*/ 3036172 w 12187340"/>
              <a:gd name="connsiteY3706" fmla="*/ 273483 h 1154858"/>
              <a:gd name="connsiteX3707" fmla="*/ 3046924 w 12187340"/>
              <a:gd name="connsiteY3707" fmla="*/ 273483 h 1154858"/>
              <a:gd name="connsiteX3708" fmla="*/ 3049433 w 12187340"/>
              <a:gd name="connsiteY3708" fmla="*/ 273483 h 1154858"/>
              <a:gd name="connsiteX3709" fmla="*/ 3046924 w 12187340"/>
              <a:gd name="connsiteY3709" fmla="*/ 272882 h 1154858"/>
              <a:gd name="connsiteX3710" fmla="*/ 3046924 w 12187340"/>
              <a:gd name="connsiteY3710" fmla="*/ 273483 h 1154858"/>
              <a:gd name="connsiteX3711" fmla="*/ 3051584 w 12187340"/>
              <a:gd name="connsiteY3711" fmla="*/ 273483 h 1154858"/>
              <a:gd name="connsiteX3712" fmla="*/ 3053376 w 12187340"/>
              <a:gd name="connsiteY3712" fmla="*/ 273483 h 1154858"/>
              <a:gd name="connsiteX3713" fmla="*/ 3053734 w 12187340"/>
              <a:gd name="connsiteY3713" fmla="*/ 267267 h 1154858"/>
              <a:gd name="connsiteX3714" fmla="*/ 3047282 w 12187340"/>
              <a:gd name="connsiteY3714" fmla="*/ 269272 h 1154858"/>
              <a:gd name="connsiteX3715" fmla="*/ 3046924 w 12187340"/>
              <a:gd name="connsiteY3715" fmla="*/ 272280 h 1154858"/>
              <a:gd name="connsiteX3716" fmla="*/ 3051584 w 12187340"/>
              <a:gd name="connsiteY3716" fmla="*/ 273483 h 1154858"/>
              <a:gd name="connsiteX3717" fmla="*/ 3054451 w 12187340"/>
              <a:gd name="connsiteY3717" fmla="*/ 273483 h 1154858"/>
              <a:gd name="connsiteX3718" fmla="*/ 3055885 w 12187340"/>
              <a:gd name="connsiteY3718" fmla="*/ 273483 h 1154858"/>
              <a:gd name="connsiteX3719" fmla="*/ 3075956 w 12187340"/>
              <a:gd name="connsiteY3719" fmla="*/ 271277 h 1154858"/>
              <a:gd name="connsiteX3720" fmla="*/ 3059827 w 12187340"/>
              <a:gd name="connsiteY3720" fmla="*/ 262656 h 1154858"/>
              <a:gd name="connsiteX3721" fmla="*/ 3055168 w 12187340"/>
              <a:gd name="connsiteY3721" fmla="*/ 262656 h 1154858"/>
              <a:gd name="connsiteX3722" fmla="*/ 3054451 w 12187340"/>
              <a:gd name="connsiteY3722" fmla="*/ 273483 h 1154858"/>
              <a:gd name="connsiteX3723" fmla="*/ 3397459 w 12187340"/>
              <a:gd name="connsiteY3723" fmla="*/ 273483 h 1154858"/>
              <a:gd name="connsiteX3724" fmla="*/ 3397817 w 12187340"/>
              <a:gd name="connsiteY3724" fmla="*/ 264460 h 1154858"/>
              <a:gd name="connsiteX3725" fmla="*/ 3377745 w 12187340"/>
              <a:gd name="connsiteY3725" fmla="*/ 267668 h 1154858"/>
              <a:gd name="connsiteX3726" fmla="*/ 3377745 w 12187340"/>
              <a:gd name="connsiteY3726" fmla="*/ 270475 h 1154858"/>
              <a:gd name="connsiteX3727" fmla="*/ 3397458 w 12187340"/>
              <a:gd name="connsiteY3727" fmla="*/ 273483 h 1154858"/>
              <a:gd name="connsiteX3728" fmla="*/ 3031154 w 12187340"/>
              <a:gd name="connsiteY3728" fmla="*/ 273081 h 1154858"/>
              <a:gd name="connsiteX3729" fmla="*/ 3035096 w 12187340"/>
              <a:gd name="connsiteY3729" fmla="*/ 272079 h 1154858"/>
              <a:gd name="connsiteX3730" fmla="*/ 3035096 w 12187340"/>
              <a:gd name="connsiteY3730" fmla="*/ 269472 h 1154858"/>
              <a:gd name="connsiteX3731" fmla="*/ 3028645 w 12187340"/>
              <a:gd name="connsiteY3731" fmla="*/ 267668 h 1154858"/>
              <a:gd name="connsiteX3732" fmla="*/ 3029003 w 12187340"/>
              <a:gd name="connsiteY3732" fmla="*/ 272480 h 1154858"/>
              <a:gd name="connsiteX3733" fmla="*/ 3031153 w 12187340"/>
              <a:gd name="connsiteY3733" fmla="*/ 273081 h 1154858"/>
              <a:gd name="connsiteX3734" fmla="*/ 3027928 w 12187340"/>
              <a:gd name="connsiteY3734" fmla="*/ 272280 h 1154858"/>
              <a:gd name="connsiteX3735" fmla="*/ 3027211 w 12187340"/>
              <a:gd name="connsiteY3735" fmla="*/ 262656 h 1154858"/>
              <a:gd name="connsiteX3736" fmla="*/ 3023985 w 12187340"/>
              <a:gd name="connsiteY3736" fmla="*/ 262656 h 1154858"/>
              <a:gd name="connsiteX3737" fmla="*/ 3023985 w 12187340"/>
              <a:gd name="connsiteY3737" fmla="*/ 262856 h 1154858"/>
              <a:gd name="connsiteX3738" fmla="*/ 3023985 w 12187340"/>
              <a:gd name="connsiteY3738" fmla="*/ 263056 h 1154858"/>
              <a:gd name="connsiteX3739" fmla="*/ 3014308 w 12187340"/>
              <a:gd name="connsiteY3739" fmla="*/ 268068 h 1154858"/>
              <a:gd name="connsiteX3740" fmla="*/ 3027928 w 12187340"/>
              <a:gd name="connsiteY3740" fmla="*/ 272279 h 1154858"/>
              <a:gd name="connsiteX3741" fmla="*/ 3046207 w 12187340"/>
              <a:gd name="connsiteY3741" fmla="*/ 272080 h 1154858"/>
              <a:gd name="connsiteX3742" fmla="*/ 3046207 w 12187340"/>
              <a:gd name="connsiteY3742" fmla="*/ 269473 h 1154858"/>
              <a:gd name="connsiteX3743" fmla="*/ 3041906 w 12187340"/>
              <a:gd name="connsiteY3743" fmla="*/ 270676 h 1154858"/>
              <a:gd name="connsiteX3744" fmla="*/ 3046207 w 12187340"/>
              <a:gd name="connsiteY3744" fmla="*/ 272080 h 1154858"/>
              <a:gd name="connsiteX3745" fmla="*/ 3036172 w 12187340"/>
              <a:gd name="connsiteY3745" fmla="*/ 271679 h 1154858"/>
              <a:gd name="connsiteX3746" fmla="*/ 3039756 w 12187340"/>
              <a:gd name="connsiteY3746" fmla="*/ 270676 h 1154858"/>
              <a:gd name="connsiteX3747" fmla="*/ 3036172 w 12187340"/>
              <a:gd name="connsiteY3747" fmla="*/ 269874 h 1154858"/>
              <a:gd name="connsiteX3748" fmla="*/ 3036172 w 12187340"/>
              <a:gd name="connsiteY3748" fmla="*/ 271679 h 1154858"/>
              <a:gd name="connsiteX3749" fmla="*/ 3006064 w 12187340"/>
              <a:gd name="connsiteY3749" fmla="*/ 271478 h 1154858"/>
              <a:gd name="connsiteX3750" fmla="*/ 2990652 w 12187340"/>
              <a:gd name="connsiteY3750" fmla="*/ 263458 h 1154858"/>
              <a:gd name="connsiteX3751" fmla="*/ 2980975 w 12187340"/>
              <a:gd name="connsiteY3751" fmla="*/ 268871 h 1154858"/>
              <a:gd name="connsiteX3752" fmla="*/ 3006064 w 12187340"/>
              <a:gd name="connsiteY3752" fmla="*/ 271478 h 1154858"/>
              <a:gd name="connsiteX3753" fmla="*/ 3007139 w 12187340"/>
              <a:gd name="connsiteY3753" fmla="*/ 271278 h 1154858"/>
              <a:gd name="connsiteX3754" fmla="*/ 3013232 w 12187340"/>
              <a:gd name="connsiteY3754" fmla="*/ 268070 h 1154858"/>
              <a:gd name="connsiteX3755" fmla="*/ 2994953 w 12187340"/>
              <a:gd name="connsiteY3755" fmla="*/ 262857 h 1154858"/>
              <a:gd name="connsiteX3756" fmla="*/ 2991010 w 12187340"/>
              <a:gd name="connsiteY3756" fmla="*/ 262857 h 1154858"/>
              <a:gd name="connsiteX3757" fmla="*/ 3007139 w 12187340"/>
              <a:gd name="connsiteY3757" fmla="*/ 271278 h 1154858"/>
              <a:gd name="connsiteX3758" fmla="*/ 3077748 w 12187340"/>
              <a:gd name="connsiteY3758" fmla="*/ 271078 h 1154858"/>
              <a:gd name="connsiteX3759" fmla="*/ 3102479 w 12187340"/>
              <a:gd name="connsiteY3759" fmla="*/ 268271 h 1154858"/>
              <a:gd name="connsiteX3760" fmla="*/ 3100328 w 12187340"/>
              <a:gd name="connsiteY3760" fmla="*/ 267068 h 1154858"/>
              <a:gd name="connsiteX3761" fmla="*/ 3089934 w 12187340"/>
              <a:gd name="connsiteY3761" fmla="*/ 264662 h 1154858"/>
              <a:gd name="connsiteX3762" fmla="*/ 3077748 w 12187340"/>
              <a:gd name="connsiteY3762" fmla="*/ 271078 h 1154858"/>
              <a:gd name="connsiteX3763" fmla="*/ 3076673 w 12187340"/>
              <a:gd name="connsiteY3763" fmla="*/ 270676 h 1154858"/>
              <a:gd name="connsiteX3764" fmla="*/ 3088859 w 12187340"/>
              <a:gd name="connsiteY3764" fmla="*/ 264461 h 1154858"/>
              <a:gd name="connsiteX3765" fmla="*/ 3081332 w 12187340"/>
              <a:gd name="connsiteY3765" fmla="*/ 262656 h 1154858"/>
              <a:gd name="connsiteX3766" fmla="*/ 3060903 w 12187340"/>
              <a:gd name="connsiteY3766" fmla="*/ 262656 h 1154858"/>
              <a:gd name="connsiteX3767" fmla="*/ 3076673 w 12187340"/>
              <a:gd name="connsiteY3767" fmla="*/ 270676 h 1154858"/>
              <a:gd name="connsiteX3768" fmla="*/ 3351581 w 12187340"/>
              <a:gd name="connsiteY3768" fmla="*/ 270676 h 1154858"/>
              <a:gd name="connsiteX3769" fmla="*/ 3361617 w 12187340"/>
              <a:gd name="connsiteY3769" fmla="*/ 269072 h 1154858"/>
              <a:gd name="connsiteX3770" fmla="*/ 3351581 w 12187340"/>
              <a:gd name="connsiteY3770" fmla="*/ 267468 h 1154858"/>
              <a:gd name="connsiteX3771" fmla="*/ 3351581 w 12187340"/>
              <a:gd name="connsiteY3771" fmla="*/ 270676 h 1154858"/>
              <a:gd name="connsiteX3772" fmla="*/ 3040831 w 12187340"/>
              <a:gd name="connsiteY3772" fmla="*/ 270477 h 1154858"/>
              <a:gd name="connsiteX3773" fmla="*/ 3046207 w 12187340"/>
              <a:gd name="connsiteY3773" fmla="*/ 268872 h 1154858"/>
              <a:gd name="connsiteX3774" fmla="*/ 3046207 w 12187340"/>
              <a:gd name="connsiteY3774" fmla="*/ 265665 h 1154858"/>
              <a:gd name="connsiteX3775" fmla="*/ 3041906 w 12187340"/>
              <a:gd name="connsiteY3775" fmla="*/ 264662 h 1154858"/>
              <a:gd name="connsiteX3776" fmla="*/ 3036172 w 12187340"/>
              <a:gd name="connsiteY3776" fmla="*/ 266066 h 1154858"/>
              <a:gd name="connsiteX3777" fmla="*/ 3036172 w 12187340"/>
              <a:gd name="connsiteY3777" fmla="*/ 269274 h 1154858"/>
              <a:gd name="connsiteX3778" fmla="*/ 3040831 w 12187340"/>
              <a:gd name="connsiteY3778" fmla="*/ 270477 h 1154858"/>
              <a:gd name="connsiteX3779" fmla="*/ 3375953 w 12187340"/>
              <a:gd name="connsiteY3779" fmla="*/ 270075 h 1154858"/>
              <a:gd name="connsiteX3780" fmla="*/ 3375953 w 12187340"/>
              <a:gd name="connsiteY3780" fmla="*/ 267870 h 1154858"/>
              <a:gd name="connsiteX3781" fmla="*/ 3368785 w 12187340"/>
              <a:gd name="connsiteY3781" fmla="*/ 269072 h 1154858"/>
              <a:gd name="connsiteX3782" fmla="*/ 3375953 w 12187340"/>
              <a:gd name="connsiteY3782" fmla="*/ 270075 h 1154858"/>
              <a:gd name="connsiteX3783" fmla="*/ 3726488 w 12187340"/>
              <a:gd name="connsiteY3783" fmla="*/ 270075 h 1154858"/>
              <a:gd name="connsiteX3784" fmla="*/ 3763763 w 12187340"/>
              <a:gd name="connsiteY3784" fmla="*/ 264261 h 1154858"/>
              <a:gd name="connsiteX3785" fmla="*/ 3763406 w 12187340"/>
              <a:gd name="connsiteY3785" fmla="*/ 257644 h 1154858"/>
              <a:gd name="connsiteX3786" fmla="*/ 3725055 w 12187340"/>
              <a:gd name="connsiteY3786" fmla="*/ 251830 h 1154858"/>
              <a:gd name="connsiteX3787" fmla="*/ 3726488 w 12187340"/>
              <a:gd name="connsiteY3787" fmla="*/ 270075 h 1154858"/>
              <a:gd name="connsiteX3788" fmla="*/ 3853010 w 12187340"/>
              <a:gd name="connsiteY3788" fmla="*/ 269674 h 1154858"/>
              <a:gd name="connsiteX3789" fmla="*/ 3854085 w 12187340"/>
              <a:gd name="connsiteY3789" fmla="*/ 252030 h 1154858"/>
              <a:gd name="connsiteX3790" fmla="*/ 3814659 w 12187340"/>
              <a:gd name="connsiteY3790" fmla="*/ 258245 h 1154858"/>
              <a:gd name="connsiteX3791" fmla="*/ 3814659 w 12187340"/>
              <a:gd name="connsiteY3791" fmla="*/ 263859 h 1154858"/>
              <a:gd name="connsiteX3792" fmla="*/ 3853010 w 12187340"/>
              <a:gd name="connsiteY3792" fmla="*/ 269672 h 1154858"/>
              <a:gd name="connsiteX3793" fmla="*/ 3035096 w 12187340"/>
              <a:gd name="connsiteY3793" fmla="*/ 268872 h 1154858"/>
              <a:gd name="connsiteX3794" fmla="*/ 3035096 w 12187340"/>
              <a:gd name="connsiteY3794" fmla="*/ 266266 h 1154858"/>
              <a:gd name="connsiteX3795" fmla="*/ 3029720 w 12187340"/>
              <a:gd name="connsiteY3795" fmla="*/ 267469 h 1154858"/>
              <a:gd name="connsiteX3796" fmla="*/ 3035096 w 12187340"/>
              <a:gd name="connsiteY3796" fmla="*/ 268872 h 1154858"/>
              <a:gd name="connsiteX3797" fmla="*/ 2979541 w 12187340"/>
              <a:gd name="connsiteY3797" fmla="*/ 268672 h 1154858"/>
              <a:gd name="connsiteX3798" fmla="*/ 2969506 w 12187340"/>
              <a:gd name="connsiteY3798" fmla="*/ 263259 h 1154858"/>
              <a:gd name="connsiteX3799" fmla="*/ 2963771 w 12187340"/>
              <a:gd name="connsiteY3799" fmla="*/ 267068 h 1154858"/>
              <a:gd name="connsiteX3800" fmla="*/ 2979541 w 12187340"/>
              <a:gd name="connsiteY3800" fmla="*/ 268672 h 1154858"/>
              <a:gd name="connsiteX3801" fmla="*/ 3047283 w 12187340"/>
              <a:gd name="connsiteY3801" fmla="*/ 268672 h 1154858"/>
              <a:gd name="connsiteX3802" fmla="*/ 3053017 w 12187340"/>
              <a:gd name="connsiteY3802" fmla="*/ 266868 h 1154858"/>
              <a:gd name="connsiteX3803" fmla="*/ 3047283 w 12187340"/>
              <a:gd name="connsiteY3803" fmla="*/ 265865 h 1154858"/>
              <a:gd name="connsiteX3804" fmla="*/ 3047283 w 12187340"/>
              <a:gd name="connsiteY3804" fmla="*/ 268672 h 1154858"/>
              <a:gd name="connsiteX3805" fmla="*/ 3364842 w 12187340"/>
              <a:gd name="connsiteY3805" fmla="*/ 268473 h 1154858"/>
              <a:gd name="connsiteX3806" fmla="*/ 3375953 w 12187340"/>
              <a:gd name="connsiteY3806" fmla="*/ 266869 h 1154858"/>
              <a:gd name="connsiteX3807" fmla="*/ 3376311 w 12187340"/>
              <a:gd name="connsiteY3807" fmla="*/ 261054 h 1154858"/>
              <a:gd name="connsiteX3808" fmla="*/ 3363767 w 12187340"/>
              <a:gd name="connsiteY3808" fmla="*/ 259250 h 1154858"/>
              <a:gd name="connsiteX3809" fmla="*/ 3351222 w 12187340"/>
              <a:gd name="connsiteY3809" fmla="*/ 261255 h 1154858"/>
              <a:gd name="connsiteX3810" fmla="*/ 3351580 w 12187340"/>
              <a:gd name="connsiteY3810" fmla="*/ 266468 h 1154858"/>
              <a:gd name="connsiteX3811" fmla="*/ 3364841 w 12187340"/>
              <a:gd name="connsiteY3811" fmla="*/ 268473 h 1154858"/>
              <a:gd name="connsiteX3812" fmla="*/ 2980258 w 12187340"/>
              <a:gd name="connsiteY3812" fmla="*/ 268272 h 1154858"/>
              <a:gd name="connsiteX3813" fmla="*/ 2990294 w 12187340"/>
              <a:gd name="connsiteY3813" fmla="*/ 262859 h 1154858"/>
              <a:gd name="connsiteX3814" fmla="*/ 2969864 w 12187340"/>
              <a:gd name="connsiteY3814" fmla="*/ 262859 h 1154858"/>
              <a:gd name="connsiteX3815" fmla="*/ 2980258 w 12187340"/>
              <a:gd name="connsiteY3815" fmla="*/ 268272 h 1154858"/>
              <a:gd name="connsiteX3816" fmla="*/ 3013591 w 12187340"/>
              <a:gd name="connsiteY3816" fmla="*/ 267871 h 1154858"/>
              <a:gd name="connsiteX3817" fmla="*/ 3023268 w 12187340"/>
              <a:gd name="connsiteY3817" fmla="*/ 262858 h 1154858"/>
              <a:gd name="connsiteX3818" fmla="*/ 3023268 w 12187340"/>
              <a:gd name="connsiteY3818" fmla="*/ 262659 h 1154858"/>
              <a:gd name="connsiteX3819" fmla="*/ 2996387 w 12187340"/>
              <a:gd name="connsiteY3819" fmla="*/ 262858 h 1154858"/>
              <a:gd name="connsiteX3820" fmla="*/ 3013591 w 12187340"/>
              <a:gd name="connsiteY3820" fmla="*/ 267871 h 1154858"/>
              <a:gd name="connsiteX3821" fmla="*/ 3106063 w 12187340"/>
              <a:gd name="connsiteY3821" fmla="*/ 267671 h 1154858"/>
              <a:gd name="connsiteX3822" fmla="*/ 3119683 w 12187340"/>
              <a:gd name="connsiteY3822" fmla="*/ 266268 h 1154858"/>
              <a:gd name="connsiteX3823" fmla="*/ 3114307 w 12187340"/>
              <a:gd name="connsiteY3823" fmla="*/ 262859 h 1154858"/>
              <a:gd name="connsiteX3824" fmla="*/ 3105347 w 12187340"/>
              <a:gd name="connsiteY3824" fmla="*/ 267471 h 1154858"/>
              <a:gd name="connsiteX3825" fmla="*/ 3106063 w 12187340"/>
              <a:gd name="connsiteY3825" fmla="*/ 267670 h 1154858"/>
              <a:gd name="connsiteX3826" fmla="*/ 3104630 w 12187340"/>
              <a:gd name="connsiteY3826" fmla="*/ 267270 h 1154858"/>
              <a:gd name="connsiteX3827" fmla="*/ 3113590 w 12187340"/>
              <a:gd name="connsiteY3827" fmla="*/ 262458 h 1154858"/>
              <a:gd name="connsiteX3828" fmla="*/ 3093877 w 12187340"/>
              <a:gd name="connsiteY3828" fmla="*/ 262657 h 1154858"/>
              <a:gd name="connsiteX3829" fmla="*/ 3101046 w 12187340"/>
              <a:gd name="connsiteY3829" fmla="*/ 266467 h 1154858"/>
              <a:gd name="connsiteX3830" fmla="*/ 3104630 w 12187340"/>
              <a:gd name="connsiteY3830" fmla="*/ 267268 h 1154858"/>
              <a:gd name="connsiteX3831" fmla="*/ 3028645 w 12187340"/>
              <a:gd name="connsiteY3831" fmla="*/ 267069 h 1154858"/>
              <a:gd name="connsiteX3832" fmla="*/ 3035096 w 12187340"/>
              <a:gd name="connsiteY3832" fmla="*/ 265666 h 1154858"/>
              <a:gd name="connsiteX3833" fmla="*/ 3035096 w 12187340"/>
              <a:gd name="connsiteY3833" fmla="*/ 263460 h 1154858"/>
              <a:gd name="connsiteX3834" fmla="*/ 3031871 w 12187340"/>
              <a:gd name="connsiteY3834" fmla="*/ 262658 h 1154858"/>
              <a:gd name="connsiteX3835" fmla="*/ 3028286 w 12187340"/>
              <a:gd name="connsiteY3835" fmla="*/ 262658 h 1154858"/>
              <a:gd name="connsiteX3836" fmla="*/ 3028644 w 12187340"/>
              <a:gd name="connsiteY3836" fmla="*/ 267069 h 1154858"/>
              <a:gd name="connsiteX3837" fmla="*/ 2962696 w 12187340"/>
              <a:gd name="connsiteY3837" fmla="*/ 266869 h 1154858"/>
              <a:gd name="connsiteX3838" fmla="*/ 2955527 w 12187340"/>
              <a:gd name="connsiteY3838" fmla="*/ 262859 h 1154858"/>
              <a:gd name="connsiteX3839" fmla="*/ 2943341 w 12187340"/>
              <a:gd name="connsiteY3839" fmla="*/ 262859 h 1154858"/>
              <a:gd name="connsiteX3840" fmla="*/ 2951226 w 12187340"/>
              <a:gd name="connsiteY3840" fmla="*/ 265666 h 1154858"/>
              <a:gd name="connsiteX3841" fmla="*/ 2955169 w 12187340"/>
              <a:gd name="connsiteY3841" fmla="*/ 266267 h 1154858"/>
              <a:gd name="connsiteX3842" fmla="*/ 2955169 w 12187340"/>
              <a:gd name="connsiteY3842" fmla="*/ 266068 h 1154858"/>
              <a:gd name="connsiteX3843" fmla="*/ 2962696 w 12187340"/>
              <a:gd name="connsiteY3843" fmla="*/ 266870 h 1154858"/>
              <a:gd name="connsiteX3844" fmla="*/ 3053734 w 12187340"/>
              <a:gd name="connsiteY3844" fmla="*/ 266670 h 1154858"/>
              <a:gd name="connsiteX3845" fmla="*/ 3054092 w 12187340"/>
              <a:gd name="connsiteY3845" fmla="*/ 262660 h 1154858"/>
              <a:gd name="connsiteX3846" fmla="*/ 3051225 w 12187340"/>
              <a:gd name="connsiteY3846" fmla="*/ 262660 h 1154858"/>
              <a:gd name="connsiteX3847" fmla="*/ 3047282 w 12187340"/>
              <a:gd name="connsiteY3847" fmla="*/ 263662 h 1154858"/>
              <a:gd name="connsiteX3848" fmla="*/ 3047282 w 12187340"/>
              <a:gd name="connsiteY3848" fmla="*/ 265266 h 1154858"/>
              <a:gd name="connsiteX3849" fmla="*/ 3053734 w 12187340"/>
              <a:gd name="connsiteY3849" fmla="*/ 266670 h 1154858"/>
              <a:gd name="connsiteX3850" fmla="*/ 3378104 w 12187340"/>
              <a:gd name="connsiteY3850" fmla="*/ 266670 h 1154858"/>
              <a:gd name="connsiteX3851" fmla="*/ 3394950 w 12187340"/>
              <a:gd name="connsiteY3851" fmla="*/ 263863 h 1154858"/>
              <a:gd name="connsiteX3852" fmla="*/ 3378104 w 12187340"/>
              <a:gd name="connsiteY3852" fmla="*/ 261457 h 1154858"/>
              <a:gd name="connsiteX3853" fmla="*/ 3378104 w 12187340"/>
              <a:gd name="connsiteY3853" fmla="*/ 266670 h 1154858"/>
              <a:gd name="connsiteX3854" fmla="*/ 2963054 w 12187340"/>
              <a:gd name="connsiteY3854" fmla="*/ 266470 h 1154858"/>
              <a:gd name="connsiteX3855" fmla="*/ 2968789 w 12187340"/>
              <a:gd name="connsiteY3855" fmla="*/ 262861 h 1154858"/>
              <a:gd name="connsiteX3856" fmla="*/ 2956961 w 12187340"/>
              <a:gd name="connsiteY3856" fmla="*/ 262861 h 1154858"/>
              <a:gd name="connsiteX3857" fmla="*/ 2963054 w 12187340"/>
              <a:gd name="connsiteY3857" fmla="*/ 266470 h 1154858"/>
              <a:gd name="connsiteX3858" fmla="*/ 3349430 w 12187340"/>
              <a:gd name="connsiteY3858" fmla="*/ 266270 h 1154858"/>
              <a:gd name="connsiteX3859" fmla="*/ 3349430 w 12187340"/>
              <a:gd name="connsiteY3859" fmla="*/ 261458 h 1154858"/>
              <a:gd name="connsiteX3860" fmla="*/ 3333660 w 12187340"/>
              <a:gd name="connsiteY3860" fmla="*/ 263864 h 1154858"/>
              <a:gd name="connsiteX3861" fmla="*/ 3349430 w 12187340"/>
              <a:gd name="connsiteY3861" fmla="*/ 266270 h 1154858"/>
              <a:gd name="connsiteX3862" fmla="*/ 3120759 w 12187340"/>
              <a:gd name="connsiteY3862" fmla="*/ 266070 h 1154858"/>
              <a:gd name="connsiteX3863" fmla="*/ 3126852 w 12187340"/>
              <a:gd name="connsiteY3863" fmla="*/ 262461 h 1154858"/>
              <a:gd name="connsiteX3864" fmla="*/ 3115382 w 12187340"/>
              <a:gd name="connsiteY3864" fmla="*/ 262461 h 1154858"/>
              <a:gd name="connsiteX3865" fmla="*/ 3120759 w 12187340"/>
              <a:gd name="connsiteY3865" fmla="*/ 266070 h 1154858"/>
              <a:gd name="connsiteX3866" fmla="*/ 3121834 w 12187340"/>
              <a:gd name="connsiteY3866" fmla="*/ 266070 h 1154858"/>
              <a:gd name="connsiteX3867" fmla="*/ 3131152 w 12187340"/>
              <a:gd name="connsiteY3867" fmla="*/ 264867 h 1154858"/>
              <a:gd name="connsiteX3868" fmla="*/ 3146923 w 12187340"/>
              <a:gd name="connsiteY3868" fmla="*/ 262862 h 1154858"/>
              <a:gd name="connsiteX3869" fmla="*/ 3140830 w 12187340"/>
              <a:gd name="connsiteY3869" fmla="*/ 262461 h 1154858"/>
              <a:gd name="connsiteX3870" fmla="*/ 3127927 w 12187340"/>
              <a:gd name="connsiteY3870" fmla="*/ 262461 h 1154858"/>
              <a:gd name="connsiteX3871" fmla="*/ 3121834 w 12187340"/>
              <a:gd name="connsiteY3871" fmla="*/ 266070 h 1154858"/>
              <a:gd name="connsiteX3872" fmla="*/ 3098536 w 12187340"/>
              <a:gd name="connsiteY3872" fmla="*/ 265870 h 1154858"/>
              <a:gd name="connsiteX3873" fmla="*/ 3093160 w 12187340"/>
              <a:gd name="connsiteY3873" fmla="*/ 262863 h 1154858"/>
              <a:gd name="connsiteX3874" fmla="*/ 3090651 w 12187340"/>
              <a:gd name="connsiteY3874" fmla="*/ 264066 h 1154858"/>
              <a:gd name="connsiteX3875" fmla="*/ 3098536 w 12187340"/>
              <a:gd name="connsiteY3875" fmla="*/ 265870 h 1154858"/>
              <a:gd name="connsiteX3876" fmla="*/ 3036171 w 12187340"/>
              <a:gd name="connsiteY3876" fmla="*/ 265469 h 1154858"/>
              <a:gd name="connsiteX3877" fmla="*/ 3040472 w 12187340"/>
              <a:gd name="connsiteY3877" fmla="*/ 264467 h 1154858"/>
              <a:gd name="connsiteX3878" fmla="*/ 3035813 w 12187340"/>
              <a:gd name="connsiteY3878" fmla="*/ 263665 h 1154858"/>
              <a:gd name="connsiteX3879" fmla="*/ 3036171 w 12187340"/>
              <a:gd name="connsiteY3879" fmla="*/ 265469 h 1154858"/>
              <a:gd name="connsiteX3880" fmla="*/ 3046207 w 12187340"/>
              <a:gd name="connsiteY3880" fmla="*/ 265068 h 1154858"/>
              <a:gd name="connsiteX3881" fmla="*/ 3046207 w 12187340"/>
              <a:gd name="connsiteY3881" fmla="*/ 263664 h 1154858"/>
              <a:gd name="connsiteX3882" fmla="*/ 3043340 w 12187340"/>
              <a:gd name="connsiteY3882" fmla="*/ 264466 h 1154858"/>
              <a:gd name="connsiteX3883" fmla="*/ 3046207 w 12187340"/>
              <a:gd name="connsiteY3883" fmla="*/ 265067 h 1154858"/>
              <a:gd name="connsiteX3884" fmla="*/ 3041906 w 12187340"/>
              <a:gd name="connsiteY3884" fmla="*/ 264266 h 1154858"/>
              <a:gd name="connsiteX3885" fmla="*/ 3046207 w 12187340"/>
              <a:gd name="connsiteY3885" fmla="*/ 263263 h 1154858"/>
              <a:gd name="connsiteX3886" fmla="*/ 3046207 w 12187340"/>
              <a:gd name="connsiteY3886" fmla="*/ 262662 h 1154858"/>
              <a:gd name="connsiteX3887" fmla="*/ 3035813 w 12187340"/>
              <a:gd name="connsiteY3887" fmla="*/ 262662 h 1154858"/>
              <a:gd name="connsiteX3888" fmla="*/ 3035813 w 12187340"/>
              <a:gd name="connsiteY3888" fmla="*/ 263064 h 1154858"/>
              <a:gd name="connsiteX3889" fmla="*/ 3041906 w 12187340"/>
              <a:gd name="connsiteY3889" fmla="*/ 264267 h 1154858"/>
              <a:gd name="connsiteX3890" fmla="*/ 3089934 w 12187340"/>
              <a:gd name="connsiteY3890" fmla="*/ 263864 h 1154858"/>
              <a:gd name="connsiteX3891" fmla="*/ 3092443 w 12187340"/>
              <a:gd name="connsiteY3891" fmla="*/ 262656 h 1154858"/>
              <a:gd name="connsiteX3892" fmla="*/ 3084558 w 12187340"/>
              <a:gd name="connsiteY3892" fmla="*/ 262656 h 1154858"/>
              <a:gd name="connsiteX3893" fmla="*/ 3089935 w 12187340"/>
              <a:gd name="connsiteY3893" fmla="*/ 263859 h 1154858"/>
              <a:gd name="connsiteX3894" fmla="*/ 3766989 w 12187340"/>
              <a:gd name="connsiteY3894" fmla="*/ 263864 h 1154858"/>
              <a:gd name="connsiteX3895" fmla="*/ 3785627 w 12187340"/>
              <a:gd name="connsiteY3895" fmla="*/ 260857 h 1154858"/>
              <a:gd name="connsiteX3896" fmla="*/ 3766630 w 12187340"/>
              <a:gd name="connsiteY3896" fmla="*/ 258250 h 1154858"/>
              <a:gd name="connsiteX3897" fmla="*/ 3766988 w 12187340"/>
              <a:gd name="connsiteY3897" fmla="*/ 263864 h 1154858"/>
              <a:gd name="connsiteX3898" fmla="*/ 3397817 w 12187340"/>
              <a:gd name="connsiteY3898" fmla="*/ 263463 h 1154858"/>
              <a:gd name="connsiteX3899" fmla="*/ 3398533 w 12187340"/>
              <a:gd name="connsiteY3899" fmla="*/ 254040 h 1154858"/>
              <a:gd name="connsiteX3900" fmla="*/ 3378103 w 12187340"/>
              <a:gd name="connsiteY3900" fmla="*/ 257248 h 1154858"/>
              <a:gd name="connsiteX3901" fmla="*/ 3378103 w 12187340"/>
              <a:gd name="connsiteY3901" fmla="*/ 260255 h 1154858"/>
              <a:gd name="connsiteX3902" fmla="*/ 3397817 w 12187340"/>
              <a:gd name="connsiteY3902" fmla="*/ 263463 h 1154858"/>
              <a:gd name="connsiteX3903" fmla="*/ 3329717 w 12187340"/>
              <a:gd name="connsiteY3903" fmla="*/ 263262 h 1154858"/>
              <a:gd name="connsiteX3904" fmla="*/ 3330075 w 12187340"/>
              <a:gd name="connsiteY3904" fmla="*/ 263262 h 1154858"/>
              <a:gd name="connsiteX3905" fmla="*/ 3349429 w 12187340"/>
              <a:gd name="connsiteY3905" fmla="*/ 260255 h 1154858"/>
              <a:gd name="connsiteX3906" fmla="*/ 3349072 w 12187340"/>
              <a:gd name="connsiteY3906" fmla="*/ 257047 h 1154858"/>
              <a:gd name="connsiteX3907" fmla="*/ 3329000 w 12187340"/>
              <a:gd name="connsiteY3907" fmla="*/ 254040 h 1154858"/>
              <a:gd name="connsiteX3908" fmla="*/ 3329717 w 12187340"/>
              <a:gd name="connsiteY3908" fmla="*/ 263262 h 1154858"/>
              <a:gd name="connsiteX3909" fmla="*/ 3811791 w 12187340"/>
              <a:gd name="connsiteY3909" fmla="*/ 263262 h 1154858"/>
              <a:gd name="connsiteX3910" fmla="*/ 3811791 w 12187340"/>
              <a:gd name="connsiteY3910" fmla="*/ 258651 h 1154858"/>
              <a:gd name="connsiteX3911" fmla="*/ 3796379 w 12187340"/>
              <a:gd name="connsiteY3911" fmla="*/ 260856 h 1154858"/>
              <a:gd name="connsiteX3912" fmla="*/ 3811791 w 12187340"/>
              <a:gd name="connsiteY3912" fmla="*/ 263262 h 1154858"/>
              <a:gd name="connsiteX3913" fmla="*/ 3047282 w 12187340"/>
              <a:gd name="connsiteY3913" fmla="*/ 262861 h 1154858"/>
              <a:gd name="connsiteX3914" fmla="*/ 3048716 w 12187340"/>
              <a:gd name="connsiteY3914" fmla="*/ 262661 h 1154858"/>
              <a:gd name="connsiteX3915" fmla="*/ 3047282 w 12187340"/>
              <a:gd name="connsiteY3915" fmla="*/ 262661 h 1154858"/>
              <a:gd name="connsiteX3916" fmla="*/ 3047282 w 12187340"/>
              <a:gd name="connsiteY3916" fmla="*/ 262861 h 1154858"/>
              <a:gd name="connsiteX3917" fmla="*/ 3149790 w 12187340"/>
              <a:gd name="connsiteY3917" fmla="*/ 262661 h 1154858"/>
              <a:gd name="connsiteX3918" fmla="*/ 3151224 w 12187340"/>
              <a:gd name="connsiteY3918" fmla="*/ 262462 h 1154858"/>
              <a:gd name="connsiteX3919" fmla="*/ 3147640 w 12187340"/>
              <a:gd name="connsiteY3919" fmla="*/ 262462 h 1154858"/>
              <a:gd name="connsiteX3920" fmla="*/ 3149790 w 12187340"/>
              <a:gd name="connsiteY3920" fmla="*/ 262661 h 1154858"/>
              <a:gd name="connsiteX3921" fmla="*/ 3028286 w 12187340"/>
              <a:gd name="connsiteY3921" fmla="*/ 262260 h 1154858"/>
              <a:gd name="connsiteX3922" fmla="*/ 3029003 w 12187340"/>
              <a:gd name="connsiteY3922" fmla="*/ 262260 h 1154858"/>
              <a:gd name="connsiteX3923" fmla="*/ 3028286 w 12187340"/>
              <a:gd name="connsiteY3923" fmla="*/ 262059 h 1154858"/>
              <a:gd name="connsiteX3924" fmla="*/ 3028286 w 12187340"/>
              <a:gd name="connsiteY3924" fmla="*/ 262260 h 1154858"/>
              <a:gd name="connsiteX3925" fmla="*/ 3031870 w 12187340"/>
              <a:gd name="connsiteY3925" fmla="*/ 262260 h 1154858"/>
              <a:gd name="connsiteX3926" fmla="*/ 3035096 w 12187340"/>
              <a:gd name="connsiteY3926" fmla="*/ 262260 h 1154858"/>
              <a:gd name="connsiteX3927" fmla="*/ 3035096 w 12187340"/>
              <a:gd name="connsiteY3927" fmla="*/ 261057 h 1154858"/>
              <a:gd name="connsiteX3928" fmla="*/ 3029720 w 12187340"/>
              <a:gd name="connsiteY3928" fmla="*/ 261658 h 1154858"/>
              <a:gd name="connsiteX3929" fmla="*/ 3031870 w 12187340"/>
              <a:gd name="connsiteY3929" fmla="*/ 262259 h 1154858"/>
              <a:gd name="connsiteX3930" fmla="*/ 3035813 w 12187340"/>
              <a:gd name="connsiteY3930" fmla="*/ 262260 h 1154858"/>
              <a:gd name="connsiteX3931" fmla="*/ 3046207 w 12187340"/>
              <a:gd name="connsiteY3931" fmla="*/ 262059 h 1154858"/>
              <a:gd name="connsiteX3932" fmla="*/ 3046207 w 12187340"/>
              <a:gd name="connsiteY3932" fmla="*/ 261057 h 1154858"/>
              <a:gd name="connsiteX3933" fmla="*/ 3040831 w 12187340"/>
              <a:gd name="connsiteY3933" fmla="*/ 260054 h 1154858"/>
              <a:gd name="connsiteX3934" fmla="*/ 3035813 w 12187340"/>
              <a:gd name="connsiteY3934" fmla="*/ 260856 h 1154858"/>
              <a:gd name="connsiteX3935" fmla="*/ 3035813 w 12187340"/>
              <a:gd name="connsiteY3935" fmla="*/ 262259 h 1154858"/>
              <a:gd name="connsiteX3936" fmla="*/ 3047282 w 12187340"/>
              <a:gd name="connsiteY3936" fmla="*/ 262059 h 1154858"/>
              <a:gd name="connsiteX3937" fmla="*/ 3050866 w 12187340"/>
              <a:gd name="connsiteY3937" fmla="*/ 262059 h 1154858"/>
              <a:gd name="connsiteX3938" fmla="*/ 3052300 w 12187340"/>
              <a:gd name="connsiteY3938" fmla="*/ 261860 h 1154858"/>
              <a:gd name="connsiteX3939" fmla="*/ 3047282 w 12187340"/>
              <a:gd name="connsiteY3939" fmla="*/ 261058 h 1154858"/>
              <a:gd name="connsiteX3940" fmla="*/ 3047282 w 12187340"/>
              <a:gd name="connsiteY3940" fmla="*/ 262060 h 1154858"/>
              <a:gd name="connsiteX3941" fmla="*/ 3028286 w 12187340"/>
              <a:gd name="connsiteY3941" fmla="*/ 261458 h 1154858"/>
              <a:gd name="connsiteX3942" fmla="*/ 3035096 w 12187340"/>
              <a:gd name="connsiteY3942" fmla="*/ 260456 h 1154858"/>
              <a:gd name="connsiteX3943" fmla="*/ 3035096 w 12187340"/>
              <a:gd name="connsiteY3943" fmla="*/ 259253 h 1154858"/>
              <a:gd name="connsiteX3944" fmla="*/ 3027928 w 12187340"/>
              <a:gd name="connsiteY3944" fmla="*/ 258250 h 1154858"/>
              <a:gd name="connsiteX3945" fmla="*/ 3028285 w 12187340"/>
              <a:gd name="connsiteY3945" fmla="*/ 261458 h 1154858"/>
              <a:gd name="connsiteX3946" fmla="*/ 3053734 w 12187340"/>
              <a:gd name="connsiteY3946" fmla="*/ 261458 h 1154858"/>
              <a:gd name="connsiteX3947" fmla="*/ 3054092 w 12187340"/>
              <a:gd name="connsiteY3947" fmla="*/ 261458 h 1154858"/>
              <a:gd name="connsiteX3948" fmla="*/ 3054449 w 12187340"/>
              <a:gd name="connsiteY3948" fmla="*/ 258050 h 1154858"/>
              <a:gd name="connsiteX3949" fmla="*/ 3047281 w 12187340"/>
              <a:gd name="connsiteY3949" fmla="*/ 259052 h 1154858"/>
              <a:gd name="connsiteX3950" fmla="*/ 3047281 w 12187340"/>
              <a:gd name="connsiteY3950" fmla="*/ 260456 h 1154858"/>
              <a:gd name="connsiteX3951" fmla="*/ 3053732 w 12187340"/>
              <a:gd name="connsiteY3951" fmla="*/ 261458 h 1154858"/>
              <a:gd name="connsiteX3952" fmla="*/ 3046207 w 12187340"/>
              <a:gd name="connsiteY3952" fmla="*/ 260456 h 1154858"/>
              <a:gd name="connsiteX3953" fmla="*/ 3046207 w 12187340"/>
              <a:gd name="connsiteY3953" fmla="*/ 259253 h 1154858"/>
              <a:gd name="connsiteX3954" fmla="*/ 3042623 w 12187340"/>
              <a:gd name="connsiteY3954" fmla="*/ 259854 h 1154858"/>
              <a:gd name="connsiteX3955" fmla="*/ 3046207 w 12187340"/>
              <a:gd name="connsiteY3955" fmla="*/ 260455 h 1154858"/>
              <a:gd name="connsiteX3956" fmla="*/ 3035813 w 12187340"/>
              <a:gd name="connsiteY3956" fmla="*/ 260256 h 1154858"/>
              <a:gd name="connsiteX3957" fmla="*/ 3039039 w 12187340"/>
              <a:gd name="connsiteY3957" fmla="*/ 259855 h 1154858"/>
              <a:gd name="connsiteX3958" fmla="*/ 3035813 w 12187340"/>
              <a:gd name="connsiteY3958" fmla="*/ 259453 h 1154858"/>
              <a:gd name="connsiteX3959" fmla="*/ 3035813 w 12187340"/>
              <a:gd name="connsiteY3959" fmla="*/ 260255 h 1154858"/>
              <a:gd name="connsiteX3960" fmla="*/ 3351222 w 12187340"/>
              <a:gd name="connsiteY3960" fmla="*/ 260057 h 1154858"/>
              <a:gd name="connsiteX3961" fmla="*/ 3360183 w 12187340"/>
              <a:gd name="connsiteY3961" fmla="*/ 258653 h 1154858"/>
              <a:gd name="connsiteX3962" fmla="*/ 3351222 w 12187340"/>
              <a:gd name="connsiteY3962" fmla="*/ 257450 h 1154858"/>
              <a:gd name="connsiteX3963" fmla="*/ 3351222 w 12187340"/>
              <a:gd name="connsiteY3963" fmla="*/ 260057 h 1154858"/>
              <a:gd name="connsiteX3964" fmla="*/ 3376311 w 12187340"/>
              <a:gd name="connsiteY3964" fmla="*/ 260057 h 1154858"/>
              <a:gd name="connsiteX3965" fmla="*/ 3376311 w 12187340"/>
              <a:gd name="connsiteY3965" fmla="*/ 257450 h 1154858"/>
              <a:gd name="connsiteX3966" fmla="*/ 3366992 w 12187340"/>
              <a:gd name="connsiteY3966" fmla="*/ 258653 h 1154858"/>
              <a:gd name="connsiteX3967" fmla="*/ 3376311 w 12187340"/>
              <a:gd name="connsiteY3967" fmla="*/ 260057 h 1154858"/>
              <a:gd name="connsiteX3968" fmla="*/ 3791003 w 12187340"/>
              <a:gd name="connsiteY3968" fmla="*/ 260057 h 1154858"/>
              <a:gd name="connsiteX3969" fmla="*/ 3811791 w 12187340"/>
              <a:gd name="connsiteY3969" fmla="*/ 256849 h 1154858"/>
              <a:gd name="connsiteX3970" fmla="*/ 3811791 w 12187340"/>
              <a:gd name="connsiteY3970" fmla="*/ 245420 h 1154858"/>
              <a:gd name="connsiteX3971" fmla="*/ 3788494 w 12187340"/>
              <a:gd name="connsiteY3971" fmla="*/ 241811 h 1154858"/>
              <a:gd name="connsiteX3972" fmla="*/ 3766630 w 12187340"/>
              <a:gd name="connsiteY3972" fmla="*/ 245220 h 1154858"/>
              <a:gd name="connsiteX3973" fmla="*/ 3766630 w 12187340"/>
              <a:gd name="connsiteY3973" fmla="*/ 256448 h 1154858"/>
              <a:gd name="connsiteX3974" fmla="*/ 3791003 w 12187340"/>
              <a:gd name="connsiteY3974" fmla="*/ 260057 h 1154858"/>
              <a:gd name="connsiteX3975" fmla="*/ 3040831 w 12187340"/>
              <a:gd name="connsiteY3975" fmla="*/ 259456 h 1154858"/>
              <a:gd name="connsiteX3976" fmla="*/ 3046207 w 12187340"/>
              <a:gd name="connsiteY3976" fmla="*/ 258654 h 1154858"/>
              <a:gd name="connsiteX3977" fmla="*/ 3046207 w 12187340"/>
              <a:gd name="connsiteY3977" fmla="*/ 256849 h 1154858"/>
              <a:gd name="connsiteX3978" fmla="*/ 3041189 w 12187340"/>
              <a:gd name="connsiteY3978" fmla="*/ 256048 h 1154858"/>
              <a:gd name="connsiteX3979" fmla="*/ 3035813 w 12187340"/>
              <a:gd name="connsiteY3979" fmla="*/ 256849 h 1154858"/>
              <a:gd name="connsiteX3980" fmla="*/ 3035813 w 12187340"/>
              <a:gd name="connsiteY3980" fmla="*/ 258854 h 1154858"/>
              <a:gd name="connsiteX3981" fmla="*/ 3040831 w 12187340"/>
              <a:gd name="connsiteY3981" fmla="*/ 259455 h 1154858"/>
              <a:gd name="connsiteX3982" fmla="*/ 3035096 w 12187340"/>
              <a:gd name="connsiteY3982" fmla="*/ 258654 h 1154858"/>
              <a:gd name="connsiteX3983" fmla="*/ 3034738 w 12187340"/>
              <a:gd name="connsiteY3983" fmla="*/ 257050 h 1154858"/>
              <a:gd name="connsiteX3984" fmla="*/ 3029720 w 12187340"/>
              <a:gd name="connsiteY3984" fmla="*/ 257852 h 1154858"/>
              <a:gd name="connsiteX3985" fmla="*/ 3035096 w 12187340"/>
              <a:gd name="connsiteY3985" fmla="*/ 258653 h 1154858"/>
              <a:gd name="connsiteX3986" fmla="*/ 3047282 w 12187340"/>
              <a:gd name="connsiteY3986" fmla="*/ 258454 h 1154858"/>
              <a:gd name="connsiteX3987" fmla="*/ 3052659 w 12187340"/>
              <a:gd name="connsiteY3987" fmla="*/ 257653 h 1154858"/>
              <a:gd name="connsiteX3988" fmla="*/ 3047282 w 12187340"/>
              <a:gd name="connsiteY3988" fmla="*/ 257052 h 1154858"/>
              <a:gd name="connsiteX3989" fmla="*/ 3047282 w 12187340"/>
              <a:gd name="connsiteY3989" fmla="*/ 258455 h 1154858"/>
              <a:gd name="connsiteX3990" fmla="*/ 3363767 w 12187340"/>
              <a:gd name="connsiteY3990" fmla="*/ 258254 h 1154858"/>
              <a:gd name="connsiteX3991" fmla="*/ 3376311 w 12187340"/>
              <a:gd name="connsiteY3991" fmla="*/ 256249 h 1154858"/>
              <a:gd name="connsiteX3992" fmla="*/ 3376311 w 12187340"/>
              <a:gd name="connsiteY3992" fmla="*/ 250234 h 1154858"/>
              <a:gd name="connsiteX3993" fmla="*/ 3364842 w 12187340"/>
              <a:gd name="connsiteY3993" fmla="*/ 248429 h 1154858"/>
              <a:gd name="connsiteX3994" fmla="*/ 3351222 w 12187340"/>
              <a:gd name="connsiteY3994" fmla="*/ 250635 h 1154858"/>
              <a:gd name="connsiteX3995" fmla="*/ 3351222 w 12187340"/>
              <a:gd name="connsiteY3995" fmla="*/ 256249 h 1154858"/>
              <a:gd name="connsiteX3996" fmla="*/ 3363767 w 12187340"/>
              <a:gd name="connsiteY3996" fmla="*/ 258254 h 1154858"/>
              <a:gd name="connsiteX3997" fmla="*/ 3027928 w 12187340"/>
              <a:gd name="connsiteY3997" fmla="*/ 257653 h 1154858"/>
              <a:gd name="connsiteX3998" fmla="*/ 3034738 w 12187340"/>
              <a:gd name="connsiteY3998" fmla="*/ 256450 h 1154858"/>
              <a:gd name="connsiteX3999" fmla="*/ 3034738 w 12187340"/>
              <a:gd name="connsiteY3999" fmla="*/ 255046 h 1154858"/>
              <a:gd name="connsiteX4000" fmla="*/ 3027569 w 12187340"/>
              <a:gd name="connsiteY4000" fmla="*/ 254044 h 1154858"/>
              <a:gd name="connsiteX4001" fmla="*/ 3027927 w 12187340"/>
              <a:gd name="connsiteY4001" fmla="*/ 257653 h 1154858"/>
              <a:gd name="connsiteX4002" fmla="*/ 3054451 w 12187340"/>
              <a:gd name="connsiteY4002" fmla="*/ 257452 h 1154858"/>
              <a:gd name="connsiteX4003" fmla="*/ 3054808 w 12187340"/>
              <a:gd name="connsiteY4003" fmla="*/ 254043 h 1154858"/>
              <a:gd name="connsiteX4004" fmla="*/ 3054451 w 12187340"/>
              <a:gd name="connsiteY4004" fmla="*/ 254043 h 1154858"/>
              <a:gd name="connsiteX4005" fmla="*/ 3047282 w 12187340"/>
              <a:gd name="connsiteY4005" fmla="*/ 255246 h 1154858"/>
              <a:gd name="connsiteX4006" fmla="*/ 3047282 w 12187340"/>
              <a:gd name="connsiteY4006" fmla="*/ 256449 h 1154858"/>
              <a:gd name="connsiteX4007" fmla="*/ 3054451 w 12187340"/>
              <a:gd name="connsiteY4007" fmla="*/ 257452 h 1154858"/>
              <a:gd name="connsiteX4008" fmla="*/ 3035813 w 12187340"/>
              <a:gd name="connsiteY4008" fmla="*/ 256449 h 1154858"/>
              <a:gd name="connsiteX4009" fmla="*/ 3039397 w 12187340"/>
              <a:gd name="connsiteY4009" fmla="*/ 255848 h 1154858"/>
              <a:gd name="connsiteX4010" fmla="*/ 3035813 w 12187340"/>
              <a:gd name="connsiteY4010" fmla="*/ 255247 h 1154858"/>
              <a:gd name="connsiteX4011" fmla="*/ 3035813 w 12187340"/>
              <a:gd name="connsiteY4011" fmla="*/ 256450 h 1154858"/>
              <a:gd name="connsiteX4012" fmla="*/ 3815017 w 12187340"/>
              <a:gd name="connsiteY4012" fmla="*/ 256449 h 1154858"/>
              <a:gd name="connsiteX4013" fmla="*/ 3849425 w 12187340"/>
              <a:gd name="connsiteY4013" fmla="*/ 251237 h 1154858"/>
              <a:gd name="connsiteX4014" fmla="*/ 3815017 w 12187340"/>
              <a:gd name="connsiteY4014" fmla="*/ 245823 h 1154858"/>
              <a:gd name="connsiteX4015" fmla="*/ 3815017 w 12187340"/>
              <a:gd name="connsiteY4015" fmla="*/ 256449 h 1154858"/>
              <a:gd name="connsiteX4016" fmla="*/ 3046207 w 12187340"/>
              <a:gd name="connsiteY4016" fmla="*/ 256241 h 1154858"/>
              <a:gd name="connsiteX4017" fmla="*/ 3046207 w 12187340"/>
              <a:gd name="connsiteY4017" fmla="*/ 255238 h 1154858"/>
              <a:gd name="connsiteX4018" fmla="*/ 3043340 w 12187340"/>
              <a:gd name="connsiteY4018" fmla="*/ 255839 h 1154858"/>
              <a:gd name="connsiteX4019" fmla="*/ 3046207 w 12187340"/>
              <a:gd name="connsiteY4019" fmla="*/ 256241 h 1154858"/>
              <a:gd name="connsiteX4020" fmla="*/ 3349072 w 12187340"/>
              <a:gd name="connsiteY4020" fmla="*/ 256040 h 1154858"/>
              <a:gd name="connsiteX4021" fmla="*/ 3349072 w 12187340"/>
              <a:gd name="connsiteY4021" fmla="*/ 250827 h 1154858"/>
              <a:gd name="connsiteX4022" fmla="*/ 3332226 w 12187340"/>
              <a:gd name="connsiteY4022" fmla="*/ 253433 h 1154858"/>
              <a:gd name="connsiteX4023" fmla="*/ 3349072 w 12187340"/>
              <a:gd name="connsiteY4023" fmla="*/ 256040 h 1154858"/>
              <a:gd name="connsiteX4024" fmla="*/ 3378104 w 12187340"/>
              <a:gd name="connsiteY4024" fmla="*/ 256040 h 1154858"/>
              <a:gd name="connsiteX4025" fmla="*/ 3396383 w 12187340"/>
              <a:gd name="connsiteY4025" fmla="*/ 253233 h 1154858"/>
              <a:gd name="connsiteX4026" fmla="*/ 3378104 w 12187340"/>
              <a:gd name="connsiteY4026" fmla="*/ 250426 h 1154858"/>
              <a:gd name="connsiteX4027" fmla="*/ 3378104 w 12187340"/>
              <a:gd name="connsiteY4027" fmla="*/ 256040 h 1154858"/>
              <a:gd name="connsiteX4028" fmla="*/ 3763405 w 12187340"/>
              <a:gd name="connsiteY4028" fmla="*/ 256040 h 1154858"/>
              <a:gd name="connsiteX4029" fmla="*/ 3763405 w 12187340"/>
              <a:gd name="connsiteY4029" fmla="*/ 245815 h 1154858"/>
              <a:gd name="connsiteX4030" fmla="*/ 3729713 w 12187340"/>
              <a:gd name="connsiteY4030" fmla="*/ 250627 h 1154858"/>
              <a:gd name="connsiteX4031" fmla="*/ 3763405 w 12187340"/>
              <a:gd name="connsiteY4031" fmla="*/ 256040 h 1154858"/>
              <a:gd name="connsiteX4032" fmla="*/ 3041189 w 12187340"/>
              <a:gd name="connsiteY4032" fmla="*/ 255439 h 1154858"/>
              <a:gd name="connsiteX4033" fmla="*/ 3046207 w 12187340"/>
              <a:gd name="connsiteY4033" fmla="*/ 254637 h 1154858"/>
              <a:gd name="connsiteX4034" fmla="*/ 3046565 w 12187340"/>
              <a:gd name="connsiteY4034" fmla="*/ 252833 h 1154858"/>
              <a:gd name="connsiteX4035" fmla="*/ 3040831 w 12187340"/>
              <a:gd name="connsiteY4035" fmla="*/ 252031 h 1154858"/>
              <a:gd name="connsiteX4036" fmla="*/ 3035813 w 12187340"/>
              <a:gd name="connsiteY4036" fmla="*/ 252833 h 1154858"/>
              <a:gd name="connsiteX4037" fmla="*/ 3035813 w 12187340"/>
              <a:gd name="connsiteY4037" fmla="*/ 254637 h 1154858"/>
              <a:gd name="connsiteX4038" fmla="*/ 3041189 w 12187340"/>
              <a:gd name="connsiteY4038" fmla="*/ 255439 h 1154858"/>
              <a:gd name="connsiteX4039" fmla="*/ 3047283 w 12187340"/>
              <a:gd name="connsiteY4039" fmla="*/ 254637 h 1154858"/>
              <a:gd name="connsiteX4040" fmla="*/ 3052659 w 12187340"/>
              <a:gd name="connsiteY4040" fmla="*/ 253836 h 1154858"/>
              <a:gd name="connsiteX4041" fmla="*/ 3047283 w 12187340"/>
              <a:gd name="connsiteY4041" fmla="*/ 253034 h 1154858"/>
              <a:gd name="connsiteX4042" fmla="*/ 3047283 w 12187340"/>
              <a:gd name="connsiteY4042" fmla="*/ 254638 h 1154858"/>
              <a:gd name="connsiteX4043" fmla="*/ 3034738 w 12187340"/>
              <a:gd name="connsiteY4043" fmla="*/ 254438 h 1154858"/>
              <a:gd name="connsiteX4044" fmla="*/ 3034738 w 12187340"/>
              <a:gd name="connsiteY4044" fmla="*/ 252834 h 1154858"/>
              <a:gd name="connsiteX4045" fmla="*/ 3029362 w 12187340"/>
              <a:gd name="connsiteY4045" fmla="*/ 253635 h 1154858"/>
              <a:gd name="connsiteX4046" fmla="*/ 3034738 w 12187340"/>
              <a:gd name="connsiteY4046" fmla="*/ 254437 h 1154858"/>
              <a:gd name="connsiteX4047" fmla="*/ 3054451 w 12187340"/>
              <a:gd name="connsiteY4047" fmla="*/ 253636 h 1154858"/>
              <a:gd name="connsiteX4048" fmla="*/ 3054809 w 12187340"/>
              <a:gd name="connsiteY4048" fmla="*/ 253636 h 1154858"/>
              <a:gd name="connsiteX4049" fmla="*/ 3054809 w 12187340"/>
              <a:gd name="connsiteY4049" fmla="*/ 249827 h 1154858"/>
              <a:gd name="connsiteX4050" fmla="*/ 3047282 w 12187340"/>
              <a:gd name="connsiteY4050" fmla="*/ 251030 h 1154858"/>
              <a:gd name="connsiteX4051" fmla="*/ 3047282 w 12187340"/>
              <a:gd name="connsiteY4051" fmla="*/ 252433 h 1154858"/>
              <a:gd name="connsiteX4052" fmla="*/ 3054451 w 12187340"/>
              <a:gd name="connsiteY4052" fmla="*/ 253636 h 1154858"/>
              <a:gd name="connsiteX4053" fmla="*/ 3027570 w 12187340"/>
              <a:gd name="connsiteY4053" fmla="*/ 253436 h 1154858"/>
              <a:gd name="connsiteX4054" fmla="*/ 3034738 w 12187340"/>
              <a:gd name="connsiteY4054" fmla="*/ 252434 h 1154858"/>
              <a:gd name="connsiteX4055" fmla="*/ 3034738 w 12187340"/>
              <a:gd name="connsiteY4055" fmla="*/ 251030 h 1154858"/>
              <a:gd name="connsiteX4056" fmla="*/ 3027211 w 12187340"/>
              <a:gd name="connsiteY4056" fmla="*/ 250028 h 1154858"/>
              <a:gd name="connsiteX4057" fmla="*/ 3027569 w 12187340"/>
              <a:gd name="connsiteY4057" fmla="*/ 253437 h 1154858"/>
              <a:gd name="connsiteX4058" fmla="*/ 3329000 w 12187340"/>
              <a:gd name="connsiteY4058" fmla="*/ 253035 h 1154858"/>
              <a:gd name="connsiteX4059" fmla="*/ 3349072 w 12187340"/>
              <a:gd name="connsiteY4059" fmla="*/ 249827 h 1154858"/>
              <a:gd name="connsiteX4060" fmla="*/ 3349072 w 12187340"/>
              <a:gd name="connsiteY4060" fmla="*/ 246018 h 1154858"/>
              <a:gd name="connsiteX4061" fmla="*/ 3328284 w 12187340"/>
              <a:gd name="connsiteY4061" fmla="*/ 243010 h 1154858"/>
              <a:gd name="connsiteX4062" fmla="*/ 3329000 w 12187340"/>
              <a:gd name="connsiteY4062" fmla="*/ 253035 h 1154858"/>
              <a:gd name="connsiteX4063" fmla="*/ 4854076 w 12187340"/>
              <a:gd name="connsiteY4063" fmla="*/ 252633 h 1154858"/>
              <a:gd name="connsiteX4064" fmla="*/ 4870205 w 12187340"/>
              <a:gd name="connsiteY4064" fmla="*/ 240002 h 1154858"/>
              <a:gd name="connsiteX4065" fmla="*/ 4873430 w 12187340"/>
              <a:gd name="connsiteY4065" fmla="*/ 220755 h 1154858"/>
              <a:gd name="connsiteX4066" fmla="*/ 4921459 w 12187340"/>
              <a:gd name="connsiteY4066" fmla="*/ 222559 h 1154858"/>
              <a:gd name="connsiteX4067" fmla="*/ 4915007 w 12187340"/>
              <a:gd name="connsiteY4067" fmla="*/ 213737 h 1154858"/>
              <a:gd name="connsiteX4068" fmla="*/ 4881316 w 12187340"/>
              <a:gd name="connsiteY4068" fmla="*/ 185066 h 1154858"/>
              <a:gd name="connsiteX4069" fmla="*/ 4878807 w 12187340"/>
              <a:gd name="connsiteY4069" fmla="*/ 185868 h 1154858"/>
              <a:gd name="connsiteX4070" fmla="*/ 4877015 w 12187340"/>
              <a:gd name="connsiteY4070" fmla="*/ 186871 h 1154858"/>
              <a:gd name="connsiteX4071" fmla="*/ 4862319 w 12187340"/>
              <a:gd name="connsiteY4071" fmla="*/ 224764 h 1154858"/>
              <a:gd name="connsiteX4072" fmla="*/ 4853000 w 12187340"/>
              <a:gd name="connsiteY4072" fmla="*/ 248022 h 1154858"/>
              <a:gd name="connsiteX4073" fmla="*/ 4854075 w 12187340"/>
              <a:gd name="connsiteY4073" fmla="*/ 252633 h 1154858"/>
              <a:gd name="connsiteX4074" fmla="*/ 3046566 w 12187340"/>
              <a:gd name="connsiteY4074" fmla="*/ 252434 h 1154858"/>
              <a:gd name="connsiteX4075" fmla="*/ 3046566 w 12187340"/>
              <a:gd name="connsiteY4075" fmla="*/ 251231 h 1154858"/>
              <a:gd name="connsiteX4076" fmla="*/ 3042623 w 12187340"/>
              <a:gd name="connsiteY4076" fmla="*/ 251832 h 1154858"/>
              <a:gd name="connsiteX4077" fmla="*/ 3046566 w 12187340"/>
              <a:gd name="connsiteY4077" fmla="*/ 252433 h 1154858"/>
              <a:gd name="connsiteX4078" fmla="*/ 3398534 w 12187340"/>
              <a:gd name="connsiteY4078" fmla="*/ 252434 h 1154858"/>
              <a:gd name="connsiteX4079" fmla="*/ 3399251 w 12187340"/>
              <a:gd name="connsiteY4079" fmla="*/ 243211 h 1154858"/>
              <a:gd name="connsiteX4080" fmla="*/ 3378104 w 12187340"/>
              <a:gd name="connsiteY4080" fmla="*/ 246419 h 1154858"/>
              <a:gd name="connsiteX4081" fmla="*/ 3378104 w 12187340"/>
              <a:gd name="connsiteY4081" fmla="*/ 249427 h 1154858"/>
              <a:gd name="connsiteX4082" fmla="*/ 3398534 w 12187340"/>
              <a:gd name="connsiteY4082" fmla="*/ 252434 h 1154858"/>
              <a:gd name="connsiteX4083" fmla="*/ 3035813 w 12187340"/>
              <a:gd name="connsiteY4083" fmla="*/ 252234 h 1154858"/>
              <a:gd name="connsiteX4084" fmla="*/ 3039039 w 12187340"/>
              <a:gd name="connsiteY4084" fmla="*/ 251833 h 1154858"/>
              <a:gd name="connsiteX4085" fmla="*/ 3035813 w 12187340"/>
              <a:gd name="connsiteY4085" fmla="*/ 251232 h 1154858"/>
              <a:gd name="connsiteX4086" fmla="*/ 3035813 w 12187340"/>
              <a:gd name="connsiteY4086" fmla="*/ 252234 h 1154858"/>
              <a:gd name="connsiteX4087" fmla="*/ 3040831 w 12187340"/>
              <a:gd name="connsiteY4087" fmla="*/ 251433 h 1154858"/>
              <a:gd name="connsiteX4088" fmla="*/ 3046566 w 12187340"/>
              <a:gd name="connsiteY4088" fmla="*/ 250631 h 1154858"/>
              <a:gd name="connsiteX4089" fmla="*/ 3046566 w 12187340"/>
              <a:gd name="connsiteY4089" fmla="*/ 248426 h 1154858"/>
              <a:gd name="connsiteX4090" fmla="*/ 3041548 w 12187340"/>
              <a:gd name="connsiteY4090" fmla="*/ 247624 h 1154858"/>
              <a:gd name="connsiteX4091" fmla="*/ 3035455 w 12187340"/>
              <a:gd name="connsiteY4091" fmla="*/ 248426 h 1154858"/>
              <a:gd name="connsiteX4092" fmla="*/ 3035813 w 12187340"/>
              <a:gd name="connsiteY4092" fmla="*/ 250831 h 1154858"/>
              <a:gd name="connsiteX4093" fmla="*/ 3040831 w 12187340"/>
              <a:gd name="connsiteY4093" fmla="*/ 251432 h 1154858"/>
              <a:gd name="connsiteX4094" fmla="*/ 3034738 w 12187340"/>
              <a:gd name="connsiteY4094" fmla="*/ 250631 h 1154858"/>
              <a:gd name="connsiteX4095" fmla="*/ 3034738 w 12187340"/>
              <a:gd name="connsiteY4095" fmla="*/ 248626 h 1154858"/>
              <a:gd name="connsiteX4096" fmla="*/ 3028286 w 12187340"/>
              <a:gd name="connsiteY4096" fmla="*/ 249628 h 1154858"/>
              <a:gd name="connsiteX4097" fmla="*/ 3034738 w 12187340"/>
              <a:gd name="connsiteY4097" fmla="*/ 250631 h 1154858"/>
              <a:gd name="connsiteX4098" fmla="*/ 3047283 w 12187340"/>
              <a:gd name="connsiteY4098" fmla="*/ 250431 h 1154858"/>
              <a:gd name="connsiteX4099" fmla="*/ 3053734 w 12187340"/>
              <a:gd name="connsiteY4099" fmla="*/ 249429 h 1154858"/>
              <a:gd name="connsiteX4100" fmla="*/ 3047283 w 12187340"/>
              <a:gd name="connsiteY4100" fmla="*/ 248627 h 1154858"/>
              <a:gd name="connsiteX4101" fmla="*/ 3047283 w 12187340"/>
              <a:gd name="connsiteY4101" fmla="*/ 250432 h 1154858"/>
              <a:gd name="connsiteX4102" fmla="*/ 3854085 w 12187340"/>
              <a:gd name="connsiteY4102" fmla="*/ 250231 h 1154858"/>
              <a:gd name="connsiteX4103" fmla="*/ 3855519 w 12187340"/>
              <a:gd name="connsiteY4103" fmla="*/ 231785 h 1154858"/>
              <a:gd name="connsiteX4104" fmla="*/ 3815017 w 12187340"/>
              <a:gd name="connsiteY4104" fmla="*/ 237800 h 1154858"/>
              <a:gd name="connsiteX4105" fmla="*/ 3815017 w 12187340"/>
              <a:gd name="connsiteY4105" fmla="*/ 244015 h 1154858"/>
              <a:gd name="connsiteX4106" fmla="*/ 3854085 w 12187340"/>
              <a:gd name="connsiteY4106" fmla="*/ 250231 h 1154858"/>
              <a:gd name="connsiteX4107" fmla="*/ 3350864 w 12187340"/>
              <a:gd name="connsiteY4107" fmla="*/ 249630 h 1154858"/>
              <a:gd name="connsiteX4108" fmla="*/ 3361617 w 12187340"/>
              <a:gd name="connsiteY4108" fmla="*/ 248026 h 1154858"/>
              <a:gd name="connsiteX4109" fmla="*/ 3350864 w 12187340"/>
              <a:gd name="connsiteY4109" fmla="*/ 246422 h 1154858"/>
              <a:gd name="connsiteX4110" fmla="*/ 3350864 w 12187340"/>
              <a:gd name="connsiteY4110" fmla="*/ 249630 h 1154858"/>
              <a:gd name="connsiteX4111" fmla="*/ 3725054 w 12187340"/>
              <a:gd name="connsiteY4111" fmla="*/ 249630 h 1154858"/>
              <a:gd name="connsiteX4112" fmla="*/ 3763405 w 12187340"/>
              <a:gd name="connsiteY4112" fmla="*/ 243815 h 1154858"/>
              <a:gd name="connsiteX4113" fmla="*/ 3763405 w 12187340"/>
              <a:gd name="connsiteY4113" fmla="*/ 238001 h 1154858"/>
              <a:gd name="connsiteX4114" fmla="*/ 3723979 w 12187340"/>
              <a:gd name="connsiteY4114" fmla="*/ 231986 h 1154858"/>
              <a:gd name="connsiteX4115" fmla="*/ 3725054 w 12187340"/>
              <a:gd name="connsiteY4115" fmla="*/ 249630 h 1154858"/>
              <a:gd name="connsiteX4116" fmla="*/ 3027211 w 12187340"/>
              <a:gd name="connsiteY4116" fmla="*/ 249226 h 1154858"/>
              <a:gd name="connsiteX4117" fmla="*/ 3034738 w 12187340"/>
              <a:gd name="connsiteY4117" fmla="*/ 248224 h 1154858"/>
              <a:gd name="connsiteX4118" fmla="*/ 3034738 w 12187340"/>
              <a:gd name="connsiteY4118" fmla="*/ 246620 h 1154858"/>
              <a:gd name="connsiteX4119" fmla="*/ 3026853 w 12187340"/>
              <a:gd name="connsiteY4119" fmla="*/ 245417 h 1154858"/>
              <a:gd name="connsiteX4120" fmla="*/ 3027211 w 12187340"/>
              <a:gd name="connsiteY4120" fmla="*/ 249226 h 1154858"/>
              <a:gd name="connsiteX4121" fmla="*/ 3055168 w 12187340"/>
              <a:gd name="connsiteY4121" fmla="*/ 249226 h 1154858"/>
              <a:gd name="connsiteX4122" fmla="*/ 3055168 w 12187340"/>
              <a:gd name="connsiteY4122" fmla="*/ 245617 h 1154858"/>
              <a:gd name="connsiteX4123" fmla="*/ 3047283 w 12187340"/>
              <a:gd name="connsiteY4123" fmla="*/ 246820 h 1154858"/>
              <a:gd name="connsiteX4124" fmla="*/ 3047283 w 12187340"/>
              <a:gd name="connsiteY4124" fmla="*/ 248023 h 1154858"/>
              <a:gd name="connsiteX4125" fmla="*/ 3055168 w 12187340"/>
              <a:gd name="connsiteY4125" fmla="*/ 249226 h 1154858"/>
              <a:gd name="connsiteX4126" fmla="*/ 3376312 w 12187340"/>
              <a:gd name="connsiteY4126" fmla="*/ 249025 h 1154858"/>
              <a:gd name="connsiteX4127" fmla="*/ 3376312 w 12187340"/>
              <a:gd name="connsiteY4127" fmla="*/ 246820 h 1154858"/>
              <a:gd name="connsiteX4128" fmla="*/ 3368785 w 12187340"/>
              <a:gd name="connsiteY4128" fmla="*/ 248023 h 1154858"/>
              <a:gd name="connsiteX4129" fmla="*/ 3376312 w 12187340"/>
              <a:gd name="connsiteY4129" fmla="*/ 249025 h 1154858"/>
              <a:gd name="connsiteX4130" fmla="*/ 3035455 w 12187340"/>
              <a:gd name="connsiteY4130" fmla="*/ 248023 h 1154858"/>
              <a:gd name="connsiteX4131" fmla="*/ 3039397 w 12187340"/>
              <a:gd name="connsiteY4131" fmla="*/ 247422 h 1154858"/>
              <a:gd name="connsiteX4132" fmla="*/ 3035455 w 12187340"/>
              <a:gd name="connsiteY4132" fmla="*/ 246821 h 1154858"/>
              <a:gd name="connsiteX4133" fmla="*/ 3035455 w 12187340"/>
              <a:gd name="connsiteY4133" fmla="*/ 248024 h 1154858"/>
              <a:gd name="connsiteX4134" fmla="*/ 3046566 w 12187340"/>
              <a:gd name="connsiteY4134" fmla="*/ 247822 h 1154858"/>
              <a:gd name="connsiteX4135" fmla="*/ 3046566 w 12187340"/>
              <a:gd name="connsiteY4135" fmla="*/ 246820 h 1154858"/>
              <a:gd name="connsiteX4136" fmla="*/ 3043340 w 12187340"/>
              <a:gd name="connsiteY4136" fmla="*/ 247421 h 1154858"/>
              <a:gd name="connsiteX4137" fmla="*/ 3046566 w 12187340"/>
              <a:gd name="connsiteY4137" fmla="*/ 247822 h 1154858"/>
              <a:gd name="connsiteX4138" fmla="*/ 3365201 w 12187340"/>
              <a:gd name="connsiteY4138" fmla="*/ 247421 h 1154858"/>
              <a:gd name="connsiteX4139" fmla="*/ 3376312 w 12187340"/>
              <a:gd name="connsiteY4139" fmla="*/ 245616 h 1154858"/>
              <a:gd name="connsiteX4140" fmla="*/ 3376312 w 12187340"/>
              <a:gd name="connsiteY4140" fmla="*/ 239601 h 1154858"/>
              <a:gd name="connsiteX4141" fmla="*/ 3363050 w 12187340"/>
              <a:gd name="connsiteY4141" fmla="*/ 237596 h 1154858"/>
              <a:gd name="connsiteX4142" fmla="*/ 3350506 w 12187340"/>
              <a:gd name="connsiteY4142" fmla="*/ 239401 h 1154858"/>
              <a:gd name="connsiteX4143" fmla="*/ 3350864 w 12187340"/>
              <a:gd name="connsiteY4143" fmla="*/ 245215 h 1154858"/>
              <a:gd name="connsiteX4144" fmla="*/ 3365200 w 12187340"/>
              <a:gd name="connsiteY4144" fmla="*/ 247421 h 1154858"/>
              <a:gd name="connsiteX4145" fmla="*/ 3041189 w 12187340"/>
              <a:gd name="connsiteY4145" fmla="*/ 247019 h 1154858"/>
              <a:gd name="connsiteX4146" fmla="*/ 3046566 w 12187340"/>
              <a:gd name="connsiteY4146" fmla="*/ 246218 h 1154858"/>
              <a:gd name="connsiteX4147" fmla="*/ 3046566 w 12187340"/>
              <a:gd name="connsiteY4147" fmla="*/ 244213 h 1154858"/>
              <a:gd name="connsiteX4148" fmla="*/ 3040831 w 12187340"/>
              <a:gd name="connsiteY4148" fmla="*/ 243210 h 1154858"/>
              <a:gd name="connsiteX4149" fmla="*/ 3035455 w 12187340"/>
              <a:gd name="connsiteY4149" fmla="*/ 244012 h 1154858"/>
              <a:gd name="connsiteX4150" fmla="*/ 3035455 w 12187340"/>
              <a:gd name="connsiteY4150" fmla="*/ 246217 h 1154858"/>
              <a:gd name="connsiteX4151" fmla="*/ 3041189 w 12187340"/>
              <a:gd name="connsiteY4151" fmla="*/ 247019 h 1154858"/>
              <a:gd name="connsiteX4152" fmla="*/ 3047641 w 12187340"/>
              <a:gd name="connsiteY4152" fmla="*/ 246218 h 1154858"/>
              <a:gd name="connsiteX4153" fmla="*/ 3053734 w 12187340"/>
              <a:gd name="connsiteY4153" fmla="*/ 245215 h 1154858"/>
              <a:gd name="connsiteX4154" fmla="*/ 3047641 w 12187340"/>
              <a:gd name="connsiteY4154" fmla="*/ 244213 h 1154858"/>
              <a:gd name="connsiteX4155" fmla="*/ 3047641 w 12187340"/>
              <a:gd name="connsiteY4155" fmla="*/ 246218 h 1154858"/>
              <a:gd name="connsiteX4156" fmla="*/ 3034738 w 12187340"/>
              <a:gd name="connsiteY4156" fmla="*/ 246018 h 1154858"/>
              <a:gd name="connsiteX4157" fmla="*/ 3034738 w 12187340"/>
              <a:gd name="connsiteY4157" fmla="*/ 244213 h 1154858"/>
              <a:gd name="connsiteX4158" fmla="*/ 3028286 w 12187340"/>
              <a:gd name="connsiteY4158" fmla="*/ 245216 h 1154858"/>
              <a:gd name="connsiteX4159" fmla="*/ 3034738 w 12187340"/>
              <a:gd name="connsiteY4159" fmla="*/ 246018 h 1154858"/>
              <a:gd name="connsiteX4160" fmla="*/ 3378104 w 12187340"/>
              <a:gd name="connsiteY4160" fmla="*/ 245417 h 1154858"/>
              <a:gd name="connsiteX4161" fmla="*/ 3397100 w 12187340"/>
              <a:gd name="connsiteY4161" fmla="*/ 242610 h 1154858"/>
              <a:gd name="connsiteX4162" fmla="*/ 3378104 w 12187340"/>
              <a:gd name="connsiteY4162" fmla="*/ 239803 h 1154858"/>
              <a:gd name="connsiteX4163" fmla="*/ 3378104 w 12187340"/>
              <a:gd name="connsiteY4163" fmla="*/ 245417 h 1154858"/>
              <a:gd name="connsiteX4164" fmla="*/ 3055168 w 12187340"/>
              <a:gd name="connsiteY4164" fmla="*/ 245015 h 1154858"/>
              <a:gd name="connsiteX4165" fmla="*/ 3055526 w 12187340"/>
              <a:gd name="connsiteY4165" fmla="*/ 241006 h 1154858"/>
              <a:gd name="connsiteX4166" fmla="*/ 3047641 w 12187340"/>
              <a:gd name="connsiteY4166" fmla="*/ 242209 h 1154858"/>
              <a:gd name="connsiteX4167" fmla="*/ 3047641 w 12187340"/>
              <a:gd name="connsiteY4167" fmla="*/ 243812 h 1154858"/>
              <a:gd name="connsiteX4168" fmla="*/ 3055167 w 12187340"/>
              <a:gd name="connsiteY4168" fmla="*/ 245015 h 1154858"/>
              <a:gd name="connsiteX4169" fmla="*/ 3349072 w 12187340"/>
              <a:gd name="connsiteY4169" fmla="*/ 245015 h 1154858"/>
              <a:gd name="connsiteX4170" fmla="*/ 3348714 w 12187340"/>
              <a:gd name="connsiteY4170" fmla="*/ 239803 h 1154858"/>
              <a:gd name="connsiteX4171" fmla="*/ 3331510 w 12187340"/>
              <a:gd name="connsiteY4171" fmla="*/ 242409 h 1154858"/>
              <a:gd name="connsiteX4172" fmla="*/ 3349073 w 12187340"/>
              <a:gd name="connsiteY4172" fmla="*/ 245015 h 1154858"/>
              <a:gd name="connsiteX4173" fmla="*/ 3026853 w 12187340"/>
              <a:gd name="connsiteY4173" fmla="*/ 244816 h 1154858"/>
              <a:gd name="connsiteX4174" fmla="*/ 3034738 w 12187340"/>
              <a:gd name="connsiteY4174" fmla="*/ 243613 h 1154858"/>
              <a:gd name="connsiteX4175" fmla="*/ 3034380 w 12187340"/>
              <a:gd name="connsiteY4175" fmla="*/ 242410 h 1154858"/>
              <a:gd name="connsiteX4176" fmla="*/ 3026495 w 12187340"/>
              <a:gd name="connsiteY4176" fmla="*/ 241207 h 1154858"/>
              <a:gd name="connsiteX4177" fmla="*/ 3026853 w 12187340"/>
              <a:gd name="connsiteY4177" fmla="*/ 244816 h 1154858"/>
              <a:gd name="connsiteX4178" fmla="*/ 3035455 w 12187340"/>
              <a:gd name="connsiteY4178" fmla="*/ 243613 h 1154858"/>
              <a:gd name="connsiteX4179" fmla="*/ 3039039 w 12187340"/>
              <a:gd name="connsiteY4179" fmla="*/ 243012 h 1154858"/>
              <a:gd name="connsiteX4180" fmla="*/ 3035455 w 12187340"/>
              <a:gd name="connsiteY4180" fmla="*/ 242411 h 1154858"/>
              <a:gd name="connsiteX4181" fmla="*/ 3035455 w 12187340"/>
              <a:gd name="connsiteY4181" fmla="*/ 243614 h 1154858"/>
              <a:gd name="connsiteX4182" fmla="*/ 3046566 w 12187340"/>
              <a:gd name="connsiteY4182" fmla="*/ 243613 h 1154858"/>
              <a:gd name="connsiteX4183" fmla="*/ 3046566 w 12187340"/>
              <a:gd name="connsiteY4183" fmla="*/ 242410 h 1154858"/>
              <a:gd name="connsiteX4184" fmla="*/ 3042623 w 12187340"/>
              <a:gd name="connsiteY4184" fmla="*/ 243011 h 1154858"/>
              <a:gd name="connsiteX4185" fmla="*/ 3046566 w 12187340"/>
              <a:gd name="connsiteY4185" fmla="*/ 243612 h 1154858"/>
              <a:gd name="connsiteX4186" fmla="*/ 3812150 w 12187340"/>
              <a:gd name="connsiteY4186" fmla="*/ 243613 h 1154858"/>
              <a:gd name="connsiteX4187" fmla="*/ 3812150 w 12187340"/>
              <a:gd name="connsiteY4187" fmla="*/ 238400 h 1154858"/>
              <a:gd name="connsiteX4188" fmla="*/ 3794587 w 12187340"/>
              <a:gd name="connsiteY4188" fmla="*/ 241007 h 1154858"/>
              <a:gd name="connsiteX4189" fmla="*/ 3812150 w 12187340"/>
              <a:gd name="connsiteY4189" fmla="*/ 243613 h 1154858"/>
              <a:gd name="connsiteX4190" fmla="*/ 3766631 w 12187340"/>
              <a:gd name="connsiteY4190" fmla="*/ 243413 h 1154858"/>
              <a:gd name="connsiteX4191" fmla="*/ 3782760 w 12187340"/>
              <a:gd name="connsiteY4191" fmla="*/ 241007 h 1154858"/>
              <a:gd name="connsiteX4192" fmla="*/ 3766272 w 12187340"/>
              <a:gd name="connsiteY4192" fmla="*/ 238602 h 1154858"/>
              <a:gd name="connsiteX4193" fmla="*/ 3766630 w 12187340"/>
              <a:gd name="connsiteY4193" fmla="*/ 243413 h 1154858"/>
              <a:gd name="connsiteX4194" fmla="*/ 3040831 w 12187340"/>
              <a:gd name="connsiteY4194" fmla="*/ 242812 h 1154858"/>
              <a:gd name="connsiteX4195" fmla="*/ 3046566 w 12187340"/>
              <a:gd name="connsiteY4195" fmla="*/ 241810 h 1154858"/>
              <a:gd name="connsiteX4196" fmla="*/ 3046566 w 12187340"/>
              <a:gd name="connsiteY4196" fmla="*/ 239605 h 1154858"/>
              <a:gd name="connsiteX4197" fmla="*/ 3041189 w 12187340"/>
              <a:gd name="connsiteY4197" fmla="*/ 238803 h 1154858"/>
              <a:gd name="connsiteX4198" fmla="*/ 3035455 w 12187340"/>
              <a:gd name="connsiteY4198" fmla="*/ 239605 h 1154858"/>
              <a:gd name="connsiteX4199" fmla="*/ 3035455 w 12187340"/>
              <a:gd name="connsiteY4199" fmla="*/ 242010 h 1154858"/>
              <a:gd name="connsiteX4200" fmla="*/ 3040831 w 12187340"/>
              <a:gd name="connsiteY4200" fmla="*/ 242812 h 1154858"/>
              <a:gd name="connsiteX4201" fmla="*/ 3034379 w 12187340"/>
              <a:gd name="connsiteY4201" fmla="*/ 241810 h 1154858"/>
              <a:gd name="connsiteX4202" fmla="*/ 3034379 w 12187340"/>
              <a:gd name="connsiteY4202" fmla="*/ 239805 h 1154858"/>
              <a:gd name="connsiteX4203" fmla="*/ 3027928 w 12187340"/>
              <a:gd name="connsiteY4203" fmla="*/ 240807 h 1154858"/>
              <a:gd name="connsiteX4204" fmla="*/ 3034379 w 12187340"/>
              <a:gd name="connsiteY4204" fmla="*/ 241810 h 1154858"/>
              <a:gd name="connsiteX4205" fmla="*/ 3328284 w 12187340"/>
              <a:gd name="connsiteY4205" fmla="*/ 241810 h 1154858"/>
              <a:gd name="connsiteX4206" fmla="*/ 3348713 w 12187340"/>
              <a:gd name="connsiteY4206" fmla="*/ 238802 h 1154858"/>
              <a:gd name="connsiteX4207" fmla="*/ 3348713 w 12187340"/>
              <a:gd name="connsiteY4207" fmla="*/ 235595 h 1154858"/>
              <a:gd name="connsiteX4208" fmla="*/ 3327567 w 12187340"/>
              <a:gd name="connsiteY4208" fmla="*/ 232387 h 1154858"/>
              <a:gd name="connsiteX4209" fmla="*/ 3328284 w 12187340"/>
              <a:gd name="connsiteY4209" fmla="*/ 241810 h 1154858"/>
              <a:gd name="connsiteX4210" fmla="*/ 3399251 w 12187340"/>
              <a:gd name="connsiteY4210" fmla="*/ 241810 h 1154858"/>
              <a:gd name="connsiteX4211" fmla="*/ 3399967 w 12187340"/>
              <a:gd name="connsiteY4211" fmla="*/ 231986 h 1154858"/>
              <a:gd name="connsiteX4212" fmla="*/ 3378104 w 12187340"/>
              <a:gd name="connsiteY4212" fmla="*/ 235394 h 1154858"/>
              <a:gd name="connsiteX4213" fmla="*/ 3378104 w 12187340"/>
              <a:gd name="connsiteY4213" fmla="*/ 238802 h 1154858"/>
              <a:gd name="connsiteX4214" fmla="*/ 3399251 w 12187340"/>
              <a:gd name="connsiteY4214" fmla="*/ 241810 h 1154858"/>
              <a:gd name="connsiteX4215" fmla="*/ 3047641 w 12187340"/>
              <a:gd name="connsiteY4215" fmla="*/ 241610 h 1154858"/>
              <a:gd name="connsiteX4216" fmla="*/ 3054093 w 12187340"/>
              <a:gd name="connsiteY4216" fmla="*/ 240608 h 1154858"/>
              <a:gd name="connsiteX4217" fmla="*/ 3047641 w 12187340"/>
              <a:gd name="connsiteY4217" fmla="*/ 239606 h 1154858"/>
              <a:gd name="connsiteX4218" fmla="*/ 3047641 w 12187340"/>
              <a:gd name="connsiteY4218" fmla="*/ 241611 h 1154858"/>
              <a:gd name="connsiteX4219" fmla="*/ 1151243 w 12187340"/>
              <a:gd name="connsiteY4219" fmla="*/ 240809 h 1154858"/>
              <a:gd name="connsiteX4220" fmla="*/ 1154110 w 12187340"/>
              <a:gd name="connsiteY4220" fmla="*/ 219356 h 1154858"/>
              <a:gd name="connsiteX4221" fmla="*/ 1154468 w 12187340"/>
              <a:gd name="connsiteY4221" fmla="*/ 186675 h 1154858"/>
              <a:gd name="connsiteX4222" fmla="*/ 1150167 w 12187340"/>
              <a:gd name="connsiteY4222" fmla="*/ 198504 h 1154858"/>
              <a:gd name="connsiteX4223" fmla="*/ 1146225 w 12187340"/>
              <a:gd name="connsiteY4223" fmla="*/ 231185 h 1154858"/>
              <a:gd name="connsiteX4224" fmla="*/ 1151243 w 12187340"/>
              <a:gd name="connsiteY4224" fmla="*/ 240809 h 1154858"/>
              <a:gd name="connsiteX4225" fmla="*/ 2315032 w 12187340"/>
              <a:gd name="connsiteY4225" fmla="*/ 240407 h 1154858"/>
              <a:gd name="connsiteX4226" fmla="*/ 2331519 w 12187340"/>
              <a:gd name="connsiteY4226" fmla="*/ 227776 h 1154858"/>
              <a:gd name="connsiteX4227" fmla="*/ 2334386 w 12187340"/>
              <a:gd name="connsiteY4227" fmla="*/ 208528 h 1154858"/>
              <a:gd name="connsiteX4228" fmla="*/ 2382773 w 12187340"/>
              <a:gd name="connsiteY4228" fmla="*/ 210333 h 1154858"/>
              <a:gd name="connsiteX4229" fmla="*/ 2375963 w 12187340"/>
              <a:gd name="connsiteY4229" fmla="*/ 201311 h 1154858"/>
              <a:gd name="connsiteX4230" fmla="*/ 2342630 w 12187340"/>
              <a:gd name="connsiteY4230" fmla="*/ 172640 h 1154858"/>
              <a:gd name="connsiteX4231" fmla="*/ 2339763 w 12187340"/>
              <a:gd name="connsiteY4231" fmla="*/ 173441 h 1154858"/>
              <a:gd name="connsiteX4232" fmla="*/ 2337970 w 12187340"/>
              <a:gd name="connsiteY4232" fmla="*/ 174444 h 1154858"/>
              <a:gd name="connsiteX4233" fmla="*/ 2323275 w 12187340"/>
              <a:gd name="connsiteY4233" fmla="*/ 212538 h 1154858"/>
              <a:gd name="connsiteX4234" fmla="*/ 2313956 w 12187340"/>
              <a:gd name="connsiteY4234" fmla="*/ 235796 h 1154858"/>
              <a:gd name="connsiteX4235" fmla="*/ 2315031 w 12187340"/>
              <a:gd name="connsiteY4235" fmla="*/ 240407 h 1154858"/>
              <a:gd name="connsiteX4236" fmla="*/ 3026494 w 12187340"/>
              <a:gd name="connsiteY4236" fmla="*/ 240407 h 1154858"/>
              <a:gd name="connsiteX4237" fmla="*/ 3034379 w 12187340"/>
              <a:gd name="connsiteY4237" fmla="*/ 239204 h 1154858"/>
              <a:gd name="connsiteX4238" fmla="*/ 3034379 w 12187340"/>
              <a:gd name="connsiteY4238" fmla="*/ 237801 h 1154858"/>
              <a:gd name="connsiteX4239" fmla="*/ 3026136 w 12187340"/>
              <a:gd name="connsiteY4239" fmla="*/ 236598 h 1154858"/>
              <a:gd name="connsiteX4240" fmla="*/ 3026494 w 12187340"/>
              <a:gd name="connsiteY4240" fmla="*/ 240407 h 1154858"/>
              <a:gd name="connsiteX4241" fmla="*/ 3055526 w 12187340"/>
              <a:gd name="connsiteY4241" fmla="*/ 240407 h 1154858"/>
              <a:gd name="connsiteX4242" fmla="*/ 3055884 w 12187340"/>
              <a:gd name="connsiteY4242" fmla="*/ 236598 h 1154858"/>
              <a:gd name="connsiteX4243" fmla="*/ 3047641 w 12187340"/>
              <a:gd name="connsiteY4243" fmla="*/ 237801 h 1154858"/>
              <a:gd name="connsiteX4244" fmla="*/ 3047641 w 12187340"/>
              <a:gd name="connsiteY4244" fmla="*/ 239204 h 1154858"/>
              <a:gd name="connsiteX4245" fmla="*/ 3055526 w 12187340"/>
              <a:gd name="connsiteY4245" fmla="*/ 240407 h 1154858"/>
              <a:gd name="connsiteX4246" fmla="*/ 3788853 w 12187340"/>
              <a:gd name="connsiteY4246" fmla="*/ 240006 h 1154858"/>
              <a:gd name="connsiteX4247" fmla="*/ 3812150 w 12187340"/>
              <a:gd name="connsiteY4247" fmla="*/ 236597 h 1154858"/>
              <a:gd name="connsiteX4248" fmla="*/ 3812150 w 12187340"/>
              <a:gd name="connsiteY4248" fmla="*/ 224568 h 1154858"/>
              <a:gd name="connsiteX4249" fmla="*/ 3791362 w 12187340"/>
              <a:gd name="connsiteY4249" fmla="*/ 221560 h 1154858"/>
              <a:gd name="connsiteX4250" fmla="*/ 3765914 w 12187340"/>
              <a:gd name="connsiteY4250" fmla="*/ 225370 h 1154858"/>
              <a:gd name="connsiteX4251" fmla="*/ 3766272 w 12187340"/>
              <a:gd name="connsiteY4251" fmla="*/ 236597 h 1154858"/>
              <a:gd name="connsiteX4252" fmla="*/ 3788852 w 12187340"/>
              <a:gd name="connsiteY4252" fmla="*/ 240006 h 1154858"/>
              <a:gd name="connsiteX4253" fmla="*/ 3035455 w 12187340"/>
              <a:gd name="connsiteY4253" fmla="*/ 239003 h 1154858"/>
              <a:gd name="connsiteX4254" fmla="*/ 3039397 w 12187340"/>
              <a:gd name="connsiteY4254" fmla="*/ 238602 h 1154858"/>
              <a:gd name="connsiteX4255" fmla="*/ 3035455 w 12187340"/>
              <a:gd name="connsiteY4255" fmla="*/ 237800 h 1154858"/>
              <a:gd name="connsiteX4256" fmla="*/ 3035455 w 12187340"/>
              <a:gd name="connsiteY4256" fmla="*/ 239003 h 1154858"/>
              <a:gd name="connsiteX4257" fmla="*/ 3046566 w 12187340"/>
              <a:gd name="connsiteY4257" fmla="*/ 239003 h 1154858"/>
              <a:gd name="connsiteX4258" fmla="*/ 3046566 w 12187340"/>
              <a:gd name="connsiteY4258" fmla="*/ 238001 h 1154858"/>
              <a:gd name="connsiteX4259" fmla="*/ 3043340 w 12187340"/>
              <a:gd name="connsiteY4259" fmla="*/ 238402 h 1154858"/>
              <a:gd name="connsiteX4260" fmla="*/ 3046566 w 12187340"/>
              <a:gd name="connsiteY4260" fmla="*/ 239003 h 1154858"/>
              <a:gd name="connsiteX4261" fmla="*/ 3350506 w 12187340"/>
              <a:gd name="connsiteY4261" fmla="*/ 238402 h 1154858"/>
              <a:gd name="connsiteX4262" fmla="*/ 3359466 w 12187340"/>
              <a:gd name="connsiteY4262" fmla="*/ 236999 h 1154858"/>
              <a:gd name="connsiteX4263" fmla="*/ 3350506 w 12187340"/>
              <a:gd name="connsiteY4263" fmla="*/ 235796 h 1154858"/>
              <a:gd name="connsiteX4264" fmla="*/ 3350506 w 12187340"/>
              <a:gd name="connsiteY4264" fmla="*/ 238402 h 1154858"/>
              <a:gd name="connsiteX4265" fmla="*/ 3376312 w 12187340"/>
              <a:gd name="connsiteY4265" fmla="*/ 238402 h 1154858"/>
              <a:gd name="connsiteX4266" fmla="*/ 3376312 w 12187340"/>
              <a:gd name="connsiteY4266" fmla="*/ 235595 h 1154858"/>
              <a:gd name="connsiteX4267" fmla="*/ 3366634 w 12187340"/>
              <a:gd name="connsiteY4267" fmla="*/ 236999 h 1154858"/>
              <a:gd name="connsiteX4268" fmla="*/ 3376312 w 12187340"/>
              <a:gd name="connsiteY4268" fmla="*/ 238402 h 1154858"/>
              <a:gd name="connsiteX4269" fmla="*/ 3041548 w 12187340"/>
              <a:gd name="connsiteY4269" fmla="*/ 238203 h 1154858"/>
              <a:gd name="connsiteX4270" fmla="*/ 3046566 w 12187340"/>
              <a:gd name="connsiteY4270" fmla="*/ 237401 h 1154858"/>
              <a:gd name="connsiteX4271" fmla="*/ 3046566 w 12187340"/>
              <a:gd name="connsiteY4271" fmla="*/ 234995 h 1154858"/>
              <a:gd name="connsiteX4272" fmla="*/ 3040831 w 12187340"/>
              <a:gd name="connsiteY4272" fmla="*/ 234193 h 1154858"/>
              <a:gd name="connsiteX4273" fmla="*/ 3035096 w 12187340"/>
              <a:gd name="connsiteY4273" fmla="*/ 234995 h 1154858"/>
              <a:gd name="connsiteX4274" fmla="*/ 3035454 w 12187340"/>
              <a:gd name="connsiteY4274" fmla="*/ 237401 h 1154858"/>
              <a:gd name="connsiteX4275" fmla="*/ 3041548 w 12187340"/>
              <a:gd name="connsiteY4275" fmla="*/ 238203 h 1154858"/>
              <a:gd name="connsiteX4276" fmla="*/ 3034379 w 12187340"/>
              <a:gd name="connsiteY4276" fmla="*/ 237200 h 1154858"/>
              <a:gd name="connsiteX4277" fmla="*/ 3034379 w 12187340"/>
              <a:gd name="connsiteY4277" fmla="*/ 235195 h 1154858"/>
              <a:gd name="connsiteX4278" fmla="*/ 3027570 w 12187340"/>
              <a:gd name="connsiteY4278" fmla="*/ 236198 h 1154858"/>
              <a:gd name="connsiteX4279" fmla="*/ 3034379 w 12187340"/>
              <a:gd name="connsiteY4279" fmla="*/ 237200 h 1154858"/>
              <a:gd name="connsiteX4280" fmla="*/ 3047641 w 12187340"/>
              <a:gd name="connsiteY4280" fmla="*/ 237200 h 1154858"/>
              <a:gd name="connsiteX4281" fmla="*/ 3054451 w 12187340"/>
              <a:gd name="connsiteY4281" fmla="*/ 236198 h 1154858"/>
              <a:gd name="connsiteX4282" fmla="*/ 3047641 w 12187340"/>
              <a:gd name="connsiteY4282" fmla="*/ 235196 h 1154858"/>
              <a:gd name="connsiteX4283" fmla="*/ 3047641 w 12187340"/>
              <a:gd name="connsiteY4283" fmla="*/ 237200 h 1154858"/>
              <a:gd name="connsiteX4284" fmla="*/ 3363050 w 12187340"/>
              <a:gd name="connsiteY4284" fmla="*/ 236399 h 1154858"/>
              <a:gd name="connsiteX4285" fmla="*/ 3376312 w 12187340"/>
              <a:gd name="connsiteY4285" fmla="*/ 234594 h 1154858"/>
              <a:gd name="connsiteX4286" fmla="*/ 3376670 w 12187340"/>
              <a:gd name="connsiteY4286" fmla="*/ 228379 h 1154858"/>
              <a:gd name="connsiteX4287" fmla="*/ 3364125 w 12187340"/>
              <a:gd name="connsiteY4287" fmla="*/ 226574 h 1154858"/>
              <a:gd name="connsiteX4288" fmla="*/ 3350505 w 12187340"/>
              <a:gd name="connsiteY4288" fmla="*/ 228780 h 1154858"/>
              <a:gd name="connsiteX4289" fmla="*/ 3350505 w 12187340"/>
              <a:gd name="connsiteY4289" fmla="*/ 234795 h 1154858"/>
              <a:gd name="connsiteX4290" fmla="*/ 3363050 w 12187340"/>
              <a:gd name="connsiteY4290" fmla="*/ 236399 h 1154858"/>
              <a:gd name="connsiteX4291" fmla="*/ 3763405 w 12187340"/>
              <a:gd name="connsiteY4291" fmla="*/ 236199 h 1154858"/>
              <a:gd name="connsiteX4292" fmla="*/ 3763047 w 12187340"/>
              <a:gd name="connsiteY4292" fmla="*/ 225773 h 1154858"/>
              <a:gd name="connsiteX4293" fmla="*/ 3728997 w 12187340"/>
              <a:gd name="connsiteY4293" fmla="*/ 230786 h 1154858"/>
              <a:gd name="connsiteX4294" fmla="*/ 3763406 w 12187340"/>
              <a:gd name="connsiteY4294" fmla="*/ 236199 h 1154858"/>
              <a:gd name="connsiteX4295" fmla="*/ 3815017 w 12187340"/>
              <a:gd name="connsiteY4295" fmla="*/ 235998 h 1154858"/>
              <a:gd name="connsiteX4296" fmla="*/ 3851576 w 12187340"/>
              <a:gd name="connsiteY4296" fmla="*/ 230585 h 1154858"/>
              <a:gd name="connsiteX4297" fmla="*/ 3815017 w 12187340"/>
              <a:gd name="connsiteY4297" fmla="*/ 225172 h 1154858"/>
              <a:gd name="connsiteX4298" fmla="*/ 3815017 w 12187340"/>
              <a:gd name="connsiteY4298" fmla="*/ 235998 h 1154858"/>
              <a:gd name="connsiteX4299" fmla="*/ 3026136 w 12187340"/>
              <a:gd name="connsiteY4299" fmla="*/ 235799 h 1154858"/>
              <a:gd name="connsiteX4300" fmla="*/ 3034379 w 12187340"/>
              <a:gd name="connsiteY4300" fmla="*/ 234596 h 1154858"/>
              <a:gd name="connsiteX4301" fmla="*/ 3034379 w 12187340"/>
              <a:gd name="connsiteY4301" fmla="*/ 233192 h 1154858"/>
              <a:gd name="connsiteX4302" fmla="*/ 3025777 w 12187340"/>
              <a:gd name="connsiteY4302" fmla="*/ 231989 h 1154858"/>
              <a:gd name="connsiteX4303" fmla="*/ 3026135 w 12187340"/>
              <a:gd name="connsiteY4303" fmla="*/ 235799 h 1154858"/>
              <a:gd name="connsiteX4304" fmla="*/ 3055885 w 12187340"/>
              <a:gd name="connsiteY4304" fmla="*/ 235799 h 1154858"/>
              <a:gd name="connsiteX4305" fmla="*/ 3055885 w 12187340"/>
              <a:gd name="connsiteY4305" fmla="*/ 231789 h 1154858"/>
              <a:gd name="connsiteX4306" fmla="*/ 3047641 w 12187340"/>
              <a:gd name="connsiteY4306" fmla="*/ 233192 h 1154858"/>
              <a:gd name="connsiteX4307" fmla="*/ 3047641 w 12187340"/>
              <a:gd name="connsiteY4307" fmla="*/ 234596 h 1154858"/>
              <a:gd name="connsiteX4308" fmla="*/ 3055885 w 12187340"/>
              <a:gd name="connsiteY4308" fmla="*/ 235799 h 1154858"/>
              <a:gd name="connsiteX4309" fmla="*/ 4832571 w 12187340"/>
              <a:gd name="connsiteY4309" fmla="*/ 235599 h 1154858"/>
              <a:gd name="connsiteX4310" fmla="*/ 4838305 w 12187340"/>
              <a:gd name="connsiteY4310" fmla="*/ 235198 h 1154858"/>
              <a:gd name="connsiteX4311" fmla="*/ 4858018 w 12187340"/>
              <a:gd name="connsiteY4311" fmla="*/ 208732 h 1154858"/>
              <a:gd name="connsiteX4312" fmla="*/ 4868413 w 12187340"/>
              <a:gd name="connsiteY4312" fmla="*/ 180262 h 1154858"/>
              <a:gd name="connsiteX4313" fmla="*/ 4839381 w 12187340"/>
              <a:gd name="connsiteY4313" fmla="*/ 224166 h 1154858"/>
              <a:gd name="connsiteX4314" fmla="*/ 4832571 w 12187340"/>
              <a:gd name="connsiteY4314" fmla="*/ 235595 h 1154858"/>
              <a:gd name="connsiteX4315" fmla="*/ 1173465 w 12187340"/>
              <a:gd name="connsiteY4315" fmla="*/ 234994 h 1154858"/>
              <a:gd name="connsiteX4316" fmla="*/ 1187085 w 12187340"/>
              <a:gd name="connsiteY4316" fmla="*/ 228377 h 1154858"/>
              <a:gd name="connsiteX4317" fmla="*/ 1169164 w 12187340"/>
              <a:gd name="connsiteY4317" fmla="*/ 196498 h 1154858"/>
              <a:gd name="connsiteX4318" fmla="*/ 1163429 w 12187340"/>
              <a:gd name="connsiteY4318" fmla="*/ 191887 h 1154858"/>
              <a:gd name="connsiteX4319" fmla="*/ 1168806 w 12187340"/>
              <a:gd name="connsiteY4319" fmla="*/ 229179 h 1154858"/>
              <a:gd name="connsiteX4320" fmla="*/ 1173465 w 12187340"/>
              <a:gd name="connsiteY4320" fmla="*/ 234994 h 1154858"/>
              <a:gd name="connsiteX4321" fmla="*/ 3035096 w 12187340"/>
              <a:gd name="connsiteY4321" fmla="*/ 234393 h 1154858"/>
              <a:gd name="connsiteX4322" fmla="*/ 3039039 w 12187340"/>
              <a:gd name="connsiteY4322" fmla="*/ 233792 h 1154858"/>
              <a:gd name="connsiteX4323" fmla="*/ 3035096 w 12187340"/>
              <a:gd name="connsiteY4323" fmla="*/ 233390 h 1154858"/>
              <a:gd name="connsiteX4324" fmla="*/ 3035096 w 12187340"/>
              <a:gd name="connsiteY4324" fmla="*/ 234393 h 1154858"/>
              <a:gd name="connsiteX4325" fmla="*/ 3046566 w 12187340"/>
              <a:gd name="connsiteY4325" fmla="*/ 234393 h 1154858"/>
              <a:gd name="connsiteX4326" fmla="*/ 3046566 w 12187340"/>
              <a:gd name="connsiteY4326" fmla="*/ 233190 h 1154858"/>
              <a:gd name="connsiteX4327" fmla="*/ 3042623 w 12187340"/>
              <a:gd name="connsiteY4327" fmla="*/ 233791 h 1154858"/>
              <a:gd name="connsiteX4328" fmla="*/ 3046566 w 12187340"/>
              <a:gd name="connsiteY4328" fmla="*/ 234392 h 1154858"/>
              <a:gd name="connsiteX4329" fmla="*/ 3348713 w 12187340"/>
              <a:gd name="connsiteY4329" fmla="*/ 234393 h 1154858"/>
              <a:gd name="connsiteX4330" fmla="*/ 3348356 w 12187340"/>
              <a:gd name="connsiteY4330" fmla="*/ 228979 h 1154858"/>
              <a:gd name="connsiteX4331" fmla="*/ 3330435 w 12187340"/>
              <a:gd name="connsiteY4331" fmla="*/ 231786 h 1154858"/>
              <a:gd name="connsiteX4332" fmla="*/ 3348714 w 12187340"/>
              <a:gd name="connsiteY4332" fmla="*/ 234392 h 1154858"/>
              <a:gd name="connsiteX4333" fmla="*/ 3378104 w 12187340"/>
              <a:gd name="connsiteY4333" fmla="*/ 234192 h 1154858"/>
              <a:gd name="connsiteX4334" fmla="*/ 3396742 w 12187340"/>
              <a:gd name="connsiteY4334" fmla="*/ 231385 h 1154858"/>
              <a:gd name="connsiteX4335" fmla="*/ 3378462 w 12187340"/>
              <a:gd name="connsiteY4335" fmla="*/ 228779 h 1154858"/>
              <a:gd name="connsiteX4336" fmla="*/ 3378105 w 12187340"/>
              <a:gd name="connsiteY4336" fmla="*/ 234192 h 1154858"/>
              <a:gd name="connsiteX4337" fmla="*/ 2905349 w 12187340"/>
              <a:gd name="connsiteY4337" fmla="*/ 233591 h 1154858"/>
              <a:gd name="connsiteX4338" fmla="*/ 2907499 w 12187340"/>
              <a:gd name="connsiteY4338" fmla="*/ 226173 h 1154858"/>
              <a:gd name="connsiteX4339" fmla="*/ 2907499 w 12187340"/>
              <a:gd name="connsiteY4339" fmla="*/ 225972 h 1154858"/>
              <a:gd name="connsiteX4340" fmla="*/ 2910008 w 12187340"/>
              <a:gd name="connsiteY4340" fmla="*/ 216348 h 1154858"/>
              <a:gd name="connsiteX4341" fmla="*/ 2908574 w 12187340"/>
              <a:gd name="connsiteY4341" fmla="*/ 216548 h 1154858"/>
              <a:gd name="connsiteX4342" fmla="*/ 2900331 w 12187340"/>
              <a:gd name="connsiteY4342" fmla="*/ 216548 h 1154858"/>
              <a:gd name="connsiteX4343" fmla="*/ 2899614 w 12187340"/>
              <a:gd name="connsiteY4343" fmla="*/ 216348 h 1154858"/>
              <a:gd name="connsiteX4344" fmla="*/ 2901764 w 12187340"/>
              <a:gd name="connsiteY4344" fmla="*/ 222564 h 1154858"/>
              <a:gd name="connsiteX4345" fmla="*/ 2907499 w 12187340"/>
              <a:gd name="connsiteY4345" fmla="*/ 225972 h 1154858"/>
              <a:gd name="connsiteX4346" fmla="*/ 2901764 w 12187340"/>
              <a:gd name="connsiteY4346" fmla="*/ 222964 h 1154858"/>
              <a:gd name="connsiteX4347" fmla="*/ 2905349 w 12187340"/>
              <a:gd name="connsiteY4347" fmla="*/ 233591 h 1154858"/>
              <a:gd name="connsiteX4348" fmla="*/ 3040831 w 12187340"/>
              <a:gd name="connsiteY4348" fmla="*/ 233591 h 1154858"/>
              <a:gd name="connsiteX4349" fmla="*/ 3046566 w 12187340"/>
              <a:gd name="connsiteY4349" fmla="*/ 232589 h 1154858"/>
              <a:gd name="connsiteX4350" fmla="*/ 3040473 w 12187340"/>
              <a:gd name="connsiteY4350" fmla="*/ 229581 h 1154858"/>
              <a:gd name="connsiteX4351" fmla="*/ 3046566 w 12187340"/>
              <a:gd name="connsiteY4351" fmla="*/ 232388 h 1154858"/>
              <a:gd name="connsiteX4352" fmla="*/ 3046566 w 12187340"/>
              <a:gd name="connsiteY4352" fmla="*/ 230183 h 1154858"/>
              <a:gd name="connsiteX4353" fmla="*/ 3041189 w 12187340"/>
              <a:gd name="connsiteY4353" fmla="*/ 229381 h 1154858"/>
              <a:gd name="connsiteX4354" fmla="*/ 3040473 w 12187340"/>
              <a:gd name="connsiteY4354" fmla="*/ 229581 h 1154858"/>
              <a:gd name="connsiteX4355" fmla="*/ 3035096 w 12187340"/>
              <a:gd name="connsiteY4355" fmla="*/ 230382 h 1154858"/>
              <a:gd name="connsiteX4356" fmla="*/ 3035096 w 12187340"/>
              <a:gd name="connsiteY4356" fmla="*/ 232788 h 1154858"/>
              <a:gd name="connsiteX4357" fmla="*/ 3040831 w 12187340"/>
              <a:gd name="connsiteY4357" fmla="*/ 233590 h 1154858"/>
              <a:gd name="connsiteX4358" fmla="*/ 3034379 w 12187340"/>
              <a:gd name="connsiteY4358" fmla="*/ 232589 h 1154858"/>
              <a:gd name="connsiteX4359" fmla="*/ 3034022 w 12187340"/>
              <a:gd name="connsiteY4359" fmla="*/ 230584 h 1154858"/>
              <a:gd name="connsiteX4360" fmla="*/ 3027570 w 12187340"/>
              <a:gd name="connsiteY4360" fmla="*/ 231586 h 1154858"/>
              <a:gd name="connsiteX4361" fmla="*/ 3034380 w 12187340"/>
              <a:gd name="connsiteY4361" fmla="*/ 232588 h 1154858"/>
              <a:gd name="connsiteX4362" fmla="*/ 3047641 w 12187340"/>
              <a:gd name="connsiteY4362" fmla="*/ 232589 h 1154858"/>
              <a:gd name="connsiteX4363" fmla="*/ 3054809 w 12187340"/>
              <a:gd name="connsiteY4363" fmla="*/ 231386 h 1154858"/>
              <a:gd name="connsiteX4364" fmla="*/ 3047641 w 12187340"/>
              <a:gd name="connsiteY4364" fmla="*/ 230383 h 1154858"/>
              <a:gd name="connsiteX4365" fmla="*/ 3047641 w 12187340"/>
              <a:gd name="connsiteY4365" fmla="*/ 232589 h 1154858"/>
              <a:gd name="connsiteX4366" fmla="*/ 3025777 w 12187340"/>
              <a:gd name="connsiteY4366" fmla="*/ 231185 h 1154858"/>
              <a:gd name="connsiteX4367" fmla="*/ 3034021 w 12187340"/>
              <a:gd name="connsiteY4367" fmla="*/ 229982 h 1154858"/>
              <a:gd name="connsiteX4368" fmla="*/ 3034021 w 12187340"/>
              <a:gd name="connsiteY4368" fmla="*/ 228378 h 1154858"/>
              <a:gd name="connsiteX4369" fmla="*/ 3025419 w 12187340"/>
              <a:gd name="connsiteY4369" fmla="*/ 227175 h 1154858"/>
              <a:gd name="connsiteX4370" fmla="*/ 3025777 w 12187340"/>
              <a:gd name="connsiteY4370" fmla="*/ 231185 h 1154858"/>
              <a:gd name="connsiteX4371" fmla="*/ 3056243 w 12187340"/>
              <a:gd name="connsiteY4371" fmla="*/ 231185 h 1154858"/>
              <a:gd name="connsiteX4372" fmla="*/ 3056243 w 12187340"/>
              <a:gd name="connsiteY4372" fmla="*/ 227175 h 1154858"/>
              <a:gd name="connsiteX4373" fmla="*/ 3047641 w 12187340"/>
              <a:gd name="connsiteY4373" fmla="*/ 228378 h 1154858"/>
              <a:gd name="connsiteX4374" fmla="*/ 3047641 w 12187340"/>
              <a:gd name="connsiteY4374" fmla="*/ 229782 h 1154858"/>
              <a:gd name="connsiteX4375" fmla="*/ 3056243 w 12187340"/>
              <a:gd name="connsiteY4375" fmla="*/ 231185 h 1154858"/>
              <a:gd name="connsiteX4376" fmla="*/ 3327208 w 12187340"/>
              <a:gd name="connsiteY4376" fmla="*/ 231185 h 1154858"/>
              <a:gd name="connsiteX4377" fmla="*/ 3348355 w 12187340"/>
              <a:gd name="connsiteY4377" fmla="*/ 227977 h 1154858"/>
              <a:gd name="connsiteX4378" fmla="*/ 3348355 w 12187340"/>
              <a:gd name="connsiteY4378" fmla="*/ 224168 h 1154858"/>
              <a:gd name="connsiteX4379" fmla="*/ 3326491 w 12187340"/>
              <a:gd name="connsiteY4379" fmla="*/ 220960 h 1154858"/>
              <a:gd name="connsiteX4380" fmla="*/ 3327208 w 12187340"/>
              <a:gd name="connsiteY4380" fmla="*/ 231185 h 1154858"/>
              <a:gd name="connsiteX4381" fmla="*/ 3399967 w 12187340"/>
              <a:gd name="connsiteY4381" fmla="*/ 230984 h 1154858"/>
              <a:gd name="connsiteX4382" fmla="*/ 3400684 w 12187340"/>
              <a:gd name="connsiteY4382" fmla="*/ 221160 h 1154858"/>
              <a:gd name="connsiteX4383" fmla="*/ 3378462 w 12187340"/>
              <a:gd name="connsiteY4383" fmla="*/ 224569 h 1154858"/>
              <a:gd name="connsiteX4384" fmla="*/ 3378462 w 12187340"/>
              <a:gd name="connsiteY4384" fmla="*/ 227576 h 1154858"/>
              <a:gd name="connsiteX4385" fmla="*/ 3399967 w 12187340"/>
              <a:gd name="connsiteY4385" fmla="*/ 230984 h 1154858"/>
              <a:gd name="connsiteX4386" fmla="*/ 3035096 w 12187340"/>
              <a:gd name="connsiteY4386" fmla="*/ 229781 h 1154858"/>
              <a:gd name="connsiteX4387" fmla="*/ 3039397 w 12187340"/>
              <a:gd name="connsiteY4387" fmla="*/ 229180 h 1154858"/>
              <a:gd name="connsiteX4388" fmla="*/ 3035096 w 12187340"/>
              <a:gd name="connsiteY4388" fmla="*/ 228579 h 1154858"/>
              <a:gd name="connsiteX4389" fmla="*/ 3035096 w 12187340"/>
              <a:gd name="connsiteY4389" fmla="*/ 229782 h 1154858"/>
              <a:gd name="connsiteX4390" fmla="*/ 3046566 w 12187340"/>
              <a:gd name="connsiteY4390" fmla="*/ 229781 h 1154858"/>
              <a:gd name="connsiteX4391" fmla="*/ 3046566 w 12187340"/>
              <a:gd name="connsiteY4391" fmla="*/ 228578 h 1154858"/>
              <a:gd name="connsiteX4392" fmla="*/ 3042982 w 12187340"/>
              <a:gd name="connsiteY4392" fmla="*/ 229179 h 1154858"/>
              <a:gd name="connsiteX4393" fmla="*/ 3046566 w 12187340"/>
              <a:gd name="connsiteY4393" fmla="*/ 229781 h 1154858"/>
              <a:gd name="connsiteX4394" fmla="*/ 3723620 w 12187340"/>
              <a:gd name="connsiteY4394" fmla="*/ 229781 h 1154858"/>
              <a:gd name="connsiteX4395" fmla="*/ 3762688 w 12187340"/>
              <a:gd name="connsiteY4395" fmla="*/ 223967 h 1154858"/>
              <a:gd name="connsiteX4396" fmla="*/ 3762688 w 12187340"/>
              <a:gd name="connsiteY4396" fmla="*/ 217150 h 1154858"/>
              <a:gd name="connsiteX4397" fmla="*/ 3722545 w 12187340"/>
              <a:gd name="connsiteY4397" fmla="*/ 211135 h 1154858"/>
              <a:gd name="connsiteX4398" fmla="*/ 3723620 w 12187340"/>
              <a:gd name="connsiteY4398" fmla="*/ 229781 h 1154858"/>
              <a:gd name="connsiteX4399" fmla="*/ 3855877 w 12187340"/>
              <a:gd name="connsiteY4399" fmla="*/ 229380 h 1154858"/>
              <a:gd name="connsiteX4400" fmla="*/ 3856594 w 12187340"/>
              <a:gd name="connsiteY4400" fmla="*/ 211536 h 1154858"/>
              <a:gd name="connsiteX4401" fmla="*/ 3815376 w 12187340"/>
              <a:gd name="connsiteY4401" fmla="*/ 217952 h 1154858"/>
              <a:gd name="connsiteX4402" fmla="*/ 3815018 w 12187340"/>
              <a:gd name="connsiteY4402" fmla="*/ 223365 h 1154858"/>
              <a:gd name="connsiteX4403" fmla="*/ 3855878 w 12187340"/>
              <a:gd name="connsiteY4403" fmla="*/ 229380 h 1154858"/>
              <a:gd name="connsiteX4404" fmla="*/ 3041548 w 12187340"/>
              <a:gd name="connsiteY4404" fmla="*/ 228979 h 1154858"/>
              <a:gd name="connsiteX4405" fmla="*/ 3046566 w 12187340"/>
              <a:gd name="connsiteY4405" fmla="*/ 228177 h 1154858"/>
              <a:gd name="connsiteX4406" fmla="*/ 3046566 w 12187340"/>
              <a:gd name="connsiteY4406" fmla="*/ 225571 h 1154858"/>
              <a:gd name="connsiteX4407" fmla="*/ 3040831 w 12187340"/>
              <a:gd name="connsiteY4407" fmla="*/ 224568 h 1154858"/>
              <a:gd name="connsiteX4408" fmla="*/ 3035096 w 12187340"/>
              <a:gd name="connsiteY4408" fmla="*/ 225571 h 1154858"/>
              <a:gd name="connsiteX4409" fmla="*/ 3035096 w 12187340"/>
              <a:gd name="connsiteY4409" fmla="*/ 227976 h 1154858"/>
              <a:gd name="connsiteX4410" fmla="*/ 3041548 w 12187340"/>
              <a:gd name="connsiteY4410" fmla="*/ 228979 h 1154858"/>
              <a:gd name="connsiteX4411" fmla="*/ 3047641 w 12187340"/>
              <a:gd name="connsiteY4411" fmla="*/ 227976 h 1154858"/>
              <a:gd name="connsiteX4412" fmla="*/ 3055168 w 12187340"/>
              <a:gd name="connsiteY4412" fmla="*/ 226773 h 1154858"/>
              <a:gd name="connsiteX4413" fmla="*/ 3047641 w 12187340"/>
              <a:gd name="connsiteY4413" fmla="*/ 225771 h 1154858"/>
              <a:gd name="connsiteX4414" fmla="*/ 3047641 w 12187340"/>
              <a:gd name="connsiteY4414" fmla="*/ 227976 h 1154858"/>
              <a:gd name="connsiteX4415" fmla="*/ 3034021 w 12187340"/>
              <a:gd name="connsiteY4415" fmla="*/ 227777 h 1154858"/>
              <a:gd name="connsiteX4416" fmla="*/ 3034379 w 12187340"/>
              <a:gd name="connsiteY4416" fmla="*/ 227777 h 1154858"/>
              <a:gd name="connsiteX4417" fmla="*/ 3034021 w 12187340"/>
              <a:gd name="connsiteY4417" fmla="*/ 225571 h 1154858"/>
              <a:gd name="connsiteX4418" fmla="*/ 3027211 w 12187340"/>
              <a:gd name="connsiteY4418" fmla="*/ 226774 h 1154858"/>
              <a:gd name="connsiteX4419" fmla="*/ 3034021 w 12187340"/>
              <a:gd name="connsiteY4419" fmla="*/ 227777 h 1154858"/>
              <a:gd name="connsiteX4420" fmla="*/ 3350147 w 12187340"/>
              <a:gd name="connsiteY4420" fmla="*/ 227577 h 1154858"/>
              <a:gd name="connsiteX4421" fmla="*/ 3360900 w 12187340"/>
              <a:gd name="connsiteY4421" fmla="*/ 226174 h 1154858"/>
              <a:gd name="connsiteX4422" fmla="*/ 3350147 w 12187340"/>
              <a:gd name="connsiteY4422" fmla="*/ 224570 h 1154858"/>
              <a:gd name="connsiteX4423" fmla="*/ 3350147 w 12187340"/>
              <a:gd name="connsiteY4423" fmla="*/ 227577 h 1154858"/>
              <a:gd name="connsiteX4424" fmla="*/ 3376670 w 12187340"/>
              <a:gd name="connsiteY4424" fmla="*/ 227376 h 1154858"/>
              <a:gd name="connsiteX4425" fmla="*/ 3376670 w 12187340"/>
              <a:gd name="connsiteY4425" fmla="*/ 224770 h 1154858"/>
              <a:gd name="connsiteX4426" fmla="*/ 3368068 w 12187340"/>
              <a:gd name="connsiteY4426" fmla="*/ 225973 h 1154858"/>
              <a:gd name="connsiteX4427" fmla="*/ 3376670 w 12187340"/>
              <a:gd name="connsiteY4427" fmla="*/ 227376 h 1154858"/>
              <a:gd name="connsiteX4428" fmla="*/ 3025419 w 12187340"/>
              <a:gd name="connsiteY4428" fmla="*/ 226374 h 1154858"/>
              <a:gd name="connsiteX4429" fmla="*/ 3034021 w 12187340"/>
              <a:gd name="connsiteY4429" fmla="*/ 225171 h 1154858"/>
              <a:gd name="connsiteX4430" fmla="*/ 3034021 w 12187340"/>
              <a:gd name="connsiteY4430" fmla="*/ 223567 h 1154858"/>
              <a:gd name="connsiteX4431" fmla="*/ 3025419 w 12187340"/>
              <a:gd name="connsiteY4431" fmla="*/ 222364 h 1154858"/>
              <a:gd name="connsiteX4432" fmla="*/ 3025419 w 12187340"/>
              <a:gd name="connsiteY4432" fmla="*/ 226374 h 1154858"/>
              <a:gd name="connsiteX4433" fmla="*/ 3056243 w 12187340"/>
              <a:gd name="connsiteY4433" fmla="*/ 226374 h 1154858"/>
              <a:gd name="connsiteX4434" fmla="*/ 3056601 w 12187340"/>
              <a:gd name="connsiteY4434" fmla="*/ 222163 h 1154858"/>
              <a:gd name="connsiteX4435" fmla="*/ 3047641 w 12187340"/>
              <a:gd name="connsiteY4435" fmla="*/ 223567 h 1154858"/>
              <a:gd name="connsiteX4436" fmla="*/ 3047641 w 12187340"/>
              <a:gd name="connsiteY4436" fmla="*/ 225171 h 1154858"/>
              <a:gd name="connsiteX4437" fmla="*/ 3056243 w 12187340"/>
              <a:gd name="connsiteY4437" fmla="*/ 226374 h 1154858"/>
              <a:gd name="connsiteX4438" fmla="*/ 1129379 w 12187340"/>
              <a:gd name="connsiteY4438" fmla="*/ 225572 h 1154858"/>
              <a:gd name="connsiteX4439" fmla="*/ 1137981 w 12187340"/>
              <a:gd name="connsiteY4439" fmla="*/ 199307 h 1154858"/>
              <a:gd name="connsiteX4440" fmla="*/ 1116118 w 12187340"/>
              <a:gd name="connsiteY4440" fmla="*/ 211738 h 1154858"/>
              <a:gd name="connsiteX4441" fmla="*/ 1123645 w 12187340"/>
              <a:gd name="connsiteY4441" fmla="*/ 220359 h 1154858"/>
              <a:gd name="connsiteX4442" fmla="*/ 1129379 w 12187340"/>
              <a:gd name="connsiteY4442" fmla="*/ 225572 h 1154858"/>
              <a:gd name="connsiteX4443" fmla="*/ 3364484 w 12187340"/>
              <a:gd name="connsiteY4443" fmla="*/ 225572 h 1154858"/>
              <a:gd name="connsiteX4444" fmla="*/ 3376670 w 12187340"/>
              <a:gd name="connsiteY4444" fmla="*/ 223768 h 1154858"/>
              <a:gd name="connsiteX4445" fmla="*/ 3376670 w 12187340"/>
              <a:gd name="connsiteY4445" fmla="*/ 217352 h 1154858"/>
              <a:gd name="connsiteX4446" fmla="*/ 3363050 w 12187340"/>
              <a:gd name="connsiteY4446" fmla="*/ 215147 h 1154858"/>
              <a:gd name="connsiteX4447" fmla="*/ 3350147 w 12187340"/>
              <a:gd name="connsiteY4447" fmla="*/ 217152 h 1154858"/>
              <a:gd name="connsiteX4448" fmla="*/ 3350147 w 12187340"/>
              <a:gd name="connsiteY4448" fmla="*/ 223367 h 1154858"/>
              <a:gd name="connsiteX4449" fmla="*/ 3364484 w 12187340"/>
              <a:gd name="connsiteY4449" fmla="*/ 225572 h 1154858"/>
              <a:gd name="connsiteX4450" fmla="*/ 3035096 w 12187340"/>
              <a:gd name="connsiteY4450" fmla="*/ 224971 h 1154858"/>
              <a:gd name="connsiteX4451" fmla="*/ 3039039 w 12187340"/>
              <a:gd name="connsiteY4451" fmla="*/ 224370 h 1154858"/>
              <a:gd name="connsiteX4452" fmla="*/ 3035096 w 12187340"/>
              <a:gd name="connsiteY4452" fmla="*/ 223769 h 1154858"/>
              <a:gd name="connsiteX4453" fmla="*/ 3035096 w 12187340"/>
              <a:gd name="connsiteY4453" fmla="*/ 224972 h 1154858"/>
              <a:gd name="connsiteX4454" fmla="*/ 3046566 w 12187340"/>
              <a:gd name="connsiteY4454" fmla="*/ 224971 h 1154858"/>
              <a:gd name="connsiteX4455" fmla="*/ 3046566 w 12187340"/>
              <a:gd name="connsiteY4455" fmla="*/ 223768 h 1154858"/>
              <a:gd name="connsiteX4456" fmla="*/ 3042623 w 12187340"/>
              <a:gd name="connsiteY4456" fmla="*/ 224369 h 1154858"/>
              <a:gd name="connsiteX4457" fmla="*/ 3046566 w 12187340"/>
              <a:gd name="connsiteY4457" fmla="*/ 224970 h 1154858"/>
              <a:gd name="connsiteX4458" fmla="*/ 3040831 w 12187340"/>
              <a:gd name="connsiteY4458" fmla="*/ 224170 h 1154858"/>
              <a:gd name="connsiteX4459" fmla="*/ 3046566 w 12187340"/>
              <a:gd name="connsiteY4459" fmla="*/ 223167 h 1154858"/>
              <a:gd name="connsiteX4460" fmla="*/ 3046924 w 12187340"/>
              <a:gd name="connsiteY4460" fmla="*/ 220561 h 1154858"/>
              <a:gd name="connsiteX4461" fmla="*/ 3041189 w 12187340"/>
              <a:gd name="connsiteY4461" fmla="*/ 219759 h 1154858"/>
              <a:gd name="connsiteX4462" fmla="*/ 3035096 w 12187340"/>
              <a:gd name="connsiteY4462" fmla="*/ 220761 h 1154858"/>
              <a:gd name="connsiteX4463" fmla="*/ 3035096 w 12187340"/>
              <a:gd name="connsiteY4463" fmla="*/ 223167 h 1154858"/>
              <a:gd name="connsiteX4464" fmla="*/ 3040831 w 12187340"/>
              <a:gd name="connsiteY4464" fmla="*/ 224170 h 1154858"/>
              <a:gd name="connsiteX4465" fmla="*/ 3765555 w 12187340"/>
              <a:gd name="connsiteY4465" fmla="*/ 223569 h 1154858"/>
              <a:gd name="connsiteX4466" fmla="*/ 3785268 w 12187340"/>
              <a:gd name="connsiteY4466" fmla="*/ 220561 h 1154858"/>
              <a:gd name="connsiteX4467" fmla="*/ 3765555 w 12187340"/>
              <a:gd name="connsiteY4467" fmla="*/ 217554 h 1154858"/>
              <a:gd name="connsiteX4468" fmla="*/ 3765555 w 12187340"/>
              <a:gd name="connsiteY4468" fmla="*/ 223569 h 1154858"/>
              <a:gd name="connsiteX4469" fmla="*/ 2293526 w 12187340"/>
              <a:gd name="connsiteY4469" fmla="*/ 223346 h 1154858"/>
              <a:gd name="connsiteX4470" fmla="*/ 2299261 w 12187340"/>
              <a:gd name="connsiteY4470" fmla="*/ 222945 h 1154858"/>
              <a:gd name="connsiteX4471" fmla="*/ 2318974 w 12187340"/>
              <a:gd name="connsiteY4471" fmla="*/ 196479 h 1154858"/>
              <a:gd name="connsiteX4472" fmla="*/ 2329368 w 12187340"/>
              <a:gd name="connsiteY4472" fmla="*/ 167808 h 1154858"/>
              <a:gd name="connsiteX4473" fmla="*/ 2300336 w 12187340"/>
              <a:gd name="connsiteY4473" fmla="*/ 211917 h 1154858"/>
              <a:gd name="connsiteX4474" fmla="*/ 2293526 w 12187340"/>
              <a:gd name="connsiteY4474" fmla="*/ 223346 h 1154858"/>
              <a:gd name="connsiteX4475" fmla="*/ 3378462 w 12187340"/>
              <a:gd name="connsiteY4475" fmla="*/ 223346 h 1154858"/>
              <a:gd name="connsiteX4476" fmla="*/ 3397100 w 12187340"/>
              <a:gd name="connsiteY4476" fmla="*/ 220539 h 1154858"/>
              <a:gd name="connsiteX4477" fmla="*/ 3378462 w 12187340"/>
              <a:gd name="connsiteY4477" fmla="*/ 217532 h 1154858"/>
              <a:gd name="connsiteX4478" fmla="*/ 3378462 w 12187340"/>
              <a:gd name="connsiteY4478" fmla="*/ 223346 h 1154858"/>
              <a:gd name="connsiteX4479" fmla="*/ 3034021 w 12187340"/>
              <a:gd name="connsiteY4479" fmla="*/ 223146 h 1154858"/>
              <a:gd name="connsiteX4480" fmla="*/ 3034021 w 12187340"/>
              <a:gd name="connsiteY4480" fmla="*/ 220941 h 1154858"/>
              <a:gd name="connsiteX4481" fmla="*/ 3027211 w 12187340"/>
              <a:gd name="connsiteY4481" fmla="*/ 221943 h 1154858"/>
              <a:gd name="connsiteX4482" fmla="*/ 3034021 w 12187340"/>
              <a:gd name="connsiteY4482" fmla="*/ 223146 h 1154858"/>
              <a:gd name="connsiteX4483" fmla="*/ 3047641 w 12187340"/>
              <a:gd name="connsiteY4483" fmla="*/ 223146 h 1154858"/>
              <a:gd name="connsiteX4484" fmla="*/ 3055168 w 12187340"/>
              <a:gd name="connsiteY4484" fmla="*/ 221943 h 1154858"/>
              <a:gd name="connsiteX4485" fmla="*/ 3047641 w 12187340"/>
              <a:gd name="connsiteY4485" fmla="*/ 220740 h 1154858"/>
              <a:gd name="connsiteX4486" fmla="*/ 3047641 w 12187340"/>
              <a:gd name="connsiteY4486" fmla="*/ 223146 h 1154858"/>
              <a:gd name="connsiteX4487" fmla="*/ 3348355 w 12187340"/>
              <a:gd name="connsiteY4487" fmla="*/ 222942 h 1154858"/>
              <a:gd name="connsiteX4488" fmla="*/ 3348355 w 12187340"/>
              <a:gd name="connsiteY4488" fmla="*/ 217328 h 1154858"/>
              <a:gd name="connsiteX4489" fmla="*/ 3329717 w 12187340"/>
              <a:gd name="connsiteY4489" fmla="*/ 220336 h 1154858"/>
              <a:gd name="connsiteX4490" fmla="*/ 3348355 w 12187340"/>
              <a:gd name="connsiteY4490" fmla="*/ 222942 h 1154858"/>
              <a:gd name="connsiteX4491" fmla="*/ 3812150 w 12187340"/>
              <a:gd name="connsiteY4491" fmla="*/ 222742 h 1154858"/>
              <a:gd name="connsiteX4492" fmla="*/ 3812508 w 12187340"/>
              <a:gd name="connsiteY4492" fmla="*/ 218130 h 1154858"/>
              <a:gd name="connsiteX4493" fmla="*/ 3797096 w 12187340"/>
              <a:gd name="connsiteY4493" fmla="*/ 220536 h 1154858"/>
              <a:gd name="connsiteX4494" fmla="*/ 3812150 w 12187340"/>
              <a:gd name="connsiteY4494" fmla="*/ 222742 h 1154858"/>
              <a:gd name="connsiteX4495" fmla="*/ 2900689 w 12187340"/>
              <a:gd name="connsiteY4495" fmla="*/ 222141 h 1154858"/>
              <a:gd name="connsiteX4496" fmla="*/ 2898897 w 12187340"/>
              <a:gd name="connsiteY4496" fmla="*/ 216326 h 1154858"/>
              <a:gd name="connsiteX4497" fmla="*/ 2885277 w 12187340"/>
              <a:gd name="connsiteY4497" fmla="*/ 215123 h 1154858"/>
              <a:gd name="connsiteX4498" fmla="*/ 2900689 w 12187340"/>
              <a:gd name="connsiteY4498" fmla="*/ 222141 h 1154858"/>
              <a:gd name="connsiteX4499" fmla="*/ 3025061 w 12187340"/>
              <a:gd name="connsiteY4499" fmla="*/ 221739 h 1154858"/>
              <a:gd name="connsiteX4500" fmla="*/ 3034021 w 12187340"/>
              <a:gd name="connsiteY4500" fmla="*/ 220336 h 1154858"/>
              <a:gd name="connsiteX4501" fmla="*/ 3034021 w 12187340"/>
              <a:gd name="connsiteY4501" fmla="*/ 218732 h 1154858"/>
              <a:gd name="connsiteX4502" fmla="*/ 3025061 w 12187340"/>
              <a:gd name="connsiteY4502" fmla="*/ 217328 h 1154858"/>
              <a:gd name="connsiteX4503" fmla="*/ 3025061 w 12187340"/>
              <a:gd name="connsiteY4503" fmla="*/ 221739 h 1154858"/>
              <a:gd name="connsiteX4504" fmla="*/ 3056601 w 12187340"/>
              <a:gd name="connsiteY4504" fmla="*/ 221538 h 1154858"/>
              <a:gd name="connsiteX4505" fmla="*/ 3056960 w 12187340"/>
              <a:gd name="connsiteY4505" fmla="*/ 217529 h 1154858"/>
              <a:gd name="connsiteX4506" fmla="*/ 3047641 w 12187340"/>
              <a:gd name="connsiteY4506" fmla="*/ 218932 h 1154858"/>
              <a:gd name="connsiteX4507" fmla="*/ 3047641 w 12187340"/>
              <a:gd name="connsiteY4507" fmla="*/ 220135 h 1154858"/>
              <a:gd name="connsiteX4508" fmla="*/ 3056601 w 12187340"/>
              <a:gd name="connsiteY4508" fmla="*/ 221538 h 1154858"/>
              <a:gd name="connsiteX4509" fmla="*/ 3035096 w 12187340"/>
              <a:gd name="connsiteY4509" fmla="*/ 220135 h 1154858"/>
              <a:gd name="connsiteX4510" fmla="*/ 3039397 w 12187340"/>
              <a:gd name="connsiteY4510" fmla="*/ 219534 h 1154858"/>
              <a:gd name="connsiteX4511" fmla="*/ 3034738 w 12187340"/>
              <a:gd name="connsiteY4511" fmla="*/ 218933 h 1154858"/>
              <a:gd name="connsiteX4512" fmla="*/ 3035096 w 12187340"/>
              <a:gd name="connsiteY4512" fmla="*/ 220136 h 1154858"/>
              <a:gd name="connsiteX4513" fmla="*/ 3046924 w 12187340"/>
              <a:gd name="connsiteY4513" fmla="*/ 220135 h 1154858"/>
              <a:gd name="connsiteX4514" fmla="*/ 3046924 w 12187340"/>
              <a:gd name="connsiteY4514" fmla="*/ 218932 h 1154858"/>
              <a:gd name="connsiteX4515" fmla="*/ 3043340 w 12187340"/>
              <a:gd name="connsiteY4515" fmla="*/ 219533 h 1154858"/>
              <a:gd name="connsiteX4516" fmla="*/ 3046924 w 12187340"/>
              <a:gd name="connsiteY4516" fmla="*/ 220134 h 1154858"/>
              <a:gd name="connsiteX4517" fmla="*/ 3400684 w 12187340"/>
              <a:gd name="connsiteY4517" fmla="*/ 219935 h 1154858"/>
              <a:gd name="connsiteX4518" fmla="*/ 3401401 w 12187340"/>
              <a:gd name="connsiteY4518" fmla="*/ 209309 h 1154858"/>
              <a:gd name="connsiteX4519" fmla="*/ 3378462 w 12187340"/>
              <a:gd name="connsiteY4519" fmla="*/ 212717 h 1154858"/>
              <a:gd name="connsiteX4520" fmla="*/ 3378462 w 12187340"/>
              <a:gd name="connsiteY4520" fmla="*/ 216527 h 1154858"/>
              <a:gd name="connsiteX4521" fmla="*/ 3400684 w 12187340"/>
              <a:gd name="connsiteY4521" fmla="*/ 219935 h 1154858"/>
              <a:gd name="connsiteX4522" fmla="*/ 3326491 w 12187340"/>
              <a:gd name="connsiteY4522" fmla="*/ 219735 h 1154858"/>
              <a:gd name="connsiteX4523" fmla="*/ 3347997 w 12187340"/>
              <a:gd name="connsiteY4523" fmla="*/ 216326 h 1154858"/>
              <a:gd name="connsiteX4524" fmla="*/ 3347997 w 12187340"/>
              <a:gd name="connsiteY4524" fmla="*/ 212918 h 1154858"/>
              <a:gd name="connsiteX4525" fmla="*/ 3325416 w 12187340"/>
              <a:gd name="connsiteY4525" fmla="*/ 209510 h 1154858"/>
              <a:gd name="connsiteX4526" fmla="*/ 3326491 w 12187340"/>
              <a:gd name="connsiteY4526" fmla="*/ 219735 h 1154858"/>
              <a:gd name="connsiteX4527" fmla="*/ 3791003 w 12187340"/>
              <a:gd name="connsiteY4527" fmla="*/ 219735 h 1154858"/>
              <a:gd name="connsiteX4528" fmla="*/ 3812508 w 12187340"/>
              <a:gd name="connsiteY4528" fmla="*/ 216527 h 1154858"/>
              <a:gd name="connsiteX4529" fmla="*/ 3812508 w 12187340"/>
              <a:gd name="connsiteY4529" fmla="*/ 204497 h 1154858"/>
              <a:gd name="connsiteX4530" fmla="*/ 3788136 w 12187340"/>
              <a:gd name="connsiteY4530" fmla="*/ 200888 h 1154858"/>
              <a:gd name="connsiteX4531" fmla="*/ 3765555 w 12187340"/>
              <a:gd name="connsiteY4531" fmla="*/ 204096 h 1154858"/>
              <a:gd name="connsiteX4532" fmla="*/ 3765555 w 12187340"/>
              <a:gd name="connsiteY4532" fmla="*/ 215925 h 1154858"/>
              <a:gd name="connsiteX4533" fmla="*/ 3791003 w 12187340"/>
              <a:gd name="connsiteY4533" fmla="*/ 219735 h 1154858"/>
              <a:gd name="connsiteX4534" fmla="*/ 3041548 w 12187340"/>
              <a:gd name="connsiteY4534" fmla="*/ 219332 h 1154858"/>
              <a:gd name="connsiteX4535" fmla="*/ 3046924 w 12187340"/>
              <a:gd name="connsiteY4535" fmla="*/ 218530 h 1154858"/>
              <a:gd name="connsiteX4536" fmla="*/ 3046924 w 12187340"/>
              <a:gd name="connsiteY4536" fmla="*/ 215724 h 1154858"/>
              <a:gd name="connsiteX4537" fmla="*/ 3040831 w 12187340"/>
              <a:gd name="connsiteY4537" fmla="*/ 214721 h 1154858"/>
              <a:gd name="connsiteX4538" fmla="*/ 3034738 w 12187340"/>
              <a:gd name="connsiteY4538" fmla="*/ 215724 h 1154858"/>
              <a:gd name="connsiteX4539" fmla="*/ 3034738 w 12187340"/>
              <a:gd name="connsiteY4539" fmla="*/ 218330 h 1154858"/>
              <a:gd name="connsiteX4540" fmla="*/ 3041548 w 12187340"/>
              <a:gd name="connsiteY4540" fmla="*/ 219332 h 1154858"/>
              <a:gd name="connsiteX4541" fmla="*/ 3047641 w 12187340"/>
              <a:gd name="connsiteY4541" fmla="*/ 218330 h 1154858"/>
              <a:gd name="connsiteX4542" fmla="*/ 3055885 w 12187340"/>
              <a:gd name="connsiteY4542" fmla="*/ 217127 h 1154858"/>
              <a:gd name="connsiteX4543" fmla="*/ 3047641 w 12187340"/>
              <a:gd name="connsiteY4543" fmla="*/ 215723 h 1154858"/>
              <a:gd name="connsiteX4544" fmla="*/ 3047641 w 12187340"/>
              <a:gd name="connsiteY4544" fmla="*/ 218330 h 1154858"/>
              <a:gd name="connsiteX4545" fmla="*/ 3034021 w 12187340"/>
              <a:gd name="connsiteY4545" fmla="*/ 218130 h 1154858"/>
              <a:gd name="connsiteX4546" fmla="*/ 3033663 w 12187340"/>
              <a:gd name="connsiteY4546" fmla="*/ 215724 h 1154858"/>
              <a:gd name="connsiteX4547" fmla="*/ 3026137 w 12187340"/>
              <a:gd name="connsiteY4547" fmla="*/ 216927 h 1154858"/>
              <a:gd name="connsiteX4548" fmla="*/ 3034022 w 12187340"/>
              <a:gd name="connsiteY4548" fmla="*/ 218130 h 1154858"/>
              <a:gd name="connsiteX4549" fmla="*/ 3056960 w 12187340"/>
              <a:gd name="connsiteY4549" fmla="*/ 216727 h 1154858"/>
              <a:gd name="connsiteX4550" fmla="*/ 3057318 w 12187340"/>
              <a:gd name="connsiteY4550" fmla="*/ 213719 h 1154858"/>
              <a:gd name="connsiteX4551" fmla="*/ 3054451 w 12187340"/>
              <a:gd name="connsiteY4551" fmla="*/ 212717 h 1154858"/>
              <a:gd name="connsiteX4552" fmla="*/ 3057318 w 12187340"/>
              <a:gd name="connsiteY4552" fmla="*/ 213518 h 1154858"/>
              <a:gd name="connsiteX4553" fmla="*/ 3057318 w 12187340"/>
              <a:gd name="connsiteY4553" fmla="*/ 212115 h 1154858"/>
              <a:gd name="connsiteX4554" fmla="*/ 3054451 w 12187340"/>
              <a:gd name="connsiteY4554" fmla="*/ 212716 h 1154858"/>
              <a:gd name="connsiteX4555" fmla="*/ 3047999 w 12187340"/>
              <a:gd name="connsiteY4555" fmla="*/ 213719 h 1154858"/>
              <a:gd name="connsiteX4556" fmla="*/ 3047999 w 12187340"/>
              <a:gd name="connsiteY4556" fmla="*/ 215322 h 1154858"/>
              <a:gd name="connsiteX4557" fmla="*/ 3056960 w 12187340"/>
              <a:gd name="connsiteY4557" fmla="*/ 216726 h 1154858"/>
              <a:gd name="connsiteX4558" fmla="*/ 3024702 w 12187340"/>
              <a:gd name="connsiteY4558" fmla="*/ 216527 h 1154858"/>
              <a:gd name="connsiteX4559" fmla="*/ 3033663 w 12187340"/>
              <a:gd name="connsiteY4559" fmla="*/ 215124 h 1154858"/>
              <a:gd name="connsiteX4560" fmla="*/ 3033663 w 12187340"/>
              <a:gd name="connsiteY4560" fmla="*/ 213720 h 1154858"/>
              <a:gd name="connsiteX4561" fmla="*/ 3024344 w 12187340"/>
              <a:gd name="connsiteY4561" fmla="*/ 212317 h 1154858"/>
              <a:gd name="connsiteX4562" fmla="*/ 3024702 w 12187340"/>
              <a:gd name="connsiteY4562" fmla="*/ 216527 h 1154858"/>
              <a:gd name="connsiteX4563" fmla="*/ 3376670 w 12187340"/>
              <a:gd name="connsiteY4563" fmla="*/ 216328 h 1154858"/>
              <a:gd name="connsiteX4564" fmla="*/ 3376670 w 12187340"/>
              <a:gd name="connsiteY4564" fmla="*/ 213119 h 1154858"/>
              <a:gd name="connsiteX4565" fmla="*/ 3366276 w 12187340"/>
              <a:gd name="connsiteY4565" fmla="*/ 214724 h 1154858"/>
              <a:gd name="connsiteX4566" fmla="*/ 3376670 w 12187340"/>
              <a:gd name="connsiteY4566" fmla="*/ 216328 h 1154858"/>
              <a:gd name="connsiteX4567" fmla="*/ 2900331 w 12187340"/>
              <a:gd name="connsiteY4567" fmla="*/ 216128 h 1154858"/>
              <a:gd name="connsiteX4568" fmla="*/ 2908574 w 12187340"/>
              <a:gd name="connsiteY4568" fmla="*/ 216128 h 1154858"/>
              <a:gd name="connsiteX4569" fmla="*/ 2910366 w 12187340"/>
              <a:gd name="connsiteY4569" fmla="*/ 215927 h 1154858"/>
              <a:gd name="connsiteX4570" fmla="*/ 2910724 w 12187340"/>
              <a:gd name="connsiteY4570" fmla="*/ 213722 h 1154858"/>
              <a:gd name="connsiteX4571" fmla="*/ 2909650 w 12187340"/>
              <a:gd name="connsiteY4571" fmla="*/ 213121 h 1154858"/>
              <a:gd name="connsiteX4572" fmla="*/ 2899614 w 12187340"/>
              <a:gd name="connsiteY4572" fmla="*/ 213320 h 1154858"/>
              <a:gd name="connsiteX4573" fmla="*/ 2898897 w 12187340"/>
              <a:gd name="connsiteY4573" fmla="*/ 213722 h 1154858"/>
              <a:gd name="connsiteX4574" fmla="*/ 2899614 w 12187340"/>
              <a:gd name="connsiteY4574" fmla="*/ 215927 h 1154858"/>
              <a:gd name="connsiteX4575" fmla="*/ 2900331 w 12187340"/>
              <a:gd name="connsiteY4575" fmla="*/ 216128 h 1154858"/>
              <a:gd name="connsiteX4576" fmla="*/ 3350147 w 12187340"/>
              <a:gd name="connsiteY4576" fmla="*/ 216128 h 1154858"/>
              <a:gd name="connsiteX4577" fmla="*/ 3359466 w 12187340"/>
              <a:gd name="connsiteY4577" fmla="*/ 214724 h 1154858"/>
              <a:gd name="connsiteX4578" fmla="*/ 3349789 w 12187340"/>
              <a:gd name="connsiteY4578" fmla="*/ 213121 h 1154858"/>
              <a:gd name="connsiteX4579" fmla="*/ 3350147 w 12187340"/>
              <a:gd name="connsiteY4579" fmla="*/ 216128 h 1154858"/>
              <a:gd name="connsiteX4580" fmla="*/ 2898897 w 12187340"/>
              <a:gd name="connsiteY4580" fmla="*/ 215927 h 1154858"/>
              <a:gd name="connsiteX4581" fmla="*/ 2898180 w 12187340"/>
              <a:gd name="connsiteY4581" fmla="*/ 214123 h 1154858"/>
              <a:gd name="connsiteX4582" fmla="*/ 2895313 w 12187340"/>
              <a:gd name="connsiteY4582" fmla="*/ 215526 h 1154858"/>
              <a:gd name="connsiteX4583" fmla="*/ 2898897 w 12187340"/>
              <a:gd name="connsiteY4583" fmla="*/ 215928 h 1154858"/>
              <a:gd name="connsiteX4584" fmla="*/ 2911083 w 12187340"/>
              <a:gd name="connsiteY4584" fmla="*/ 215927 h 1154858"/>
              <a:gd name="connsiteX4585" fmla="*/ 2913951 w 12187340"/>
              <a:gd name="connsiteY4585" fmla="*/ 215526 h 1154858"/>
              <a:gd name="connsiteX4586" fmla="*/ 2911442 w 12187340"/>
              <a:gd name="connsiteY4586" fmla="*/ 214122 h 1154858"/>
              <a:gd name="connsiteX4587" fmla="*/ 2911084 w 12187340"/>
              <a:gd name="connsiteY4587" fmla="*/ 215927 h 1154858"/>
              <a:gd name="connsiteX4588" fmla="*/ 3815376 w 12187340"/>
              <a:gd name="connsiteY4588" fmla="*/ 215927 h 1154858"/>
              <a:gd name="connsiteX4589" fmla="*/ 3853010 w 12187340"/>
              <a:gd name="connsiteY4589" fmla="*/ 210313 h 1154858"/>
              <a:gd name="connsiteX4590" fmla="*/ 3815376 w 12187340"/>
              <a:gd name="connsiteY4590" fmla="*/ 204699 h 1154858"/>
              <a:gd name="connsiteX4591" fmla="*/ 3815376 w 12187340"/>
              <a:gd name="connsiteY4591" fmla="*/ 215927 h 1154858"/>
              <a:gd name="connsiteX4592" fmla="*/ 2893879 w 12187340"/>
              <a:gd name="connsiteY4592" fmla="*/ 215526 h 1154858"/>
              <a:gd name="connsiteX4593" fmla="*/ 2889937 w 12187340"/>
              <a:gd name="connsiteY4593" fmla="*/ 213521 h 1154858"/>
              <a:gd name="connsiteX4594" fmla="*/ 2887786 w 12187340"/>
              <a:gd name="connsiteY4594" fmla="*/ 214724 h 1154858"/>
              <a:gd name="connsiteX4595" fmla="*/ 2893879 w 12187340"/>
              <a:gd name="connsiteY4595" fmla="*/ 215526 h 1154858"/>
              <a:gd name="connsiteX4596" fmla="*/ 2894596 w 12187340"/>
              <a:gd name="connsiteY4596" fmla="*/ 215326 h 1154858"/>
              <a:gd name="connsiteX4597" fmla="*/ 2898180 w 12187340"/>
              <a:gd name="connsiteY4597" fmla="*/ 213722 h 1154858"/>
              <a:gd name="connsiteX4598" fmla="*/ 2897822 w 12187340"/>
              <a:gd name="connsiteY4598" fmla="*/ 213321 h 1154858"/>
              <a:gd name="connsiteX4599" fmla="*/ 2890654 w 12187340"/>
              <a:gd name="connsiteY4599" fmla="*/ 213321 h 1154858"/>
              <a:gd name="connsiteX4600" fmla="*/ 2894597 w 12187340"/>
              <a:gd name="connsiteY4600" fmla="*/ 215326 h 1154858"/>
              <a:gd name="connsiteX4601" fmla="*/ 2914668 w 12187340"/>
              <a:gd name="connsiteY4601" fmla="*/ 215326 h 1154858"/>
              <a:gd name="connsiteX4602" fmla="*/ 2918610 w 12187340"/>
              <a:gd name="connsiteY4602" fmla="*/ 213121 h 1154858"/>
              <a:gd name="connsiteX4603" fmla="*/ 2911800 w 12187340"/>
              <a:gd name="connsiteY4603" fmla="*/ 213121 h 1154858"/>
              <a:gd name="connsiteX4604" fmla="*/ 2911442 w 12187340"/>
              <a:gd name="connsiteY4604" fmla="*/ 213722 h 1154858"/>
              <a:gd name="connsiteX4605" fmla="*/ 2914668 w 12187340"/>
              <a:gd name="connsiteY4605" fmla="*/ 215326 h 1154858"/>
              <a:gd name="connsiteX4606" fmla="*/ 2915384 w 12187340"/>
              <a:gd name="connsiteY4606" fmla="*/ 215326 h 1154858"/>
              <a:gd name="connsiteX4607" fmla="*/ 2921477 w 12187340"/>
              <a:gd name="connsiteY4607" fmla="*/ 214725 h 1154858"/>
              <a:gd name="connsiteX4608" fmla="*/ 2919327 w 12187340"/>
              <a:gd name="connsiteY4608" fmla="*/ 213322 h 1154858"/>
              <a:gd name="connsiteX4609" fmla="*/ 2915384 w 12187340"/>
              <a:gd name="connsiteY4609" fmla="*/ 215327 h 1154858"/>
              <a:gd name="connsiteX4610" fmla="*/ 3762688 w 12187340"/>
              <a:gd name="connsiteY4610" fmla="*/ 215326 h 1154858"/>
              <a:gd name="connsiteX4611" fmla="*/ 3762330 w 12187340"/>
              <a:gd name="connsiteY4611" fmla="*/ 204499 h 1154858"/>
              <a:gd name="connsiteX4612" fmla="*/ 3726488 w 12187340"/>
              <a:gd name="connsiteY4612" fmla="*/ 210113 h 1154858"/>
              <a:gd name="connsiteX4613" fmla="*/ 3762689 w 12187340"/>
              <a:gd name="connsiteY4613" fmla="*/ 215326 h 1154858"/>
              <a:gd name="connsiteX4614" fmla="*/ 3034738 w 12187340"/>
              <a:gd name="connsiteY4614" fmla="*/ 215127 h 1154858"/>
              <a:gd name="connsiteX4615" fmla="*/ 3038681 w 12187340"/>
              <a:gd name="connsiteY4615" fmla="*/ 214523 h 1154858"/>
              <a:gd name="connsiteX4616" fmla="*/ 3034738 w 12187340"/>
              <a:gd name="connsiteY4616" fmla="*/ 213922 h 1154858"/>
              <a:gd name="connsiteX4617" fmla="*/ 3034738 w 12187340"/>
              <a:gd name="connsiteY4617" fmla="*/ 215125 h 1154858"/>
              <a:gd name="connsiteX4618" fmla="*/ 3046924 w 12187340"/>
              <a:gd name="connsiteY4618" fmla="*/ 215127 h 1154858"/>
              <a:gd name="connsiteX4619" fmla="*/ 3046924 w 12187340"/>
              <a:gd name="connsiteY4619" fmla="*/ 213723 h 1154858"/>
              <a:gd name="connsiteX4620" fmla="*/ 3042623 w 12187340"/>
              <a:gd name="connsiteY4620" fmla="*/ 214525 h 1154858"/>
              <a:gd name="connsiteX4621" fmla="*/ 3046924 w 12187340"/>
              <a:gd name="connsiteY4621" fmla="*/ 215126 h 1154858"/>
              <a:gd name="connsiteX4622" fmla="*/ 2886352 w 12187340"/>
              <a:gd name="connsiteY4622" fmla="*/ 214725 h 1154858"/>
              <a:gd name="connsiteX4623" fmla="*/ 2884202 w 12187340"/>
              <a:gd name="connsiteY4623" fmla="*/ 213522 h 1154858"/>
              <a:gd name="connsiteX4624" fmla="*/ 2883127 w 12187340"/>
              <a:gd name="connsiteY4624" fmla="*/ 214123 h 1154858"/>
              <a:gd name="connsiteX4625" fmla="*/ 2883844 w 12187340"/>
              <a:gd name="connsiteY4625" fmla="*/ 214525 h 1154858"/>
              <a:gd name="connsiteX4626" fmla="*/ 2886353 w 12187340"/>
              <a:gd name="connsiteY4626" fmla="*/ 214726 h 1154858"/>
              <a:gd name="connsiteX4627" fmla="*/ 2887069 w 12187340"/>
              <a:gd name="connsiteY4627" fmla="*/ 214526 h 1154858"/>
              <a:gd name="connsiteX4628" fmla="*/ 2889578 w 12187340"/>
              <a:gd name="connsiteY4628" fmla="*/ 213323 h 1154858"/>
              <a:gd name="connsiteX4629" fmla="*/ 2884560 w 12187340"/>
              <a:gd name="connsiteY4629" fmla="*/ 213323 h 1154858"/>
              <a:gd name="connsiteX4630" fmla="*/ 2887069 w 12187340"/>
              <a:gd name="connsiteY4630" fmla="*/ 214526 h 1154858"/>
              <a:gd name="connsiteX4631" fmla="*/ 2922194 w 12187340"/>
              <a:gd name="connsiteY4631" fmla="*/ 214526 h 1154858"/>
              <a:gd name="connsiteX4632" fmla="*/ 2924703 w 12187340"/>
              <a:gd name="connsiteY4632" fmla="*/ 213122 h 1154858"/>
              <a:gd name="connsiteX4633" fmla="*/ 2920044 w 12187340"/>
              <a:gd name="connsiteY4633" fmla="*/ 213122 h 1154858"/>
              <a:gd name="connsiteX4634" fmla="*/ 2922194 w 12187340"/>
              <a:gd name="connsiteY4634" fmla="*/ 214526 h 1154858"/>
              <a:gd name="connsiteX4635" fmla="*/ 2923269 w 12187340"/>
              <a:gd name="connsiteY4635" fmla="*/ 214526 h 1154858"/>
              <a:gd name="connsiteX4636" fmla="*/ 2926495 w 12187340"/>
              <a:gd name="connsiteY4636" fmla="*/ 214124 h 1154858"/>
              <a:gd name="connsiteX4637" fmla="*/ 2925420 w 12187340"/>
              <a:gd name="connsiteY4637" fmla="*/ 213322 h 1154858"/>
              <a:gd name="connsiteX4638" fmla="*/ 2923270 w 12187340"/>
              <a:gd name="connsiteY4638" fmla="*/ 214526 h 1154858"/>
              <a:gd name="connsiteX4639" fmla="*/ 2881692 w 12187340"/>
              <a:gd name="connsiteY4639" fmla="*/ 214124 h 1154858"/>
              <a:gd name="connsiteX4640" fmla="*/ 2879900 w 12187340"/>
              <a:gd name="connsiteY4640" fmla="*/ 213322 h 1154858"/>
              <a:gd name="connsiteX4641" fmla="*/ 2875241 w 12187340"/>
              <a:gd name="connsiteY4641" fmla="*/ 213322 h 1154858"/>
              <a:gd name="connsiteX4642" fmla="*/ 2879900 w 12187340"/>
              <a:gd name="connsiteY4642" fmla="*/ 213923 h 1154858"/>
              <a:gd name="connsiteX4643" fmla="*/ 2881692 w 12187340"/>
              <a:gd name="connsiteY4643" fmla="*/ 214123 h 1154858"/>
              <a:gd name="connsiteX4644" fmla="*/ 3040831 w 12187340"/>
              <a:gd name="connsiteY4644" fmla="*/ 214124 h 1154858"/>
              <a:gd name="connsiteX4645" fmla="*/ 3046924 w 12187340"/>
              <a:gd name="connsiteY4645" fmla="*/ 213322 h 1154858"/>
              <a:gd name="connsiteX4646" fmla="*/ 3046924 w 12187340"/>
              <a:gd name="connsiteY4646" fmla="*/ 211117 h 1154858"/>
              <a:gd name="connsiteX4647" fmla="*/ 3040472 w 12187340"/>
              <a:gd name="connsiteY4647" fmla="*/ 209714 h 1154858"/>
              <a:gd name="connsiteX4648" fmla="*/ 3034738 w 12187340"/>
              <a:gd name="connsiteY4648" fmla="*/ 210716 h 1154858"/>
              <a:gd name="connsiteX4649" fmla="*/ 3034738 w 12187340"/>
              <a:gd name="connsiteY4649" fmla="*/ 213322 h 1154858"/>
              <a:gd name="connsiteX4650" fmla="*/ 3040831 w 12187340"/>
              <a:gd name="connsiteY4650" fmla="*/ 214124 h 1154858"/>
              <a:gd name="connsiteX4651" fmla="*/ 3363050 w 12187340"/>
              <a:gd name="connsiteY4651" fmla="*/ 214124 h 1154858"/>
              <a:gd name="connsiteX4652" fmla="*/ 3376670 w 12187340"/>
              <a:gd name="connsiteY4652" fmla="*/ 211919 h 1154858"/>
              <a:gd name="connsiteX4653" fmla="*/ 3376670 w 12187340"/>
              <a:gd name="connsiteY4653" fmla="*/ 205303 h 1154858"/>
              <a:gd name="connsiteX4654" fmla="*/ 3364125 w 12187340"/>
              <a:gd name="connsiteY4654" fmla="*/ 203498 h 1154858"/>
              <a:gd name="connsiteX4655" fmla="*/ 3349788 w 12187340"/>
              <a:gd name="connsiteY4655" fmla="*/ 205703 h 1154858"/>
              <a:gd name="connsiteX4656" fmla="*/ 3349788 w 12187340"/>
              <a:gd name="connsiteY4656" fmla="*/ 212119 h 1154858"/>
              <a:gd name="connsiteX4657" fmla="*/ 3363050 w 12187340"/>
              <a:gd name="connsiteY4657" fmla="*/ 214124 h 1154858"/>
              <a:gd name="connsiteX4658" fmla="*/ 2882767 w 12187340"/>
              <a:gd name="connsiteY4658" fmla="*/ 213925 h 1154858"/>
              <a:gd name="connsiteX4659" fmla="*/ 2883484 w 12187340"/>
              <a:gd name="connsiteY4659" fmla="*/ 213324 h 1154858"/>
              <a:gd name="connsiteX4660" fmla="*/ 2880975 w 12187340"/>
              <a:gd name="connsiteY4660" fmla="*/ 213324 h 1154858"/>
              <a:gd name="connsiteX4661" fmla="*/ 2882767 w 12187340"/>
              <a:gd name="connsiteY4661" fmla="*/ 213925 h 1154858"/>
              <a:gd name="connsiteX4662" fmla="*/ 2927212 w 12187340"/>
              <a:gd name="connsiteY4662" fmla="*/ 213925 h 1154858"/>
              <a:gd name="connsiteX4663" fmla="*/ 2928286 w 12187340"/>
              <a:gd name="connsiteY4663" fmla="*/ 213123 h 1154858"/>
              <a:gd name="connsiteX4664" fmla="*/ 2927928 w 12187340"/>
              <a:gd name="connsiteY4664" fmla="*/ 213123 h 1154858"/>
              <a:gd name="connsiteX4665" fmla="*/ 2925778 w 12187340"/>
              <a:gd name="connsiteY4665" fmla="*/ 213123 h 1154858"/>
              <a:gd name="connsiteX4666" fmla="*/ 2927212 w 12187340"/>
              <a:gd name="connsiteY4666" fmla="*/ 213925 h 1154858"/>
              <a:gd name="connsiteX4667" fmla="*/ 2927928 w 12187340"/>
              <a:gd name="connsiteY4667" fmla="*/ 213925 h 1154858"/>
              <a:gd name="connsiteX4668" fmla="*/ 2929720 w 12187340"/>
              <a:gd name="connsiteY4668" fmla="*/ 213724 h 1154858"/>
              <a:gd name="connsiteX4669" fmla="*/ 2930078 w 12187340"/>
              <a:gd name="connsiteY4669" fmla="*/ 213724 h 1154858"/>
              <a:gd name="connsiteX4670" fmla="*/ 2934021 w 12187340"/>
              <a:gd name="connsiteY4670" fmla="*/ 213123 h 1154858"/>
              <a:gd name="connsiteX4671" fmla="*/ 2929361 w 12187340"/>
              <a:gd name="connsiteY4671" fmla="*/ 213123 h 1154858"/>
              <a:gd name="connsiteX4672" fmla="*/ 2929004 w 12187340"/>
              <a:gd name="connsiteY4672" fmla="*/ 213322 h 1154858"/>
              <a:gd name="connsiteX4673" fmla="*/ 2929720 w 12187340"/>
              <a:gd name="connsiteY4673" fmla="*/ 213724 h 1154858"/>
              <a:gd name="connsiteX4674" fmla="*/ 2928646 w 12187340"/>
              <a:gd name="connsiteY4674" fmla="*/ 213524 h 1154858"/>
              <a:gd name="connsiteX4675" fmla="*/ 2927929 w 12187340"/>
              <a:gd name="connsiteY4675" fmla="*/ 213926 h 1154858"/>
              <a:gd name="connsiteX4676" fmla="*/ 4385263 w 12187340"/>
              <a:gd name="connsiteY4676" fmla="*/ 213925 h 1154858"/>
              <a:gd name="connsiteX4677" fmla="*/ 4388130 w 12187340"/>
              <a:gd name="connsiteY4677" fmla="*/ 193274 h 1154858"/>
              <a:gd name="connsiteX4678" fmla="*/ 4388488 w 12187340"/>
              <a:gd name="connsiteY4678" fmla="*/ 162197 h 1154858"/>
              <a:gd name="connsiteX4679" fmla="*/ 4384545 w 12187340"/>
              <a:gd name="connsiteY4679" fmla="*/ 173224 h 1154858"/>
              <a:gd name="connsiteX4680" fmla="*/ 4380602 w 12187340"/>
              <a:gd name="connsiteY4680" fmla="*/ 204501 h 1154858"/>
              <a:gd name="connsiteX4681" fmla="*/ 4385262 w 12187340"/>
              <a:gd name="connsiteY4681" fmla="*/ 213925 h 1154858"/>
              <a:gd name="connsiteX4682" fmla="*/ 3033662 w 12187340"/>
              <a:gd name="connsiteY4682" fmla="*/ 213123 h 1154858"/>
              <a:gd name="connsiteX4683" fmla="*/ 3033662 w 12187340"/>
              <a:gd name="connsiteY4683" fmla="*/ 210918 h 1154858"/>
              <a:gd name="connsiteX4684" fmla="*/ 3026494 w 12187340"/>
              <a:gd name="connsiteY4684" fmla="*/ 211920 h 1154858"/>
              <a:gd name="connsiteX4685" fmla="*/ 3033662 w 12187340"/>
              <a:gd name="connsiteY4685" fmla="*/ 213123 h 1154858"/>
              <a:gd name="connsiteX4686" fmla="*/ 3047999 w 12187340"/>
              <a:gd name="connsiteY4686" fmla="*/ 213123 h 1154858"/>
              <a:gd name="connsiteX4687" fmla="*/ 3052300 w 12187340"/>
              <a:gd name="connsiteY4687" fmla="*/ 212522 h 1154858"/>
              <a:gd name="connsiteX4688" fmla="*/ 3047999 w 12187340"/>
              <a:gd name="connsiteY4688" fmla="*/ 211520 h 1154858"/>
              <a:gd name="connsiteX4689" fmla="*/ 3047999 w 12187340"/>
              <a:gd name="connsiteY4689" fmla="*/ 213124 h 1154858"/>
              <a:gd name="connsiteX4690" fmla="*/ 2880259 w 12187340"/>
              <a:gd name="connsiteY4690" fmla="*/ 212923 h 1154858"/>
              <a:gd name="connsiteX4691" fmla="*/ 2897821 w 12187340"/>
              <a:gd name="connsiteY4691" fmla="*/ 212923 h 1154858"/>
              <a:gd name="connsiteX4692" fmla="*/ 2896387 w 12187340"/>
              <a:gd name="connsiteY4692" fmla="*/ 208312 h 1154858"/>
              <a:gd name="connsiteX4693" fmla="*/ 2896030 w 12187340"/>
              <a:gd name="connsiteY4693" fmla="*/ 208312 h 1154858"/>
              <a:gd name="connsiteX4694" fmla="*/ 2895672 w 12187340"/>
              <a:gd name="connsiteY4694" fmla="*/ 208166 h 1154858"/>
              <a:gd name="connsiteX4695" fmla="*/ 2895672 w 12187340"/>
              <a:gd name="connsiteY4695" fmla="*/ 208112 h 1154858"/>
              <a:gd name="connsiteX4696" fmla="*/ 2894955 w 12187340"/>
              <a:gd name="connsiteY4696" fmla="*/ 208112 h 1154858"/>
              <a:gd name="connsiteX4697" fmla="*/ 2854095 w 12187340"/>
              <a:gd name="connsiteY4697" fmla="*/ 203902 h 1154858"/>
              <a:gd name="connsiteX4698" fmla="*/ 2880260 w 12187340"/>
              <a:gd name="connsiteY4698" fmla="*/ 212924 h 1154858"/>
              <a:gd name="connsiteX4699" fmla="*/ 2898538 w 12187340"/>
              <a:gd name="connsiteY4699" fmla="*/ 212923 h 1154858"/>
              <a:gd name="connsiteX4700" fmla="*/ 2911083 w 12187340"/>
              <a:gd name="connsiteY4700" fmla="*/ 212923 h 1154858"/>
              <a:gd name="connsiteX4701" fmla="*/ 2911441 w 12187340"/>
              <a:gd name="connsiteY4701" fmla="*/ 211520 h 1154858"/>
              <a:gd name="connsiteX4702" fmla="*/ 2898179 w 12187340"/>
              <a:gd name="connsiteY4702" fmla="*/ 211520 h 1154858"/>
              <a:gd name="connsiteX4703" fmla="*/ 2898537 w 12187340"/>
              <a:gd name="connsiteY4703" fmla="*/ 212923 h 1154858"/>
              <a:gd name="connsiteX4704" fmla="*/ 3053017 w 12187340"/>
              <a:gd name="connsiteY4704" fmla="*/ 212322 h 1154858"/>
              <a:gd name="connsiteX4705" fmla="*/ 3055884 w 12187340"/>
              <a:gd name="connsiteY4705" fmla="*/ 211921 h 1154858"/>
              <a:gd name="connsiteX4706" fmla="*/ 3047999 w 12187340"/>
              <a:gd name="connsiteY4706" fmla="*/ 210718 h 1154858"/>
              <a:gd name="connsiteX4707" fmla="*/ 3047999 w 12187340"/>
              <a:gd name="connsiteY4707" fmla="*/ 211319 h 1154858"/>
              <a:gd name="connsiteX4708" fmla="*/ 3053017 w 12187340"/>
              <a:gd name="connsiteY4708" fmla="*/ 212321 h 1154858"/>
              <a:gd name="connsiteX4709" fmla="*/ 3347996 w 12187340"/>
              <a:gd name="connsiteY4709" fmla="*/ 211921 h 1154858"/>
              <a:gd name="connsiteX4710" fmla="*/ 3347996 w 12187340"/>
              <a:gd name="connsiteY4710" fmla="*/ 205906 h 1154858"/>
              <a:gd name="connsiteX4711" fmla="*/ 3329358 w 12187340"/>
              <a:gd name="connsiteY4711" fmla="*/ 208914 h 1154858"/>
              <a:gd name="connsiteX4712" fmla="*/ 3347996 w 12187340"/>
              <a:gd name="connsiteY4712" fmla="*/ 211921 h 1154858"/>
              <a:gd name="connsiteX4713" fmla="*/ 3024343 w 12187340"/>
              <a:gd name="connsiteY4713" fmla="*/ 211722 h 1154858"/>
              <a:gd name="connsiteX4714" fmla="*/ 3033662 w 12187340"/>
              <a:gd name="connsiteY4714" fmla="*/ 210318 h 1154858"/>
              <a:gd name="connsiteX4715" fmla="*/ 3033662 w 12187340"/>
              <a:gd name="connsiteY4715" fmla="*/ 208514 h 1154858"/>
              <a:gd name="connsiteX4716" fmla="*/ 3023985 w 12187340"/>
              <a:gd name="connsiteY4716" fmla="*/ 207110 h 1154858"/>
              <a:gd name="connsiteX4717" fmla="*/ 3024343 w 12187340"/>
              <a:gd name="connsiteY4717" fmla="*/ 211722 h 1154858"/>
              <a:gd name="connsiteX4718" fmla="*/ 3378462 w 12187340"/>
              <a:gd name="connsiteY4718" fmla="*/ 211722 h 1154858"/>
              <a:gd name="connsiteX4719" fmla="*/ 3398533 w 12187340"/>
              <a:gd name="connsiteY4719" fmla="*/ 208714 h 1154858"/>
              <a:gd name="connsiteX4720" fmla="*/ 3378462 w 12187340"/>
              <a:gd name="connsiteY4720" fmla="*/ 205706 h 1154858"/>
              <a:gd name="connsiteX4721" fmla="*/ 3378462 w 12187340"/>
              <a:gd name="connsiteY4721" fmla="*/ 211722 h 1154858"/>
              <a:gd name="connsiteX4722" fmla="*/ 3057318 w 12187340"/>
              <a:gd name="connsiteY4722" fmla="*/ 211521 h 1154858"/>
              <a:gd name="connsiteX4723" fmla="*/ 3057676 w 12187340"/>
              <a:gd name="connsiteY4723" fmla="*/ 207310 h 1154858"/>
              <a:gd name="connsiteX4724" fmla="*/ 3047998 w 12187340"/>
              <a:gd name="connsiteY4724" fmla="*/ 208714 h 1154858"/>
              <a:gd name="connsiteX4725" fmla="*/ 3047998 w 12187340"/>
              <a:gd name="connsiteY4725" fmla="*/ 210117 h 1154858"/>
              <a:gd name="connsiteX4726" fmla="*/ 3057317 w 12187340"/>
              <a:gd name="connsiteY4726" fmla="*/ 211521 h 1154858"/>
              <a:gd name="connsiteX4727" fmla="*/ 2897821 w 12187340"/>
              <a:gd name="connsiteY4727" fmla="*/ 211119 h 1154858"/>
              <a:gd name="connsiteX4728" fmla="*/ 2898538 w 12187340"/>
              <a:gd name="connsiteY4728" fmla="*/ 211119 h 1154858"/>
              <a:gd name="connsiteX4729" fmla="*/ 2908574 w 12187340"/>
              <a:gd name="connsiteY4729" fmla="*/ 211119 h 1154858"/>
              <a:gd name="connsiteX4730" fmla="*/ 2897463 w 12187340"/>
              <a:gd name="connsiteY4730" fmla="*/ 209515 h 1154858"/>
              <a:gd name="connsiteX4731" fmla="*/ 2897821 w 12187340"/>
              <a:gd name="connsiteY4731" fmla="*/ 211119 h 1154858"/>
              <a:gd name="connsiteX4732" fmla="*/ 2911441 w 12187340"/>
              <a:gd name="connsiteY4732" fmla="*/ 211119 h 1154858"/>
              <a:gd name="connsiteX4733" fmla="*/ 2912158 w 12187340"/>
              <a:gd name="connsiteY4733" fmla="*/ 209515 h 1154858"/>
              <a:gd name="connsiteX4734" fmla="*/ 2900330 w 12187340"/>
              <a:gd name="connsiteY4734" fmla="*/ 209515 h 1154858"/>
              <a:gd name="connsiteX4735" fmla="*/ 2911441 w 12187340"/>
              <a:gd name="connsiteY4735" fmla="*/ 211119 h 1154858"/>
              <a:gd name="connsiteX4736" fmla="*/ 3046924 w 12187340"/>
              <a:gd name="connsiteY4736" fmla="*/ 210919 h 1154858"/>
              <a:gd name="connsiteX4737" fmla="*/ 3046924 w 12187340"/>
              <a:gd name="connsiteY4737" fmla="*/ 210517 h 1154858"/>
              <a:gd name="connsiteX4738" fmla="*/ 3041189 w 12187340"/>
              <a:gd name="connsiteY4738" fmla="*/ 209715 h 1154858"/>
              <a:gd name="connsiteX4739" fmla="*/ 3046924 w 12187340"/>
              <a:gd name="connsiteY4739" fmla="*/ 210918 h 1154858"/>
              <a:gd name="connsiteX4740" fmla="*/ 3034738 w 12187340"/>
              <a:gd name="connsiteY4740" fmla="*/ 210117 h 1154858"/>
              <a:gd name="connsiteX4741" fmla="*/ 3039397 w 12187340"/>
              <a:gd name="connsiteY4741" fmla="*/ 209516 h 1154858"/>
              <a:gd name="connsiteX4742" fmla="*/ 3037246 w 12187340"/>
              <a:gd name="connsiteY4742" fmla="*/ 209114 h 1154858"/>
              <a:gd name="connsiteX4743" fmla="*/ 3034738 w 12187340"/>
              <a:gd name="connsiteY4743" fmla="*/ 208713 h 1154858"/>
              <a:gd name="connsiteX4744" fmla="*/ 3034738 w 12187340"/>
              <a:gd name="connsiteY4744" fmla="*/ 210116 h 1154858"/>
              <a:gd name="connsiteX4745" fmla="*/ 3046924 w 12187340"/>
              <a:gd name="connsiteY4745" fmla="*/ 209917 h 1154858"/>
              <a:gd name="connsiteX4746" fmla="*/ 3046924 w 12187340"/>
              <a:gd name="connsiteY4746" fmla="*/ 208915 h 1154858"/>
              <a:gd name="connsiteX4747" fmla="*/ 3043340 w 12187340"/>
              <a:gd name="connsiteY4747" fmla="*/ 209516 h 1154858"/>
              <a:gd name="connsiteX4748" fmla="*/ 3046924 w 12187340"/>
              <a:gd name="connsiteY4748" fmla="*/ 209917 h 1154858"/>
              <a:gd name="connsiteX4749" fmla="*/ 2897104 w 12187340"/>
              <a:gd name="connsiteY4749" fmla="*/ 209316 h 1154858"/>
              <a:gd name="connsiteX4750" fmla="*/ 2897462 w 12187340"/>
              <a:gd name="connsiteY4750" fmla="*/ 209316 h 1154858"/>
              <a:gd name="connsiteX4751" fmla="*/ 2897462 w 12187340"/>
              <a:gd name="connsiteY4751" fmla="*/ 209117 h 1154858"/>
              <a:gd name="connsiteX4752" fmla="*/ 2912157 w 12187340"/>
              <a:gd name="connsiteY4752" fmla="*/ 209117 h 1154858"/>
              <a:gd name="connsiteX4753" fmla="*/ 2912518 w 12187340"/>
              <a:gd name="connsiteY4753" fmla="*/ 208109 h 1154858"/>
              <a:gd name="connsiteX4754" fmla="*/ 2912160 w 12187340"/>
              <a:gd name="connsiteY4754" fmla="*/ 208109 h 1154858"/>
              <a:gd name="connsiteX4755" fmla="*/ 2911802 w 12187340"/>
              <a:gd name="connsiteY4755" fmla="*/ 208109 h 1154858"/>
              <a:gd name="connsiteX4756" fmla="*/ 2896748 w 12187340"/>
              <a:gd name="connsiteY4756" fmla="*/ 208109 h 1154858"/>
              <a:gd name="connsiteX4757" fmla="*/ 2897106 w 12187340"/>
              <a:gd name="connsiteY4757" fmla="*/ 209311 h 1154858"/>
              <a:gd name="connsiteX4758" fmla="*/ 3041548 w 12187340"/>
              <a:gd name="connsiteY4758" fmla="*/ 209117 h 1154858"/>
              <a:gd name="connsiteX4759" fmla="*/ 3046924 w 12187340"/>
              <a:gd name="connsiteY4759" fmla="*/ 208315 h 1154858"/>
              <a:gd name="connsiteX4760" fmla="*/ 3046924 w 12187340"/>
              <a:gd name="connsiteY4760" fmla="*/ 205508 h 1154858"/>
              <a:gd name="connsiteX4761" fmla="*/ 3040831 w 12187340"/>
              <a:gd name="connsiteY4761" fmla="*/ 204506 h 1154858"/>
              <a:gd name="connsiteX4762" fmla="*/ 3034738 w 12187340"/>
              <a:gd name="connsiteY4762" fmla="*/ 205508 h 1154858"/>
              <a:gd name="connsiteX4763" fmla="*/ 3034738 w 12187340"/>
              <a:gd name="connsiteY4763" fmla="*/ 208115 h 1154858"/>
              <a:gd name="connsiteX4764" fmla="*/ 3041548 w 12187340"/>
              <a:gd name="connsiteY4764" fmla="*/ 209117 h 1154858"/>
              <a:gd name="connsiteX4765" fmla="*/ 3856952 w 12187340"/>
              <a:gd name="connsiteY4765" fmla="*/ 209117 h 1154858"/>
              <a:gd name="connsiteX4766" fmla="*/ 3858027 w 12187340"/>
              <a:gd name="connsiteY4766" fmla="*/ 190069 h 1154858"/>
              <a:gd name="connsiteX4767" fmla="*/ 3857669 w 12187340"/>
              <a:gd name="connsiteY4767" fmla="*/ 190069 h 1154858"/>
              <a:gd name="connsiteX4768" fmla="*/ 3815734 w 12187340"/>
              <a:gd name="connsiteY4768" fmla="*/ 196485 h 1154858"/>
              <a:gd name="connsiteX4769" fmla="*/ 3815376 w 12187340"/>
              <a:gd name="connsiteY4769" fmla="*/ 203102 h 1154858"/>
              <a:gd name="connsiteX4770" fmla="*/ 3856952 w 12187340"/>
              <a:gd name="connsiteY4770" fmla="*/ 209117 h 1154858"/>
              <a:gd name="connsiteX4771" fmla="*/ 3722186 w 12187340"/>
              <a:gd name="connsiteY4771" fmla="*/ 208917 h 1154858"/>
              <a:gd name="connsiteX4772" fmla="*/ 3762329 w 12187340"/>
              <a:gd name="connsiteY4772" fmla="*/ 202902 h 1154858"/>
              <a:gd name="connsiteX4773" fmla="*/ 3761971 w 12187340"/>
              <a:gd name="connsiteY4773" fmla="*/ 196887 h 1154858"/>
              <a:gd name="connsiteX4774" fmla="*/ 3720395 w 12187340"/>
              <a:gd name="connsiteY4774" fmla="*/ 190872 h 1154858"/>
              <a:gd name="connsiteX4775" fmla="*/ 3722187 w 12187340"/>
              <a:gd name="connsiteY4775" fmla="*/ 208917 h 1154858"/>
              <a:gd name="connsiteX4776" fmla="*/ 3325416 w 12187340"/>
              <a:gd name="connsiteY4776" fmla="*/ 208309 h 1154858"/>
              <a:gd name="connsiteX4777" fmla="*/ 3347997 w 12187340"/>
              <a:gd name="connsiteY4777" fmla="*/ 204901 h 1154858"/>
              <a:gd name="connsiteX4778" fmla="*/ 3347639 w 12187340"/>
              <a:gd name="connsiteY4778" fmla="*/ 200891 h 1154858"/>
              <a:gd name="connsiteX4779" fmla="*/ 3324700 w 12187340"/>
              <a:gd name="connsiteY4779" fmla="*/ 197483 h 1154858"/>
              <a:gd name="connsiteX4780" fmla="*/ 3325417 w 12187340"/>
              <a:gd name="connsiteY4780" fmla="*/ 208309 h 1154858"/>
              <a:gd name="connsiteX4781" fmla="*/ 4406410 w 12187340"/>
              <a:gd name="connsiteY4781" fmla="*/ 208309 h 1154858"/>
              <a:gd name="connsiteX4782" fmla="*/ 4419671 w 12187340"/>
              <a:gd name="connsiteY4782" fmla="*/ 201893 h 1154858"/>
              <a:gd name="connsiteX4783" fmla="*/ 4402109 w 12187340"/>
              <a:gd name="connsiteY4783" fmla="*/ 171418 h 1154858"/>
              <a:gd name="connsiteX4784" fmla="*/ 4397091 w 12187340"/>
              <a:gd name="connsiteY4784" fmla="*/ 167007 h 1154858"/>
              <a:gd name="connsiteX4785" fmla="*/ 4402109 w 12187340"/>
              <a:gd name="connsiteY4785" fmla="*/ 202695 h 1154858"/>
              <a:gd name="connsiteX4786" fmla="*/ 4406410 w 12187340"/>
              <a:gd name="connsiteY4786" fmla="*/ 208309 h 1154858"/>
              <a:gd name="connsiteX4787" fmla="*/ 3047999 w 12187340"/>
              <a:gd name="connsiteY4787" fmla="*/ 208110 h 1154858"/>
              <a:gd name="connsiteX4788" fmla="*/ 3056243 w 12187340"/>
              <a:gd name="connsiteY4788" fmla="*/ 206907 h 1154858"/>
              <a:gd name="connsiteX4789" fmla="*/ 3047999 w 12187340"/>
              <a:gd name="connsiteY4789" fmla="*/ 205704 h 1154858"/>
              <a:gd name="connsiteX4790" fmla="*/ 3047999 w 12187340"/>
              <a:gd name="connsiteY4790" fmla="*/ 208110 h 1154858"/>
              <a:gd name="connsiteX4791" fmla="*/ 3401401 w 12187340"/>
              <a:gd name="connsiteY4791" fmla="*/ 208110 h 1154858"/>
              <a:gd name="connsiteX4792" fmla="*/ 3402118 w 12187340"/>
              <a:gd name="connsiteY4792" fmla="*/ 197483 h 1154858"/>
              <a:gd name="connsiteX4793" fmla="*/ 3378462 w 12187340"/>
              <a:gd name="connsiteY4793" fmla="*/ 201293 h 1154858"/>
              <a:gd name="connsiteX4794" fmla="*/ 3378462 w 12187340"/>
              <a:gd name="connsiteY4794" fmla="*/ 204501 h 1154858"/>
              <a:gd name="connsiteX4795" fmla="*/ 3401401 w 12187340"/>
              <a:gd name="connsiteY4795" fmla="*/ 208110 h 1154858"/>
              <a:gd name="connsiteX4796" fmla="*/ 3033663 w 12187340"/>
              <a:gd name="connsiteY4796" fmla="*/ 207910 h 1154858"/>
              <a:gd name="connsiteX4797" fmla="*/ 3033663 w 12187340"/>
              <a:gd name="connsiteY4797" fmla="*/ 205705 h 1154858"/>
              <a:gd name="connsiteX4798" fmla="*/ 3026494 w 12187340"/>
              <a:gd name="connsiteY4798" fmla="*/ 206707 h 1154858"/>
              <a:gd name="connsiteX4799" fmla="*/ 3029720 w 12187340"/>
              <a:gd name="connsiteY4799" fmla="*/ 207308 h 1154858"/>
              <a:gd name="connsiteX4800" fmla="*/ 3033663 w 12187340"/>
              <a:gd name="connsiteY4800" fmla="*/ 207909 h 1154858"/>
              <a:gd name="connsiteX4801" fmla="*/ 2894954 w 12187340"/>
              <a:gd name="connsiteY4801" fmla="*/ 207709 h 1154858"/>
              <a:gd name="connsiteX4802" fmla="*/ 2896029 w 12187340"/>
              <a:gd name="connsiteY4802" fmla="*/ 207709 h 1154858"/>
              <a:gd name="connsiteX4803" fmla="*/ 2896029 w 12187340"/>
              <a:gd name="connsiteY4803" fmla="*/ 207108 h 1154858"/>
              <a:gd name="connsiteX4804" fmla="*/ 2896029 w 12187340"/>
              <a:gd name="connsiteY4804" fmla="*/ 206908 h 1154858"/>
              <a:gd name="connsiteX4805" fmla="*/ 2895312 w 12187340"/>
              <a:gd name="connsiteY4805" fmla="*/ 200492 h 1154858"/>
              <a:gd name="connsiteX4806" fmla="*/ 2893162 w 12187340"/>
              <a:gd name="connsiteY4806" fmla="*/ 200492 h 1154858"/>
              <a:gd name="connsiteX4807" fmla="*/ 2893162 w 12187340"/>
              <a:gd name="connsiteY4807" fmla="*/ 200692 h 1154858"/>
              <a:gd name="connsiteX4808" fmla="*/ 2893162 w 12187340"/>
              <a:gd name="connsiteY4808" fmla="*/ 200891 h 1154858"/>
              <a:gd name="connsiteX4809" fmla="*/ 2888861 w 12187340"/>
              <a:gd name="connsiteY4809" fmla="*/ 202696 h 1154858"/>
              <a:gd name="connsiteX4810" fmla="*/ 2880617 w 12187340"/>
              <a:gd name="connsiteY4810" fmla="*/ 200691 h 1154858"/>
              <a:gd name="connsiteX4811" fmla="*/ 2871656 w 12187340"/>
              <a:gd name="connsiteY4811" fmla="*/ 200691 h 1154858"/>
              <a:gd name="connsiteX4812" fmla="*/ 2882051 w 12187340"/>
              <a:gd name="connsiteY4812" fmla="*/ 206104 h 1154858"/>
              <a:gd name="connsiteX4813" fmla="*/ 2888861 w 12187340"/>
              <a:gd name="connsiteY4813" fmla="*/ 202696 h 1154858"/>
              <a:gd name="connsiteX4814" fmla="*/ 2882409 w 12187340"/>
              <a:gd name="connsiteY4814" fmla="*/ 206305 h 1154858"/>
              <a:gd name="connsiteX4815" fmla="*/ 2894954 w 12187340"/>
              <a:gd name="connsiteY4815" fmla="*/ 207708 h 1154858"/>
              <a:gd name="connsiteX4816" fmla="*/ 2896747 w 12187340"/>
              <a:gd name="connsiteY4816" fmla="*/ 207709 h 1154858"/>
              <a:gd name="connsiteX4817" fmla="*/ 2897104 w 12187340"/>
              <a:gd name="connsiteY4817" fmla="*/ 207709 h 1154858"/>
              <a:gd name="connsiteX4818" fmla="*/ 2900688 w 12187340"/>
              <a:gd name="connsiteY4818" fmla="*/ 206707 h 1154858"/>
              <a:gd name="connsiteX4819" fmla="*/ 2900688 w 12187340"/>
              <a:gd name="connsiteY4819" fmla="*/ 205103 h 1154858"/>
              <a:gd name="connsiteX4820" fmla="*/ 2896387 w 12187340"/>
              <a:gd name="connsiteY4820" fmla="*/ 203900 h 1154858"/>
              <a:gd name="connsiteX4821" fmla="*/ 2896387 w 12187340"/>
              <a:gd name="connsiteY4821" fmla="*/ 206908 h 1154858"/>
              <a:gd name="connsiteX4822" fmla="*/ 2896745 w 12187340"/>
              <a:gd name="connsiteY4822" fmla="*/ 207709 h 1154858"/>
              <a:gd name="connsiteX4823" fmla="*/ 2898539 w 12187340"/>
              <a:gd name="connsiteY4823" fmla="*/ 207709 h 1154858"/>
              <a:gd name="connsiteX4824" fmla="*/ 2900689 w 12187340"/>
              <a:gd name="connsiteY4824" fmla="*/ 207709 h 1154858"/>
              <a:gd name="connsiteX4825" fmla="*/ 2900689 w 12187340"/>
              <a:gd name="connsiteY4825" fmla="*/ 207108 h 1154858"/>
              <a:gd name="connsiteX4826" fmla="*/ 2898539 w 12187340"/>
              <a:gd name="connsiteY4826" fmla="*/ 207709 h 1154858"/>
              <a:gd name="connsiteX4827" fmla="*/ 2901406 w 12187340"/>
              <a:gd name="connsiteY4827" fmla="*/ 207709 h 1154858"/>
              <a:gd name="connsiteX4828" fmla="*/ 2907858 w 12187340"/>
              <a:gd name="connsiteY4828" fmla="*/ 207709 h 1154858"/>
              <a:gd name="connsiteX4829" fmla="*/ 2907858 w 12187340"/>
              <a:gd name="connsiteY4829" fmla="*/ 207108 h 1154858"/>
              <a:gd name="connsiteX4830" fmla="*/ 2904273 w 12187340"/>
              <a:gd name="connsiteY4830" fmla="*/ 206106 h 1154858"/>
              <a:gd name="connsiteX4831" fmla="*/ 2901406 w 12187340"/>
              <a:gd name="connsiteY4831" fmla="*/ 206908 h 1154858"/>
              <a:gd name="connsiteX4832" fmla="*/ 2901406 w 12187340"/>
              <a:gd name="connsiteY4832" fmla="*/ 207709 h 1154858"/>
              <a:gd name="connsiteX4833" fmla="*/ 2908216 w 12187340"/>
              <a:gd name="connsiteY4833" fmla="*/ 207709 h 1154858"/>
              <a:gd name="connsiteX4834" fmla="*/ 2909291 w 12187340"/>
              <a:gd name="connsiteY4834" fmla="*/ 207709 h 1154858"/>
              <a:gd name="connsiteX4835" fmla="*/ 2908216 w 12187340"/>
              <a:gd name="connsiteY4835" fmla="*/ 207308 h 1154858"/>
              <a:gd name="connsiteX4836" fmla="*/ 2908216 w 12187340"/>
              <a:gd name="connsiteY4836" fmla="*/ 207709 h 1154858"/>
              <a:gd name="connsiteX4837" fmla="*/ 2911442 w 12187340"/>
              <a:gd name="connsiteY4837" fmla="*/ 207709 h 1154858"/>
              <a:gd name="connsiteX4838" fmla="*/ 2912516 w 12187340"/>
              <a:gd name="connsiteY4838" fmla="*/ 207709 h 1154858"/>
              <a:gd name="connsiteX4839" fmla="*/ 2912874 w 12187340"/>
              <a:gd name="connsiteY4839" fmla="*/ 203499 h 1154858"/>
              <a:gd name="connsiteX4840" fmla="*/ 2908573 w 12187340"/>
              <a:gd name="connsiteY4840" fmla="*/ 204902 h 1154858"/>
              <a:gd name="connsiteX4841" fmla="*/ 2908215 w 12187340"/>
              <a:gd name="connsiteY4841" fmla="*/ 206908 h 1154858"/>
              <a:gd name="connsiteX4842" fmla="*/ 2911441 w 12187340"/>
              <a:gd name="connsiteY4842" fmla="*/ 207709 h 1154858"/>
              <a:gd name="connsiteX4843" fmla="*/ 2913234 w 12187340"/>
              <a:gd name="connsiteY4843" fmla="*/ 207709 h 1154858"/>
              <a:gd name="connsiteX4844" fmla="*/ 2913951 w 12187340"/>
              <a:gd name="connsiteY4844" fmla="*/ 207709 h 1154858"/>
              <a:gd name="connsiteX4845" fmla="*/ 2927571 w 12187340"/>
              <a:gd name="connsiteY4845" fmla="*/ 206105 h 1154858"/>
              <a:gd name="connsiteX4846" fmla="*/ 2916818 w 12187340"/>
              <a:gd name="connsiteY4846" fmla="*/ 200492 h 1154858"/>
              <a:gd name="connsiteX4847" fmla="*/ 2913592 w 12187340"/>
              <a:gd name="connsiteY4847" fmla="*/ 200492 h 1154858"/>
              <a:gd name="connsiteX4848" fmla="*/ 2913234 w 12187340"/>
              <a:gd name="connsiteY4848" fmla="*/ 207709 h 1154858"/>
              <a:gd name="connsiteX4849" fmla="*/ 2907858 w 12187340"/>
              <a:gd name="connsiteY4849" fmla="*/ 206707 h 1154858"/>
              <a:gd name="connsiteX4850" fmla="*/ 2907858 w 12187340"/>
              <a:gd name="connsiteY4850" fmla="*/ 205103 h 1154858"/>
              <a:gd name="connsiteX4851" fmla="*/ 2904990 w 12187340"/>
              <a:gd name="connsiteY4851" fmla="*/ 205905 h 1154858"/>
              <a:gd name="connsiteX4852" fmla="*/ 2907858 w 12187340"/>
              <a:gd name="connsiteY4852" fmla="*/ 206706 h 1154858"/>
              <a:gd name="connsiteX4853" fmla="*/ 2901406 w 12187340"/>
              <a:gd name="connsiteY4853" fmla="*/ 206506 h 1154858"/>
              <a:gd name="connsiteX4854" fmla="*/ 2903557 w 12187340"/>
              <a:gd name="connsiteY4854" fmla="*/ 205905 h 1154858"/>
              <a:gd name="connsiteX4855" fmla="*/ 2901048 w 12187340"/>
              <a:gd name="connsiteY4855" fmla="*/ 205304 h 1154858"/>
              <a:gd name="connsiteX4856" fmla="*/ 2901405 w 12187340"/>
              <a:gd name="connsiteY4856" fmla="*/ 206507 h 1154858"/>
              <a:gd name="connsiteX4857" fmla="*/ 3024344 w 12187340"/>
              <a:gd name="connsiteY4857" fmla="*/ 206506 h 1154858"/>
              <a:gd name="connsiteX4858" fmla="*/ 3033663 w 12187340"/>
              <a:gd name="connsiteY4858" fmla="*/ 205103 h 1154858"/>
              <a:gd name="connsiteX4859" fmla="*/ 3033663 w 12187340"/>
              <a:gd name="connsiteY4859" fmla="*/ 203499 h 1154858"/>
              <a:gd name="connsiteX4860" fmla="*/ 3023985 w 12187340"/>
              <a:gd name="connsiteY4860" fmla="*/ 202095 h 1154858"/>
              <a:gd name="connsiteX4861" fmla="*/ 3023985 w 12187340"/>
              <a:gd name="connsiteY4861" fmla="*/ 201896 h 1154858"/>
              <a:gd name="connsiteX4862" fmla="*/ 3023628 w 12187340"/>
              <a:gd name="connsiteY4862" fmla="*/ 201896 h 1154858"/>
              <a:gd name="connsiteX4863" fmla="*/ 3023985 w 12187340"/>
              <a:gd name="connsiteY4863" fmla="*/ 206307 h 1154858"/>
              <a:gd name="connsiteX4864" fmla="*/ 3024343 w 12187340"/>
              <a:gd name="connsiteY4864" fmla="*/ 206506 h 1154858"/>
              <a:gd name="connsiteX4865" fmla="*/ 3057677 w 12187340"/>
              <a:gd name="connsiteY4865" fmla="*/ 206506 h 1154858"/>
              <a:gd name="connsiteX4866" fmla="*/ 3058035 w 12187340"/>
              <a:gd name="connsiteY4866" fmla="*/ 201895 h 1154858"/>
              <a:gd name="connsiteX4867" fmla="*/ 3047999 w 12187340"/>
              <a:gd name="connsiteY4867" fmla="*/ 203499 h 1154858"/>
              <a:gd name="connsiteX4868" fmla="*/ 3047999 w 12187340"/>
              <a:gd name="connsiteY4868" fmla="*/ 205103 h 1154858"/>
              <a:gd name="connsiteX4869" fmla="*/ 3057676 w 12187340"/>
              <a:gd name="connsiteY4869" fmla="*/ 206506 h 1154858"/>
              <a:gd name="connsiteX4870" fmla="*/ 2881335 w 12187340"/>
              <a:gd name="connsiteY4870" fmla="*/ 206307 h 1154858"/>
              <a:gd name="connsiteX4871" fmla="*/ 2871299 w 12187340"/>
              <a:gd name="connsiteY4871" fmla="*/ 201094 h 1154858"/>
              <a:gd name="connsiteX4872" fmla="*/ 2864847 w 12187340"/>
              <a:gd name="connsiteY4872" fmla="*/ 204502 h 1154858"/>
              <a:gd name="connsiteX4873" fmla="*/ 2881335 w 12187340"/>
              <a:gd name="connsiteY4873" fmla="*/ 206307 h 1154858"/>
              <a:gd name="connsiteX4874" fmla="*/ 3023268 w 12187340"/>
              <a:gd name="connsiteY4874" fmla="*/ 206307 h 1154858"/>
              <a:gd name="connsiteX4875" fmla="*/ 3015383 w 12187340"/>
              <a:gd name="connsiteY4875" fmla="*/ 105658 h 1154858"/>
              <a:gd name="connsiteX4876" fmla="*/ 2919685 w 12187340"/>
              <a:gd name="connsiteY4876" fmla="*/ 105658 h 1154858"/>
              <a:gd name="connsiteX4877" fmla="*/ 2918252 w 12187340"/>
              <a:gd name="connsiteY4877" fmla="*/ 126307 h 1154858"/>
              <a:gd name="connsiteX4878" fmla="*/ 2918252 w 12187340"/>
              <a:gd name="connsiteY4878" fmla="*/ 126508 h 1154858"/>
              <a:gd name="connsiteX4879" fmla="*/ 2917894 w 12187340"/>
              <a:gd name="connsiteY4879" fmla="*/ 130518 h 1154858"/>
              <a:gd name="connsiteX4880" fmla="*/ 2916819 w 12187340"/>
              <a:gd name="connsiteY4880" fmla="*/ 149966 h 1154858"/>
              <a:gd name="connsiteX4881" fmla="*/ 2916819 w 12187340"/>
              <a:gd name="connsiteY4881" fmla="*/ 150165 h 1154858"/>
              <a:gd name="connsiteX4882" fmla="*/ 2916461 w 12187340"/>
              <a:gd name="connsiteY4882" fmla="*/ 153373 h 1154858"/>
              <a:gd name="connsiteX4883" fmla="*/ 2916461 w 12187340"/>
              <a:gd name="connsiteY4883" fmla="*/ 153573 h 1154858"/>
              <a:gd name="connsiteX4884" fmla="*/ 2916819 w 12187340"/>
              <a:gd name="connsiteY4884" fmla="*/ 153573 h 1154858"/>
              <a:gd name="connsiteX4885" fmla="*/ 2916819 w 12187340"/>
              <a:gd name="connsiteY4885" fmla="*/ 153773 h 1154858"/>
              <a:gd name="connsiteX4886" fmla="*/ 2916461 w 12187340"/>
              <a:gd name="connsiteY4886" fmla="*/ 153773 h 1154858"/>
              <a:gd name="connsiteX4887" fmla="*/ 2915745 w 12187340"/>
              <a:gd name="connsiteY4887" fmla="*/ 163998 h 1154858"/>
              <a:gd name="connsiteX4888" fmla="*/ 2915387 w 12187340"/>
              <a:gd name="connsiteY4888" fmla="*/ 170414 h 1154858"/>
              <a:gd name="connsiteX4889" fmla="*/ 2915744 w 12187340"/>
              <a:gd name="connsiteY4889" fmla="*/ 170560 h 1154858"/>
              <a:gd name="connsiteX4890" fmla="*/ 2915745 w 12187340"/>
              <a:gd name="connsiteY4890" fmla="*/ 170614 h 1154858"/>
              <a:gd name="connsiteX4891" fmla="*/ 2915745 w 12187340"/>
              <a:gd name="connsiteY4891" fmla="*/ 170813 h 1154858"/>
              <a:gd name="connsiteX4892" fmla="*/ 2915387 w 12187340"/>
              <a:gd name="connsiteY4892" fmla="*/ 170813 h 1154858"/>
              <a:gd name="connsiteX4893" fmla="*/ 2915029 w 12187340"/>
              <a:gd name="connsiteY4893" fmla="*/ 175023 h 1154858"/>
              <a:gd name="connsiteX4894" fmla="*/ 2976677 w 12187340"/>
              <a:gd name="connsiteY4894" fmla="*/ 200085 h 1154858"/>
              <a:gd name="connsiteX4895" fmla="*/ 2979544 w 12187340"/>
              <a:gd name="connsiteY4895" fmla="*/ 200085 h 1154858"/>
              <a:gd name="connsiteX4896" fmla="*/ 2979902 w 12187340"/>
              <a:gd name="connsiteY4896" fmla="*/ 200085 h 1154858"/>
              <a:gd name="connsiteX4897" fmla="*/ 2979902 w 12187340"/>
              <a:gd name="connsiteY4897" fmla="*/ 200285 h 1154858"/>
              <a:gd name="connsiteX4898" fmla="*/ 2979902 w 12187340"/>
              <a:gd name="connsiteY4898" fmla="*/ 200485 h 1154858"/>
              <a:gd name="connsiteX4899" fmla="*/ 3023271 w 12187340"/>
              <a:gd name="connsiteY4899" fmla="*/ 206299 h 1154858"/>
              <a:gd name="connsiteX4900" fmla="*/ 2928287 w 12187340"/>
              <a:gd name="connsiteY4900" fmla="*/ 206107 h 1154858"/>
              <a:gd name="connsiteX4901" fmla="*/ 2944775 w 12187340"/>
              <a:gd name="connsiteY4901" fmla="*/ 204102 h 1154858"/>
              <a:gd name="connsiteX4902" fmla="*/ 2940832 w 12187340"/>
              <a:gd name="connsiteY4902" fmla="*/ 201897 h 1154858"/>
              <a:gd name="connsiteX4903" fmla="*/ 2937606 w 12187340"/>
              <a:gd name="connsiteY4903" fmla="*/ 201296 h 1154858"/>
              <a:gd name="connsiteX4904" fmla="*/ 2928287 w 12187340"/>
              <a:gd name="connsiteY4904" fmla="*/ 206108 h 1154858"/>
              <a:gd name="connsiteX4905" fmla="*/ 2927930 w 12187340"/>
              <a:gd name="connsiteY4905" fmla="*/ 205908 h 1154858"/>
              <a:gd name="connsiteX4906" fmla="*/ 2936890 w 12187340"/>
              <a:gd name="connsiteY4906" fmla="*/ 201096 h 1154858"/>
              <a:gd name="connsiteX4907" fmla="*/ 2933664 w 12187340"/>
              <a:gd name="connsiteY4907" fmla="*/ 200495 h 1154858"/>
              <a:gd name="connsiteX4908" fmla="*/ 2917535 w 12187340"/>
              <a:gd name="connsiteY4908" fmla="*/ 200495 h 1154858"/>
              <a:gd name="connsiteX4909" fmla="*/ 2927930 w 12187340"/>
              <a:gd name="connsiteY4909" fmla="*/ 205908 h 1154858"/>
              <a:gd name="connsiteX4910" fmla="*/ 2904274 w 12187340"/>
              <a:gd name="connsiteY4910" fmla="*/ 205707 h 1154858"/>
              <a:gd name="connsiteX4911" fmla="*/ 2907858 w 12187340"/>
              <a:gd name="connsiteY4911" fmla="*/ 204504 h 1154858"/>
              <a:gd name="connsiteX4912" fmla="*/ 2907858 w 12187340"/>
              <a:gd name="connsiteY4912" fmla="*/ 202499 h 1154858"/>
              <a:gd name="connsiteX4913" fmla="*/ 2904991 w 12187340"/>
              <a:gd name="connsiteY4913" fmla="*/ 201898 h 1154858"/>
              <a:gd name="connsiteX4914" fmla="*/ 2901048 w 12187340"/>
              <a:gd name="connsiteY4914" fmla="*/ 202697 h 1154858"/>
              <a:gd name="connsiteX4915" fmla="*/ 2901048 w 12187340"/>
              <a:gd name="connsiteY4915" fmla="*/ 204903 h 1154858"/>
              <a:gd name="connsiteX4916" fmla="*/ 2904273 w 12187340"/>
              <a:gd name="connsiteY4916" fmla="*/ 205704 h 1154858"/>
              <a:gd name="connsiteX4917" fmla="*/ 3034379 w 12187340"/>
              <a:gd name="connsiteY4917" fmla="*/ 204903 h 1154858"/>
              <a:gd name="connsiteX4918" fmla="*/ 3039039 w 12187340"/>
              <a:gd name="connsiteY4918" fmla="*/ 204302 h 1154858"/>
              <a:gd name="connsiteX4919" fmla="*/ 3034379 w 12187340"/>
              <a:gd name="connsiteY4919" fmla="*/ 203701 h 1154858"/>
              <a:gd name="connsiteX4920" fmla="*/ 3034379 w 12187340"/>
              <a:gd name="connsiteY4920" fmla="*/ 204904 h 1154858"/>
              <a:gd name="connsiteX4921" fmla="*/ 3046924 w 12187340"/>
              <a:gd name="connsiteY4921" fmla="*/ 204903 h 1154858"/>
              <a:gd name="connsiteX4922" fmla="*/ 3046924 w 12187340"/>
              <a:gd name="connsiteY4922" fmla="*/ 203700 h 1154858"/>
              <a:gd name="connsiteX4923" fmla="*/ 3042623 w 12187340"/>
              <a:gd name="connsiteY4923" fmla="*/ 204301 h 1154858"/>
              <a:gd name="connsiteX4924" fmla="*/ 3046924 w 12187340"/>
              <a:gd name="connsiteY4924" fmla="*/ 204902 h 1154858"/>
              <a:gd name="connsiteX4925" fmla="*/ 2900689 w 12187340"/>
              <a:gd name="connsiteY4925" fmla="*/ 204702 h 1154858"/>
              <a:gd name="connsiteX4926" fmla="*/ 2900689 w 12187340"/>
              <a:gd name="connsiteY4926" fmla="*/ 202898 h 1154858"/>
              <a:gd name="connsiteX4927" fmla="*/ 2897105 w 12187340"/>
              <a:gd name="connsiteY4927" fmla="*/ 203699 h 1154858"/>
              <a:gd name="connsiteX4928" fmla="*/ 2900689 w 12187340"/>
              <a:gd name="connsiteY4928" fmla="*/ 204702 h 1154858"/>
              <a:gd name="connsiteX4929" fmla="*/ 2864130 w 12187340"/>
              <a:gd name="connsiteY4929" fmla="*/ 204503 h 1154858"/>
              <a:gd name="connsiteX4930" fmla="*/ 2857320 w 12187340"/>
              <a:gd name="connsiteY4930" fmla="*/ 200894 h 1154858"/>
              <a:gd name="connsiteX4931" fmla="*/ 2853736 w 12187340"/>
              <a:gd name="connsiteY4931" fmla="*/ 203300 h 1154858"/>
              <a:gd name="connsiteX4932" fmla="*/ 2864130 w 12187340"/>
              <a:gd name="connsiteY4932" fmla="*/ 204503 h 1154858"/>
              <a:gd name="connsiteX4933" fmla="*/ 2908574 w 12187340"/>
              <a:gd name="connsiteY4933" fmla="*/ 204503 h 1154858"/>
              <a:gd name="connsiteX4934" fmla="*/ 2912159 w 12187340"/>
              <a:gd name="connsiteY4934" fmla="*/ 203300 h 1154858"/>
              <a:gd name="connsiteX4935" fmla="*/ 2908574 w 12187340"/>
              <a:gd name="connsiteY4935" fmla="*/ 202498 h 1154858"/>
              <a:gd name="connsiteX4936" fmla="*/ 2908574 w 12187340"/>
              <a:gd name="connsiteY4936" fmla="*/ 204503 h 1154858"/>
              <a:gd name="connsiteX4937" fmla="*/ 3349789 w 12187340"/>
              <a:gd name="connsiteY4937" fmla="*/ 204503 h 1154858"/>
              <a:gd name="connsiteX4938" fmla="*/ 3360900 w 12187340"/>
              <a:gd name="connsiteY4938" fmla="*/ 202899 h 1154858"/>
              <a:gd name="connsiteX4939" fmla="*/ 3349430 w 12187340"/>
              <a:gd name="connsiteY4939" fmla="*/ 201295 h 1154858"/>
              <a:gd name="connsiteX4940" fmla="*/ 3349788 w 12187340"/>
              <a:gd name="connsiteY4940" fmla="*/ 204503 h 1154858"/>
              <a:gd name="connsiteX4941" fmla="*/ 2864489 w 12187340"/>
              <a:gd name="connsiteY4941" fmla="*/ 204303 h 1154858"/>
              <a:gd name="connsiteX4942" fmla="*/ 2870940 w 12187340"/>
              <a:gd name="connsiteY4942" fmla="*/ 200694 h 1154858"/>
              <a:gd name="connsiteX4943" fmla="*/ 2857679 w 12187340"/>
              <a:gd name="connsiteY4943" fmla="*/ 200694 h 1154858"/>
              <a:gd name="connsiteX4944" fmla="*/ 2864489 w 12187340"/>
              <a:gd name="connsiteY4944" fmla="*/ 204303 h 1154858"/>
              <a:gd name="connsiteX4945" fmla="*/ 3376670 w 12187340"/>
              <a:gd name="connsiteY4945" fmla="*/ 204303 h 1154858"/>
              <a:gd name="connsiteX4946" fmla="*/ 3376670 w 12187340"/>
              <a:gd name="connsiteY4946" fmla="*/ 201496 h 1154858"/>
              <a:gd name="connsiteX4947" fmla="*/ 3367351 w 12187340"/>
              <a:gd name="connsiteY4947" fmla="*/ 202899 h 1154858"/>
              <a:gd name="connsiteX4948" fmla="*/ 3376670 w 12187340"/>
              <a:gd name="connsiteY4948" fmla="*/ 204303 h 1154858"/>
              <a:gd name="connsiteX4949" fmla="*/ 2945491 w 12187340"/>
              <a:gd name="connsiteY4949" fmla="*/ 203902 h 1154858"/>
              <a:gd name="connsiteX4950" fmla="*/ 2947284 w 12187340"/>
              <a:gd name="connsiteY4950" fmla="*/ 203100 h 1154858"/>
              <a:gd name="connsiteX4951" fmla="*/ 2941907 w 12187340"/>
              <a:gd name="connsiteY4951" fmla="*/ 202097 h 1154858"/>
              <a:gd name="connsiteX4952" fmla="*/ 2945491 w 12187340"/>
              <a:gd name="connsiteY4952" fmla="*/ 203902 h 1154858"/>
              <a:gd name="connsiteX4953" fmla="*/ 3040831 w 12187340"/>
              <a:gd name="connsiteY4953" fmla="*/ 203902 h 1154858"/>
              <a:gd name="connsiteX4954" fmla="*/ 3046924 w 12187340"/>
              <a:gd name="connsiteY4954" fmla="*/ 203100 h 1154858"/>
              <a:gd name="connsiteX4955" fmla="*/ 3046924 w 12187340"/>
              <a:gd name="connsiteY4955" fmla="*/ 200293 h 1154858"/>
              <a:gd name="connsiteX4956" fmla="*/ 3041548 w 12187340"/>
              <a:gd name="connsiteY4956" fmla="*/ 199491 h 1154858"/>
              <a:gd name="connsiteX4957" fmla="*/ 3034379 w 12187340"/>
              <a:gd name="connsiteY4957" fmla="*/ 200494 h 1154858"/>
              <a:gd name="connsiteX4958" fmla="*/ 3034379 w 12187340"/>
              <a:gd name="connsiteY4958" fmla="*/ 203100 h 1154858"/>
              <a:gd name="connsiteX4959" fmla="*/ 3040831 w 12187340"/>
              <a:gd name="connsiteY4959" fmla="*/ 203902 h 1154858"/>
              <a:gd name="connsiteX4960" fmla="*/ 2896388 w 12187340"/>
              <a:gd name="connsiteY4960" fmla="*/ 203500 h 1154858"/>
              <a:gd name="connsiteX4961" fmla="*/ 2900689 w 12187340"/>
              <a:gd name="connsiteY4961" fmla="*/ 202498 h 1154858"/>
              <a:gd name="connsiteX4962" fmla="*/ 2900331 w 12187340"/>
              <a:gd name="connsiteY4962" fmla="*/ 201094 h 1154858"/>
              <a:gd name="connsiteX4963" fmla="*/ 2898181 w 12187340"/>
              <a:gd name="connsiteY4963" fmla="*/ 200493 h 1154858"/>
              <a:gd name="connsiteX4964" fmla="*/ 2896030 w 12187340"/>
              <a:gd name="connsiteY4964" fmla="*/ 200493 h 1154858"/>
              <a:gd name="connsiteX4965" fmla="*/ 2896388 w 12187340"/>
              <a:gd name="connsiteY4965" fmla="*/ 203501 h 1154858"/>
              <a:gd name="connsiteX4966" fmla="*/ 2950868 w 12187340"/>
              <a:gd name="connsiteY4966" fmla="*/ 203500 h 1154858"/>
              <a:gd name="connsiteX4967" fmla="*/ 2955886 w 12187340"/>
              <a:gd name="connsiteY4967" fmla="*/ 202899 h 1154858"/>
              <a:gd name="connsiteX4968" fmla="*/ 2952301 w 12187340"/>
              <a:gd name="connsiteY4968" fmla="*/ 200694 h 1154858"/>
              <a:gd name="connsiteX4969" fmla="*/ 2948359 w 12187340"/>
              <a:gd name="connsiteY4969" fmla="*/ 202899 h 1154858"/>
              <a:gd name="connsiteX4970" fmla="*/ 2950868 w 12187340"/>
              <a:gd name="connsiteY4970" fmla="*/ 203500 h 1154858"/>
              <a:gd name="connsiteX4971" fmla="*/ 2853019 w 12187340"/>
              <a:gd name="connsiteY4971" fmla="*/ 203301 h 1154858"/>
              <a:gd name="connsiteX4972" fmla="*/ 2848360 w 12187340"/>
              <a:gd name="connsiteY4972" fmla="*/ 200694 h 1154858"/>
              <a:gd name="connsiteX4973" fmla="*/ 2843700 w 12187340"/>
              <a:gd name="connsiteY4973" fmla="*/ 200694 h 1154858"/>
              <a:gd name="connsiteX4974" fmla="*/ 2851586 w 12187340"/>
              <a:gd name="connsiteY4974" fmla="*/ 203100 h 1154858"/>
              <a:gd name="connsiteX4975" fmla="*/ 2853019 w 12187340"/>
              <a:gd name="connsiteY4975" fmla="*/ 203300 h 1154858"/>
              <a:gd name="connsiteX4976" fmla="*/ 2850510 w 12187340"/>
              <a:gd name="connsiteY4976" fmla="*/ 203101 h 1154858"/>
              <a:gd name="connsiteX4977" fmla="*/ 2842625 w 12187340"/>
              <a:gd name="connsiteY4977" fmla="*/ 200695 h 1154858"/>
              <a:gd name="connsiteX4978" fmla="*/ 2834023 w 12187340"/>
              <a:gd name="connsiteY4978" fmla="*/ 200695 h 1154858"/>
              <a:gd name="connsiteX4979" fmla="*/ 2848001 w 12187340"/>
              <a:gd name="connsiteY4979" fmla="*/ 202900 h 1154858"/>
              <a:gd name="connsiteX4980" fmla="*/ 2850510 w 12187340"/>
              <a:gd name="connsiteY4980" fmla="*/ 203100 h 1154858"/>
              <a:gd name="connsiteX4981" fmla="*/ 2853378 w 12187340"/>
              <a:gd name="connsiteY4981" fmla="*/ 203101 h 1154858"/>
              <a:gd name="connsiteX4982" fmla="*/ 2856962 w 12187340"/>
              <a:gd name="connsiteY4982" fmla="*/ 200695 h 1154858"/>
              <a:gd name="connsiteX4983" fmla="*/ 2849077 w 12187340"/>
              <a:gd name="connsiteY4983" fmla="*/ 200695 h 1154858"/>
              <a:gd name="connsiteX4984" fmla="*/ 2853378 w 12187340"/>
              <a:gd name="connsiteY4984" fmla="*/ 203101 h 1154858"/>
              <a:gd name="connsiteX4985" fmla="*/ 2912875 w 12187340"/>
              <a:gd name="connsiteY4985" fmla="*/ 203101 h 1154858"/>
              <a:gd name="connsiteX4986" fmla="*/ 2912875 w 12187340"/>
              <a:gd name="connsiteY4986" fmla="*/ 200495 h 1154858"/>
              <a:gd name="connsiteX4987" fmla="*/ 2911083 w 12187340"/>
              <a:gd name="connsiteY4987" fmla="*/ 200495 h 1154858"/>
              <a:gd name="connsiteX4988" fmla="*/ 2908574 w 12187340"/>
              <a:gd name="connsiteY4988" fmla="*/ 201096 h 1154858"/>
              <a:gd name="connsiteX4989" fmla="*/ 2908574 w 12187340"/>
              <a:gd name="connsiteY4989" fmla="*/ 202299 h 1154858"/>
              <a:gd name="connsiteX4990" fmla="*/ 2912875 w 12187340"/>
              <a:gd name="connsiteY4990" fmla="*/ 203100 h 1154858"/>
              <a:gd name="connsiteX4991" fmla="*/ 2947642 w 12187340"/>
              <a:gd name="connsiteY4991" fmla="*/ 202900 h 1154858"/>
              <a:gd name="connsiteX4992" fmla="*/ 2951943 w 12187340"/>
              <a:gd name="connsiteY4992" fmla="*/ 200494 h 1154858"/>
              <a:gd name="connsiteX4993" fmla="*/ 2939040 w 12187340"/>
              <a:gd name="connsiteY4993" fmla="*/ 200494 h 1154858"/>
              <a:gd name="connsiteX4994" fmla="*/ 2941190 w 12187340"/>
              <a:gd name="connsiteY4994" fmla="*/ 201695 h 1154858"/>
              <a:gd name="connsiteX4995" fmla="*/ 2947642 w 12187340"/>
              <a:gd name="connsiteY4995" fmla="*/ 202898 h 1154858"/>
              <a:gd name="connsiteX4996" fmla="*/ 3033663 w 12187340"/>
              <a:gd name="connsiteY4996" fmla="*/ 202900 h 1154858"/>
              <a:gd name="connsiteX4997" fmla="*/ 3033305 w 12187340"/>
              <a:gd name="connsiteY4997" fmla="*/ 200695 h 1154858"/>
              <a:gd name="connsiteX4998" fmla="*/ 3025778 w 12187340"/>
              <a:gd name="connsiteY4998" fmla="*/ 201697 h 1154858"/>
              <a:gd name="connsiteX4999" fmla="*/ 3033663 w 12187340"/>
              <a:gd name="connsiteY4999" fmla="*/ 202900 h 1154858"/>
              <a:gd name="connsiteX5000" fmla="*/ 3047999 w 12187340"/>
              <a:gd name="connsiteY5000" fmla="*/ 202900 h 1154858"/>
              <a:gd name="connsiteX5001" fmla="*/ 3056243 w 12187340"/>
              <a:gd name="connsiteY5001" fmla="*/ 201697 h 1154858"/>
              <a:gd name="connsiteX5002" fmla="*/ 3047999 w 12187340"/>
              <a:gd name="connsiteY5002" fmla="*/ 200494 h 1154858"/>
              <a:gd name="connsiteX5003" fmla="*/ 3047999 w 12187340"/>
              <a:gd name="connsiteY5003" fmla="*/ 202900 h 1154858"/>
              <a:gd name="connsiteX5004" fmla="*/ 2956602 w 12187340"/>
              <a:gd name="connsiteY5004" fmla="*/ 202701 h 1154858"/>
              <a:gd name="connsiteX5005" fmla="*/ 2960545 w 12187340"/>
              <a:gd name="connsiteY5005" fmla="*/ 200495 h 1154858"/>
              <a:gd name="connsiteX5006" fmla="*/ 2953018 w 12187340"/>
              <a:gd name="connsiteY5006" fmla="*/ 200495 h 1154858"/>
              <a:gd name="connsiteX5007" fmla="*/ 2956602 w 12187340"/>
              <a:gd name="connsiteY5007" fmla="*/ 202701 h 1154858"/>
              <a:gd name="connsiteX5008" fmla="*/ 2957319 w 12187340"/>
              <a:gd name="connsiteY5008" fmla="*/ 202701 h 1154858"/>
              <a:gd name="connsiteX5009" fmla="*/ 2963412 w 12187340"/>
              <a:gd name="connsiteY5009" fmla="*/ 202100 h 1154858"/>
              <a:gd name="connsiteX5010" fmla="*/ 2976674 w 12187340"/>
              <a:gd name="connsiteY5010" fmla="*/ 200496 h 1154858"/>
              <a:gd name="connsiteX5011" fmla="*/ 2961620 w 12187340"/>
              <a:gd name="connsiteY5011" fmla="*/ 200496 h 1154858"/>
              <a:gd name="connsiteX5012" fmla="*/ 2957319 w 12187340"/>
              <a:gd name="connsiteY5012" fmla="*/ 202701 h 1154858"/>
              <a:gd name="connsiteX5013" fmla="*/ 2888861 w 12187340"/>
              <a:gd name="connsiteY5013" fmla="*/ 202500 h 1154858"/>
              <a:gd name="connsiteX5014" fmla="*/ 2892804 w 12187340"/>
              <a:gd name="connsiteY5014" fmla="*/ 200495 h 1154858"/>
              <a:gd name="connsiteX5015" fmla="*/ 2881693 w 12187340"/>
              <a:gd name="connsiteY5015" fmla="*/ 200695 h 1154858"/>
              <a:gd name="connsiteX5016" fmla="*/ 2888861 w 12187340"/>
              <a:gd name="connsiteY5016" fmla="*/ 202499 h 1154858"/>
              <a:gd name="connsiteX5017" fmla="*/ 3812508 w 12187340"/>
              <a:gd name="connsiteY5017" fmla="*/ 202500 h 1154858"/>
              <a:gd name="connsiteX5018" fmla="*/ 3812508 w 12187340"/>
              <a:gd name="connsiteY5018" fmla="*/ 197087 h 1154858"/>
              <a:gd name="connsiteX5019" fmla="*/ 3793871 w 12187340"/>
              <a:gd name="connsiteY5019" fmla="*/ 199894 h 1154858"/>
              <a:gd name="connsiteX5020" fmla="*/ 3812508 w 12187340"/>
              <a:gd name="connsiteY5020" fmla="*/ 202500 h 1154858"/>
              <a:gd name="connsiteX5021" fmla="*/ 2901048 w 12187340"/>
              <a:gd name="connsiteY5021" fmla="*/ 202297 h 1154858"/>
              <a:gd name="connsiteX5022" fmla="*/ 2904273 w 12187340"/>
              <a:gd name="connsiteY5022" fmla="*/ 201696 h 1154858"/>
              <a:gd name="connsiteX5023" fmla="*/ 2901048 w 12187340"/>
              <a:gd name="connsiteY5023" fmla="*/ 201095 h 1154858"/>
              <a:gd name="connsiteX5024" fmla="*/ 2901048 w 12187340"/>
              <a:gd name="connsiteY5024" fmla="*/ 202298 h 1154858"/>
              <a:gd name="connsiteX5025" fmla="*/ 3364125 w 12187340"/>
              <a:gd name="connsiteY5025" fmla="*/ 202297 h 1154858"/>
              <a:gd name="connsiteX5026" fmla="*/ 3376670 w 12187340"/>
              <a:gd name="connsiteY5026" fmla="*/ 200493 h 1154858"/>
              <a:gd name="connsiteX5027" fmla="*/ 3376670 w 12187340"/>
              <a:gd name="connsiteY5027" fmla="*/ 193475 h 1154858"/>
              <a:gd name="connsiteX5028" fmla="*/ 3362692 w 12187340"/>
              <a:gd name="connsiteY5028" fmla="*/ 191470 h 1154858"/>
              <a:gd name="connsiteX5029" fmla="*/ 3349430 w 12187340"/>
              <a:gd name="connsiteY5029" fmla="*/ 193475 h 1154858"/>
              <a:gd name="connsiteX5030" fmla="*/ 3349430 w 12187340"/>
              <a:gd name="connsiteY5030" fmla="*/ 200292 h 1154858"/>
              <a:gd name="connsiteX5031" fmla="*/ 3364125 w 12187340"/>
              <a:gd name="connsiteY5031" fmla="*/ 202297 h 1154858"/>
              <a:gd name="connsiteX5032" fmla="*/ 3765555 w 12187340"/>
              <a:gd name="connsiteY5032" fmla="*/ 202297 h 1154858"/>
              <a:gd name="connsiteX5033" fmla="*/ 3782043 w 12187340"/>
              <a:gd name="connsiteY5033" fmla="*/ 199891 h 1154858"/>
              <a:gd name="connsiteX5034" fmla="*/ 3765197 w 12187340"/>
              <a:gd name="connsiteY5034" fmla="*/ 197485 h 1154858"/>
              <a:gd name="connsiteX5035" fmla="*/ 3765555 w 12187340"/>
              <a:gd name="connsiteY5035" fmla="*/ 202297 h 1154858"/>
              <a:gd name="connsiteX5036" fmla="*/ 2907858 w 12187340"/>
              <a:gd name="connsiteY5036" fmla="*/ 202096 h 1154858"/>
              <a:gd name="connsiteX5037" fmla="*/ 2907858 w 12187340"/>
              <a:gd name="connsiteY5037" fmla="*/ 201295 h 1154858"/>
              <a:gd name="connsiteX5038" fmla="*/ 2905707 w 12187340"/>
              <a:gd name="connsiteY5038" fmla="*/ 201696 h 1154858"/>
              <a:gd name="connsiteX5039" fmla="*/ 2907858 w 12187340"/>
              <a:gd name="connsiteY5039" fmla="*/ 202097 h 1154858"/>
              <a:gd name="connsiteX5040" fmla="*/ 2904990 w 12187340"/>
              <a:gd name="connsiteY5040" fmla="*/ 201495 h 1154858"/>
              <a:gd name="connsiteX5041" fmla="*/ 2907858 w 12187340"/>
              <a:gd name="connsiteY5041" fmla="*/ 200894 h 1154858"/>
              <a:gd name="connsiteX5042" fmla="*/ 2907858 w 12187340"/>
              <a:gd name="connsiteY5042" fmla="*/ 200493 h 1154858"/>
              <a:gd name="connsiteX5043" fmla="*/ 2901048 w 12187340"/>
              <a:gd name="connsiteY5043" fmla="*/ 200493 h 1154858"/>
              <a:gd name="connsiteX5044" fmla="*/ 2901048 w 12187340"/>
              <a:gd name="connsiteY5044" fmla="*/ 200692 h 1154858"/>
              <a:gd name="connsiteX5045" fmla="*/ 2904990 w 12187340"/>
              <a:gd name="connsiteY5045" fmla="*/ 201494 h 1154858"/>
              <a:gd name="connsiteX5046" fmla="*/ 2940115 w 12187340"/>
              <a:gd name="connsiteY5046" fmla="*/ 201495 h 1154858"/>
              <a:gd name="connsiteX5047" fmla="*/ 2938681 w 12187340"/>
              <a:gd name="connsiteY5047" fmla="*/ 200694 h 1154858"/>
              <a:gd name="connsiteX5048" fmla="*/ 2937965 w 12187340"/>
              <a:gd name="connsiteY5048" fmla="*/ 201095 h 1154858"/>
              <a:gd name="connsiteX5049" fmla="*/ 2940115 w 12187340"/>
              <a:gd name="connsiteY5049" fmla="*/ 201496 h 1154858"/>
              <a:gd name="connsiteX5050" fmla="*/ 3023627 w 12187340"/>
              <a:gd name="connsiteY5050" fmla="*/ 201495 h 1154858"/>
              <a:gd name="connsiteX5051" fmla="*/ 3023985 w 12187340"/>
              <a:gd name="connsiteY5051" fmla="*/ 201495 h 1154858"/>
              <a:gd name="connsiteX5052" fmla="*/ 3033304 w 12187340"/>
              <a:gd name="connsiteY5052" fmla="*/ 200092 h 1154858"/>
              <a:gd name="connsiteX5053" fmla="*/ 3033304 w 12187340"/>
              <a:gd name="connsiteY5053" fmla="*/ 198287 h 1154858"/>
              <a:gd name="connsiteX5054" fmla="*/ 3023268 w 12187340"/>
              <a:gd name="connsiteY5054" fmla="*/ 196683 h 1154858"/>
              <a:gd name="connsiteX5055" fmla="*/ 3023626 w 12187340"/>
              <a:gd name="connsiteY5055" fmla="*/ 201495 h 1154858"/>
              <a:gd name="connsiteX5056" fmla="*/ 3058035 w 12187340"/>
              <a:gd name="connsiteY5056" fmla="*/ 201495 h 1154858"/>
              <a:gd name="connsiteX5057" fmla="*/ 3058393 w 12187340"/>
              <a:gd name="connsiteY5057" fmla="*/ 196884 h 1154858"/>
              <a:gd name="connsiteX5058" fmla="*/ 3047999 w 12187340"/>
              <a:gd name="connsiteY5058" fmla="*/ 198488 h 1154858"/>
              <a:gd name="connsiteX5059" fmla="*/ 3047999 w 12187340"/>
              <a:gd name="connsiteY5059" fmla="*/ 199891 h 1154858"/>
              <a:gd name="connsiteX5060" fmla="*/ 3058035 w 12187340"/>
              <a:gd name="connsiteY5060" fmla="*/ 201495 h 1154858"/>
              <a:gd name="connsiteX5061" fmla="*/ 2937248 w 12187340"/>
              <a:gd name="connsiteY5061" fmla="*/ 200894 h 1154858"/>
              <a:gd name="connsiteX5062" fmla="*/ 2937965 w 12187340"/>
              <a:gd name="connsiteY5062" fmla="*/ 200493 h 1154858"/>
              <a:gd name="connsiteX5063" fmla="*/ 2935097 w 12187340"/>
              <a:gd name="connsiteY5063" fmla="*/ 200493 h 1154858"/>
              <a:gd name="connsiteX5064" fmla="*/ 2937248 w 12187340"/>
              <a:gd name="connsiteY5064" fmla="*/ 200894 h 1154858"/>
              <a:gd name="connsiteX5065" fmla="*/ 2908574 w 12187340"/>
              <a:gd name="connsiteY5065" fmla="*/ 200695 h 1154858"/>
              <a:gd name="connsiteX5066" fmla="*/ 2909291 w 12187340"/>
              <a:gd name="connsiteY5066" fmla="*/ 200495 h 1154858"/>
              <a:gd name="connsiteX5067" fmla="*/ 2908574 w 12187340"/>
              <a:gd name="connsiteY5067" fmla="*/ 200495 h 1154858"/>
              <a:gd name="connsiteX5068" fmla="*/ 2908574 w 12187340"/>
              <a:gd name="connsiteY5068" fmla="*/ 200695 h 1154858"/>
              <a:gd name="connsiteX5069" fmla="*/ 2896030 w 12187340"/>
              <a:gd name="connsiteY5069" fmla="*/ 200293 h 1154858"/>
              <a:gd name="connsiteX5070" fmla="*/ 2896747 w 12187340"/>
              <a:gd name="connsiteY5070" fmla="*/ 200293 h 1154858"/>
              <a:gd name="connsiteX5071" fmla="*/ 2896030 w 12187340"/>
              <a:gd name="connsiteY5071" fmla="*/ 200093 h 1154858"/>
              <a:gd name="connsiteX5072" fmla="*/ 2896030 w 12187340"/>
              <a:gd name="connsiteY5072" fmla="*/ 200293 h 1154858"/>
              <a:gd name="connsiteX5073" fmla="*/ 2898539 w 12187340"/>
              <a:gd name="connsiteY5073" fmla="*/ 200293 h 1154858"/>
              <a:gd name="connsiteX5074" fmla="*/ 2900331 w 12187340"/>
              <a:gd name="connsiteY5074" fmla="*/ 200293 h 1154858"/>
              <a:gd name="connsiteX5075" fmla="*/ 2900331 w 12187340"/>
              <a:gd name="connsiteY5075" fmla="*/ 199491 h 1154858"/>
              <a:gd name="connsiteX5076" fmla="*/ 2897105 w 12187340"/>
              <a:gd name="connsiteY5076" fmla="*/ 199893 h 1154858"/>
              <a:gd name="connsiteX5077" fmla="*/ 2898539 w 12187340"/>
              <a:gd name="connsiteY5077" fmla="*/ 200294 h 1154858"/>
              <a:gd name="connsiteX5078" fmla="*/ 2901048 w 12187340"/>
              <a:gd name="connsiteY5078" fmla="*/ 200293 h 1154858"/>
              <a:gd name="connsiteX5079" fmla="*/ 2907858 w 12187340"/>
              <a:gd name="connsiteY5079" fmla="*/ 200093 h 1154858"/>
              <a:gd name="connsiteX5080" fmla="*/ 2907858 w 12187340"/>
              <a:gd name="connsiteY5080" fmla="*/ 199491 h 1154858"/>
              <a:gd name="connsiteX5081" fmla="*/ 2904273 w 12187340"/>
              <a:gd name="connsiteY5081" fmla="*/ 198890 h 1154858"/>
              <a:gd name="connsiteX5082" fmla="*/ 2901048 w 12187340"/>
              <a:gd name="connsiteY5082" fmla="*/ 199290 h 1154858"/>
              <a:gd name="connsiteX5083" fmla="*/ 2901048 w 12187340"/>
              <a:gd name="connsiteY5083" fmla="*/ 200292 h 1154858"/>
              <a:gd name="connsiteX5084" fmla="*/ 3378821 w 12187340"/>
              <a:gd name="connsiteY5084" fmla="*/ 200293 h 1154858"/>
              <a:gd name="connsiteX5085" fmla="*/ 3399251 w 12187340"/>
              <a:gd name="connsiteY5085" fmla="*/ 197085 h 1154858"/>
              <a:gd name="connsiteX5086" fmla="*/ 3378821 w 12187340"/>
              <a:gd name="connsiteY5086" fmla="*/ 193877 h 1154858"/>
              <a:gd name="connsiteX5087" fmla="*/ 3378821 w 12187340"/>
              <a:gd name="connsiteY5087" fmla="*/ 200293 h 1154858"/>
              <a:gd name="connsiteX5088" fmla="*/ 2908574 w 12187340"/>
              <a:gd name="connsiteY5088" fmla="*/ 200093 h 1154858"/>
              <a:gd name="connsiteX5089" fmla="*/ 2911083 w 12187340"/>
              <a:gd name="connsiteY5089" fmla="*/ 200093 h 1154858"/>
              <a:gd name="connsiteX5090" fmla="*/ 2908574 w 12187340"/>
              <a:gd name="connsiteY5090" fmla="*/ 199491 h 1154858"/>
              <a:gd name="connsiteX5091" fmla="*/ 2908574 w 12187340"/>
              <a:gd name="connsiteY5091" fmla="*/ 200093 h 1154858"/>
              <a:gd name="connsiteX5092" fmla="*/ 2913592 w 12187340"/>
              <a:gd name="connsiteY5092" fmla="*/ 200093 h 1154858"/>
              <a:gd name="connsiteX5093" fmla="*/ 2932230 w 12187340"/>
              <a:gd name="connsiteY5093" fmla="*/ 200093 h 1154858"/>
              <a:gd name="connsiteX5094" fmla="*/ 2914309 w 12187340"/>
              <a:gd name="connsiteY5094" fmla="*/ 192073 h 1154858"/>
              <a:gd name="connsiteX5095" fmla="*/ 2932947 w 12187340"/>
              <a:gd name="connsiteY5095" fmla="*/ 200093 h 1154858"/>
              <a:gd name="connsiteX5096" fmla="*/ 2975957 w 12187340"/>
              <a:gd name="connsiteY5096" fmla="*/ 200093 h 1154858"/>
              <a:gd name="connsiteX5097" fmla="*/ 2915026 w 12187340"/>
              <a:gd name="connsiteY5097" fmla="*/ 175432 h 1154858"/>
              <a:gd name="connsiteX5098" fmla="*/ 2915026 w 12187340"/>
              <a:gd name="connsiteY5098" fmla="*/ 177035 h 1154858"/>
              <a:gd name="connsiteX5099" fmla="*/ 2915026 w 12187340"/>
              <a:gd name="connsiteY5099" fmla="*/ 180043 h 1154858"/>
              <a:gd name="connsiteX5100" fmla="*/ 2914668 w 12187340"/>
              <a:gd name="connsiteY5100" fmla="*/ 183050 h 1154858"/>
              <a:gd name="connsiteX5101" fmla="*/ 2914668 w 12187340"/>
              <a:gd name="connsiteY5101" fmla="*/ 183250 h 1154858"/>
              <a:gd name="connsiteX5102" fmla="*/ 2914668 w 12187340"/>
              <a:gd name="connsiteY5102" fmla="*/ 186057 h 1154858"/>
              <a:gd name="connsiteX5103" fmla="*/ 2914668 w 12187340"/>
              <a:gd name="connsiteY5103" fmla="*/ 186257 h 1154858"/>
              <a:gd name="connsiteX5104" fmla="*/ 2914310 w 12187340"/>
              <a:gd name="connsiteY5104" fmla="*/ 191870 h 1154858"/>
              <a:gd name="connsiteX5105" fmla="*/ 2914310 w 12187340"/>
              <a:gd name="connsiteY5105" fmla="*/ 192071 h 1154858"/>
              <a:gd name="connsiteX5106" fmla="*/ 2913952 w 12187340"/>
              <a:gd name="connsiteY5106" fmla="*/ 192071 h 1154858"/>
              <a:gd name="connsiteX5107" fmla="*/ 2913595 w 12187340"/>
              <a:gd name="connsiteY5107" fmla="*/ 200091 h 1154858"/>
              <a:gd name="connsiteX5108" fmla="*/ 2912875 w 12187340"/>
              <a:gd name="connsiteY5108" fmla="*/ 199892 h 1154858"/>
              <a:gd name="connsiteX5109" fmla="*/ 2913233 w 12187340"/>
              <a:gd name="connsiteY5109" fmla="*/ 197486 h 1154858"/>
              <a:gd name="connsiteX5110" fmla="*/ 2908574 w 12187340"/>
              <a:gd name="connsiteY5110" fmla="*/ 198288 h 1154858"/>
              <a:gd name="connsiteX5111" fmla="*/ 2908574 w 12187340"/>
              <a:gd name="connsiteY5111" fmla="*/ 199089 h 1154858"/>
              <a:gd name="connsiteX5112" fmla="*/ 2912875 w 12187340"/>
              <a:gd name="connsiteY5112" fmla="*/ 199891 h 1154858"/>
              <a:gd name="connsiteX5113" fmla="*/ 3034379 w 12187340"/>
              <a:gd name="connsiteY5113" fmla="*/ 199892 h 1154858"/>
              <a:gd name="connsiteX5114" fmla="*/ 3039397 w 12187340"/>
              <a:gd name="connsiteY5114" fmla="*/ 199090 h 1154858"/>
              <a:gd name="connsiteX5115" fmla="*/ 3034379 w 12187340"/>
              <a:gd name="connsiteY5115" fmla="*/ 198288 h 1154858"/>
              <a:gd name="connsiteX5116" fmla="*/ 3034379 w 12187340"/>
              <a:gd name="connsiteY5116" fmla="*/ 199892 h 1154858"/>
              <a:gd name="connsiteX5117" fmla="*/ 3347638 w 12187340"/>
              <a:gd name="connsiteY5117" fmla="*/ 199892 h 1154858"/>
              <a:gd name="connsiteX5118" fmla="*/ 3347638 w 12187340"/>
              <a:gd name="connsiteY5118" fmla="*/ 193677 h 1154858"/>
              <a:gd name="connsiteX5119" fmla="*/ 3327567 w 12187340"/>
              <a:gd name="connsiteY5119" fmla="*/ 196684 h 1154858"/>
              <a:gd name="connsiteX5120" fmla="*/ 3347638 w 12187340"/>
              <a:gd name="connsiteY5120" fmla="*/ 199892 h 1154858"/>
              <a:gd name="connsiteX5121" fmla="*/ 2896030 w 12187340"/>
              <a:gd name="connsiteY5121" fmla="*/ 199692 h 1154858"/>
              <a:gd name="connsiteX5122" fmla="*/ 2900331 w 12187340"/>
              <a:gd name="connsiteY5122" fmla="*/ 199091 h 1154858"/>
              <a:gd name="connsiteX5123" fmla="*/ 2900331 w 12187340"/>
              <a:gd name="connsiteY5123" fmla="*/ 198290 h 1154858"/>
              <a:gd name="connsiteX5124" fmla="*/ 2895671 w 12187340"/>
              <a:gd name="connsiteY5124" fmla="*/ 197689 h 1154858"/>
              <a:gd name="connsiteX5125" fmla="*/ 2896029 w 12187340"/>
              <a:gd name="connsiteY5125" fmla="*/ 199694 h 1154858"/>
              <a:gd name="connsiteX5126" fmla="*/ 3046924 w 12187340"/>
              <a:gd name="connsiteY5126" fmla="*/ 199692 h 1154858"/>
              <a:gd name="connsiteX5127" fmla="*/ 3046924 w 12187340"/>
              <a:gd name="connsiteY5127" fmla="*/ 198489 h 1154858"/>
              <a:gd name="connsiteX5128" fmla="*/ 3043340 w 12187340"/>
              <a:gd name="connsiteY5128" fmla="*/ 199090 h 1154858"/>
              <a:gd name="connsiteX5129" fmla="*/ 3046924 w 12187340"/>
              <a:gd name="connsiteY5129" fmla="*/ 199691 h 1154858"/>
              <a:gd name="connsiteX5130" fmla="*/ 4364475 w 12187340"/>
              <a:gd name="connsiteY5130" fmla="*/ 199291 h 1154858"/>
              <a:gd name="connsiteX5131" fmla="*/ 4372718 w 12187340"/>
              <a:gd name="connsiteY5131" fmla="*/ 174028 h 1154858"/>
              <a:gd name="connsiteX5132" fmla="*/ 4351930 w 12187340"/>
              <a:gd name="connsiteY5132" fmla="*/ 185858 h 1154858"/>
              <a:gd name="connsiteX5133" fmla="*/ 4358740 w 12187340"/>
              <a:gd name="connsiteY5133" fmla="*/ 194278 h 1154858"/>
              <a:gd name="connsiteX5134" fmla="*/ 4364475 w 12187340"/>
              <a:gd name="connsiteY5134" fmla="*/ 199291 h 1154858"/>
              <a:gd name="connsiteX5135" fmla="*/ 2907858 w 12187340"/>
              <a:gd name="connsiteY5135" fmla="*/ 199091 h 1154858"/>
              <a:gd name="connsiteX5136" fmla="*/ 2907858 w 12187340"/>
              <a:gd name="connsiteY5136" fmla="*/ 198290 h 1154858"/>
              <a:gd name="connsiteX5137" fmla="*/ 2905349 w 12187340"/>
              <a:gd name="connsiteY5137" fmla="*/ 198691 h 1154858"/>
              <a:gd name="connsiteX5138" fmla="*/ 2907858 w 12187340"/>
              <a:gd name="connsiteY5138" fmla="*/ 199092 h 1154858"/>
              <a:gd name="connsiteX5139" fmla="*/ 2901048 w 12187340"/>
              <a:gd name="connsiteY5139" fmla="*/ 198888 h 1154858"/>
              <a:gd name="connsiteX5140" fmla="*/ 2902840 w 12187340"/>
              <a:gd name="connsiteY5140" fmla="*/ 198689 h 1154858"/>
              <a:gd name="connsiteX5141" fmla="*/ 2901048 w 12187340"/>
              <a:gd name="connsiteY5141" fmla="*/ 198287 h 1154858"/>
              <a:gd name="connsiteX5142" fmla="*/ 2901048 w 12187340"/>
              <a:gd name="connsiteY5142" fmla="*/ 198888 h 1154858"/>
              <a:gd name="connsiteX5143" fmla="*/ 3041189 w 12187340"/>
              <a:gd name="connsiteY5143" fmla="*/ 198888 h 1154858"/>
              <a:gd name="connsiteX5144" fmla="*/ 3046924 w 12187340"/>
              <a:gd name="connsiteY5144" fmla="*/ 197886 h 1154858"/>
              <a:gd name="connsiteX5145" fmla="*/ 3046924 w 12187340"/>
              <a:gd name="connsiteY5145" fmla="*/ 195079 h 1154858"/>
              <a:gd name="connsiteX5146" fmla="*/ 3040831 w 12187340"/>
              <a:gd name="connsiteY5146" fmla="*/ 194077 h 1154858"/>
              <a:gd name="connsiteX5147" fmla="*/ 3034379 w 12187340"/>
              <a:gd name="connsiteY5147" fmla="*/ 195079 h 1154858"/>
              <a:gd name="connsiteX5148" fmla="*/ 3034379 w 12187340"/>
              <a:gd name="connsiteY5148" fmla="*/ 197685 h 1154858"/>
              <a:gd name="connsiteX5149" fmla="*/ 3041189 w 12187340"/>
              <a:gd name="connsiteY5149" fmla="*/ 198888 h 1154858"/>
              <a:gd name="connsiteX5150" fmla="*/ 3788136 w 12187340"/>
              <a:gd name="connsiteY5150" fmla="*/ 198888 h 1154858"/>
              <a:gd name="connsiteX5151" fmla="*/ 3812508 w 12187340"/>
              <a:gd name="connsiteY5151" fmla="*/ 195279 h 1154858"/>
              <a:gd name="connsiteX5152" fmla="*/ 3812866 w 12187340"/>
              <a:gd name="connsiteY5152" fmla="*/ 183650 h 1154858"/>
              <a:gd name="connsiteX5153" fmla="*/ 3790286 w 12187340"/>
              <a:gd name="connsiteY5153" fmla="*/ 180042 h 1154858"/>
              <a:gd name="connsiteX5154" fmla="*/ 3764838 w 12187340"/>
              <a:gd name="connsiteY5154" fmla="*/ 183851 h 1154858"/>
              <a:gd name="connsiteX5155" fmla="*/ 3765196 w 12187340"/>
              <a:gd name="connsiteY5155" fmla="*/ 195680 h 1154858"/>
              <a:gd name="connsiteX5156" fmla="*/ 3788135 w 12187340"/>
              <a:gd name="connsiteY5156" fmla="*/ 198888 h 1154858"/>
              <a:gd name="connsiteX5157" fmla="*/ 2904273 w 12187340"/>
              <a:gd name="connsiteY5157" fmla="*/ 198487 h 1154858"/>
              <a:gd name="connsiteX5158" fmla="*/ 2907858 w 12187340"/>
              <a:gd name="connsiteY5158" fmla="*/ 197886 h 1154858"/>
              <a:gd name="connsiteX5159" fmla="*/ 2907858 w 12187340"/>
              <a:gd name="connsiteY5159" fmla="*/ 196683 h 1154858"/>
              <a:gd name="connsiteX5160" fmla="*/ 2904632 w 12187340"/>
              <a:gd name="connsiteY5160" fmla="*/ 196281 h 1154858"/>
              <a:gd name="connsiteX5161" fmla="*/ 2901048 w 12187340"/>
              <a:gd name="connsiteY5161" fmla="*/ 196683 h 1154858"/>
              <a:gd name="connsiteX5162" fmla="*/ 2901048 w 12187340"/>
              <a:gd name="connsiteY5162" fmla="*/ 198086 h 1154858"/>
              <a:gd name="connsiteX5163" fmla="*/ 2904273 w 12187340"/>
              <a:gd name="connsiteY5163" fmla="*/ 198488 h 1154858"/>
              <a:gd name="connsiteX5164" fmla="*/ 2900331 w 12187340"/>
              <a:gd name="connsiteY5164" fmla="*/ 197886 h 1154858"/>
              <a:gd name="connsiteX5165" fmla="*/ 2900331 w 12187340"/>
              <a:gd name="connsiteY5165" fmla="*/ 196883 h 1154858"/>
              <a:gd name="connsiteX5166" fmla="*/ 2896747 w 12187340"/>
              <a:gd name="connsiteY5166" fmla="*/ 197285 h 1154858"/>
              <a:gd name="connsiteX5167" fmla="*/ 2900331 w 12187340"/>
              <a:gd name="connsiteY5167" fmla="*/ 197886 h 1154858"/>
              <a:gd name="connsiteX5168" fmla="*/ 2908574 w 12187340"/>
              <a:gd name="connsiteY5168" fmla="*/ 197886 h 1154858"/>
              <a:gd name="connsiteX5169" fmla="*/ 2911800 w 12187340"/>
              <a:gd name="connsiteY5169" fmla="*/ 197285 h 1154858"/>
              <a:gd name="connsiteX5170" fmla="*/ 2908574 w 12187340"/>
              <a:gd name="connsiteY5170" fmla="*/ 196883 h 1154858"/>
              <a:gd name="connsiteX5171" fmla="*/ 2908574 w 12187340"/>
              <a:gd name="connsiteY5171" fmla="*/ 197886 h 1154858"/>
              <a:gd name="connsiteX5172" fmla="*/ 3047999 w 12187340"/>
              <a:gd name="connsiteY5172" fmla="*/ 197886 h 1154858"/>
              <a:gd name="connsiteX5173" fmla="*/ 3056601 w 12187340"/>
              <a:gd name="connsiteY5173" fmla="*/ 196482 h 1154858"/>
              <a:gd name="connsiteX5174" fmla="*/ 3047999 w 12187340"/>
              <a:gd name="connsiteY5174" fmla="*/ 195279 h 1154858"/>
              <a:gd name="connsiteX5175" fmla="*/ 3047999 w 12187340"/>
              <a:gd name="connsiteY5175" fmla="*/ 197886 h 1154858"/>
              <a:gd name="connsiteX5176" fmla="*/ 3033304 w 12187340"/>
              <a:gd name="connsiteY5176" fmla="*/ 197685 h 1154858"/>
              <a:gd name="connsiteX5177" fmla="*/ 3033304 w 12187340"/>
              <a:gd name="connsiteY5177" fmla="*/ 195279 h 1154858"/>
              <a:gd name="connsiteX5178" fmla="*/ 3025419 w 12187340"/>
              <a:gd name="connsiteY5178" fmla="*/ 196482 h 1154858"/>
              <a:gd name="connsiteX5179" fmla="*/ 3033304 w 12187340"/>
              <a:gd name="connsiteY5179" fmla="*/ 197685 h 1154858"/>
              <a:gd name="connsiteX5180" fmla="*/ 2895671 w 12187340"/>
              <a:gd name="connsiteY5180" fmla="*/ 197284 h 1154858"/>
              <a:gd name="connsiteX5181" fmla="*/ 2900331 w 12187340"/>
              <a:gd name="connsiteY5181" fmla="*/ 196482 h 1154858"/>
              <a:gd name="connsiteX5182" fmla="*/ 2900331 w 12187340"/>
              <a:gd name="connsiteY5182" fmla="*/ 195480 h 1154858"/>
              <a:gd name="connsiteX5183" fmla="*/ 2895671 w 12187340"/>
              <a:gd name="connsiteY5183" fmla="*/ 194879 h 1154858"/>
              <a:gd name="connsiteX5184" fmla="*/ 2895671 w 12187340"/>
              <a:gd name="connsiteY5184" fmla="*/ 197284 h 1154858"/>
              <a:gd name="connsiteX5185" fmla="*/ 2913234 w 12187340"/>
              <a:gd name="connsiteY5185" fmla="*/ 197084 h 1154858"/>
              <a:gd name="connsiteX5186" fmla="*/ 2913234 w 12187340"/>
              <a:gd name="connsiteY5186" fmla="*/ 194879 h 1154858"/>
              <a:gd name="connsiteX5187" fmla="*/ 2908574 w 12187340"/>
              <a:gd name="connsiteY5187" fmla="*/ 195680 h 1154858"/>
              <a:gd name="connsiteX5188" fmla="*/ 2908574 w 12187340"/>
              <a:gd name="connsiteY5188" fmla="*/ 196482 h 1154858"/>
              <a:gd name="connsiteX5189" fmla="*/ 2913234 w 12187340"/>
              <a:gd name="connsiteY5189" fmla="*/ 197084 h 1154858"/>
              <a:gd name="connsiteX5190" fmla="*/ 481357 w 12187340"/>
              <a:gd name="connsiteY5190" fmla="*/ 196882 h 1154858"/>
              <a:gd name="connsiteX5191" fmla="*/ 498919 w 12187340"/>
              <a:gd name="connsiteY5191" fmla="*/ 185053 h 1154858"/>
              <a:gd name="connsiteX5192" fmla="*/ 502145 w 12187340"/>
              <a:gd name="connsiteY5192" fmla="*/ 167008 h 1154858"/>
              <a:gd name="connsiteX5193" fmla="*/ 554116 w 12187340"/>
              <a:gd name="connsiteY5193" fmla="*/ 168813 h 1154858"/>
              <a:gd name="connsiteX5194" fmla="*/ 546948 w 12187340"/>
              <a:gd name="connsiteY5194" fmla="*/ 160392 h 1154858"/>
              <a:gd name="connsiteX5195" fmla="*/ 511106 w 12187340"/>
              <a:gd name="connsiteY5195" fmla="*/ 133526 h 1154858"/>
              <a:gd name="connsiteX5196" fmla="*/ 507880 w 12187340"/>
              <a:gd name="connsiteY5196" fmla="*/ 134127 h 1154858"/>
              <a:gd name="connsiteX5197" fmla="*/ 506088 w 12187340"/>
              <a:gd name="connsiteY5197" fmla="*/ 135129 h 1154858"/>
              <a:gd name="connsiteX5198" fmla="*/ 490317 w 12187340"/>
              <a:gd name="connsiteY5198" fmla="*/ 170817 h 1154858"/>
              <a:gd name="connsiteX5199" fmla="*/ 480282 w 12187340"/>
              <a:gd name="connsiteY5199" fmla="*/ 192671 h 1154858"/>
              <a:gd name="connsiteX5200" fmla="*/ 481357 w 12187340"/>
              <a:gd name="connsiteY5200" fmla="*/ 196882 h 1154858"/>
              <a:gd name="connsiteX5201" fmla="*/ 2901048 w 12187340"/>
              <a:gd name="connsiteY5201" fmla="*/ 196481 h 1154858"/>
              <a:gd name="connsiteX5202" fmla="*/ 2903557 w 12187340"/>
              <a:gd name="connsiteY5202" fmla="*/ 196079 h 1154858"/>
              <a:gd name="connsiteX5203" fmla="*/ 2901048 w 12187340"/>
              <a:gd name="connsiteY5203" fmla="*/ 195678 h 1154858"/>
              <a:gd name="connsiteX5204" fmla="*/ 2901048 w 12187340"/>
              <a:gd name="connsiteY5204" fmla="*/ 196480 h 1154858"/>
              <a:gd name="connsiteX5205" fmla="*/ 3402118 w 12187340"/>
              <a:gd name="connsiteY5205" fmla="*/ 196481 h 1154858"/>
              <a:gd name="connsiteX5206" fmla="*/ 3402835 w 12187340"/>
              <a:gd name="connsiteY5206" fmla="*/ 185253 h 1154858"/>
              <a:gd name="connsiteX5207" fmla="*/ 3378821 w 12187340"/>
              <a:gd name="connsiteY5207" fmla="*/ 189062 h 1154858"/>
              <a:gd name="connsiteX5208" fmla="*/ 3378821 w 12187340"/>
              <a:gd name="connsiteY5208" fmla="*/ 192671 h 1154858"/>
              <a:gd name="connsiteX5209" fmla="*/ 3402118 w 12187340"/>
              <a:gd name="connsiteY5209" fmla="*/ 196481 h 1154858"/>
              <a:gd name="connsiteX5210" fmla="*/ 2907858 w 12187340"/>
              <a:gd name="connsiteY5210" fmla="*/ 196281 h 1154858"/>
              <a:gd name="connsiteX5211" fmla="*/ 2907858 w 12187340"/>
              <a:gd name="connsiteY5211" fmla="*/ 195680 h 1154858"/>
              <a:gd name="connsiteX5212" fmla="*/ 2905707 w 12187340"/>
              <a:gd name="connsiteY5212" fmla="*/ 196082 h 1154858"/>
              <a:gd name="connsiteX5213" fmla="*/ 2907858 w 12187340"/>
              <a:gd name="connsiteY5213" fmla="*/ 196281 h 1154858"/>
              <a:gd name="connsiteX5214" fmla="*/ 3023268 w 12187340"/>
              <a:gd name="connsiteY5214" fmla="*/ 196281 h 1154858"/>
              <a:gd name="connsiteX5215" fmla="*/ 3033304 w 12187340"/>
              <a:gd name="connsiteY5215" fmla="*/ 194677 h 1154858"/>
              <a:gd name="connsiteX5216" fmla="*/ 3033304 w 12187340"/>
              <a:gd name="connsiteY5216" fmla="*/ 193073 h 1154858"/>
              <a:gd name="connsiteX5217" fmla="*/ 3022910 w 12187340"/>
              <a:gd name="connsiteY5217" fmla="*/ 191469 h 1154858"/>
              <a:gd name="connsiteX5218" fmla="*/ 3023268 w 12187340"/>
              <a:gd name="connsiteY5218" fmla="*/ 196281 h 1154858"/>
              <a:gd name="connsiteX5219" fmla="*/ 3058394 w 12187340"/>
              <a:gd name="connsiteY5219" fmla="*/ 196281 h 1154858"/>
              <a:gd name="connsiteX5220" fmla="*/ 3058752 w 12187340"/>
              <a:gd name="connsiteY5220" fmla="*/ 191469 h 1154858"/>
              <a:gd name="connsiteX5221" fmla="*/ 3047999 w 12187340"/>
              <a:gd name="connsiteY5221" fmla="*/ 193073 h 1154858"/>
              <a:gd name="connsiteX5222" fmla="*/ 3047999 w 12187340"/>
              <a:gd name="connsiteY5222" fmla="*/ 194677 h 1154858"/>
              <a:gd name="connsiteX5223" fmla="*/ 3058393 w 12187340"/>
              <a:gd name="connsiteY5223" fmla="*/ 196281 h 1154858"/>
              <a:gd name="connsiteX5224" fmla="*/ 3324699 w 12187340"/>
              <a:gd name="connsiteY5224" fmla="*/ 196082 h 1154858"/>
              <a:gd name="connsiteX5225" fmla="*/ 3347638 w 12187340"/>
              <a:gd name="connsiteY5225" fmla="*/ 192673 h 1154858"/>
              <a:gd name="connsiteX5226" fmla="*/ 3347638 w 12187340"/>
              <a:gd name="connsiteY5226" fmla="*/ 189064 h 1154858"/>
              <a:gd name="connsiteX5227" fmla="*/ 3323982 w 12187340"/>
              <a:gd name="connsiteY5227" fmla="*/ 185455 h 1154858"/>
              <a:gd name="connsiteX5228" fmla="*/ 3324699 w 12187340"/>
              <a:gd name="connsiteY5228" fmla="*/ 196082 h 1154858"/>
              <a:gd name="connsiteX5229" fmla="*/ 2904632 w 12187340"/>
              <a:gd name="connsiteY5229" fmla="*/ 195881 h 1154858"/>
              <a:gd name="connsiteX5230" fmla="*/ 2907858 w 12187340"/>
              <a:gd name="connsiteY5230" fmla="*/ 195280 h 1154858"/>
              <a:gd name="connsiteX5231" fmla="*/ 2907858 w 12187340"/>
              <a:gd name="connsiteY5231" fmla="*/ 194077 h 1154858"/>
              <a:gd name="connsiteX5232" fmla="*/ 2904273 w 12187340"/>
              <a:gd name="connsiteY5232" fmla="*/ 193676 h 1154858"/>
              <a:gd name="connsiteX5233" fmla="*/ 2901048 w 12187340"/>
              <a:gd name="connsiteY5233" fmla="*/ 194077 h 1154858"/>
              <a:gd name="connsiteX5234" fmla="*/ 2901048 w 12187340"/>
              <a:gd name="connsiteY5234" fmla="*/ 195280 h 1154858"/>
              <a:gd name="connsiteX5235" fmla="*/ 2904632 w 12187340"/>
              <a:gd name="connsiteY5235" fmla="*/ 195881 h 1154858"/>
              <a:gd name="connsiteX5236" fmla="*/ 2900331 w 12187340"/>
              <a:gd name="connsiteY5236" fmla="*/ 195280 h 1154858"/>
              <a:gd name="connsiteX5237" fmla="*/ 2900331 w 12187340"/>
              <a:gd name="connsiteY5237" fmla="*/ 194077 h 1154858"/>
              <a:gd name="connsiteX5238" fmla="*/ 2896747 w 12187340"/>
              <a:gd name="connsiteY5238" fmla="*/ 194678 h 1154858"/>
              <a:gd name="connsiteX5239" fmla="*/ 2900331 w 12187340"/>
              <a:gd name="connsiteY5239" fmla="*/ 195279 h 1154858"/>
              <a:gd name="connsiteX5240" fmla="*/ 2908574 w 12187340"/>
              <a:gd name="connsiteY5240" fmla="*/ 195280 h 1154858"/>
              <a:gd name="connsiteX5241" fmla="*/ 2911800 w 12187340"/>
              <a:gd name="connsiteY5241" fmla="*/ 194679 h 1154858"/>
              <a:gd name="connsiteX5242" fmla="*/ 2908574 w 12187340"/>
              <a:gd name="connsiteY5242" fmla="*/ 194278 h 1154858"/>
              <a:gd name="connsiteX5243" fmla="*/ 2908574 w 12187340"/>
              <a:gd name="connsiteY5243" fmla="*/ 195280 h 1154858"/>
              <a:gd name="connsiteX5244" fmla="*/ 3761971 w 12187340"/>
              <a:gd name="connsiteY5244" fmla="*/ 195280 h 1154858"/>
              <a:gd name="connsiteX5245" fmla="*/ 3761613 w 12187340"/>
              <a:gd name="connsiteY5245" fmla="*/ 184253 h 1154858"/>
              <a:gd name="connsiteX5246" fmla="*/ 3725772 w 12187340"/>
              <a:gd name="connsiteY5246" fmla="*/ 189666 h 1154858"/>
              <a:gd name="connsiteX5247" fmla="*/ 3761972 w 12187340"/>
              <a:gd name="connsiteY5247" fmla="*/ 195280 h 1154858"/>
              <a:gd name="connsiteX5248" fmla="*/ 2913234 w 12187340"/>
              <a:gd name="connsiteY5248" fmla="*/ 194679 h 1154858"/>
              <a:gd name="connsiteX5249" fmla="*/ 2913592 w 12187340"/>
              <a:gd name="connsiteY5249" fmla="*/ 192273 h 1154858"/>
              <a:gd name="connsiteX5250" fmla="*/ 2908574 w 12187340"/>
              <a:gd name="connsiteY5250" fmla="*/ 192874 h 1154858"/>
              <a:gd name="connsiteX5251" fmla="*/ 2908574 w 12187340"/>
              <a:gd name="connsiteY5251" fmla="*/ 193876 h 1154858"/>
              <a:gd name="connsiteX5252" fmla="*/ 2913233 w 12187340"/>
              <a:gd name="connsiteY5252" fmla="*/ 194678 h 1154858"/>
              <a:gd name="connsiteX5253" fmla="*/ 3815734 w 12187340"/>
              <a:gd name="connsiteY5253" fmla="*/ 194679 h 1154858"/>
              <a:gd name="connsiteX5254" fmla="*/ 3851576 w 12187340"/>
              <a:gd name="connsiteY5254" fmla="*/ 189466 h 1154858"/>
              <a:gd name="connsiteX5255" fmla="*/ 3815734 w 12187340"/>
              <a:gd name="connsiteY5255" fmla="*/ 183852 h 1154858"/>
              <a:gd name="connsiteX5256" fmla="*/ 3815734 w 12187340"/>
              <a:gd name="connsiteY5256" fmla="*/ 194679 h 1154858"/>
              <a:gd name="connsiteX5257" fmla="*/ 2895671 w 12187340"/>
              <a:gd name="connsiteY5257" fmla="*/ 194479 h 1154858"/>
              <a:gd name="connsiteX5258" fmla="*/ 2900331 w 12187340"/>
              <a:gd name="connsiteY5258" fmla="*/ 193878 h 1154858"/>
              <a:gd name="connsiteX5259" fmla="*/ 2900331 w 12187340"/>
              <a:gd name="connsiteY5259" fmla="*/ 192876 h 1154858"/>
              <a:gd name="connsiteX5260" fmla="*/ 2895313 w 12187340"/>
              <a:gd name="connsiteY5260" fmla="*/ 192275 h 1154858"/>
              <a:gd name="connsiteX5261" fmla="*/ 2895671 w 12187340"/>
              <a:gd name="connsiteY5261" fmla="*/ 194480 h 1154858"/>
              <a:gd name="connsiteX5262" fmla="*/ 3034379 w 12187340"/>
              <a:gd name="connsiteY5262" fmla="*/ 194479 h 1154858"/>
              <a:gd name="connsiteX5263" fmla="*/ 3039039 w 12187340"/>
              <a:gd name="connsiteY5263" fmla="*/ 193878 h 1154858"/>
              <a:gd name="connsiteX5264" fmla="*/ 3034021 w 12187340"/>
              <a:gd name="connsiteY5264" fmla="*/ 193077 h 1154858"/>
              <a:gd name="connsiteX5265" fmla="*/ 3034379 w 12187340"/>
              <a:gd name="connsiteY5265" fmla="*/ 194480 h 1154858"/>
              <a:gd name="connsiteX5266" fmla="*/ 3046924 w 12187340"/>
              <a:gd name="connsiteY5266" fmla="*/ 194479 h 1154858"/>
              <a:gd name="connsiteX5267" fmla="*/ 3046924 w 12187340"/>
              <a:gd name="connsiteY5267" fmla="*/ 193076 h 1154858"/>
              <a:gd name="connsiteX5268" fmla="*/ 3042623 w 12187340"/>
              <a:gd name="connsiteY5268" fmla="*/ 193878 h 1154858"/>
              <a:gd name="connsiteX5269" fmla="*/ 3046924 w 12187340"/>
              <a:gd name="connsiteY5269" fmla="*/ 194479 h 1154858"/>
              <a:gd name="connsiteX5270" fmla="*/ 2907858 w 12187340"/>
              <a:gd name="connsiteY5270" fmla="*/ 193878 h 1154858"/>
              <a:gd name="connsiteX5271" fmla="*/ 2907858 w 12187340"/>
              <a:gd name="connsiteY5271" fmla="*/ 193077 h 1154858"/>
              <a:gd name="connsiteX5272" fmla="*/ 2905349 w 12187340"/>
              <a:gd name="connsiteY5272" fmla="*/ 193478 h 1154858"/>
              <a:gd name="connsiteX5273" fmla="*/ 2907858 w 12187340"/>
              <a:gd name="connsiteY5273" fmla="*/ 193880 h 1154858"/>
              <a:gd name="connsiteX5274" fmla="*/ 2901048 w 12187340"/>
              <a:gd name="connsiteY5274" fmla="*/ 193675 h 1154858"/>
              <a:gd name="connsiteX5275" fmla="*/ 2902840 w 12187340"/>
              <a:gd name="connsiteY5275" fmla="*/ 193476 h 1154858"/>
              <a:gd name="connsiteX5276" fmla="*/ 2901048 w 12187340"/>
              <a:gd name="connsiteY5276" fmla="*/ 193074 h 1154858"/>
              <a:gd name="connsiteX5277" fmla="*/ 2901048 w 12187340"/>
              <a:gd name="connsiteY5277" fmla="*/ 193675 h 1154858"/>
              <a:gd name="connsiteX5278" fmla="*/ 3040831 w 12187340"/>
              <a:gd name="connsiteY5278" fmla="*/ 193476 h 1154858"/>
              <a:gd name="connsiteX5279" fmla="*/ 3046924 w 12187340"/>
              <a:gd name="connsiteY5279" fmla="*/ 192674 h 1154858"/>
              <a:gd name="connsiteX5280" fmla="*/ 3046924 w 12187340"/>
              <a:gd name="connsiteY5280" fmla="*/ 189466 h 1154858"/>
              <a:gd name="connsiteX5281" fmla="*/ 3041189 w 12187340"/>
              <a:gd name="connsiteY5281" fmla="*/ 188464 h 1154858"/>
              <a:gd name="connsiteX5282" fmla="*/ 3034021 w 12187340"/>
              <a:gd name="connsiteY5282" fmla="*/ 189667 h 1154858"/>
              <a:gd name="connsiteX5283" fmla="*/ 3034021 w 12187340"/>
              <a:gd name="connsiteY5283" fmla="*/ 192674 h 1154858"/>
              <a:gd name="connsiteX5284" fmla="*/ 3040831 w 12187340"/>
              <a:gd name="connsiteY5284" fmla="*/ 193476 h 1154858"/>
              <a:gd name="connsiteX5285" fmla="*/ 2904273 w 12187340"/>
              <a:gd name="connsiteY5285" fmla="*/ 193275 h 1154858"/>
              <a:gd name="connsiteX5286" fmla="*/ 2907858 w 12187340"/>
              <a:gd name="connsiteY5286" fmla="*/ 192674 h 1154858"/>
              <a:gd name="connsiteX5287" fmla="*/ 2907858 w 12187340"/>
              <a:gd name="connsiteY5287" fmla="*/ 191271 h 1154858"/>
              <a:gd name="connsiteX5288" fmla="*/ 2904632 w 12187340"/>
              <a:gd name="connsiteY5288" fmla="*/ 190670 h 1154858"/>
              <a:gd name="connsiteX5289" fmla="*/ 2900689 w 12187340"/>
              <a:gd name="connsiteY5289" fmla="*/ 191271 h 1154858"/>
              <a:gd name="connsiteX5290" fmla="*/ 2901047 w 12187340"/>
              <a:gd name="connsiteY5290" fmla="*/ 192674 h 1154858"/>
              <a:gd name="connsiteX5291" fmla="*/ 2904273 w 12187340"/>
              <a:gd name="connsiteY5291" fmla="*/ 193275 h 1154858"/>
              <a:gd name="connsiteX5292" fmla="*/ 2900331 w 12187340"/>
              <a:gd name="connsiteY5292" fmla="*/ 192674 h 1154858"/>
              <a:gd name="connsiteX5293" fmla="*/ 2900331 w 12187340"/>
              <a:gd name="connsiteY5293" fmla="*/ 191471 h 1154858"/>
              <a:gd name="connsiteX5294" fmla="*/ 2896030 w 12187340"/>
              <a:gd name="connsiteY5294" fmla="*/ 192072 h 1154858"/>
              <a:gd name="connsiteX5295" fmla="*/ 2900331 w 12187340"/>
              <a:gd name="connsiteY5295" fmla="*/ 192673 h 1154858"/>
              <a:gd name="connsiteX5296" fmla="*/ 2908574 w 12187340"/>
              <a:gd name="connsiteY5296" fmla="*/ 192475 h 1154858"/>
              <a:gd name="connsiteX5297" fmla="*/ 2912875 w 12187340"/>
              <a:gd name="connsiteY5297" fmla="*/ 191873 h 1154858"/>
              <a:gd name="connsiteX5298" fmla="*/ 2908574 w 12187340"/>
              <a:gd name="connsiteY5298" fmla="*/ 191273 h 1154858"/>
              <a:gd name="connsiteX5299" fmla="*/ 2908574 w 12187340"/>
              <a:gd name="connsiteY5299" fmla="*/ 192476 h 1154858"/>
              <a:gd name="connsiteX5300" fmla="*/ 3033304 w 12187340"/>
              <a:gd name="connsiteY5300" fmla="*/ 192475 h 1154858"/>
              <a:gd name="connsiteX5301" fmla="*/ 3033304 w 12187340"/>
              <a:gd name="connsiteY5301" fmla="*/ 189868 h 1154858"/>
              <a:gd name="connsiteX5302" fmla="*/ 3024702 w 12187340"/>
              <a:gd name="connsiteY5302" fmla="*/ 191071 h 1154858"/>
              <a:gd name="connsiteX5303" fmla="*/ 3033304 w 12187340"/>
              <a:gd name="connsiteY5303" fmla="*/ 192475 h 1154858"/>
              <a:gd name="connsiteX5304" fmla="*/ 3047999 w 12187340"/>
              <a:gd name="connsiteY5304" fmla="*/ 192475 h 1154858"/>
              <a:gd name="connsiteX5305" fmla="*/ 3057677 w 12187340"/>
              <a:gd name="connsiteY5305" fmla="*/ 191071 h 1154858"/>
              <a:gd name="connsiteX5306" fmla="*/ 3047999 w 12187340"/>
              <a:gd name="connsiteY5306" fmla="*/ 189667 h 1154858"/>
              <a:gd name="connsiteX5307" fmla="*/ 3047999 w 12187340"/>
              <a:gd name="connsiteY5307" fmla="*/ 192475 h 1154858"/>
              <a:gd name="connsiteX5308" fmla="*/ 3377029 w 12187340"/>
              <a:gd name="connsiteY5308" fmla="*/ 192475 h 1154858"/>
              <a:gd name="connsiteX5309" fmla="*/ 3377029 w 12187340"/>
              <a:gd name="connsiteY5309" fmla="*/ 189267 h 1154858"/>
              <a:gd name="connsiteX5310" fmla="*/ 3366276 w 12187340"/>
              <a:gd name="connsiteY5310" fmla="*/ 190871 h 1154858"/>
              <a:gd name="connsiteX5311" fmla="*/ 3377029 w 12187340"/>
              <a:gd name="connsiteY5311" fmla="*/ 192475 h 1154858"/>
              <a:gd name="connsiteX5312" fmla="*/ 3349430 w 12187340"/>
              <a:gd name="connsiteY5312" fmla="*/ 192274 h 1154858"/>
              <a:gd name="connsiteX5313" fmla="*/ 3359466 w 12187340"/>
              <a:gd name="connsiteY5313" fmla="*/ 190871 h 1154858"/>
              <a:gd name="connsiteX5314" fmla="*/ 3349430 w 12187340"/>
              <a:gd name="connsiteY5314" fmla="*/ 189467 h 1154858"/>
              <a:gd name="connsiteX5315" fmla="*/ 3349430 w 12187340"/>
              <a:gd name="connsiteY5315" fmla="*/ 192274 h 1154858"/>
              <a:gd name="connsiteX5316" fmla="*/ 2895313 w 12187340"/>
              <a:gd name="connsiteY5316" fmla="*/ 191673 h 1154858"/>
              <a:gd name="connsiteX5317" fmla="*/ 2900331 w 12187340"/>
              <a:gd name="connsiteY5317" fmla="*/ 191072 h 1154858"/>
              <a:gd name="connsiteX5318" fmla="*/ 2900331 w 12187340"/>
              <a:gd name="connsiteY5318" fmla="*/ 190069 h 1154858"/>
              <a:gd name="connsiteX5319" fmla="*/ 2895313 w 12187340"/>
              <a:gd name="connsiteY5319" fmla="*/ 189268 h 1154858"/>
              <a:gd name="connsiteX5320" fmla="*/ 2895313 w 12187340"/>
              <a:gd name="connsiteY5320" fmla="*/ 191674 h 1154858"/>
              <a:gd name="connsiteX5321" fmla="*/ 2913234 w 12187340"/>
              <a:gd name="connsiteY5321" fmla="*/ 191673 h 1154858"/>
              <a:gd name="connsiteX5322" fmla="*/ 2913592 w 12187340"/>
              <a:gd name="connsiteY5322" fmla="*/ 191673 h 1154858"/>
              <a:gd name="connsiteX5323" fmla="*/ 2913592 w 12187340"/>
              <a:gd name="connsiteY5323" fmla="*/ 189267 h 1154858"/>
              <a:gd name="connsiteX5324" fmla="*/ 2908574 w 12187340"/>
              <a:gd name="connsiteY5324" fmla="*/ 190069 h 1154858"/>
              <a:gd name="connsiteX5325" fmla="*/ 2908574 w 12187340"/>
              <a:gd name="connsiteY5325" fmla="*/ 190870 h 1154858"/>
              <a:gd name="connsiteX5326" fmla="*/ 2913233 w 12187340"/>
              <a:gd name="connsiteY5326" fmla="*/ 191672 h 1154858"/>
              <a:gd name="connsiteX5327" fmla="*/ 2900689 w 12187340"/>
              <a:gd name="connsiteY5327" fmla="*/ 190871 h 1154858"/>
              <a:gd name="connsiteX5328" fmla="*/ 2903557 w 12187340"/>
              <a:gd name="connsiteY5328" fmla="*/ 190470 h 1154858"/>
              <a:gd name="connsiteX5329" fmla="*/ 2900689 w 12187340"/>
              <a:gd name="connsiteY5329" fmla="*/ 190068 h 1154858"/>
              <a:gd name="connsiteX5330" fmla="*/ 2900689 w 12187340"/>
              <a:gd name="connsiteY5330" fmla="*/ 190870 h 1154858"/>
              <a:gd name="connsiteX5331" fmla="*/ 2907858 w 12187340"/>
              <a:gd name="connsiteY5331" fmla="*/ 190871 h 1154858"/>
              <a:gd name="connsiteX5332" fmla="*/ 2907858 w 12187340"/>
              <a:gd name="connsiteY5332" fmla="*/ 190270 h 1154858"/>
              <a:gd name="connsiteX5333" fmla="*/ 2905707 w 12187340"/>
              <a:gd name="connsiteY5333" fmla="*/ 190470 h 1154858"/>
              <a:gd name="connsiteX5334" fmla="*/ 2907858 w 12187340"/>
              <a:gd name="connsiteY5334" fmla="*/ 190871 h 1154858"/>
              <a:gd name="connsiteX5335" fmla="*/ 3022910 w 12187340"/>
              <a:gd name="connsiteY5335" fmla="*/ 190871 h 1154858"/>
              <a:gd name="connsiteX5336" fmla="*/ 3033304 w 12187340"/>
              <a:gd name="connsiteY5336" fmla="*/ 189267 h 1154858"/>
              <a:gd name="connsiteX5337" fmla="*/ 3033304 w 12187340"/>
              <a:gd name="connsiteY5337" fmla="*/ 187262 h 1154858"/>
              <a:gd name="connsiteX5338" fmla="*/ 3022552 w 12187340"/>
              <a:gd name="connsiteY5338" fmla="*/ 185658 h 1154858"/>
              <a:gd name="connsiteX5339" fmla="*/ 3022910 w 12187340"/>
              <a:gd name="connsiteY5339" fmla="*/ 190871 h 1154858"/>
              <a:gd name="connsiteX5340" fmla="*/ 3058752 w 12187340"/>
              <a:gd name="connsiteY5340" fmla="*/ 190672 h 1154858"/>
              <a:gd name="connsiteX5341" fmla="*/ 3059110 w 12187340"/>
              <a:gd name="connsiteY5341" fmla="*/ 185860 h 1154858"/>
              <a:gd name="connsiteX5342" fmla="*/ 3047999 w 12187340"/>
              <a:gd name="connsiteY5342" fmla="*/ 187464 h 1154858"/>
              <a:gd name="connsiteX5343" fmla="*/ 3047999 w 12187340"/>
              <a:gd name="connsiteY5343" fmla="*/ 189068 h 1154858"/>
              <a:gd name="connsiteX5344" fmla="*/ 3058752 w 12187340"/>
              <a:gd name="connsiteY5344" fmla="*/ 190672 h 1154858"/>
              <a:gd name="connsiteX5345" fmla="*/ 2904632 w 12187340"/>
              <a:gd name="connsiteY5345" fmla="*/ 190270 h 1154858"/>
              <a:gd name="connsiteX5346" fmla="*/ 2907858 w 12187340"/>
              <a:gd name="connsiteY5346" fmla="*/ 189869 h 1154858"/>
              <a:gd name="connsiteX5347" fmla="*/ 2907858 w 12187340"/>
              <a:gd name="connsiteY5347" fmla="*/ 188465 h 1154858"/>
              <a:gd name="connsiteX5348" fmla="*/ 2904632 w 12187340"/>
              <a:gd name="connsiteY5348" fmla="*/ 187864 h 1154858"/>
              <a:gd name="connsiteX5349" fmla="*/ 2904274 w 12187340"/>
              <a:gd name="connsiteY5349" fmla="*/ 187864 h 1154858"/>
              <a:gd name="connsiteX5350" fmla="*/ 2900690 w 12187340"/>
              <a:gd name="connsiteY5350" fmla="*/ 188266 h 1154858"/>
              <a:gd name="connsiteX5351" fmla="*/ 2900690 w 12187340"/>
              <a:gd name="connsiteY5351" fmla="*/ 189870 h 1154858"/>
              <a:gd name="connsiteX5352" fmla="*/ 2904632 w 12187340"/>
              <a:gd name="connsiteY5352" fmla="*/ 190271 h 1154858"/>
              <a:gd name="connsiteX5353" fmla="*/ 3363050 w 12187340"/>
              <a:gd name="connsiteY5353" fmla="*/ 190270 h 1154858"/>
              <a:gd name="connsiteX5354" fmla="*/ 3377029 w 12187340"/>
              <a:gd name="connsiteY5354" fmla="*/ 188265 h 1154858"/>
              <a:gd name="connsiteX5355" fmla="*/ 3377029 w 12187340"/>
              <a:gd name="connsiteY5355" fmla="*/ 181047 h 1154858"/>
              <a:gd name="connsiteX5356" fmla="*/ 3364484 w 12187340"/>
              <a:gd name="connsiteY5356" fmla="*/ 179243 h 1154858"/>
              <a:gd name="connsiteX5357" fmla="*/ 3349072 w 12187340"/>
              <a:gd name="connsiteY5357" fmla="*/ 181649 h 1154858"/>
              <a:gd name="connsiteX5358" fmla="*/ 3349430 w 12187340"/>
              <a:gd name="connsiteY5358" fmla="*/ 188265 h 1154858"/>
              <a:gd name="connsiteX5359" fmla="*/ 3363050 w 12187340"/>
              <a:gd name="connsiteY5359" fmla="*/ 190270 h 1154858"/>
              <a:gd name="connsiteX5360" fmla="*/ 2900331 w 12187340"/>
              <a:gd name="connsiteY5360" fmla="*/ 189669 h 1154858"/>
              <a:gd name="connsiteX5361" fmla="*/ 2900331 w 12187340"/>
              <a:gd name="connsiteY5361" fmla="*/ 188466 h 1154858"/>
              <a:gd name="connsiteX5362" fmla="*/ 2896030 w 12187340"/>
              <a:gd name="connsiteY5362" fmla="*/ 189067 h 1154858"/>
              <a:gd name="connsiteX5363" fmla="*/ 2900331 w 12187340"/>
              <a:gd name="connsiteY5363" fmla="*/ 189668 h 1154858"/>
              <a:gd name="connsiteX5364" fmla="*/ 2908574 w 12187340"/>
              <a:gd name="connsiteY5364" fmla="*/ 189669 h 1154858"/>
              <a:gd name="connsiteX5365" fmla="*/ 2908932 w 12187340"/>
              <a:gd name="connsiteY5365" fmla="*/ 189669 h 1154858"/>
              <a:gd name="connsiteX5366" fmla="*/ 2912875 w 12187340"/>
              <a:gd name="connsiteY5366" fmla="*/ 189068 h 1154858"/>
              <a:gd name="connsiteX5367" fmla="*/ 2908574 w 12187340"/>
              <a:gd name="connsiteY5367" fmla="*/ 188467 h 1154858"/>
              <a:gd name="connsiteX5368" fmla="*/ 2908574 w 12187340"/>
              <a:gd name="connsiteY5368" fmla="*/ 189670 h 1154858"/>
              <a:gd name="connsiteX5369" fmla="*/ 3034021 w 12187340"/>
              <a:gd name="connsiteY5369" fmla="*/ 189068 h 1154858"/>
              <a:gd name="connsiteX5370" fmla="*/ 3039397 w 12187340"/>
              <a:gd name="connsiteY5370" fmla="*/ 188266 h 1154858"/>
              <a:gd name="connsiteX5371" fmla="*/ 3034021 w 12187340"/>
              <a:gd name="connsiteY5371" fmla="*/ 187465 h 1154858"/>
              <a:gd name="connsiteX5372" fmla="*/ 3034021 w 12187340"/>
              <a:gd name="connsiteY5372" fmla="*/ 189069 h 1154858"/>
              <a:gd name="connsiteX5373" fmla="*/ 2895313 w 12187340"/>
              <a:gd name="connsiteY5373" fmla="*/ 188865 h 1154858"/>
              <a:gd name="connsiteX5374" fmla="*/ 2900331 w 12187340"/>
              <a:gd name="connsiteY5374" fmla="*/ 188063 h 1154858"/>
              <a:gd name="connsiteX5375" fmla="*/ 2899973 w 12187340"/>
              <a:gd name="connsiteY5375" fmla="*/ 187262 h 1154858"/>
              <a:gd name="connsiteX5376" fmla="*/ 2894955 w 12187340"/>
              <a:gd name="connsiteY5376" fmla="*/ 186460 h 1154858"/>
              <a:gd name="connsiteX5377" fmla="*/ 2895313 w 12187340"/>
              <a:gd name="connsiteY5377" fmla="*/ 188866 h 1154858"/>
              <a:gd name="connsiteX5378" fmla="*/ 2913592 w 12187340"/>
              <a:gd name="connsiteY5378" fmla="*/ 188865 h 1154858"/>
              <a:gd name="connsiteX5379" fmla="*/ 2913950 w 12187340"/>
              <a:gd name="connsiteY5379" fmla="*/ 186459 h 1154858"/>
              <a:gd name="connsiteX5380" fmla="*/ 2908574 w 12187340"/>
              <a:gd name="connsiteY5380" fmla="*/ 187261 h 1154858"/>
              <a:gd name="connsiteX5381" fmla="*/ 2908574 w 12187340"/>
              <a:gd name="connsiteY5381" fmla="*/ 188063 h 1154858"/>
              <a:gd name="connsiteX5382" fmla="*/ 2913592 w 12187340"/>
              <a:gd name="connsiteY5382" fmla="*/ 188864 h 1154858"/>
              <a:gd name="connsiteX5383" fmla="*/ 3046924 w 12187340"/>
              <a:gd name="connsiteY5383" fmla="*/ 188865 h 1154858"/>
              <a:gd name="connsiteX5384" fmla="*/ 3046924 w 12187340"/>
              <a:gd name="connsiteY5384" fmla="*/ 187662 h 1154858"/>
              <a:gd name="connsiteX5385" fmla="*/ 3043340 w 12187340"/>
              <a:gd name="connsiteY5385" fmla="*/ 188263 h 1154858"/>
              <a:gd name="connsiteX5386" fmla="*/ 3046924 w 12187340"/>
              <a:gd name="connsiteY5386" fmla="*/ 188864 h 1154858"/>
              <a:gd name="connsiteX5387" fmla="*/ 3720395 w 12187340"/>
              <a:gd name="connsiteY5387" fmla="*/ 188664 h 1154858"/>
              <a:gd name="connsiteX5388" fmla="*/ 3761613 w 12187340"/>
              <a:gd name="connsiteY5388" fmla="*/ 182650 h 1154858"/>
              <a:gd name="connsiteX5389" fmla="*/ 3761613 w 12187340"/>
              <a:gd name="connsiteY5389" fmla="*/ 175833 h 1154858"/>
              <a:gd name="connsiteX5390" fmla="*/ 3719678 w 12187340"/>
              <a:gd name="connsiteY5390" fmla="*/ 169417 h 1154858"/>
              <a:gd name="connsiteX5391" fmla="*/ 3719320 w 12187340"/>
              <a:gd name="connsiteY5391" fmla="*/ 169417 h 1154858"/>
              <a:gd name="connsiteX5392" fmla="*/ 3718962 w 12187340"/>
              <a:gd name="connsiteY5392" fmla="*/ 169417 h 1154858"/>
              <a:gd name="connsiteX5393" fmla="*/ 3720396 w 12187340"/>
              <a:gd name="connsiteY5393" fmla="*/ 188664 h 1154858"/>
              <a:gd name="connsiteX5394" fmla="*/ 3857669 w 12187340"/>
              <a:gd name="connsiteY5394" fmla="*/ 188465 h 1154858"/>
              <a:gd name="connsiteX5395" fmla="*/ 3858027 w 12187340"/>
              <a:gd name="connsiteY5395" fmla="*/ 188465 h 1154858"/>
              <a:gd name="connsiteX5396" fmla="*/ 3859461 w 12187340"/>
              <a:gd name="connsiteY5396" fmla="*/ 169618 h 1154858"/>
              <a:gd name="connsiteX5397" fmla="*/ 3859103 w 12187340"/>
              <a:gd name="connsiteY5397" fmla="*/ 169618 h 1154858"/>
              <a:gd name="connsiteX5398" fmla="*/ 3858746 w 12187340"/>
              <a:gd name="connsiteY5398" fmla="*/ 169818 h 1154858"/>
              <a:gd name="connsiteX5399" fmla="*/ 3815735 w 12187340"/>
              <a:gd name="connsiteY5399" fmla="*/ 176234 h 1154858"/>
              <a:gd name="connsiteX5400" fmla="*/ 3815735 w 12187340"/>
              <a:gd name="connsiteY5400" fmla="*/ 182249 h 1154858"/>
              <a:gd name="connsiteX5401" fmla="*/ 3857670 w 12187340"/>
              <a:gd name="connsiteY5401" fmla="*/ 188464 h 1154858"/>
              <a:gd name="connsiteX5402" fmla="*/ 2900689 w 12187340"/>
              <a:gd name="connsiteY5402" fmla="*/ 188063 h 1154858"/>
              <a:gd name="connsiteX5403" fmla="*/ 2902840 w 12187340"/>
              <a:gd name="connsiteY5403" fmla="*/ 187662 h 1154858"/>
              <a:gd name="connsiteX5404" fmla="*/ 2900689 w 12187340"/>
              <a:gd name="connsiteY5404" fmla="*/ 187261 h 1154858"/>
              <a:gd name="connsiteX5405" fmla="*/ 2900689 w 12187340"/>
              <a:gd name="connsiteY5405" fmla="*/ 188062 h 1154858"/>
              <a:gd name="connsiteX5406" fmla="*/ 2907858 w 12187340"/>
              <a:gd name="connsiteY5406" fmla="*/ 188063 h 1154858"/>
              <a:gd name="connsiteX5407" fmla="*/ 2907858 w 12187340"/>
              <a:gd name="connsiteY5407" fmla="*/ 187262 h 1154858"/>
              <a:gd name="connsiteX5408" fmla="*/ 2905349 w 12187340"/>
              <a:gd name="connsiteY5408" fmla="*/ 187663 h 1154858"/>
              <a:gd name="connsiteX5409" fmla="*/ 2907858 w 12187340"/>
              <a:gd name="connsiteY5409" fmla="*/ 188065 h 1154858"/>
              <a:gd name="connsiteX5410" fmla="*/ 3041548 w 12187340"/>
              <a:gd name="connsiteY5410" fmla="*/ 188063 h 1154858"/>
              <a:gd name="connsiteX5411" fmla="*/ 3047283 w 12187340"/>
              <a:gd name="connsiteY5411" fmla="*/ 187061 h 1154858"/>
              <a:gd name="connsiteX5412" fmla="*/ 3047283 w 12187340"/>
              <a:gd name="connsiteY5412" fmla="*/ 184054 h 1154858"/>
              <a:gd name="connsiteX5413" fmla="*/ 3040473 w 12187340"/>
              <a:gd name="connsiteY5413" fmla="*/ 183051 h 1154858"/>
              <a:gd name="connsiteX5414" fmla="*/ 3034021 w 12187340"/>
              <a:gd name="connsiteY5414" fmla="*/ 183853 h 1154858"/>
              <a:gd name="connsiteX5415" fmla="*/ 3034021 w 12187340"/>
              <a:gd name="connsiteY5415" fmla="*/ 186860 h 1154858"/>
              <a:gd name="connsiteX5416" fmla="*/ 3041548 w 12187340"/>
              <a:gd name="connsiteY5416" fmla="*/ 188063 h 1154858"/>
              <a:gd name="connsiteX5417" fmla="*/ 3347638 w 12187340"/>
              <a:gd name="connsiteY5417" fmla="*/ 188063 h 1154858"/>
              <a:gd name="connsiteX5418" fmla="*/ 3347280 w 12187340"/>
              <a:gd name="connsiteY5418" fmla="*/ 181848 h 1154858"/>
              <a:gd name="connsiteX5419" fmla="*/ 3327209 w 12187340"/>
              <a:gd name="connsiteY5419" fmla="*/ 184856 h 1154858"/>
              <a:gd name="connsiteX5420" fmla="*/ 3347639 w 12187340"/>
              <a:gd name="connsiteY5420" fmla="*/ 188063 h 1154858"/>
              <a:gd name="connsiteX5421" fmla="*/ 3378821 w 12187340"/>
              <a:gd name="connsiteY5421" fmla="*/ 187864 h 1154858"/>
              <a:gd name="connsiteX5422" fmla="*/ 3400326 w 12187340"/>
              <a:gd name="connsiteY5422" fmla="*/ 184656 h 1154858"/>
              <a:gd name="connsiteX5423" fmla="*/ 3378821 w 12187340"/>
              <a:gd name="connsiteY5423" fmla="*/ 181448 h 1154858"/>
              <a:gd name="connsiteX5424" fmla="*/ 3378821 w 12187340"/>
              <a:gd name="connsiteY5424" fmla="*/ 187864 h 1154858"/>
              <a:gd name="connsiteX5425" fmla="*/ 2904273 w 12187340"/>
              <a:gd name="connsiteY5425" fmla="*/ 187462 h 1154858"/>
              <a:gd name="connsiteX5426" fmla="*/ 2907858 w 12187340"/>
              <a:gd name="connsiteY5426" fmla="*/ 186861 h 1154858"/>
              <a:gd name="connsiteX5427" fmla="*/ 2907858 w 12187340"/>
              <a:gd name="connsiteY5427" fmla="*/ 185458 h 1154858"/>
              <a:gd name="connsiteX5428" fmla="*/ 2904632 w 12187340"/>
              <a:gd name="connsiteY5428" fmla="*/ 184857 h 1154858"/>
              <a:gd name="connsiteX5429" fmla="*/ 2900689 w 12187340"/>
              <a:gd name="connsiteY5429" fmla="*/ 185458 h 1154858"/>
              <a:gd name="connsiteX5430" fmla="*/ 2900689 w 12187340"/>
              <a:gd name="connsiteY5430" fmla="*/ 186260 h 1154858"/>
              <a:gd name="connsiteX5431" fmla="*/ 2902840 w 12187340"/>
              <a:gd name="connsiteY5431" fmla="*/ 187262 h 1154858"/>
              <a:gd name="connsiteX5432" fmla="*/ 2900689 w 12187340"/>
              <a:gd name="connsiteY5432" fmla="*/ 186460 h 1154858"/>
              <a:gd name="connsiteX5433" fmla="*/ 2900689 w 12187340"/>
              <a:gd name="connsiteY5433" fmla="*/ 186862 h 1154858"/>
              <a:gd name="connsiteX5434" fmla="*/ 2902840 w 12187340"/>
              <a:gd name="connsiteY5434" fmla="*/ 187263 h 1154858"/>
              <a:gd name="connsiteX5435" fmla="*/ 2904273 w 12187340"/>
              <a:gd name="connsiteY5435" fmla="*/ 187464 h 1154858"/>
              <a:gd name="connsiteX5436" fmla="*/ 3047999 w 12187340"/>
              <a:gd name="connsiteY5436" fmla="*/ 187061 h 1154858"/>
              <a:gd name="connsiteX5437" fmla="*/ 3057677 w 12187340"/>
              <a:gd name="connsiteY5437" fmla="*/ 185457 h 1154858"/>
              <a:gd name="connsiteX5438" fmla="*/ 3047999 w 12187340"/>
              <a:gd name="connsiteY5438" fmla="*/ 184054 h 1154858"/>
              <a:gd name="connsiteX5439" fmla="*/ 3047999 w 12187340"/>
              <a:gd name="connsiteY5439" fmla="*/ 187061 h 1154858"/>
              <a:gd name="connsiteX5440" fmla="*/ 2899972 w 12187340"/>
              <a:gd name="connsiteY5440" fmla="*/ 186861 h 1154858"/>
              <a:gd name="connsiteX5441" fmla="*/ 2899972 w 12187340"/>
              <a:gd name="connsiteY5441" fmla="*/ 186060 h 1154858"/>
              <a:gd name="connsiteX5442" fmla="*/ 2899255 w 12187340"/>
              <a:gd name="connsiteY5442" fmla="*/ 185859 h 1154858"/>
              <a:gd name="connsiteX5443" fmla="*/ 2895671 w 12187340"/>
              <a:gd name="connsiteY5443" fmla="*/ 186260 h 1154858"/>
              <a:gd name="connsiteX5444" fmla="*/ 2899972 w 12187340"/>
              <a:gd name="connsiteY5444" fmla="*/ 186861 h 1154858"/>
              <a:gd name="connsiteX5445" fmla="*/ 2908574 w 12187340"/>
              <a:gd name="connsiteY5445" fmla="*/ 186861 h 1154858"/>
              <a:gd name="connsiteX5446" fmla="*/ 2912875 w 12187340"/>
              <a:gd name="connsiteY5446" fmla="*/ 186060 h 1154858"/>
              <a:gd name="connsiteX5447" fmla="*/ 2908574 w 12187340"/>
              <a:gd name="connsiteY5447" fmla="*/ 185459 h 1154858"/>
              <a:gd name="connsiteX5448" fmla="*/ 2908574 w 12187340"/>
              <a:gd name="connsiteY5448" fmla="*/ 186862 h 1154858"/>
              <a:gd name="connsiteX5449" fmla="*/ 3033304 w 12187340"/>
              <a:gd name="connsiteY5449" fmla="*/ 186861 h 1154858"/>
              <a:gd name="connsiteX5450" fmla="*/ 3032947 w 12187340"/>
              <a:gd name="connsiteY5450" fmla="*/ 184055 h 1154858"/>
              <a:gd name="connsiteX5451" fmla="*/ 3023986 w 12187340"/>
              <a:gd name="connsiteY5451" fmla="*/ 185458 h 1154858"/>
              <a:gd name="connsiteX5452" fmla="*/ 3033305 w 12187340"/>
              <a:gd name="connsiteY5452" fmla="*/ 186861 h 1154858"/>
              <a:gd name="connsiteX5453" fmla="*/ 2894954 w 12187340"/>
              <a:gd name="connsiteY5453" fmla="*/ 186060 h 1154858"/>
              <a:gd name="connsiteX5454" fmla="*/ 2898539 w 12187340"/>
              <a:gd name="connsiteY5454" fmla="*/ 185459 h 1154858"/>
              <a:gd name="connsiteX5455" fmla="*/ 2899972 w 12187340"/>
              <a:gd name="connsiteY5455" fmla="*/ 185259 h 1154858"/>
              <a:gd name="connsiteX5456" fmla="*/ 2899972 w 12187340"/>
              <a:gd name="connsiteY5456" fmla="*/ 184257 h 1154858"/>
              <a:gd name="connsiteX5457" fmla="*/ 2894596 w 12187340"/>
              <a:gd name="connsiteY5457" fmla="*/ 183455 h 1154858"/>
              <a:gd name="connsiteX5458" fmla="*/ 2898539 w 12187340"/>
              <a:gd name="connsiteY5458" fmla="*/ 185460 h 1154858"/>
              <a:gd name="connsiteX5459" fmla="*/ 2894596 w 12187340"/>
              <a:gd name="connsiteY5459" fmla="*/ 183856 h 1154858"/>
              <a:gd name="connsiteX5460" fmla="*/ 2894954 w 12187340"/>
              <a:gd name="connsiteY5460" fmla="*/ 186061 h 1154858"/>
              <a:gd name="connsiteX5461" fmla="*/ 2913951 w 12187340"/>
              <a:gd name="connsiteY5461" fmla="*/ 185859 h 1154858"/>
              <a:gd name="connsiteX5462" fmla="*/ 2913951 w 12187340"/>
              <a:gd name="connsiteY5462" fmla="*/ 183453 h 1154858"/>
              <a:gd name="connsiteX5463" fmla="*/ 2908574 w 12187340"/>
              <a:gd name="connsiteY5463" fmla="*/ 184255 h 1154858"/>
              <a:gd name="connsiteX5464" fmla="*/ 2908574 w 12187340"/>
              <a:gd name="connsiteY5464" fmla="*/ 185057 h 1154858"/>
              <a:gd name="connsiteX5465" fmla="*/ 2913951 w 12187340"/>
              <a:gd name="connsiteY5465" fmla="*/ 185858 h 1154858"/>
              <a:gd name="connsiteX5466" fmla="*/ 2900689 w 12187340"/>
              <a:gd name="connsiteY5466" fmla="*/ 185057 h 1154858"/>
              <a:gd name="connsiteX5467" fmla="*/ 2903557 w 12187340"/>
              <a:gd name="connsiteY5467" fmla="*/ 184656 h 1154858"/>
              <a:gd name="connsiteX5468" fmla="*/ 2900689 w 12187340"/>
              <a:gd name="connsiteY5468" fmla="*/ 184254 h 1154858"/>
              <a:gd name="connsiteX5469" fmla="*/ 2900689 w 12187340"/>
              <a:gd name="connsiteY5469" fmla="*/ 185056 h 1154858"/>
              <a:gd name="connsiteX5470" fmla="*/ 2907858 w 12187340"/>
              <a:gd name="connsiteY5470" fmla="*/ 185057 h 1154858"/>
              <a:gd name="connsiteX5471" fmla="*/ 2907858 w 12187340"/>
              <a:gd name="connsiteY5471" fmla="*/ 184256 h 1154858"/>
              <a:gd name="connsiteX5472" fmla="*/ 2905707 w 12187340"/>
              <a:gd name="connsiteY5472" fmla="*/ 184657 h 1154858"/>
              <a:gd name="connsiteX5473" fmla="*/ 2907858 w 12187340"/>
              <a:gd name="connsiteY5473" fmla="*/ 185058 h 1154858"/>
              <a:gd name="connsiteX5474" fmla="*/ 3022552 w 12187340"/>
              <a:gd name="connsiteY5474" fmla="*/ 185057 h 1154858"/>
              <a:gd name="connsiteX5475" fmla="*/ 3032946 w 12187340"/>
              <a:gd name="connsiteY5475" fmla="*/ 183654 h 1154858"/>
              <a:gd name="connsiteX5476" fmla="*/ 3032946 w 12187340"/>
              <a:gd name="connsiteY5476" fmla="*/ 181849 h 1154858"/>
              <a:gd name="connsiteX5477" fmla="*/ 3022193 w 12187340"/>
              <a:gd name="connsiteY5477" fmla="*/ 180245 h 1154858"/>
              <a:gd name="connsiteX5478" fmla="*/ 3022551 w 12187340"/>
              <a:gd name="connsiteY5478" fmla="*/ 185057 h 1154858"/>
              <a:gd name="connsiteX5479" fmla="*/ 3059110 w 12187340"/>
              <a:gd name="connsiteY5479" fmla="*/ 185057 h 1154858"/>
              <a:gd name="connsiteX5480" fmla="*/ 3059469 w 12187340"/>
              <a:gd name="connsiteY5480" fmla="*/ 180045 h 1154858"/>
              <a:gd name="connsiteX5481" fmla="*/ 3047999 w 12187340"/>
              <a:gd name="connsiteY5481" fmla="*/ 181849 h 1154858"/>
              <a:gd name="connsiteX5482" fmla="*/ 3047999 w 12187340"/>
              <a:gd name="connsiteY5482" fmla="*/ 183654 h 1154858"/>
              <a:gd name="connsiteX5483" fmla="*/ 3059110 w 12187340"/>
              <a:gd name="connsiteY5483" fmla="*/ 185057 h 1154858"/>
              <a:gd name="connsiteX5484" fmla="*/ 2904632 w 12187340"/>
              <a:gd name="connsiteY5484" fmla="*/ 184456 h 1154858"/>
              <a:gd name="connsiteX5485" fmla="*/ 2907858 w 12187340"/>
              <a:gd name="connsiteY5485" fmla="*/ 184055 h 1154858"/>
              <a:gd name="connsiteX5486" fmla="*/ 2908215 w 12187340"/>
              <a:gd name="connsiteY5486" fmla="*/ 182451 h 1154858"/>
              <a:gd name="connsiteX5487" fmla="*/ 2904273 w 12187340"/>
              <a:gd name="connsiteY5487" fmla="*/ 181850 h 1154858"/>
              <a:gd name="connsiteX5488" fmla="*/ 2900688 w 12187340"/>
              <a:gd name="connsiteY5488" fmla="*/ 182451 h 1154858"/>
              <a:gd name="connsiteX5489" fmla="*/ 2900688 w 12187340"/>
              <a:gd name="connsiteY5489" fmla="*/ 183854 h 1154858"/>
              <a:gd name="connsiteX5490" fmla="*/ 2904631 w 12187340"/>
              <a:gd name="connsiteY5490" fmla="*/ 184455 h 1154858"/>
              <a:gd name="connsiteX5491" fmla="*/ 3323624 w 12187340"/>
              <a:gd name="connsiteY5491" fmla="*/ 184256 h 1154858"/>
              <a:gd name="connsiteX5492" fmla="*/ 3347280 w 12187340"/>
              <a:gd name="connsiteY5492" fmla="*/ 180647 h 1154858"/>
              <a:gd name="connsiteX5493" fmla="*/ 3347280 w 12187340"/>
              <a:gd name="connsiteY5493" fmla="*/ 176436 h 1154858"/>
              <a:gd name="connsiteX5494" fmla="*/ 3322907 w 12187340"/>
              <a:gd name="connsiteY5494" fmla="*/ 173028 h 1154858"/>
              <a:gd name="connsiteX5495" fmla="*/ 3323624 w 12187340"/>
              <a:gd name="connsiteY5495" fmla="*/ 184256 h 1154858"/>
              <a:gd name="connsiteX5496" fmla="*/ 2899972 w 12187340"/>
              <a:gd name="connsiteY5496" fmla="*/ 183854 h 1154858"/>
              <a:gd name="connsiteX5497" fmla="*/ 2899972 w 12187340"/>
              <a:gd name="connsiteY5497" fmla="*/ 182451 h 1154858"/>
              <a:gd name="connsiteX5498" fmla="*/ 2895671 w 12187340"/>
              <a:gd name="connsiteY5498" fmla="*/ 183052 h 1154858"/>
              <a:gd name="connsiteX5499" fmla="*/ 2899972 w 12187340"/>
              <a:gd name="connsiteY5499" fmla="*/ 183853 h 1154858"/>
              <a:gd name="connsiteX5500" fmla="*/ 2908574 w 12187340"/>
              <a:gd name="connsiteY5500" fmla="*/ 183854 h 1154858"/>
              <a:gd name="connsiteX5501" fmla="*/ 2913234 w 12187340"/>
              <a:gd name="connsiteY5501" fmla="*/ 183253 h 1154858"/>
              <a:gd name="connsiteX5502" fmla="*/ 2908574 w 12187340"/>
              <a:gd name="connsiteY5502" fmla="*/ 182452 h 1154858"/>
              <a:gd name="connsiteX5503" fmla="*/ 2908574 w 12187340"/>
              <a:gd name="connsiteY5503" fmla="*/ 183855 h 1154858"/>
              <a:gd name="connsiteX5504" fmla="*/ 3403193 w 12187340"/>
              <a:gd name="connsiteY5504" fmla="*/ 183854 h 1154858"/>
              <a:gd name="connsiteX5505" fmla="*/ 3403551 w 12187340"/>
              <a:gd name="connsiteY5505" fmla="*/ 173228 h 1154858"/>
              <a:gd name="connsiteX5506" fmla="*/ 3378820 w 12187340"/>
              <a:gd name="connsiteY5506" fmla="*/ 177037 h 1154858"/>
              <a:gd name="connsiteX5507" fmla="*/ 3378820 w 12187340"/>
              <a:gd name="connsiteY5507" fmla="*/ 180245 h 1154858"/>
              <a:gd name="connsiteX5508" fmla="*/ 3403193 w 12187340"/>
              <a:gd name="connsiteY5508" fmla="*/ 183854 h 1154858"/>
              <a:gd name="connsiteX5509" fmla="*/ 3034021 w 12187340"/>
              <a:gd name="connsiteY5509" fmla="*/ 183453 h 1154858"/>
              <a:gd name="connsiteX5510" fmla="*/ 3038681 w 12187340"/>
              <a:gd name="connsiteY5510" fmla="*/ 182651 h 1154858"/>
              <a:gd name="connsiteX5511" fmla="*/ 3034021 w 12187340"/>
              <a:gd name="connsiteY5511" fmla="*/ 182050 h 1154858"/>
              <a:gd name="connsiteX5512" fmla="*/ 3034021 w 12187340"/>
              <a:gd name="connsiteY5512" fmla="*/ 183454 h 1154858"/>
              <a:gd name="connsiteX5513" fmla="*/ 3047283 w 12187340"/>
              <a:gd name="connsiteY5513" fmla="*/ 183453 h 1154858"/>
              <a:gd name="connsiteX5514" fmla="*/ 3047283 w 12187340"/>
              <a:gd name="connsiteY5514" fmla="*/ 182049 h 1154858"/>
              <a:gd name="connsiteX5515" fmla="*/ 3042265 w 12187340"/>
              <a:gd name="connsiteY5515" fmla="*/ 182650 h 1154858"/>
              <a:gd name="connsiteX5516" fmla="*/ 3047283 w 12187340"/>
              <a:gd name="connsiteY5516" fmla="*/ 183452 h 1154858"/>
              <a:gd name="connsiteX5517" fmla="*/ 2913951 w 12187340"/>
              <a:gd name="connsiteY5517" fmla="*/ 183051 h 1154858"/>
              <a:gd name="connsiteX5518" fmla="*/ 2914308 w 12187340"/>
              <a:gd name="connsiteY5518" fmla="*/ 180244 h 1154858"/>
              <a:gd name="connsiteX5519" fmla="*/ 2908574 w 12187340"/>
              <a:gd name="connsiteY5519" fmla="*/ 181247 h 1154858"/>
              <a:gd name="connsiteX5520" fmla="*/ 2908574 w 12187340"/>
              <a:gd name="connsiteY5520" fmla="*/ 182249 h 1154858"/>
              <a:gd name="connsiteX5521" fmla="*/ 2913950 w 12187340"/>
              <a:gd name="connsiteY5521" fmla="*/ 183051 h 1154858"/>
              <a:gd name="connsiteX5522" fmla="*/ 2894596 w 12187340"/>
              <a:gd name="connsiteY5522" fmla="*/ 182851 h 1154858"/>
              <a:gd name="connsiteX5523" fmla="*/ 2899972 w 12187340"/>
              <a:gd name="connsiteY5523" fmla="*/ 182049 h 1154858"/>
              <a:gd name="connsiteX5524" fmla="*/ 2899972 w 12187340"/>
              <a:gd name="connsiteY5524" fmla="*/ 181247 h 1154858"/>
              <a:gd name="connsiteX5525" fmla="*/ 2894596 w 12187340"/>
              <a:gd name="connsiteY5525" fmla="*/ 180445 h 1154858"/>
              <a:gd name="connsiteX5526" fmla="*/ 2894596 w 12187340"/>
              <a:gd name="connsiteY5526" fmla="*/ 182851 h 1154858"/>
              <a:gd name="connsiteX5527" fmla="*/ 3040473 w 12187340"/>
              <a:gd name="connsiteY5527" fmla="*/ 182449 h 1154858"/>
              <a:gd name="connsiteX5528" fmla="*/ 3047283 w 12187340"/>
              <a:gd name="connsiteY5528" fmla="*/ 181447 h 1154858"/>
              <a:gd name="connsiteX5529" fmla="*/ 3047283 w 12187340"/>
              <a:gd name="connsiteY5529" fmla="*/ 178239 h 1154858"/>
              <a:gd name="connsiteX5530" fmla="*/ 3040831 w 12187340"/>
              <a:gd name="connsiteY5530" fmla="*/ 177437 h 1154858"/>
              <a:gd name="connsiteX5531" fmla="*/ 3034021 w 12187340"/>
              <a:gd name="connsiteY5531" fmla="*/ 178439 h 1154858"/>
              <a:gd name="connsiteX5532" fmla="*/ 3034021 w 12187340"/>
              <a:gd name="connsiteY5532" fmla="*/ 181447 h 1154858"/>
              <a:gd name="connsiteX5533" fmla="*/ 3040473 w 12187340"/>
              <a:gd name="connsiteY5533" fmla="*/ 182449 h 1154858"/>
              <a:gd name="connsiteX5534" fmla="*/ 3764839 w 12187340"/>
              <a:gd name="connsiteY5534" fmla="*/ 182250 h 1154858"/>
              <a:gd name="connsiteX5535" fmla="*/ 3783835 w 12187340"/>
              <a:gd name="connsiteY5535" fmla="*/ 179242 h 1154858"/>
              <a:gd name="connsiteX5536" fmla="*/ 3764839 w 12187340"/>
              <a:gd name="connsiteY5536" fmla="*/ 176235 h 1154858"/>
              <a:gd name="connsiteX5537" fmla="*/ 3764839 w 12187340"/>
              <a:gd name="connsiteY5537" fmla="*/ 182250 h 1154858"/>
              <a:gd name="connsiteX5538" fmla="*/ 2900689 w 12187340"/>
              <a:gd name="connsiteY5538" fmla="*/ 182050 h 1154858"/>
              <a:gd name="connsiteX5539" fmla="*/ 2902840 w 12187340"/>
              <a:gd name="connsiteY5539" fmla="*/ 181649 h 1154858"/>
              <a:gd name="connsiteX5540" fmla="*/ 2900689 w 12187340"/>
              <a:gd name="connsiteY5540" fmla="*/ 181247 h 1154858"/>
              <a:gd name="connsiteX5541" fmla="*/ 2900689 w 12187340"/>
              <a:gd name="connsiteY5541" fmla="*/ 182049 h 1154858"/>
              <a:gd name="connsiteX5542" fmla="*/ 2908216 w 12187340"/>
              <a:gd name="connsiteY5542" fmla="*/ 182050 h 1154858"/>
              <a:gd name="connsiteX5543" fmla="*/ 2908216 w 12187340"/>
              <a:gd name="connsiteY5543" fmla="*/ 181248 h 1154858"/>
              <a:gd name="connsiteX5544" fmla="*/ 2905349 w 12187340"/>
              <a:gd name="connsiteY5544" fmla="*/ 181650 h 1154858"/>
              <a:gd name="connsiteX5545" fmla="*/ 2908216 w 12187340"/>
              <a:gd name="connsiteY5545" fmla="*/ 182051 h 1154858"/>
              <a:gd name="connsiteX5546" fmla="*/ 3812867 w 12187340"/>
              <a:gd name="connsiteY5546" fmla="*/ 181649 h 1154858"/>
              <a:gd name="connsiteX5547" fmla="*/ 3812867 w 12187340"/>
              <a:gd name="connsiteY5547" fmla="*/ 176636 h 1154858"/>
              <a:gd name="connsiteX5548" fmla="*/ 3796379 w 12187340"/>
              <a:gd name="connsiteY5548" fmla="*/ 179239 h 1154858"/>
              <a:gd name="connsiteX5549" fmla="*/ 3812867 w 12187340"/>
              <a:gd name="connsiteY5549" fmla="*/ 181645 h 1154858"/>
              <a:gd name="connsiteX5550" fmla="*/ 2904273 w 12187340"/>
              <a:gd name="connsiteY5550" fmla="*/ 181448 h 1154858"/>
              <a:gd name="connsiteX5551" fmla="*/ 2908216 w 12187340"/>
              <a:gd name="connsiteY5551" fmla="*/ 180847 h 1154858"/>
              <a:gd name="connsiteX5552" fmla="*/ 2908216 w 12187340"/>
              <a:gd name="connsiteY5552" fmla="*/ 179243 h 1154858"/>
              <a:gd name="connsiteX5553" fmla="*/ 2904632 w 12187340"/>
              <a:gd name="connsiteY5553" fmla="*/ 178841 h 1154858"/>
              <a:gd name="connsiteX5554" fmla="*/ 2900689 w 12187340"/>
              <a:gd name="connsiteY5554" fmla="*/ 179442 h 1154858"/>
              <a:gd name="connsiteX5555" fmla="*/ 2900689 w 12187340"/>
              <a:gd name="connsiteY5555" fmla="*/ 180846 h 1154858"/>
              <a:gd name="connsiteX5556" fmla="*/ 2904273 w 12187340"/>
              <a:gd name="connsiteY5556" fmla="*/ 181447 h 1154858"/>
              <a:gd name="connsiteX5557" fmla="*/ 3032946 w 12187340"/>
              <a:gd name="connsiteY5557" fmla="*/ 181248 h 1154858"/>
              <a:gd name="connsiteX5558" fmla="*/ 3032946 w 12187340"/>
              <a:gd name="connsiteY5558" fmla="*/ 178642 h 1154858"/>
              <a:gd name="connsiteX5559" fmla="*/ 3023627 w 12187340"/>
              <a:gd name="connsiteY5559" fmla="*/ 180045 h 1154858"/>
              <a:gd name="connsiteX5560" fmla="*/ 3032946 w 12187340"/>
              <a:gd name="connsiteY5560" fmla="*/ 181248 h 1154858"/>
              <a:gd name="connsiteX5561" fmla="*/ 3047999 w 12187340"/>
              <a:gd name="connsiteY5561" fmla="*/ 181248 h 1154858"/>
              <a:gd name="connsiteX5562" fmla="*/ 3057677 w 12187340"/>
              <a:gd name="connsiteY5562" fmla="*/ 179845 h 1154858"/>
              <a:gd name="connsiteX5563" fmla="*/ 3048358 w 12187340"/>
              <a:gd name="connsiteY5563" fmla="*/ 178441 h 1154858"/>
              <a:gd name="connsiteX5564" fmla="*/ 3048000 w 12187340"/>
              <a:gd name="connsiteY5564" fmla="*/ 181248 h 1154858"/>
              <a:gd name="connsiteX5565" fmla="*/ 458060 w 12187340"/>
              <a:gd name="connsiteY5565" fmla="*/ 181043 h 1154858"/>
              <a:gd name="connsiteX5566" fmla="*/ 464153 w 12187340"/>
              <a:gd name="connsiteY5566" fmla="*/ 180642 h 1154858"/>
              <a:gd name="connsiteX5567" fmla="*/ 485658 w 12187340"/>
              <a:gd name="connsiteY5567" fmla="*/ 155780 h 1154858"/>
              <a:gd name="connsiteX5568" fmla="*/ 496769 w 12187340"/>
              <a:gd name="connsiteY5568" fmla="*/ 128914 h 1154858"/>
              <a:gd name="connsiteX5569" fmla="*/ 465228 w 12187340"/>
              <a:gd name="connsiteY5569" fmla="*/ 170216 h 1154858"/>
              <a:gd name="connsiteX5570" fmla="*/ 458060 w 12187340"/>
              <a:gd name="connsiteY5570" fmla="*/ 181042 h 1154858"/>
              <a:gd name="connsiteX5571" fmla="*/ 2899972 w 12187340"/>
              <a:gd name="connsiteY5571" fmla="*/ 180843 h 1154858"/>
              <a:gd name="connsiteX5572" fmla="*/ 2899972 w 12187340"/>
              <a:gd name="connsiteY5572" fmla="*/ 179440 h 1154858"/>
              <a:gd name="connsiteX5573" fmla="*/ 2895313 w 12187340"/>
              <a:gd name="connsiteY5573" fmla="*/ 180242 h 1154858"/>
              <a:gd name="connsiteX5574" fmla="*/ 2899972 w 12187340"/>
              <a:gd name="connsiteY5574" fmla="*/ 180843 h 1154858"/>
              <a:gd name="connsiteX5575" fmla="*/ 2908574 w 12187340"/>
              <a:gd name="connsiteY5575" fmla="*/ 180843 h 1154858"/>
              <a:gd name="connsiteX5576" fmla="*/ 2913234 w 12187340"/>
              <a:gd name="connsiteY5576" fmla="*/ 180042 h 1154858"/>
              <a:gd name="connsiteX5577" fmla="*/ 2908574 w 12187340"/>
              <a:gd name="connsiteY5577" fmla="*/ 179441 h 1154858"/>
              <a:gd name="connsiteX5578" fmla="*/ 2908574 w 12187340"/>
              <a:gd name="connsiteY5578" fmla="*/ 180844 h 1154858"/>
              <a:gd name="connsiteX5579" fmla="*/ 3349072 w 12187340"/>
              <a:gd name="connsiteY5579" fmla="*/ 180443 h 1154858"/>
              <a:gd name="connsiteX5580" fmla="*/ 3360900 w 12187340"/>
              <a:gd name="connsiteY5580" fmla="*/ 178639 h 1154858"/>
              <a:gd name="connsiteX5581" fmla="*/ 3349072 w 12187340"/>
              <a:gd name="connsiteY5581" fmla="*/ 176834 h 1154858"/>
              <a:gd name="connsiteX5582" fmla="*/ 3349072 w 12187340"/>
              <a:gd name="connsiteY5582" fmla="*/ 180443 h 1154858"/>
              <a:gd name="connsiteX5583" fmla="*/ 2894596 w 12187340"/>
              <a:gd name="connsiteY5583" fmla="*/ 180042 h 1154858"/>
              <a:gd name="connsiteX5584" fmla="*/ 2899972 w 12187340"/>
              <a:gd name="connsiteY5584" fmla="*/ 179039 h 1154858"/>
              <a:gd name="connsiteX5585" fmla="*/ 2899972 w 12187340"/>
              <a:gd name="connsiteY5585" fmla="*/ 178037 h 1154858"/>
              <a:gd name="connsiteX5586" fmla="*/ 2894238 w 12187340"/>
              <a:gd name="connsiteY5586" fmla="*/ 177235 h 1154858"/>
              <a:gd name="connsiteX5587" fmla="*/ 2894595 w 12187340"/>
              <a:gd name="connsiteY5587" fmla="*/ 180042 h 1154858"/>
              <a:gd name="connsiteX5588" fmla="*/ 3377029 w 12187340"/>
              <a:gd name="connsiteY5588" fmla="*/ 180042 h 1154858"/>
              <a:gd name="connsiteX5589" fmla="*/ 3377029 w 12187340"/>
              <a:gd name="connsiteY5589" fmla="*/ 177235 h 1154858"/>
              <a:gd name="connsiteX5590" fmla="*/ 3368068 w 12187340"/>
              <a:gd name="connsiteY5590" fmla="*/ 178638 h 1154858"/>
              <a:gd name="connsiteX5591" fmla="*/ 3377029 w 12187340"/>
              <a:gd name="connsiteY5591" fmla="*/ 180041 h 1154858"/>
              <a:gd name="connsiteX5592" fmla="*/ 2914309 w 12187340"/>
              <a:gd name="connsiteY5592" fmla="*/ 179842 h 1154858"/>
              <a:gd name="connsiteX5593" fmla="*/ 2914309 w 12187340"/>
              <a:gd name="connsiteY5593" fmla="*/ 177236 h 1154858"/>
              <a:gd name="connsiteX5594" fmla="*/ 2908574 w 12187340"/>
              <a:gd name="connsiteY5594" fmla="*/ 178037 h 1154858"/>
              <a:gd name="connsiteX5595" fmla="*/ 2908574 w 12187340"/>
              <a:gd name="connsiteY5595" fmla="*/ 179040 h 1154858"/>
              <a:gd name="connsiteX5596" fmla="*/ 2914309 w 12187340"/>
              <a:gd name="connsiteY5596" fmla="*/ 179842 h 1154858"/>
              <a:gd name="connsiteX5597" fmla="*/ 3021835 w 12187340"/>
              <a:gd name="connsiteY5597" fmla="*/ 179641 h 1154858"/>
              <a:gd name="connsiteX5598" fmla="*/ 3032946 w 12187340"/>
              <a:gd name="connsiteY5598" fmla="*/ 178038 h 1154858"/>
              <a:gd name="connsiteX5599" fmla="*/ 3032946 w 12187340"/>
              <a:gd name="connsiteY5599" fmla="*/ 176033 h 1154858"/>
              <a:gd name="connsiteX5600" fmla="*/ 3021476 w 12187340"/>
              <a:gd name="connsiteY5600" fmla="*/ 174429 h 1154858"/>
              <a:gd name="connsiteX5601" fmla="*/ 3021834 w 12187340"/>
              <a:gd name="connsiteY5601" fmla="*/ 179641 h 1154858"/>
              <a:gd name="connsiteX5602" fmla="*/ 3059469 w 12187340"/>
              <a:gd name="connsiteY5602" fmla="*/ 179641 h 1154858"/>
              <a:gd name="connsiteX5603" fmla="*/ 3059827 w 12187340"/>
              <a:gd name="connsiteY5603" fmla="*/ 174429 h 1154858"/>
              <a:gd name="connsiteX5604" fmla="*/ 3048357 w 12187340"/>
              <a:gd name="connsiteY5604" fmla="*/ 176233 h 1154858"/>
              <a:gd name="connsiteX5605" fmla="*/ 3048357 w 12187340"/>
              <a:gd name="connsiteY5605" fmla="*/ 177837 h 1154858"/>
              <a:gd name="connsiteX5606" fmla="*/ 3059469 w 12187340"/>
              <a:gd name="connsiteY5606" fmla="*/ 179641 h 1154858"/>
              <a:gd name="connsiteX5607" fmla="*/ 2900689 w 12187340"/>
              <a:gd name="connsiteY5607" fmla="*/ 179040 h 1154858"/>
              <a:gd name="connsiteX5608" fmla="*/ 2903557 w 12187340"/>
              <a:gd name="connsiteY5608" fmla="*/ 178639 h 1154858"/>
              <a:gd name="connsiteX5609" fmla="*/ 2900689 w 12187340"/>
              <a:gd name="connsiteY5609" fmla="*/ 178238 h 1154858"/>
              <a:gd name="connsiteX5610" fmla="*/ 2900689 w 12187340"/>
              <a:gd name="connsiteY5610" fmla="*/ 179039 h 1154858"/>
              <a:gd name="connsiteX5611" fmla="*/ 2908216 w 12187340"/>
              <a:gd name="connsiteY5611" fmla="*/ 179040 h 1154858"/>
              <a:gd name="connsiteX5612" fmla="*/ 2908216 w 12187340"/>
              <a:gd name="connsiteY5612" fmla="*/ 178239 h 1154858"/>
              <a:gd name="connsiteX5613" fmla="*/ 2905707 w 12187340"/>
              <a:gd name="connsiteY5613" fmla="*/ 178640 h 1154858"/>
              <a:gd name="connsiteX5614" fmla="*/ 2908216 w 12187340"/>
              <a:gd name="connsiteY5614" fmla="*/ 179042 h 1154858"/>
              <a:gd name="connsiteX5615" fmla="*/ 2904632 w 12187340"/>
              <a:gd name="connsiteY5615" fmla="*/ 178439 h 1154858"/>
              <a:gd name="connsiteX5616" fmla="*/ 2908216 w 12187340"/>
              <a:gd name="connsiteY5616" fmla="*/ 177838 h 1154858"/>
              <a:gd name="connsiteX5617" fmla="*/ 2908216 w 12187340"/>
              <a:gd name="connsiteY5617" fmla="*/ 176234 h 1154858"/>
              <a:gd name="connsiteX5618" fmla="*/ 2904273 w 12187340"/>
              <a:gd name="connsiteY5618" fmla="*/ 175633 h 1154858"/>
              <a:gd name="connsiteX5619" fmla="*/ 2900331 w 12187340"/>
              <a:gd name="connsiteY5619" fmla="*/ 176234 h 1154858"/>
              <a:gd name="connsiteX5620" fmla="*/ 2900688 w 12187340"/>
              <a:gd name="connsiteY5620" fmla="*/ 177838 h 1154858"/>
              <a:gd name="connsiteX5621" fmla="*/ 2904631 w 12187340"/>
              <a:gd name="connsiteY5621" fmla="*/ 178439 h 1154858"/>
              <a:gd name="connsiteX5622" fmla="*/ 3364125 w 12187340"/>
              <a:gd name="connsiteY5622" fmla="*/ 178240 h 1154858"/>
              <a:gd name="connsiteX5623" fmla="*/ 3377029 w 12187340"/>
              <a:gd name="connsiteY5623" fmla="*/ 176235 h 1154858"/>
              <a:gd name="connsiteX5624" fmla="*/ 3377029 w 12187340"/>
              <a:gd name="connsiteY5624" fmla="*/ 169017 h 1154858"/>
              <a:gd name="connsiteX5625" fmla="*/ 3362333 w 12187340"/>
              <a:gd name="connsiteY5625" fmla="*/ 166812 h 1154858"/>
              <a:gd name="connsiteX5626" fmla="*/ 3348713 w 12187340"/>
              <a:gd name="connsiteY5626" fmla="*/ 168817 h 1154858"/>
              <a:gd name="connsiteX5627" fmla="*/ 3349072 w 12187340"/>
              <a:gd name="connsiteY5627" fmla="*/ 175834 h 1154858"/>
              <a:gd name="connsiteX5628" fmla="*/ 3364125 w 12187340"/>
              <a:gd name="connsiteY5628" fmla="*/ 178240 h 1154858"/>
              <a:gd name="connsiteX5629" fmla="*/ 3790286 w 12187340"/>
              <a:gd name="connsiteY5629" fmla="*/ 178240 h 1154858"/>
              <a:gd name="connsiteX5630" fmla="*/ 3812867 w 12187340"/>
              <a:gd name="connsiteY5630" fmla="*/ 174831 h 1154858"/>
              <a:gd name="connsiteX5631" fmla="*/ 3812867 w 12187340"/>
              <a:gd name="connsiteY5631" fmla="*/ 162802 h 1154858"/>
              <a:gd name="connsiteX5632" fmla="*/ 3788494 w 12187340"/>
              <a:gd name="connsiteY5632" fmla="*/ 159193 h 1154858"/>
              <a:gd name="connsiteX5633" fmla="*/ 3764480 w 12187340"/>
              <a:gd name="connsiteY5633" fmla="*/ 162802 h 1154858"/>
              <a:gd name="connsiteX5634" fmla="*/ 3764838 w 12187340"/>
              <a:gd name="connsiteY5634" fmla="*/ 174430 h 1154858"/>
              <a:gd name="connsiteX5635" fmla="*/ 3790286 w 12187340"/>
              <a:gd name="connsiteY5635" fmla="*/ 178240 h 1154858"/>
              <a:gd name="connsiteX5636" fmla="*/ 2908574 w 12187340"/>
              <a:gd name="connsiteY5636" fmla="*/ 177838 h 1154858"/>
              <a:gd name="connsiteX5637" fmla="*/ 2913592 w 12187340"/>
              <a:gd name="connsiteY5637" fmla="*/ 177037 h 1154858"/>
              <a:gd name="connsiteX5638" fmla="*/ 2908574 w 12187340"/>
              <a:gd name="connsiteY5638" fmla="*/ 176235 h 1154858"/>
              <a:gd name="connsiteX5639" fmla="*/ 2908574 w 12187340"/>
              <a:gd name="connsiteY5639" fmla="*/ 177839 h 1154858"/>
              <a:gd name="connsiteX5640" fmla="*/ 3033663 w 12187340"/>
              <a:gd name="connsiteY5640" fmla="*/ 177838 h 1154858"/>
              <a:gd name="connsiteX5641" fmla="*/ 3039039 w 12187340"/>
              <a:gd name="connsiteY5641" fmla="*/ 177037 h 1154858"/>
              <a:gd name="connsiteX5642" fmla="*/ 3033663 w 12187340"/>
              <a:gd name="connsiteY5642" fmla="*/ 176235 h 1154858"/>
              <a:gd name="connsiteX5643" fmla="*/ 3033663 w 12187340"/>
              <a:gd name="connsiteY5643" fmla="*/ 177839 h 1154858"/>
              <a:gd name="connsiteX5644" fmla="*/ 2899972 w 12187340"/>
              <a:gd name="connsiteY5644" fmla="*/ 177639 h 1154858"/>
              <a:gd name="connsiteX5645" fmla="*/ 2899972 w 12187340"/>
              <a:gd name="connsiteY5645" fmla="*/ 176235 h 1154858"/>
              <a:gd name="connsiteX5646" fmla="*/ 2895313 w 12187340"/>
              <a:gd name="connsiteY5646" fmla="*/ 177037 h 1154858"/>
              <a:gd name="connsiteX5647" fmla="*/ 2899972 w 12187340"/>
              <a:gd name="connsiteY5647" fmla="*/ 177638 h 1154858"/>
              <a:gd name="connsiteX5648" fmla="*/ 3047283 w 12187340"/>
              <a:gd name="connsiteY5648" fmla="*/ 177639 h 1154858"/>
              <a:gd name="connsiteX5649" fmla="*/ 3047283 w 12187340"/>
              <a:gd name="connsiteY5649" fmla="*/ 176436 h 1154858"/>
              <a:gd name="connsiteX5650" fmla="*/ 3042982 w 12187340"/>
              <a:gd name="connsiteY5650" fmla="*/ 177037 h 1154858"/>
              <a:gd name="connsiteX5651" fmla="*/ 3047283 w 12187340"/>
              <a:gd name="connsiteY5651" fmla="*/ 177638 h 1154858"/>
              <a:gd name="connsiteX5652" fmla="*/ 2894238 w 12187340"/>
              <a:gd name="connsiteY5652" fmla="*/ 176837 h 1154858"/>
              <a:gd name="connsiteX5653" fmla="*/ 2899972 w 12187340"/>
              <a:gd name="connsiteY5653" fmla="*/ 176035 h 1154858"/>
              <a:gd name="connsiteX5654" fmla="*/ 2899972 w 12187340"/>
              <a:gd name="connsiteY5654" fmla="*/ 175033 h 1154858"/>
              <a:gd name="connsiteX5655" fmla="*/ 2893879 w 12187340"/>
              <a:gd name="connsiteY5655" fmla="*/ 174031 h 1154858"/>
              <a:gd name="connsiteX5656" fmla="*/ 2894237 w 12187340"/>
              <a:gd name="connsiteY5656" fmla="*/ 176838 h 1154858"/>
              <a:gd name="connsiteX5657" fmla="*/ 2914668 w 12187340"/>
              <a:gd name="connsiteY5657" fmla="*/ 176837 h 1154858"/>
              <a:gd name="connsiteX5658" fmla="*/ 2914668 w 12187340"/>
              <a:gd name="connsiteY5658" fmla="*/ 175233 h 1154858"/>
              <a:gd name="connsiteX5659" fmla="*/ 2912517 w 12187340"/>
              <a:gd name="connsiteY5659" fmla="*/ 174432 h 1154858"/>
              <a:gd name="connsiteX5660" fmla="*/ 2908574 w 12187340"/>
              <a:gd name="connsiteY5660" fmla="*/ 175032 h 1154858"/>
              <a:gd name="connsiteX5661" fmla="*/ 2908574 w 12187340"/>
              <a:gd name="connsiteY5661" fmla="*/ 176035 h 1154858"/>
              <a:gd name="connsiteX5662" fmla="*/ 2914668 w 12187340"/>
              <a:gd name="connsiteY5662" fmla="*/ 176837 h 1154858"/>
              <a:gd name="connsiteX5663" fmla="*/ 3041189 w 12187340"/>
              <a:gd name="connsiteY5663" fmla="*/ 176837 h 1154858"/>
              <a:gd name="connsiteX5664" fmla="*/ 3047283 w 12187340"/>
              <a:gd name="connsiteY5664" fmla="*/ 175835 h 1154858"/>
              <a:gd name="connsiteX5665" fmla="*/ 3047283 w 12187340"/>
              <a:gd name="connsiteY5665" fmla="*/ 172627 h 1154858"/>
              <a:gd name="connsiteX5666" fmla="*/ 3040473 w 12187340"/>
              <a:gd name="connsiteY5666" fmla="*/ 171424 h 1154858"/>
              <a:gd name="connsiteX5667" fmla="*/ 3033663 w 12187340"/>
              <a:gd name="connsiteY5667" fmla="*/ 172426 h 1154858"/>
              <a:gd name="connsiteX5668" fmla="*/ 3033663 w 12187340"/>
              <a:gd name="connsiteY5668" fmla="*/ 175634 h 1154858"/>
              <a:gd name="connsiteX5669" fmla="*/ 3041189 w 12187340"/>
              <a:gd name="connsiteY5669" fmla="*/ 176837 h 1154858"/>
              <a:gd name="connsiteX5670" fmla="*/ 2834023 w 12187340"/>
              <a:gd name="connsiteY5670" fmla="*/ 175835 h 1154858"/>
              <a:gd name="connsiteX5671" fmla="*/ 2807858 w 12187340"/>
              <a:gd name="connsiteY5671" fmla="*/ 165609 h 1154858"/>
              <a:gd name="connsiteX5672" fmla="*/ 2834023 w 12187340"/>
              <a:gd name="connsiteY5672" fmla="*/ 175835 h 1154858"/>
              <a:gd name="connsiteX5673" fmla="*/ 2900331 w 12187340"/>
              <a:gd name="connsiteY5673" fmla="*/ 175835 h 1154858"/>
              <a:gd name="connsiteX5674" fmla="*/ 2902840 w 12187340"/>
              <a:gd name="connsiteY5674" fmla="*/ 175433 h 1154858"/>
              <a:gd name="connsiteX5675" fmla="*/ 2900331 w 12187340"/>
              <a:gd name="connsiteY5675" fmla="*/ 175032 h 1154858"/>
              <a:gd name="connsiteX5676" fmla="*/ 2900331 w 12187340"/>
              <a:gd name="connsiteY5676" fmla="*/ 175834 h 1154858"/>
              <a:gd name="connsiteX5677" fmla="*/ 2908216 w 12187340"/>
              <a:gd name="connsiteY5677" fmla="*/ 175835 h 1154858"/>
              <a:gd name="connsiteX5678" fmla="*/ 2908216 w 12187340"/>
              <a:gd name="connsiteY5678" fmla="*/ 175033 h 1154858"/>
              <a:gd name="connsiteX5679" fmla="*/ 2905349 w 12187340"/>
              <a:gd name="connsiteY5679" fmla="*/ 175434 h 1154858"/>
              <a:gd name="connsiteX5680" fmla="*/ 2908216 w 12187340"/>
              <a:gd name="connsiteY5680" fmla="*/ 175836 h 1154858"/>
              <a:gd name="connsiteX5681" fmla="*/ 3378821 w 12187340"/>
              <a:gd name="connsiteY5681" fmla="*/ 175835 h 1154858"/>
              <a:gd name="connsiteX5682" fmla="*/ 3401401 w 12187340"/>
              <a:gd name="connsiteY5682" fmla="*/ 172627 h 1154858"/>
              <a:gd name="connsiteX5683" fmla="*/ 3378821 w 12187340"/>
              <a:gd name="connsiteY5683" fmla="*/ 169218 h 1154858"/>
              <a:gd name="connsiteX5684" fmla="*/ 3378821 w 12187340"/>
              <a:gd name="connsiteY5684" fmla="*/ 175835 h 1154858"/>
              <a:gd name="connsiteX5685" fmla="*/ 3048358 w 12187340"/>
              <a:gd name="connsiteY5685" fmla="*/ 175635 h 1154858"/>
              <a:gd name="connsiteX5686" fmla="*/ 3058035 w 12187340"/>
              <a:gd name="connsiteY5686" fmla="*/ 174232 h 1154858"/>
              <a:gd name="connsiteX5687" fmla="*/ 3048358 w 12187340"/>
              <a:gd name="connsiteY5687" fmla="*/ 172628 h 1154858"/>
              <a:gd name="connsiteX5688" fmla="*/ 3048358 w 12187340"/>
              <a:gd name="connsiteY5688" fmla="*/ 175635 h 1154858"/>
              <a:gd name="connsiteX5689" fmla="*/ 3032946 w 12187340"/>
              <a:gd name="connsiteY5689" fmla="*/ 175434 h 1154858"/>
              <a:gd name="connsiteX5690" fmla="*/ 3032946 w 12187340"/>
              <a:gd name="connsiteY5690" fmla="*/ 172628 h 1154858"/>
              <a:gd name="connsiteX5691" fmla="*/ 3023268 w 12187340"/>
              <a:gd name="connsiteY5691" fmla="*/ 174031 h 1154858"/>
              <a:gd name="connsiteX5692" fmla="*/ 3032946 w 12187340"/>
              <a:gd name="connsiteY5692" fmla="*/ 175434 h 1154858"/>
              <a:gd name="connsiteX5693" fmla="*/ 3347280 w 12187340"/>
              <a:gd name="connsiteY5693" fmla="*/ 175434 h 1154858"/>
              <a:gd name="connsiteX5694" fmla="*/ 3346922 w 12187340"/>
              <a:gd name="connsiteY5694" fmla="*/ 169019 h 1154858"/>
              <a:gd name="connsiteX5695" fmla="*/ 3325417 w 12187340"/>
              <a:gd name="connsiteY5695" fmla="*/ 172427 h 1154858"/>
              <a:gd name="connsiteX5696" fmla="*/ 3347280 w 12187340"/>
              <a:gd name="connsiteY5696" fmla="*/ 175434 h 1154858"/>
              <a:gd name="connsiteX5697" fmla="*/ 2904273 w 12187340"/>
              <a:gd name="connsiteY5697" fmla="*/ 175234 h 1154858"/>
              <a:gd name="connsiteX5698" fmla="*/ 2908216 w 12187340"/>
              <a:gd name="connsiteY5698" fmla="*/ 174633 h 1154858"/>
              <a:gd name="connsiteX5699" fmla="*/ 2908216 w 12187340"/>
              <a:gd name="connsiteY5699" fmla="*/ 173029 h 1154858"/>
              <a:gd name="connsiteX5700" fmla="*/ 2904632 w 12187340"/>
              <a:gd name="connsiteY5700" fmla="*/ 172428 h 1154858"/>
              <a:gd name="connsiteX5701" fmla="*/ 2900331 w 12187340"/>
              <a:gd name="connsiteY5701" fmla="*/ 173029 h 1154858"/>
              <a:gd name="connsiteX5702" fmla="*/ 2900331 w 12187340"/>
              <a:gd name="connsiteY5702" fmla="*/ 174633 h 1154858"/>
              <a:gd name="connsiteX5703" fmla="*/ 2904273 w 12187340"/>
              <a:gd name="connsiteY5703" fmla="*/ 175234 h 1154858"/>
              <a:gd name="connsiteX5704" fmla="*/ 2914668 w 12187340"/>
              <a:gd name="connsiteY5704" fmla="*/ 174832 h 1154858"/>
              <a:gd name="connsiteX5705" fmla="*/ 2914668 w 12187340"/>
              <a:gd name="connsiteY5705" fmla="*/ 174031 h 1154858"/>
              <a:gd name="connsiteX5706" fmla="*/ 2912875 w 12187340"/>
              <a:gd name="connsiteY5706" fmla="*/ 174231 h 1154858"/>
              <a:gd name="connsiteX5707" fmla="*/ 2914668 w 12187340"/>
              <a:gd name="connsiteY5707" fmla="*/ 174832 h 1154858"/>
              <a:gd name="connsiteX5708" fmla="*/ 2899972 w 12187340"/>
              <a:gd name="connsiteY5708" fmla="*/ 174633 h 1154858"/>
              <a:gd name="connsiteX5709" fmla="*/ 2899972 w 12187340"/>
              <a:gd name="connsiteY5709" fmla="*/ 173229 h 1154858"/>
              <a:gd name="connsiteX5710" fmla="*/ 2895313 w 12187340"/>
              <a:gd name="connsiteY5710" fmla="*/ 173830 h 1154858"/>
              <a:gd name="connsiteX5711" fmla="*/ 2899972 w 12187340"/>
              <a:gd name="connsiteY5711" fmla="*/ 174632 h 1154858"/>
              <a:gd name="connsiteX5712" fmla="*/ 2908574 w 12187340"/>
              <a:gd name="connsiteY5712" fmla="*/ 174633 h 1154858"/>
              <a:gd name="connsiteX5713" fmla="*/ 2911800 w 12187340"/>
              <a:gd name="connsiteY5713" fmla="*/ 174032 h 1154858"/>
              <a:gd name="connsiteX5714" fmla="*/ 2913592 w 12187340"/>
              <a:gd name="connsiteY5714" fmla="*/ 173832 h 1154858"/>
              <a:gd name="connsiteX5715" fmla="*/ 2910008 w 12187340"/>
              <a:gd name="connsiteY5715" fmla="*/ 173231 h 1154858"/>
              <a:gd name="connsiteX5716" fmla="*/ 2911800 w 12187340"/>
              <a:gd name="connsiteY5716" fmla="*/ 174033 h 1154858"/>
              <a:gd name="connsiteX5717" fmla="*/ 2908933 w 12187340"/>
              <a:gd name="connsiteY5717" fmla="*/ 173030 h 1154858"/>
              <a:gd name="connsiteX5718" fmla="*/ 2908575 w 12187340"/>
              <a:gd name="connsiteY5718" fmla="*/ 174635 h 1154858"/>
              <a:gd name="connsiteX5719" fmla="*/ 3815734 w 12187340"/>
              <a:gd name="connsiteY5719" fmla="*/ 174432 h 1154858"/>
              <a:gd name="connsiteX5720" fmla="*/ 3852293 w 12187340"/>
              <a:gd name="connsiteY5720" fmla="*/ 168818 h 1154858"/>
              <a:gd name="connsiteX5721" fmla="*/ 3815734 w 12187340"/>
              <a:gd name="connsiteY5721" fmla="*/ 163204 h 1154858"/>
              <a:gd name="connsiteX5722" fmla="*/ 3815734 w 12187340"/>
              <a:gd name="connsiteY5722" fmla="*/ 174432 h 1154858"/>
              <a:gd name="connsiteX5723" fmla="*/ 3021476 w 12187340"/>
              <a:gd name="connsiteY5723" fmla="*/ 173831 h 1154858"/>
              <a:gd name="connsiteX5724" fmla="*/ 3032587 w 12187340"/>
              <a:gd name="connsiteY5724" fmla="*/ 172027 h 1154858"/>
              <a:gd name="connsiteX5725" fmla="*/ 3032587 w 12187340"/>
              <a:gd name="connsiteY5725" fmla="*/ 170222 h 1154858"/>
              <a:gd name="connsiteX5726" fmla="*/ 3021118 w 12187340"/>
              <a:gd name="connsiteY5726" fmla="*/ 168417 h 1154858"/>
              <a:gd name="connsiteX5727" fmla="*/ 3021476 w 12187340"/>
              <a:gd name="connsiteY5727" fmla="*/ 173831 h 1154858"/>
              <a:gd name="connsiteX5728" fmla="*/ 3059827 w 12187340"/>
              <a:gd name="connsiteY5728" fmla="*/ 173831 h 1154858"/>
              <a:gd name="connsiteX5729" fmla="*/ 3060185 w 12187340"/>
              <a:gd name="connsiteY5729" fmla="*/ 168417 h 1154858"/>
              <a:gd name="connsiteX5730" fmla="*/ 3048357 w 12187340"/>
              <a:gd name="connsiteY5730" fmla="*/ 170222 h 1154858"/>
              <a:gd name="connsiteX5731" fmla="*/ 3048357 w 12187340"/>
              <a:gd name="connsiteY5731" fmla="*/ 172227 h 1154858"/>
              <a:gd name="connsiteX5732" fmla="*/ 3059827 w 12187340"/>
              <a:gd name="connsiteY5732" fmla="*/ 173831 h 1154858"/>
              <a:gd name="connsiteX5733" fmla="*/ 3761613 w 12187340"/>
              <a:gd name="connsiteY5733" fmla="*/ 173831 h 1154858"/>
              <a:gd name="connsiteX5734" fmla="*/ 3761255 w 12187340"/>
              <a:gd name="connsiteY5734" fmla="*/ 163201 h 1154858"/>
              <a:gd name="connsiteX5735" fmla="*/ 3726130 w 12187340"/>
              <a:gd name="connsiteY5735" fmla="*/ 168614 h 1154858"/>
              <a:gd name="connsiteX5736" fmla="*/ 3761613 w 12187340"/>
              <a:gd name="connsiteY5736" fmla="*/ 173827 h 1154858"/>
              <a:gd name="connsiteX5737" fmla="*/ 2893879 w 12187340"/>
              <a:gd name="connsiteY5737" fmla="*/ 173630 h 1154858"/>
              <a:gd name="connsiteX5738" fmla="*/ 2899614 w 12187340"/>
              <a:gd name="connsiteY5738" fmla="*/ 172829 h 1154858"/>
              <a:gd name="connsiteX5739" fmla="*/ 2899614 w 12187340"/>
              <a:gd name="connsiteY5739" fmla="*/ 171826 h 1154858"/>
              <a:gd name="connsiteX5740" fmla="*/ 2893879 w 12187340"/>
              <a:gd name="connsiteY5740" fmla="*/ 170824 h 1154858"/>
              <a:gd name="connsiteX5741" fmla="*/ 2893879 w 12187340"/>
              <a:gd name="connsiteY5741" fmla="*/ 173631 h 1154858"/>
              <a:gd name="connsiteX5742" fmla="*/ 2914668 w 12187340"/>
              <a:gd name="connsiteY5742" fmla="*/ 173630 h 1154858"/>
              <a:gd name="connsiteX5743" fmla="*/ 2915025 w 12187340"/>
              <a:gd name="connsiteY5743" fmla="*/ 171024 h 1154858"/>
              <a:gd name="connsiteX5744" fmla="*/ 2908932 w 12187340"/>
              <a:gd name="connsiteY5744" fmla="*/ 171826 h 1154858"/>
              <a:gd name="connsiteX5745" fmla="*/ 2908932 w 12187340"/>
              <a:gd name="connsiteY5745" fmla="*/ 172828 h 1154858"/>
              <a:gd name="connsiteX5746" fmla="*/ 2914667 w 12187340"/>
              <a:gd name="connsiteY5746" fmla="*/ 173630 h 1154858"/>
              <a:gd name="connsiteX5747" fmla="*/ 2900331 w 12187340"/>
              <a:gd name="connsiteY5747" fmla="*/ 172829 h 1154858"/>
              <a:gd name="connsiteX5748" fmla="*/ 2903557 w 12187340"/>
              <a:gd name="connsiteY5748" fmla="*/ 172228 h 1154858"/>
              <a:gd name="connsiteX5749" fmla="*/ 2900331 w 12187340"/>
              <a:gd name="connsiteY5749" fmla="*/ 171826 h 1154858"/>
              <a:gd name="connsiteX5750" fmla="*/ 2900331 w 12187340"/>
              <a:gd name="connsiteY5750" fmla="*/ 172829 h 1154858"/>
              <a:gd name="connsiteX5751" fmla="*/ 2907858 w 12187340"/>
              <a:gd name="connsiteY5751" fmla="*/ 172629 h 1154858"/>
              <a:gd name="connsiteX5752" fmla="*/ 2908215 w 12187340"/>
              <a:gd name="connsiteY5752" fmla="*/ 172629 h 1154858"/>
              <a:gd name="connsiteX5753" fmla="*/ 2908215 w 12187340"/>
              <a:gd name="connsiteY5753" fmla="*/ 172028 h 1154858"/>
              <a:gd name="connsiteX5754" fmla="*/ 2906782 w 12187340"/>
              <a:gd name="connsiteY5754" fmla="*/ 172229 h 1154858"/>
              <a:gd name="connsiteX5755" fmla="*/ 2907856 w 12187340"/>
              <a:gd name="connsiteY5755" fmla="*/ 172630 h 1154858"/>
              <a:gd name="connsiteX5756" fmla="*/ 2904632 w 12187340"/>
              <a:gd name="connsiteY5756" fmla="*/ 172028 h 1154858"/>
              <a:gd name="connsiteX5757" fmla="*/ 2905349 w 12187340"/>
              <a:gd name="connsiteY5757" fmla="*/ 172028 h 1154858"/>
              <a:gd name="connsiteX5758" fmla="*/ 2900331 w 12187340"/>
              <a:gd name="connsiteY5758" fmla="*/ 170424 h 1154858"/>
              <a:gd name="connsiteX5759" fmla="*/ 2900331 w 12187340"/>
              <a:gd name="connsiteY5759" fmla="*/ 171427 h 1154858"/>
              <a:gd name="connsiteX5760" fmla="*/ 2904632 w 12187340"/>
              <a:gd name="connsiteY5760" fmla="*/ 172028 h 1154858"/>
              <a:gd name="connsiteX5761" fmla="*/ 3047283 w 12187340"/>
              <a:gd name="connsiteY5761" fmla="*/ 172028 h 1154858"/>
              <a:gd name="connsiteX5762" fmla="*/ 3047283 w 12187340"/>
              <a:gd name="connsiteY5762" fmla="*/ 170424 h 1154858"/>
              <a:gd name="connsiteX5763" fmla="*/ 3042265 w 12187340"/>
              <a:gd name="connsiteY5763" fmla="*/ 171226 h 1154858"/>
              <a:gd name="connsiteX5764" fmla="*/ 3047283 w 12187340"/>
              <a:gd name="connsiteY5764" fmla="*/ 172028 h 1154858"/>
              <a:gd name="connsiteX5765" fmla="*/ 2905707 w 12187340"/>
              <a:gd name="connsiteY5765" fmla="*/ 171828 h 1154858"/>
              <a:gd name="connsiteX5766" fmla="*/ 2908216 w 12187340"/>
              <a:gd name="connsiteY5766" fmla="*/ 171629 h 1154858"/>
              <a:gd name="connsiteX5767" fmla="*/ 2908216 w 12187340"/>
              <a:gd name="connsiteY5767" fmla="*/ 169824 h 1154858"/>
              <a:gd name="connsiteX5768" fmla="*/ 2904273 w 12187340"/>
              <a:gd name="connsiteY5768" fmla="*/ 169223 h 1154858"/>
              <a:gd name="connsiteX5769" fmla="*/ 2900331 w 12187340"/>
              <a:gd name="connsiteY5769" fmla="*/ 169824 h 1154858"/>
              <a:gd name="connsiteX5770" fmla="*/ 2900331 w 12187340"/>
              <a:gd name="connsiteY5770" fmla="*/ 170226 h 1154858"/>
              <a:gd name="connsiteX5771" fmla="*/ 2905707 w 12187340"/>
              <a:gd name="connsiteY5771" fmla="*/ 171830 h 1154858"/>
              <a:gd name="connsiteX5772" fmla="*/ 3033663 w 12187340"/>
              <a:gd name="connsiteY5772" fmla="*/ 171828 h 1154858"/>
              <a:gd name="connsiteX5773" fmla="*/ 3038681 w 12187340"/>
              <a:gd name="connsiteY5773" fmla="*/ 171227 h 1154858"/>
              <a:gd name="connsiteX5774" fmla="*/ 3033663 w 12187340"/>
              <a:gd name="connsiteY5774" fmla="*/ 170426 h 1154858"/>
              <a:gd name="connsiteX5775" fmla="*/ 3033663 w 12187340"/>
              <a:gd name="connsiteY5775" fmla="*/ 171829 h 1154858"/>
              <a:gd name="connsiteX5776" fmla="*/ 3403910 w 12187340"/>
              <a:gd name="connsiteY5776" fmla="*/ 171828 h 1154858"/>
              <a:gd name="connsiteX5777" fmla="*/ 3404627 w 12187340"/>
              <a:gd name="connsiteY5777" fmla="*/ 160400 h 1154858"/>
              <a:gd name="connsiteX5778" fmla="*/ 3404269 w 12187340"/>
              <a:gd name="connsiteY5778" fmla="*/ 160400 h 1154858"/>
              <a:gd name="connsiteX5779" fmla="*/ 3379180 w 12187340"/>
              <a:gd name="connsiteY5779" fmla="*/ 164210 h 1154858"/>
              <a:gd name="connsiteX5780" fmla="*/ 3378822 w 12187340"/>
              <a:gd name="connsiteY5780" fmla="*/ 168220 h 1154858"/>
              <a:gd name="connsiteX5781" fmla="*/ 3403911 w 12187340"/>
              <a:gd name="connsiteY5781" fmla="*/ 171828 h 1154858"/>
              <a:gd name="connsiteX5782" fmla="*/ 3322907 w 12187340"/>
              <a:gd name="connsiteY5782" fmla="*/ 171629 h 1154858"/>
              <a:gd name="connsiteX5783" fmla="*/ 3346921 w 12187340"/>
              <a:gd name="connsiteY5783" fmla="*/ 168020 h 1154858"/>
              <a:gd name="connsiteX5784" fmla="*/ 3346921 w 12187340"/>
              <a:gd name="connsiteY5784" fmla="*/ 164411 h 1154858"/>
              <a:gd name="connsiteX5785" fmla="*/ 3321832 w 12187340"/>
              <a:gd name="connsiteY5785" fmla="*/ 160802 h 1154858"/>
              <a:gd name="connsiteX5786" fmla="*/ 3322907 w 12187340"/>
              <a:gd name="connsiteY5786" fmla="*/ 171629 h 1154858"/>
              <a:gd name="connsiteX5787" fmla="*/ 2899614 w 12187340"/>
              <a:gd name="connsiteY5787" fmla="*/ 171428 h 1154858"/>
              <a:gd name="connsiteX5788" fmla="*/ 2899614 w 12187340"/>
              <a:gd name="connsiteY5788" fmla="*/ 170225 h 1154858"/>
              <a:gd name="connsiteX5789" fmla="*/ 2898897 w 12187340"/>
              <a:gd name="connsiteY5789" fmla="*/ 170026 h 1154858"/>
              <a:gd name="connsiteX5790" fmla="*/ 2894596 w 12187340"/>
              <a:gd name="connsiteY5790" fmla="*/ 170627 h 1154858"/>
              <a:gd name="connsiteX5791" fmla="*/ 2899614 w 12187340"/>
              <a:gd name="connsiteY5791" fmla="*/ 171428 h 1154858"/>
              <a:gd name="connsiteX5792" fmla="*/ 2908933 w 12187340"/>
              <a:gd name="connsiteY5792" fmla="*/ 171428 h 1154858"/>
              <a:gd name="connsiteX5793" fmla="*/ 2914309 w 12187340"/>
              <a:gd name="connsiteY5793" fmla="*/ 170626 h 1154858"/>
              <a:gd name="connsiteX5794" fmla="*/ 2908933 w 12187340"/>
              <a:gd name="connsiteY5794" fmla="*/ 169825 h 1154858"/>
              <a:gd name="connsiteX5795" fmla="*/ 2908933 w 12187340"/>
              <a:gd name="connsiteY5795" fmla="*/ 171429 h 1154858"/>
              <a:gd name="connsiteX5796" fmla="*/ 3040473 w 12187340"/>
              <a:gd name="connsiteY5796" fmla="*/ 170827 h 1154858"/>
              <a:gd name="connsiteX5797" fmla="*/ 3047283 w 12187340"/>
              <a:gd name="connsiteY5797" fmla="*/ 169825 h 1154858"/>
              <a:gd name="connsiteX5798" fmla="*/ 3047283 w 12187340"/>
              <a:gd name="connsiteY5798" fmla="*/ 166416 h 1154858"/>
              <a:gd name="connsiteX5799" fmla="*/ 3040831 w 12187340"/>
              <a:gd name="connsiteY5799" fmla="*/ 165414 h 1154858"/>
              <a:gd name="connsiteX5800" fmla="*/ 3033663 w 12187340"/>
              <a:gd name="connsiteY5800" fmla="*/ 166617 h 1154858"/>
              <a:gd name="connsiteX5801" fmla="*/ 3033663 w 12187340"/>
              <a:gd name="connsiteY5801" fmla="*/ 169825 h 1154858"/>
              <a:gd name="connsiteX5802" fmla="*/ 3040473 w 12187340"/>
              <a:gd name="connsiteY5802" fmla="*/ 170827 h 1154858"/>
              <a:gd name="connsiteX5803" fmla="*/ 2893879 w 12187340"/>
              <a:gd name="connsiteY5803" fmla="*/ 170426 h 1154858"/>
              <a:gd name="connsiteX5804" fmla="*/ 2898180 w 12187340"/>
              <a:gd name="connsiteY5804" fmla="*/ 169624 h 1154858"/>
              <a:gd name="connsiteX5805" fmla="*/ 2899614 w 12187340"/>
              <a:gd name="connsiteY5805" fmla="*/ 169424 h 1154858"/>
              <a:gd name="connsiteX5806" fmla="*/ 2899614 w 12187340"/>
              <a:gd name="connsiteY5806" fmla="*/ 168422 h 1154858"/>
              <a:gd name="connsiteX5807" fmla="*/ 2893521 w 12187340"/>
              <a:gd name="connsiteY5807" fmla="*/ 167620 h 1154858"/>
              <a:gd name="connsiteX5808" fmla="*/ 2893521 w 12187340"/>
              <a:gd name="connsiteY5808" fmla="*/ 168022 h 1154858"/>
              <a:gd name="connsiteX5809" fmla="*/ 2898180 w 12187340"/>
              <a:gd name="connsiteY5809" fmla="*/ 169626 h 1154858"/>
              <a:gd name="connsiteX5810" fmla="*/ 2893521 w 12187340"/>
              <a:gd name="connsiteY5810" fmla="*/ 168222 h 1154858"/>
              <a:gd name="connsiteX5811" fmla="*/ 2893878 w 12187340"/>
              <a:gd name="connsiteY5811" fmla="*/ 170428 h 1154858"/>
              <a:gd name="connsiteX5812" fmla="*/ 2915026 w 12187340"/>
              <a:gd name="connsiteY5812" fmla="*/ 170426 h 1154858"/>
              <a:gd name="connsiteX5813" fmla="*/ 2915026 w 12187340"/>
              <a:gd name="connsiteY5813" fmla="*/ 167418 h 1154858"/>
              <a:gd name="connsiteX5814" fmla="*/ 2908933 w 12187340"/>
              <a:gd name="connsiteY5814" fmla="*/ 168421 h 1154858"/>
              <a:gd name="connsiteX5815" fmla="*/ 2908933 w 12187340"/>
              <a:gd name="connsiteY5815" fmla="*/ 169423 h 1154858"/>
              <a:gd name="connsiteX5816" fmla="*/ 2915026 w 12187340"/>
              <a:gd name="connsiteY5816" fmla="*/ 170426 h 1154858"/>
              <a:gd name="connsiteX5817" fmla="*/ 3032587 w 12187340"/>
              <a:gd name="connsiteY5817" fmla="*/ 169825 h 1154858"/>
              <a:gd name="connsiteX5818" fmla="*/ 3032587 w 12187340"/>
              <a:gd name="connsiteY5818" fmla="*/ 166617 h 1154858"/>
              <a:gd name="connsiteX5819" fmla="*/ 3022910 w 12187340"/>
              <a:gd name="connsiteY5819" fmla="*/ 168221 h 1154858"/>
              <a:gd name="connsiteX5820" fmla="*/ 3032587 w 12187340"/>
              <a:gd name="connsiteY5820" fmla="*/ 169825 h 1154858"/>
              <a:gd name="connsiteX5821" fmla="*/ 3048358 w 12187340"/>
              <a:gd name="connsiteY5821" fmla="*/ 169625 h 1154858"/>
              <a:gd name="connsiteX5822" fmla="*/ 3058752 w 12187340"/>
              <a:gd name="connsiteY5822" fmla="*/ 168222 h 1154858"/>
              <a:gd name="connsiteX5823" fmla="*/ 3048358 w 12187340"/>
              <a:gd name="connsiteY5823" fmla="*/ 166618 h 1154858"/>
              <a:gd name="connsiteX5824" fmla="*/ 3048358 w 12187340"/>
              <a:gd name="connsiteY5824" fmla="*/ 169625 h 1154858"/>
              <a:gd name="connsiteX5825" fmla="*/ 2900331 w 12187340"/>
              <a:gd name="connsiteY5825" fmla="*/ 169426 h 1154858"/>
              <a:gd name="connsiteX5826" fmla="*/ 2902840 w 12187340"/>
              <a:gd name="connsiteY5826" fmla="*/ 169024 h 1154858"/>
              <a:gd name="connsiteX5827" fmla="*/ 2900331 w 12187340"/>
              <a:gd name="connsiteY5827" fmla="*/ 168623 h 1154858"/>
              <a:gd name="connsiteX5828" fmla="*/ 2900331 w 12187340"/>
              <a:gd name="connsiteY5828" fmla="*/ 169424 h 1154858"/>
              <a:gd name="connsiteX5829" fmla="*/ 2908216 w 12187340"/>
              <a:gd name="connsiteY5829" fmla="*/ 169426 h 1154858"/>
              <a:gd name="connsiteX5830" fmla="*/ 2908216 w 12187340"/>
              <a:gd name="connsiteY5830" fmla="*/ 168624 h 1154858"/>
              <a:gd name="connsiteX5831" fmla="*/ 2905349 w 12187340"/>
              <a:gd name="connsiteY5831" fmla="*/ 169025 h 1154858"/>
              <a:gd name="connsiteX5832" fmla="*/ 2908216 w 12187340"/>
              <a:gd name="connsiteY5832" fmla="*/ 169427 h 1154858"/>
              <a:gd name="connsiteX5833" fmla="*/ 2904273 w 12187340"/>
              <a:gd name="connsiteY5833" fmla="*/ 168825 h 1154858"/>
              <a:gd name="connsiteX5834" fmla="*/ 2908216 w 12187340"/>
              <a:gd name="connsiteY5834" fmla="*/ 168224 h 1154858"/>
              <a:gd name="connsiteX5835" fmla="*/ 2908216 w 12187340"/>
              <a:gd name="connsiteY5835" fmla="*/ 166419 h 1154858"/>
              <a:gd name="connsiteX5836" fmla="*/ 2904632 w 12187340"/>
              <a:gd name="connsiteY5836" fmla="*/ 165818 h 1154858"/>
              <a:gd name="connsiteX5837" fmla="*/ 2900331 w 12187340"/>
              <a:gd name="connsiteY5837" fmla="*/ 166620 h 1154858"/>
              <a:gd name="connsiteX5838" fmla="*/ 2900331 w 12187340"/>
              <a:gd name="connsiteY5838" fmla="*/ 168224 h 1154858"/>
              <a:gd name="connsiteX5839" fmla="*/ 2904273 w 12187340"/>
              <a:gd name="connsiteY5839" fmla="*/ 168825 h 1154858"/>
              <a:gd name="connsiteX5840" fmla="*/ 3859103 w 12187340"/>
              <a:gd name="connsiteY5840" fmla="*/ 168224 h 1154858"/>
              <a:gd name="connsiteX5841" fmla="*/ 3859461 w 12187340"/>
              <a:gd name="connsiteY5841" fmla="*/ 168224 h 1154858"/>
              <a:gd name="connsiteX5842" fmla="*/ 3860895 w 12187340"/>
              <a:gd name="connsiteY5842" fmla="*/ 148174 h 1154858"/>
              <a:gd name="connsiteX5843" fmla="*/ 3816092 w 12187340"/>
              <a:gd name="connsiteY5843" fmla="*/ 154991 h 1154858"/>
              <a:gd name="connsiteX5844" fmla="*/ 3816092 w 12187340"/>
              <a:gd name="connsiteY5844" fmla="*/ 161607 h 1154858"/>
              <a:gd name="connsiteX5845" fmla="*/ 3858744 w 12187340"/>
              <a:gd name="connsiteY5845" fmla="*/ 168023 h 1154858"/>
              <a:gd name="connsiteX5846" fmla="*/ 3859102 w 12187340"/>
              <a:gd name="connsiteY5846" fmla="*/ 168223 h 1154858"/>
              <a:gd name="connsiteX5847" fmla="*/ 2899614 w 12187340"/>
              <a:gd name="connsiteY5847" fmla="*/ 168024 h 1154858"/>
              <a:gd name="connsiteX5848" fmla="*/ 2899614 w 12187340"/>
              <a:gd name="connsiteY5848" fmla="*/ 166620 h 1154858"/>
              <a:gd name="connsiteX5849" fmla="*/ 2894954 w 12187340"/>
              <a:gd name="connsiteY5849" fmla="*/ 167422 h 1154858"/>
              <a:gd name="connsiteX5850" fmla="*/ 2899614 w 12187340"/>
              <a:gd name="connsiteY5850" fmla="*/ 168023 h 1154858"/>
              <a:gd name="connsiteX5851" fmla="*/ 2908933 w 12187340"/>
              <a:gd name="connsiteY5851" fmla="*/ 168024 h 1154858"/>
              <a:gd name="connsiteX5852" fmla="*/ 2913951 w 12187340"/>
              <a:gd name="connsiteY5852" fmla="*/ 167222 h 1154858"/>
              <a:gd name="connsiteX5853" fmla="*/ 2908933 w 12187340"/>
              <a:gd name="connsiteY5853" fmla="*/ 166621 h 1154858"/>
              <a:gd name="connsiteX5854" fmla="*/ 2908933 w 12187340"/>
              <a:gd name="connsiteY5854" fmla="*/ 168025 h 1154858"/>
              <a:gd name="connsiteX5855" fmla="*/ 3021118 w 12187340"/>
              <a:gd name="connsiteY5855" fmla="*/ 168024 h 1154858"/>
              <a:gd name="connsiteX5856" fmla="*/ 3032587 w 12187340"/>
              <a:gd name="connsiteY5856" fmla="*/ 166220 h 1154858"/>
              <a:gd name="connsiteX5857" fmla="*/ 3032587 w 12187340"/>
              <a:gd name="connsiteY5857" fmla="*/ 164215 h 1154858"/>
              <a:gd name="connsiteX5858" fmla="*/ 3020760 w 12187340"/>
              <a:gd name="connsiteY5858" fmla="*/ 162410 h 1154858"/>
              <a:gd name="connsiteX5859" fmla="*/ 3021118 w 12187340"/>
              <a:gd name="connsiteY5859" fmla="*/ 168024 h 1154858"/>
              <a:gd name="connsiteX5860" fmla="*/ 3060186 w 12187340"/>
              <a:gd name="connsiteY5860" fmla="*/ 167823 h 1154858"/>
              <a:gd name="connsiteX5861" fmla="*/ 3060544 w 12187340"/>
              <a:gd name="connsiteY5861" fmla="*/ 162410 h 1154858"/>
              <a:gd name="connsiteX5862" fmla="*/ 3048357 w 12187340"/>
              <a:gd name="connsiteY5862" fmla="*/ 164214 h 1154858"/>
              <a:gd name="connsiteX5863" fmla="*/ 3048357 w 12187340"/>
              <a:gd name="connsiteY5863" fmla="*/ 166019 h 1154858"/>
              <a:gd name="connsiteX5864" fmla="*/ 3060185 w 12187340"/>
              <a:gd name="connsiteY5864" fmla="*/ 167823 h 1154858"/>
              <a:gd name="connsiteX5865" fmla="*/ 3348713 w 12187340"/>
              <a:gd name="connsiteY5865" fmla="*/ 167823 h 1154858"/>
              <a:gd name="connsiteX5866" fmla="*/ 3358749 w 12187340"/>
              <a:gd name="connsiteY5866" fmla="*/ 166219 h 1154858"/>
              <a:gd name="connsiteX5867" fmla="*/ 3348713 w 12187340"/>
              <a:gd name="connsiteY5867" fmla="*/ 164816 h 1154858"/>
              <a:gd name="connsiteX5868" fmla="*/ 3348713 w 12187340"/>
              <a:gd name="connsiteY5868" fmla="*/ 167823 h 1154858"/>
              <a:gd name="connsiteX5869" fmla="*/ 3377029 w 12187340"/>
              <a:gd name="connsiteY5869" fmla="*/ 167823 h 1154858"/>
              <a:gd name="connsiteX5870" fmla="*/ 3377029 w 12187340"/>
              <a:gd name="connsiteY5870" fmla="*/ 164615 h 1154858"/>
              <a:gd name="connsiteX5871" fmla="*/ 3365918 w 12187340"/>
              <a:gd name="connsiteY5871" fmla="*/ 166219 h 1154858"/>
              <a:gd name="connsiteX5872" fmla="*/ 3377029 w 12187340"/>
              <a:gd name="connsiteY5872" fmla="*/ 167823 h 1154858"/>
              <a:gd name="connsiteX5873" fmla="*/ 3718961 w 12187340"/>
              <a:gd name="connsiteY5873" fmla="*/ 167823 h 1154858"/>
              <a:gd name="connsiteX5874" fmla="*/ 3719319 w 12187340"/>
              <a:gd name="connsiteY5874" fmla="*/ 167823 h 1154858"/>
              <a:gd name="connsiteX5875" fmla="*/ 3719676 w 12187340"/>
              <a:gd name="connsiteY5875" fmla="*/ 167823 h 1154858"/>
              <a:gd name="connsiteX5876" fmla="*/ 3761253 w 12187340"/>
              <a:gd name="connsiteY5876" fmla="*/ 161407 h 1154858"/>
              <a:gd name="connsiteX5877" fmla="*/ 3761253 w 12187340"/>
              <a:gd name="connsiteY5877" fmla="*/ 154992 h 1154858"/>
              <a:gd name="connsiteX5878" fmla="*/ 3718960 w 12187340"/>
              <a:gd name="connsiteY5878" fmla="*/ 148375 h 1154858"/>
              <a:gd name="connsiteX5879" fmla="*/ 3718602 w 12187340"/>
              <a:gd name="connsiteY5879" fmla="*/ 148375 h 1154858"/>
              <a:gd name="connsiteX5880" fmla="*/ 3718244 w 12187340"/>
              <a:gd name="connsiteY5880" fmla="*/ 148175 h 1154858"/>
              <a:gd name="connsiteX5881" fmla="*/ 3717887 w 12187340"/>
              <a:gd name="connsiteY5881" fmla="*/ 147975 h 1154858"/>
              <a:gd name="connsiteX5882" fmla="*/ 3717887 w 12187340"/>
              <a:gd name="connsiteY5882" fmla="*/ 147776 h 1154858"/>
              <a:gd name="connsiteX5883" fmla="*/ 3717887 w 12187340"/>
              <a:gd name="connsiteY5883" fmla="*/ 147575 h 1154858"/>
              <a:gd name="connsiteX5884" fmla="*/ 3717887 w 12187340"/>
              <a:gd name="connsiteY5884" fmla="*/ 147375 h 1154858"/>
              <a:gd name="connsiteX5885" fmla="*/ 3717887 w 12187340"/>
              <a:gd name="connsiteY5885" fmla="*/ 147176 h 1154858"/>
              <a:gd name="connsiteX5886" fmla="*/ 3718244 w 12187340"/>
              <a:gd name="connsiteY5886" fmla="*/ 147176 h 1154858"/>
              <a:gd name="connsiteX5887" fmla="*/ 3718244 w 12187340"/>
              <a:gd name="connsiteY5887" fmla="*/ 146975 h 1154858"/>
              <a:gd name="connsiteX5888" fmla="*/ 3718602 w 12187340"/>
              <a:gd name="connsiteY5888" fmla="*/ 146975 h 1154858"/>
              <a:gd name="connsiteX5889" fmla="*/ 3718960 w 12187340"/>
              <a:gd name="connsiteY5889" fmla="*/ 146776 h 1154858"/>
              <a:gd name="connsiteX5890" fmla="*/ 3760895 w 12187340"/>
              <a:gd name="connsiteY5890" fmla="*/ 140159 h 1154858"/>
              <a:gd name="connsiteX5891" fmla="*/ 3760537 w 12187340"/>
              <a:gd name="connsiteY5891" fmla="*/ 132941 h 1154858"/>
              <a:gd name="connsiteX5892" fmla="*/ 3715735 w 12187340"/>
              <a:gd name="connsiteY5892" fmla="*/ 126325 h 1154858"/>
              <a:gd name="connsiteX5893" fmla="*/ 3718961 w 12187340"/>
              <a:gd name="connsiteY5893" fmla="*/ 167828 h 1154858"/>
              <a:gd name="connsiteX5894" fmla="*/ 2893521 w 12187340"/>
              <a:gd name="connsiteY5894" fmla="*/ 167222 h 1154858"/>
              <a:gd name="connsiteX5895" fmla="*/ 2899614 w 12187340"/>
              <a:gd name="connsiteY5895" fmla="*/ 166220 h 1154858"/>
              <a:gd name="connsiteX5896" fmla="*/ 2899614 w 12187340"/>
              <a:gd name="connsiteY5896" fmla="*/ 165017 h 1154858"/>
              <a:gd name="connsiteX5897" fmla="*/ 2893162 w 12187340"/>
              <a:gd name="connsiteY5897" fmla="*/ 164215 h 1154858"/>
              <a:gd name="connsiteX5898" fmla="*/ 2893520 w 12187340"/>
              <a:gd name="connsiteY5898" fmla="*/ 167223 h 1154858"/>
              <a:gd name="connsiteX5899" fmla="*/ 2915026 w 12187340"/>
              <a:gd name="connsiteY5899" fmla="*/ 167022 h 1154858"/>
              <a:gd name="connsiteX5900" fmla="*/ 2915384 w 12187340"/>
              <a:gd name="connsiteY5900" fmla="*/ 164215 h 1154858"/>
              <a:gd name="connsiteX5901" fmla="*/ 2908932 w 12187340"/>
              <a:gd name="connsiteY5901" fmla="*/ 165217 h 1154858"/>
              <a:gd name="connsiteX5902" fmla="*/ 2908932 w 12187340"/>
              <a:gd name="connsiteY5902" fmla="*/ 166220 h 1154858"/>
              <a:gd name="connsiteX5903" fmla="*/ 2915025 w 12187340"/>
              <a:gd name="connsiteY5903" fmla="*/ 167021 h 1154858"/>
              <a:gd name="connsiteX5904" fmla="*/ 2900331 w 12187340"/>
              <a:gd name="connsiteY5904" fmla="*/ 166220 h 1154858"/>
              <a:gd name="connsiteX5905" fmla="*/ 2903557 w 12187340"/>
              <a:gd name="connsiteY5905" fmla="*/ 165619 h 1154858"/>
              <a:gd name="connsiteX5906" fmla="*/ 2900331 w 12187340"/>
              <a:gd name="connsiteY5906" fmla="*/ 165217 h 1154858"/>
              <a:gd name="connsiteX5907" fmla="*/ 2900331 w 12187340"/>
              <a:gd name="connsiteY5907" fmla="*/ 166220 h 1154858"/>
              <a:gd name="connsiteX5908" fmla="*/ 2908216 w 12187340"/>
              <a:gd name="connsiteY5908" fmla="*/ 166020 h 1154858"/>
              <a:gd name="connsiteX5909" fmla="*/ 2908216 w 12187340"/>
              <a:gd name="connsiteY5909" fmla="*/ 165419 h 1154858"/>
              <a:gd name="connsiteX5910" fmla="*/ 2905707 w 12187340"/>
              <a:gd name="connsiteY5910" fmla="*/ 165620 h 1154858"/>
              <a:gd name="connsiteX5911" fmla="*/ 2908216 w 12187340"/>
              <a:gd name="connsiteY5911" fmla="*/ 166021 h 1154858"/>
              <a:gd name="connsiteX5912" fmla="*/ 3033663 w 12187340"/>
              <a:gd name="connsiteY5912" fmla="*/ 166020 h 1154858"/>
              <a:gd name="connsiteX5913" fmla="*/ 3039397 w 12187340"/>
              <a:gd name="connsiteY5913" fmla="*/ 165219 h 1154858"/>
              <a:gd name="connsiteX5914" fmla="*/ 3033304 w 12187340"/>
              <a:gd name="connsiteY5914" fmla="*/ 164216 h 1154858"/>
              <a:gd name="connsiteX5915" fmla="*/ 3033662 w 12187340"/>
              <a:gd name="connsiteY5915" fmla="*/ 166021 h 1154858"/>
              <a:gd name="connsiteX5916" fmla="*/ 3047283 w 12187340"/>
              <a:gd name="connsiteY5916" fmla="*/ 165820 h 1154858"/>
              <a:gd name="connsiteX5917" fmla="*/ 3047283 w 12187340"/>
              <a:gd name="connsiteY5917" fmla="*/ 164416 h 1154858"/>
              <a:gd name="connsiteX5918" fmla="*/ 3042623 w 12187340"/>
              <a:gd name="connsiteY5918" fmla="*/ 165218 h 1154858"/>
              <a:gd name="connsiteX5919" fmla="*/ 3047283 w 12187340"/>
              <a:gd name="connsiteY5919" fmla="*/ 165819 h 1154858"/>
              <a:gd name="connsiteX5920" fmla="*/ 2904632 w 12187340"/>
              <a:gd name="connsiteY5920" fmla="*/ 165619 h 1154858"/>
              <a:gd name="connsiteX5921" fmla="*/ 2908216 w 12187340"/>
              <a:gd name="connsiteY5921" fmla="*/ 165018 h 1154858"/>
              <a:gd name="connsiteX5922" fmla="*/ 2908216 w 12187340"/>
              <a:gd name="connsiteY5922" fmla="*/ 163013 h 1154858"/>
              <a:gd name="connsiteX5923" fmla="*/ 2904273 w 12187340"/>
              <a:gd name="connsiteY5923" fmla="*/ 162412 h 1154858"/>
              <a:gd name="connsiteX5924" fmla="*/ 2900331 w 12187340"/>
              <a:gd name="connsiteY5924" fmla="*/ 163013 h 1154858"/>
              <a:gd name="connsiteX5925" fmla="*/ 2900331 w 12187340"/>
              <a:gd name="connsiteY5925" fmla="*/ 164817 h 1154858"/>
              <a:gd name="connsiteX5926" fmla="*/ 2904632 w 12187340"/>
              <a:gd name="connsiteY5926" fmla="*/ 165619 h 1154858"/>
              <a:gd name="connsiteX5927" fmla="*/ 3362333 w 12187340"/>
              <a:gd name="connsiteY5927" fmla="*/ 165619 h 1154858"/>
              <a:gd name="connsiteX5928" fmla="*/ 3377029 w 12187340"/>
              <a:gd name="connsiteY5928" fmla="*/ 163413 h 1154858"/>
              <a:gd name="connsiteX5929" fmla="*/ 3377387 w 12187340"/>
              <a:gd name="connsiteY5929" fmla="*/ 156396 h 1154858"/>
              <a:gd name="connsiteX5930" fmla="*/ 3363767 w 12187340"/>
              <a:gd name="connsiteY5930" fmla="*/ 154391 h 1154858"/>
              <a:gd name="connsiteX5931" fmla="*/ 3348355 w 12187340"/>
              <a:gd name="connsiteY5931" fmla="*/ 156597 h 1154858"/>
              <a:gd name="connsiteX5932" fmla="*/ 3348712 w 12187340"/>
              <a:gd name="connsiteY5932" fmla="*/ 163814 h 1154858"/>
              <a:gd name="connsiteX5933" fmla="*/ 3362332 w 12187340"/>
              <a:gd name="connsiteY5933" fmla="*/ 165619 h 1154858"/>
              <a:gd name="connsiteX5934" fmla="*/ 2899614 w 12187340"/>
              <a:gd name="connsiteY5934" fmla="*/ 164817 h 1154858"/>
              <a:gd name="connsiteX5935" fmla="*/ 2899614 w 12187340"/>
              <a:gd name="connsiteY5935" fmla="*/ 163213 h 1154858"/>
              <a:gd name="connsiteX5936" fmla="*/ 2894238 w 12187340"/>
              <a:gd name="connsiteY5936" fmla="*/ 164015 h 1154858"/>
              <a:gd name="connsiteX5937" fmla="*/ 2899614 w 12187340"/>
              <a:gd name="connsiteY5937" fmla="*/ 164817 h 1154858"/>
              <a:gd name="connsiteX5938" fmla="*/ 2908933 w 12187340"/>
              <a:gd name="connsiteY5938" fmla="*/ 164817 h 1154858"/>
              <a:gd name="connsiteX5939" fmla="*/ 2914309 w 12187340"/>
              <a:gd name="connsiteY5939" fmla="*/ 164015 h 1154858"/>
              <a:gd name="connsiteX5940" fmla="*/ 2908933 w 12187340"/>
              <a:gd name="connsiteY5940" fmla="*/ 163214 h 1154858"/>
              <a:gd name="connsiteX5941" fmla="*/ 2908933 w 12187340"/>
              <a:gd name="connsiteY5941" fmla="*/ 164818 h 1154858"/>
              <a:gd name="connsiteX5942" fmla="*/ 3040831 w 12187340"/>
              <a:gd name="connsiteY5942" fmla="*/ 164817 h 1154858"/>
              <a:gd name="connsiteX5943" fmla="*/ 3047283 w 12187340"/>
              <a:gd name="connsiteY5943" fmla="*/ 163815 h 1154858"/>
              <a:gd name="connsiteX5944" fmla="*/ 3047283 w 12187340"/>
              <a:gd name="connsiteY5944" fmla="*/ 160406 h 1154858"/>
              <a:gd name="connsiteX5945" fmla="*/ 3040114 w 12187340"/>
              <a:gd name="connsiteY5945" fmla="*/ 159203 h 1154858"/>
              <a:gd name="connsiteX5946" fmla="*/ 3033304 w 12187340"/>
              <a:gd name="connsiteY5946" fmla="*/ 160206 h 1154858"/>
              <a:gd name="connsiteX5947" fmla="*/ 3033304 w 12187340"/>
              <a:gd name="connsiteY5947" fmla="*/ 163815 h 1154858"/>
              <a:gd name="connsiteX5948" fmla="*/ 3040831 w 12187340"/>
              <a:gd name="connsiteY5948" fmla="*/ 164817 h 1154858"/>
              <a:gd name="connsiteX5949" fmla="*/ 2893162 w 12187340"/>
              <a:gd name="connsiteY5949" fmla="*/ 163815 h 1154858"/>
              <a:gd name="connsiteX5950" fmla="*/ 2899614 w 12187340"/>
              <a:gd name="connsiteY5950" fmla="*/ 162812 h 1154858"/>
              <a:gd name="connsiteX5951" fmla="*/ 2899614 w 12187340"/>
              <a:gd name="connsiteY5951" fmla="*/ 161810 h 1154858"/>
              <a:gd name="connsiteX5952" fmla="*/ 2893162 w 12187340"/>
              <a:gd name="connsiteY5952" fmla="*/ 160808 h 1154858"/>
              <a:gd name="connsiteX5953" fmla="*/ 2893162 w 12187340"/>
              <a:gd name="connsiteY5953" fmla="*/ 163815 h 1154858"/>
              <a:gd name="connsiteX5954" fmla="*/ 2915384 w 12187340"/>
              <a:gd name="connsiteY5954" fmla="*/ 163815 h 1154858"/>
              <a:gd name="connsiteX5955" fmla="*/ 2915384 w 12187340"/>
              <a:gd name="connsiteY5955" fmla="*/ 160807 h 1154858"/>
              <a:gd name="connsiteX5956" fmla="*/ 2908933 w 12187340"/>
              <a:gd name="connsiteY5956" fmla="*/ 161810 h 1154858"/>
              <a:gd name="connsiteX5957" fmla="*/ 2908933 w 12187340"/>
              <a:gd name="connsiteY5957" fmla="*/ 162812 h 1154858"/>
              <a:gd name="connsiteX5958" fmla="*/ 2915384 w 12187340"/>
              <a:gd name="connsiteY5958" fmla="*/ 163815 h 1154858"/>
              <a:gd name="connsiteX5959" fmla="*/ 3048358 w 12187340"/>
              <a:gd name="connsiteY5959" fmla="*/ 163815 h 1154858"/>
              <a:gd name="connsiteX5960" fmla="*/ 3059110 w 12187340"/>
              <a:gd name="connsiteY5960" fmla="*/ 162211 h 1154858"/>
              <a:gd name="connsiteX5961" fmla="*/ 3048358 w 12187340"/>
              <a:gd name="connsiteY5961" fmla="*/ 160406 h 1154858"/>
              <a:gd name="connsiteX5962" fmla="*/ 3048358 w 12187340"/>
              <a:gd name="connsiteY5962" fmla="*/ 163815 h 1154858"/>
              <a:gd name="connsiteX5963" fmla="*/ 3032587 w 12187340"/>
              <a:gd name="connsiteY5963" fmla="*/ 163615 h 1154858"/>
              <a:gd name="connsiteX5964" fmla="*/ 3032587 w 12187340"/>
              <a:gd name="connsiteY5964" fmla="*/ 160407 h 1154858"/>
              <a:gd name="connsiteX5965" fmla="*/ 3022193 w 12187340"/>
              <a:gd name="connsiteY5965" fmla="*/ 162011 h 1154858"/>
              <a:gd name="connsiteX5966" fmla="*/ 3032587 w 12187340"/>
              <a:gd name="connsiteY5966" fmla="*/ 163615 h 1154858"/>
              <a:gd name="connsiteX5967" fmla="*/ 3346921 w 12187340"/>
              <a:gd name="connsiteY5967" fmla="*/ 163416 h 1154858"/>
              <a:gd name="connsiteX5968" fmla="*/ 3346564 w 12187340"/>
              <a:gd name="connsiteY5968" fmla="*/ 156799 h 1154858"/>
              <a:gd name="connsiteX5969" fmla="*/ 3325058 w 12187340"/>
              <a:gd name="connsiteY5969" fmla="*/ 160208 h 1154858"/>
              <a:gd name="connsiteX5970" fmla="*/ 3346922 w 12187340"/>
              <a:gd name="connsiteY5970" fmla="*/ 163416 h 1154858"/>
              <a:gd name="connsiteX5971" fmla="*/ 3379179 w 12187340"/>
              <a:gd name="connsiteY5971" fmla="*/ 163216 h 1154858"/>
              <a:gd name="connsiteX5972" fmla="*/ 3400684 w 12187340"/>
              <a:gd name="connsiteY5972" fmla="*/ 160008 h 1154858"/>
              <a:gd name="connsiteX5973" fmla="*/ 3379179 w 12187340"/>
              <a:gd name="connsiteY5973" fmla="*/ 156600 h 1154858"/>
              <a:gd name="connsiteX5974" fmla="*/ 3379179 w 12187340"/>
              <a:gd name="connsiteY5974" fmla="*/ 163216 h 1154858"/>
              <a:gd name="connsiteX5975" fmla="*/ 2779902 w 12187340"/>
              <a:gd name="connsiteY5975" fmla="*/ 163015 h 1154858"/>
              <a:gd name="connsiteX5976" fmla="*/ 2792088 w 12187340"/>
              <a:gd name="connsiteY5976" fmla="*/ 163015 h 1154858"/>
              <a:gd name="connsiteX5977" fmla="*/ 2792088 w 12187340"/>
              <a:gd name="connsiteY5977" fmla="*/ 162414 h 1154858"/>
              <a:gd name="connsiteX5978" fmla="*/ 2792446 w 12187340"/>
              <a:gd name="connsiteY5978" fmla="*/ 163015 h 1154858"/>
              <a:gd name="connsiteX5979" fmla="*/ 2798897 w 12187340"/>
              <a:gd name="connsiteY5979" fmla="*/ 163015 h 1154858"/>
              <a:gd name="connsiteX5980" fmla="*/ 2798897 w 12187340"/>
              <a:gd name="connsiteY5980" fmla="*/ 162414 h 1154858"/>
              <a:gd name="connsiteX5981" fmla="*/ 2792087 w 12187340"/>
              <a:gd name="connsiteY5981" fmla="*/ 162414 h 1154858"/>
              <a:gd name="connsiteX5982" fmla="*/ 2792087 w 12187340"/>
              <a:gd name="connsiteY5982" fmla="*/ 162214 h 1154858"/>
              <a:gd name="connsiteX5983" fmla="*/ 2792445 w 12187340"/>
              <a:gd name="connsiteY5983" fmla="*/ 162214 h 1154858"/>
              <a:gd name="connsiteX5984" fmla="*/ 2797463 w 12187340"/>
              <a:gd name="connsiteY5984" fmla="*/ 162214 h 1154858"/>
              <a:gd name="connsiteX5985" fmla="*/ 2791728 w 12187340"/>
              <a:gd name="connsiteY5985" fmla="*/ 161412 h 1154858"/>
              <a:gd name="connsiteX5986" fmla="*/ 2791728 w 12187340"/>
              <a:gd name="connsiteY5986" fmla="*/ 161212 h 1154858"/>
              <a:gd name="connsiteX5987" fmla="*/ 2799255 w 12187340"/>
              <a:gd name="connsiteY5987" fmla="*/ 161212 h 1154858"/>
              <a:gd name="connsiteX5988" fmla="*/ 2799613 w 12187340"/>
              <a:gd name="connsiteY5988" fmla="*/ 160611 h 1154858"/>
              <a:gd name="connsiteX5989" fmla="*/ 2799255 w 12187340"/>
              <a:gd name="connsiteY5989" fmla="*/ 160611 h 1154858"/>
              <a:gd name="connsiteX5990" fmla="*/ 2791370 w 12187340"/>
              <a:gd name="connsiteY5990" fmla="*/ 160611 h 1154858"/>
              <a:gd name="connsiteX5991" fmla="*/ 2791012 w 12187340"/>
              <a:gd name="connsiteY5991" fmla="*/ 160611 h 1154858"/>
              <a:gd name="connsiteX5992" fmla="*/ 2790654 w 12187340"/>
              <a:gd name="connsiteY5992" fmla="*/ 160611 h 1154858"/>
              <a:gd name="connsiteX5993" fmla="*/ 2784203 w 12187340"/>
              <a:gd name="connsiteY5993" fmla="*/ 159810 h 1154858"/>
              <a:gd name="connsiteX5994" fmla="*/ 2790654 w 12187340"/>
              <a:gd name="connsiteY5994" fmla="*/ 160411 h 1154858"/>
              <a:gd name="connsiteX5995" fmla="*/ 2791012 w 12187340"/>
              <a:gd name="connsiteY5995" fmla="*/ 160411 h 1154858"/>
              <a:gd name="connsiteX5996" fmla="*/ 2791012 w 12187340"/>
              <a:gd name="connsiteY5996" fmla="*/ 160009 h 1154858"/>
              <a:gd name="connsiteX5997" fmla="*/ 2790654 w 12187340"/>
              <a:gd name="connsiteY5997" fmla="*/ 156801 h 1154858"/>
              <a:gd name="connsiteX5998" fmla="*/ 2789580 w 12187340"/>
              <a:gd name="connsiteY5998" fmla="*/ 156801 h 1154858"/>
              <a:gd name="connsiteX5999" fmla="*/ 2780619 w 12187340"/>
              <a:gd name="connsiteY5999" fmla="*/ 156801 h 1154858"/>
              <a:gd name="connsiteX6000" fmla="*/ 2785995 w 12187340"/>
              <a:gd name="connsiteY6000" fmla="*/ 158606 h 1154858"/>
              <a:gd name="connsiteX6001" fmla="*/ 2779902 w 12187340"/>
              <a:gd name="connsiteY6001" fmla="*/ 156801 h 1154858"/>
              <a:gd name="connsiteX6002" fmla="*/ 2778469 w 12187340"/>
              <a:gd name="connsiteY6002" fmla="*/ 156801 h 1154858"/>
              <a:gd name="connsiteX6003" fmla="*/ 2778469 w 12187340"/>
              <a:gd name="connsiteY6003" fmla="*/ 157001 h 1154858"/>
              <a:gd name="connsiteX6004" fmla="*/ 2775243 w 12187340"/>
              <a:gd name="connsiteY6004" fmla="*/ 158805 h 1154858"/>
              <a:gd name="connsiteX6005" fmla="*/ 2774526 w 12187340"/>
              <a:gd name="connsiteY6005" fmla="*/ 158805 h 1154858"/>
              <a:gd name="connsiteX6006" fmla="*/ 2771300 w 12187340"/>
              <a:gd name="connsiteY6006" fmla="*/ 157001 h 1154858"/>
              <a:gd name="connsiteX6007" fmla="*/ 2769150 w 12187340"/>
              <a:gd name="connsiteY6007" fmla="*/ 158003 h 1154858"/>
              <a:gd name="connsiteX6008" fmla="*/ 2770942 w 12187340"/>
              <a:gd name="connsiteY6008" fmla="*/ 156800 h 1154858"/>
              <a:gd name="connsiteX6009" fmla="*/ 2766999 w 12187340"/>
              <a:gd name="connsiteY6009" fmla="*/ 156800 h 1154858"/>
              <a:gd name="connsiteX6010" fmla="*/ 2766641 w 12187340"/>
              <a:gd name="connsiteY6010" fmla="*/ 156800 h 1154858"/>
              <a:gd name="connsiteX6011" fmla="*/ 2762340 w 12187340"/>
              <a:gd name="connsiteY6011" fmla="*/ 156800 h 1154858"/>
              <a:gd name="connsiteX6012" fmla="*/ 2779903 w 12187340"/>
              <a:gd name="connsiteY6012" fmla="*/ 163016 h 1154858"/>
              <a:gd name="connsiteX6013" fmla="*/ 2785995 w 12187340"/>
              <a:gd name="connsiteY6013" fmla="*/ 158604 h 1154858"/>
              <a:gd name="connsiteX6014" fmla="*/ 2784203 w 12187340"/>
              <a:gd name="connsiteY6014" fmla="*/ 159808 h 1154858"/>
              <a:gd name="connsiteX6015" fmla="*/ 2783845 w 12187340"/>
              <a:gd name="connsiteY6015" fmla="*/ 159608 h 1154858"/>
              <a:gd name="connsiteX6016" fmla="*/ 2785995 w 12187340"/>
              <a:gd name="connsiteY6016" fmla="*/ 158605 h 1154858"/>
              <a:gd name="connsiteX6017" fmla="*/ 2899972 w 12187340"/>
              <a:gd name="connsiteY6017" fmla="*/ 162815 h 1154858"/>
              <a:gd name="connsiteX6018" fmla="*/ 2902840 w 12187340"/>
              <a:gd name="connsiteY6018" fmla="*/ 162214 h 1154858"/>
              <a:gd name="connsiteX6019" fmla="*/ 2899972 w 12187340"/>
              <a:gd name="connsiteY6019" fmla="*/ 161812 h 1154858"/>
              <a:gd name="connsiteX6020" fmla="*/ 2899972 w 12187340"/>
              <a:gd name="connsiteY6020" fmla="*/ 162815 h 1154858"/>
              <a:gd name="connsiteX6021" fmla="*/ 2908216 w 12187340"/>
              <a:gd name="connsiteY6021" fmla="*/ 162815 h 1154858"/>
              <a:gd name="connsiteX6022" fmla="*/ 2908216 w 12187340"/>
              <a:gd name="connsiteY6022" fmla="*/ 161812 h 1154858"/>
              <a:gd name="connsiteX6023" fmla="*/ 2905349 w 12187340"/>
              <a:gd name="connsiteY6023" fmla="*/ 162214 h 1154858"/>
              <a:gd name="connsiteX6024" fmla="*/ 2908216 w 12187340"/>
              <a:gd name="connsiteY6024" fmla="*/ 162815 h 1154858"/>
              <a:gd name="connsiteX6025" fmla="*/ 2798898 w 12187340"/>
              <a:gd name="connsiteY6025" fmla="*/ 162214 h 1154858"/>
              <a:gd name="connsiteX6026" fmla="*/ 2799256 w 12187340"/>
              <a:gd name="connsiteY6026" fmla="*/ 161412 h 1154858"/>
              <a:gd name="connsiteX6027" fmla="*/ 2793163 w 12187340"/>
              <a:gd name="connsiteY6027" fmla="*/ 161412 h 1154858"/>
              <a:gd name="connsiteX6028" fmla="*/ 2798897 w 12187340"/>
              <a:gd name="connsiteY6028" fmla="*/ 162214 h 1154858"/>
              <a:gd name="connsiteX6029" fmla="*/ 2904273 w 12187340"/>
              <a:gd name="connsiteY6029" fmla="*/ 162214 h 1154858"/>
              <a:gd name="connsiteX6030" fmla="*/ 2908216 w 12187340"/>
              <a:gd name="connsiteY6030" fmla="*/ 161412 h 1154858"/>
              <a:gd name="connsiteX6031" fmla="*/ 2908216 w 12187340"/>
              <a:gd name="connsiteY6031" fmla="*/ 159608 h 1154858"/>
              <a:gd name="connsiteX6032" fmla="*/ 2904632 w 12187340"/>
              <a:gd name="connsiteY6032" fmla="*/ 159206 h 1154858"/>
              <a:gd name="connsiteX6033" fmla="*/ 2899972 w 12187340"/>
              <a:gd name="connsiteY6033" fmla="*/ 159807 h 1154858"/>
              <a:gd name="connsiteX6034" fmla="*/ 2899972 w 12187340"/>
              <a:gd name="connsiteY6034" fmla="*/ 161411 h 1154858"/>
              <a:gd name="connsiteX6035" fmla="*/ 2904273 w 12187340"/>
              <a:gd name="connsiteY6035" fmla="*/ 162213 h 1154858"/>
              <a:gd name="connsiteX6036" fmla="*/ 3060544 w 12187340"/>
              <a:gd name="connsiteY6036" fmla="*/ 161812 h 1154858"/>
              <a:gd name="connsiteX6037" fmla="*/ 3060902 w 12187340"/>
              <a:gd name="connsiteY6037" fmla="*/ 156198 h 1154858"/>
              <a:gd name="connsiteX6038" fmla="*/ 3048357 w 12187340"/>
              <a:gd name="connsiteY6038" fmla="*/ 158003 h 1154858"/>
              <a:gd name="connsiteX6039" fmla="*/ 3048357 w 12187340"/>
              <a:gd name="connsiteY6039" fmla="*/ 160008 h 1154858"/>
              <a:gd name="connsiteX6040" fmla="*/ 3060544 w 12187340"/>
              <a:gd name="connsiteY6040" fmla="*/ 161812 h 1154858"/>
              <a:gd name="connsiteX6041" fmla="*/ 3020760 w 12187340"/>
              <a:gd name="connsiteY6041" fmla="*/ 161612 h 1154858"/>
              <a:gd name="connsiteX6042" fmla="*/ 3032587 w 12187340"/>
              <a:gd name="connsiteY6042" fmla="*/ 159807 h 1154858"/>
              <a:gd name="connsiteX6043" fmla="*/ 3032587 w 12187340"/>
              <a:gd name="connsiteY6043" fmla="*/ 158003 h 1154858"/>
              <a:gd name="connsiteX6044" fmla="*/ 3020401 w 12187340"/>
              <a:gd name="connsiteY6044" fmla="*/ 156198 h 1154858"/>
              <a:gd name="connsiteX6045" fmla="*/ 3020759 w 12187340"/>
              <a:gd name="connsiteY6045" fmla="*/ 161612 h 1154858"/>
              <a:gd name="connsiteX6046" fmla="*/ 2899614 w 12187340"/>
              <a:gd name="connsiteY6046" fmla="*/ 161412 h 1154858"/>
              <a:gd name="connsiteX6047" fmla="*/ 2899256 w 12187340"/>
              <a:gd name="connsiteY6047" fmla="*/ 159808 h 1154858"/>
              <a:gd name="connsiteX6048" fmla="*/ 2894597 w 12187340"/>
              <a:gd name="connsiteY6048" fmla="*/ 160610 h 1154858"/>
              <a:gd name="connsiteX6049" fmla="*/ 2899614 w 12187340"/>
              <a:gd name="connsiteY6049" fmla="*/ 161412 h 1154858"/>
              <a:gd name="connsiteX6050" fmla="*/ 2908933 w 12187340"/>
              <a:gd name="connsiteY6050" fmla="*/ 161412 h 1154858"/>
              <a:gd name="connsiteX6051" fmla="*/ 2914309 w 12187340"/>
              <a:gd name="connsiteY6051" fmla="*/ 160610 h 1154858"/>
              <a:gd name="connsiteX6052" fmla="*/ 2908933 w 12187340"/>
              <a:gd name="connsiteY6052" fmla="*/ 159809 h 1154858"/>
              <a:gd name="connsiteX6053" fmla="*/ 2908933 w 12187340"/>
              <a:gd name="connsiteY6053" fmla="*/ 161413 h 1154858"/>
              <a:gd name="connsiteX6054" fmla="*/ 3812867 w 12187340"/>
              <a:gd name="connsiteY6054" fmla="*/ 161011 h 1154858"/>
              <a:gd name="connsiteX6055" fmla="*/ 3812867 w 12187340"/>
              <a:gd name="connsiteY6055" fmla="*/ 155397 h 1154858"/>
              <a:gd name="connsiteX6056" fmla="*/ 3794587 w 12187340"/>
              <a:gd name="connsiteY6056" fmla="*/ 158404 h 1154858"/>
              <a:gd name="connsiteX6057" fmla="*/ 3812867 w 12187340"/>
              <a:gd name="connsiteY6057" fmla="*/ 161011 h 1154858"/>
              <a:gd name="connsiteX6058" fmla="*/ 3764122 w 12187340"/>
              <a:gd name="connsiteY6058" fmla="*/ 160810 h 1154858"/>
              <a:gd name="connsiteX6059" fmla="*/ 3782401 w 12187340"/>
              <a:gd name="connsiteY6059" fmla="*/ 158204 h 1154858"/>
              <a:gd name="connsiteX6060" fmla="*/ 3764122 w 12187340"/>
              <a:gd name="connsiteY6060" fmla="*/ 155397 h 1154858"/>
              <a:gd name="connsiteX6061" fmla="*/ 3764122 w 12187340"/>
              <a:gd name="connsiteY6061" fmla="*/ 160810 h 1154858"/>
              <a:gd name="connsiteX6062" fmla="*/ 2791730 w 12187340"/>
              <a:gd name="connsiteY6062" fmla="*/ 160409 h 1154858"/>
              <a:gd name="connsiteX6063" fmla="*/ 2792087 w 12187340"/>
              <a:gd name="connsiteY6063" fmla="*/ 160409 h 1154858"/>
              <a:gd name="connsiteX6064" fmla="*/ 2792445 w 12187340"/>
              <a:gd name="connsiteY6064" fmla="*/ 160409 h 1154858"/>
              <a:gd name="connsiteX6065" fmla="*/ 2793520 w 12187340"/>
              <a:gd name="connsiteY6065" fmla="*/ 160409 h 1154858"/>
              <a:gd name="connsiteX6066" fmla="*/ 2793520 w 12187340"/>
              <a:gd name="connsiteY6066" fmla="*/ 160209 h 1154858"/>
              <a:gd name="connsiteX6067" fmla="*/ 2792445 w 12187340"/>
              <a:gd name="connsiteY6067" fmla="*/ 160409 h 1154858"/>
              <a:gd name="connsiteX6068" fmla="*/ 2793520 w 12187340"/>
              <a:gd name="connsiteY6068" fmla="*/ 160007 h 1154858"/>
              <a:gd name="connsiteX6069" fmla="*/ 2793520 w 12187340"/>
              <a:gd name="connsiteY6069" fmla="*/ 159005 h 1154858"/>
              <a:gd name="connsiteX6070" fmla="*/ 2791728 w 12187340"/>
              <a:gd name="connsiteY6070" fmla="*/ 158404 h 1154858"/>
              <a:gd name="connsiteX6071" fmla="*/ 2793520 w 12187340"/>
              <a:gd name="connsiteY6071" fmla="*/ 158805 h 1154858"/>
              <a:gd name="connsiteX6072" fmla="*/ 2793520 w 12187340"/>
              <a:gd name="connsiteY6072" fmla="*/ 158003 h 1154858"/>
              <a:gd name="connsiteX6073" fmla="*/ 2791728 w 12187340"/>
              <a:gd name="connsiteY6073" fmla="*/ 158405 h 1154858"/>
              <a:gd name="connsiteX6074" fmla="*/ 2791370 w 12187340"/>
              <a:gd name="connsiteY6074" fmla="*/ 158405 h 1154858"/>
              <a:gd name="connsiteX6075" fmla="*/ 2791370 w 12187340"/>
              <a:gd name="connsiteY6075" fmla="*/ 160009 h 1154858"/>
              <a:gd name="connsiteX6076" fmla="*/ 2791370 w 12187340"/>
              <a:gd name="connsiteY6076" fmla="*/ 160208 h 1154858"/>
              <a:gd name="connsiteX6077" fmla="*/ 2791728 w 12187340"/>
              <a:gd name="connsiteY6077" fmla="*/ 160408 h 1154858"/>
              <a:gd name="connsiteX6078" fmla="*/ 2793880 w 12187340"/>
              <a:gd name="connsiteY6078" fmla="*/ 160409 h 1154858"/>
              <a:gd name="connsiteX6079" fmla="*/ 2797106 w 12187340"/>
              <a:gd name="connsiteY6079" fmla="*/ 160409 h 1154858"/>
              <a:gd name="connsiteX6080" fmla="*/ 2797106 w 12187340"/>
              <a:gd name="connsiteY6080" fmla="*/ 160209 h 1154858"/>
              <a:gd name="connsiteX6081" fmla="*/ 2795314 w 12187340"/>
              <a:gd name="connsiteY6081" fmla="*/ 159608 h 1154858"/>
              <a:gd name="connsiteX6082" fmla="*/ 2793880 w 12187340"/>
              <a:gd name="connsiteY6082" fmla="*/ 160010 h 1154858"/>
              <a:gd name="connsiteX6083" fmla="*/ 2793880 w 12187340"/>
              <a:gd name="connsiteY6083" fmla="*/ 160411 h 1154858"/>
              <a:gd name="connsiteX6084" fmla="*/ 2797464 w 12187340"/>
              <a:gd name="connsiteY6084" fmla="*/ 160409 h 1154858"/>
              <a:gd name="connsiteX6085" fmla="*/ 2798181 w 12187340"/>
              <a:gd name="connsiteY6085" fmla="*/ 160409 h 1154858"/>
              <a:gd name="connsiteX6086" fmla="*/ 2797464 w 12187340"/>
              <a:gd name="connsiteY6086" fmla="*/ 160209 h 1154858"/>
              <a:gd name="connsiteX6087" fmla="*/ 2797464 w 12187340"/>
              <a:gd name="connsiteY6087" fmla="*/ 160409 h 1154858"/>
              <a:gd name="connsiteX6088" fmla="*/ 2798898 w 12187340"/>
              <a:gd name="connsiteY6088" fmla="*/ 160409 h 1154858"/>
              <a:gd name="connsiteX6089" fmla="*/ 2799615 w 12187340"/>
              <a:gd name="connsiteY6089" fmla="*/ 160409 h 1154858"/>
              <a:gd name="connsiteX6090" fmla="*/ 2799615 w 12187340"/>
              <a:gd name="connsiteY6090" fmla="*/ 158404 h 1154858"/>
              <a:gd name="connsiteX6091" fmla="*/ 2797464 w 12187340"/>
              <a:gd name="connsiteY6091" fmla="*/ 159005 h 1154858"/>
              <a:gd name="connsiteX6092" fmla="*/ 2797464 w 12187340"/>
              <a:gd name="connsiteY6092" fmla="*/ 160007 h 1154858"/>
              <a:gd name="connsiteX6093" fmla="*/ 2798898 w 12187340"/>
              <a:gd name="connsiteY6093" fmla="*/ 160409 h 1154858"/>
              <a:gd name="connsiteX6094" fmla="*/ 2799973 w 12187340"/>
              <a:gd name="connsiteY6094" fmla="*/ 160409 h 1154858"/>
              <a:gd name="connsiteX6095" fmla="*/ 2800330 w 12187340"/>
              <a:gd name="connsiteY6095" fmla="*/ 160409 h 1154858"/>
              <a:gd name="connsiteX6096" fmla="*/ 2807140 w 12187340"/>
              <a:gd name="connsiteY6096" fmla="*/ 159607 h 1154858"/>
              <a:gd name="connsiteX6097" fmla="*/ 2802123 w 12187340"/>
              <a:gd name="connsiteY6097" fmla="*/ 156800 h 1154858"/>
              <a:gd name="connsiteX6098" fmla="*/ 2807499 w 12187340"/>
              <a:gd name="connsiteY6098" fmla="*/ 159406 h 1154858"/>
              <a:gd name="connsiteX6099" fmla="*/ 2812875 w 12187340"/>
              <a:gd name="connsiteY6099" fmla="*/ 156800 h 1154858"/>
              <a:gd name="connsiteX6100" fmla="*/ 2807857 w 12187340"/>
              <a:gd name="connsiteY6100" fmla="*/ 159607 h 1154858"/>
              <a:gd name="connsiteX6101" fmla="*/ 2816101 w 12187340"/>
              <a:gd name="connsiteY6101" fmla="*/ 158604 h 1154858"/>
              <a:gd name="connsiteX6102" fmla="*/ 2816459 w 12187340"/>
              <a:gd name="connsiteY6102" fmla="*/ 158604 h 1154858"/>
              <a:gd name="connsiteX6103" fmla="*/ 2816817 w 12187340"/>
              <a:gd name="connsiteY6103" fmla="*/ 158604 h 1154858"/>
              <a:gd name="connsiteX6104" fmla="*/ 2821835 w 12187340"/>
              <a:gd name="connsiteY6104" fmla="*/ 158003 h 1154858"/>
              <a:gd name="connsiteX6105" fmla="*/ 2820042 w 12187340"/>
              <a:gd name="connsiteY6105" fmla="*/ 156800 h 1154858"/>
              <a:gd name="connsiteX6106" fmla="*/ 2819685 w 12187340"/>
              <a:gd name="connsiteY6106" fmla="*/ 156800 h 1154858"/>
              <a:gd name="connsiteX6107" fmla="*/ 2813233 w 12187340"/>
              <a:gd name="connsiteY6107" fmla="*/ 156800 h 1154858"/>
              <a:gd name="connsiteX6108" fmla="*/ 2812875 w 12187340"/>
              <a:gd name="connsiteY6108" fmla="*/ 156800 h 1154858"/>
              <a:gd name="connsiteX6109" fmla="*/ 2802123 w 12187340"/>
              <a:gd name="connsiteY6109" fmla="*/ 156800 h 1154858"/>
              <a:gd name="connsiteX6110" fmla="*/ 2801765 w 12187340"/>
              <a:gd name="connsiteY6110" fmla="*/ 156800 h 1154858"/>
              <a:gd name="connsiteX6111" fmla="*/ 2799973 w 12187340"/>
              <a:gd name="connsiteY6111" fmla="*/ 156800 h 1154858"/>
              <a:gd name="connsiteX6112" fmla="*/ 2798898 w 12187340"/>
              <a:gd name="connsiteY6112" fmla="*/ 156800 h 1154858"/>
              <a:gd name="connsiteX6113" fmla="*/ 2797464 w 12187340"/>
              <a:gd name="connsiteY6113" fmla="*/ 157001 h 1154858"/>
              <a:gd name="connsiteX6114" fmla="*/ 2797464 w 12187340"/>
              <a:gd name="connsiteY6114" fmla="*/ 157602 h 1154858"/>
              <a:gd name="connsiteX6115" fmla="*/ 2799615 w 12187340"/>
              <a:gd name="connsiteY6115" fmla="*/ 158004 h 1154858"/>
              <a:gd name="connsiteX6116" fmla="*/ 2799973 w 12187340"/>
              <a:gd name="connsiteY6116" fmla="*/ 156801 h 1154858"/>
              <a:gd name="connsiteX6117" fmla="*/ 2799973 w 12187340"/>
              <a:gd name="connsiteY6117" fmla="*/ 160410 h 1154858"/>
              <a:gd name="connsiteX6118" fmla="*/ 2893162 w 12187340"/>
              <a:gd name="connsiteY6118" fmla="*/ 160409 h 1154858"/>
              <a:gd name="connsiteX6119" fmla="*/ 2899255 w 12187340"/>
              <a:gd name="connsiteY6119" fmla="*/ 159607 h 1154858"/>
              <a:gd name="connsiteX6120" fmla="*/ 2899255 w 12187340"/>
              <a:gd name="connsiteY6120" fmla="*/ 158404 h 1154858"/>
              <a:gd name="connsiteX6121" fmla="*/ 2892803 w 12187340"/>
              <a:gd name="connsiteY6121" fmla="*/ 157401 h 1154858"/>
              <a:gd name="connsiteX6122" fmla="*/ 2893161 w 12187340"/>
              <a:gd name="connsiteY6122" fmla="*/ 160409 h 1154858"/>
              <a:gd name="connsiteX6123" fmla="*/ 2915384 w 12187340"/>
              <a:gd name="connsiteY6123" fmla="*/ 160409 h 1154858"/>
              <a:gd name="connsiteX6124" fmla="*/ 2915742 w 12187340"/>
              <a:gd name="connsiteY6124" fmla="*/ 157401 h 1154858"/>
              <a:gd name="connsiteX6125" fmla="*/ 2908932 w 12187340"/>
              <a:gd name="connsiteY6125" fmla="*/ 158404 h 1154858"/>
              <a:gd name="connsiteX6126" fmla="*/ 2908932 w 12187340"/>
              <a:gd name="connsiteY6126" fmla="*/ 159406 h 1154858"/>
              <a:gd name="connsiteX6127" fmla="*/ 2915383 w 12187340"/>
              <a:gd name="connsiteY6127" fmla="*/ 160409 h 1154858"/>
              <a:gd name="connsiteX6128" fmla="*/ 2797106 w 12187340"/>
              <a:gd name="connsiteY6128" fmla="*/ 159994 h 1154858"/>
              <a:gd name="connsiteX6129" fmla="*/ 2797106 w 12187340"/>
              <a:gd name="connsiteY6129" fmla="*/ 158992 h 1154858"/>
              <a:gd name="connsiteX6130" fmla="*/ 2795672 w 12187340"/>
              <a:gd name="connsiteY6130" fmla="*/ 159393 h 1154858"/>
              <a:gd name="connsiteX6131" fmla="*/ 2797106 w 12187340"/>
              <a:gd name="connsiteY6131" fmla="*/ 158792 h 1154858"/>
              <a:gd name="connsiteX6132" fmla="*/ 2797106 w 12187340"/>
              <a:gd name="connsiteY6132" fmla="*/ 157790 h 1154858"/>
              <a:gd name="connsiteX6133" fmla="*/ 2796031 w 12187340"/>
              <a:gd name="connsiteY6133" fmla="*/ 157389 h 1154858"/>
              <a:gd name="connsiteX6134" fmla="*/ 2797106 w 12187340"/>
              <a:gd name="connsiteY6134" fmla="*/ 157588 h 1154858"/>
              <a:gd name="connsiteX6135" fmla="*/ 2797106 w 12187340"/>
              <a:gd name="connsiteY6135" fmla="*/ 157187 h 1154858"/>
              <a:gd name="connsiteX6136" fmla="*/ 2796031 w 12187340"/>
              <a:gd name="connsiteY6136" fmla="*/ 157386 h 1154858"/>
              <a:gd name="connsiteX6137" fmla="*/ 2795673 w 12187340"/>
              <a:gd name="connsiteY6137" fmla="*/ 157386 h 1154858"/>
              <a:gd name="connsiteX6138" fmla="*/ 2795316 w 12187340"/>
              <a:gd name="connsiteY6138" fmla="*/ 157386 h 1154858"/>
              <a:gd name="connsiteX6139" fmla="*/ 2793523 w 12187340"/>
              <a:gd name="connsiteY6139" fmla="*/ 156985 h 1154858"/>
              <a:gd name="connsiteX6140" fmla="*/ 2793523 w 12187340"/>
              <a:gd name="connsiteY6140" fmla="*/ 156785 h 1154858"/>
              <a:gd name="connsiteX6141" fmla="*/ 2795674 w 12187340"/>
              <a:gd name="connsiteY6141" fmla="*/ 157187 h 1154858"/>
              <a:gd name="connsiteX6142" fmla="*/ 2797108 w 12187340"/>
              <a:gd name="connsiteY6142" fmla="*/ 156987 h 1154858"/>
              <a:gd name="connsiteX6143" fmla="*/ 2797108 w 12187340"/>
              <a:gd name="connsiteY6143" fmla="*/ 156787 h 1154858"/>
              <a:gd name="connsiteX6144" fmla="*/ 2793523 w 12187340"/>
              <a:gd name="connsiteY6144" fmla="*/ 156787 h 1154858"/>
              <a:gd name="connsiteX6145" fmla="*/ 2792449 w 12187340"/>
              <a:gd name="connsiteY6145" fmla="*/ 156787 h 1154858"/>
              <a:gd name="connsiteX6146" fmla="*/ 2791015 w 12187340"/>
              <a:gd name="connsiteY6146" fmla="*/ 156787 h 1154858"/>
              <a:gd name="connsiteX6147" fmla="*/ 2791015 w 12187340"/>
              <a:gd name="connsiteY6147" fmla="*/ 158190 h 1154858"/>
              <a:gd name="connsiteX6148" fmla="*/ 2791373 w 12187340"/>
              <a:gd name="connsiteY6148" fmla="*/ 158190 h 1154858"/>
              <a:gd name="connsiteX6149" fmla="*/ 2793523 w 12187340"/>
              <a:gd name="connsiteY6149" fmla="*/ 157789 h 1154858"/>
              <a:gd name="connsiteX6150" fmla="*/ 2793523 w 12187340"/>
              <a:gd name="connsiteY6150" fmla="*/ 156987 h 1154858"/>
              <a:gd name="connsiteX6151" fmla="*/ 2793881 w 12187340"/>
              <a:gd name="connsiteY6151" fmla="*/ 157789 h 1154858"/>
              <a:gd name="connsiteX6152" fmla="*/ 2793881 w 12187340"/>
              <a:gd name="connsiteY6152" fmla="*/ 158991 h 1154858"/>
              <a:gd name="connsiteX6153" fmla="*/ 2794956 w 12187340"/>
              <a:gd name="connsiteY6153" fmla="*/ 159393 h 1154858"/>
              <a:gd name="connsiteX6154" fmla="*/ 2793881 w 12187340"/>
              <a:gd name="connsiteY6154" fmla="*/ 159192 h 1154858"/>
              <a:gd name="connsiteX6155" fmla="*/ 2793881 w 12187340"/>
              <a:gd name="connsiteY6155" fmla="*/ 159793 h 1154858"/>
              <a:gd name="connsiteX6156" fmla="*/ 2794956 w 12187340"/>
              <a:gd name="connsiteY6156" fmla="*/ 159392 h 1154858"/>
              <a:gd name="connsiteX6157" fmla="*/ 2795314 w 12187340"/>
              <a:gd name="connsiteY6157" fmla="*/ 159392 h 1154858"/>
              <a:gd name="connsiteX6158" fmla="*/ 2795672 w 12187340"/>
              <a:gd name="connsiteY6158" fmla="*/ 159392 h 1154858"/>
              <a:gd name="connsiteX6159" fmla="*/ 2797105 w 12187340"/>
              <a:gd name="connsiteY6159" fmla="*/ 159993 h 1154858"/>
              <a:gd name="connsiteX6160" fmla="*/ 3033304 w 12187340"/>
              <a:gd name="connsiteY6160" fmla="*/ 159795 h 1154858"/>
              <a:gd name="connsiteX6161" fmla="*/ 3038322 w 12187340"/>
              <a:gd name="connsiteY6161" fmla="*/ 158993 h 1154858"/>
              <a:gd name="connsiteX6162" fmla="*/ 3033304 w 12187340"/>
              <a:gd name="connsiteY6162" fmla="*/ 158192 h 1154858"/>
              <a:gd name="connsiteX6163" fmla="*/ 3033304 w 12187340"/>
              <a:gd name="connsiteY6163" fmla="*/ 159795 h 1154858"/>
              <a:gd name="connsiteX6164" fmla="*/ 3047641 w 12187340"/>
              <a:gd name="connsiteY6164" fmla="*/ 159795 h 1154858"/>
              <a:gd name="connsiteX6165" fmla="*/ 3047641 w 12187340"/>
              <a:gd name="connsiteY6165" fmla="*/ 158191 h 1154858"/>
              <a:gd name="connsiteX6166" fmla="*/ 3042265 w 12187340"/>
              <a:gd name="connsiteY6166" fmla="*/ 158993 h 1154858"/>
              <a:gd name="connsiteX6167" fmla="*/ 3047641 w 12187340"/>
              <a:gd name="connsiteY6167" fmla="*/ 159794 h 1154858"/>
              <a:gd name="connsiteX6168" fmla="*/ 3321832 w 12187340"/>
              <a:gd name="connsiteY6168" fmla="*/ 159595 h 1154858"/>
              <a:gd name="connsiteX6169" fmla="*/ 3346563 w 12187340"/>
              <a:gd name="connsiteY6169" fmla="*/ 155786 h 1154858"/>
              <a:gd name="connsiteX6170" fmla="*/ 3346563 w 12187340"/>
              <a:gd name="connsiteY6170" fmla="*/ 151776 h 1154858"/>
              <a:gd name="connsiteX6171" fmla="*/ 3321474 w 12187340"/>
              <a:gd name="connsiteY6171" fmla="*/ 147967 h 1154858"/>
              <a:gd name="connsiteX6172" fmla="*/ 3321116 w 12187340"/>
              <a:gd name="connsiteY6172" fmla="*/ 147967 h 1154858"/>
              <a:gd name="connsiteX6173" fmla="*/ 3321833 w 12187340"/>
              <a:gd name="connsiteY6173" fmla="*/ 159595 h 1154858"/>
              <a:gd name="connsiteX6174" fmla="*/ 2899972 w 12187340"/>
              <a:gd name="connsiteY6174" fmla="*/ 159395 h 1154858"/>
              <a:gd name="connsiteX6175" fmla="*/ 2903557 w 12187340"/>
              <a:gd name="connsiteY6175" fmla="*/ 158993 h 1154858"/>
              <a:gd name="connsiteX6176" fmla="*/ 2899972 w 12187340"/>
              <a:gd name="connsiteY6176" fmla="*/ 158392 h 1154858"/>
              <a:gd name="connsiteX6177" fmla="*/ 2899972 w 12187340"/>
              <a:gd name="connsiteY6177" fmla="*/ 159395 h 1154858"/>
              <a:gd name="connsiteX6178" fmla="*/ 2908216 w 12187340"/>
              <a:gd name="connsiteY6178" fmla="*/ 159395 h 1154858"/>
              <a:gd name="connsiteX6179" fmla="*/ 2908216 w 12187340"/>
              <a:gd name="connsiteY6179" fmla="*/ 158593 h 1154858"/>
              <a:gd name="connsiteX6180" fmla="*/ 2905707 w 12187340"/>
              <a:gd name="connsiteY6180" fmla="*/ 158994 h 1154858"/>
              <a:gd name="connsiteX6181" fmla="*/ 2908216 w 12187340"/>
              <a:gd name="connsiteY6181" fmla="*/ 159396 h 1154858"/>
              <a:gd name="connsiteX6182" fmla="*/ 3404268 w 12187340"/>
              <a:gd name="connsiteY6182" fmla="*/ 159395 h 1154858"/>
              <a:gd name="connsiteX6183" fmla="*/ 3404626 w 12187340"/>
              <a:gd name="connsiteY6183" fmla="*/ 159395 h 1154858"/>
              <a:gd name="connsiteX6184" fmla="*/ 3405343 w 12187340"/>
              <a:gd name="connsiteY6184" fmla="*/ 147966 h 1154858"/>
              <a:gd name="connsiteX6185" fmla="*/ 3404986 w 12187340"/>
              <a:gd name="connsiteY6185" fmla="*/ 147966 h 1154858"/>
              <a:gd name="connsiteX6186" fmla="*/ 3404986 w 12187340"/>
              <a:gd name="connsiteY6186" fmla="*/ 148166 h 1154858"/>
              <a:gd name="connsiteX6187" fmla="*/ 3379179 w 12187340"/>
              <a:gd name="connsiteY6187" fmla="*/ 151976 h 1154858"/>
              <a:gd name="connsiteX6188" fmla="*/ 3379179 w 12187340"/>
              <a:gd name="connsiteY6188" fmla="*/ 155584 h 1154858"/>
              <a:gd name="connsiteX6189" fmla="*/ 3404268 w 12187340"/>
              <a:gd name="connsiteY6189" fmla="*/ 159394 h 1154858"/>
              <a:gd name="connsiteX6190" fmla="*/ 2797464 w 12187340"/>
              <a:gd name="connsiteY6190" fmla="*/ 158794 h 1154858"/>
              <a:gd name="connsiteX6191" fmla="*/ 2799256 w 12187340"/>
              <a:gd name="connsiteY6191" fmla="*/ 158193 h 1154858"/>
              <a:gd name="connsiteX6192" fmla="*/ 2797464 w 12187340"/>
              <a:gd name="connsiteY6192" fmla="*/ 157791 h 1154858"/>
              <a:gd name="connsiteX6193" fmla="*/ 2797464 w 12187340"/>
              <a:gd name="connsiteY6193" fmla="*/ 158794 h 1154858"/>
              <a:gd name="connsiteX6194" fmla="*/ 2904632 w 12187340"/>
              <a:gd name="connsiteY6194" fmla="*/ 158794 h 1154858"/>
              <a:gd name="connsiteX6195" fmla="*/ 2908216 w 12187340"/>
              <a:gd name="connsiteY6195" fmla="*/ 158193 h 1154858"/>
              <a:gd name="connsiteX6196" fmla="*/ 2908216 w 12187340"/>
              <a:gd name="connsiteY6196" fmla="*/ 156188 h 1154858"/>
              <a:gd name="connsiteX6197" fmla="*/ 2904273 w 12187340"/>
              <a:gd name="connsiteY6197" fmla="*/ 155587 h 1154858"/>
              <a:gd name="connsiteX6198" fmla="*/ 2899972 w 12187340"/>
              <a:gd name="connsiteY6198" fmla="*/ 156188 h 1154858"/>
              <a:gd name="connsiteX6199" fmla="*/ 2899972 w 12187340"/>
              <a:gd name="connsiteY6199" fmla="*/ 157992 h 1154858"/>
              <a:gd name="connsiteX6200" fmla="*/ 2904632 w 12187340"/>
              <a:gd name="connsiteY6200" fmla="*/ 158794 h 1154858"/>
              <a:gd name="connsiteX6201" fmla="*/ 3040473 w 12187340"/>
              <a:gd name="connsiteY6201" fmla="*/ 158794 h 1154858"/>
              <a:gd name="connsiteX6202" fmla="*/ 3047283 w 12187340"/>
              <a:gd name="connsiteY6202" fmla="*/ 157591 h 1154858"/>
              <a:gd name="connsiteX6203" fmla="*/ 3047283 w 12187340"/>
              <a:gd name="connsiteY6203" fmla="*/ 153982 h 1154858"/>
              <a:gd name="connsiteX6204" fmla="*/ 3041189 w 12187340"/>
              <a:gd name="connsiteY6204" fmla="*/ 152979 h 1154858"/>
              <a:gd name="connsiteX6205" fmla="*/ 3033304 w 12187340"/>
              <a:gd name="connsiteY6205" fmla="*/ 154182 h 1154858"/>
              <a:gd name="connsiteX6206" fmla="*/ 3033304 w 12187340"/>
              <a:gd name="connsiteY6206" fmla="*/ 157591 h 1154858"/>
              <a:gd name="connsiteX6207" fmla="*/ 3040473 w 12187340"/>
              <a:gd name="connsiteY6207" fmla="*/ 158794 h 1154858"/>
              <a:gd name="connsiteX6208" fmla="*/ 2774884 w 12187340"/>
              <a:gd name="connsiteY6208" fmla="*/ 158592 h 1154858"/>
              <a:gd name="connsiteX6209" fmla="*/ 2778110 w 12187340"/>
              <a:gd name="connsiteY6209" fmla="*/ 156787 h 1154858"/>
              <a:gd name="connsiteX6210" fmla="*/ 2771300 w 12187340"/>
              <a:gd name="connsiteY6210" fmla="*/ 156787 h 1154858"/>
              <a:gd name="connsiteX6211" fmla="*/ 2774884 w 12187340"/>
              <a:gd name="connsiteY6211" fmla="*/ 158592 h 1154858"/>
              <a:gd name="connsiteX6212" fmla="*/ 2908933 w 12187340"/>
              <a:gd name="connsiteY6212" fmla="*/ 158190 h 1154858"/>
              <a:gd name="connsiteX6213" fmla="*/ 2914668 w 12187340"/>
              <a:gd name="connsiteY6213" fmla="*/ 157188 h 1154858"/>
              <a:gd name="connsiteX6214" fmla="*/ 2908933 w 12187340"/>
              <a:gd name="connsiteY6214" fmla="*/ 156386 h 1154858"/>
              <a:gd name="connsiteX6215" fmla="*/ 2908933 w 12187340"/>
              <a:gd name="connsiteY6215" fmla="*/ 158191 h 1154858"/>
              <a:gd name="connsiteX6216" fmla="*/ 2899255 w 12187340"/>
              <a:gd name="connsiteY6216" fmla="*/ 157990 h 1154858"/>
              <a:gd name="connsiteX6217" fmla="*/ 2899255 w 12187340"/>
              <a:gd name="connsiteY6217" fmla="*/ 156386 h 1154858"/>
              <a:gd name="connsiteX6218" fmla="*/ 2894238 w 12187340"/>
              <a:gd name="connsiteY6218" fmla="*/ 157187 h 1154858"/>
              <a:gd name="connsiteX6219" fmla="*/ 2899255 w 12187340"/>
              <a:gd name="connsiteY6219" fmla="*/ 157989 h 1154858"/>
              <a:gd name="connsiteX6220" fmla="*/ 3032587 w 12187340"/>
              <a:gd name="connsiteY6220" fmla="*/ 157588 h 1154858"/>
              <a:gd name="connsiteX6221" fmla="*/ 3032230 w 12187340"/>
              <a:gd name="connsiteY6221" fmla="*/ 154180 h 1154858"/>
              <a:gd name="connsiteX6222" fmla="*/ 3021835 w 12187340"/>
              <a:gd name="connsiteY6222" fmla="*/ 155784 h 1154858"/>
              <a:gd name="connsiteX6223" fmla="*/ 3032588 w 12187340"/>
              <a:gd name="connsiteY6223" fmla="*/ 157588 h 1154858"/>
              <a:gd name="connsiteX6224" fmla="*/ 3048358 w 12187340"/>
              <a:gd name="connsiteY6224" fmla="*/ 157389 h 1154858"/>
              <a:gd name="connsiteX6225" fmla="*/ 3059469 w 12187340"/>
              <a:gd name="connsiteY6225" fmla="*/ 155785 h 1154858"/>
              <a:gd name="connsiteX6226" fmla="*/ 3048358 w 12187340"/>
              <a:gd name="connsiteY6226" fmla="*/ 153980 h 1154858"/>
              <a:gd name="connsiteX6227" fmla="*/ 3048358 w 12187340"/>
              <a:gd name="connsiteY6227" fmla="*/ 157389 h 1154858"/>
              <a:gd name="connsiteX6228" fmla="*/ 3788136 w 12187340"/>
              <a:gd name="connsiteY6228" fmla="*/ 157389 h 1154858"/>
              <a:gd name="connsiteX6229" fmla="*/ 3812867 w 12187340"/>
              <a:gd name="connsiteY6229" fmla="*/ 153579 h 1154858"/>
              <a:gd name="connsiteX6230" fmla="*/ 3812867 w 12187340"/>
              <a:gd name="connsiteY6230" fmla="*/ 140947 h 1154858"/>
              <a:gd name="connsiteX6231" fmla="*/ 3790645 w 12187340"/>
              <a:gd name="connsiteY6231" fmla="*/ 137539 h 1154858"/>
              <a:gd name="connsiteX6232" fmla="*/ 3763763 w 12187340"/>
              <a:gd name="connsiteY6232" fmla="*/ 141549 h 1154858"/>
              <a:gd name="connsiteX6233" fmla="*/ 3764121 w 12187340"/>
              <a:gd name="connsiteY6233" fmla="*/ 153579 h 1154858"/>
              <a:gd name="connsiteX6234" fmla="*/ 3788135 w 12187340"/>
              <a:gd name="connsiteY6234" fmla="*/ 157388 h 1154858"/>
              <a:gd name="connsiteX6235" fmla="*/ 2892804 w 12187340"/>
              <a:gd name="connsiteY6235" fmla="*/ 156987 h 1154858"/>
              <a:gd name="connsiteX6236" fmla="*/ 2899255 w 12187340"/>
              <a:gd name="connsiteY6236" fmla="*/ 155985 h 1154858"/>
              <a:gd name="connsiteX6237" fmla="*/ 2899255 w 12187340"/>
              <a:gd name="connsiteY6237" fmla="*/ 154982 h 1154858"/>
              <a:gd name="connsiteX6238" fmla="*/ 2892446 w 12187340"/>
              <a:gd name="connsiteY6238" fmla="*/ 153779 h 1154858"/>
              <a:gd name="connsiteX6239" fmla="*/ 2892803 w 12187340"/>
              <a:gd name="connsiteY6239" fmla="*/ 156987 h 1154858"/>
              <a:gd name="connsiteX6240" fmla="*/ 2915743 w 12187340"/>
              <a:gd name="connsiteY6240" fmla="*/ 156987 h 1154858"/>
              <a:gd name="connsiteX6241" fmla="*/ 2916100 w 12187340"/>
              <a:gd name="connsiteY6241" fmla="*/ 153779 h 1154858"/>
              <a:gd name="connsiteX6242" fmla="*/ 2908932 w 12187340"/>
              <a:gd name="connsiteY6242" fmla="*/ 154982 h 1154858"/>
              <a:gd name="connsiteX6243" fmla="*/ 2908932 w 12187340"/>
              <a:gd name="connsiteY6243" fmla="*/ 155985 h 1154858"/>
              <a:gd name="connsiteX6244" fmla="*/ 2915742 w 12187340"/>
              <a:gd name="connsiteY6244" fmla="*/ 156987 h 1154858"/>
              <a:gd name="connsiteX6245" fmla="*/ 2792446 w 12187340"/>
              <a:gd name="connsiteY6245" fmla="*/ 156586 h 1154858"/>
              <a:gd name="connsiteX6246" fmla="*/ 2793521 w 12187340"/>
              <a:gd name="connsiteY6246" fmla="*/ 156586 h 1154858"/>
              <a:gd name="connsiteX6247" fmla="*/ 2797105 w 12187340"/>
              <a:gd name="connsiteY6247" fmla="*/ 156586 h 1154858"/>
              <a:gd name="connsiteX6248" fmla="*/ 2797105 w 12187340"/>
              <a:gd name="connsiteY6248" fmla="*/ 156184 h 1154858"/>
              <a:gd name="connsiteX6249" fmla="*/ 2795313 w 12187340"/>
              <a:gd name="connsiteY6249" fmla="*/ 155985 h 1154858"/>
              <a:gd name="connsiteX6250" fmla="*/ 2793521 w 12187340"/>
              <a:gd name="connsiteY6250" fmla="*/ 156184 h 1154858"/>
              <a:gd name="connsiteX6251" fmla="*/ 2791729 w 12187340"/>
              <a:gd name="connsiteY6251" fmla="*/ 156385 h 1154858"/>
              <a:gd name="connsiteX6252" fmla="*/ 2793521 w 12187340"/>
              <a:gd name="connsiteY6252" fmla="*/ 155984 h 1154858"/>
              <a:gd name="connsiteX6253" fmla="*/ 2794596 w 12187340"/>
              <a:gd name="connsiteY6253" fmla="*/ 155784 h 1154858"/>
              <a:gd name="connsiteX6254" fmla="*/ 2793521 w 12187340"/>
              <a:gd name="connsiteY6254" fmla="*/ 155585 h 1154858"/>
              <a:gd name="connsiteX6255" fmla="*/ 2791370 w 12187340"/>
              <a:gd name="connsiteY6255" fmla="*/ 155183 h 1154858"/>
              <a:gd name="connsiteX6256" fmla="*/ 2793521 w 12187340"/>
              <a:gd name="connsiteY6256" fmla="*/ 155383 h 1154858"/>
              <a:gd name="connsiteX6257" fmla="*/ 2795313 w 12187340"/>
              <a:gd name="connsiteY6257" fmla="*/ 155784 h 1154858"/>
              <a:gd name="connsiteX6258" fmla="*/ 2797105 w 12187340"/>
              <a:gd name="connsiteY6258" fmla="*/ 155383 h 1154858"/>
              <a:gd name="connsiteX6259" fmla="*/ 2797105 w 12187340"/>
              <a:gd name="connsiteY6259" fmla="*/ 154782 h 1154858"/>
              <a:gd name="connsiteX6260" fmla="*/ 2795672 w 12187340"/>
              <a:gd name="connsiteY6260" fmla="*/ 154582 h 1154858"/>
              <a:gd name="connsiteX6261" fmla="*/ 2793521 w 12187340"/>
              <a:gd name="connsiteY6261" fmla="*/ 154782 h 1154858"/>
              <a:gd name="connsiteX6262" fmla="*/ 2793521 w 12187340"/>
              <a:gd name="connsiteY6262" fmla="*/ 155383 h 1154858"/>
              <a:gd name="connsiteX6263" fmla="*/ 2793163 w 12187340"/>
              <a:gd name="connsiteY6263" fmla="*/ 154782 h 1154858"/>
              <a:gd name="connsiteX6264" fmla="*/ 2793163 w 12187340"/>
              <a:gd name="connsiteY6264" fmla="*/ 154181 h 1154858"/>
              <a:gd name="connsiteX6265" fmla="*/ 2791371 w 12187340"/>
              <a:gd name="connsiteY6265" fmla="*/ 153779 h 1154858"/>
              <a:gd name="connsiteX6266" fmla="*/ 2793163 w 12187340"/>
              <a:gd name="connsiteY6266" fmla="*/ 153979 h 1154858"/>
              <a:gd name="connsiteX6267" fmla="*/ 2793163 w 12187340"/>
              <a:gd name="connsiteY6267" fmla="*/ 153378 h 1154858"/>
              <a:gd name="connsiteX6268" fmla="*/ 2793163 w 12187340"/>
              <a:gd name="connsiteY6268" fmla="*/ 152777 h 1154858"/>
              <a:gd name="connsiteX6269" fmla="*/ 2793163 w 12187340"/>
              <a:gd name="connsiteY6269" fmla="*/ 151975 h 1154858"/>
              <a:gd name="connsiteX6270" fmla="*/ 2791013 w 12187340"/>
              <a:gd name="connsiteY6270" fmla="*/ 152376 h 1154858"/>
              <a:gd name="connsiteX6271" fmla="*/ 2793163 w 12187340"/>
              <a:gd name="connsiteY6271" fmla="*/ 152778 h 1154858"/>
              <a:gd name="connsiteX6272" fmla="*/ 2790654 w 12187340"/>
              <a:gd name="connsiteY6272" fmla="*/ 152578 h 1154858"/>
              <a:gd name="connsiteX6273" fmla="*/ 2791012 w 12187340"/>
              <a:gd name="connsiteY6273" fmla="*/ 153581 h 1154858"/>
              <a:gd name="connsiteX6274" fmla="*/ 2793163 w 12187340"/>
              <a:gd name="connsiteY6274" fmla="*/ 153381 h 1154858"/>
              <a:gd name="connsiteX6275" fmla="*/ 2791370 w 12187340"/>
              <a:gd name="connsiteY6275" fmla="*/ 153783 h 1154858"/>
              <a:gd name="connsiteX6276" fmla="*/ 2791013 w 12187340"/>
              <a:gd name="connsiteY6276" fmla="*/ 153783 h 1154858"/>
              <a:gd name="connsiteX6277" fmla="*/ 2791013 w 12187340"/>
              <a:gd name="connsiteY6277" fmla="*/ 154986 h 1154858"/>
              <a:gd name="connsiteX6278" fmla="*/ 2793163 w 12187340"/>
              <a:gd name="connsiteY6278" fmla="*/ 154785 h 1154858"/>
              <a:gd name="connsiteX6279" fmla="*/ 2791371 w 12187340"/>
              <a:gd name="connsiteY6279" fmla="*/ 155186 h 1154858"/>
              <a:gd name="connsiteX6280" fmla="*/ 2791013 w 12187340"/>
              <a:gd name="connsiteY6280" fmla="*/ 155186 h 1154858"/>
              <a:gd name="connsiteX6281" fmla="*/ 2791013 w 12187340"/>
              <a:gd name="connsiteY6281" fmla="*/ 156389 h 1154858"/>
              <a:gd name="connsiteX6282" fmla="*/ 2791730 w 12187340"/>
              <a:gd name="connsiteY6282" fmla="*/ 156389 h 1154858"/>
              <a:gd name="connsiteX6283" fmla="*/ 2792447 w 12187340"/>
              <a:gd name="connsiteY6283" fmla="*/ 156589 h 1154858"/>
              <a:gd name="connsiteX6284" fmla="*/ 2797106 w 12187340"/>
              <a:gd name="connsiteY6284" fmla="*/ 155985 h 1154858"/>
              <a:gd name="connsiteX6285" fmla="*/ 2797106 w 12187340"/>
              <a:gd name="connsiteY6285" fmla="*/ 155583 h 1154858"/>
              <a:gd name="connsiteX6286" fmla="*/ 2796031 w 12187340"/>
              <a:gd name="connsiteY6286" fmla="*/ 155783 h 1154858"/>
              <a:gd name="connsiteX6287" fmla="*/ 2797106 w 12187340"/>
              <a:gd name="connsiteY6287" fmla="*/ 155983 h 1154858"/>
              <a:gd name="connsiteX6288" fmla="*/ 2899972 w 12187340"/>
              <a:gd name="connsiteY6288" fmla="*/ 155985 h 1154858"/>
              <a:gd name="connsiteX6289" fmla="*/ 2902840 w 12187340"/>
              <a:gd name="connsiteY6289" fmla="*/ 155384 h 1154858"/>
              <a:gd name="connsiteX6290" fmla="*/ 2899972 w 12187340"/>
              <a:gd name="connsiteY6290" fmla="*/ 154982 h 1154858"/>
              <a:gd name="connsiteX6291" fmla="*/ 2899972 w 12187340"/>
              <a:gd name="connsiteY6291" fmla="*/ 155985 h 1154858"/>
              <a:gd name="connsiteX6292" fmla="*/ 2908216 w 12187340"/>
              <a:gd name="connsiteY6292" fmla="*/ 155985 h 1154858"/>
              <a:gd name="connsiteX6293" fmla="*/ 2908216 w 12187340"/>
              <a:gd name="connsiteY6293" fmla="*/ 154982 h 1154858"/>
              <a:gd name="connsiteX6294" fmla="*/ 2905349 w 12187340"/>
              <a:gd name="connsiteY6294" fmla="*/ 155384 h 1154858"/>
              <a:gd name="connsiteX6295" fmla="*/ 2908216 w 12187340"/>
              <a:gd name="connsiteY6295" fmla="*/ 155985 h 1154858"/>
              <a:gd name="connsiteX6296" fmla="*/ 3020043 w 12187340"/>
              <a:gd name="connsiteY6296" fmla="*/ 155583 h 1154858"/>
              <a:gd name="connsiteX6297" fmla="*/ 3032229 w 12187340"/>
              <a:gd name="connsiteY6297" fmla="*/ 153779 h 1154858"/>
              <a:gd name="connsiteX6298" fmla="*/ 3032229 w 12187340"/>
              <a:gd name="connsiteY6298" fmla="*/ 151574 h 1154858"/>
              <a:gd name="connsiteX6299" fmla="*/ 3019684 w 12187340"/>
              <a:gd name="connsiteY6299" fmla="*/ 149769 h 1154858"/>
              <a:gd name="connsiteX6300" fmla="*/ 3020042 w 12187340"/>
              <a:gd name="connsiteY6300" fmla="*/ 155583 h 1154858"/>
              <a:gd name="connsiteX6301" fmla="*/ 3348355 w 12187340"/>
              <a:gd name="connsiteY6301" fmla="*/ 155583 h 1154858"/>
              <a:gd name="connsiteX6302" fmla="*/ 3360183 w 12187340"/>
              <a:gd name="connsiteY6302" fmla="*/ 153779 h 1154858"/>
              <a:gd name="connsiteX6303" fmla="*/ 3348355 w 12187340"/>
              <a:gd name="connsiteY6303" fmla="*/ 151974 h 1154858"/>
              <a:gd name="connsiteX6304" fmla="*/ 3348355 w 12187340"/>
              <a:gd name="connsiteY6304" fmla="*/ 155582 h 1154858"/>
              <a:gd name="connsiteX6305" fmla="*/ 3060903 w 12187340"/>
              <a:gd name="connsiteY6305" fmla="*/ 155384 h 1154858"/>
              <a:gd name="connsiteX6306" fmla="*/ 3061261 w 12187340"/>
              <a:gd name="connsiteY6306" fmla="*/ 149970 h 1154858"/>
              <a:gd name="connsiteX6307" fmla="*/ 3048357 w 12187340"/>
              <a:gd name="connsiteY6307" fmla="*/ 151775 h 1154858"/>
              <a:gd name="connsiteX6308" fmla="*/ 3048357 w 12187340"/>
              <a:gd name="connsiteY6308" fmla="*/ 153579 h 1154858"/>
              <a:gd name="connsiteX6309" fmla="*/ 3060902 w 12187340"/>
              <a:gd name="connsiteY6309" fmla="*/ 155384 h 1154858"/>
              <a:gd name="connsiteX6310" fmla="*/ 3377387 w 12187340"/>
              <a:gd name="connsiteY6310" fmla="*/ 155384 h 1154858"/>
              <a:gd name="connsiteX6311" fmla="*/ 3377387 w 12187340"/>
              <a:gd name="connsiteY6311" fmla="*/ 152176 h 1154858"/>
              <a:gd name="connsiteX6312" fmla="*/ 3367351 w 12187340"/>
              <a:gd name="connsiteY6312" fmla="*/ 153780 h 1154858"/>
              <a:gd name="connsiteX6313" fmla="*/ 3377387 w 12187340"/>
              <a:gd name="connsiteY6313" fmla="*/ 155384 h 1154858"/>
              <a:gd name="connsiteX6314" fmla="*/ 2904273 w 12187340"/>
              <a:gd name="connsiteY6314" fmla="*/ 155183 h 1154858"/>
              <a:gd name="connsiteX6315" fmla="*/ 2908216 w 12187340"/>
              <a:gd name="connsiteY6315" fmla="*/ 154582 h 1154858"/>
              <a:gd name="connsiteX6316" fmla="*/ 2908216 w 12187340"/>
              <a:gd name="connsiteY6316" fmla="*/ 152577 h 1154858"/>
              <a:gd name="connsiteX6317" fmla="*/ 2904632 w 12187340"/>
              <a:gd name="connsiteY6317" fmla="*/ 151976 h 1154858"/>
              <a:gd name="connsiteX6318" fmla="*/ 2899972 w 12187340"/>
              <a:gd name="connsiteY6318" fmla="*/ 152778 h 1154858"/>
              <a:gd name="connsiteX6319" fmla="*/ 2899972 w 12187340"/>
              <a:gd name="connsiteY6319" fmla="*/ 154582 h 1154858"/>
              <a:gd name="connsiteX6320" fmla="*/ 2904273 w 12187340"/>
              <a:gd name="connsiteY6320" fmla="*/ 155183 h 1154858"/>
              <a:gd name="connsiteX6321" fmla="*/ 2793522 w 12187340"/>
              <a:gd name="connsiteY6321" fmla="*/ 154582 h 1154858"/>
              <a:gd name="connsiteX6322" fmla="*/ 2794955 w 12187340"/>
              <a:gd name="connsiteY6322" fmla="*/ 154381 h 1154858"/>
              <a:gd name="connsiteX6323" fmla="*/ 2795672 w 12187340"/>
              <a:gd name="connsiteY6323" fmla="*/ 154381 h 1154858"/>
              <a:gd name="connsiteX6324" fmla="*/ 2796030 w 12187340"/>
              <a:gd name="connsiteY6324" fmla="*/ 154381 h 1154858"/>
              <a:gd name="connsiteX6325" fmla="*/ 2797105 w 12187340"/>
              <a:gd name="connsiteY6325" fmla="*/ 154582 h 1154858"/>
              <a:gd name="connsiteX6326" fmla="*/ 2797105 w 12187340"/>
              <a:gd name="connsiteY6326" fmla="*/ 154181 h 1154858"/>
              <a:gd name="connsiteX6327" fmla="*/ 2797105 w 12187340"/>
              <a:gd name="connsiteY6327" fmla="*/ 153379 h 1154858"/>
              <a:gd name="connsiteX6328" fmla="*/ 2797105 w 12187340"/>
              <a:gd name="connsiteY6328" fmla="*/ 152778 h 1154858"/>
              <a:gd name="connsiteX6329" fmla="*/ 2797105 w 12187340"/>
              <a:gd name="connsiteY6329" fmla="*/ 151976 h 1154858"/>
              <a:gd name="connsiteX6330" fmla="*/ 2795671 w 12187340"/>
              <a:gd name="connsiteY6330" fmla="*/ 151777 h 1154858"/>
              <a:gd name="connsiteX6331" fmla="*/ 2793520 w 12187340"/>
              <a:gd name="connsiteY6331" fmla="*/ 151976 h 1154858"/>
              <a:gd name="connsiteX6332" fmla="*/ 2793520 w 12187340"/>
              <a:gd name="connsiteY6332" fmla="*/ 152778 h 1154858"/>
              <a:gd name="connsiteX6333" fmla="*/ 2794595 w 12187340"/>
              <a:gd name="connsiteY6333" fmla="*/ 152978 h 1154858"/>
              <a:gd name="connsiteX6334" fmla="*/ 2793520 w 12187340"/>
              <a:gd name="connsiteY6334" fmla="*/ 152978 h 1154858"/>
              <a:gd name="connsiteX6335" fmla="*/ 2793520 w 12187340"/>
              <a:gd name="connsiteY6335" fmla="*/ 153177 h 1154858"/>
              <a:gd name="connsiteX6336" fmla="*/ 2794595 w 12187340"/>
              <a:gd name="connsiteY6336" fmla="*/ 152978 h 1154858"/>
              <a:gd name="connsiteX6337" fmla="*/ 2795312 w 12187340"/>
              <a:gd name="connsiteY6337" fmla="*/ 152978 h 1154858"/>
              <a:gd name="connsiteX6338" fmla="*/ 2797104 w 12187340"/>
              <a:gd name="connsiteY6338" fmla="*/ 152778 h 1154858"/>
              <a:gd name="connsiteX6339" fmla="*/ 2796029 w 12187340"/>
              <a:gd name="connsiteY6339" fmla="*/ 153179 h 1154858"/>
              <a:gd name="connsiteX6340" fmla="*/ 2795313 w 12187340"/>
              <a:gd name="connsiteY6340" fmla="*/ 153179 h 1154858"/>
              <a:gd name="connsiteX6341" fmla="*/ 2793520 w 12187340"/>
              <a:gd name="connsiteY6341" fmla="*/ 153379 h 1154858"/>
              <a:gd name="connsiteX6342" fmla="*/ 2793520 w 12187340"/>
              <a:gd name="connsiteY6342" fmla="*/ 153980 h 1154858"/>
              <a:gd name="connsiteX6343" fmla="*/ 2794954 w 12187340"/>
              <a:gd name="connsiteY6343" fmla="*/ 154381 h 1154858"/>
              <a:gd name="connsiteX6344" fmla="*/ 2793520 w 12187340"/>
              <a:gd name="connsiteY6344" fmla="*/ 154182 h 1154858"/>
              <a:gd name="connsiteX6345" fmla="*/ 2793520 w 12187340"/>
              <a:gd name="connsiteY6345" fmla="*/ 154583 h 1154858"/>
              <a:gd name="connsiteX6346" fmla="*/ 2899255 w 12187340"/>
              <a:gd name="connsiteY6346" fmla="*/ 154582 h 1154858"/>
              <a:gd name="connsiteX6347" fmla="*/ 2899255 w 12187340"/>
              <a:gd name="connsiteY6347" fmla="*/ 152778 h 1154858"/>
              <a:gd name="connsiteX6348" fmla="*/ 2893521 w 12187340"/>
              <a:gd name="connsiteY6348" fmla="*/ 153780 h 1154858"/>
              <a:gd name="connsiteX6349" fmla="*/ 2899255 w 12187340"/>
              <a:gd name="connsiteY6349" fmla="*/ 154582 h 1154858"/>
              <a:gd name="connsiteX6350" fmla="*/ 2908933 w 12187340"/>
              <a:gd name="connsiteY6350" fmla="*/ 154582 h 1154858"/>
              <a:gd name="connsiteX6351" fmla="*/ 2915384 w 12187340"/>
              <a:gd name="connsiteY6351" fmla="*/ 153580 h 1154858"/>
              <a:gd name="connsiteX6352" fmla="*/ 2908933 w 12187340"/>
              <a:gd name="connsiteY6352" fmla="*/ 152778 h 1154858"/>
              <a:gd name="connsiteX6353" fmla="*/ 2908933 w 12187340"/>
              <a:gd name="connsiteY6353" fmla="*/ 154582 h 1154858"/>
              <a:gd name="connsiteX6354" fmla="*/ 2892446 w 12187340"/>
              <a:gd name="connsiteY6354" fmla="*/ 153577 h 1154858"/>
              <a:gd name="connsiteX6355" fmla="*/ 2899255 w 12187340"/>
              <a:gd name="connsiteY6355" fmla="*/ 152374 h 1154858"/>
              <a:gd name="connsiteX6356" fmla="*/ 2899255 w 12187340"/>
              <a:gd name="connsiteY6356" fmla="*/ 151171 h 1154858"/>
              <a:gd name="connsiteX6357" fmla="*/ 2892087 w 12187340"/>
              <a:gd name="connsiteY6357" fmla="*/ 150169 h 1154858"/>
              <a:gd name="connsiteX6358" fmla="*/ 2892445 w 12187340"/>
              <a:gd name="connsiteY6358" fmla="*/ 153577 h 1154858"/>
              <a:gd name="connsiteX6359" fmla="*/ 3033304 w 12187340"/>
              <a:gd name="connsiteY6359" fmla="*/ 153577 h 1154858"/>
              <a:gd name="connsiteX6360" fmla="*/ 3039039 w 12187340"/>
              <a:gd name="connsiteY6360" fmla="*/ 152776 h 1154858"/>
              <a:gd name="connsiteX6361" fmla="*/ 3033304 w 12187340"/>
              <a:gd name="connsiteY6361" fmla="*/ 151773 h 1154858"/>
              <a:gd name="connsiteX6362" fmla="*/ 3033304 w 12187340"/>
              <a:gd name="connsiteY6362" fmla="*/ 153578 h 1154858"/>
              <a:gd name="connsiteX6363" fmla="*/ 2916101 w 12187340"/>
              <a:gd name="connsiteY6363" fmla="*/ 153377 h 1154858"/>
              <a:gd name="connsiteX6364" fmla="*/ 2916101 w 12187340"/>
              <a:gd name="connsiteY6364" fmla="*/ 150169 h 1154858"/>
              <a:gd name="connsiteX6365" fmla="*/ 2908933 w 12187340"/>
              <a:gd name="connsiteY6365" fmla="*/ 151372 h 1154858"/>
              <a:gd name="connsiteX6366" fmla="*/ 2908933 w 12187340"/>
              <a:gd name="connsiteY6366" fmla="*/ 152374 h 1154858"/>
              <a:gd name="connsiteX6367" fmla="*/ 2916101 w 12187340"/>
              <a:gd name="connsiteY6367" fmla="*/ 153377 h 1154858"/>
              <a:gd name="connsiteX6368" fmla="*/ 3363767 w 12187340"/>
              <a:gd name="connsiteY6368" fmla="*/ 153377 h 1154858"/>
              <a:gd name="connsiteX6369" fmla="*/ 3377387 w 12187340"/>
              <a:gd name="connsiteY6369" fmla="*/ 151171 h 1154858"/>
              <a:gd name="connsiteX6370" fmla="*/ 3377387 w 12187340"/>
              <a:gd name="connsiteY6370" fmla="*/ 143953 h 1154858"/>
              <a:gd name="connsiteX6371" fmla="*/ 3362692 w 12187340"/>
              <a:gd name="connsiteY6371" fmla="*/ 141748 h 1154858"/>
              <a:gd name="connsiteX6372" fmla="*/ 3348355 w 12187340"/>
              <a:gd name="connsiteY6372" fmla="*/ 143953 h 1154858"/>
              <a:gd name="connsiteX6373" fmla="*/ 3348355 w 12187340"/>
              <a:gd name="connsiteY6373" fmla="*/ 150970 h 1154858"/>
              <a:gd name="connsiteX6374" fmla="*/ 3363767 w 12187340"/>
              <a:gd name="connsiteY6374" fmla="*/ 153376 h 1154858"/>
              <a:gd name="connsiteX6375" fmla="*/ 3816093 w 12187340"/>
              <a:gd name="connsiteY6375" fmla="*/ 153177 h 1154858"/>
              <a:gd name="connsiteX6376" fmla="*/ 3855160 w 12187340"/>
              <a:gd name="connsiteY6376" fmla="*/ 147162 h 1154858"/>
              <a:gd name="connsiteX6377" fmla="*/ 3816451 w 12187340"/>
              <a:gd name="connsiteY6377" fmla="*/ 141348 h 1154858"/>
              <a:gd name="connsiteX6378" fmla="*/ 3816093 w 12187340"/>
              <a:gd name="connsiteY6378" fmla="*/ 153177 h 1154858"/>
              <a:gd name="connsiteX6379" fmla="*/ 3761254 w 12187340"/>
              <a:gd name="connsiteY6379" fmla="*/ 152978 h 1154858"/>
              <a:gd name="connsiteX6380" fmla="*/ 3760897 w 12187340"/>
              <a:gd name="connsiteY6380" fmla="*/ 142151 h 1154858"/>
              <a:gd name="connsiteX6381" fmla="*/ 3725055 w 12187340"/>
              <a:gd name="connsiteY6381" fmla="*/ 147564 h 1154858"/>
              <a:gd name="connsiteX6382" fmla="*/ 3761254 w 12187340"/>
              <a:gd name="connsiteY6382" fmla="*/ 152977 h 1154858"/>
              <a:gd name="connsiteX6383" fmla="*/ 2899972 w 12187340"/>
              <a:gd name="connsiteY6383" fmla="*/ 152376 h 1154858"/>
              <a:gd name="connsiteX6384" fmla="*/ 2903557 w 12187340"/>
              <a:gd name="connsiteY6384" fmla="*/ 151775 h 1154858"/>
              <a:gd name="connsiteX6385" fmla="*/ 2899972 w 12187340"/>
              <a:gd name="connsiteY6385" fmla="*/ 151374 h 1154858"/>
              <a:gd name="connsiteX6386" fmla="*/ 2899972 w 12187340"/>
              <a:gd name="connsiteY6386" fmla="*/ 152376 h 1154858"/>
              <a:gd name="connsiteX6387" fmla="*/ 3040831 w 12187340"/>
              <a:gd name="connsiteY6387" fmla="*/ 152376 h 1154858"/>
              <a:gd name="connsiteX6388" fmla="*/ 3047641 w 12187340"/>
              <a:gd name="connsiteY6388" fmla="*/ 151374 h 1154858"/>
              <a:gd name="connsiteX6389" fmla="*/ 3047641 w 12187340"/>
              <a:gd name="connsiteY6389" fmla="*/ 147765 h 1154858"/>
              <a:gd name="connsiteX6390" fmla="*/ 3040114 w 12187340"/>
              <a:gd name="connsiteY6390" fmla="*/ 146562 h 1154858"/>
              <a:gd name="connsiteX6391" fmla="*/ 3032946 w 12187340"/>
              <a:gd name="connsiteY6391" fmla="*/ 147565 h 1154858"/>
              <a:gd name="connsiteX6392" fmla="*/ 3033304 w 12187340"/>
              <a:gd name="connsiteY6392" fmla="*/ 151174 h 1154858"/>
              <a:gd name="connsiteX6393" fmla="*/ 3040831 w 12187340"/>
              <a:gd name="connsiteY6393" fmla="*/ 152376 h 1154858"/>
              <a:gd name="connsiteX6394" fmla="*/ 2790654 w 12187340"/>
              <a:gd name="connsiteY6394" fmla="*/ 152177 h 1154858"/>
              <a:gd name="connsiteX6395" fmla="*/ 2793163 w 12187340"/>
              <a:gd name="connsiteY6395" fmla="*/ 151775 h 1154858"/>
              <a:gd name="connsiteX6396" fmla="*/ 2793163 w 12187340"/>
              <a:gd name="connsiteY6396" fmla="*/ 151374 h 1154858"/>
              <a:gd name="connsiteX6397" fmla="*/ 2790654 w 12187340"/>
              <a:gd name="connsiteY6397" fmla="*/ 150973 h 1154858"/>
              <a:gd name="connsiteX6398" fmla="*/ 2790654 w 12187340"/>
              <a:gd name="connsiteY6398" fmla="*/ 152176 h 1154858"/>
              <a:gd name="connsiteX6399" fmla="*/ 2908216 w 12187340"/>
              <a:gd name="connsiteY6399" fmla="*/ 152177 h 1154858"/>
              <a:gd name="connsiteX6400" fmla="*/ 2908216 w 12187340"/>
              <a:gd name="connsiteY6400" fmla="*/ 151375 h 1154858"/>
              <a:gd name="connsiteX6401" fmla="*/ 2905707 w 12187340"/>
              <a:gd name="connsiteY6401" fmla="*/ 151777 h 1154858"/>
              <a:gd name="connsiteX6402" fmla="*/ 2908216 w 12187340"/>
              <a:gd name="connsiteY6402" fmla="*/ 152178 h 1154858"/>
              <a:gd name="connsiteX6403" fmla="*/ 2793522 w 12187340"/>
              <a:gd name="connsiteY6403" fmla="*/ 151775 h 1154858"/>
              <a:gd name="connsiteX6404" fmla="*/ 2794955 w 12187340"/>
              <a:gd name="connsiteY6404" fmla="*/ 151575 h 1154858"/>
              <a:gd name="connsiteX6405" fmla="*/ 2795672 w 12187340"/>
              <a:gd name="connsiteY6405" fmla="*/ 151575 h 1154858"/>
              <a:gd name="connsiteX6406" fmla="*/ 2796030 w 12187340"/>
              <a:gd name="connsiteY6406" fmla="*/ 151575 h 1154858"/>
              <a:gd name="connsiteX6407" fmla="*/ 2797105 w 12187340"/>
              <a:gd name="connsiteY6407" fmla="*/ 151775 h 1154858"/>
              <a:gd name="connsiteX6408" fmla="*/ 2797105 w 12187340"/>
              <a:gd name="connsiteY6408" fmla="*/ 151374 h 1154858"/>
              <a:gd name="connsiteX6409" fmla="*/ 2796030 w 12187340"/>
              <a:gd name="connsiteY6409" fmla="*/ 151574 h 1154858"/>
              <a:gd name="connsiteX6410" fmla="*/ 2797105 w 12187340"/>
              <a:gd name="connsiteY6410" fmla="*/ 151172 h 1154858"/>
              <a:gd name="connsiteX6411" fmla="*/ 2797105 w 12187340"/>
              <a:gd name="connsiteY6411" fmla="*/ 150571 h 1154858"/>
              <a:gd name="connsiteX6412" fmla="*/ 2795313 w 12187340"/>
              <a:gd name="connsiteY6412" fmla="*/ 150170 h 1154858"/>
              <a:gd name="connsiteX6413" fmla="*/ 2794596 w 12187340"/>
              <a:gd name="connsiteY6413" fmla="*/ 150170 h 1154858"/>
              <a:gd name="connsiteX6414" fmla="*/ 2793521 w 12187340"/>
              <a:gd name="connsiteY6414" fmla="*/ 149970 h 1154858"/>
              <a:gd name="connsiteX6415" fmla="*/ 2793521 w 12187340"/>
              <a:gd name="connsiteY6415" fmla="*/ 150372 h 1154858"/>
              <a:gd name="connsiteX6416" fmla="*/ 2793521 w 12187340"/>
              <a:gd name="connsiteY6416" fmla="*/ 151173 h 1154858"/>
              <a:gd name="connsiteX6417" fmla="*/ 2794955 w 12187340"/>
              <a:gd name="connsiteY6417" fmla="*/ 151575 h 1154858"/>
              <a:gd name="connsiteX6418" fmla="*/ 2793521 w 12187340"/>
              <a:gd name="connsiteY6418" fmla="*/ 151375 h 1154858"/>
              <a:gd name="connsiteX6419" fmla="*/ 2793521 w 12187340"/>
              <a:gd name="connsiteY6419" fmla="*/ 151777 h 1154858"/>
              <a:gd name="connsiteX6420" fmla="*/ 2904632 w 12187340"/>
              <a:gd name="connsiteY6420" fmla="*/ 151575 h 1154858"/>
              <a:gd name="connsiteX6421" fmla="*/ 2908574 w 12187340"/>
              <a:gd name="connsiteY6421" fmla="*/ 150974 h 1154858"/>
              <a:gd name="connsiteX6422" fmla="*/ 2908574 w 12187340"/>
              <a:gd name="connsiteY6422" fmla="*/ 148969 h 1154858"/>
              <a:gd name="connsiteX6423" fmla="*/ 2903915 w 12187340"/>
              <a:gd name="connsiteY6423" fmla="*/ 148368 h 1154858"/>
              <a:gd name="connsiteX6424" fmla="*/ 2899972 w 12187340"/>
              <a:gd name="connsiteY6424" fmla="*/ 148969 h 1154858"/>
              <a:gd name="connsiteX6425" fmla="*/ 2899972 w 12187340"/>
              <a:gd name="connsiteY6425" fmla="*/ 150974 h 1154858"/>
              <a:gd name="connsiteX6426" fmla="*/ 2904632 w 12187340"/>
              <a:gd name="connsiteY6426" fmla="*/ 151575 h 1154858"/>
              <a:gd name="connsiteX6427" fmla="*/ 3048358 w 12187340"/>
              <a:gd name="connsiteY6427" fmla="*/ 151375 h 1154858"/>
              <a:gd name="connsiteX6428" fmla="*/ 3060186 w 12187340"/>
              <a:gd name="connsiteY6428" fmla="*/ 149571 h 1154858"/>
              <a:gd name="connsiteX6429" fmla="*/ 3048358 w 12187340"/>
              <a:gd name="connsiteY6429" fmla="*/ 147766 h 1154858"/>
              <a:gd name="connsiteX6430" fmla="*/ 3048358 w 12187340"/>
              <a:gd name="connsiteY6430" fmla="*/ 151375 h 1154858"/>
              <a:gd name="connsiteX6431" fmla="*/ 2793163 w 12187340"/>
              <a:gd name="connsiteY6431" fmla="*/ 151176 h 1154858"/>
              <a:gd name="connsiteX6432" fmla="*/ 2793163 w 12187340"/>
              <a:gd name="connsiteY6432" fmla="*/ 150575 h 1154858"/>
              <a:gd name="connsiteX6433" fmla="*/ 2791013 w 12187340"/>
              <a:gd name="connsiteY6433" fmla="*/ 150775 h 1154858"/>
              <a:gd name="connsiteX6434" fmla="*/ 2793163 w 12187340"/>
              <a:gd name="connsiteY6434" fmla="*/ 150374 h 1154858"/>
              <a:gd name="connsiteX6435" fmla="*/ 2793163 w 12187340"/>
              <a:gd name="connsiteY6435" fmla="*/ 149973 h 1154858"/>
              <a:gd name="connsiteX6436" fmla="*/ 2790654 w 12187340"/>
              <a:gd name="connsiteY6436" fmla="*/ 149571 h 1154858"/>
              <a:gd name="connsiteX6437" fmla="*/ 2790654 w 12187340"/>
              <a:gd name="connsiteY6437" fmla="*/ 150774 h 1154858"/>
              <a:gd name="connsiteX6438" fmla="*/ 2791012 w 12187340"/>
              <a:gd name="connsiteY6438" fmla="*/ 150774 h 1154858"/>
              <a:gd name="connsiteX6439" fmla="*/ 2793163 w 12187340"/>
              <a:gd name="connsiteY6439" fmla="*/ 151176 h 1154858"/>
              <a:gd name="connsiteX6440" fmla="*/ 2908933 w 12187340"/>
              <a:gd name="connsiteY6440" fmla="*/ 150976 h 1154858"/>
              <a:gd name="connsiteX6441" fmla="*/ 2915384 w 12187340"/>
              <a:gd name="connsiteY6441" fmla="*/ 149974 h 1154858"/>
              <a:gd name="connsiteX6442" fmla="*/ 2908933 w 12187340"/>
              <a:gd name="connsiteY6442" fmla="*/ 149172 h 1154858"/>
              <a:gd name="connsiteX6443" fmla="*/ 2908933 w 12187340"/>
              <a:gd name="connsiteY6443" fmla="*/ 150976 h 1154858"/>
              <a:gd name="connsiteX6444" fmla="*/ 3032229 w 12187340"/>
              <a:gd name="connsiteY6444" fmla="*/ 150976 h 1154858"/>
              <a:gd name="connsiteX6445" fmla="*/ 3032229 w 12187340"/>
              <a:gd name="connsiteY6445" fmla="*/ 147768 h 1154858"/>
              <a:gd name="connsiteX6446" fmla="*/ 3021118 w 12187340"/>
              <a:gd name="connsiteY6446" fmla="*/ 149372 h 1154858"/>
              <a:gd name="connsiteX6447" fmla="*/ 3032229 w 12187340"/>
              <a:gd name="connsiteY6447" fmla="*/ 150976 h 1154858"/>
              <a:gd name="connsiteX6448" fmla="*/ 3379179 w 12187340"/>
              <a:gd name="connsiteY6448" fmla="*/ 150976 h 1154858"/>
              <a:gd name="connsiteX6449" fmla="*/ 3401043 w 12187340"/>
              <a:gd name="connsiteY6449" fmla="*/ 147568 h 1154858"/>
              <a:gd name="connsiteX6450" fmla="*/ 3379179 w 12187340"/>
              <a:gd name="connsiteY6450" fmla="*/ 144360 h 1154858"/>
              <a:gd name="connsiteX6451" fmla="*/ 3379179 w 12187340"/>
              <a:gd name="connsiteY6451" fmla="*/ 150976 h 1154858"/>
              <a:gd name="connsiteX6452" fmla="*/ 2899255 w 12187340"/>
              <a:gd name="connsiteY6452" fmla="*/ 150775 h 1154858"/>
              <a:gd name="connsiteX6453" fmla="*/ 2899255 w 12187340"/>
              <a:gd name="connsiteY6453" fmla="*/ 148971 h 1154858"/>
              <a:gd name="connsiteX6454" fmla="*/ 2893162 w 12187340"/>
              <a:gd name="connsiteY6454" fmla="*/ 149973 h 1154858"/>
              <a:gd name="connsiteX6455" fmla="*/ 2899255 w 12187340"/>
              <a:gd name="connsiteY6455" fmla="*/ 150775 h 1154858"/>
              <a:gd name="connsiteX6456" fmla="*/ 3346563 w 12187340"/>
              <a:gd name="connsiteY6456" fmla="*/ 150576 h 1154858"/>
              <a:gd name="connsiteX6457" fmla="*/ 3346563 w 12187340"/>
              <a:gd name="connsiteY6457" fmla="*/ 144360 h 1154858"/>
              <a:gd name="connsiteX6458" fmla="*/ 3325058 w 12187340"/>
              <a:gd name="connsiteY6458" fmla="*/ 147368 h 1154858"/>
              <a:gd name="connsiteX6459" fmla="*/ 3346563 w 12187340"/>
              <a:gd name="connsiteY6459" fmla="*/ 150576 h 1154858"/>
              <a:gd name="connsiteX6460" fmla="*/ 2797106 w 12187340"/>
              <a:gd name="connsiteY6460" fmla="*/ 150376 h 1154858"/>
              <a:gd name="connsiteX6461" fmla="*/ 2797106 w 12187340"/>
              <a:gd name="connsiteY6461" fmla="*/ 149975 h 1154858"/>
              <a:gd name="connsiteX6462" fmla="*/ 2796031 w 12187340"/>
              <a:gd name="connsiteY6462" fmla="*/ 150176 h 1154858"/>
              <a:gd name="connsiteX6463" fmla="*/ 2797106 w 12187340"/>
              <a:gd name="connsiteY6463" fmla="*/ 150375 h 1154858"/>
              <a:gd name="connsiteX6464" fmla="*/ 2795314 w 12187340"/>
              <a:gd name="connsiteY6464" fmla="*/ 149975 h 1154858"/>
              <a:gd name="connsiteX6465" fmla="*/ 2797106 w 12187340"/>
              <a:gd name="connsiteY6465" fmla="*/ 149775 h 1154858"/>
              <a:gd name="connsiteX6466" fmla="*/ 2797106 w 12187340"/>
              <a:gd name="connsiteY6466" fmla="*/ 148974 h 1154858"/>
              <a:gd name="connsiteX6467" fmla="*/ 2795672 w 12187340"/>
              <a:gd name="connsiteY6467" fmla="*/ 148774 h 1154858"/>
              <a:gd name="connsiteX6468" fmla="*/ 2793522 w 12187340"/>
              <a:gd name="connsiteY6468" fmla="*/ 148974 h 1154858"/>
              <a:gd name="connsiteX6469" fmla="*/ 2793522 w 12187340"/>
              <a:gd name="connsiteY6469" fmla="*/ 149775 h 1154858"/>
              <a:gd name="connsiteX6470" fmla="*/ 2795314 w 12187340"/>
              <a:gd name="connsiteY6470" fmla="*/ 149975 h 1154858"/>
              <a:gd name="connsiteX6471" fmla="*/ 2793163 w 12187340"/>
              <a:gd name="connsiteY6471" fmla="*/ 149775 h 1154858"/>
              <a:gd name="connsiteX6472" fmla="*/ 2793163 w 12187340"/>
              <a:gd name="connsiteY6472" fmla="*/ 148974 h 1154858"/>
              <a:gd name="connsiteX6473" fmla="*/ 2791013 w 12187340"/>
              <a:gd name="connsiteY6473" fmla="*/ 149375 h 1154858"/>
              <a:gd name="connsiteX6474" fmla="*/ 2793163 w 12187340"/>
              <a:gd name="connsiteY6474" fmla="*/ 149776 h 1154858"/>
              <a:gd name="connsiteX6475" fmla="*/ 2892087 w 12187340"/>
              <a:gd name="connsiteY6475" fmla="*/ 149775 h 1154858"/>
              <a:gd name="connsiteX6476" fmla="*/ 2899255 w 12187340"/>
              <a:gd name="connsiteY6476" fmla="*/ 148773 h 1154858"/>
              <a:gd name="connsiteX6477" fmla="*/ 2899255 w 12187340"/>
              <a:gd name="connsiteY6477" fmla="*/ 147570 h 1154858"/>
              <a:gd name="connsiteX6478" fmla="*/ 2892087 w 12187340"/>
              <a:gd name="connsiteY6478" fmla="*/ 146567 h 1154858"/>
              <a:gd name="connsiteX6479" fmla="*/ 2892087 w 12187340"/>
              <a:gd name="connsiteY6479" fmla="*/ 149775 h 1154858"/>
              <a:gd name="connsiteX6480" fmla="*/ 2916101 w 12187340"/>
              <a:gd name="connsiteY6480" fmla="*/ 149775 h 1154858"/>
              <a:gd name="connsiteX6481" fmla="*/ 2916459 w 12187340"/>
              <a:gd name="connsiteY6481" fmla="*/ 146367 h 1154858"/>
              <a:gd name="connsiteX6482" fmla="*/ 2908932 w 12187340"/>
              <a:gd name="connsiteY6482" fmla="*/ 147570 h 1154858"/>
              <a:gd name="connsiteX6483" fmla="*/ 2908932 w 12187340"/>
              <a:gd name="connsiteY6483" fmla="*/ 148773 h 1154858"/>
              <a:gd name="connsiteX6484" fmla="*/ 2916100 w 12187340"/>
              <a:gd name="connsiteY6484" fmla="*/ 149775 h 1154858"/>
              <a:gd name="connsiteX6485" fmla="*/ 2790654 w 12187340"/>
              <a:gd name="connsiteY6485" fmla="*/ 149174 h 1154858"/>
              <a:gd name="connsiteX6486" fmla="*/ 2793163 w 12187340"/>
              <a:gd name="connsiteY6486" fmla="*/ 148773 h 1154858"/>
              <a:gd name="connsiteX6487" fmla="*/ 2793163 w 12187340"/>
              <a:gd name="connsiteY6487" fmla="*/ 148371 h 1154858"/>
              <a:gd name="connsiteX6488" fmla="*/ 2790296 w 12187340"/>
              <a:gd name="connsiteY6488" fmla="*/ 147970 h 1154858"/>
              <a:gd name="connsiteX6489" fmla="*/ 2790654 w 12187340"/>
              <a:gd name="connsiteY6489" fmla="*/ 149173 h 1154858"/>
              <a:gd name="connsiteX6490" fmla="*/ 2800332 w 12187340"/>
              <a:gd name="connsiteY6490" fmla="*/ 149174 h 1154858"/>
              <a:gd name="connsiteX6491" fmla="*/ 2800332 w 12187340"/>
              <a:gd name="connsiteY6491" fmla="*/ 147971 h 1154858"/>
              <a:gd name="connsiteX6492" fmla="*/ 2797464 w 12187340"/>
              <a:gd name="connsiteY6492" fmla="*/ 148373 h 1154858"/>
              <a:gd name="connsiteX6493" fmla="*/ 2797464 w 12187340"/>
              <a:gd name="connsiteY6493" fmla="*/ 148774 h 1154858"/>
              <a:gd name="connsiteX6494" fmla="*/ 2800332 w 12187340"/>
              <a:gd name="connsiteY6494" fmla="*/ 149176 h 1154858"/>
              <a:gd name="connsiteX6495" fmla="*/ 3061261 w 12187340"/>
              <a:gd name="connsiteY6495" fmla="*/ 149174 h 1154858"/>
              <a:gd name="connsiteX6496" fmla="*/ 3061619 w 12187340"/>
              <a:gd name="connsiteY6496" fmla="*/ 143360 h 1154858"/>
              <a:gd name="connsiteX6497" fmla="*/ 3048716 w 12187340"/>
              <a:gd name="connsiteY6497" fmla="*/ 145365 h 1154858"/>
              <a:gd name="connsiteX6498" fmla="*/ 3048358 w 12187340"/>
              <a:gd name="connsiteY6498" fmla="*/ 147370 h 1154858"/>
              <a:gd name="connsiteX6499" fmla="*/ 3061261 w 12187340"/>
              <a:gd name="connsiteY6499" fmla="*/ 149174 h 1154858"/>
              <a:gd name="connsiteX6500" fmla="*/ 3019684 w 12187340"/>
              <a:gd name="connsiteY6500" fmla="*/ 148974 h 1154858"/>
              <a:gd name="connsiteX6501" fmla="*/ 3032229 w 12187340"/>
              <a:gd name="connsiteY6501" fmla="*/ 147169 h 1154858"/>
              <a:gd name="connsiteX6502" fmla="*/ 3031871 w 12187340"/>
              <a:gd name="connsiteY6502" fmla="*/ 145365 h 1154858"/>
              <a:gd name="connsiteX6503" fmla="*/ 3019327 w 12187340"/>
              <a:gd name="connsiteY6503" fmla="*/ 143560 h 1154858"/>
              <a:gd name="connsiteX6504" fmla="*/ 3019684 w 12187340"/>
              <a:gd name="connsiteY6504" fmla="*/ 148974 h 1154858"/>
              <a:gd name="connsiteX6505" fmla="*/ 2793522 w 12187340"/>
              <a:gd name="connsiteY6505" fmla="*/ 148774 h 1154858"/>
              <a:gd name="connsiteX6506" fmla="*/ 2794955 w 12187340"/>
              <a:gd name="connsiteY6506" fmla="*/ 148574 h 1154858"/>
              <a:gd name="connsiteX6507" fmla="*/ 2795672 w 12187340"/>
              <a:gd name="connsiteY6507" fmla="*/ 148574 h 1154858"/>
              <a:gd name="connsiteX6508" fmla="*/ 2796030 w 12187340"/>
              <a:gd name="connsiteY6508" fmla="*/ 148574 h 1154858"/>
              <a:gd name="connsiteX6509" fmla="*/ 2797105 w 12187340"/>
              <a:gd name="connsiteY6509" fmla="*/ 148774 h 1154858"/>
              <a:gd name="connsiteX6510" fmla="*/ 2797105 w 12187340"/>
              <a:gd name="connsiteY6510" fmla="*/ 148373 h 1154858"/>
              <a:gd name="connsiteX6511" fmla="*/ 2796030 w 12187340"/>
              <a:gd name="connsiteY6511" fmla="*/ 148572 h 1154858"/>
              <a:gd name="connsiteX6512" fmla="*/ 2797105 w 12187340"/>
              <a:gd name="connsiteY6512" fmla="*/ 148171 h 1154858"/>
              <a:gd name="connsiteX6513" fmla="*/ 2797105 w 12187340"/>
              <a:gd name="connsiteY6513" fmla="*/ 147369 h 1154858"/>
              <a:gd name="connsiteX6514" fmla="*/ 2795313 w 12187340"/>
              <a:gd name="connsiteY6514" fmla="*/ 147168 h 1154858"/>
              <a:gd name="connsiteX6515" fmla="*/ 2793520 w 12187340"/>
              <a:gd name="connsiteY6515" fmla="*/ 147369 h 1154858"/>
              <a:gd name="connsiteX6516" fmla="*/ 2793520 w 12187340"/>
              <a:gd name="connsiteY6516" fmla="*/ 148171 h 1154858"/>
              <a:gd name="connsiteX6517" fmla="*/ 2794954 w 12187340"/>
              <a:gd name="connsiteY6517" fmla="*/ 148572 h 1154858"/>
              <a:gd name="connsiteX6518" fmla="*/ 2793520 w 12187340"/>
              <a:gd name="connsiteY6518" fmla="*/ 148373 h 1154858"/>
              <a:gd name="connsiteX6519" fmla="*/ 2793520 w 12187340"/>
              <a:gd name="connsiteY6519" fmla="*/ 148774 h 1154858"/>
              <a:gd name="connsiteX6520" fmla="*/ 2899972 w 12187340"/>
              <a:gd name="connsiteY6520" fmla="*/ 148574 h 1154858"/>
              <a:gd name="connsiteX6521" fmla="*/ 2902840 w 12187340"/>
              <a:gd name="connsiteY6521" fmla="*/ 148173 h 1154858"/>
              <a:gd name="connsiteX6522" fmla="*/ 2899972 w 12187340"/>
              <a:gd name="connsiteY6522" fmla="*/ 147772 h 1154858"/>
              <a:gd name="connsiteX6523" fmla="*/ 2899972 w 12187340"/>
              <a:gd name="connsiteY6523" fmla="*/ 148573 h 1154858"/>
              <a:gd name="connsiteX6524" fmla="*/ 2908574 w 12187340"/>
              <a:gd name="connsiteY6524" fmla="*/ 148574 h 1154858"/>
              <a:gd name="connsiteX6525" fmla="*/ 2908574 w 12187340"/>
              <a:gd name="connsiteY6525" fmla="*/ 147773 h 1154858"/>
              <a:gd name="connsiteX6526" fmla="*/ 2904990 w 12187340"/>
              <a:gd name="connsiteY6526" fmla="*/ 148174 h 1154858"/>
              <a:gd name="connsiteX6527" fmla="*/ 2908574 w 12187340"/>
              <a:gd name="connsiteY6527" fmla="*/ 148576 h 1154858"/>
              <a:gd name="connsiteX6528" fmla="*/ 2793163 w 12187340"/>
              <a:gd name="connsiteY6528" fmla="*/ 148173 h 1154858"/>
              <a:gd name="connsiteX6529" fmla="*/ 2793163 w 12187340"/>
              <a:gd name="connsiteY6529" fmla="*/ 147371 h 1154858"/>
              <a:gd name="connsiteX6530" fmla="*/ 2791013 w 12187340"/>
              <a:gd name="connsiteY6530" fmla="*/ 147773 h 1154858"/>
              <a:gd name="connsiteX6531" fmla="*/ 2793163 w 12187340"/>
              <a:gd name="connsiteY6531" fmla="*/ 148174 h 1154858"/>
              <a:gd name="connsiteX6532" fmla="*/ 2797464 w 12187340"/>
              <a:gd name="connsiteY6532" fmla="*/ 148173 h 1154858"/>
              <a:gd name="connsiteX6533" fmla="*/ 2799973 w 12187340"/>
              <a:gd name="connsiteY6533" fmla="*/ 147772 h 1154858"/>
              <a:gd name="connsiteX6534" fmla="*/ 2800331 w 12187340"/>
              <a:gd name="connsiteY6534" fmla="*/ 147772 h 1154858"/>
              <a:gd name="connsiteX6535" fmla="*/ 2800331 w 12187340"/>
              <a:gd name="connsiteY6535" fmla="*/ 146368 h 1154858"/>
              <a:gd name="connsiteX6536" fmla="*/ 2797464 w 12187340"/>
              <a:gd name="connsiteY6536" fmla="*/ 146770 h 1154858"/>
              <a:gd name="connsiteX6537" fmla="*/ 2797464 w 12187340"/>
              <a:gd name="connsiteY6537" fmla="*/ 147371 h 1154858"/>
              <a:gd name="connsiteX6538" fmla="*/ 2799973 w 12187340"/>
              <a:gd name="connsiteY6538" fmla="*/ 147772 h 1154858"/>
              <a:gd name="connsiteX6539" fmla="*/ 2797464 w 12187340"/>
              <a:gd name="connsiteY6539" fmla="*/ 147571 h 1154858"/>
              <a:gd name="connsiteX6540" fmla="*/ 2797464 w 12187340"/>
              <a:gd name="connsiteY6540" fmla="*/ 148172 h 1154858"/>
              <a:gd name="connsiteX6541" fmla="*/ 2903915 w 12187340"/>
              <a:gd name="connsiteY6541" fmla="*/ 147972 h 1154858"/>
              <a:gd name="connsiteX6542" fmla="*/ 2908574 w 12187340"/>
              <a:gd name="connsiteY6542" fmla="*/ 147371 h 1154858"/>
              <a:gd name="connsiteX6543" fmla="*/ 2908574 w 12187340"/>
              <a:gd name="connsiteY6543" fmla="*/ 145166 h 1154858"/>
              <a:gd name="connsiteX6544" fmla="*/ 2904273 w 12187340"/>
              <a:gd name="connsiteY6544" fmla="*/ 144565 h 1154858"/>
              <a:gd name="connsiteX6545" fmla="*/ 2899614 w 12187340"/>
              <a:gd name="connsiteY6545" fmla="*/ 145366 h 1154858"/>
              <a:gd name="connsiteX6546" fmla="*/ 2899972 w 12187340"/>
              <a:gd name="connsiteY6546" fmla="*/ 147372 h 1154858"/>
              <a:gd name="connsiteX6547" fmla="*/ 2903914 w 12187340"/>
              <a:gd name="connsiteY6547" fmla="*/ 147973 h 1154858"/>
              <a:gd name="connsiteX6548" fmla="*/ 2790296 w 12187340"/>
              <a:gd name="connsiteY6548" fmla="*/ 147571 h 1154858"/>
              <a:gd name="connsiteX6549" fmla="*/ 2793163 w 12187340"/>
              <a:gd name="connsiteY6549" fmla="*/ 147169 h 1154858"/>
              <a:gd name="connsiteX6550" fmla="*/ 2793163 w 12187340"/>
              <a:gd name="connsiteY6550" fmla="*/ 146768 h 1154858"/>
              <a:gd name="connsiteX6551" fmla="*/ 2790296 w 12187340"/>
              <a:gd name="connsiteY6551" fmla="*/ 146367 h 1154858"/>
              <a:gd name="connsiteX6552" fmla="*/ 2790296 w 12187340"/>
              <a:gd name="connsiteY6552" fmla="*/ 147569 h 1154858"/>
              <a:gd name="connsiteX6553" fmla="*/ 2793522 w 12187340"/>
              <a:gd name="connsiteY6553" fmla="*/ 147164 h 1154858"/>
              <a:gd name="connsiteX6554" fmla="*/ 2794596 w 12187340"/>
              <a:gd name="connsiteY6554" fmla="*/ 146963 h 1154858"/>
              <a:gd name="connsiteX6555" fmla="*/ 2793522 w 12187340"/>
              <a:gd name="connsiteY6555" fmla="*/ 146763 h 1154858"/>
              <a:gd name="connsiteX6556" fmla="*/ 2793522 w 12187340"/>
              <a:gd name="connsiteY6556" fmla="*/ 147165 h 1154858"/>
              <a:gd name="connsiteX6557" fmla="*/ 2797106 w 12187340"/>
              <a:gd name="connsiteY6557" fmla="*/ 147164 h 1154858"/>
              <a:gd name="connsiteX6558" fmla="*/ 2797106 w 12187340"/>
              <a:gd name="connsiteY6558" fmla="*/ 146762 h 1154858"/>
              <a:gd name="connsiteX6559" fmla="*/ 2796031 w 12187340"/>
              <a:gd name="connsiteY6559" fmla="*/ 146963 h 1154858"/>
              <a:gd name="connsiteX6560" fmla="*/ 2797106 w 12187340"/>
              <a:gd name="connsiteY6560" fmla="*/ 147163 h 1154858"/>
              <a:gd name="connsiteX6561" fmla="*/ 2899255 w 12187340"/>
              <a:gd name="connsiteY6561" fmla="*/ 147164 h 1154858"/>
              <a:gd name="connsiteX6562" fmla="*/ 2898898 w 12187340"/>
              <a:gd name="connsiteY6562" fmla="*/ 145359 h 1154858"/>
              <a:gd name="connsiteX6563" fmla="*/ 2892804 w 12187340"/>
              <a:gd name="connsiteY6563" fmla="*/ 146362 h 1154858"/>
              <a:gd name="connsiteX6564" fmla="*/ 2899256 w 12187340"/>
              <a:gd name="connsiteY6564" fmla="*/ 147163 h 1154858"/>
              <a:gd name="connsiteX6565" fmla="*/ 2908933 w 12187340"/>
              <a:gd name="connsiteY6565" fmla="*/ 147164 h 1154858"/>
              <a:gd name="connsiteX6566" fmla="*/ 2915384 w 12187340"/>
              <a:gd name="connsiteY6566" fmla="*/ 146161 h 1154858"/>
              <a:gd name="connsiteX6567" fmla="*/ 2909291 w 12187340"/>
              <a:gd name="connsiteY6567" fmla="*/ 145360 h 1154858"/>
              <a:gd name="connsiteX6568" fmla="*/ 2908933 w 12187340"/>
              <a:gd name="connsiteY6568" fmla="*/ 147164 h 1154858"/>
              <a:gd name="connsiteX6569" fmla="*/ 3047641 w 12187340"/>
              <a:gd name="connsiteY6569" fmla="*/ 147164 h 1154858"/>
              <a:gd name="connsiteX6570" fmla="*/ 3047641 w 12187340"/>
              <a:gd name="connsiteY6570" fmla="*/ 145359 h 1154858"/>
              <a:gd name="connsiteX6571" fmla="*/ 3041906 w 12187340"/>
              <a:gd name="connsiteY6571" fmla="*/ 146362 h 1154858"/>
              <a:gd name="connsiteX6572" fmla="*/ 3047641 w 12187340"/>
              <a:gd name="connsiteY6572" fmla="*/ 147163 h 1154858"/>
              <a:gd name="connsiteX6573" fmla="*/ 3404985 w 12187340"/>
              <a:gd name="connsiteY6573" fmla="*/ 147164 h 1154858"/>
              <a:gd name="connsiteX6574" fmla="*/ 3405343 w 12187340"/>
              <a:gd name="connsiteY6574" fmla="*/ 147164 h 1154858"/>
              <a:gd name="connsiteX6575" fmla="*/ 3406060 w 12187340"/>
              <a:gd name="connsiteY6575" fmla="*/ 135334 h 1154858"/>
              <a:gd name="connsiteX6576" fmla="*/ 3379179 w 12187340"/>
              <a:gd name="connsiteY6576" fmla="*/ 139344 h 1154858"/>
              <a:gd name="connsiteX6577" fmla="*/ 3379179 w 12187340"/>
              <a:gd name="connsiteY6577" fmla="*/ 143154 h 1154858"/>
              <a:gd name="connsiteX6578" fmla="*/ 3404985 w 12187340"/>
              <a:gd name="connsiteY6578" fmla="*/ 147164 h 1154858"/>
              <a:gd name="connsiteX6579" fmla="*/ 2795314 w 12187340"/>
              <a:gd name="connsiteY6579" fmla="*/ 146963 h 1154858"/>
              <a:gd name="connsiteX6580" fmla="*/ 2797106 w 12187340"/>
              <a:gd name="connsiteY6580" fmla="*/ 146562 h 1154858"/>
              <a:gd name="connsiteX6581" fmla="*/ 2797106 w 12187340"/>
              <a:gd name="connsiteY6581" fmla="*/ 145760 h 1154858"/>
              <a:gd name="connsiteX6582" fmla="*/ 2795672 w 12187340"/>
              <a:gd name="connsiteY6582" fmla="*/ 145560 h 1154858"/>
              <a:gd name="connsiteX6583" fmla="*/ 2793522 w 12187340"/>
              <a:gd name="connsiteY6583" fmla="*/ 145760 h 1154858"/>
              <a:gd name="connsiteX6584" fmla="*/ 2793522 w 12187340"/>
              <a:gd name="connsiteY6584" fmla="*/ 146562 h 1154858"/>
              <a:gd name="connsiteX6585" fmla="*/ 2795314 w 12187340"/>
              <a:gd name="connsiteY6585" fmla="*/ 146963 h 1154858"/>
              <a:gd name="connsiteX6586" fmla="*/ 3032946 w 12187340"/>
              <a:gd name="connsiteY6586" fmla="*/ 146963 h 1154858"/>
              <a:gd name="connsiteX6587" fmla="*/ 3038322 w 12187340"/>
              <a:gd name="connsiteY6587" fmla="*/ 146362 h 1154858"/>
              <a:gd name="connsiteX6588" fmla="*/ 3032946 w 12187340"/>
              <a:gd name="connsiteY6588" fmla="*/ 145560 h 1154858"/>
              <a:gd name="connsiteX6589" fmla="*/ 3032946 w 12187340"/>
              <a:gd name="connsiteY6589" fmla="*/ 146964 h 1154858"/>
              <a:gd name="connsiteX6590" fmla="*/ 3321115 w 12187340"/>
              <a:gd name="connsiteY6590" fmla="*/ 146963 h 1154858"/>
              <a:gd name="connsiteX6591" fmla="*/ 3321473 w 12187340"/>
              <a:gd name="connsiteY6591" fmla="*/ 146963 h 1154858"/>
              <a:gd name="connsiteX6592" fmla="*/ 3346204 w 12187340"/>
              <a:gd name="connsiteY6592" fmla="*/ 143154 h 1154858"/>
              <a:gd name="connsiteX6593" fmla="*/ 3346204 w 12187340"/>
              <a:gd name="connsiteY6593" fmla="*/ 139144 h 1154858"/>
              <a:gd name="connsiteX6594" fmla="*/ 3321115 w 12187340"/>
              <a:gd name="connsiteY6594" fmla="*/ 135334 h 1154858"/>
              <a:gd name="connsiteX6595" fmla="*/ 3320757 w 12187340"/>
              <a:gd name="connsiteY6595" fmla="*/ 135334 h 1154858"/>
              <a:gd name="connsiteX6596" fmla="*/ 3320399 w 12187340"/>
              <a:gd name="connsiteY6596" fmla="*/ 135135 h 1154858"/>
              <a:gd name="connsiteX6597" fmla="*/ 3320399 w 12187340"/>
              <a:gd name="connsiteY6597" fmla="*/ 134935 h 1154858"/>
              <a:gd name="connsiteX6598" fmla="*/ 3320399 w 12187340"/>
              <a:gd name="connsiteY6598" fmla="*/ 134734 h 1154858"/>
              <a:gd name="connsiteX6599" fmla="*/ 3320399 w 12187340"/>
              <a:gd name="connsiteY6599" fmla="*/ 134535 h 1154858"/>
              <a:gd name="connsiteX6600" fmla="*/ 3320757 w 12187340"/>
              <a:gd name="connsiteY6600" fmla="*/ 134335 h 1154858"/>
              <a:gd name="connsiteX6601" fmla="*/ 3321115 w 12187340"/>
              <a:gd name="connsiteY6601" fmla="*/ 134335 h 1154858"/>
              <a:gd name="connsiteX6602" fmla="*/ 3346204 w 12187340"/>
              <a:gd name="connsiteY6602" fmla="*/ 130526 h 1154858"/>
              <a:gd name="connsiteX6603" fmla="*/ 3345846 w 12187340"/>
              <a:gd name="connsiteY6603" fmla="*/ 126115 h 1154858"/>
              <a:gd name="connsiteX6604" fmla="*/ 3318965 w 12187340"/>
              <a:gd name="connsiteY6604" fmla="*/ 122105 h 1154858"/>
              <a:gd name="connsiteX6605" fmla="*/ 3321115 w 12187340"/>
              <a:gd name="connsiteY6605" fmla="*/ 146966 h 1154858"/>
              <a:gd name="connsiteX6606" fmla="*/ 2793163 w 12187340"/>
              <a:gd name="connsiteY6606" fmla="*/ 146562 h 1154858"/>
              <a:gd name="connsiteX6607" fmla="*/ 2793163 w 12187340"/>
              <a:gd name="connsiteY6607" fmla="*/ 145961 h 1154858"/>
              <a:gd name="connsiteX6608" fmla="*/ 2790654 w 12187340"/>
              <a:gd name="connsiteY6608" fmla="*/ 146160 h 1154858"/>
              <a:gd name="connsiteX6609" fmla="*/ 2793163 w 12187340"/>
              <a:gd name="connsiteY6609" fmla="*/ 145759 h 1154858"/>
              <a:gd name="connsiteX6610" fmla="*/ 2793163 w 12187340"/>
              <a:gd name="connsiteY6610" fmla="*/ 145158 h 1154858"/>
              <a:gd name="connsiteX6611" fmla="*/ 2790296 w 12187340"/>
              <a:gd name="connsiteY6611" fmla="*/ 144756 h 1154858"/>
              <a:gd name="connsiteX6612" fmla="*/ 2790296 w 12187340"/>
              <a:gd name="connsiteY6612" fmla="*/ 146160 h 1154858"/>
              <a:gd name="connsiteX6613" fmla="*/ 2790654 w 12187340"/>
              <a:gd name="connsiteY6613" fmla="*/ 146160 h 1154858"/>
              <a:gd name="connsiteX6614" fmla="*/ 2793163 w 12187340"/>
              <a:gd name="connsiteY6614" fmla="*/ 146561 h 1154858"/>
              <a:gd name="connsiteX6615" fmla="*/ 2797464 w 12187340"/>
              <a:gd name="connsiteY6615" fmla="*/ 146562 h 1154858"/>
              <a:gd name="connsiteX6616" fmla="*/ 2799973 w 12187340"/>
              <a:gd name="connsiteY6616" fmla="*/ 146160 h 1154858"/>
              <a:gd name="connsiteX6617" fmla="*/ 2800331 w 12187340"/>
              <a:gd name="connsiteY6617" fmla="*/ 146160 h 1154858"/>
              <a:gd name="connsiteX6618" fmla="*/ 2800689 w 12187340"/>
              <a:gd name="connsiteY6618" fmla="*/ 144757 h 1154858"/>
              <a:gd name="connsiteX6619" fmla="*/ 2797463 w 12187340"/>
              <a:gd name="connsiteY6619" fmla="*/ 145158 h 1154858"/>
              <a:gd name="connsiteX6620" fmla="*/ 2797463 w 12187340"/>
              <a:gd name="connsiteY6620" fmla="*/ 144957 h 1154858"/>
              <a:gd name="connsiteX6621" fmla="*/ 2799972 w 12187340"/>
              <a:gd name="connsiteY6621" fmla="*/ 144556 h 1154858"/>
              <a:gd name="connsiteX6622" fmla="*/ 2800689 w 12187340"/>
              <a:gd name="connsiteY6622" fmla="*/ 144556 h 1154858"/>
              <a:gd name="connsiteX6623" fmla="*/ 2800689 w 12187340"/>
              <a:gd name="connsiteY6623" fmla="*/ 143152 h 1154858"/>
              <a:gd name="connsiteX6624" fmla="*/ 2797463 w 12187340"/>
              <a:gd name="connsiteY6624" fmla="*/ 143554 h 1154858"/>
              <a:gd name="connsiteX6625" fmla="*/ 2796029 w 12187340"/>
              <a:gd name="connsiteY6625" fmla="*/ 143753 h 1154858"/>
              <a:gd name="connsiteX6626" fmla="*/ 2797463 w 12187340"/>
              <a:gd name="connsiteY6626" fmla="*/ 143352 h 1154858"/>
              <a:gd name="connsiteX6627" fmla="*/ 2800330 w 12187340"/>
              <a:gd name="connsiteY6627" fmla="*/ 142950 h 1154858"/>
              <a:gd name="connsiteX6628" fmla="*/ 2800688 w 12187340"/>
              <a:gd name="connsiteY6628" fmla="*/ 142950 h 1154858"/>
              <a:gd name="connsiteX6629" fmla="*/ 2800688 w 12187340"/>
              <a:gd name="connsiteY6629" fmla="*/ 141547 h 1154858"/>
              <a:gd name="connsiteX6630" fmla="*/ 2797821 w 12187340"/>
              <a:gd name="connsiteY6630" fmla="*/ 141948 h 1154858"/>
              <a:gd name="connsiteX6631" fmla="*/ 2797821 w 12187340"/>
              <a:gd name="connsiteY6631" fmla="*/ 142350 h 1154858"/>
              <a:gd name="connsiteX6632" fmla="*/ 2800330 w 12187340"/>
              <a:gd name="connsiteY6632" fmla="*/ 142951 h 1154858"/>
              <a:gd name="connsiteX6633" fmla="*/ 2797821 w 12187340"/>
              <a:gd name="connsiteY6633" fmla="*/ 142549 h 1154858"/>
              <a:gd name="connsiteX6634" fmla="*/ 2797463 w 12187340"/>
              <a:gd name="connsiteY6634" fmla="*/ 143351 h 1154858"/>
              <a:gd name="connsiteX6635" fmla="*/ 2797463 w 12187340"/>
              <a:gd name="connsiteY6635" fmla="*/ 142549 h 1154858"/>
              <a:gd name="connsiteX6636" fmla="*/ 2795671 w 12187340"/>
              <a:gd name="connsiteY6636" fmla="*/ 142349 h 1154858"/>
              <a:gd name="connsiteX6637" fmla="*/ 2793520 w 12187340"/>
              <a:gd name="connsiteY6637" fmla="*/ 142549 h 1154858"/>
              <a:gd name="connsiteX6638" fmla="*/ 2793520 w 12187340"/>
              <a:gd name="connsiteY6638" fmla="*/ 143351 h 1154858"/>
              <a:gd name="connsiteX6639" fmla="*/ 2795313 w 12187340"/>
              <a:gd name="connsiteY6639" fmla="*/ 143753 h 1154858"/>
              <a:gd name="connsiteX6640" fmla="*/ 2796029 w 12187340"/>
              <a:gd name="connsiteY6640" fmla="*/ 143753 h 1154858"/>
              <a:gd name="connsiteX6641" fmla="*/ 2797463 w 12187340"/>
              <a:gd name="connsiteY6641" fmla="*/ 143952 h 1154858"/>
              <a:gd name="connsiteX6642" fmla="*/ 2797463 w 12187340"/>
              <a:gd name="connsiteY6642" fmla="*/ 144153 h 1154858"/>
              <a:gd name="connsiteX6643" fmla="*/ 2795313 w 12187340"/>
              <a:gd name="connsiteY6643" fmla="*/ 143952 h 1154858"/>
              <a:gd name="connsiteX6644" fmla="*/ 2793520 w 12187340"/>
              <a:gd name="connsiteY6644" fmla="*/ 144153 h 1154858"/>
              <a:gd name="connsiteX6645" fmla="*/ 2793520 w 12187340"/>
              <a:gd name="connsiteY6645" fmla="*/ 144954 h 1154858"/>
              <a:gd name="connsiteX6646" fmla="*/ 2794954 w 12187340"/>
              <a:gd name="connsiteY6646" fmla="*/ 145356 h 1154858"/>
              <a:gd name="connsiteX6647" fmla="*/ 2793520 w 12187340"/>
              <a:gd name="connsiteY6647" fmla="*/ 145156 h 1154858"/>
              <a:gd name="connsiteX6648" fmla="*/ 2793520 w 12187340"/>
              <a:gd name="connsiteY6648" fmla="*/ 145558 h 1154858"/>
              <a:gd name="connsiteX6649" fmla="*/ 2794954 w 12187340"/>
              <a:gd name="connsiteY6649" fmla="*/ 145358 h 1154858"/>
              <a:gd name="connsiteX6650" fmla="*/ 2795671 w 12187340"/>
              <a:gd name="connsiteY6650" fmla="*/ 145358 h 1154858"/>
              <a:gd name="connsiteX6651" fmla="*/ 2796029 w 12187340"/>
              <a:gd name="connsiteY6651" fmla="*/ 145358 h 1154858"/>
              <a:gd name="connsiteX6652" fmla="*/ 2797104 w 12187340"/>
              <a:gd name="connsiteY6652" fmla="*/ 145558 h 1154858"/>
              <a:gd name="connsiteX6653" fmla="*/ 2797104 w 12187340"/>
              <a:gd name="connsiteY6653" fmla="*/ 145156 h 1154858"/>
              <a:gd name="connsiteX6654" fmla="*/ 2797461 w 12187340"/>
              <a:gd name="connsiteY6654" fmla="*/ 145156 h 1154858"/>
              <a:gd name="connsiteX6655" fmla="*/ 2797461 w 12187340"/>
              <a:gd name="connsiteY6655" fmla="*/ 145558 h 1154858"/>
              <a:gd name="connsiteX6656" fmla="*/ 2799970 w 12187340"/>
              <a:gd name="connsiteY6656" fmla="*/ 146159 h 1154858"/>
              <a:gd name="connsiteX6657" fmla="*/ 2797461 w 12187340"/>
              <a:gd name="connsiteY6657" fmla="*/ 145757 h 1154858"/>
              <a:gd name="connsiteX6658" fmla="*/ 2797461 w 12187340"/>
              <a:gd name="connsiteY6658" fmla="*/ 146559 h 1154858"/>
              <a:gd name="connsiteX6659" fmla="*/ 2797464 w 12187340"/>
              <a:gd name="connsiteY6659" fmla="*/ 144156 h 1154858"/>
              <a:gd name="connsiteX6660" fmla="*/ 2799973 w 12187340"/>
              <a:gd name="connsiteY6660" fmla="*/ 144557 h 1154858"/>
              <a:gd name="connsiteX6661" fmla="*/ 2797464 w 12187340"/>
              <a:gd name="connsiteY6661" fmla="*/ 144358 h 1154858"/>
              <a:gd name="connsiteX6662" fmla="*/ 2797464 w 12187340"/>
              <a:gd name="connsiteY6662" fmla="*/ 144158 h 1154858"/>
              <a:gd name="connsiteX6663" fmla="*/ 3860895 w 12187340"/>
              <a:gd name="connsiteY6663" fmla="*/ 146361 h 1154858"/>
              <a:gd name="connsiteX6664" fmla="*/ 3861970 w 12187340"/>
              <a:gd name="connsiteY6664" fmla="*/ 126512 h 1154858"/>
              <a:gd name="connsiteX6665" fmla="*/ 3816451 w 12187340"/>
              <a:gd name="connsiteY6665" fmla="*/ 133529 h 1154858"/>
              <a:gd name="connsiteX6666" fmla="*/ 3816451 w 12187340"/>
              <a:gd name="connsiteY6666" fmla="*/ 139544 h 1154858"/>
              <a:gd name="connsiteX6667" fmla="*/ 3860895 w 12187340"/>
              <a:gd name="connsiteY6667" fmla="*/ 146361 h 1154858"/>
              <a:gd name="connsiteX6668" fmla="*/ 2891729 w 12187340"/>
              <a:gd name="connsiteY6668" fmla="*/ 146162 h 1154858"/>
              <a:gd name="connsiteX6669" fmla="*/ 2898897 w 12187340"/>
              <a:gd name="connsiteY6669" fmla="*/ 145159 h 1154858"/>
              <a:gd name="connsiteX6670" fmla="*/ 2898897 w 12187340"/>
              <a:gd name="connsiteY6670" fmla="*/ 143756 h 1154858"/>
              <a:gd name="connsiteX6671" fmla="*/ 2891729 w 12187340"/>
              <a:gd name="connsiteY6671" fmla="*/ 142753 h 1154858"/>
              <a:gd name="connsiteX6672" fmla="*/ 2891729 w 12187340"/>
              <a:gd name="connsiteY6672" fmla="*/ 146162 h 1154858"/>
              <a:gd name="connsiteX6673" fmla="*/ 2916460 w 12187340"/>
              <a:gd name="connsiteY6673" fmla="*/ 146162 h 1154858"/>
              <a:gd name="connsiteX6674" fmla="*/ 2916817 w 12187340"/>
              <a:gd name="connsiteY6674" fmla="*/ 142753 h 1154858"/>
              <a:gd name="connsiteX6675" fmla="*/ 2909291 w 12187340"/>
              <a:gd name="connsiteY6675" fmla="*/ 143956 h 1154858"/>
              <a:gd name="connsiteX6676" fmla="*/ 2909291 w 12187340"/>
              <a:gd name="connsiteY6676" fmla="*/ 144959 h 1154858"/>
              <a:gd name="connsiteX6677" fmla="*/ 2916459 w 12187340"/>
              <a:gd name="connsiteY6677" fmla="*/ 146162 h 1154858"/>
              <a:gd name="connsiteX6678" fmla="*/ 3040114 w 12187340"/>
              <a:gd name="connsiteY6678" fmla="*/ 145961 h 1154858"/>
              <a:gd name="connsiteX6679" fmla="*/ 3047641 w 12187340"/>
              <a:gd name="connsiteY6679" fmla="*/ 144758 h 1154858"/>
              <a:gd name="connsiteX6680" fmla="*/ 3047641 w 12187340"/>
              <a:gd name="connsiteY6680" fmla="*/ 141349 h 1154858"/>
              <a:gd name="connsiteX6681" fmla="*/ 3040831 w 12187340"/>
              <a:gd name="connsiteY6681" fmla="*/ 140146 h 1154858"/>
              <a:gd name="connsiteX6682" fmla="*/ 3032946 w 12187340"/>
              <a:gd name="connsiteY6682" fmla="*/ 141349 h 1154858"/>
              <a:gd name="connsiteX6683" fmla="*/ 3032946 w 12187340"/>
              <a:gd name="connsiteY6683" fmla="*/ 144958 h 1154858"/>
              <a:gd name="connsiteX6684" fmla="*/ 3040114 w 12187340"/>
              <a:gd name="connsiteY6684" fmla="*/ 145961 h 1154858"/>
              <a:gd name="connsiteX6685" fmla="*/ 2793163 w 12187340"/>
              <a:gd name="connsiteY6685" fmla="*/ 144958 h 1154858"/>
              <a:gd name="connsiteX6686" fmla="*/ 2793163 w 12187340"/>
              <a:gd name="connsiteY6686" fmla="*/ 144157 h 1154858"/>
              <a:gd name="connsiteX6687" fmla="*/ 2793163 w 12187340"/>
              <a:gd name="connsiteY6687" fmla="*/ 143556 h 1154858"/>
              <a:gd name="connsiteX6688" fmla="*/ 2789938 w 12187340"/>
              <a:gd name="connsiteY6688" fmla="*/ 143154 h 1154858"/>
              <a:gd name="connsiteX6689" fmla="*/ 2790295 w 12187340"/>
              <a:gd name="connsiteY6689" fmla="*/ 144558 h 1154858"/>
              <a:gd name="connsiteX6690" fmla="*/ 2790653 w 12187340"/>
              <a:gd name="connsiteY6690" fmla="*/ 144558 h 1154858"/>
              <a:gd name="connsiteX6691" fmla="*/ 2793162 w 12187340"/>
              <a:gd name="connsiteY6691" fmla="*/ 144959 h 1154858"/>
              <a:gd name="connsiteX6692" fmla="*/ 2899614 w 12187340"/>
              <a:gd name="connsiteY6692" fmla="*/ 144958 h 1154858"/>
              <a:gd name="connsiteX6693" fmla="*/ 2903198 w 12187340"/>
              <a:gd name="connsiteY6693" fmla="*/ 144557 h 1154858"/>
              <a:gd name="connsiteX6694" fmla="*/ 2899614 w 12187340"/>
              <a:gd name="connsiteY6694" fmla="*/ 143956 h 1154858"/>
              <a:gd name="connsiteX6695" fmla="*/ 2899614 w 12187340"/>
              <a:gd name="connsiteY6695" fmla="*/ 144958 h 1154858"/>
              <a:gd name="connsiteX6696" fmla="*/ 2908574 w 12187340"/>
              <a:gd name="connsiteY6696" fmla="*/ 144958 h 1154858"/>
              <a:gd name="connsiteX6697" fmla="*/ 2908574 w 12187340"/>
              <a:gd name="connsiteY6697" fmla="*/ 143956 h 1154858"/>
              <a:gd name="connsiteX6698" fmla="*/ 2905707 w 12187340"/>
              <a:gd name="connsiteY6698" fmla="*/ 144357 h 1154858"/>
              <a:gd name="connsiteX6699" fmla="*/ 2908574 w 12187340"/>
              <a:gd name="connsiteY6699" fmla="*/ 144958 h 1154858"/>
              <a:gd name="connsiteX6700" fmla="*/ 3031871 w 12187340"/>
              <a:gd name="connsiteY6700" fmla="*/ 144759 h 1154858"/>
              <a:gd name="connsiteX6701" fmla="*/ 3031871 w 12187340"/>
              <a:gd name="connsiteY6701" fmla="*/ 141551 h 1154858"/>
              <a:gd name="connsiteX6702" fmla="*/ 3020760 w 12187340"/>
              <a:gd name="connsiteY6702" fmla="*/ 143155 h 1154858"/>
              <a:gd name="connsiteX6703" fmla="*/ 3031871 w 12187340"/>
              <a:gd name="connsiteY6703" fmla="*/ 144759 h 1154858"/>
              <a:gd name="connsiteX6704" fmla="*/ 3048716 w 12187340"/>
              <a:gd name="connsiteY6704" fmla="*/ 144759 h 1154858"/>
              <a:gd name="connsiteX6705" fmla="*/ 3059827 w 12187340"/>
              <a:gd name="connsiteY6705" fmla="*/ 143155 h 1154858"/>
              <a:gd name="connsiteX6706" fmla="*/ 3048716 w 12187340"/>
              <a:gd name="connsiteY6706" fmla="*/ 141350 h 1154858"/>
              <a:gd name="connsiteX6707" fmla="*/ 3048716 w 12187340"/>
              <a:gd name="connsiteY6707" fmla="*/ 144759 h 1154858"/>
              <a:gd name="connsiteX6708" fmla="*/ 2904273 w 12187340"/>
              <a:gd name="connsiteY6708" fmla="*/ 144158 h 1154858"/>
              <a:gd name="connsiteX6709" fmla="*/ 2908574 w 12187340"/>
              <a:gd name="connsiteY6709" fmla="*/ 143557 h 1154858"/>
              <a:gd name="connsiteX6710" fmla="*/ 2908574 w 12187340"/>
              <a:gd name="connsiteY6710" fmla="*/ 141552 h 1154858"/>
              <a:gd name="connsiteX6711" fmla="*/ 2903915 w 12187340"/>
              <a:gd name="connsiteY6711" fmla="*/ 140750 h 1154858"/>
              <a:gd name="connsiteX6712" fmla="*/ 2899614 w 12187340"/>
              <a:gd name="connsiteY6712" fmla="*/ 141351 h 1154858"/>
              <a:gd name="connsiteX6713" fmla="*/ 2899614 w 12187340"/>
              <a:gd name="connsiteY6713" fmla="*/ 143557 h 1154858"/>
              <a:gd name="connsiteX6714" fmla="*/ 2904273 w 12187340"/>
              <a:gd name="connsiteY6714" fmla="*/ 144157 h 1154858"/>
              <a:gd name="connsiteX6715" fmla="*/ 2793522 w 12187340"/>
              <a:gd name="connsiteY6715" fmla="*/ 143958 h 1154858"/>
              <a:gd name="connsiteX6716" fmla="*/ 2794596 w 12187340"/>
              <a:gd name="connsiteY6716" fmla="*/ 143759 h 1154858"/>
              <a:gd name="connsiteX6717" fmla="*/ 2793522 w 12187340"/>
              <a:gd name="connsiteY6717" fmla="*/ 143558 h 1154858"/>
              <a:gd name="connsiteX6718" fmla="*/ 2793522 w 12187340"/>
              <a:gd name="connsiteY6718" fmla="*/ 143959 h 1154858"/>
              <a:gd name="connsiteX6719" fmla="*/ 11671575 w 12187340"/>
              <a:gd name="connsiteY6719" fmla="*/ 143958 h 1154858"/>
              <a:gd name="connsiteX6720" fmla="*/ 11675159 w 12187340"/>
              <a:gd name="connsiteY6720" fmla="*/ 127116 h 1154858"/>
              <a:gd name="connsiteX6721" fmla="*/ 11675159 w 12187340"/>
              <a:gd name="connsiteY6721" fmla="*/ 105663 h 1154858"/>
              <a:gd name="connsiteX6722" fmla="*/ 11671934 w 12187340"/>
              <a:gd name="connsiteY6722" fmla="*/ 105663 h 1154858"/>
              <a:gd name="connsiteX6723" fmla="*/ 11670856 w 12187340"/>
              <a:gd name="connsiteY6723" fmla="*/ 110676 h 1154858"/>
              <a:gd name="connsiteX6724" fmla="*/ 11666197 w 12187340"/>
              <a:gd name="connsiteY6724" fmla="*/ 136339 h 1154858"/>
              <a:gd name="connsiteX6725" fmla="*/ 11671573 w 12187340"/>
              <a:gd name="connsiteY6725" fmla="*/ 143958 h 1154858"/>
              <a:gd name="connsiteX6726" fmla="*/ 2909291 w 12187340"/>
              <a:gd name="connsiteY6726" fmla="*/ 143557 h 1154858"/>
              <a:gd name="connsiteX6727" fmla="*/ 2915384 w 12187340"/>
              <a:gd name="connsiteY6727" fmla="*/ 142554 h 1154858"/>
              <a:gd name="connsiteX6728" fmla="*/ 2909291 w 12187340"/>
              <a:gd name="connsiteY6728" fmla="*/ 141552 h 1154858"/>
              <a:gd name="connsiteX6729" fmla="*/ 2909291 w 12187340"/>
              <a:gd name="connsiteY6729" fmla="*/ 143557 h 1154858"/>
              <a:gd name="connsiteX6730" fmla="*/ 2793163 w 12187340"/>
              <a:gd name="connsiteY6730" fmla="*/ 143357 h 1154858"/>
              <a:gd name="connsiteX6731" fmla="*/ 2793163 w 12187340"/>
              <a:gd name="connsiteY6731" fmla="*/ 142756 h 1154858"/>
              <a:gd name="connsiteX6732" fmla="*/ 2790654 w 12187340"/>
              <a:gd name="connsiteY6732" fmla="*/ 142956 h 1154858"/>
              <a:gd name="connsiteX6733" fmla="*/ 2793163 w 12187340"/>
              <a:gd name="connsiteY6733" fmla="*/ 142554 h 1154858"/>
              <a:gd name="connsiteX6734" fmla="*/ 2793163 w 12187340"/>
              <a:gd name="connsiteY6734" fmla="*/ 141953 h 1154858"/>
              <a:gd name="connsiteX6735" fmla="*/ 2793521 w 12187340"/>
              <a:gd name="connsiteY6735" fmla="*/ 142355 h 1154858"/>
              <a:gd name="connsiteX6736" fmla="*/ 2794955 w 12187340"/>
              <a:gd name="connsiteY6736" fmla="*/ 142155 h 1154858"/>
              <a:gd name="connsiteX6737" fmla="*/ 2795672 w 12187340"/>
              <a:gd name="connsiteY6737" fmla="*/ 142155 h 1154858"/>
              <a:gd name="connsiteX6738" fmla="*/ 2796029 w 12187340"/>
              <a:gd name="connsiteY6738" fmla="*/ 142155 h 1154858"/>
              <a:gd name="connsiteX6739" fmla="*/ 2797463 w 12187340"/>
              <a:gd name="connsiteY6739" fmla="*/ 142355 h 1154858"/>
              <a:gd name="connsiteX6740" fmla="*/ 2797463 w 12187340"/>
              <a:gd name="connsiteY6740" fmla="*/ 141953 h 1154858"/>
              <a:gd name="connsiteX6741" fmla="*/ 2796029 w 12187340"/>
              <a:gd name="connsiteY6741" fmla="*/ 142153 h 1154858"/>
              <a:gd name="connsiteX6742" fmla="*/ 2797463 w 12187340"/>
              <a:gd name="connsiteY6742" fmla="*/ 141751 h 1154858"/>
              <a:gd name="connsiteX6743" fmla="*/ 2797463 w 12187340"/>
              <a:gd name="connsiteY6743" fmla="*/ 140950 h 1154858"/>
              <a:gd name="connsiteX6744" fmla="*/ 2796029 w 12187340"/>
              <a:gd name="connsiteY6744" fmla="*/ 140548 h 1154858"/>
              <a:gd name="connsiteX6745" fmla="*/ 2797463 w 12187340"/>
              <a:gd name="connsiteY6745" fmla="*/ 140749 h 1154858"/>
              <a:gd name="connsiteX6746" fmla="*/ 2797463 w 12187340"/>
              <a:gd name="connsiteY6746" fmla="*/ 140148 h 1154858"/>
              <a:gd name="connsiteX6747" fmla="*/ 2797463 w 12187340"/>
              <a:gd name="connsiteY6747" fmla="*/ 139146 h 1154858"/>
              <a:gd name="connsiteX6748" fmla="*/ 2795671 w 12187340"/>
              <a:gd name="connsiteY6748" fmla="*/ 138945 h 1154858"/>
              <a:gd name="connsiteX6749" fmla="*/ 2793162 w 12187340"/>
              <a:gd name="connsiteY6749" fmla="*/ 139146 h 1154858"/>
              <a:gd name="connsiteX6750" fmla="*/ 2793162 w 12187340"/>
              <a:gd name="connsiteY6750" fmla="*/ 140148 h 1154858"/>
              <a:gd name="connsiteX6751" fmla="*/ 2795313 w 12187340"/>
              <a:gd name="connsiteY6751" fmla="*/ 140348 h 1154858"/>
              <a:gd name="connsiteX6752" fmla="*/ 2797463 w 12187340"/>
              <a:gd name="connsiteY6752" fmla="*/ 140148 h 1154858"/>
              <a:gd name="connsiteX6753" fmla="*/ 2796029 w 12187340"/>
              <a:gd name="connsiteY6753" fmla="*/ 140549 h 1154858"/>
              <a:gd name="connsiteX6754" fmla="*/ 2795313 w 12187340"/>
              <a:gd name="connsiteY6754" fmla="*/ 140549 h 1154858"/>
              <a:gd name="connsiteX6755" fmla="*/ 2794596 w 12187340"/>
              <a:gd name="connsiteY6755" fmla="*/ 140549 h 1154858"/>
              <a:gd name="connsiteX6756" fmla="*/ 2793162 w 12187340"/>
              <a:gd name="connsiteY6756" fmla="*/ 140350 h 1154858"/>
              <a:gd name="connsiteX6757" fmla="*/ 2793162 w 12187340"/>
              <a:gd name="connsiteY6757" fmla="*/ 140751 h 1154858"/>
              <a:gd name="connsiteX6758" fmla="*/ 2794596 w 12187340"/>
              <a:gd name="connsiteY6758" fmla="*/ 140552 h 1154858"/>
              <a:gd name="connsiteX6759" fmla="*/ 2793162 w 12187340"/>
              <a:gd name="connsiteY6759" fmla="*/ 140953 h 1154858"/>
              <a:gd name="connsiteX6760" fmla="*/ 2793162 w 12187340"/>
              <a:gd name="connsiteY6760" fmla="*/ 141755 h 1154858"/>
              <a:gd name="connsiteX6761" fmla="*/ 2792804 w 12187340"/>
              <a:gd name="connsiteY6761" fmla="*/ 140953 h 1154858"/>
              <a:gd name="connsiteX6762" fmla="*/ 2790295 w 12187340"/>
              <a:gd name="connsiteY6762" fmla="*/ 141355 h 1154858"/>
              <a:gd name="connsiteX6763" fmla="*/ 2789938 w 12187340"/>
              <a:gd name="connsiteY6763" fmla="*/ 141355 h 1154858"/>
              <a:gd name="connsiteX6764" fmla="*/ 2789938 w 12187340"/>
              <a:gd name="connsiteY6764" fmla="*/ 142959 h 1154858"/>
              <a:gd name="connsiteX6765" fmla="*/ 2790654 w 12187340"/>
              <a:gd name="connsiteY6765" fmla="*/ 142959 h 1154858"/>
              <a:gd name="connsiteX6766" fmla="*/ 2793163 w 12187340"/>
              <a:gd name="connsiteY6766" fmla="*/ 143360 h 1154858"/>
              <a:gd name="connsiteX6767" fmla="*/ 2790296 w 12187340"/>
              <a:gd name="connsiteY6767" fmla="*/ 141352 h 1154858"/>
              <a:gd name="connsiteX6768" fmla="*/ 2793163 w 12187340"/>
              <a:gd name="connsiteY6768" fmla="*/ 141754 h 1154858"/>
              <a:gd name="connsiteX6769" fmla="*/ 2794955 w 12187340"/>
              <a:gd name="connsiteY6769" fmla="*/ 142155 h 1154858"/>
              <a:gd name="connsiteX6770" fmla="*/ 2793163 w 12187340"/>
              <a:gd name="connsiteY6770" fmla="*/ 141956 h 1154858"/>
              <a:gd name="connsiteX6771" fmla="*/ 2790296 w 12187340"/>
              <a:gd name="connsiteY6771" fmla="*/ 141355 h 1154858"/>
              <a:gd name="connsiteX6772" fmla="*/ 2898897 w 12187340"/>
              <a:gd name="connsiteY6772" fmla="*/ 143357 h 1154858"/>
              <a:gd name="connsiteX6773" fmla="*/ 2898897 w 12187340"/>
              <a:gd name="connsiteY6773" fmla="*/ 141553 h 1154858"/>
              <a:gd name="connsiteX6774" fmla="*/ 2892804 w 12187340"/>
              <a:gd name="connsiteY6774" fmla="*/ 142555 h 1154858"/>
              <a:gd name="connsiteX6775" fmla="*/ 2898897 w 12187340"/>
              <a:gd name="connsiteY6775" fmla="*/ 143357 h 1154858"/>
              <a:gd name="connsiteX6776" fmla="*/ 3377387 w 12187340"/>
              <a:gd name="connsiteY6776" fmla="*/ 142956 h 1154858"/>
              <a:gd name="connsiteX6777" fmla="*/ 3377387 w 12187340"/>
              <a:gd name="connsiteY6777" fmla="*/ 139547 h 1154858"/>
              <a:gd name="connsiteX6778" fmla="*/ 3366276 w 12187340"/>
              <a:gd name="connsiteY6778" fmla="*/ 141352 h 1154858"/>
              <a:gd name="connsiteX6779" fmla="*/ 3377387 w 12187340"/>
              <a:gd name="connsiteY6779" fmla="*/ 142956 h 1154858"/>
              <a:gd name="connsiteX6780" fmla="*/ 3019326 w 12187340"/>
              <a:gd name="connsiteY6780" fmla="*/ 142756 h 1154858"/>
              <a:gd name="connsiteX6781" fmla="*/ 3031871 w 12187340"/>
              <a:gd name="connsiteY6781" fmla="*/ 140952 h 1154858"/>
              <a:gd name="connsiteX6782" fmla="*/ 3031871 w 12187340"/>
              <a:gd name="connsiteY6782" fmla="*/ 138947 h 1154858"/>
              <a:gd name="connsiteX6783" fmla="*/ 3018967 w 12187340"/>
              <a:gd name="connsiteY6783" fmla="*/ 136942 h 1154858"/>
              <a:gd name="connsiteX6784" fmla="*/ 3018610 w 12187340"/>
              <a:gd name="connsiteY6784" fmla="*/ 136942 h 1154858"/>
              <a:gd name="connsiteX6785" fmla="*/ 3019327 w 12187340"/>
              <a:gd name="connsiteY6785" fmla="*/ 142756 h 1154858"/>
              <a:gd name="connsiteX6786" fmla="*/ 3061619 w 12187340"/>
              <a:gd name="connsiteY6786" fmla="*/ 142756 h 1154858"/>
              <a:gd name="connsiteX6787" fmla="*/ 3061977 w 12187340"/>
              <a:gd name="connsiteY6787" fmla="*/ 136942 h 1154858"/>
              <a:gd name="connsiteX6788" fmla="*/ 3048716 w 12187340"/>
              <a:gd name="connsiteY6788" fmla="*/ 138947 h 1154858"/>
              <a:gd name="connsiteX6789" fmla="*/ 3048716 w 12187340"/>
              <a:gd name="connsiteY6789" fmla="*/ 140751 h 1154858"/>
              <a:gd name="connsiteX6790" fmla="*/ 3061619 w 12187340"/>
              <a:gd name="connsiteY6790" fmla="*/ 142756 h 1154858"/>
              <a:gd name="connsiteX6791" fmla="*/ 3347997 w 12187340"/>
              <a:gd name="connsiteY6791" fmla="*/ 142756 h 1154858"/>
              <a:gd name="connsiteX6792" fmla="*/ 3359108 w 12187340"/>
              <a:gd name="connsiteY6792" fmla="*/ 141152 h 1154858"/>
              <a:gd name="connsiteX6793" fmla="*/ 3347997 w 12187340"/>
              <a:gd name="connsiteY6793" fmla="*/ 139548 h 1154858"/>
              <a:gd name="connsiteX6794" fmla="*/ 3347997 w 12187340"/>
              <a:gd name="connsiteY6794" fmla="*/ 142756 h 1154858"/>
              <a:gd name="connsiteX6795" fmla="*/ 2891729 w 12187340"/>
              <a:gd name="connsiteY6795" fmla="*/ 142355 h 1154858"/>
              <a:gd name="connsiteX6796" fmla="*/ 2898897 w 12187340"/>
              <a:gd name="connsiteY6796" fmla="*/ 141152 h 1154858"/>
              <a:gd name="connsiteX6797" fmla="*/ 2898897 w 12187340"/>
              <a:gd name="connsiteY6797" fmla="*/ 139949 h 1154858"/>
              <a:gd name="connsiteX6798" fmla="*/ 2891370 w 12187340"/>
              <a:gd name="connsiteY6798" fmla="*/ 138746 h 1154858"/>
              <a:gd name="connsiteX6799" fmla="*/ 2891728 w 12187340"/>
              <a:gd name="connsiteY6799" fmla="*/ 142355 h 1154858"/>
              <a:gd name="connsiteX6800" fmla="*/ 2916818 w 12187340"/>
              <a:gd name="connsiteY6800" fmla="*/ 142355 h 1154858"/>
              <a:gd name="connsiteX6801" fmla="*/ 2916818 w 12187340"/>
              <a:gd name="connsiteY6801" fmla="*/ 138746 h 1154858"/>
              <a:gd name="connsiteX6802" fmla="*/ 2909291 w 12187340"/>
              <a:gd name="connsiteY6802" fmla="*/ 139949 h 1154858"/>
              <a:gd name="connsiteX6803" fmla="*/ 2909291 w 12187340"/>
              <a:gd name="connsiteY6803" fmla="*/ 141152 h 1154858"/>
              <a:gd name="connsiteX6804" fmla="*/ 2916818 w 12187340"/>
              <a:gd name="connsiteY6804" fmla="*/ 142355 h 1154858"/>
              <a:gd name="connsiteX6805" fmla="*/ 2797823 w 12187340"/>
              <a:gd name="connsiteY6805" fmla="*/ 141754 h 1154858"/>
              <a:gd name="connsiteX6806" fmla="*/ 2800332 w 12187340"/>
              <a:gd name="connsiteY6806" fmla="*/ 141352 h 1154858"/>
              <a:gd name="connsiteX6807" fmla="*/ 2797823 w 12187340"/>
              <a:gd name="connsiteY6807" fmla="*/ 140951 h 1154858"/>
              <a:gd name="connsiteX6808" fmla="*/ 2797823 w 12187340"/>
              <a:gd name="connsiteY6808" fmla="*/ 141753 h 1154858"/>
              <a:gd name="connsiteX6809" fmla="*/ 2789938 w 12187340"/>
              <a:gd name="connsiteY6809" fmla="*/ 141153 h 1154858"/>
              <a:gd name="connsiteX6810" fmla="*/ 2792805 w 12187340"/>
              <a:gd name="connsiteY6810" fmla="*/ 140751 h 1154858"/>
              <a:gd name="connsiteX6811" fmla="*/ 2792805 w 12187340"/>
              <a:gd name="connsiteY6811" fmla="*/ 140150 h 1154858"/>
              <a:gd name="connsiteX6812" fmla="*/ 2789938 w 12187340"/>
              <a:gd name="connsiteY6812" fmla="*/ 139749 h 1154858"/>
              <a:gd name="connsiteX6813" fmla="*/ 2789938 w 12187340"/>
              <a:gd name="connsiteY6813" fmla="*/ 141152 h 1154858"/>
              <a:gd name="connsiteX6814" fmla="*/ 2899614 w 12187340"/>
              <a:gd name="connsiteY6814" fmla="*/ 141153 h 1154858"/>
              <a:gd name="connsiteX6815" fmla="*/ 2902840 w 12187340"/>
              <a:gd name="connsiteY6815" fmla="*/ 140552 h 1154858"/>
              <a:gd name="connsiteX6816" fmla="*/ 2899614 w 12187340"/>
              <a:gd name="connsiteY6816" fmla="*/ 140150 h 1154858"/>
              <a:gd name="connsiteX6817" fmla="*/ 2899614 w 12187340"/>
              <a:gd name="connsiteY6817" fmla="*/ 141153 h 1154858"/>
              <a:gd name="connsiteX6818" fmla="*/ 2908574 w 12187340"/>
              <a:gd name="connsiteY6818" fmla="*/ 141153 h 1154858"/>
              <a:gd name="connsiteX6819" fmla="*/ 2908574 w 12187340"/>
              <a:gd name="connsiteY6819" fmla="*/ 140150 h 1154858"/>
              <a:gd name="connsiteX6820" fmla="*/ 2904990 w 12187340"/>
              <a:gd name="connsiteY6820" fmla="*/ 140552 h 1154858"/>
              <a:gd name="connsiteX6821" fmla="*/ 2908574 w 12187340"/>
              <a:gd name="connsiteY6821" fmla="*/ 141153 h 1154858"/>
              <a:gd name="connsiteX6822" fmla="*/ 3032946 w 12187340"/>
              <a:gd name="connsiteY6822" fmla="*/ 140749 h 1154858"/>
              <a:gd name="connsiteX6823" fmla="*/ 3038681 w 12187340"/>
              <a:gd name="connsiteY6823" fmla="*/ 139947 h 1154858"/>
              <a:gd name="connsiteX6824" fmla="*/ 3032946 w 12187340"/>
              <a:gd name="connsiteY6824" fmla="*/ 138945 h 1154858"/>
              <a:gd name="connsiteX6825" fmla="*/ 3032946 w 12187340"/>
              <a:gd name="connsiteY6825" fmla="*/ 140749 h 1154858"/>
              <a:gd name="connsiteX6826" fmla="*/ 3047641 w 12187340"/>
              <a:gd name="connsiteY6826" fmla="*/ 140749 h 1154858"/>
              <a:gd name="connsiteX6827" fmla="*/ 3047641 w 12187340"/>
              <a:gd name="connsiteY6827" fmla="*/ 139145 h 1154858"/>
              <a:gd name="connsiteX6828" fmla="*/ 3042623 w 12187340"/>
              <a:gd name="connsiteY6828" fmla="*/ 139947 h 1154858"/>
              <a:gd name="connsiteX6829" fmla="*/ 3047641 w 12187340"/>
              <a:gd name="connsiteY6829" fmla="*/ 140748 h 1154858"/>
              <a:gd name="connsiteX6830" fmla="*/ 3362692 w 12187340"/>
              <a:gd name="connsiteY6830" fmla="*/ 140749 h 1154858"/>
              <a:gd name="connsiteX6831" fmla="*/ 3377387 w 12187340"/>
              <a:gd name="connsiteY6831" fmla="*/ 138343 h 1154858"/>
              <a:gd name="connsiteX6832" fmla="*/ 3377387 w 12187340"/>
              <a:gd name="connsiteY6832" fmla="*/ 130925 h 1154858"/>
              <a:gd name="connsiteX6833" fmla="*/ 3364125 w 12187340"/>
              <a:gd name="connsiteY6833" fmla="*/ 128719 h 1154858"/>
              <a:gd name="connsiteX6834" fmla="*/ 3347997 w 12187340"/>
              <a:gd name="connsiteY6834" fmla="*/ 131326 h 1154858"/>
              <a:gd name="connsiteX6835" fmla="*/ 3347997 w 12187340"/>
              <a:gd name="connsiteY6835" fmla="*/ 138343 h 1154858"/>
              <a:gd name="connsiteX6836" fmla="*/ 3362692 w 12187340"/>
              <a:gd name="connsiteY6836" fmla="*/ 140749 h 1154858"/>
              <a:gd name="connsiteX6837" fmla="*/ 2903915 w 12187340"/>
              <a:gd name="connsiteY6837" fmla="*/ 140348 h 1154858"/>
              <a:gd name="connsiteX6838" fmla="*/ 2908574 w 12187340"/>
              <a:gd name="connsiteY6838" fmla="*/ 139747 h 1154858"/>
              <a:gd name="connsiteX6839" fmla="*/ 2908574 w 12187340"/>
              <a:gd name="connsiteY6839" fmla="*/ 137541 h 1154858"/>
              <a:gd name="connsiteX6840" fmla="*/ 2904273 w 12187340"/>
              <a:gd name="connsiteY6840" fmla="*/ 136740 h 1154858"/>
              <a:gd name="connsiteX6841" fmla="*/ 2899614 w 12187340"/>
              <a:gd name="connsiteY6841" fmla="*/ 137541 h 1154858"/>
              <a:gd name="connsiteX6842" fmla="*/ 2899614 w 12187340"/>
              <a:gd name="connsiteY6842" fmla="*/ 139747 h 1154858"/>
              <a:gd name="connsiteX6843" fmla="*/ 2903915 w 12187340"/>
              <a:gd name="connsiteY6843" fmla="*/ 140348 h 1154858"/>
              <a:gd name="connsiteX6844" fmla="*/ 3763763 w 12187340"/>
              <a:gd name="connsiteY6844" fmla="*/ 139946 h 1154858"/>
              <a:gd name="connsiteX6845" fmla="*/ 3784552 w 12187340"/>
              <a:gd name="connsiteY6845" fmla="*/ 136738 h 1154858"/>
              <a:gd name="connsiteX6846" fmla="*/ 3763405 w 12187340"/>
              <a:gd name="connsiteY6846" fmla="*/ 133330 h 1154858"/>
              <a:gd name="connsiteX6847" fmla="*/ 3763763 w 12187340"/>
              <a:gd name="connsiteY6847" fmla="*/ 139946 h 1154858"/>
              <a:gd name="connsiteX6848" fmla="*/ 2898897 w 12187340"/>
              <a:gd name="connsiteY6848" fmla="*/ 139747 h 1154858"/>
              <a:gd name="connsiteX6849" fmla="*/ 2898897 w 12187340"/>
              <a:gd name="connsiteY6849" fmla="*/ 137742 h 1154858"/>
              <a:gd name="connsiteX6850" fmla="*/ 2892446 w 12187340"/>
              <a:gd name="connsiteY6850" fmla="*/ 138744 h 1154858"/>
              <a:gd name="connsiteX6851" fmla="*/ 2898897 w 12187340"/>
              <a:gd name="connsiteY6851" fmla="*/ 139747 h 1154858"/>
              <a:gd name="connsiteX6852" fmla="*/ 2909291 w 12187340"/>
              <a:gd name="connsiteY6852" fmla="*/ 139547 h 1154858"/>
              <a:gd name="connsiteX6853" fmla="*/ 2915743 w 12187340"/>
              <a:gd name="connsiteY6853" fmla="*/ 138545 h 1154858"/>
              <a:gd name="connsiteX6854" fmla="*/ 2909291 w 12187340"/>
              <a:gd name="connsiteY6854" fmla="*/ 137542 h 1154858"/>
              <a:gd name="connsiteX6855" fmla="*/ 2909291 w 12187340"/>
              <a:gd name="connsiteY6855" fmla="*/ 139547 h 1154858"/>
              <a:gd name="connsiteX6856" fmla="*/ 3040831 w 12187340"/>
              <a:gd name="connsiteY6856" fmla="*/ 139547 h 1154858"/>
              <a:gd name="connsiteX6857" fmla="*/ 3047641 w 12187340"/>
              <a:gd name="connsiteY6857" fmla="*/ 138545 h 1154858"/>
              <a:gd name="connsiteX6858" fmla="*/ 3047641 w 12187340"/>
              <a:gd name="connsiteY6858" fmla="*/ 134936 h 1154858"/>
              <a:gd name="connsiteX6859" fmla="*/ 3040114 w 12187340"/>
              <a:gd name="connsiteY6859" fmla="*/ 133733 h 1154858"/>
              <a:gd name="connsiteX6860" fmla="*/ 3032946 w 12187340"/>
              <a:gd name="connsiteY6860" fmla="*/ 134936 h 1154858"/>
              <a:gd name="connsiteX6861" fmla="*/ 3032946 w 12187340"/>
              <a:gd name="connsiteY6861" fmla="*/ 138344 h 1154858"/>
              <a:gd name="connsiteX6862" fmla="*/ 3040831 w 12187340"/>
              <a:gd name="connsiteY6862" fmla="*/ 139547 h 1154858"/>
              <a:gd name="connsiteX6863" fmla="*/ 11695230 w 12187340"/>
              <a:gd name="connsiteY6863" fmla="*/ 139346 h 1154858"/>
              <a:gd name="connsiteX6864" fmla="*/ 11709925 w 12187340"/>
              <a:gd name="connsiteY6864" fmla="*/ 134133 h 1154858"/>
              <a:gd name="connsiteX6865" fmla="*/ 11690572 w 12187340"/>
              <a:gd name="connsiteY6865" fmla="*/ 109071 h 1154858"/>
              <a:gd name="connsiteX6866" fmla="*/ 11685912 w 12187340"/>
              <a:gd name="connsiteY6866" fmla="*/ 105663 h 1154858"/>
              <a:gd name="connsiteX6867" fmla="*/ 11684834 w 12187340"/>
              <a:gd name="connsiteY6867" fmla="*/ 105663 h 1154858"/>
              <a:gd name="connsiteX6868" fmla="*/ 11690209 w 12187340"/>
              <a:gd name="connsiteY6868" fmla="*/ 134735 h 1154858"/>
              <a:gd name="connsiteX6869" fmla="*/ 11695227 w 12187340"/>
              <a:gd name="connsiteY6869" fmla="*/ 139346 h 1154858"/>
              <a:gd name="connsiteX6870" fmla="*/ 3813225 w 12187340"/>
              <a:gd name="connsiteY6870" fmla="*/ 139146 h 1154858"/>
              <a:gd name="connsiteX6871" fmla="*/ 3813225 w 12187340"/>
              <a:gd name="connsiteY6871" fmla="*/ 134133 h 1154858"/>
              <a:gd name="connsiteX6872" fmla="*/ 3796379 w 12187340"/>
              <a:gd name="connsiteY6872" fmla="*/ 136740 h 1154858"/>
              <a:gd name="connsiteX6873" fmla="*/ 3813225 w 12187340"/>
              <a:gd name="connsiteY6873" fmla="*/ 139146 h 1154858"/>
              <a:gd name="connsiteX6874" fmla="*/ 2793163 w 12187340"/>
              <a:gd name="connsiteY6874" fmla="*/ 138946 h 1154858"/>
              <a:gd name="connsiteX6875" fmla="*/ 2794955 w 12187340"/>
              <a:gd name="connsiteY6875" fmla="*/ 138747 h 1154858"/>
              <a:gd name="connsiteX6876" fmla="*/ 2795672 w 12187340"/>
              <a:gd name="connsiteY6876" fmla="*/ 138747 h 1154858"/>
              <a:gd name="connsiteX6877" fmla="*/ 2796030 w 12187340"/>
              <a:gd name="connsiteY6877" fmla="*/ 138747 h 1154858"/>
              <a:gd name="connsiteX6878" fmla="*/ 2797464 w 12187340"/>
              <a:gd name="connsiteY6878" fmla="*/ 138946 h 1154858"/>
              <a:gd name="connsiteX6879" fmla="*/ 2797464 w 12187340"/>
              <a:gd name="connsiteY6879" fmla="*/ 138545 h 1154858"/>
              <a:gd name="connsiteX6880" fmla="*/ 2796030 w 12187340"/>
              <a:gd name="connsiteY6880" fmla="*/ 138744 h 1154858"/>
              <a:gd name="connsiteX6881" fmla="*/ 2797464 w 12187340"/>
              <a:gd name="connsiteY6881" fmla="*/ 138343 h 1154858"/>
              <a:gd name="connsiteX6882" fmla="*/ 2797464 w 12187340"/>
              <a:gd name="connsiteY6882" fmla="*/ 137340 h 1154858"/>
              <a:gd name="connsiteX6883" fmla="*/ 2797464 w 12187340"/>
              <a:gd name="connsiteY6883" fmla="*/ 136739 h 1154858"/>
              <a:gd name="connsiteX6884" fmla="*/ 2796030 w 12187340"/>
              <a:gd name="connsiteY6884" fmla="*/ 136939 h 1154858"/>
              <a:gd name="connsiteX6885" fmla="*/ 2797464 w 12187340"/>
              <a:gd name="connsiteY6885" fmla="*/ 136538 h 1154858"/>
              <a:gd name="connsiteX6886" fmla="*/ 2797464 w 12187340"/>
              <a:gd name="connsiteY6886" fmla="*/ 135736 h 1154858"/>
              <a:gd name="connsiteX6887" fmla="*/ 2796030 w 12187340"/>
              <a:gd name="connsiteY6887" fmla="*/ 135334 h 1154858"/>
              <a:gd name="connsiteX6888" fmla="*/ 2797464 w 12187340"/>
              <a:gd name="connsiteY6888" fmla="*/ 135534 h 1154858"/>
              <a:gd name="connsiteX6889" fmla="*/ 2797464 w 12187340"/>
              <a:gd name="connsiteY6889" fmla="*/ 135132 h 1154858"/>
              <a:gd name="connsiteX6890" fmla="*/ 2796030 w 12187340"/>
              <a:gd name="connsiteY6890" fmla="*/ 135332 h 1154858"/>
              <a:gd name="connsiteX6891" fmla="*/ 2795672 w 12187340"/>
              <a:gd name="connsiteY6891" fmla="*/ 135332 h 1154858"/>
              <a:gd name="connsiteX6892" fmla="*/ 2794955 w 12187340"/>
              <a:gd name="connsiteY6892" fmla="*/ 135332 h 1154858"/>
              <a:gd name="connsiteX6893" fmla="*/ 2793163 w 12187340"/>
              <a:gd name="connsiteY6893" fmla="*/ 134931 h 1154858"/>
              <a:gd name="connsiteX6894" fmla="*/ 2795672 w 12187340"/>
              <a:gd name="connsiteY6894" fmla="*/ 135130 h 1154858"/>
              <a:gd name="connsiteX6895" fmla="*/ 2797464 w 12187340"/>
              <a:gd name="connsiteY6895" fmla="*/ 134931 h 1154858"/>
              <a:gd name="connsiteX6896" fmla="*/ 2797464 w 12187340"/>
              <a:gd name="connsiteY6896" fmla="*/ 133928 h 1154858"/>
              <a:gd name="connsiteX6897" fmla="*/ 2796031 w 12187340"/>
              <a:gd name="connsiteY6897" fmla="*/ 133527 h 1154858"/>
              <a:gd name="connsiteX6898" fmla="*/ 2797464 w 12187340"/>
              <a:gd name="connsiteY6898" fmla="*/ 133726 h 1154858"/>
              <a:gd name="connsiteX6899" fmla="*/ 2797464 w 12187340"/>
              <a:gd name="connsiteY6899" fmla="*/ 133325 h 1154858"/>
              <a:gd name="connsiteX6900" fmla="*/ 2796031 w 12187340"/>
              <a:gd name="connsiteY6900" fmla="*/ 133526 h 1154858"/>
              <a:gd name="connsiteX6901" fmla="*/ 2795314 w 12187340"/>
              <a:gd name="connsiteY6901" fmla="*/ 133526 h 1154858"/>
              <a:gd name="connsiteX6902" fmla="*/ 2794597 w 12187340"/>
              <a:gd name="connsiteY6902" fmla="*/ 133526 h 1154858"/>
              <a:gd name="connsiteX6903" fmla="*/ 2793163 w 12187340"/>
              <a:gd name="connsiteY6903" fmla="*/ 133325 h 1154858"/>
              <a:gd name="connsiteX6904" fmla="*/ 2793163 w 12187340"/>
              <a:gd name="connsiteY6904" fmla="*/ 133726 h 1154858"/>
              <a:gd name="connsiteX6905" fmla="*/ 2794597 w 12187340"/>
              <a:gd name="connsiteY6905" fmla="*/ 133527 h 1154858"/>
              <a:gd name="connsiteX6906" fmla="*/ 2793163 w 12187340"/>
              <a:gd name="connsiteY6906" fmla="*/ 133928 h 1154858"/>
              <a:gd name="connsiteX6907" fmla="*/ 2793163 w 12187340"/>
              <a:gd name="connsiteY6907" fmla="*/ 134931 h 1154858"/>
              <a:gd name="connsiteX6908" fmla="*/ 2793163 w 12187340"/>
              <a:gd name="connsiteY6908" fmla="*/ 135532 h 1154858"/>
              <a:gd name="connsiteX6909" fmla="*/ 2794955 w 12187340"/>
              <a:gd name="connsiteY6909" fmla="*/ 135332 h 1154858"/>
              <a:gd name="connsiteX6910" fmla="*/ 2793163 w 12187340"/>
              <a:gd name="connsiteY6910" fmla="*/ 135733 h 1154858"/>
              <a:gd name="connsiteX6911" fmla="*/ 2793163 w 12187340"/>
              <a:gd name="connsiteY6911" fmla="*/ 136535 h 1154858"/>
              <a:gd name="connsiteX6912" fmla="*/ 2794597 w 12187340"/>
              <a:gd name="connsiteY6912" fmla="*/ 136937 h 1154858"/>
              <a:gd name="connsiteX6913" fmla="*/ 2793163 w 12187340"/>
              <a:gd name="connsiteY6913" fmla="*/ 136736 h 1154858"/>
              <a:gd name="connsiteX6914" fmla="*/ 2793163 w 12187340"/>
              <a:gd name="connsiteY6914" fmla="*/ 137337 h 1154858"/>
              <a:gd name="connsiteX6915" fmla="*/ 2793163 w 12187340"/>
              <a:gd name="connsiteY6915" fmla="*/ 138339 h 1154858"/>
              <a:gd name="connsiteX6916" fmla="*/ 2794955 w 12187340"/>
              <a:gd name="connsiteY6916" fmla="*/ 138741 h 1154858"/>
              <a:gd name="connsiteX6917" fmla="*/ 2793163 w 12187340"/>
              <a:gd name="connsiteY6917" fmla="*/ 138540 h 1154858"/>
              <a:gd name="connsiteX6918" fmla="*/ 2793163 w 12187340"/>
              <a:gd name="connsiteY6918" fmla="*/ 138941 h 1154858"/>
              <a:gd name="connsiteX6919" fmla="*/ 2793163 w 12187340"/>
              <a:gd name="connsiteY6919" fmla="*/ 137342 h 1154858"/>
              <a:gd name="connsiteX6920" fmla="*/ 2794597 w 12187340"/>
              <a:gd name="connsiteY6920" fmla="*/ 136941 h 1154858"/>
              <a:gd name="connsiteX6921" fmla="*/ 2795314 w 12187340"/>
              <a:gd name="connsiteY6921" fmla="*/ 136941 h 1154858"/>
              <a:gd name="connsiteX6922" fmla="*/ 2796031 w 12187340"/>
              <a:gd name="connsiteY6922" fmla="*/ 136941 h 1154858"/>
              <a:gd name="connsiteX6923" fmla="*/ 2797464 w 12187340"/>
              <a:gd name="connsiteY6923" fmla="*/ 137342 h 1154858"/>
              <a:gd name="connsiteX6924" fmla="*/ 2795314 w 12187340"/>
              <a:gd name="connsiteY6924" fmla="*/ 137143 h 1154858"/>
              <a:gd name="connsiteX6925" fmla="*/ 2793163 w 12187340"/>
              <a:gd name="connsiteY6925" fmla="*/ 137342 h 1154858"/>
              <a:gd name="connsiteX6926" fmla="*/ 2891370 w 12187340"/>
              <a:gd name="connsiteY6926" fmla="*/ 138545 h 1154858"/>
              <a:gd name="connsiteX6927" fmla="*/ 2898897 w 12187340"/>
              <a:gd name="connsiteY6927" fmla="*/ 137342 h 1154858"/>
              <a:gd name="connsiteX6928" fmla="*/ 2898897 w 12187340"/>
              <a:gd name="connsiteY6928" fmla="*/ 135939 h 1154858"/>
              <a:gd name="connsiteX6929" fmla="*/ 2891012 w 12187340"/>
              <a:gd name="connsiteY6929" fmla="*/ 134736 h 1154858"/>
              <a:gd name="connsiteX6930" fmla="*/ 2891370 w 12187340"/>
              <a:gd name="connsiteY6930" fmla="*/ 138545 h 1154858"/>
              <a:gd name="connsiteX6931" fmla="*/ 2916818 w 12187340"/>
              <a:gd name="connsiteY6931" fmla="*/ 138344 h 1154858"/>
              <a:gd name="connsiteX6932" fmla="*/ 2917176 w 12187340"/>
              <a:gd name="connsiteY6932" fmla="*/ 134735 h 1154858"/>
              <a:gd name="connsiteX6933" fmla="*/ 2909291 w 12187340"/>
              <a:gd name="connsiteY6933" fmla="*/ 136139 h 1154858"/>
              <a:gd name="connsiteX6934" fmla="*/ 2909291 w 12187340"/>
              <a:gd name="connsiteY6934" fmla="*/ 137141 h 1154858"/>
              <a:gd name="connsiteX6935" fmla="*/ 2916817 w 12187340"/>
              <a:gd name="connsiteY6935" fmla="*/ 138344 h 1154858"/>
              <a:gd name="connsiteX6936" fmla="*/ 3031871 w 12187340"/>
              <a:gd name="connsiteY6936" fmla="*/ 138344 h 1154858"/>
              <a:gd name="connsiteX6937" fmla="*/ 3031871 w 12187340"/>
              <a:gd name="connsiteY6937" fmla="*/ 134936 h 1154858"/>
              <a:gd name="connsiteX6938" fmla="*/ 3020760 w 12187340"/>
              <a:gd name="connsiteY6938" fmla="*/ 136540 h 1154858"/>
              <a:gd name="connsiteX6939" fmla="*/ 3031871 w 12187340"/>
              <a:gd name="connsiteY6939" fmla="*/ 138344 h 1154858"/>
              <a:gd name="connsiteX6940" fmla="*/ 3048716 w 12187340"/>
              <a:gd name="connsiteY6940" fmla="*/ 138344 h 1154858"/>
              <a:gd name="connsiteX6941" fmla="*/ 3059827 w 12187340"/>
              <a:gd name="connsiteY6941" fmla="*/ 136741 h 1154858"/>
              <a:gd name="connsiteX6942" fmla="*/ 3048716 w 12187340"/>
              <a:gd name="connsiteY6942" fmla="*/ 134936 h 1154858"/>
              <a:gd name="connsiteX6943" fmla="*/ 3048716 w 12187340"/>
              <a:gd name="connsiteY6943" fmla="*/ 138344 h 1154858"/>
              <a:gd name="connsiteX6944" fmla="*/ 3346205 w 12187340"/>
              <a:gd name="connsiteY6944" fmla="*/ 138145 h 1154858"/>
              <a:gd name="connsiteX6945" fmla="*/ 3346205 w 12187340"/>
              <a:gd name="connsiteY6945" fmla="*/ 131528 h 1154858"/>
              <a:gd name="connsiteX6946" fmla="*/ 3324699 w 12187340"/>
              <a:gd name="connsiteY6946" fmla="*/ 134937 h 1154858"/>
              <a:gd name="connsiteX6947" fmla="*/ 3346205 w 12187340"/>
              <a:gd name="connsiteY6947" fmla="*/ 138145 h 1154858"/>
              <a:gd name="connsiteX6948" fmla="*/ 3379179 w 12187340"/>
              <a:gd name="connsiteY6948" fmla="*/ 138145 h 1154858"/>
              <a:gd name="connsiteX6949" fmla="*/ 3402835 w 12187340"/>
              <a:gd name="connsiteY6949" fmla="*/ 134736 h 1154858"/>
              <a:gd name="connsiteX6950" fmla="*/ 3379538 w 12187340"/>
              <a:gd name="connsiteY6950" fmla="*/ 131127 h 1154858"/>
              <a:gd name="connsiteX6951" fmla="*/ 3379180 w 12187340"/>
              <a:gd name="connsiteY6951" fmla="*/ 138145 h 1154858"/>
              <a:gd name="connsiteX6952" fmla="*/ 2801049 w 12187340"/>
              <a:gd name="connsiteY6952" fmla="*/ 137743 h 1154858"/>
              <a:gd name="connsiteX6953" fmla="*/ 2801049 w 12187340"/>
              <a:gd name="connsiteY6953" fmla="*/ 136340 h 1154858"/>
              <a:gd name="connsiteX6954" fmla="*/ 2797823 w 12187340"/>
              <a:gd name="connsiteY6954" fmla="*/ 136739 h 1154858"/>
              <a:gd name="connsiteX6955" fmla="*/ 2797823 w 12187340"/>
              <a:gd name="connsiteY6955" fmla="*/ 137340 h 1154858"/>
              <a:gd name="connsiteX6956" fmla="*/ 2801049 w 12187340"/>
              <a:gd name="connsiteY6956" fmla="*/ 137741 h 1154858"/>
              <a:gd name="connsiteX6957" fmla="*/ 2899614 w 12187340"/>
              <a:gd name="connsiteY6957" fmla="*/ 137142 h 1154858"/>
              <a:gd name="connsiteX6958" fmla="*/ 2903198 w 12187340"/>
              <a:gd name="connsiteY6958" fmla="*/ 136541 h 1154858"/>
              <a:gd name="connsiteX6959" fmla="*/ 2899255 w 12187340"/>
              <a:gd name="connsiteY6959" fmla="*/ 136140 h 1154858"/>
              <a:gd name="connsiteX6960" fmla="*/ 2899613 w 12187340"/>
              <a:gd name="connsiteY6960" fmla="*/ 137142 h 1154858"/>
              <a:gd name="connsiteX6961" fmla="*/ 2908574 w 12187340"/>
              <a:gd name="connsiteY6961" fmla="*/ 137142 h 1154858"/>
              <a:gd name="connsiteX6962" fmla="*/ 2908574 w 12187340"/>
              <a:gd name="connsiteY6962" fmla="*/ 136140 h 1154858"/>
              <a:gd name="connsiteX6963" fmla="*/ 2905349 w 12187340"/>
              <a:gd name="connsiteY6963" fmla="*/ 136541 h 1154858"/>
              <a:gd name="connsiteX6964" fmla="*/ 2908574 w 12187340"/>
              <a:gd name="connsiteY6964" fmla="*/ 137142 h 1154858"/>
              <a:gd name="connsiteX6965" fmla="*/ 2797823 w 12187340"/>
              <a:gd name="connsiteY6965" fmla="*/ 136541 h 1154858"/>
              <a:gd name="connsiteX6966" fmla="*/ 2800690 w 12187340"/>
              <a:gd name="connsiteY6966" fmla="*/ 136140 h 1154858"/>
              <a:gd name="connsiteX6967" fmla="*/ 2801048 w 12187340"/>
              <a:gd name="connsiteY6967" fmla="*/ 136140 h 1154858"/>
              <a:gd name="connsiteX6968" fmla="*/ 2801048 w 12187340"/>
              <a:gd name="connsiteY6968" fmla="*/ 134536 h 1154858"/>
              <a:gd name="connsiteX6969" fmla="*/ 2797823 w 12187340"/>
              <a:gd name="connsiteY6969" fmla="*/ 135135 h 1154858"/>
              <a:gd name="connsiteX6970" fmla="*/ 2797823 w 12187340"/>
              <a:gd name="connsiteY6970" fmla="*/ 135536 h 1154858"/>
              <a:gd name="connsiteX6971" fmla="*/ 2800690 w 12187340"/>
              <a:gd name="connsiteY6971" fmla="*/ 136137 h 1154858"/>
              <a:gd name="connsiteX6972" fmla="*/ 2797823 w 12187340"/>
              <a:gd name="connsiteY6972" fmla="*/ 135736 h 1154858"/>
              <a:gd name="connsiteX6973" fmla="*/ 2797823 w 12187340"/>
              <a:gd name="connsiteY6973" fmla="*/ 136537 h 1154858"/>
              <a:gd name="connsiteX6974" fmla="*/ 2904273 w 12187340"/>
              <a:gd name="connsiteY6974" fmla="*/ 136541 h 1154858"/>
              <a:gd name="connsiteX6975" fmla="*/ 2908574 w 12187340"/>
              <a:gd name="connsiteY6975" fmla="*/ 135740 h 1154858"/>
              <a:gd name="connsiteX6976" fmla="*/ 2908574 w 12187340"/>
              <a:gd name="connsiteY6976" fmla="*/ 133534 h 1154858"/>
              <a:gd name="connsiteX6977" fmla="*/ 2903915 w 12187340"/>
              <a:gd name="connsiteY6977" fmla="*/ 132733 h 1154858"/>
              <a:gd name="connsiteX6978" fmla="*/ 2899255 w 12187340"/>
              <a:gd name="connsiteY6978" fmla="*/ 133534 h 1154858"/>
              <a:gd name="connsiteX6979" fmla="*/ 2899255 w 12187340"/>
              <a:gd name="connsiteY6979" fmla="*/ 135740 h 1154858"/>
              <a:gd name="connsiteX6980" fmla="*/ 2904273 w 12187340"/>
              <a:gd name="connsiteY6980" fmla="*/ 136541 h 1154858"/>
              <a:gd name="connsiteX6981" fmla="*/ 3061978 w 12187340"/>
              <a:gd name="connsiteY6981" fmla="*/ 136541 h 1154858"/>
              <a:gd name="connsiteX6982" fmla="*/ 3062695 w 12187340"/>
              <a:gd name="connsiteY6982" fmla="*/ 130326 h 1154858"/>
              <a:gd name="connsiteX6983" fmla="*/ 3048716 w 12187340"/>
              <a:gd name="connsiteY6983" fmla="*/ 132331 h 1154858"/>
              <a:gd name="connsiteX6984" fmla="*/ 3048716 w 12187340"/>
              <a:gd name="connsiteY6984" fmla="*/ 134536 h 1154858"/>
              <a:gd name="connsiteX6985" fmla="*/ 3061978 w 12187340"/>
              <a:gd name="connsiteY6985" fmla="*/ 136541 h 1154858"/>
              <a:gd name="connsiteX6986" fmla="*/ 3018609 w 12187340"/>
              <a:gd name="connsiteY6986" fmla="*/ 136342 h 1154858"/>
              <a:gd name="connsiteX6987" fmla="*/ 3018967 w 12187340"/>
              <a:gd name="connsiteY6987" fmla="*/ 136342 h 1154858"/>
              <a:gd name="connsiteX6988" fmla="*/ 3031870 w 12187340"/>
              <a:gd name="connsiteY6988" fmla="*/ 134537 h 1154858"/>
              <a:gd name="connsiteX6989" fmla="*/ 3031870 w 12187340"/>
              <a:gd name="connsiteY6989" fmla="*/ 132532 h 1154858"/>
              <a:gd name="connsiteX6990" fmla="*/ 3018609 w 12187340"/>
              <a:gd name="connsiteY6990" fmla="*/ 130527 h 1154858"/>
              <a:gd name="connsiteX6991" fmla="*/ 3018609 w 12187340"/>
              <a:gd name="connsiteY6991" fmla="*/ 130328 h 1154858"/>
              <a:gd name="connsiteX6992" fmla="*/ 3018251 w 12187340"/>
              <a:gd name="connsiteY6992" fmla="*/ 130328 h 1154858"/>
              <a:gd name="connsiteX6993" fmla="*/ 3018609 w 12187340"/>
              <a:gd name="connsiteY6993" fmla="*/ 136343 h 1154858"/>
              <a:gd name="connsiteX6994" fmla="*/ 2909291 w 12187340"/>
              <a:gd name="connsiteY6994" fmla="*/ 135741 h 1154858"/>
              <a:gd name="connsiteX6995" fmla="*/ 2916101 w 12187340"/>
              <a:gd name="connsiteY6995" fmla="*/ 134738 h 1154858"/>
              <a:gd name="connsiteX6996" fmla="*/ 2909291 w 12187340"/>
              <a:gd name="connsiteY6996" fmla="*/ 133535 h 1154858"/>
              <a:gd name="connsiteX6997" fmla="*/ 2909291 w 12187340"/>
              <a:gd name="connsiteY6997" fmla="*/ 135741 h 1154858"/>
              <a:gd name="connsiteX6998" fmla="*/ 2898897 w 12187340"/>
              <a:gd name="connsiteY6998" fmla="*/ 135541 h 1154858"/>
              <a:gd name="connsiteX6999" fmla="*/ 2898897 w 12187340"/>
              <a:gd name="connsiteY6999" fmla="*/ 133536 h 1154858"/>
              <a:gd name="connsiteX7000" fmla="*/ 2892087 w 12187340"/>
              <a:gd name="connsiteY7000" fmla="*/ 134539 h 1154858"/>
              <a:gd name="connsiteX7001" fmla="*/ 2898897 w 12187340"/>
              <a:gd name="connsiteY7001" fmla="*/ 135541 h 1154858"/>
              <a:gd name="connsiteX7002" fmla="*/ 3790286 w 12187340"/>
              <a:gd name="connsiteY7002" fmla="*/ 135541 h 1154858"/>
              <a:gd name="connsiteX7003" fmla="*/ 3813225 w 12187340"/>
              <a:gd name="connsiteY7003" fmla="*/ 132133 h 1154858"/>
              <a:gd name="connsiteX7004" fmla="*/ 3813225 w 12187340"/>
              <a:gd name="connsiteY7004" fmla="*/ 119301 h 1154858"/>
              <a:gd name="connsiteX7005" fmla="*/ 3787777 w 12187340"/>
              <a:gd name="connsiteY7005" fmla="*/ 115291 h 1154858"/>
              <a:gd name="connsiteX7006" fmla="*/ 3763405 w 12187340"/>
              <a:gd name="connsiteY7006" fmla="*/ 118900 h 1154858"/>
              <a:gd name="connsiteX7007" fmla="*/ 3763405 w 12187340"/>
              <a:gd name="connsiteY7007" fmla="*/ 131732 h 1154858"/>
              <a:gd name="connsiteX7008" fmla="*/ 3790286 w 12187340"/>
              <a:gd name="connsiteY7008" fmla="*/ 135541 h 1154858"/>
              <a:gd name="connsiteX7009" fmla="*/ 2797823 w 12187340"/>
              <a:gd name="connsiteY7009" fmla="*/ 134936 h 1154858"/>
              <a:gd name="connsiteX7010" fmla="*/ 2800690 w 12187340"/>
              <a:gd name="connsiteY7010" fmla="*/ 134335 h 1154858"/>
              <a:gd name="connsiteX7011" fmla="*/ 2801048 w 12187340"/>
              <a:gd name="connsiteY7011" fmla="*/ 134335 h 1154858"/>
              <a:gd name="connsiteX7012" fmla="*/ 2801406 w 12187340"/>
              <a:gd name="connsiteY7012" fmla="*/ 132731 h 1154858"/>
              <a:gd name="connsiteX7013" fmla="*/ 2797822 w 12187340"/>
              <a:gd name="connsiteY7013" fmla="*/ 133332 h 1154858"/>
              <a:gd name="connsiteX7014" fmla="*/ 2797822 w 12187340"/>
              <a:gd name="connsiteY7014" fmla="*/ 133733 h 1154858"/>
              <a:gd name="connsiteX7015" fmla="*/ 2800689 w 12187340"/>
              <a:gd name="connsiteY7015" fmla="*/ 134334 h 1154858"/>
              <a:gd name="connsiteX7016" fmla="*/ 2797822 w 12187340"/>
              <a:gd name="connsiteY7016" fmla="*/ 133933 h 1154858"/>
              <a:gd name="connsiteX7017" fmla="*/ 2797822 w 12187340"/>
              <a:gd name="connsiteY7017" fmla="*/ 134935 h 1154858"/>
              <a:gd name="connsiteX7018" fmla="*/ 2917176 w 12187340"/>
              <a:gd name="connsiteY7018" fmla="*/ 134534 h 1154858"/>
              <a:gd name="connsiteX7019" fmla="*/ 2917534 w 12187340"/>
              <a:gd name="connsiteY7019" fmla="*/ 130725 h 1154858"/>
              <a:gd name="connsiteX7020" fmla="*/ 2909291 w 12187340"/>
              <a:gd name="connsiteY7020" fmla="*/ 131928 h 1154858"/>
              <a:gd name="connsiteX7021" fmla="*/ 2909291 w 12187340"/>
              <a:gd name="connsiteY7021" fmla="*/ 133131 h 1154858"/>
              <a:gd name="connsiteX7022" fmla="*/ 2917176 w 12187340"/>
              <a:gd name="connsiteY7022" fmla="*/ 134534 h 1154858"/>
              <a:gd name="connsiteX7023" fmla="*/ 2891012 w 12187340"/>
              <a:gd name="connsiteY7023" fmla="*/ 134335 h 1154858"/>
              <a:gd name="connsiteX7024" fmla="*/ 2898897 w 12187340"/>
              <a:gd name="connsiteY7024" fmla="*/ 133132 h 1154858"/>
              <a:gd name="connsiteX7025" fmla="*/ 2898897 w 12187340"/>
              <a:gd name="connsiteY7025" fmla="*/ 131929 h 1154858"/>
              <a:gd name="connsiteX7026" fmla="*/ 2890653 w 12187340"/>
              <a:gd name="connsiteY7026" fmla="*/ 130726 h 1154858"/>
              <a:gd name="connsiteX7027" fmla="*/ 2891011 w 12187340"/>
              <a:gd name="connsiteY7027" fmla="*/ 134335 h 1154858"/>
              <a:gd name="connsiteX7028" fmla="*/ 3032587 w 12187340"/>
              <a:gd name="connsiteY7028" fmla="*/ 134335 h 1154858"/>
              <a:gd name="connsiteX7029" fmla="*/ 3038322 w 12187340"/>
              <a:gd name="connsiteY7029" fmla="*/ 133332 h 1154858"/>
              <a:gd name="connsiteX7030" fmla="*/ 3032587 w 12187340"/>
              <a:gd name="connsiteY7030" fmla="*/ 132531 h 1154858"/>
              <a:gd name="connsiteX7031" fmla="*/ 3032587 w 12187340"/>
              <a:gd name="connsiteY7031" fmla="*/ 134335 h 1154858"/>
              <a:gd name="connsiteX7032" fmla="*/ 3047641 w 12187340"/>
              <a:gd name="connsiteY7032" fmla="*/ 134335 h 1154858"/>
              <a:gd name="connsiteX7033" fmla="*/ 3047641 w 12187340"/>
              <a:gd name="connsiteY7033" fmla="*/ 132530 h 1154858"/>
              <a:gd name="connsiteX7034" fmla="*/ 3042265 w 12187340"/>
              <a:gd name="connsiteY7034" fmla="*/ 133533 h 1154858"/>
              <a:gd name="connsiteX7035" fmla="*/ 3047641 w 12187340"/>
              <a:gd name="connsiteY7035" fmla="*/ 134334 h 1154858"/>
              <a:gd name="connsiteX7036" fmla="*/ 3406061 w 12187340"/>
              <a:gd name="connsiteY7036" fmla="*/ 134135 h 1154858"/>
              <a:gd name="connsiteX7037" fmla="*/ 3406777 w 12187340"/>
              <a:gd name="connsiteY7037" fmla="*/ 122306 h 1154858"/>
              <a:gd name="connsiteX7038" fmla="*/ 3379538 w 12187340"/>
              <a:gd name="connsiteY7038" fmla="*/ 126516 h 1154858"/>
              <a:gd name="connsiteX7039" fmla="*/ 3379538 w 12187340"/>
              <a:gd name="connsiteY7039" fmla="*/ 130125 h 1154858"/>
              <a:gd name="connsiteX7040" fmla="*/ 3406061 w 12187340"/>
              <a:gd name="connsiteY7040" fmla="*/ 134135 h 1154858"/>
              <a:gd name="connsiteX7041" fmla="*/ 2795314 w 12187340"/>
              <a:gd name="connsiteY7041" fmla="*/ 133333 h 1154858"/>
              <a:gd name="connsiteX7042" fmla="*/ 2797464 w 12187340"/>
              <a:gd name="connsiteY7042" fmla="*/ 133134 h 1154858"/>
              <a:gd name="connsiteX7043" fmla="*/ 2797464 w 12187340"/>
              <a:gd name="connsiteY7043" fmla="*/ 132131 h 1154858"/>
              <a:gd name="connsiteX7044" fmla="*/ 2796031 w 12187340"/>
              <a:gd name="connsiteY7044" fmla="*/ 131730 h 1154858"/>
              <a:gd name="connsiteX7045" fmla="*/ 2797464 w 12187340"/>
              <a:gd name="connsiteY7045" fmla="*/ 131931 h 1154858"/>
              <a:gd name="connsiteX7046" fmla="*/ 2797464 w 12187340"/>
              <a:gd name="connsiteY7046" fmla="*/ 131529 h 1154858"/>
              <a:gd name="connsiteX7047" fmla="*/ 2796031 w 12187340"/>
              <a:gd name="connsiteY7047" fmla="*/ 131730 h 1154858"/>
              <a:gd name="connsiteX7048" fmla="*/ 2795673 w 12187340"/>
              <a:gd name="connsiteY7048" fmla="*/ 131730 h 1154858"/>
              <a:gd name="connsiteX7049" fmla="*/ 2794956 w 12187340"/>
              <a:gd name="connsiteY7049" fmla="*/ 131730 h 1154858"/>
              <a:gd name="connsiteX7050" fmla="*/ 2793164 w 12187340"/>
              <a:gd name="connsiteY7050" fmla="*/ 131329 h 1154858"/>
              <a:gd name="connsiteX7051" fmla="*/ 2793164 w 12187340"/>
              <a:gd name="connsiteY7051" fmla="*/ 131930 h 1154858"/>
              <a:gd name="connsiteX7052" fmla="*/ 2794956 w 12187340"/>
              <a:gd name="connsiteY7052" fmla="*/ 131730 h 1154858"/>
              <a:gd name="connsiteX7053" fmla="*/ 2793164 w 12187340"/>
              <a:gd name="connsiteY7053" fmla="*/ 132131 h 1154858"/>
              <a:gd name="connsiteX7054" fmla="*/ 2793164 w 12187340"/>
              <a:gd name="connsiteY7054" fmla="*/ 133134 h 1154858"/>
              <a:gd name="connsiteX7055" fmla="*/ 2795314 w 12187340"/>
              <a:gd name="connsiteY7055" fmla="*/ 133335 h 1154858"/>
              <a:gd name="connsiteX7056" fmla="*/ 2797823 w 12187340"/>
              <a:gd name="connsiteY7056" fmla="*/ 133134 h 1154858"/>
              <a:gd name="connsiteX7057" fmla="*/ 2801049 w 12187340"/>
              <a:gd name="connsiteY7057" fmla="*/ 132533 h 1154858"/>
              <a:gd name="connsiteX7058" fmla="*/ 2797823 w 12187340"/>
              <a:gd name="connsiteY7058" fmla="*/ 132131 h 1154858"/>
              <a:gd name="connsiteX7059" fmla="*/ 2797823 w 12187340"/>
              <a:gd name="connsiteY7059" fmla="*/ 133134 h 1154858"/>
              <a:gd name="connsiteX7060" fmla="*/ 2899255 w 12187340"/>
              <a:gd name="connsiteY7060" fmla="*/ 133134 h 1154858"/>
              <a:gd name="connsiteX7061" fmla="*/ 2902840 w 12187340"/>
              <a:gd name="connsiteY7061" fmla="*/ 132533 h 1154858"/>
              <a:gd name="connsiteX7062" fmla="*/ 2899255 w 12187340"/>
              <a:gd name="connsiteY7062" fmla="*/ 132131 h 1154858"/>
              <a:gd name="connsiteX7063" fmla="*/ 2899255 w 12187340"/>
              <a:gd name="connsiteY7063" fmla="*/ 133134 h 1154858"/>
              <a:gd name="connsiteX7064" fmla="*/ 2908574 w 12187340"/>
              <a:gd name="connsiteY7064" fmla="*/ 133134 h 1154858"/>
              <a:gd name="connsiteX7065" fmla="*/ 2908574 w 12187340"/>
              <a:gd name="connsiteY7065" fmla="*/ 132131 h 1154858"/>
              <a:gd name="connsiteX7066" fmla="*/ 2904990 w 12187340"/>
              <a:gd name="connsiteY7066" fmla="*/ 132533 h 1154858"/>
              <a:gd name="connsiteX7067" fmla="*/ 2908574 w 12187340"/>
              <a:gd name="connsiteY7067" fmla="*/ 133134 h 1154858"/>
              <a:gd name="connsiteX7068" fmla="*/ 3040114 w 12187340"/>
              <a:gd name="connsiteY7068" fmla="*/ 133134 h 1154858"/>
              <a:gd name="connsiteX7069" fmla="*/ 3047641 w 12187340"/>
              <a:gd name="connsiteY7069" fmla="*/ 131931 h 1154858"/>
              <a:gd name="connsiteX7070" fmla="*/ 3047641 w 12187340"/>
              <a:gd name="connsiteY7070" fmla="*/ 128122 h 1154858"/>
              <a:gd name="connsiteX7071" fmla="*/ 3040831 w 12187340"/>
              <a:gd name="connsiteY7071" fmla="*/ 127119 h 1154858"/>
              <a:gd name="connsiteX7072" fmla="*/ 3032587 w 12187340"/>
              <a:gd name="connsiteY7072" fmla="*/ 128322 h 1154858"/>
              <a:gd name="connsiteX7073" fmla="*/ 3032587 w 12187340"/>
              <a:gd name="connsiteY7073" fmla="*/ 131931 h 1154858"/>
              <a:gd name="connsiteX7074" fmla="*/ 3040114 w 12187340"/>
              <a:gd name="connsiteY7074" fmla="*/ 133134 h 1154858"/>
              <a:gd name="connsiteX7075" fmla="*/ 2801407 w 12187340"/>
              <a:gd name="connsiteY7075" fmla="*/ 132332 h 1154858"/>
              <a:gd name="connsiteX7076" fmla="*/ 2801407 w 12187340"/>
              <a:gd name="connsiteY7076" fmla="*/ 130728 h 1154858"/>
              <a:gd name="connsiteX7077" fmla="*/ 2801049 w 12187340"/>
              <a:gd name="connsiteY7077" fmla="*/ 130728 h 1154858"/>
              <a:gd name="connsiteX7078" fmla="*/ 2797823 w 12187340"/>
              <a:gd name="connsiteY7078" fmla="*/ 130327 h 1154858"/>
              <a:gd name="connsiteX7079" fmla="*/ 2797823 w 12187340"/>
              <a:gd name="connsiteY7079" fmla="*/ 131128 h 1154858"/>
              <a:gd name="connsiteX7080" fmla="*/ 2801049 w 12187340"/>
              <a:gd name="connsiteY7080" fmla="*/ 130727 h 1154858"/>
              <a:gd name="connsiteX7081" fmla="*/ 2797823 w 12187340"/>
              <a:gd name="connsiteY7081" fmla="*/ 131328 h 1154858"/>
              <a:gd name="connsiteX7082" fmla="*/ 2797823 w 12187340"/>
              <a:gd name="connsiteY7082" fmla="*/ 131929 h 1154858"/>
              <a:gd name="connsiteX7083" fmla="*/ 2801407 w 12187340"/>
              <a:gd name="connsiteY7083" fmla="*/ 132330 h 1154858"/>
              <a:gd name="connsiteX7084" fmla="*/ 2903915 w 12187340"/>
              <a:gd name="connsiteY7084" fmla="*/ 132332 h 1154858"/>
              <a:gd name="connsiteX7085" fmla="*/ 2908574 w 12187340"/>
              <a:gd name="connsiteY7085" fmla="*/ 131731 h 1154858"/>
              <a:gd name="connsiteX7086" fmla="*/ 2908574 w 12187340"/>
              <a:gd name="connsiteY7086" fmla="*/ 129325 h 1154858"/>
              <a:gd name="connsiteX7087" fmla="*/ 2904273 w 12187340"/>
              <a:gd name="connsiteY7087" fmla="*/ 128724 h 1154858"/>
              <a:gd name="connsiteX7088" fmla="*/ 2899255 w 12187340"/>
              <a:gd name="connsiteY7088" fmla="*/ 129526 h 1154858"/>
              <a:gd name="connsiteX7089" fmla="*/ 2899255 w 12187340"/>
              <a:gd name="connsiteY7089" fmla="*/ 131731 h 1154858"/>
              <a:gd name="connsiteX7090" fmla="*/ 2903915 w 12187340"/>
              <a:gd name="connsiteY7090" fmla="*/ 132332 h 1154858"/>
              <a:gd name="connsiteX7091" fmla="*/ 3031871 w 12187340"/>
              <a:gd name="connsiteY7091" fmla="*/ 131931 h 1154858"/>
              <a:gd name="connsiteX7092" fmla="*/ 3031513 w 12187340"/>
              <a:gd name="connsiteY7092" fmla="*/ 128522 h 1154858"/>
              <a:gd name="connsiteX7093" fmla="*/ 3020760 w 12187340"/>
              <a:gd name="connsiteY7093" fmla="*/ 130126 h 1154858"/>
              <a:gd name="connsiteX7094" fmla="*/ 3031871 w 12187340"/>
              <a:gd name="connsiteY7094" fmla="*/ 131931 h 1154858"/>
              <a:gd name="connsiteX7095" fmla="*/ 3048716 w 12187340"/>
              <a:gd name="connsiteY7095" fmla="*/ 131931 h 1154858"/>
              <a:gd name="connsiteX7096" fmla="*/ 3060903 w 12187340"/>
              <a:gd name="connsiteY7096" fmla="*/ 130126 h 1154858"/>
              <a:gd name="connsiteX7097" fmla="*/ 3048716 w 12187340"/>
              <a:gd name="connsiteY7097" fmla="*/ 128322 h 1154858"/>
              <a:gd name="connsiteX7098" fmla="*/ 3048716 w 12187340"/>
              <a:gd name="connsiteY7098" fmla="*/ 131931 h 1154858"/>
              <a:gd name="connsiteX7099" fmla="*/ 11648636 w 12187340"/>
              <a:gd name="connsiteY7099" fmla="*/ 131931 h 1154858"/>
              <a:gd name="connsiteX7100" fmla="*/ 11657955 w 12187340"/>
              <a:gd name="connsiteY7100" fmla="*/ 111280 h 1154858"/>
              <a:gd name="connsiteX7101" fmla="*/ 11634658 w 12187340"/>
              <a:gd name="connsiteY7101" fmla="*/ 121104 h 1154858"/>
              <a:gd name="connsiteX7102" fmla="*/ 11642184 w 12187340"/>
              <a:gd name="connsiteY7102" fmla="*/ 127921 h 1154858"/>
              <a:gd name="connsiteX7103" fmla="*/ 11648636 w 12187340"/>
              <a:gd name="connsiteY7103" fmla="*/ 131931 h 1154858"/>
              <a:gd name="connsiteX7104" fmla="*/ 3816451 w 12187340"/>
              <a:gd name="connsiteY7104" fmla="*/ 131731 h 1154858"/>
              <a:gd name="connsiteX7105" fmla="*/ 3855877 w 12187340"/>
              <a:gd name="connsiteY7105" fmla="*/ 125516 h 1154858"/>
              <a:gd name="connsiteX7106" fmla="*/ 3816451 w 12187340"/>
              <a:gd name="connsiteY7106" fmla="*/ 119501 h 1154858"/>
              <a:gd name="connsiteX7107" fmla="*/ 3816451 w 12187340"/>
              <a:gd name="connsiteY7107" fmla="*/ 131731 h 1154858"/>
              <a:gd name="connsiteX7108" fmla="*/ 2795672 w 12187340"/>
              <a:gd name="connsiteY7108" fmla="*/ 131532 h 1154858"/>
              <a:gd name="connsiteX7109" fmla="*/ 2797464 w 12187340"/>
              <a:gd name="connsiteY7109" fmla="*/ 131332 h 1154858"/>
              <a:gd name="connsiteX7110" fmla="*/ 2797464 w 12187340"/>
              <a:gd name="connsiteY7110" fmla="*/ 130129 h 1154858"/>
              <a:gd name="connsiteX7111" fmla="*/ 2795314 w 12187340"/>
              <a:gd name="connsiteY7111" fmla="*/ 129929 h 1154858"/>
              <a:gd name="connsiteX7112" fmla="*/ 2793163 w 12187340"/>
              <a:gd name="connsiteY7112" fmla="*/ 130129 h 1154858"/>
              <a:gd name="connsiteX7113" fmla="*/ 2793163 w 12187340"/>
              <a:gd name="connsiteY7113" fmla="*/ 131131 h 1154858"/>
              <a:gd name="connsiteX7114" fmla="*/ 2795672 w 12187340"/>
              <a:gd name="connsiteY7114" fmla="*/ 131533 h 1154858"/>
              <a:gd name="connsiteX7115" fmla="*/ 2898897 w 12187340"/>
              <a:gd name="connsiteY7115" fmla="*/ 131532 h 1154858"/>
              <a:gd name="connsiteX7116" fmla="*/ 2898539 w 12187340"/>
              <a:gd name="connsiteY7116" fmla="*/ 129527 h 1154858"/>
              <a:gd name="connsiteX7117" fmla="*/ 2891729 w 12187340"/>
              <a:gd name="connsiteY7117" fmla="*/ 130529 h 1154858"/>
              <a:gd name="connsiteX7118" fmla="*/ 2898898 w 12187340"/>
              <a:gd name="connsiteY7118" fmla="*/ 131531 h 1154858"/>
              <a:gd name="connsiteX7119" fmla="*/ 2909291 w 12187340"/>
              <a:gd name="connsiteY7119" fmla="*/ 131532 h 1154858"/>
              <a:gd name="connsiteX7120" fmla="*/ 2916460 w 12187340"/>
              <a:gd name="connsiteY7120" fmla="*/ 130529 h 1154858"/>
              <a:gd name="connsiteX7121" fmla="*/ 2909291 w 12187340"/>
              <a:gd name="connsiteY7121" fmla="*/ 129326 h 1154858"/>
              <a:gd name="connsiteX7122" fmla="*/ 2909291 w 12187340"/>
              <a:gd name="connsiteY7122" fmla="*/ 131532 h 1154858"/>
              <a:gd name="connsiteX7123" fmla="*/ 3760538 w 12187340"/>
              <a:gd name="connsiteY7123" fmla="*/ 131130 h 1154858"/>
              <a:gd name="connsiteX7124" fmla="*/ 3760180 w 12187340"/>
              <a:gd name="connsiteY7124" fmla="*/ 119501 h 1154858"/>
              <a:gd name="connsiteX7125" fmla="*/ 3721470 w 12187340"/>
              <a:gd name="connsiteY7125" fmla="*/ 125316 h 1154858"/>
              <a:gd name="connsiteX7126" fmla="*/ 3760538 w 12187340"/>
              <a:gd name="connsiteY7126" fmla="*/ 131130 h 1154858"/>
              <a:gd name="connsiteX7127" fmla="*/ 2801407 w 12187340"/>
              <a:gd name="connsiteY7127" fmla="*/ 130529 h 1154858"/>
              <a:gd name="connsiteX7128" fmla="*/ 2801407 w 12187340"/>
              <a:gd name="connsiteY7128" fmla="*/ 128925 h 1154858"/>
              <a:gd name="connsiteX7129" fmla="*/ 2797823 w 12187340"/>
              <a:gd name="connsiteY7129" fmla="*/ 129525 h 1154858"/>
              <a:gd name="connsiteX7130" fmla="*/ 2797823 w 12187340"/>
              <a:gd name="connsiteY7130" fmla="*/ 130126 h 1154858"/>
              <a:gd name="connsiteX7131" fmla="*/ 2801407 w 12187340"/>
              <a:gd name="connsiteY7131" fmla="*/ 130527 h 1154858"/>
              <a:gd name="connsiteX7132" fmla="*/ 2890653 w 12187340"/>
              <a:gd name="connsiteY7132" fmla="*/ 130330 h 1154858"/>
              <a:gd name="connsiteX7133" fmla="*/ 2898539 w 12187340"/>
              <a:gd name="connsiteY7133" fmla="*/ 129126 h 1154858"/>
              <a:gd name="connsiteX7134" fmla="*/ 2898539 w 12187340"/>
              <a:gd name="connsiteY7134" fmla="*/ 127723 h 1154858"/>
              <a:gd name="connsiteX7135" fmla="*/ 2890295 w 12187340"/>
              <a:gd name="connsiteY7135" fmla="*/ 126520 h 1154858"/>
              <a:gd name="connsiteX7136" fmla="*/ 2890653 w 12187340"/>
              <a:gd name="connsiteY7136" fmla="*/ 130330 h 1154858"/>
              <a:gd name="connsiteX7137" fmla="*/ 2917535 w 12187340"/>
              <a:gd name="connsiteY7137" fmla="*/ 130330 h 1154858"/>
              <a:gd name="connsiteX7138" fmla="*/ 2917535 w 12187340"/>
              <a:gd name="connsiteY7138" fmla="*/ 126721 h 1154858"/>
              <a:gd name="connsiteX7139" fmla="*/ 2909291 w 12187340"/>
              <a:gd name="connsiteY7139" fmla="*/ 127924 h 1154858"/>
              <a:gd name="connsiteX7140" fmla="*/ 2909291 w 12187340"/>
              <a:gd name="connsiteY7140" fmla="*/ 129126 h 1154858"/>
              <a:gd name="connsiteX7141" fmla="*/ 2917535 w 12187340"/>
              <a:gd name="connsiteY7141" fmla="*/ 130330 h 1154858"/>
              <a:gd name="connsiteX7142" fmla="*/ 3347997 w 12187340"/>
              <a:gd name="connsiteY7142" fmla="*/ 130330 h 1154858"/>
              <a:gd name="connsiteX7143" fmla="*/ 3360541 w 12187340"/>
              <a:gd name="connsiteY7143" fmla="*/ 128325 h 1154858"/>
              <a:gd name="connsiteX7144" fmla="*/ 3347638 w 12187340"/>
              <a:gd name="connsiteY7144" fmla="*/ 126320 h 1154858"/>
              <a:gd name="connsiteX7145" fmla="*/ 3347996 w 12187340"/>
              <a:gd name="connsiteY7145" fmla="*/ 130330 h 1154858"/>
              <a:gd name="connsiteX7146" fmla="*/ 3018251 w 12187340"/>
              <a:gd name="connsiteY7146" fmla="*/ 130130 h 1154858"/>
              <a:gd name="connsiteX7147" fmla="*/ 3018608 w 12187340"/>
              <a:gd name="connsiteY7147" fmla="*/ 129929 h 1154858"/>
              <a:gd name="connsiteX7148" fmla="*/ 3031512 w 12187340"/>
              <a:gd name="connsiteY7148" fmla="*/ 127924 h 1154858"/>
              <a:gd name="connsiteX7149" fmla="*/ 3031512 w 12187340"/>
              <a:gd name="connsiteY7149" fmla="*/ 125719 h 1154858"/>
              <a:gd name="connsiteX7150" fmla="*/ 3017533 w 12187340"/>
              <a:gd name="connsiteY7150" fmla="*/ 123513 h 1154858"/>
              <a:gd name="connsiteX7151" fmla="*/ 3018250 w 12187340"/>
              <a:gd name="connsiteY7151" fmla="*/ 130130 h 1154858"/>
              <a:gd name="connsiteX7152" fmla="*/ 3377745 w 12187340"/>
              <a:gd name="connsiteY7152" fmla="*/ 129929 h 1154858"/>
              <a:gd name="connsiteX7153" fmla="*/ 3377745 w 12187340"/>
              <a:gd name="connsiteY7153" fmla="*/ 126721 h 1154858"/>
              <a:gd name="connsiteX7154" fmla="*/ 3367351 w 12187340"/>
              <a:gd name="connsiteY7154" fmla="*/ 128325 h 1154858"/>
              <a:gd name="connsiteX7155" fmla="*/ 3377745 w 12187340"/>
              <a:gd name="connsiteY7155" fmla="*/ 129929 h 1154858"/>
              <a:gd name="connsiteX7156" fmla="*/ 3062695 w 12187340"/>
              <a:gd name="connsiteY7156" fmla="*/ 129730 h 1154858"/>
              <a:gd name="connsiteX7157" fmla="*/ 3063053 w 12187340"/>
              <a:gd name="connsiteY7157" fmla="*/ 123715 h 1154858"/>
              <a:gd name="connsiteX7158" fmla="*/ 3048716 w 12187340"/>
              <a:gd name="connsiteY7158" fmla="*/ 125920 h 1154858"/>
              <a:gd name="connsiteX7159" fmla="*/ 3048716 w 12187340"/>
              <a:gd name="connsiteY7159" fmla="*/ 127725 h 1154858"/>
              <a:gd name="connsiteX7160" fmla="*/ 3062694 w 12187340"/>
              <a:gd name="connsiteY7160" fmla="*/ 129730 h 1154858"/>
              <a:gd name="connsiteX7161" fmla="*/ 2899255 w 12187340"/>
              <a:gd name="connsiteY7161" fmla="*/ 129129 h 1154858"/>
              <a:gd name="connsiteX7162" fmla="*/ 2903198 w 12187340"/>
              <a:gd name="connsiteY7162" fmla="*/ 128528 h 1154858"/>
              <a:gd name="connsiteX7163" fmla="*/ 2899255 w 12187340"/>
              <a:gd name="connsiteY7163" fmla="*/ 127927 h 1154858"/>
              <a:gd name="connsiteX7164" fmla="*/ 2899255 w 12187340"/>
              <a:gd name="connsiteY7164" fmla="*/ 129130 h 1154858"/>
              <a:gd name="connsiteX7165" fmla="*/ 2908574 w 12187340"/>
              <a:gd name="connsiteY7165" fmla="*/ 128928 h 1154858"/>
              <a:gd name="connsiteX7166" fmla="*/ 2908574 w 12187340"/>
              <a:gd name="connsiteY7166" fmla="*/ 127926 h 1154858"/>
              <a:gd name="connsiteX7167" fmla="*/ 2905707 w 12187340"/>
              <a:gd name="connsiteY7167" fmla="*/ 128527 h 1154858"/>
              <a:gd name="connsiteX7168" fmla="*/ 2908574 w 12187340"/>
              <a:gd name="connsiteY7168" fmla="*/ 128928 h 1154858"/>
              <a:gd name="connsiteX7169" fmla="*/ 2904273 w 12187340"/>
              <a:gd name="connsiteY7169" fmla="*/ 128327 h 1154858"/>
              <a:gd name="connsiteX7170" fmla="*/ 2908574 w 12187340"/>
              <a:gd name="connsiteY7170" fmla="*/ 127726 h 1154858"/>
              <a:gd name="connsiteX7171" fmla="*/ 2908574 w 12187340"/>
              <a:gd name="connsiteY7171" fmla="*/ 125120 h 1154858"/>
              <a:gd name="connsiteX7172" fmla="*/ 2903915 w 12187340"/>
              <a:gd name="connsiteY7172" fmla="*/ 124519 h 1154858"/>
              <a:gd name="connsiteX7173" fmla="*/ 2899255 w 12187340"/>
              <a:gd name="connsiteY7173" fmla="*/ 125120 h 1154858"/>
              <a:gd name="connsiteX7174" fmla="*/ 2899255 w 12187340"/>
              <a:gd name="connsiteY7174" fmla="*/ 127525 h 1154858"/>
              <a:gd name="connsiteX7175" fmla="*/ 2904273 w 12187340"/>
              <a:gd name="connsiteY7175" fmla="*/ 128327 h 1154858"/>
              <a:gd name="connsiteX7176" fmla="*/ 3032587 w 12187340"/>
              <a:gd name="connsiteY7176" fmla="*/ 127726 h 1154858"/>
              <a:gd name="connsiteX7177" fmla="*/ 3039039 w 12187340"/>
              <a:gd name="connsiteY7177" fmla="*/ 126724 h 1154858"/>
              <a:gd name="connsiteX7178" fmla="*/ 3032587 w 12187340"/>
              <a:gd name="connsiteY7178" fmla="*/ 125721 h 1154858"/>
              <a:gd name="connsiteX7179" fmla="*/ 3032587 w 12187340"/>
              <a:gd name="connsiteY7179" fmla="*/ 127726 h 1154858"/>
              <a:gd name="connsiteX7180" fmla="*/ 3363767 w 12187340"/>
              <a:gd name="connsiteY7180" fmla="*/ 127726 h 1154858"/>
              <a:gd name="connsiteX7181" fmla="*/ 3377745 w 12187340"/>
              <a:gd name="connsiteY7181" fmla="*/ 125721 h 1154858"/>
              <a:gd name="connsiteX7182" fmla="*/ 3377745 w 12187340"/>
              <a:gd name="connsiteY7182" fmla="*/ 117902 h 1154858"/>
              <a:gd name="connsiteX7183" fmla="*/ 3362333 w 12187340"/>
              <a:gd name="connsiteY7183" fmla="*/ 115496 h 1154858"/>
              <a:gd name="connsiteX7184" fmla="*/ 3347638 w 12187340"/>
              <a:gd name="connsiteY7184" fmla="*/ 117701 h 1154858"/>
              <a:gd name="connsiteX7185" fmla="*/ 3347638 w 12187340"/>
              <a:gd name="connsiteY7185" fmla="*/ 125320 h 1154858"/>
              <a:gd name="connsiteX7186" fmla="*/ 3363767 w 12187340"/>
              <a:gd name="connsiteY7186" fmla="*/ 127726 h 1154858"/>
              <a:gd name="connsiteX7187" fmla="*/ 2909291 w 12187340"/>
              <a:gd name="connsiteY7187" fmla="*/ 127525 h 1154858"/>
              <a:gd name="connsiteX7188" fmla="*/ 2916818 w 12187340"/>
              <a:gd name="connsiteY7188" fmla="*/ 126322 h 1154858"/>
              <a:gd name="connsiteX7189" fmla="*/ 2909291 w 12187340"/>
              <a:gd name="connsiteY7189" fmla="*/ 125320 h 1154858"/>
              <a:gd name="connsiteX7190" fmla="*/ 2909291 w 12187340"/>
              <a:gd name="connsiteY7190" fmla="*/ 127525 h 1154858"/>
              <a:gd name="connsiteX7191" fmla="*/ 3047999 w 12187340"/>
              <a:gd name="connsiteY7191" fmla="*/ 127525 h 1154858"/>
              <a:gd name="connsiteX7192" fmla="*/ 3047999 w 12187340"/>
              <a:gd name="connsiteY7192" fmla="*/ 125921 h 1154858"/>
              <a:gd name="connsiteX7193" fmla="*/ 3042623 w 12187340"/>
              <a:gd name="connsiteY7193" fmla="*/ 126723 h 1154858"/>
              <a:gd name="connsiteX7194" fmla="*/ 3047999 w 12187340"/>
              <a:gd name="connsiteY7194" fmla="*/ 127525 h 1154858"/>
              <a:gd name="connsiteX7195" fmla="*/ 2898539 w 12187340"/>
              <a:gd name="connsiteY7195" fmla="*/ 127326 h 1154858"/>
              <a:gd name="connsiteX7196" fmla="*/ 2898539 w 12187340"/>
              <a:gd name="connsiteY7196" fmla="*/ 125321 h 1154858"/>
              <a:gd name="connsiteX7197" fmla="*/ 2891370 w 12187340"/>
              <a:gd name="connsiteY7197" fmla="*/ 126323 h 1154858"/>
              <a:gd name="connsiteX7198" fmla="*/ 2898539 w 12187340"/>
              <a:gd name="connsiteY7198" fmla="*/ 127326 h 1154858"/>
              <a:gd name="connsiteX7199" fmla="*/ 3040831 w 12187340"/>
              <a:gd name="connsiteY7199" fmla="*/ 126524 h 1154858"/>
              <a:gd name="connsiteX7200" fmla="*/ 3047999 w 12187340"/>
              <a:gd name="connsiteY7200" fmla="*/ 125321 h 1154858"/>
              <a:gd name="connsiteX7201" fmla="*/ 3047999 w 12187340"/>
              <a:gd name="connsiteY7201" fmla="*/ 121512 h 1154858"/>
              <a:gd name="connsiteX7202" fmla="*/ 3039756 w 12187340"/>
              <a:gd name="connsiteY7202" fmla="*/ 120108 h 1154858"/>
              <a:gd name="connsiteX7203" fmla="*/ 3032229 w 12187340"/>
              <a:gd name="connsiteY7203" fmla="*/ 121311 h 1154858"/>
              <a:gd name="connsiteX7204" fmla="*/ 3032587 w 12187340"/>
              <a:gd name="connsiteY7204" fmla="*/ 125321 h 1154858"/>
              <a:gd name="connsiteX7205" fmla="*/ 3040831 w 12187340"/>
              <a:gd name="connsiteY7205" fmla="*/ 126524 h 1154858"/>
              <a:gd name="connsiteX7206" fmla="*/ 2890295 w 12187340"/>
              <a:gd name="connsiteY7206" fmla="*/ 126123 h 1154858"/>
              <a:gd name="connsiteX7207" fmla="*/ 2898539 w 12187340"/>
              <a:gd name="connsiteY7207" fmla="*/ 124920 h 1154858"/>
              <a:gd name="connsiteX7208" fmla="*/ 2898539 w 12187340"/>
              <a:gd name="connsiteY7208" fmla="*/ 123717 h 1154858"/>
              <a:gd name="connsiteX7209" fmla="*/ 2889937 w 12187340"/>
              <a:gd name="connsiteY7209" fmla="*/ 122514 h 1154858"/>
              <a:gd name="connsiteX7210" fmla="*/ 2890294 w 12187340"/>
              <a:gd name="connsiteY7210" fmla="*/ 126123 h 1154858"/>
              <a:gd name="connsiteX7211" fmla="*/ 2917535 w 12187340"/>
              <a:gd name="connsiteY7211" fmla="*/ 126123 h 1154858"/>
              <a:gd name="connsiteX7212" fmla="*/ 2917893 w 12187340"/>
              <a:gd name="connsiteY7212" fmla="*/ 122313 h 1154858"/>
              <a:gd name="connsiteX7213" fmla="*/ 2909291 w 12187340"/>
              <a:gd name="connsiteY7213" fmla="*/ 123516 h 1154858"/>
              <a:gd name="connsiteX7214" fmla="*/ 2909291 w 12187340"/>
              <a:gd name="connsiteY7214" fmla="*/ 124920 h 1154858"/>
              <a:gd name="connsiteX7215" fmla="*/ 2917534 w 12187340"/>
              <a:gd name="connsiteY7215" fmla="*/ 126123 h 1154858"/>
              <a:gd name="connsiteX7216" fmla="*/ 2795314 w 12187340"/>
              <a:gd name="connsiteY7216" fmla="*/ 125721 h 1154858"/>
              <a:gd name="connsiteX7217" fmla="*/ 2797464 w 12187340"/>
              <a:gd name="connsiteY7217" fmla="*/ 125320 h 1154858"/>
              <a:gd name="connsiteX7218" fmla="*/ 2797464 w 12187340"/>
              <a:gd name="connsiteY7218" fmla="*/ 124317 h 1154858"/>
              <a:gd name="connsiteX7219" fmla="*/ 2796031 w 12187340"/>
              <a:gd name="connsiteY7219" fmla="*/ 123916 h 1154858"/>
              <a:gd name="connsiteX7220" fmla="*/ 2797464 w 12187340"/>
              <a:gd name="connsiteY7220" fmla="*/ 124115 h 1154858"/>
              <a:gd name="connsiteX7221" fmla="*/ 2797464 w 12187340"/>
              <a:gd name="connsiteY7221" fmla="*/ 123514 h 1154858"/>
              <a:gd name="connsiteX7222" fmla="*/ 2796031 w 12187340"/>
              <a:gd name="connsiteY7222" fmla="*/ 123916 h 1154858"/>
              <a:gd name="connsiteX7223" fmla="*/ 2795314 w 12187340"/>
              <a:gd name="connsiteY7223" fmla="*/ 123916 h 1154858"/>
              <a:gd name="connsiteX7224" fmla="*/ 2794956 w 12187340"/>
              <a:gd name="connsiteY7224" fmla="*/ 123916 h 1154858"/>
              <a:gd name="connsiteX7225" fmla="*/ 2792805 w 12187340"/>
              <a:gd name="connsiteY7225" fmla="*/ 123514 h 1154858"/>
              <a:gd name="connsiteX7226" fmla="*/ 2792805 w 12187340"/>
              <a:gd name="connsiteY7226" fmla="*/ 124115 h 1154858"/>
              <a:gd name="connsiteX7227" fmla="*/ 2794956 w 12187340"/>
              <a:gd name="connsiteY7227" fmla="*/ 123916 h 1154858"/>
              <a:gd name="connsiteX7228" fmla="*/ 2792805 w 12187340"/>
              <a:gd name="connsiteY7228" fmla="*/ 124317 h 1154858"/>
              <a:gd name="connsiteX7229" fmla="*/ 2792805 w 12187340"/>
              <a:gd name="connsiteY7229" fmla="*/ 125520 h 1154858"/>
              <a:gd name="connsiteX7230" fmla="*/ 2795314 w 12187340"/>
              <a:gd name="connsiteY7230" fmla="*/ 125720 h 1154858"/>
              <a:gd name="connsiteX7231" fmla="*/ 3048716 w 12187340"/>
              <a:gd name="connsiteY7231" fmla="*/ 125320 h 1154858"/>
              <a:gd name="connsiteX7232" fmla="*/ 3060903 w 12187340"/>
              <a:gd name="connsiteY7232" fmla="*/ 123315 h 1154858"/>
              <a:gd name="connsiteX7233" fmla="*/ 3048716 w 12187340"/>
              <a:gd name="connsiteY7233" fmla="*/ 121510 h 1154858"/>
              <a:gd name="connsiteX7234" fmla="*/ 3048716 w 12187340"/>
              <a:gd name="connsiteY7234" fmla="*/ 125320 h 1154858"/>
              <a:gd name="connsiteX7235" fmla="*/ 3379538 w 12187340"/>
              <a:gd name="connsiteY7235" fmla="*/ 125320 h 1154858"/>
              <a:gd name="connsiteX7236" fmla="*/ 3403193 w 12187340"/>
              <a:gd name="connsiteY7236" fmla="*/ 121711 h 1154858"/>
              <a:gd name="connsiteX7237" fmla="*/ 3379538 w 12187340"/>
              <a:gd name="connsiteY7237" fmla="*/ 118102 h 1154858"/>
              <a:gd name="connsiteX7238" fmla="*/ 3379538 w 12187340"/>
              <a:gd name="connsiteY7238" fmla="*/ 125320 h 1154858"/>
              <a:gd name="connsiteX7239" fmla="*/ 3031512 w 12187340"/>
              <a:gd name="connsiteY7239" fmla="*/ 125119 h 1154858"/>
              <a:gd name="connsiteX7240" fmla="*/ 3031512 w 12187340"/>
              <a:gd name="connsiteY7240" fmla="*/ 121510 h 1154858"/>
              <a:gd name="connsiteX7241" fmla="*/ 3019684 w 12187340"/>
              <a:gd name="connsiteY7241" fmla="*/ 123315 h 1154858"/>
              <a:gd name="connsiteX7242" fmla="*/ 3031512 w 12187340"/>
              <a:gd name="connsiteY7242" fmla="*/ 125119 h 1154858"/>
              <a:gd name="connsiteX7243" fmla="*/ 3345846 w 12187340"/>
              <a:gd name="connsiteY7243" fmla="*/ 125119 h 1154858"/>
              <a:gd name="connsiteX7244" fmla="*/ 3345846 w 12187340"/>
              <a:gd name="connsiteY7244" fmla="*/ 117901 h 1154858"/>
              <a:gd name="connsiteX7245" fmla="*/ 3322549 w 12187340"/>
              <a:gd name="connsiteY7245" fmla="*/ 121505 h 1154858"/>
              <a:gd name="connsiteX7246" fmla="*/ 3345846 w 12187340"/>
              <a:gd name="connsiteY7246" fmla="*/ 125114 h 1154858"/>
              <a:gd name="connsiteX7247" fmla="*/ 2908574 w 12187340"/>
              <a:gd name="connsiteY7247" fmla="*/ 124918 h 1154858"/>
              <a:gd name="connsiteX7248" fmla="*/ 2908574 w 12187340"/>
              <a:gd name="connsiteY7248" fmla="*/ 123715 h 1154858"/>
              <a:gd name="connsiteX7249" fmla="*/ 2904990 w 12187340"/>
              <a:gd name="connsiteY7249" fmla="*/ 124316 h 1154858"/>
              <a:gd name="connsiteX7250" fmla="*/ 2908574 w 12187340"/>
              <a:gd name="connsiteY7250" fmla="*/ 124917 h 1154858"/>
              <a:gd name="connsiteX7251" fmla="*/ 2899255 w 12187340"/>
              <a:gd name="connsiteY7251" fmla="*/ 124719 h 1154858"/>
              <a:gd name="connsiteX7252" fmla="*/ 2902481 w 12187340"/>
              <a:gd name="connsiteY7252" fmla="*/ 124317 h 1154858"/>
              <a:gd name="connsiteX7253" fmla="*/ 2899255 w 12187340"/>
              <a:gd name="connsiteY7253" fmla="*/ 123716 h 1154858"/>
              <a:gd name="connsiteX7254" fmla="*/ 2899255 w 12187340"/>
              <a:gd name="connsiteY7254" fmla="*/ 124719 h 1154858"/>
              <a:gd name="connsiteX7255" fmla="*/ 3862329 w 12187340"/>
              <a:gd name="connsiteY7255" fmla="*/ 124719 h 1154858"/>
              <a:gd name="connsiteX7256" fmla="*/ 3863762 w 12187340"/>
              <a:gd name="connsiteY7256" fmla="*/ 105671 h 1154858"/>
              <a:gd name="connsiteX7257" fmla="*/ 3851576 w 12187340"/>
              <a:gd name="connsiteY7257" fmla="*/ 105671 h 1154858"/>
              <a:gd name="connsiteX7258" fmla="*/ 3816809 w 12187340"/>
              <a:gd name="connsiteY7258" fmla="*/ 110884 h 1154858"/>
              <a:gd name="connsiteX7259" fmla="*/ 3816809 w 12187340"/>
              <a:gd name="connsiteY7259" fmla="*/ 117902 h 1154858"/>
              <a:gd name="connsiteX7260" fmla="*/ 3862329 w 12187340"/>
              <a:gd name="connsiteY7260" fmla="*/ 124719 h 1154858"/>
              <a:gd name="connsiteX7261" fmla="*/ 6316069 w 12187340"/>
              <a:gd name="connsiteY7261" fmla="*/ 124519 h 1154858"/>
              <a:gd name="connsiteX7262" fmla="*/ 6318937 w 12187340"/>
              <a:gd name="connsiteY7262" fmla="*/ 112088 h 1154858"/>
              <a:gd name="connsiteX7263" fmla="*/ 6318937 w 12187340"/>
              <a:gd name="connsiteY7263" fmla="*/ 105673 h 1154858"/>
              <a:gd name="connsiteX7264" fmla="*/ 6313560 w 12187340"/>
              <a:gd name="connsiteY7264" fmla="*/ 105673 h 1154858"/>
              <a:gd name="connsiteX7265" fmla="*/ 6311410 w 12187340"/>
              <a:gd name="connsiteY7265" fmla="*/ 118905 h 1154858"/>
              <a:gd name="connsiteX7266" fmla="*/ 6316069 w 12187340"/>
              <a:gd name="connsiteY7266" fmla="*/ 124519 h 1154858"/>
              <a:gd name="connsiteX7267" fmla="*/ 3715735 w 12187340"/>
              <a:gd name="connsiteY7267" fmla="*/ 124318 h 1154858"/>
              <a:gd name="connsiteX7268" fmla="*/ 3760179 w 12187340"/>
              <a:gd name="connsiteY7268" fmla="*/ 117502 h 1154858"/>
              <a:gd name="connsiteX7269" fmla="*/ 3759821 w 12187340"/>
              <a:gd name="connsiteY7269" fmla="*/ 111086 h 1154858"/>
              <a:gd name="connsiteX7270" fmla="*/ 3724696 w 12187340"/>
              <a:gd name="connsiteY7270" fmla="*/ 105672 h 1154858"/>
              <a:gd name="connsiteX7271" fmla="*/ 3714302 w 12187340"/>
              <a:gd name="connsiteY7271" fmla="*/ 105672 h 1154858"/>
              <a:gd name="connsiteX7272" fmla="*/ 3715736 w 12187340"/>
              <a:gd name="connsiteY7272" fmla="*/ 124318 h 1154858"/>
              <a:gd name="connsiteX7273" fmla="*/ 2903915 w 12187340"/>
              <a:gd name="connsiteY7273" fmla="*/ 124119 h 1154858"/>
              <a:gd name="connsiteX7274" fmla="*/ 2908574 w 12187340"/>
              <a:gd name="connsiteY7274" fmla="*/ 123317 h 1154858"/>
              <a:gd name="connsiteX7275" fmla="*/ 2908932 w 12187340"/>
              <a:gd name="connsiteY7275" fmla="*/ 120911 h 1154858"/>
              <a:gd name="connsiteX7276" fmla="*/ 2904273 w 12187340"/>
              <a:gd name="connsiteY7276" fmla="*/ 120310 h 1154858"/>
              <a:gd name="connsiteX7277" fmla="*/ 2898896 w 12187340"/>
              <a:gd name="connsiteY7277" fmla="*/ 121112 h 1154858"/>
              <a:gd name="connsiteX7278" fmla="*/ 2899254 w 12187340"/>
              <a:gd name="connsiteY7278" fmla="*/ 123518 h 1154858"/>
              <a:gd name="connsiteX7279" fmla="*/ 2903914 w 12187340"/>
              <a:gd name="connsiteY7279" fmla="*/ 124119 h 1154858"/>
              <a:gd name="connsiteX7280" fmla="*/ 2795314 w 12187340"/>
              <a:gd name="connsiteY7280" fmla="*/ 123717 h 1154858"/>
              <a:gd name="connsiteX7281" fmla="*/ 2797464 w 12187340"/>
              <a:gd name="connsiteY7281" fmla="*/ 123316 h 1154858"/>
              <a:gd name="connsiteX7282" fmla="*/ 2797464 w 12187340"/>
              <a:gd name="connsiteY7282" fmla="*/ 122313 h 1154858"/>
              <a:gd name="connsiteX7283" fmla="*/ 2794955 w 12187340"/>
              <a:gd name="connsiteY7283" fmla="*/ 121912 h 1154858"/>
              <a:gd name="connsiteX7284" fmla="*/ 2792805 w 12187340"/>
              <a:gd name="connsiteY7284" fmla="*/ 122112 h 1154858"/>
              <a:gd name="connsiteX7285" fmla="*/ 2792805 w 12187340"/>
              <a:gd name="connsiteY7285" fmla="*/ 123315 h 1154858"/>
              <a:gd name="connsiteX7286" fmla="*/ 2795314 w 12187340"/>
              <a:gd name="connsiteY7286" fmla="*/ 123716 h 1154858"/>
              <a:gd name="connsiteX7287" fmla="*/ 2898539 w 12187340"/>
              <a:gd name="connsiteY7287" fmla="*/ 123316 h 1154858"/>
              <a:gd name="connsiteX7288" fmla="*/ 2898539 w 12187340"/>
              <a:gd name="connsiteY7288" fmla="*/ 121110 h 1154858"/>
              <a:gd name="connsiteX7289" fmla="*/ 2891012 w 12187340"/>
              <a:gd name="connsiteY7289" fmla="*/ 122313 h 1154858"/>
              <a:gd name="connsiteX7290" fmla="*/ 2898539 w 12187340"/>
              <a:gd name="connsiteY7290" fmla="*/ 123316 h 1154858"/>
              <a:gd name="connsiteX7291" fmla="*/ 2909291 w 12187340"/>
              <a:gd name="connsiteY7291" fmla="*/ 123316 h 1154858"/>
              <a:gd name="connsiteX7292" fmla="*/ 2916818 w 12187340"/>
              <a:gd name="connsiteY7292" fmla="*/ 122113 h 1154858"/>
              <a:gd name="connsiteX7293" fmla="*/ 2909291 w 12187340"/>
              <a:gd name="connsiteY7293" fmla="*/ 121110 h 1154858"/>
              <a:gd name="connsiteX7294" fmla="*/ 2909291 w 12187340"/>
              <a:gd name="connsiteY7294" fmla="*/ 123316 h 1154858"/>
              <a:gd name="connsiteX7295" fmla="*/ 3063053 w 12187340"/>
              <a:gd name="connsiteY7295" fmla="*/ 123115 h 1154858"/>
              <a:gd name="connsiteX7296" fmla="*/ 3063411 w 12187340"/>
              <a:gd name="connsiteY7296" fmla="*/ 116699 h 1154858"/>
              <a:gd name="connsiteX7297" fmla="*/ 3048716 w 12187340"/>
              <a:gd name="connsiteY7297" fmla="*/ 118905 h 1154858"/>
              <a:gd name="connsiteX7298" fmla="*/ 3048716 w 12187340"/>
              <a:gd name="connsiteY7298" fmla="*/ 120910 h 1154858"/>
              <a:gd name="connsiteX7299" fmla="*/ 3063053 w 12187340"/>
              <a:gd name="connsiteY7299" fmla="*/ 123115 h 1154858"/>
              <a:gd name="connsiteX7300" fmla="*/ 3017892 w 12187340"/>
              <a:gd name="connsiteY7300" fmla="*/ 122916 h 1154858"/>
              <a:gd name="connsiteX7301" fmla="*/ 3031512 w 12187340"/>
              <a:gd name="connsiteY7301" fmla="*/ 120911 h 1154858"/>
              <a:gd name="connsiteX7302" fmla="*/ 3031512 w 12187340"/>
              <a:gd name="connsiteY7302" fmla="*/ 118906 h 1154858"/>
              <a:gd name="connsiteX7303" fmla="*/ 3017175 w 12187340"/>
              <a:gd name="connsiteY7303" fmla="*/ 116700 h 1154858"/>
              <a:gd name="connsiteX7304" fmla="*/ 3017892 w 12187340"/>
              <a:gd name="connsiteY7304" fmla="*/ 122916 h 1154858"/>
              <a:gd name="connsiteX7305" fmla="*/ 2797464 w 12187340"/>
              <a:gd name="connsiteY7305" fmla="*/ 122114 h 1154858"/>
              <a:gd name="connsiteX7306" fmla="*/ 2797464 w 12187340"/>
              <a:gd name="connsiteY7306" fmla="*/ 121513 h 1154858"/>
              <a:gd name="connsiteX7307" fmla="*/ 2795672 w 12187340"/>
              <a:gd name="connsiteY7307" fmla="*/ 121714 h 1154858"/>
              <a:gd name="connsiteX7308" fmla="*/ 2797464 w 12187340"/>
              <a:gd name="connsiteY7308" fmla="*/ 121312 h 1154858"/>
              <a:gd name="connsiteX7309" fmla="*/ 2797464 w 12187340"/>
              <a:gd name="connsiteY7309" fmla="*/ 120109 h 1154858"/>
              <a:gd name="connsiteX7310" fmla="*/ 2796031 w 12187340"/>
              <a:gd name="connsiteY7310" fmla="*/ 119708 h 1154858"/>
              <a:gd name="connsiteX7311" fmla="*/ 2797464 w 12187340"/>
              <a:gd name="connsiteY7311" fmla="*/ 119907 h 1154858"/>
              <a:gd name="connsiteX7312" fmla="*/ 2797464 w 12187340"/>
              <a:gd name="connsiteY7312" fmla="*/ 119306 h 1154858"/>
              <a:gd name="connsiteX7313" fmla="*/ 2797464 w 12187340"/>
              <a:gd name="connsiteY7313" fmla="*/ 117903 h 1154858"/>
              <a:gd name="connsiteX7314" fmla="*/ 2795672 w 12187340"/>
              <a:gd name="connsiteY7314" fmla="*/ 117502 h 1154858"/>
              <a:gd name="connsiteX7315" fmla="*/ 2797464 w 12187340"/>
              <a:gd name="connsiteY7315" fmla="*/ 117701 h 1154858"/>
              <a:gd name="connsiteX7316" fmla="*/ 2797464 w 12187340"/>
              <a:gd name="connsiteY7316" fmla="*/ 117100 h 1154858"/>
              <a:gd name="connsiteX7317" fmla="*/ 2795672 w 12187340"/>
              <a:gd name="connsiteY7317" fmla="*/ 117502 h 1154858"/>
              <a:gd name="connsiteX7318" fmla="*/ 2794955 w 12187340"/>
              <a:gd name="connsiteY7318" fmla="*/ 117502 h 1154858"/>
              <a:gd name="connsiteX7319" fmla="*/ 2794597 w 12187340"/>
              <a:gd name="connsiteY7319" fmla="*/ 117502 h 1154858"/>
              <a:gd name="connsiteX7320" fmla="*/ 2792805 w 12187340"/>
              <a:gd name="connsiteY7320" fmla="*/ 117301 h 1154858"/>
              <a:gd name="connsiteX7321" fmla="*/ 2792805 w 12187340"/>
              <a:gd name="connsiteY7321" fmla="*/ 117702 h 1154858"/>
              <a:gd name="connsiteX7322" fmla="*/ 2794597 w 12187340"/>
              <a:gd name="connsiteY7322" fmla="*/ 117502 h 1154858"/>
              <a:gd name="connsiteX7323" fmla="*/ 2792805 w 12187340"/>
              <a:gd name="connsiteY7323" fmla="*/ 117903 h 1154858"/>
              <a:gd name="connsiteX7324" fmla="*/ 2792805 w 12187340"/>
              <a:gd name="connsiteY7324" fmla="*/ 119106 h 1154858"/>
              <a:gd name="connsiteX7325" fmla="*/ 2795314 w 12187340"/>
              <a:gd name="connsiteY7325" fmla="*/ 119508 h 1154858"/>
              <a:gd name="connsiteX7326" fmla="*/ 2797465 w 12187340"/>
              <a:gd name="connsiteY7326" fmla="*/ 119308 h 1154858"/>
              <a:gd name="connsiteX7327" fmla="*/ 2796031 w 12187340"/>
              <a:gd name="connsiteY7327" fmla="*/ 119709 h 1154858"/>
              <a:gd name="connsiteX7328" fmla="*/ 2795314 w 12187340"/>
              <a:gd name="connsiteY7328" fmla="*/ 119709 h 1154858"/>
              <a:gd name="connsiteX7329" fmla="*/ 2794597 w 12187340"/>
              <a:gd name="connsiteY7329" fmla="*/ 119709 h 1154858"/>
              <a:gd name="connsiteX7330" fmla="*/ 2792805 w 12187340"/>
              <a:gd name="connsiteY7330" fmla="*/ 119308 h 1154858"/>
              <a:gd name="connsiteX7331" fmla="*/ 2792805 w 12187340"/>
              <a:gd name="connsiteY7331" fmla="*/ 119909 h 1154858"/>
              <a:gd name="connsiteX7332" fmla="*/ 2794597 w 12187340"/>
              <a:gd name="connsiteY7332" fmla="*/ 119709 h 1154858"/>
              <a:gd name="connsiteX7333" fmla="*/ 2792805 w 12187340"/>
              <a:gd name="connsiteY7333" fmla="*/ 120111 h 1154858"/>
              <a:gd name="connsiteX7334" fmla="*/ 2792805 w 12187340"/>
              <a:gd name="connsiteY7334" fmla="*/ 121314 h 1154858"/>
              <a:gd name="connsiteX7335" fmla="*/ 2794597 w 12187340"/>
              <a:gd name="connsiteY7335" fmla="*/ 121715 h 1154858"/>
              <a:gd name="connsiteX7336" fmla="*/ 2792805 w 12187340"/>
              <a:gd name="connsiteY7336" fmla="*/ 121516 h 1154858"/>
              <a:gd name="connsiteX7337" fmla="*/ 2792805 w 12187340"/>
              <a:gd name="connsiteY7337" fmla="*/ 121917 h 1154858"/>
              <a:gd name="connsiteX7338" fmla="*/ 2794597 w 12187340"/>
              <a:gd name="connsiteY7338" fmla="*/ 121718 h 1154858"/>
              <a:gd name="connsiteX7339" fmla="*/ 2795314 w 12187340"/>
              <a:gd name="connsiteY7339" fmla="*/ 121718 h 1154858"/>
              <a:gd name="connsiteX7340" fmla="*/ 2795672 w 12187340"/>
              <a:gd name="connsiteY7340" fmla="*/ 121718 h 1154858"/>
              <a:gd name="connsiteX7341" fmla="*/ 2797464 w 12187340"/>
              <a:gd name="connsiteY7341" fmla="*/ 122119 h 1154858"/>
              <a:gd name="connsiteX7342" fmla="*/ 2889937 w 12187340"/>
              <a:gd name="connsiteY7342" fmla="*/ 122114 h 1154858"/>
              <a:gd name="connsiteX7343" fmla="*/ 2898539 w 12187340"/>
              <a:gd name="connsiteY7343" fmla="*/ 120710 h 1154858"/>
              <a:gd name="connsiteX7344" fmla="*/ 2898539 w 12187340"/>
              <a:gd name="connsiteY7344" fmla="*/ 119307 h 1154858"/>
              <a:gd name="connsiteX7345" fmla="*/ 2889937 w 12187340"/>
              <a:gd name="connsiteY7345" fmla="*/ 118104 h 1154858"/>
              <a:gd name="connsiteX7346" fmla="*/ 2889937 w 12187340"/>
              <a:gd name="connsiteY7346" fmla="*/ 122114 h 1154858"/>
              <a:gd name="connsiteX7347" fmla="*/ 2917893 w 12187340"/>
              <a:gd name="connsiteY7347" fmla="*/ 121913 h 1154858"/>
              <a:gd name="connsiteX7348" fmla="*/ 2918251 w 12187340"/>
              <a:gd name="connsiteY7348" fmla="*/ 118104 h 1154858"/>
              <a:gd name="connsiteX7349" fmla="*/ 2909291 w 12187340"/>
              <a:gd name="connsiteY7349" fmla="*/ 119507 h 1154858"/>
              <a:gd name="connsiteX7350" fmla="*/ 2909291 w 12187340"/>
              <a:gd name="connsiteY7350" fmla="*/ 120710 h 1154858"/>
              <a:gd name="connsiteX7351" fmla="*/ 2917893 w 12187340"/>
              <a:gd name="connsiteY7351" fmla="*/ 121913 h 1154858"/>
              <a:gd name="connsiteX7352" fmla="*/ 2792446 w 12187340"/>
              <a:gd name="connsiteY7352" fmla="*/ 121312 h 1154858"/>
              <a:gd name="connsiteX7353" fmla="*/ 2792446 w 12187340"/>
              <a:gd name="connsiteY7353" fmla="*/ 120109 h 1154858"/>
              <a:gd name="connsiteX7354" fmla="*/ 2788862 w 12187340"/>
              <a:gd name="connsiteY7354" fmla="*/ 120710 h 1154858"/>
              <a:gd name="connsiteX7355" fmla="*/ 2792446 w 12187340"/>
              <a:gd name="connsiteY7355" fmla="*/ 121311 h 1154858"/>
              <a:gd name="connsiteX7356" fmla="*/ 3407136 w 12187340"/>
              <a:gd name="connsiteY7356" fmla="*/ 121113 h 1154858"/>
              <a:gd name="connsiteX7357" fmla="*/ 3407853 w 12187340"/>
              <a:gd name="connsiteY7357" fmla="*/ 108682 h 1154858"/>
              <a:gd name="connsiteX7358" fmla="*/ 3379538 w 12187340"/>
              <a:gd name="connsiteY7358" fmla="*/ 112892 h 1154858"/>
              <a:gd name="connsiteX7359" fmla="*/ 3379538 w 12187340"/>
              <a:gd name="connsiteY7359" fmla="*/ 117103 h 1154858"/>
              <a:gd name="connsiteX7360" fmla="*/ 3407136 w 12187340"/>
              <a:gd name="connsiteY7360" fmla="*/ 121113 h 1154858"/>
              <a:gd name="connsiteX7361" fmla="*/ 6337216 w 12187340"/>
              <a:gd name="connsiteY7361" fmla="*/ 121113 h 1154858"/>
              <a:gd name="connsiteX7362" fmla="*/ 6350477 w 12187340"/>
              <a:gd name="connsiteY7362" fmla="*/ 117303 h 1154858"/>
              <a:gd name="connsiteX7363" fmla="*/ 6339008 w 12187340"/>
              <a:gd name="connsiteY7363" fmla="*/ 105674 h 1154858"/>
              <a:gd name="connsiteX7364" fmla="*/ 6332556 w 12187340"/>
              <a:gd name="connsiteY7364" fmla="*/ 105674 h 1154858"/>
              <a:gd name="connsiteX7365" fmla="*/ 6332914 w 12187340"/>
              <a:gd name="connsiteY7365" fmla="*/ 117704 h 1154858"/>
              <a:gd name="connsiteX7366" fmla="*/ 6337215 w 12187340"/>
              <a:gd name="connsiteY7366" fmla="*/ 121113 h 1154858"/>
              <a:gd name="connsiteX7367" fmla="*/ 3047999 w 12187340"/>
              <a:gd name="connsiteY7367" fmla="*/ 120912 h 1154858"/>
              <a:gd name="connsiteX7368" fmla="*/ 3047999 w 12187340"/>
              <a:gd name="connsiteY7368" fmla="*/ 118907 h 1154858"/>
              <a:gd name="connsiteX7369" fmla="*/ 3041906 w 12187340"/>
              <a:gd name="connsiteY7369" fmla="*/ 119909 h 1154858"/>
              <a:gd name="connsiteX7370" fmla="*/ 3047999 w 12187340"/>
              <a:gd name="connsiteY7370" fmla="*/ 120912 h 1154858"/>
              <a:gd name="connsiteX7371" fmla="*/ 3318965 w 12187340"/>
              <a:gd name="connsiteY7371" fmla="*/ 120912 h 1154858"/>
              <a:gd name="connsiteX7372" fmla="*/ 3345846 w 12187340"/>
              <a:gd name="connsiteY7372" fmla="*/ 116902 h 1154858"/>
              <a:gd name="connsiteX7373" fmla="*/ 3345488 w 12187340"/>
              <a:gd name="connsiteY7373" fmla="*/ 112892 h 1154858"/>
              <a:gd name="connsiteX7374" fmla="*/ 3318248 w 12187340"/>
              <a:gd name="connsiteY7374" fmla="*/ 108682 h 1154858"/>
              <a:gd name="connsiteX7375" fmla="*/ 3318965 w 12187340"/>
              <a:gd name="connsiteY7375" fmla="*/ 120912 h 1154858"/>
              <a:gd name="connsiteX7376" fmla="*/ 2898897 w 12187340"/>
              <a:gd name="connsiteY7376" fmla="*/ 120712 h 1154858"/>
              <a:gd name="connsiteX7377" fmla="*/ 2902840 w 12187340"/>
              <a:gd name="connsiteY7377" fmla="*/ 120112 h 1154858"/>
              <a:gd name="connsiteX7378" fmla="*/ 2898897 w 12187340"/>
              <a:gd name="connsiteY7378" fmla="*/ 119510 h 1154858"/>
              <a:gd name="connsiteX7379" fmla="*/ 2898897 w 12187340"/>
              <a:gd name="connsiteY7379" fmla="*/ 120713 h 1154858"/>
              <a:gd name="connsiteX7380" fmla="*/ 2908574 w 12187340"/>
              <a:gd name="connsiteY7380" fmla="*/ 120712 h 1154858"/>
              <a:gd name="connsiteX7381" fmla="*/ 2908574 w 12187340"/>
              <a:gd name="connsiteY7381" fmla="*/ 119509 h 1154858"/>
              <a:gd name="connsiteX7382" fmla="*/ 2905349 w 12187340"/>
              <a:gd name="connsiteY7382" fmla="*/ 120110 h 1154858"/>
              <a:gd name="connsiteX7383" fmla="*/ 2908574 w 12187340"/>
              <a:gd name="connsiteY7383" fmla="*/ 120711 h 1154858"/>
              <a:gd name="connsiteX7384" fmla="*/ 3032587 w 12187340"/>
              <a:gd name="connsiteY7384" fmla="*/ 120712 h 1154858"/>
              <a:gd name="connsiteX7385" fmla="*/ 3037964 w 12187340"/>
              <a:gd name="connsiteY7385" fmla="*/ 119911 h 1154858"/>
              <a:gd name="connsiteX7386" fmla="*/ 3032587 w 12187340"/>
              <a:gd name="connsiteY7386" fmla="*/ 119109 h 1154858"/>
              <a:gd name="connsiteX7387" fmla="*/ 3032587 w 12187340"/>
              <a:gd name="connsiteY7387" fmla="*/ 120713 h 1154858"/>
              <a:gd name="connsiteX7388" fmla="*/ 2802124 w 12187340"/>
              <a:gd name="connsiteY7388" fmla="*/ 120513 h 1154858"/>
              <a:gd name="connsiteX7389" fmla="*/ 2802124 w 12187340"/>
              <a:gd name="connsiteY7389" fmla="*/ 118708 h 1154858"/>
              <a:gd name="connsiteX7390" fmla="*/ 2797823 w 12187340"/>
              <a:gd name="connsiteY7390" fmla="*/ 119309 h 1154858"/>
              <a:gd name="connsiteX7391" fmla="*/ 2797823 w 12187340"/>
              <a:gd name="connsiteY7391" fmla="*/ 119910 h 1154858"/>
              <a:gd name="connsiteX7392" fmla="*/ 2802124 w 12187340"/>
              <a:gd name="connsiteY7392" fmla="*/ 120511 h 1154858"/>
              <a:gd name="connsiteX7393" fmla="*/ 1544429 w 12187340"/>
              <a:gd name="connsiteY7393" fmla="*/ 120297 h 1154858"/>
              <a:gd name="connsiteX7394" fmla="*/ 1553390 w 12187340"/>
              <a:gd name="connsiteY7394" fmla="*/ 114483 h 1154858"/>
              <a:gd name="connsiteX7395" fmla="*/ 1554823 w 12187340"/>
              <a:gd name="connsiteY7395" fmla="*/ 105661 h 1154858"/>
              <a:gd name="connsiteX7396" fmla="*/ 1550522 w 12187340"/>
              <a:gd name="connsiteY7396" fmla="*/ 105661 h 1154858"/>
              <a:gd name="connsiteX7397" fmla="*/ 1549089 w 12187340"/>
              <a:gd name="connsiteY7397" fmla="*/ 107466 h 1154858"/>
              <a:gd name="connsiteX7398" fmla="*/ 1544071 w 12187340"/>
              <a:gd name="connsiteY7398" fmla="*/ 118292 h 1154858"/>
              <a:gd name="connsiteX7399" fmla="*/ 1544429 w 12187340"/>
              <a:gd name="connsiteY7399" fmla="*/ 120297 h 1154858"/>
              <a:gd name="connsiteX7400" fmla="*/ 2904273 w 12187340"/>
              <a:gd name="connsiteY7400" fmla="*/ 119896 h 1154858"/>
              <a:gd name="connsiteX7401" fmla="*/ 2908933 w 12187340"/>
              <a:gd name="connsiteY7401" fmla="*/ 119295 h 1154858"/>
              <a:gd name="connsiteX7402" fmla="*/ 2908933 w 12187340"/>
              <a:gd name="connsiteY7402" fmla="*/ 116688 h 1154858"/>
              <a:gd name="connsiteX7403" fmla="*/ 2903915 w 12187340"/>
              <a:gd name="connsiteY7403" fmla="*/ 116087 h 1154858"/>
              <a:gd name="connsiteX7404" fmla="*/ 2898897 w 12187340"/>
              <a:gd name="connsiteY7404" fmla="*/ 116688 h 1154858"/>
              <a:gd name="connsiteX7405" fmla="*/ 2898897 w 12187340"/>
              <a:gd name="connsiteY7405" fmla="*/ 119094 h 1154858"/>
              <a:gd name="connsiteX7406" fmla="*/ 2904273 w 12187340"/>
              <a:gd name="connsiteY7406" fmla="*/ 119896 h 1154858"/>
              <a:gd name="connsiteX7407" fmla="*/ 3039756 w 12187340"/>
              <a:gd name="connsiteY7407" fmla="*/ 119696 h 1154858"/>
              <a:gd name="connsiteX7408" fmla="*/ 3040114 w 12187340"/>
              <a:gd name="connsiteY7408" fmla="*/ 119696 h 1154858"/>
              <a:gd name="connsiteX7409" fmla="*/ 3047999 w 12187340"/>
              <a:gd name="connsiteY7409" fmla="*/ 118493 h 1154858"/>
              <a:gd name="connsiteX7410" fmla="*/ 3047999 w 12187340"/>
              <a:gd name="connsiteY7410" fmla="*/ 114283 h 1154858"/>
              <a:gd name="connsiteX7411" fmla="*/ 3040831 w 12187340"/>
              <a:gd name="connsiteY7411" fmla="*/ 113281 h 1154858"/>
              <a:gd name="connsiteX7412" fmla="*/ 3032229 w 12187340"/>
              <a:gd name="connsiteY7412" fmla="*/ 114484 h 1154858"/>
              <a:gd name="connsiteX7413" fmla="*/ 3032229 w 12187340"/>
              <a:gd name="connsiteY7413" fmla="*/ 118493 h 1154858"/>
              <a:gd name="connsiteX7414" fmla="*/ 3039755 w 12187340"/>
              <a:gd name="connsiteY7414" fmla="*/ 119696 h 1154858"/>
              <a:gd name="connsiteX7415" fmla="*/ 2898539 w 12187340"/>
              <a:gd name="connsiteY7415" fmla="*/ 119095 h 1154858"/>
              <a:gd name="connsiteX7416" fmla="*/ 2898539 w 12187340"/>
              <a:gd name="connsiteY7416" fmla="*/ 116890 h 1154858"/>
              <a:gd name="connsiteX7417" fmla="*/ 2891370 w 12187340"/>
              <a:gd name="connsiteY7417" fmla="*/ 117892 h 1154858"/>
              <a:gd name="connsiteX7418" fmla="*/ 2898539 w 12187340"/>
              <a:gd name="connsiteY7418" fmla="*/ 119095 h 1154858"/>
              <a:gd name="connsiteX7419" fmla="*/ 2909291 w 12187340"/>
              <a:gd name="connsiteY7419" fmla="*/ 119095 h 1154858"/>
              <a:gd name="connsiteX7420" fmla="*/ 2916818 w 12187340"/>
              <a:gd name="connsiteY7420" fmla="*/ 118093 h 1154858"/>
              <a:gd name="connsiteX7421" fmla="*/ 2909291 w 12187340"/>
              <a:gd name="connsiteY7421" fmla="*/ 116890 h 1154858"/>
              <a:gd name="connsiteX7422" fmla="*/ 2909291 w 12187340"/>
              <a:gd name="connsiteY7422" fmla="*/ 119095 h 1154858"/>
              <a:gd name="connsiteX7423" fmla="*/ 3031512 w 12187340"/>
              <a:gd name="connsiteY7423" fmla="*/ 118294 h 1154858"/>
              <a:gd name="connsiteX7424" fmla="*/ 3031154 w 12187340"/>
              <a:gd name="connsiteY7424" fmla="*/ 114484 h 1154858"/>
              <a:gd name="connsiteX7425" fmla="*/ 3018968 w 12187340"/>
              <a:gd name="connsiteY7425" fmla="*/ 116489 h 1154858"/>
              <a:gd name="connsiteX7426" fmla="*/ 3031512 w 12187340"/>
              <a:gd name="connsiteY7426" fmla="*/ 118283 h 1154858"/>
              <a:gd name="connsiteX7427" fmla="*/ 3048716 w 12187340"/>
              <a:gd name="connsiteY7427" fmla="*/ 118294 h 1154858"/>
              <a:gd name="connsiteX7428" fmla="*/ 3061619 w 12187340"/>
              <a:gd name="connsiteY7428" fmla="*/ 116289 h 1154858"/>
              <a:gd name="connsiteX7429" fmla="*/ 3048716 w 12187340"/>
              <a:gd name="connsiteY7429" fmla="*/ 114484 h 1154858"/>
              <a:gd name="connsiteX7430" fmla="*/ 3048716 w 12187340"/>
              <a:gd name="connsiteY7430" fmla="*/ 118294 h 1154858"/>
              <a:gd name="connsiteX7431" fmla="*/ 2917893 w 12187340"/>
              <a:gd name="connsiteY7431" fmla="*/ 117892 h 1154858"/>
              <a:gd name="connsiteX7432" fmla="*/ 2918251 w 12187340"/>
              <a:gd name="connsiteY7432" fmla="*/ 117892 h 1154858"/>
              <a:gd name="connsiteX7433" fmla="*/ 2918609 w 12187340"/>
              <a:gd name="connsiteY7433" fmla="*/ 113882 h 1154858"/>
              <a:gd name="connsiteX7434" fmla="*/ 2909290 w 12187340"/>
              <a:gd name="connsiteY7434" fmla="*/ 115085 h 1154858"/>
              <a:gd name="connsiteX7435" fmla="*/ 2909290 w 12187340"/>
              <a:gd name="connsiteY7435" fmla="*/ 116489 h 1154858"/>
              <a:gd name="connsiteX7436" fmla="*/ 2917892 w 12187340"/>
              <a:gd name="connsiteY7436" fmla="*/ 117892 h 1154858"/>
              <a:gd name="connsiteX7437" fmla="*/ 2889937 w 12187340"/>
              <a:gd name="connsiteY7437" fmla="*/ 117693 h 1154858"/>
              <a:gd name="connsiteX7438" fmla="*/ 2898180 w 12187340"/>
              <a:gd name="connsiteY7438" fmla="*/ 116490 h 1154858"/>
              <a:gd name="connsiteX7439" fmla="*/ 2898180 w 12187340"/>
              <a:gd name="connsiteY7439" fmla="*/ 115086 h 1154858"/>
              <a:gd name="connsiteX7440" fmla="*/ 2889937 w 12187340"/>
              <a:gd name="connsiteY7440" fmla="*/ 113883 h 1154858"/>
              <a:gd name="connsiteX7441" fmla="*/ 2889579 w 12187340"/>
              <a:gd name="connsiteY7441" fmla="*/ 113883 h 1154858"/>
              <a:gd name="connsiteX7442" fmla="*/ 2889937 w 12187340"/>
              <a:gd name="connsiteY7442" fmla="*/ 117693 h 1154858"/>
              <a:gd name="connsiteX7443" fmla="*/ 3763405 w 12187340"/>
              <a:gd name="connsiteY7443" fmla="*/ 117291 h 1154858"/>
              <a:gd name="connsiteX7444" fmla="*/ 3781684 w 12187340"/>
              <a:gd name="connsiteY7444" fmla="*/ 114284 h 1154858"/>
              <a:gd name="connsiteX7445" fmla="*/ 3763405 w 12187340"/>
              <a:gd name="connsiteY7445" fmla="*/ 111477 h 1154858"/>
              <a:gd name="connsiteX7446" fmla="*/ 3763405 w 12187340"/>
              <a:gd name="connsiteY7446" fmla="*/ 117291 h 1154858"/>
              <a:gd name="connsiteX7447" fmla="*/ 3813225 w 12187340"/>
              <a:gd name="connsiteY7447" fmla="*/ 117291 h 1154858"/>
              <a:gd name="connsiteX7448" fmla="*/ 3813225 w 12187340"/>
              <a:gd name="connsiteY7448" fmla="*/ 111477 h 1154858"/>
              <a:gd name="connsiteX7449" fmla="*/ 3793871 w 12187340"/>
              <a:gd name="connsiteY7449" fmla="*/ 114284 h 1154858"/>
              <a:gd name="connsiteX7450" fmla="*/ 3813225 w 12187340"/>
              <a:gd name="connsiteY7450" fmla="*/ 117291 h 1154858"/>
              <a:gd name="connsiteX7451" fmla="*/ 6364456 w 12187340"/>
              <a:gd name="connsiteY7451" fmla="*/ 117291 h 1154858"/>
              <a:gd name="connsiteX7452" fmla="*/ 6391337 w 12187340"/>
              <a:gd name="connsiteY7452" fmla="*/ 105662 h 1154858"/>
              <a:gd name="connsiteX7453" fmla="*/ 6350836 w 12187340"/>
              <a:gd name="connsiteY7453" fmla="*/ 105662 h 1154858"/>
              <a:gd name="connsiteX7454" fmla="*/ 6360872 w 12187340"/>
              <a:gd name="connsiteY7454" fmla="*/ 114885 h 1154858"/>
              <a:gd name="connsiteX7455" fmla="*/ 6364456 w 12187340"/>
              <a:gd name="connsiteY7455" fmla="*/ 117291 h 1154858"/>
              <a:gd name="connsiteX7456" fmla="*/ 3347638 w 12187340"/>
              <a:gd name="connsiteY7456" fmla="*/ 116690 h 1154858"/>
              <a:gd name="connsiteX7457" fmla="*/ 3358391 w 12187340"/>
              <a:gd name="connsiteY7457" fmla="*/ 114886 h 1154858"/>
              <a:gd name="connsiteX7458" fmla="*/ 3347638 w 12187340"/>
              <a:gd name="connsiteY7458" fmla="*/ 113282 h 1154858"/>
              <a:gd name="connsiteX7459" fmla="*/ 3347638 w 12187340"/>
              <a:gd name="connsiteY7459" fmla="*/ 116690 h 1154858"/>
              <a:gd name="connsiteX7460" fmla="*/ 3377745 w 12187340"/>
              <a:gd name="connsiteY7460" fmla="*/ 116690 h 1154858"/>
              <a:gd name="connsiteX7461" fmla="*/ 3377745 w 12187340"/>
              <a:gd name="connsiteY7461" fmla="*/ 113081 h 1154858"/>
              <a:gd name="connsiteX7462" fmla="*/ 3365918 w 12187340"/>
              <a:gd name="connsiteY7462" fmla="*/ 114886 h 1154858"/>
              <a:gd name="connsiteX7463" fmla="*/ 3377745 w 12187340"/>
              <a:gd name="connsiteY7463" fmla="*/ 116690 h 1154858"/>
              <a:gd name="connsiteX7464" fmla="*/ 2898897 w 12187340"/>
              <a:gd name="connsiteY7464" fmla="*/ 116491 h 1154858"/>
              <a:gd name="connsiteX7465" fmla="*/ 2902481 w 12187340"/>
              <a:gd name="connsiteY7465" fmla="*/ 115890 h 1154858"/>
              <a:gd name="connsiteX7466" fmla="*/ 2898897 w 12187340"/>
              <a:gd name="connsiteY7466" fmla="*/ 115289 h 1154858"/>
              <a:gd name="connsiteX7467" fmla="*/ 2898897 w 12187340"/>
              <a:gd name="connsiteY7467" fmla="*/ 116491 h 1154858"/>
              <a:gd name="connsiteX7468" fmla="*/ 2908933 w 12187340"/>
              <a:gd name="connsiteY7468" fmla="*/ 116491 h 1154858"/>
              <a:gd name="connsiteX7469" fmla="*/ 2908933 w 12187340"/>
              <a:gd name="connsiteY7469" fmla="*/ 115288 h 1154858"/>
              <a:gd name="connsiteX7470" fmla="*/ 2904990 w 12187340"/>
              <a:gd name="connsiteY7470" fmla="*/ 115889 h 1154858"/>
              <a:gd name="connsiteX7471" fmla="*/ 2908933 w 12187340"/>
              <a:gd name="connsiteY7471" fmla="*/ 116490 h 1154858"/>
              <a:gd name="connsiteX7472" fmla="*/ 3017175 w 12187340"/>
              <a:gd name="connsiteY7472" fmla="*/ 116089 h 1154858"/>
              <a:gd name="connsiteX7473" fmla="*/ 3031154 w 12187340"/>
              <a:gd name="connsiteY7473" fmla="*/ 114084 h 1154858"/>
              <a:gd name="connsiteX7474" fmla="*/ 3031154 w 12187340"/>
              <a:gd name="connsiteY7474" fmla="*/ 111678 h 1154858"/>
              <a:gd name="connsiteX7475" fmla="*/ 3016817 w 12187340"/>
              <a:gd name="connsiteY7475" fmla="*/ 109473 h 1154858"/>
              <a:gd name="connsiteX7476" fmla="*/ 3017175 w 12187340"/>
              <a:gd name="connsiteY7476" fmla="*/ 116089 h 1154858"/>
              <a:gd name="connsiteX7477" fmla="*/ 3063411 w 12187340"/>
              <a:gd name="connsiteY7477" fmla="*/ 116089 h 1154858"/>
              <a:gd name="connsiteX7478" fmla="*/ 3063770 w 12187340"/>
              <a:gd name="connsiteY7478" fmla="*/ 109673 h 1154858"/>
              <a:gd name="connsiteX7479" fmla="*/ 3048716 w 12187340"/>
              <a:gd name="connsiteY7479" fmla="*/ 111879 h 1154858"/>
              <a:gd name="connsiteX7480" fmla="*/ 3048716 w 12187340"/>
              <a:gd name="connsiteY7480" fmla="*/ 113884 h 1154858"/>
              <a:gd name="connsiteX7481" fmla="*/ 3063411 w 12187340"/>
              <a:gd name="connsiteY7481" fmla="*/ 116089 h 1154858"/>
              <a:gd name="connsiteX7482" fmla="*/ 2903915 w 12187340"/>
              <a:gd name="connsiteY7482" fmla="*/ 115688 h 1154858"/>
              <a:gd name="connsiteX7483" fmla="*/ 2908933 w 12187340"/>
              <a:gd name="connsiteY7483" fmla="*/ 114886 h 1154858"/>
              <a:gd name="connsiteX7484" fmla="*/ 2908933 w 12187340"/>
              <a:gd name="connsiteY7484" fmla="*/ 112279 h 1154858"/>
              <a:gd name="connsiteX7485" fmla="*/ 2904273 w 12187340"/>
              <a:gd name="connsiteY7485" fmla="*/ 111679 h 1154858"/>
              <a:gd name="connsiteX7486" fmla="*/ 2898897 w 12187340"/>
              <a:gd name="connsiteY7486" fmla="*/ 112480 h 1154858"/>
              <a:gd name="connsiteX7487" fmla="*/ 2898897 w 12187340"/>
              <a:gd name="connsiteY7487" fmla="*/ 114886 h 1154858"/>
              <a:gd name="connsiteX7488" fmla="*/ 2903915 w 12187340"/>
              <a:gd name="connsiteY7488" fmla="*/ 115688 h 1154858"/>
              <a:gd name="connsiteX7489" fmla="*/ 6295281 w 12187340"/>
              <a:gd name="connsiteY7489" fmla="*/ 115688 h 1154858"/>
              <a:gd name="connsiteX7490" fmla="*/ 6301732 w 12187340"/>
              <a:gd name="connsiteY7490" fmla="*/ 105663 h 1154858"/>
              <a:gd name="connsiteX7491" fmla="*/ 6287754 w 12187340"/>
              <a:gd name="connsiteY7491" fmla="*/ 105663 h 1154858"/>
              <a:gd name="connsiteX7492" fmla="*/ 6282736 w 12187340"/>
              <a:gd name="connsiteY7492" fmla="*/ 107668 h 1154858"/>
              <a:gd name="connsiteX7493" fmla="*/ 6289546 w 12187340"/>
              <a:gd name="connsiteY7493" fmla="*/ 112680 h 1154858"/>
              <a:gd name="connsiteX7494" fmla="*/ 6295281 w 12187340"/>
              <a:gd name="connsiteY7494" fmla="*/ 115688 h 1154858"/>
              <a:gd name="connsiteX7495" fmla="*/ 2898180 w 12187340"/>
              <a:gd name="connsiteY7495" fmla="*/ 114886 h 1154858"/>
              <a:gd name="connsiteX7496" fmla="*/ 2898180 w 12187340"/>
              <a:gd name="connsiteY7496" fmla="*/ 112680 h 1154858"/>
              <a:gd name="connsiteX7497" fmla="*/ 2891012 w 12187340"/>
              <a:gd name="connsiteY7497" fmla="*/ 113683 h 1154858"/>
              <a:gd name="connsiteX7498" fmla="*/ 2898180 w 12187340"/>
              <a:gd name="connsiteY7498" fmla="*/ 114886 h 1154858"/>
              <a:gd name="connsiteX7499" fmla="*/ 2909291 w 12187340"/>
              <a:gd name="connsiteY7499" fmla="*/ 114886 h 1154858"/>
              <a:gd name="connsiteX7500" fmla="*/ 2917176 w 12187340"/>
              <a:gd name="connsiteY7500" fmla="*/ 113683 h 1154858"/>
              <a:gd name="connsiteX7501" fmla="*/ 2909650 w 12187340"/>
              <a:gd name="connsiteY7501" fmla="*/ 112480 h 1154858"/>
              <a:gd name="connsiteX7502" fmla="*/ 2909292 w 12187340"/>
              <a:gd name="connsiteY7502" fmla="*/ 114886 h 1154858"/>
              <a:gd name="connsiteX7503" fmla="*/ 3362333 w 12187340"/>
              <a:gd name="connsiteY7503" fmla="*/ 114285 h 1154858"/>
              <a:gd name="connsiteX7504" fmla="*/ 3377745 w 12187340"/>
              <a:gd name="connsiteY7504" fmla="*/ 112079 h 1154858"/>
              <a:gd name="connsiteX7505" fmla="*/ 3377745 w 12187340"/>
              <a:gd name="connsiteY7505" fmla="*/ 105664 h 1154858"/>
              <a:gd name="connsiteX7506" fmla="*/ 3347280 w 12187340"/>
              <a:gd name="connsiteY7506" fmla="*/ 105664 h 1154858"/>
              <a:gd name="connsiteX7507" fmla="*/ 3347280 w 12187340"/>
              <a:gd name="connsiteY7507" fmla="*/ 112079 h 1154858"/>
              <a:gd name="connsiteX7508" fmla="*/ 3362333 w 12187340"/>
              <a:gd name="connsiteY7508" fmla="*/ 114285 h 1154858"/>
              <a:gd name="connsiteX7509" fmla="*/ 3032229 w 12187340"/>
              <a:gd name="connsiteY7509" fmla="*/ 113883 h 1154858"/>
              <a:gd name="connsiteX7510" fmla="*/ 3038681 w 12187340"/>
              <a:gd name="connsiteY7510" fmla="*/ 112881 h 1154858"/>
              <a:gd name="connsiteX7511" fmla="*/ 3032229 w 12187340"/>
              <a:gd name="connsiteY7511" fmla="*/ 111879 h 1154858"/>
              <a:gd name="connsiteX7512" fmla="*/ 3032229 w 12187340"/>
              <a:gd name="connsiteY7512" fmla="*/ 113884 h 1154858"/>
              <a:gd name="connsiteX7513" fmla="*/ 3047999 w 12187340"/>
              <a:gd name="connsiteY7513" fmla="*/ 113684 h 1154858"/>
              <a:gd name="connsiteX7514" fmla="*/ 3047999 w 12187340"/>
              <a:gd name="connsiteY7514" fmla="*/ 112080 h 1154858"/>
              <a:gd name="connsiteX7515" fmla="*/ 3042623 w 12187340"/>
              <a:gd name="connsiteY7515" fmla="*/ 112882 h 1154858"/>
              <a:gd name="connsiteX7516" fmla="*/ 3047999 w 12187340"/>
              <a:gd name="connsiteY7516" fmla="*/ 113683 h 1154858"/>
              <a:gd name="connsiteX7517" fmla="*/ 2889578 w 12187340"/>
              <a:gd name="connsiteY7517" fmla="*/ 113472 h 1154858"/>
              <a:gd name="connsiteX7518" fmla="*/ 2889936 w 12187340"/>
              <a:gd name="connsiteY7518" fmla="*/ 113472 h 1154858"/>
              <a:gd name="connsiteX7519" fmla="*/ 2898180 w 12187340"/>
              <a:gd name="connsiteY7519" fmla="*/ 112269 h 1154858"/>
              <a:gd name="connsiteX7520" fmla="*/ 2898180 w 12187340"/>
              <a:gd name="connsiteY7520" fmla="*/ 110665 h 1154858"/>
              <a:gd name="connsiteX7521" fmla="*/ 2889219 w 12187340"/>
              <a:gd name="connsiteY7521" fmla="*/ 109462 h 1154858"/>
              <a:gd name="connsiteX7522" fmla="*/ 2889578 w 12187340"/>
              <a:gd name="connsiteY7522" fmla="*/ 113472 h 1154858"/>
              <a:gd name="connsiteX7523" fmla="*/ 2918610 w 12187340"/>
              <a:gd name="connsiteY7523" fmla="*/ 113472 h 1154858"/>
              <a:gd name="connsiteX7524" fmla="*/ 2918610 w 12187340"/>
              <a:gd name="connsiteY7524" fmla="*/ 109462 h 1154858"/>
              <a:gd name="connsiteX7525" fmla="*/ 2909650 w 12187340"/>
              <a:gd name="connsiteY7525" fmla="*/ 110865 h 1154858"/>
              <a:gd name="connsiteX7526" fmla="*/ 2909650 w 12187340"/>
              <a:gd name="connsiteY7526" fmla="*/ 112068 h 1154858"/>
              <a:gd name="connsiteX7527" fmla="*/ 2918610 w 12187340"/>
              <a:gd name="connsiteY7527" fmla="*/ 113472 h 1154858"/>
              <a:gd name="connsiteX7528" fmla="*/ 3787777 w 12187340"/>
              <a:gd name="connsiteY7528" fmla="*/ 113472 h 1154858"/>
              <a:gd name="connsiteX7529" fmla="*/ 3813225 w 12187340"/>
              <a:gd name="connsiteY7529" fmla="*/ 109462 h 1154858"/>
              <a:gd name="connsiteX7530" fmla="*/ 3813225 w 12187340"/>
              <a:gd name="connsiteY7530" fmla="*/ 105652 h 1154858"/>
              <a:gd name="connsiteX7531" fmla="*/ 3763046 w 12187340"/>
              <a:gd name="connsiteY7531" fmla="*/ 105652 h 1154858"/>
              <a:gd name="connsiteX7532" fmla="*/ 3763046 w 12187340"/>
              <a:gd name="connsiteY7532" fmla="*/ 109662 h 1154858"/>
              <a:gd name="connsiteX7533" fmla="*/ 3787777 w 12187340"/>
              <a:gd name="connsiteY7533" fmla="*/ 113472 h 1154858"/>
              <a:gd name="connsiteX7534" fmla="*/ 3040831 w 12187340"/>
              <a:gd name="connsiteY7534" fmla="*/ 112670 h 1154858"/>
              <a:gd name="connsiteX7535" fmla="*/ 3047999 w 12187340"/>
              <a:gd name="connsiteY7535" fmla="*/ 111467 h 1154858"/>
              <a:gd name="connsiteX7536" fmla="*/ 3047999 w 12187340"/>
              <a:gd name="connsiteY7536" fmla="*/ 107056 h 1154858"/>
              <a:gd name="connsiteX7537" fmla="*/ 3040831 w 12187340"/>
              <a:gd name="connsiteY7537" fmla="*/ 105653 h 1154858"/>
              <a:gd name="connsiteX7538" fmla="*/ 3031871 w 12187340"/>
              <a:gd name="connsiteY7538" fmla="*/ 107056 h 1154858"/>
              <a:gd name="connsiteX7539" fmla="*/ 3032229 w 12187340"/>
              <a:gd name="connsiteY7539" fmla="*/ 111267 h 1154858"/>
              <a:gd name="connsiteX7540" fmla="*/ 3040831 w 12187340"/>
              <a:gd name="connsiteY7540" fmla="*/ 112670 h 1154858"/>
              <a:gd name="connsiteX7541" fmla="*/ 1531526 w 12187340"/>
              <a:gd name="connsiteY7541" fmla="*/ 112468 h 1154858"/>
              <a:gd name="connsiteX7542" fmla="*/ 1532960 w 12187340"/>
              <a:gd name="connsiteY7542" fmla="*/ 112468 h 1154858"/>
              <a:gd name="connsiteX7543" fmla="*/ 1536186 w 12187340"/>
              <a:gd name="connsiteY7543" fmla="*/ 112269 h 1154858"/>
              <a:gd name="connsiteX7544" fmla="*/ 1540487 w 12187340"/>
              <a:gd name="connsiteY7544" fmla="*/ 105652 h 1154858"/>
              <a:gd name="connsiteX7545" fmla="*/ 1536186 w 12187340"/>
              <a:gd name="connsiteY7545" fmla="*/ 105652 h 1154858"/>
              <a:gd name="connsiteX7546" fmla="*/ 1536544 w 12187340"/>
              <a:gd name="connsiteY7546" fmla="*/ 107256 h 1154858"/>
              <a:gd name="connsiteX7547" fmla="*/ 1531526 w 12187340"/>
              <a:gd name="connsiteY7547" fmla="*/ 112469 h 1154858"/>
              <a:gd name="connsiteX7548" fmla="*/ 2898897 w 12187340"/>
              <a:gd name="connsiteY7548" fmla="*/ 112067 h 1154858"/>
              <a:gd name="connsiteX7549" fmla="*/ 2903198 w 12187340"/>
              <a:gd name="connsiteY7549" fmla="*/ 111466 h 1154858"/>
              <a:gd name="connsiteX7550" fmla="*/ 2898897 w 12187340"/>
              <a:gd name="connsiteY7550" fmla="*/ 110865 h 1154858"/>
              <a:gd name="connsiteX7551" fmla="*/ 2898897 w 12187340"/>
              <a:gd name="connsiteY7551" fmla="*/ 112068 h 1154858"/>
              <a:gd name="connsiteX7552" fmla="*/ 2908933 w 12187340"/>
              <a:gd name="connsiteY7552" fmla="*/ 112067 h 1154858"/>
              <a:gd name="connsiteX7553" fmla="*/ 2908933 w 12187340"/>
              <a:gd name="connsiteY7553" fmla="*/ 110864 h 1154858"/>
              <a:gd name="connsiteX7554" fmla="*/ 2905349 w 12187340"/>
              <a:gd name="connsiteY7554" fmla="*/ 111465 h 1154858"/>
              <a:gd name="connsiteX7555" fmla="*/ 2908933 w 12187340"/>
              <a:gd name="connsiteY7555" fmla="*/ 112066 h 1154858"/>
              <a:gd name="connsiteX7556" fmla="*/ 3345488 w 12187340"/>
              <a:gd name="connsiteY7556" fmla="*/ 111866 h 1154858"/>
              <a:gd name="connsiteX7557" fmla="*/ 3345488 w 12187340"/>
              <a:gd name="connsiteY7557" fmla="*/ 105651 h 1154858"/>
              <a:gd name="connsiteX7558" fmla="*/ 3337961 w 12187340"/>
              <a:gd name="connsiteY7558" fmla="*/ 105651 h 1154858"/>
              <a:gd name="connsiteX7559" fmla="*/ 3321115 w 12187340"/>
              <a:gd name="connsiteY7559" fmla="*/ 108257 h 1154858"/>
              <a:gd name="connsiteX7560" fmla="*/ 3345488 w 12187340"/>
              <a:gd name="connsiteY7560" fmla="*/ 111866 h 1154858"/>
              <a:gd name="connsiteX7561" fmla="*/ 3379538 w 12187340"/>
              <a:gd name="connsiteY7561" fmla="*/ 111666 h 1154858"/>
              <a:gd name="connsiteX7562" fmla="*/ 3404627 w 12187340"/>
              <a:gd name="connsiteY7562" fmla="*/ 108058 h 1154858"/>
              <a:gd name="connsiteX7563" fmla="*/ 3388856 w 12187340"/>
              <a:gd name="connsiteY7563" fmla="*/ 105652 h 1154858"/>
              <a:gd name="connsiteX7564" fmla="*/ 3379538 w 12187340"/>
              <a:gd name="connsiteY7564" fmla="*/ 105652 h 1154858"/>
              <a:gd name="connsiteX7565" fmla="*/ 3379538 w 12187340"/>
              <a:gd name="connsiteY7565" fmla="*/ 111666 h 1154858"/>
              <a:gd name="connsiteX7566" fmla="*/ 2792446 w 12187340"/>
              <a:gd name="connsiteY7566" fmla="*/ 111265 h 1154858"/>
              <a:gd name="connsiteX7567" fmla="*/ 2794597 w 12187340"/>
              <a:gd name="connsiteY7567" fmla="*/ 110864 h 1154858"/>
              <a:gd name="connsiteX7568" fmla="*/ 2795314 w 12187340"/>
              <a:gd name="connsiteY7568" fmla="*/ 110864 h 1154858"/>
              <a:gd name="connsiteX7569" fmla="*/ 2796031 w 12187340"/>
              <a:gd name="connsiteY7569" fmla="*/ 110864 h 1154858"/>
              <a:gd name="connsiteX7570" fmla="*/ 2797823 w 12187340"/>
              <a:gd name="connsiteY7570" fmla="*/ 111063 h 1154858"/>
              <a:gd name="connsiteX7571" fmla="*/ 2797823 w 12187340"/>
              <a:gd name="connsiteY7571" fmla="*/ 110662 h 1154858"/>
              <a:gd name="connsiteX7572" fmla="*/ 2796031 w 12187340"/>
              <a:gd name="connsiteY7572" fmla="*/ 110861 h 1154858"/>
              <a:gd name="connsiteX7573" fmla="*/ 2797823 w 12187340"/>
              <a:gd name="connsiteY7573" fmla="*/ 110460 h 1154858"/>
              <a:gd name="connsiteX7574" fmla="*/ 2797823 w 12187340"/>
              <a:gd name="connsiteY7574" fmla="*/ 109056 h 1154858"/>
              <a:gd name="connsiteX7575" fmla="*/ 2795672 w 12187340"/>
              <a:gd name="connsiteY7575" fmla="*/ 108655 h 1154858"/>
              <a:gd name="connsiteX7576" fmla="*/ 2797823 w 12187340"/>
              <a:gd name="connsiteY7576" fmla="*/ 108855 h 1154858"/>
              <a:gd name="connsiteX7577" fmla="*/ 2797823 w 12187340"/>
              <a:gd name="connsiteY7577" fmla="*/ 108254 h 1154858"/>
              <a:gd name="connsiteX7578" fmla="*/ 2795672 w 12187340"/>
              <a:gd name="connsiteY7578" fmla="*/ 108655 h 1154858"/>
              <a:gd name="connsiteX7579" fmla="*/ 2794955 w 12187340"/>
              <a:gd name="connsiteY7579" fmla="*/ 108655 h 1154858"/>
              <a:gd name="connsiteX7580" fmla="*/ 2794239 w 12187340"/>
              <a:gd name="connsiteY7580" fmla="*/ 108655 h 1154858"/>
              <a:gd name="connsiteX7581" fmla="*/ 2792446 w 12187340"/>
              <a:gd name="connsiteY7581" fmla="*/ 108254 h 1154858"/>
              <a:gd name="connsiteX7582" fmla="*/ 2792446 w 12187340"/>
              <a:gd name="connsiteY7582" fmla="*/ 108855 h 1154858"/>
              <a:gd name="connsiteX7583" fmla="*/ 2794239 w 12187340"/>
              <a:gd name="connsiteY7583" fmla="*/ 108655 h 1154858"/>
              <a:gd name="connsiteX7584" fmla="*/ 2792446 w 12187340"/>
              <a:gd name="connsiteY7584" fmla="*/ 109056 h 1154858"/>
              <a:gd name="connsiteX7585" fmla="*/ 2792446 w 12187340"/>
              <a:gd name="connsiteY7585" fmla="*/ 110460 h 1154858"/>
              <a:gd name="connsiteX7586" fmla="*/ 2792446 w 12187340"/>
              <a:gd name="connsiteY7586" fmla="*/ 111262 h 1154858"/>
              <a:gd name="connsiteX7587" fmla="*/ 2904273 w 12187340"/>
              <a:gd name="connsiteY7587" fmla="*/ 111265 h 1154858"/>
              <a:gd name="connsiteX7588" fmla="*/ 2908933 w 12187340"/>
              <a:gd name="connsiteY7588" fmla="*/ 110664 h 1154858"/>
              <a:gd name="connsiteX7589" fmla="*/ 2908933 w 12187340"/>
              <a:gd name="connsiteY7589" fmla="*/ 107857 h 1154858"/>
              <a:gd name="connsiteX7590" fmla="*/ 2903557 w 12187340"/>
              <a:gd name="connsiteY7590" fmla="*/ 107256 h 1154858"/>
              <a:gd name="connsiteX7591" fmla="*/ 2898897 w 12187340"/>
              <a:gd name="connsiteY7591" fmla="*/ 107857 h 1154858"/>
              <a:gd name="connsiteX7592" fmla="*/ 2898897 w 12187340"/>
              <a:gd name="connsiteY7592" fmla="*/ 110464 h 1154858"/>
              <a:gd name="connsiteX7593" fmla="*/ 2904273 w 12187340"/>
              <a:gd name="connsiteY7593" fmla="*/ 111265 h 1154858"/>
              <a:gd name="connsiteX7594" fmla="*/ 3031154 w 12187340"/>
              <a:gd name="connsiteY7594" fmla="*/ 111265 h 1154858"/>
              <a:gd name="connsiteX7595" fmla="*/ 3031154 w 12187340"/>
              <a:gd name="connsiteY7595" fmla="*/ 107255 h 1154858"/>
              <a:gd name="connsiteX7596" fmla="*/ 3018251 w 12187340"/>
              <a:gd name="connsiteY7596" fmla="*/ 109260 h 1154858"/>
              <a:gd name="connsiteX7597" fmla="*/ 3031154 w 12187340"/>
              <a:gd name="connsiteY7597" fmla="*/ 111265 h 1154858"/>
              <a:gd name="connsiteX7598" fmla="*/ 3049075 w 12187340"/>
              <a:gd name="connsiteY7598" fmla="*/ 111265 h 1154858"/>
              <a:gd name="connsiteX7599" fmla="*/ 3062336 w 12187340"/>
              <a:gd name="connsiteY7599" fmla="*/ 109260 h 1154858"/>
              <a:gd name="connsiteX7600" fmla="*/ 3049075 w 12187340"/>
              <a:gd name="connsiteY7600" fmla="*/ 107055 h 1154858"/>
              <a:gd name="connsiteX7601" fmla="*/ 3049075 w 12187340"/>
              <a:gd name="connsiteY7601" fmla="*/ 111265 h 1154858"/>
              <a:gd name="connsiteX7602" fmla="*/ 2898180 w 12187340"/>
              <a:gd name="connsiteY7602" fmla="*/ 110463 h 1154858"/>
              <a:gd name="connsiteX7603" fmla="*/ 2898180 w 12187340"/>
              <a:gd name="connsiteY7603" fmla="*/ 108057 h 1154858"/>
              <a:gd name="connsiteX7604" fmla="*/ 2890295 w 12187340"/>
              <a:gd name="connsiteY7604" fmla="*/ 109260 h 1154858"/>
              <a:gd name="connsiteX7605" fmla="*/ 2898180 w 12187340"/>
              <a:gd name="connsiteY7605" fmla="*/ 110463 h 1154858"/>
              <a:gd name="connsiteX7606" fmla="*/ 2909650 w 12187340"/>
              <a:gd name="connsiteY7606" fmla="*/ 110463 h 1154858"/>
              <a:gd name="connsiteX7607" fmla="*/ 2917535 w 12187340"/>
              <a:gd name="connsiteY7607" fmla="*/ 109260 h 1154858"/>
              <a:gd name="connsiteX7608" fmla="*/ 2909650 w 12187340"/>
              <a:gd name="connsiteY7608" fmla="*/ 108057 h 1154858"/>
              <a:gd name="connsiteX7609" fmla="*/ 2909650 w 12187340"/>
              <a:gd name="connsiteY7609" fmla="*/ 110463 h 1154858"/>
              <a:gd name="connsiteX7610" fmla="*/ 6229690 w 12187340"/>
              <a:gd name="connsiteY7610" fmla="*/ 109461 h 1154858"/>
              <a:gd name="connsiteX7611" fmla="*/ 6241518 w 12187340"/>
              <a:gd name="connsiteY7611" fmla="*/ 106253 h 1154858"/>
              <a:gd name="connsiteX7612" fmla="*/ 6265174 w 12187340"/>
              <a:gd name="connsiteY7612" fmla="*/ 105652 h 1154858"/>
              <a:gd name="connsiteX7613" fmla="*/ 6225747 w 12187340"/>
              <a:gd name="connsiteY7613" fmla="*/ 105652 h 1154858"/>
              <a:gd name="connsiteX7614" fmla="*/ 6229690 w 12187340"/>
              <a:gd name="connsiteY7614" fmla="*/ 109461 h 1154858"/>
              <a:gd name="connsiteX7615" fmla="*/ 3759821 w 12187340"/>
              <a:gd name="connsiteY7615" fmla="*/ 109261 h 1154858"/>
              <a:gd name="connsiteX7616" fmla="*/ 3759821 w 12187340"/>
              <a:gd name="connsiteY7616" fmla="*/ 105652 h 1154858"/>
              <a:gd name="connsiteX7617" fmla="*/ 3735448 w 12187340"/>
              <a:gd name="connsiteY7617" fmla="*/ 105652 h 1154858"/>
              <a:gd name="connsiteX7618" fmla="*/ 3759821 w 12187340"/>
              <a:gd name="connsiteY7618" fmla="*/ 109261 h 1154858"/>
              <a:gd name="connsiteX7619" fmla="*/ 2889220 w 12187340"/>
              <a:gd name="connsiteY7619" fmla="*/ 109062 h 1154858"/>
              <a:gd name="connsiteX7620" fmla="*/ 2898180 w 12187340"/>
              <a:gd name="connsiteY7620" fmla="*/ 107658 h 1154858"/>
              <a:gd name="connsiteX7621" fmla="*/ 2898180 w 12187340"/>
              <a:gd name="connsiteY7621" fmla="*/ 106255 h 1154858"/>
              <a:gd name="connsiteX7622" fmla="*/ 2894238 w 12187340"/>
              <a:gd name="connsiteY7622" fmla="*/ 105654 h 1154858"/>
              <a:gd name="connsiteX7623" fmla="*/ 2888861 w 12187340"/>
              <a:gd name="connsiteY7623" fmla="*/ 105654 h 1154858"/>
              <a:gd name="connsiteX7624" fmla="*/ 2889219 w 12187340"/>
              <a:gd name="connsiteY7624" fmla="*/ 109062 h 1154858"/>
              <a:gd name="connsiteX7625" fmla="*/ 2918969 w 12187340"/>
              <a:gd name="connsiteY7625" fmla="*/ 109062 h 1154858"/>
              <a:gd name="connsiteX7626" fmla="*/ 2918969 w 12187340"/>
              <a:gd name="connsiteY7626" fmla="*/ 105653 h 1154858"/>
              <a:gd name="connsiteX7627" fmla="*/ 2913592 w 12187340"/>
              <a:gd name="connsiteY7627" fmla="*/ 105653 h 1154858"/>
              <a:gd name="connsiteX7628" fmla="*/ 2909650 w 12187340"/>
              <a:gd name="connsiteY7628" fmla="*/ 106254 h 1154858"/>
              <a:gd name="connsiteX7629" fmla="*/ 2909650 w 12187340"/>
              <a:gd name="connsiteY7629" fmla="*/ 107658 h 1154858"/>
              <a:gd name="connsiteX7630" fmla="*/ 2918969 w 12187340"/>
              <a:gd name="connsiteY7630" fmla="*/ 109061 h 1154858"/>
              <a:gd name="connsiteX7631" fmla="*/ 3063770 w 12187340"/>
              <a:gd name="connsiteY7631" fmla="*/ 109062 h 1154858"/>
              <a:gd name="connsiteX7632" fmla="*/ 3064128 w 12187340"/>
              <a:gd name="connsiteY7632" fmla="*/ 105653 h 1154858"/>
              <a:gd name="connsiteX7633" fmla="*/ 3049074 w 12187340"/>
              <a:gd name="connsiteY7633" fmla="*/ 105653 h 1154858"/>
              <a:gd name="connsiteX7634" fmla="*/ 3049074 w 12187340"/>
              <a:gd name="connsiteY7634" fmla="*/ 106455 h 1154858"/>
              <a:gd name="connsiteX7635" fmla="*/ 3063770 w 12187340"/>
              <a:gd name="connsiteY7635" fmla="*/ 109062 h 1154858"/>
              <a:gd name="connsiteX7636" fmla="*/ 3816809 w 12187340"/>
              <a:gd name="connsiteY7636" fmla="*/ 109062 h 1154858"/>
              <a:gd name="connsiteX7637" fmla="*/ 3839390 w 12187340"/>
              <a:gd name="connsiteY7637" fmla="*/ 105653 h 1154858"/>
              <a:gd name="connsiteX7638" fmla="*/ 3816809 w 12187340"/>
              <a:gd name="connsiteY7638" fmla="*/ 105653 h 1154858"/>
              <a:gd name="connsiteX7639" fmla="*/ 3816809 w 12187340"/>
              <a:gd name="connsiteY7639" fmla="*/ 109062 h 1154858"/>
              <a:gd name="connsiteX7640" fmla="*/ 3016817 w 12187340"/>
              <a:gd name="connsiteY7640" fmla="*/ 108861 h 1154858"/>
              <a:gd name="connsiteX7641" fmla="*/ 3031154 w 12187340"/>
              <a:gd name="connsiteY7641" fmla="*/ 106656 h 1154858"/>
              <a:gd name="connsiteX7642" fmla="*/ 3031154 w 12187340"/>
              <a:gd name="connsiteY7642" fmla="*/ 105653 h 1154858"/>
              <a:gd name="connsiteX7643" fmla="*/ 3016459 w 12187340"/>
              <a:gd name="connsiteY7643" fmla="*/ 105653 h 1154858"/>
              <a:gd name="connsiteX7644" fmla="*/ 3016817 w 12187340"/>
              <a:gd name="connsiteY7644" fmla="*/ 108861 h 1154858"/>
              <a:gd name="connsiteX7645" fmla="*/ 2794955 w 12187340"/>
              <a:gd name="connsiteY7645" fmla="*/ 108460 h 1154858"/>
              <a:gd name="connsiteX7646" fmla="*/ 2797823 w 12187340"/>
              <a:gd name="connsiteY7646" fmla="*/ 108058 h 1154858"/>
              <a:gd name="connsiteX7647" fmla="*/ 2797823 w 12187340"/>
              <a:gd name="connsiteY7647" fmla="*/ 106655 h 1154858"/>
              <a:gd name="connsiteX7648" fmla="*/ 2796031 w 12187340"/>
              <a:gd name="connsiteY7648" fmla="*/ 106253 h 1154858"/>
              <a:gd name="connsiteX7649" fmla="*/ 2797823 w 12187340"/>
              <a:gd name="connsiteY7649" fmla="*/ 106453 h 1154858"/>
              <a:gd name="connsiteX7650" fmla="*/ 2797823 w 12187340"/>
              <a:gd name="connsiteY7650" fmla="*/ 105852 h 1154858"/>
              <a:gd name="connsiteX7651" fmla="*/ 2796031 w 12187340"/>
              <a:gd name="connsiteY7651" fmla="*/ 106253 h 1154858"/>
              <a:gd name="connsiteX7652" fmla="*/ 2795314 w 12187340"/>
              <a:gd name="connsiteY7652" fmla="*/ 106253 h 1154858"/>
              <a:gd name="connsiteX7653" fmla="*/ 2794597 w 12187340"/>
              <a:gd name="connsiteY7653" fmla="*/ 106253 h 1154858"/>
              <a:gd name="connsiteX7654" fmla="*/ 2792446 w 12187340"/>
              <a:gd name="connsiteY7654" fmla="*/ 105852 h 1154858"/>
              <a:gd name="connsiteX7655" fmla="*/ 2792446 w 12187340"/>
              <a:gd name="connsiteY7655" fmla="*/ 106453 h 1154858"/>
              <a:gd name="connsiteX7656" fmla="*/ 2794597 w 12187340"/>
              <a:gd name="connsiteY7656" fmla="*/ 106253 h 1154858"/>
              <a:gd name="connsiteX7657" fmla="*/ 2792446 w 12187340"/>
              <a:gd name="connsiteY7657" fmla="*/ 106655 h 1154858"/>
              <a:gd name="connsiteX7658" fmla="*/ 2792446 w 12187340"/>
              <a:gd name="connsiteY7658" fmla="*/ 108058 h 1154858"/>
              <a:gd name="connsiteX7659" fmla="*/ 2794955 w 12187340"/>
              <a:gd name="connsiteY7659" fmla="*/ 108460 h 1154858"/>
              <a:gd name="connsiteX7660" fmla="*/ 2908933 w 12187340"/>
              <a:gd name="connsiteY7660" fmla="*/ 107658 h 1154858"/>
              <a:gd name="connsiteX7661" fmla="*/ 2908933 w 12187340"/>
              <a:gd name="connsiteY7661" fmla="*/ 106455 h 1154858"/>
              <a:gd name="connsiteX7662" fmla="*/ 2904990 w 12187340"/>
              <a:gd name="connsiteY7662" fmla="*/ 106856 h 1154858"/>
              <a:gd name="connsiteX7663" fmla="*/ 2908933 w 12187340"/>
              <a:gd name="connsiteY7663" fmla="*/ 107658 h 1154858"/>
              <a:gd name="connsiteX7664" fmla="*/ 3318248 w 12187340"/>
              <a:gd name="connsiteY7664" fmla="*/ 107658 h 1154858"/>
              <a:gd name="connsiteX7665" fmla="*/ 3331151 w 12187340"/>
              <a:gd name="connsiteY7665" fmla="*/ 105653 h 1154858"/>
              <a:gd name="connsiteX7666" fmla="*/ 3317889 w 12187340"/>
              <a:gd name="connsiteY7666" fmla="*/ 105653 h 1154858"/>
              <a:gd name="connsiteX7667" fmla="*/ 3318247 w 12187340"/>
              <a:gd name="connsiteY7667" fmla="*/ 107658 h 1154858"/>
              <a:gd name="connsiteX7668" fmla="*/ 2898897 w 12187340"/>
              <a:gd name="connsiteY7668" fmla="*/ 107457 h 1154858"/>
              <a:gd name="connsiteX7669" fmla="*/ 2902481 w 12187340"/>
              <a:gd name="connsiteY7669" fmla="*/ 107056 h 1154858"/>
              <a:gd name="connsiteX7670" fmla="*/ 2898897 w 12187340"/>
              <a:gd name="connsiteY7670" fmla="*/ 106455 h 1154858"/>
              <a:gd name="connsiteX7671" fmla="*/ 2898897 w 12187340"/>
              <a:gd name="connsiteY7671" fmla="*/ 107457 h 1154858"/>
              <a:gd name="connsiteX7672" fmla="*/ 3407853 w 12187340"/>
              <a:gd name="connsiteY7672" fmla="*/ 107457 h 1154858"/>
              <a:gd name="connsiteX7673" fmla="*/ 3407853 w 12187340"/>
              <a:gd name="connsiteY7673" fmla="*/ 105653 h 1154858"/>
              <a:gd name="connsiteX7674" fmla="*/ 3396383 w 12187340"/>
              <a:gd name="connsiteY7674" fmla="*/ 105653 h 1154858"/>
              <a:gd name="connsiteX7675" fmla="*/ 3407853 w 12187340"/>
              <a:gd name="connsiteY7675" fmla="*/ 107457 h 1154858"/>
              <a:gd name="connsiteX7676" fmla="*/ 1583497 w 12187340"/>
              <a:gd name="connsiteY7676" fmla="*/ 106856 h 1154858"/>
              <a:gd name="connsiteX7677" fmla="*/ 1584572 w 12187340"/>
              <a:gd name="connsiteY7677" fmla="*/ 105653 h 1154858"/>
              <a:gd name="connsiteX7678" fmla="*/ 1577762 w 12187340"/>
              <a:gd name="connsiteY7678" fmla="*/ 105653 h 1154858"/>
              <a:gd name="connsiteX7679" fmla="*/ 1580629 w 12187340"/>
              <a:gd name="connsiteY7679" fmla="*/ 106656 h 1154858"/>
              <a:gd name="connsiteX7680" fmla="*/ 1583496 w 12187340"/>
              <a:gd name="connsiteY7680" fmla="*/ 106855 h 1154858"/>
              <a:gd name="connsiteX7681" fmla="*/ 2903557 w 12187340"/>
              <a:gd name="connsiteY7681" fmla="*/ 106856 h 1154858"/>
              <a:gd name="connsiteX7682" fmla="*/ 2908933 w 12187340"/>
              <a:gd name="connsiteY7682" fmla="*/ 106055 h 1154858"/>
              <a:gd name="connsiteX7683" fmla="*/ 2908933 w 12187340"/>
              <a:gd name="connsiteY7683" fmla="*/ 105653 h 1154858"/>
              <a:gd name="connsiteX7684" fmla="*/ 2898539 w 12187340"/>
              <a:gd name="connsiteY7684" fmla="*/ 105653 h 1154858"/>
              <a:gd name="connsiteX7685" fmla="*/ 2898539 w 12187340"/>
              <a:gd name="connsiteY7685" fmla="*/ 106055 h 1154858"/>
              <a:gd name="connsiteX7686" fmla="*/ 2903557 w 12187340"/>
              <a:gd name="connsiteY7686" fmla="*/ 106856 h 1154858"/>
              <a:gd name="connsiteX7687" fmla="*/ 3031871 w 12187340"/>
              <a:gd name="connsiteY7687" fmla="*/ 106455 h 1154858"/>
              <a:gd name="connsiteX7688" fmla="*/ 3037605 w 12187340"/>
              <a:gd name="connsiteY7688" fmla="*/ 105653 h 1154858"/>
              <a:gd name="connsiteX7689" fmla="*/ 3031871 w 12187340"/>
              <a:gd name="connsiteY7689" fmla="*/ 105653 h 1154858"/>
              <a:gd name="connsiteX7690" fmla="*/ 3031871 w 12187340"/>
              <a:gd name="connsiteY7690" fmla="*/ 106455 h 1154858"/>
              <a:gd name="connsiteX7691" fmla="*/ 3047999 w 12187340"/>
              <a:gd name="connsiteY7691" fmla="*/ 106455 h 1154858"/>
              <a:gd name="connsiteX7692" fmla="*/ 3047999 w 12187340"/>
              <a:gd name="connsiteY7692" fmla="*/ 105653 h 1154858"/>
              <a:gd name="connsiteX7693" fmla="*/ 3043340 w 12187340"/>
              <a:gd name="connsiteY7693" fmla="*/ 105653 h 1154858"/>
              <a:gd name="connsiteX7694" fmla="*/ 3047999 w 12187340"/>
              <a:gd name="connsiteY7694" fmla="*/ 106455 h 1154858"/>
              <a:gd name="connsiteX7695" fmla="*/ 2795314 w 12187340"/>
              <a:gd name="connsiteY7695" fmla="*/ 106053 h 1154858"/>
              <a:gd name="connsiteX7696" fmla="*/ 2797823 w 12187340"/>
              <a:gd name="connsiteY7696" fmla="*/ 105652 h 1154858"/>
              <a:gd name="connsiteX7697" fmla="*/ 2792446 w 12187340"/>
              <a:gd name="connsiteY7697" fmla="*/ 105652 h 1154858"/>
              <a:gd name="connsiteX7698" fmla="*/ 2795314 w 12187340"/>
              <a:gd name="connsiteY7698" fmla="*/ 106053 h 1154858"/>
              <a:gd name="connsiteX7699" fmla="*/ 2898180 w 12187340"/>
              <a:gd name="connsiteY7699" fmla="*/ 106053 h 1154858"/>
              <a:gd name="connsiteX7700" fmla="*/ 2898180 w 12187340"/>
              <a:gd name="connsiteY7700" fmla="*/ 105652 h 1154858"/>
              <a:gd name="connsiteX7701" fmla="*/ 2895671 w 12187340"/>
              <a:gd name="connsiteY7701" fmla="*/ 105652 h 1154858"/>
              <a:gd name="connsiteX7702" fmla="*/ 2898180 w 12187340"/>
              <a:gd name="connsiteY7702" fmla="*/ 106053 h 1154858"/>
              <a:gd name="connsiteX7703" fmla="*/ 2909650 w 12187340"/>
              <a:gd name="connsiteY7703" fmla="*/ 105853 h 1154858"/>
              <a:gd name="connsiteX7704" fmla="*/ 2911083 w 12187340"/>
              <a:gd name="connsiteY7704" fmla="*/ 105653 h 1154858"/>
              <a:gd name="connsiteX7705" fmla="*/ 2909650 w 12187340"/>
              <a:gd name="connsiteY7705" fmla="*/ 105653 h 1154858"/>
              <a:gd name="connsiteX7706" fmla="*/ 2909650 w 12187340"/>
              <a:gd name="connsiteY7706" fmla="*/ 105853 h 1154858"/>
              <a:gd name="connsiteX0" fmla="*/ 9209160 w 13558941"/>
              <a:gd name="connsiteY0" fmla="*/ 1154845 h 1154859"/>
              <a:gd name="connsiteX1" fmla="*/ 9194465 w 13558941"/>
              <a:gd name="connsiteY1" fmla="*/ 1142615 h 1154859"/>
              <a:gd name="connsiteX2" fmla="*/ 9096258 w 13558941"/>
              <a:gd name="connsiteY2" fmla="*/ 776109 h 1154859"/>
              <a:gd name="connsiteX3" fmla="*/ 9082997 w 13558941"/>
              <a:gd name="connsiteY3" fmla="*/ 771497 h 1154859"/>
              <a:gd name="connsiteX4" fmla="*/ 9053248 w 13558941"/>
              <a:gd name="connsiteY4" fmla="*/ 771497 h 1154859"/>
              <a:gd name="connsiteX5" fmla="*/ 9041061 w 13558941"/>
              <a:gd name="connsiteY5" fmla="*/ 770696 h 1154859"/>
              <a:gd name="connsiteX6" fmla="*/ 9034968 w 13558941"/>
              <a:gd name="connsiteY6" fmla="*/ 764280 h 1154859"/>
              <a:gd name="connsiteX7" fmla="*/ 9031384 w 13558941"/>
              <a:gd name="connsiteY7" fmla="*/ 760069 h 1154859"/>
              <a:gd name="connsiteX8" fmla="*/ 9041061 w 13558941"/>
              <a:gd name="connsiteY8" fmla="*/ 758866 h 1154859"/>
              <a:gd name="connsiteX9" fmla="*/ 9049664 w 13558941"/>
              <a:gd name="connsiteY9" fmla="*/ 756460 h 1154859"/>
              <a:gd name="connsiteX10" fmla="*/ 9047513 w 13558941"/>
              <a:gd name="connsiteY10" fmla="*/ 753252 h 1154859"/>
              <a:gd name="connsiteX11" fmla="*/ 8592320 w 13558941"/>
              <a:gd name="connsiteY11" fmla="*/ 615913 h 1154859"/>
              <a:gd name="connsiteX12" fmla="*/ 8596621 w 13558941"/>
              <a:gd name="connsiteY12" fmla="*/ 609497 h 1154859"/>
              <a:gd name="connsiteX13" fmla="*/ 9080129 w 13558941"/>
              <a:gd name="connsiteY13" fmla="*/ 743428 h 1154859"/>
              <a:gd name="connsiteX14" fmla="*/ 9094824 w 13558941"/>
              <a:gd name="connsiteY14" fmla="*/ 743829 h 1154859"/>
              <a:gd name="connsiteX15" fmla="*/ 9114537 w 13558941"/>
              <a:gd name="connsiteY15" fmla="*/ 743829 h 1154859"/>
              <a:gd name="connsiteX16" fmla="*/ 9120272 w 13558941"/>
              <a:gd name="connsiteY16" fmla="*/ 739017 h 1154859"/>
              <a:gd name="connsiteX17" fmla="*/ 9132100 w 13558941"/>
              <a:gd name="connsiteY17" fmla="*/ 732802 h 1154859"/>
              <a:gd name="connsiteX18" fmla="*/ 9101634 w 13558941"/>
              <a:gd name="connsiteY18" fmla="*/ 105651 h 1154859"/>
              <a:gd name="connsiteX19" fmla="*/ 8915973 w 13558941"/>
              <a:gd name="connsiteY19" fmla="*/ 105651 h 1154859"/>
              <a:gd name="connsiteX20" fmla="*/ 8915973 w 13558941"/>
              <a:gd name="connsiteY20" fmla="*/ 113671 h 1154859"/>
              <a:gd name="connsiteX21" fmla="*/ 8944647 w 13558941"/>
              <a:gd name="connsiteY21" fmla="*/ 113671 h 1154859"/>
              <a:gd name="connsiteX22" fmla="*/ 9047513 w 13558941"/>
              <a:gd name="connsiteY22" fmla="*/ 180235 h 1154859"/>
              <a:gd name="connsiteX23" fmla="*/ 9050022 w 13558941"/>
              <a:gd name="connsiteY23" fmla="*/ 184646 h 1154859"/>
              <a:gd name="connsiteX24" fmla="*/ 8872604 w 13558941"/>
              <a:gd name="connsiteY24" fmla="*/ 174421 h 1154859"/>
              <a:gd name="connsiteX25" fmla="*/ 8772247 w 13558941"/>
              <a:gd name="connsiteY25" fmla="*/ 113871 h 1154859"/>
              <a:gd name="connsiteX26" fmla="*/ 8899486 w 13558941"/>
              <a:gd name="connsiteY26" fmla="*/ 113871 h 1154859"/>
              <a:gd name="connsiteX27" fmla="*/ 8899486 w 13558941"/>
              <a:gd name="connsiteY27" fmla="*/ 109260 h 1154859"/>
              <a:gd name="connsiteX28" fmla="*/ 8904504 w 13558941"/>
              <a:gd name="connsiteY28" fmla="*/ 108659 h 1154859"/>
              <a:gd name="connsiteX29" fmla="*/ 8904504 w 13558941"/>
              <a:gd name="connsiteY29" fmla="*/ 105652 h 1154859"/>
              <a:gd name="connsiteX30" fmla="*/ 8624219 w 13558941"/>
              <a:gd name="connsiteY30" fmla="*/ 105652 h 1154859"/>
              <a:gd name="connsiteX31" fmla="*/ 8613467 w 13558941"/>
              <a:gd name="connsiteY31" fmla="*/ 481782 h 1154859"/>
              <a:gd name="connsiteX32" fmla="*/ 8631388 w 13558941"/>
              <a:gd name="connsiteY32" fmla="*/ 481782 h 1154859"/>
              <a:gd name="connsiteX33" fmla="*/ 8637123 w 13558941"/>
              <a:gd name="connsiteY33" fmla="*/ 479977 h 1154859"/>
              <a:gd name="connsiteX34" fmla="*/ 8652893 w 13558941"/>
              <a:gd name="connsiteY34" fmla="*/ 480177 h 1154859"/>
              <a:gd name="connsiteX35" fmla="*/ 8667947 w 13558941"/>
              <a:gd name="connsiteY35" fmla="*/ 480778 h 1154859"/>
              <a:gd name="connsiteX36" fmla="*/ 8669380 w 13558941"/>
              <a:gd name="connsiteY36" fmla="*/ 482783 h 1154859"/>
              <a:gd name="connsiteX37" fmla="*/ 8670814 w 13558941"/>
              <a:gd name="connsiteY37" fmla="*/ 485790 h 1154859"/>
              <a:gd name="connsiteX38" fmla="*/ 8673681 w 13558941"/>
              <a:gd name="connsiteY38" fmla="*/ 490402 h 1154859"/>
              <a:gd name="connsiteX39" fmla="*/ 8859343 w 13558941"/>
              <a:gd name="connsiteY39" fmla="*/ 499825 h 1154859"/>
              <a:gd name="connsiteX40" fmla="*/ 8860776 w 13558941"/>
              <a:gd name="connsiteY40" fmla="*/ 507243 h 1154859"/>
              <a:gd name="connsiteX41" fmla="*/ 8603431 w 13558941"/>
              <a:gd name="connsiteY41" fmla="*/ 498421 h 1154859"/>
              <a:gd name="connsiteX42" fmla="*/ 8580134 w 13558941"/>
              <a:gd name="connsiteY42" fmla="*/ 499424 h 1154859"/>
              <a:gd name="connsiteX43" fmla="*/ 8575474 w 13558941"/>
              <a:gd name="connsiteY43" fmla="*/ 501429 h 1154859"/>
              <a:gd name="connsiteX44" fmla="*/ 8432107 w 13558941"/>
              <a:gd name="connsiteY44" fmla="*/ 689895 h 1154859"/>
              <a:gd name="connsiteX45" fmla="*/ 8419204 w 13558941"/>
              <a:gd name="connsiteY45" fmla="*/ 692702 h 1154859"/>
              <a:gd name="connsiteX46" fmla="*/ 8418129 w 13558941"/>
              <a:gd name="connsiteY46" fmla="*/ 684482 h 1154859"/>
              <a:gd name="connsiteX47" fmla="*/ 8554687 w 13558941"/>
              <a:gd name="connsiteY47" fmla="*/ 502832 h 1154859"/>
              <a:gd name="connsiteX48" fmla="*/ 8554329 w 13558941"/>
              <a:gd name="connsiteY48" fmla="*/ 498221 h 1154859"/>
              <a:gd name="connsiteX49" fmla="*/ 8543218 w 13558941"/>
              <a:gd name="connsiteY49" fmla="*/ 498221 h 1154859"/>
              <a:gd name="connsiteX50" fmla="*/ 8532107 w 13558941"/>
              <a:gd name="connsiteY50" fmla="*/ 496818 h 1154859"/>
              <a:gd name="connsiteX51" fmla="*/ 8528881 w 13558941"/>
              <a:gd name="connsiteY51" fmla="*/ 495013 h 1154859"/>
              <a:gd name="connsiteX52" fmla="*/ 8531749 w 13558941"/>
              <a:gd name="connsiteY52" fmla="*/ 491404 h 1154859"/>
              <a:gd name="connsiteX53" fmla="*/ 8546085 w 13558941"/>
              <a:gd name="connsiteY53" fmla="*/ 488998 h 1154859"/>
              <a:gd name="connsiteX54" fmla="*/ 8553612 w 13558941"/>
              <a:gd name="connsiteY54" fmla="*/ 486793 h 1154859"/>
              <a:gd name="connsiteX55" fmla="*/ 8553255 w 13558941"/>
              <a:gd name="connsiteY55" fmla="*/ 481580 h 1154859"/>
              <a:gd name="connsiteX56" fmla="*/ 8415980 w 13558941"/>
              <a:gd name="connsiteY56" fmla="*/ 288101 h 1154859"/>
              <a:gd name="connsiteX57" fmla="*/ 8423865 w 13558941"/>
              <a:gd name="connsiteY57" fmla="*/ 284693 h 1154859"/>
              <a:gd name="connsiteX58" fmla="*/ 8570459 w 13558941"/>
              <a:gd name="connsiteY58" fmla="*/ 479374 h 1154859"/>
              <a:gd name="connsiteX59" fmla="*/ 8573682 w 13558941"/>
              <a:gd name="connsiteY59" fmla="*/ 481179 h 1154859"/>
              <a:gd name="connsiteX60" fmla="*/ 8583718 w 13558941"/>
              <a:gd name="connsiteY60" fmla="*/ 481581 h 1154859"/>
              <a:gd name="connsiteX61" fmla="*/ 8589453 w 13558941"/>
              <a:gd name="connsiteY61" fmla="*/ 481581 h 1154859"/>
              <a:gd name="connsiteX62" fmla="*/ 8569381 w 13558941"/>
              <a:gd name="connsiteY62" fmla="*/ 105651 h 1154859"/>
              <a:gd name="connsiteX63" fmla="*/ 8048239 w 13558941"/>
              <a:gd name="connsiteY63" fmla="*/ 105651 h 1154859"/>
              <a:gd name="connsiteX64" fmla="*/ 8034978 w 13558941"/>
              <a:gd name="connsiteY64" fmla="*/ 574811 h 1154859"/>
              <a:gd name="connsiteX65" fmla="*/ 8058275 w 13558941"/>
              <a:gd name="connsiteY65" fmla="*/ 574811 h 1154859"/>
              <a:gd name="connsiteX66" fmla="*/ 8065802 w 13558941"/>
              <a:gd name="connsiteY66" fmla="*/ 572405 h 1154859"/>
              <a:gd name="connsiteX67" fmla="*/ 8085873 w 13558941"/>
              <a:gd name="connsiteY67" fmla="*/ 572807 h 1154859"/>
              <a:gd name="connsiteX68" fmla="*/ 8105586 w 13558941"/>
              <a:gd name="connsiteY68" fmla="*/ 573608 h 1154859"/>
              <a:gd name="connsiteX69" fmla="*/ 8107378 w 13558941"/>
              <a:gd name="connsiteY69" fmla="*/ 576215 h 1154859"/>
              <a:gd name="connsiteX70" fmla="*/ 8109171 w 13558941"/>
              <a:gd name="connsiteY70" fmla="*/ 580024 h 1154859"/>
              <a:gd name="connsiteX71" fmla="*/ 8112755 w 13558941"/>
              <a:gd name="connsiteY71" fmla="*/ 586039 h 1154859"/>
              <a:gd name="connsiteX72" fmla="*/ 8351821 w 13558941"/>
              <a:gd name="connsiteY72" fmla="*/ 598069 h 1154859"/>
              <a:gd name="connsiteX73" fmla="*/ 8353971 w 13558941"/>
              <a:gd name="connsiteY73" fmla="*/ 607693 h 1154859"/>
              <a:gd name="connsiteX74" fmla="*/ 8022075 w 13558941"/>
              <a:gd name="connsiteY74" fmla="*/ 596264 h 1154859"/>
              <a:gd name="connsiteX75" fmla="*/ 7991967 w 13558941"/>
              <a:gd name="connsiteY75" fmla="*/ 597467 h 1154859"/>
              <a:gd name="connsiteX76" fmla="*/ 7986233 w 13558941"/>
              <a:gd name="connsiteY76" fmla="*/ 600274 h 1154859"/>
              <a:gd name="connsiteX77" fmla="*/ 7801288 w 13558941"/>
              <a:gd name="connsiteY77" fmla="*/ 843275 h 1154859"/>
              <a:gd name="connsiteX78" fmla="*/ 7784442 w 13558941"/>
              <a:gd name="connsiteY78" fmla="*/ 846684 h 1154859"/>
              <a:gd name="connsiteX79" fmla="*/ 7783009 w 13558941"/>
              <a:gd name="connsiteY79" fmla="*/ 836258 h 1154859"/>
              <a:gd name="connsiteX80" fmla="*/ 7959710 w 13558941"/>
              <a:gd name="connsiteY80" fmla="*/ 602079 h 1154859"/>
              <a:gd name="connsiteX81" fmla="*/ 7958993 w 13558941"/>
              <a:gd name="connsiteY81" fmla="*/ 596064 h 1154859"/>
              <a:gd name="connsiteX82" fmla="*/ 7944298 w 13558941"/>
              <a:gd name="connsiteY82" fmla="*/ 596064 h 1154859"/>
              <a:gd name="connsiteX83" fmla="*/ 7930319 w 13558941"/>
              <a:gd name="connsiteY83" fmla="*/ 594260 h 1154859"/>
              <a:gd name="connsiteX84" fmla="*/ 7926018 w 13558941"/>
              <a:gd name="connsiteY84" fmla="*/ 591853 h 1154859"/>
              <a:gd name="connsiteX85" fmla="*/ 7929602 w 13558941"/>
              <a:gd name="connsiteY85" fmla="*/ 587242 h 1154859"/>
              <a:gd name="connsiteX86" fmla="*/ 7948240 w 13558941"/>
              <a:gd name="connsiteY86" fmla="*/ 584235 h 1154859"/>
              <a:gd name="connsiteX87" fmla="*/ 7957918 w 13558941"/>
              <a:gd name="connsiteY87" fmla="*/ 581428 h 1154859"/>
              <a:gd name="connsiteX88" fmla="*/ 7957560 w 13558941"/>
              <a:gd name="connsiteY88" fmla="*/ 574611 h 1154859"/>
              <a:gd name="connsiteX89" fmla="*/ 7780501 w 13558941"/>
              <a:gd name="connsiteY89" fmla="*/ 324994 h 1154859"/>
              <a:gd name="connsiteX90" fmla="*/ 7790536 w 13558941"/>
              <a:gd name="connsiteY90" fmla="*/ 320783 h 1154859"/>
              <a:gd name="connsiteX91" fmla="*/ 7979782 w 13558941"/>
              <a:gd name="connsiteY91" fmla="*/ 571804 h 1154859"/>
              <a:gd name="connsiteX92" fmla="*/ 7983724 w 13558941"/>
              <a:gd name="connsiteY92" fmla="*/ 574009 h 1154859"/>
              <a:gd name="connsiteX93" fmla="*/ 7996986 w 13558941"/>
              <a:gd name="connsiteY93" fmla="*/ 574611 h 1154859"/>
              <a:gd name="connsiteX94" fmla="*/ 8004154 w 13558941"/>
              <a:gd name="connsiteY94" fmla="*/ 574611 h 1154859"/>
              <a:gd name="connsiteX95" fmla="*/ 7978707 w 13558941"/>
              <a:gd name="connsiteY95" fmla="*/ 105650 h 1154859"/>
              <a:gd name="connsiteX96" fmla="*/ 7826378 w 13558941"/>
              <a:gd name="connsiteY96" fmla="*/ 105650 h 1154859"/>
              <a:gd name="connsiteX97" fmla="*/ 7827812 w 13558941"/>
              <a:gd name="connsiteY97" fmla="*/ 105851 h 1154859"/>
              <a:gd name="connsiteX98" fmla="*/ 7839281 w 13558941"/>
              <a:gd name="connsiteY98" fmla="*/ 122893 h 1154859"/>
              <a:gd name="connsiteX99" fmla="*/ 7814192 w 13558941"/>
              <a:gd name="connsiteY99" fmla="*/ 126101 h 1154859"/>
              <a:gd name="connsiteX100" fmla="*/ 7810608 w 13558941"/>
              <a:gd name="connsiteY100" fmla="*/ 138131 h 1154859"/>
              <a:gd name="connsiteX101" fmla="*/ 7780859 w 13558941"/>
              <a:gd name="connsiteY101" fmla="*/ 145148 h 1154859"/>
              <a:gd name="connsiteX102" fmla="*/ 7814550 w 13558941"/>
              <a:gd name="connsiteY102" fmla="*/ 145749 h 1154859"/>
              <a:gd name="connsiteX103" fmla="*/ 7834263 w 13558941"/>
              <a:gd name="connsiteY103" fmla="*/ 145148 h 1154859"/>
              <a:gd name="connsiteX104" fmla="*/ 7847167 w 13558941"/>
              <a:gd name="connsiteY104" fmla="*/ 158381 h 1154859"/>
              <a:gd name="connsiteX105" fmla="*/ 7863295 w 13558941"/>
              <a:gd name="connsiteY105" fmla="*/ 166000 h 1154859"/>
              <a:gd name="connsiteX106" fmla="*/ 7874765 w 13558941"/>
              <a:gd name="connsiteY106" fmla="*/ 171413 h 1154859"/>
              <a:gd name="connsiteX107" fmla="*/ 7838206 w 13558941"/>
              <a:gd name="connsiteY107" fmla="*/ 183844 h 1154859"/>
              <a:gd name="connsiteX108" fmla="*/ 7817418 w 13558941"/>
              <a:gd name="connsiteY108" fmla="*/ 196275 h 1154859"/>
              <a:gd name="connsiteX109" fmla="*/ 7777275 w 13558941"/>
              <a:gd name="connsiteY109" fmla="*/ 201488 h 1154859"/>
              <a:gd name="connsiteX110" fmla="*/ 7736057 w 13558941"/>
              <a:gd name="connsiteY110" fmla="*/ 198280 h 1154859"/>
              <a:gd name="connsiteX111" fmla="*/ 7704516 w 13558941"/>
              <a:gd name="connsiteY111" fmla="*/ 203092 h 1154859"/>
              <a:gd name="connsiteX112" fmla="*/ 7653620 w 13558941"/>
              <a:gd name="connsiteY112" fmla="*/ 197277 h 1154859"/>
              <a:gd name="connsiteX113" fmla="*/ 7611685 w 13558941"/>
              <a:gd name="connsiteY113" fmla="*/ 192866 h 1154859"/>
              <a:gd name="connsiteX114" fmla="*/ 7581936 w 13558941"/>
              <a:gd name="connsiteY114" fmla="*/ 197277 h 1154859"/>
              <a:gd name="connsiteX115" fmla="*/ 7577993 w 13558941"/>
              <a:gd name="connsiteY115" fmla="*/ 181037 h 1154859"/>
              <a:gd name="connsiteX116" fmla="*/ 7547886 w 13558941"/>
              <a:gd name="connsiteY116" fmla="*/ 174621 h 1154859"/>
              <a:gd name="connsiteX117" fmla="*/ 7536417 w 13558941"/>
              <a:gd name="connsiteY117" fmla="*/ 161188 h 1154859"/>
              <a:gd name="connsiteX118" fmla="*/ 7546453 w 13558941"/>
              <a:gd name="connsiteY118" fmla="*/ 151965 h 1154859"/>
              <a:gd name="connsiteX119" fmla="*/ 7518137 w 13558941"/>
              <a:gd name="connsiteY119" fmla="*/ 149559 h 1154859"/>
              <a:gd name="connsiteX120" fmla="*/ 7504876 w 13558941"/>
              <a:gd name="connsiteY120" fmla="*/ 143143 h 1154859"/>
              <a:gd name="connsiteX121" fmla="*/ 7513836 w 13558941"/>
              <a:gd name="connsiteY121" fmla="*/ 124898 h 1154859"/>
              <a:gd name="connsiteX122" fmla="*/ 7522438 w 13558941"/>
              <a:gd name="connsiteY122" fmla="*/ 114071 h 1154859"/>
              <a:gd name="connsiteX123" fmla="*/ 7562940 w 13558941"/>
              <a:gd name="connsiteY123" fmla="*/ 112467 h 1154859"/>
              <a:gd name="connsiteX124" fmla="*/ 7578352 w 13558941"/>
              <a:gd name="connsiteY124" fmla="*/ 105650 h 1154859"/>
              <a:gd name="connsiteX125" fmla="*/ 7414196 w 13558941"/>
              <a:gd name="connsiteY125" fmla="*/ 105650 h 1154859"/>
              <a:gd name="connsiteX126" fmla="*/ 7401293 w 13558941"/>
              <a:gd name="connsiteY126" fmla="*/ 444890 h 1154859"/>
              <a:gd name="connsiteX127" fmla="*/ 7581936 w 13558941"/>
              <a:gd name="connsiteY127" fmla="*/ 331409 h 1154859"/>
              <a:gd name="connsiteX128" fmla="*/ 7588029 w 13558941"/>
              <a:gd name="connsiteY128" fmla="*/ 335419 h 1154859"/>
              <a:gd name="connsiteX129" fmla="*/ 7402726 w 13558941"/>
              <a:gd name="connsiteY129" fmla="*/ 454714 h 1154859"/>
              <a:gd name="connsiteX130" fmla="*/ 7402726 w 13558941"/>
              <a:gd name="connsiteY130" fmla="*/ 463736 h 1154859"/>
              <a:gd name="connsiteX131" fmla="*/ 7446453 w 13558941"/>
              <a:gd name="connsiteY131" fmla="*/ 463736 h 1154859"/>
              <a:gd name="connsiteX132" fmla="*/ 7446453 w 13558941"/>
              <a:gd name="connsiteY132" fmla="*/ 466744 h 1154859"/>
              <a:gd name="connsiteX133" fmla="*/ 7456131 w 13558941"/>
              <a:gd name="connsiteY133" fmla="*/ 466744 h 1154859"/>
              <a:gd name="connsiteX134" fmla="*/ 7456131 w 13558941"/>
              <a:gd name="connsiteY134" fmla="*/ 476568 h 1154859"/>
              <a:gd name="connsiteX135" fmla="*/ 7447887 w 13558941"/>
              <a:gd name="connsiteY135" fmla="*/ 476568 h 1154859"/>
              <a:gd name="connsiteX136" fmla="*/ 7447887 w 13558941"/>
              <a:gd name="connsiteY136" fmla="*/ 482382 h 1154859"/>
              <a:gd name="connsiteX137" fmla="*/ 7453622 w 13558941"/>
              <a:gd name="connsiteY137" fmla="*/ 484187 h 1154859"/>
              <a:gd name="connsiteX138" fmla="*/ 7453622 w 13558941"/>
              <a:gd name="connsiteY138" fmla="*/ 490202 h 1154859"/>
              <a:gd name="connsiteX139" fmla="*/ 7441436 w 13558941"/>
              <a:gd name="connsiteY139" fmla="*/ 490202 h 1154859"/>
              <a:gd name="connsiteX140" fmla="*/ 7441436 w 13558941"/>
              <a:gd name="connsiteY140" fmla="*/ 486593 h 1154859"/>
              <a:gd name="connsiteX141" fmla="*/ 7436418 w 13558941"/>
              <a:gd name="connsiteY141" fmla="*/ 483786 h 1154859"/>
              <a:gd name="connsiteX142" fmla="*/ 7431400 w 13558941"/>
              <a:gd name="connsiteY142" fmla="*/ 480778 h 1154859"/>
              <a:gd name="connsiteX143" fmla="*/ 7404877 w 13558941"/>
              <a:gd name="connsiteY143" fmla="*/ 480778 h 1154859"/>
              <a:gd name="connsiteX144" fmla="*/ 7404877 w 13558941"/>
              <a:gd name="connsiteY144" fmla="*/ 483786 h 1154859"/>
              <a:gd name="connsiteX145" fmla="*/ 7391615 w 13558941"/>
              <a:gd name="connsiteY145" fmla="*/ 483786 h 1154859"/>
              <a:gd name="connsiteX146" fmla="*/ 7375486 w 13558941"/>
              <a:gd name="connsiteY146" fmla="*/ 484989 h 1154859"/>
              <a:gd name="connsiteX147" fmla="*/ 7426024 w 13558941"/>
              <a:gd name="connsiteY147" fmla="*/ 701524 h 1154859"/>
              <a:gd name="connsiteX148" fmla="*/ 7413120 w 13558941"/>
              <a:gd name="connsiteY148" fmla="*/ 702125 h 1154859"/>
              <a:gd name="connsiteX149" fmla="*/ 7354698 w 13558941"/>
              <a:gd name="connsiteY149" fmla="*/ 485389 h 1154859"/>
              <a:gd name="connsiteX150" fmla="*/ 7347171 w 13558941"/>
              <a:gd name="connsiteY150" fmla="*/ 482582 h 1154859"/>
              <a:gd name="connsiteX151" fmla="*/ 7329250 w 13558941"/>
              <a:gd name="connsiteY151" fmla="*/ 482582 h 1154859"/>
              <a:gd name="connsiteX152" fmla="*/ 7322082 w 13558941"/>
              <a:gd name="connsiteY152" fmla="*/ 482181 h 1154859"/>
              <a:gd name="connsiteX153" fmla="*/ 7318498 w 13558941"/>
              <a:gd name="connsiteY153" fmla="*/ 478372 h 1154859"/>
              <a:gd name="connsiteX154" fmla="*/ 7316347 w 13558941"/>
              <a:gd name="connsiteY154" fmla="*/ 475966 h 1154859"/>
              <a:gd name="connsiteX155" fmla="*/ 7322082 w 13558941"/>
              <a:gd name="connsiteY155" fmla="*/ 475164 h 1154859"/>
              <a:gd name="connsiteX156" fmla="*/ 7327100 w 13558941"/>
              <a:gd name="connsiteY156" fmla="*/ 473760 h 1154859"/>
              <a:gd name="connsiteX157" fmla="*/ 7326025 w 13558941"/>
              <a:gd name="connsiteY157" fmla="*/ 471755 h 1154859"/>
              <a:gd name="connsiteX158" fmla="*/ 7056852 w 13558941"/>
              <a:gd name="connsiteY158" fmla="*/ 390555 h 1154859"/>
              <a:gd name="connsiteX159" fmla="*/ 7059361 w 13558941"/>
              <a:gd name="connsiteY159" fmla="*/ 386745 h 1154859"/>
              <a:gd name="connsiteX160" fmla="*/ 7345380 w 13558941"/>
              <a:gd name="connsiteY160" fmla="*/ 466141 h 1154859"/>
              <a:gd name="connsiteX161" fmla="*/ 7353982 w 13558941"/>
              <a:gd name="connsiteY161" fmla="*/ 466342 h 1154859"/>
              <a:gd name="connsiteX162" fmla="*/ 7365451 w 13558941"/>
              <a:gd name="connsiteY162" fmla="*/ 466342 h 1154859"/>
              <a:gd name="connsiteX163" fmla="*/ 7369036 w 13558941"/>
              <a:gd name="connsiteY163" fmla="*/ 463335 h 1154859"/>
              <a:gd name="connsiteX164" fmla="*/ 7375846 w 13558941"/>
              <a:gd name="connsiteY164" fmla="*/ 459726 h 1154859"/>
              <a:gd name="connsiteX165" fmla="*/ 7358641 w 13558941"/>
              <a:gd name="connsiteY165" fmla="*/ 105650 h 1154859"/>
              <a:gd name="connsiteX166" fmla="*/ 7271187 w 13558941"/>
              <a:gd name="connsiteY166" fmla="*/ 105650 h 1154859"/>
              <a:gd name="connsiteX167" fmla="*/ 7258642 w 13558941"/>
              <a:gd name="connsiteY167" fmla="*/ 113670 h 1154859"/>
              <a:gd name="connsiteX168" fmla="*/ 7244306 w 13558941"/>
              <a:gd name="connsiteY168" fmla="*/ 140737 h 1154859"/>
              <a:gd name="connsiteX169" fmla="*/ 7212764 w 13558941"/>
              <a:gd name="connsiteY169" fmla="*/ 145749 h 1154859"/>
              <a:gd name="connsiteX170" fmla="*/ 7210614 w 13558941"/>
              <a:gd name="connsiteY170" fmla="*/ 160385 h 1154859"/>
              <a:gd name="connsiteX171" fmla="*/ 7174413 w 13558941"/>
              <a:gd name="connsiteY171" fmla="*/ 157779 h 1154859"/>
              <a:gd name="connsiteX172" fmla="*/ 7136063 w 13558941"/>
              <a:gd name="connsiteY172" fmla="*/ 165398 h 1154859"/>
              <a:gd name="connsiteX173" fmla="*/ 7110615 w 13558941"/>
              <a:gd name="connsiteY173" fmla="*/ 170611 h 1154859"/>
              <a:gd name="connsiteX174" fmla="*/ 7095920 w 13558941"/>
              <a:gd name="connsiteY174" fmla="*/ 165398 h 1154859"/>
              <a:gd name="connsiteX175" fmla="*/ 7083016 w 13558941"/>
              <a:gd name="connsiteY175" fmla="*/ 160385 h 1154859"/>
              <a:gd name="connsiteX176" fmla="*/ 7053626 w 13558941"/>
              <a:gd name="connsiteY176" fmla="*/ 167403 h 1154859"/>
              <a:gd name="connsiteX177" fmla="*/ 7019935 w 13558941"/>
              <a:gd name="connsiteY177" fmla="*/ 159383 h 1154859"/>
              <a:gd name="connsiteX178" fmla="*/ 6985168 w 13558941"/>
              <a:gd name="connsiteY178" fmla="*/ 152767 h 1154859"/>
              <a:gd name="connsiteX179" fmla="*/ 6977999 w 13558941"/>
              <a:gd name="connsiteY179" fmla="*/ 141138 h 1154859"/>
              <a:gd name="connsiteX180" fmla="*/ 6955061 w 13558941"/>
              <a:gd name="connsiteY180" fmla="*/ 119484 h 1154859"/>
              <a:gd name="connsiteX181" fmla="*/ 6933914 w 13558941"/>
              <a:gd name="connsiteY181" fmla="*/ 105650 h 1154859"/>
              <a:gd name="connsiteX182" fmla="*/ 6867965 w 13558941"/>
              <a:gd name="connsiteY182" fmla="*/ 105650 h 1154859"/>
              <a:gd name="connsiteX183" fmla="*/ 6850761 w 13558941"/>
              <a:gd name="connsiteY183" fmla="*/ 702526 h 1154859"/>
              <a:gd name="connsiteX184" fmla="*/ 6880151 w 13558941"/>
              <a:gd name="connsiteY184" fmla="*/ 702526 h 1154859"/>
              <a:gd name="connsiteX185" fmla="*/ 6889470 w 13558941"/>
              <a:gd name="connsiteY185" fmla="*/ 699318 h 1154859"/>
              <a:gd name="connsiteX186" fmla="*/ 6914918 w 13558941"/>
              <a:gd name="connsiteY186" fmla="*/ 699919 h 1154859"/>
              <a:gd name="connsiteX187" fmla="*/ 6939649 w 13558941"/>
              <a:gd name="connsiteY187" fmla="*/ 700922 h 1154859"/>
              <a:gd name="connsiteX188" fmla="*/ 6941799 w 13558941"/>
              <a:gd name="connsiteY188" fmla="*/ 704130 h 1154859"/>
              <a:gd name="connsiteX189" fmla="*/ 6944308 w 13558941"/>
              <a:gd name="connsiteY189" fmla="*/ 708942 h 1154859"/>
              <a:gd name="connsiteX190" fmla="*/ 6948967 w 13558941"/>
              <a:gd name="connsiteY190" fmla="*/ 716561 h 1154859"/>
              <a:gd name="connsiteX191" fmla="*/ 7250399 w 13558941"/>
              <a:gd name="connsiteY191" fmla="*/ 731598 h 1154859"/>
              <a:gd name="connsiteX192" fmla="*/ 7252906 w 13558941"/>
              <a:gd name="connsiteY192" fmla="*/ 743829 h 1154859"/>
              <a:gd name="connsiteX193" fmla="*/ 6834631 w 13558941"/>
              <a:gd name="connsiteY193" fmla="*/ 729594 h 1154859"/>
              <a:gd name="connsiteX194" fmla="*/ 6796280 w 13558941"/>
              <a:gd name="connsiteY194" fmla="*/ 730997 h 1154859"/>
              <a:gd name="connsiteX195" fmla="*/ 6789470 w 13558941"/>
              <a:gd name="connsiteY195" fmla="*/ 734606 h 1154859"/>
              <a:gd name="connsiteX196" fmla="*/ 6556139 w 13558941"/>
              <a:gd name="connsiteY196" fmla="*/ 1040964 h 1154859"/>
              <a:gd name="connsiteX197" fmla="*/ 6534992 w 13558941"/>
              <a:gd name="connsiteY197" fmla="*/ 1045174 h 1154859"/>
              <a:gd name="connsiteX198" fmla="*/ 6533200 w 13558941"/>
              <a:gd name="connsiteY198" fmla="*/ 1031942 h 1154859"/>
              <a:gd name="connsiteX199" fmla="*/ 6755778 w 13558941"/>
              <a:gd name="connsiteY199" fmla="*/ 736611 h 1154859"/>
              <a:gd name="connsiteX200" fmla="*/ 6755061 w 13558941"/>
              <a:gd name="connsiteY200" fmla="*/ 729193 h 1154859"/>
              <a:gd name="connsiteX201" fmla="*/ 6736424 w 13558941"/>
              <a:gd name="connsiteY201" fmla="*/ 729193 h 1154859"/>
              <a:gd name="connsiteX202" fmla="*/ 6718503 w 13558941"/>
              <a:gd name="connsiteY202" fmla="*/ 726987 h 1154859"/>
              <a:gd name="connsiteX203" fmla="*/ 6713485 w 13558941"/>
              <a:gd name="connsiteY203" fmla="*/ 723779 h 1154859"/>
              <a:gd name="connsiteX204" fmla="*/ 6718144 w 13558941"/>
              <a:gd name="connsiteY204" fmla="*/ 718165 h 1154859"/>
              <a:gd name="connsiteX205" fmla="*/ 6741442 w 13558941"/>
              <a:gd name="connsiteY205" fmla="*/ 714156 h 1154859"/>
              <a:gd name="connsiteX206" fmla="*/ 6753628 w 13558941"/>
              <a:gd name="connsiteY206" fmla="*/ 710547 h 1154859"/>
              <a:gd name="connsiteX207" fmla="*/ 6752911 w 13558941"/>
              <a:gd name="connsiteY207" fmla="*/ 702126 h 1154859"/>
              <a:gd name="connsiteX208" fmla="*/ 6529974 w 13558941"/>
              <a:gd name="connsiteY208" fmla="*/ 387548 h 1154859"/>
              <a:gd name="connsiteX209" fmla="*/ 6542519 w 13558941"/>
              <a:gd name="connsiteY209" fmla="*/ 382134 h 1154859"/>
              <a:gd name="connsiteX210" fmla="*/ 6781226 w 13558941"/>
              <a:gd name="connsiteY210" fmla="*/ 698517 h 1154859"/>
              <a:gd name="connsiteX211" fmla="*/ 6786244 w 13558941"/>
              <a:gd name="connsiteY211" fmla="*/ 701324 h 1154859"/>
              <a:gd name="connsiteX212" fmla="*/ 6802731 w 13558941"/>
              <a:gd name="connsiteY212" fmla="*/ 702126 h 1154859"/>
              <a:gd name="connsiteX213" fmla="*/ 6811692 w 13558941"/>
              <a:gd name="connsiteY213" fmla="*/ 702126 h 1154859"/>
              <a:gd name="connsiteX214" fmla="*/ 6779792 w 13558941"/>
              <a:gd name="connsiteY214" fmla="*/ 105650 h 1154859"/>
              <a:gd name="connsiteX215" fmla="*/ 6265819 w 13558941"/>
              <a:gd name="connsiteY215" fmla="*/ 105650 h 1154859"/>
              <a:gd name="connsiteX216" fmla="*/ 6259726 w 13558941"/>
              <a:gd name="connsiteY216" fmla="*/ 189457 h 1154859"/>
              <a:gd name="connsiteX217" fmla="*/ 6317431 w 13558941"/>
              <a:gd name="connsiteY217" fmla="*/ 213717 h 1154859"/>
              <a:gd name="connsiteX218" fmla="*/ 6371194 w 13558941"/>
              <a:gd name="connsiteY218" fmla="*/ 202289 h 1154859"/>
              <a:gd name="connsiteX219" fmla="*/ 6433559 w 13558941"/>
              <a:gd name="connsiteY219" fmla="*/ 189057 h 1154859"/>
              <a:gd name="connsiteX220" fmla="*/ 6443953 w 13558941"/>
              <a:gd name="connsiteY220" fmla="*/ 209507 h 1154859"/>
              <a:gd name="connsiteX221" fmla="*/ 6485888 w 13558941"/>
              <a:gd name="connsiteY221" fmla="*/ 211713 h 1154859"/>
              <a:gd name="connsiteX222" fmla="*/ 6505960 w 13558941"/>
              <a:gd name="connsiteY222" fmla="*/ 228153 h 1154859"/>
              <a:gd name="connsiteX223" fmla="*/ 6519580 w 13558941"/>
              <a:gd name="connsiteY223" fmla="*/ 256022 h 1154859"/>
              <a:gd name="connsiteX224" fmla="*/ 6501300 w 13558941"/>
              <a:gd name="connsiteY224" fmla="*/ 273666 h 1154859"/>
              <a:gd name="connsiteX225" fmla="*/ 6480154 w 13558941"/>
              <a:gd name="connsiteY225" fmla="*/ 292713 h 1154859"/>
              <a:gd name="connsiteX226" fmla="*/ 6433201 w 13558941"/>
              <a:gd name="connsiteY226" fmla="*/ 303540 h 1154859"/>
              <a:gd name="connsiteX227" fmla="*/ 6429975 w 13558941"/>
              <a:gd name="connsiteY227" fmla="*/ 334015 h 1154859"/>
              <a:gd name="connsiteX228" fmla="*/ 6376212 w 13558941"/>
              <a:gd name="connsiteY228" fmla="*/ 328802 h 1154859"/>
              <a:gd name="connsiteX229" fmla="*/ 6318865 w 13558941"/>
              <a:gd name="connsiteY229" fmla="*/ 344842 h 1154859"/>
              <a:gd name="connsiteX230" fmla="*/ 6280872 w 13558941"/>
              <a:gd name="connsiteY230" fmla="*/ 355669 h 1154859"/>
              <a:gd name="connsiteX231" fmla="*/ 6259367 w 13558941"/>
              <a:gd name="connsiteY231" fmla="*/ 344842 h 1154859"/>
              <a:gd name="connsiteX232" fmla="*/ 6240013 w 13558941"/>
              <a:gd name="connsiteY232" fmla="*/ 334216 h 1154859"/>
              <a:gd name="connsiteX233" fmla="*/ 6195927 w 13558941"/>
              <a:gd name="connsiteY233" fmla="*/ 348852 h 1154859"/>
              <a:gd name="connsiteX234" fmla="*/ 6145748 w 13558941"/>
              <a:gd name="connsiteY234" fmla="*/ 332010 h 1154859"/>
              <a:gd name="connsiteX235" fmla="*/ 6094136 w 13558941"/>
              <a:gd name="connsiteY235" fmla="*/ 318176 h 1154859"/>
              <a:gd name="connsiteX236" fmla="*/ 6083742 w 13558941"/>
              <a:gd name="connsiteY236" fmla="*/ 293515 h 1154859"/>
              <a:gd name="connsiteX237" fmla="*/ 6049333 w 13558941"/>
              <a:gd name="connsiteY237" fmla="*/ 286097 h 1154859"/>
              <a:gd name="connsiteX238" fmla="*/ 6019584 w 13558941"/>
              <a:gd name="connsiteY238" fmla="*/ 253215 h 1154859"/>
              <a:gd name="connsiteX239" fmla="*/ 6023527 w 13558941"/>
              <a:gd name="connsiteY239" fmla="*/ 228955 h 1154859"/>
              <a:gd name="connsiteX240" fmla="*/ 6055785 w 13558941"/>
              <a:gd name="connsiteY240" fmla="*/ 202089 h 1154859"/>
              <a:gd name="connsiteX241" fmla="*/ 6106680 w 13558941"/>
              <a:gd name="connsiteY241" fmla="*/ 203893 h 1154859"/>
              <a:gd name="connsiteX242" fmla="*/ 6141447 w 13558941"/>
              <a:gd name="connsiteY242" fmla="*/ 192666 h 1154859"/>
              <a:gd name="connsiteX243" fmla="*/ 6203454 w 13558941"/>
              <a:gd name="connsiteY243" fmla="*/ 196675 h 1154859"/>
              <a:gd name="connsiteX244" fmla="*/ 6237862 w 13558941"/>
              <a:gd name="connsiteY244" fmla="*/ 156977 h 1154859"/>
              <a:gd name="connsiteX245" fmla="*/ 6237145 w 13558941"/>
              <a:gd name="connsiteY245" fmla="*/ 105650 h 1154859"/>
              <a:gd name="connsiteX246" fmla="*/ 5778368 w 13558941"/>
              <a:gd name="connsiteY246" fmla="*/ 105650 h 1154859"/>
              <a:gd name="connsiteX247" fmla="*/ 5772275 w 13558941"/>
              <a:gd name="connsiteY247" fmla="*/ 132717 h 1154859"/>
              <a:gd name="connsiteX248" fmla="*/ 5777293 w 13558941"/>
              <a:gd name="connsiteY248" fmla="*/ 166400 h 1154859"/>
              <a:gd name="connsiteX249" fmla="*/ 5801665 w 13558941"/>
              <a:gd name="connsiteY249" fmla="*/ 197878 h 1154859"/>
              <a:gd name="connsiteX250" fmla="*/ 5838224 w 13558941"/>
              <a:gd name="connsiteY250" fmla="*/ 181037 h 1154859"/>
              <a:gd name="connsiteX251" fmla="*/ 5867615 w 13558941"/>
              <a:gd name="connsiteY251" fmla="*/ 179633 h 1154859"/>
              <a:gd name="connsiteX252" fmla="*/ 5897363 w 13558941"/>
              <a:gd name="connsiteY252" fmla="*/ 182841 h 1154859"/>
              <a:gd name="connsiteX253" fmla="*/ 5908833 w 13558941"/>
              <a:gd name="connsiteY253" fmla="*/ 211111 h 1154859"/>
              <a:gd name="connsiteX254" fmla="*/ 5883743 w 13558941"/>
              <a:gd name="connsiteY254" fmla="*/ 216524 h 1154859"/>
              <a:gd name="connsiteX255" fmla="*/ 5880159 w 13558941"/>
              <a:gd name="connsiteY255" fmla="*/ 236574 h 1154859"/>
              <a:gd name="connsiteX256" fmla="*/ 5850410 w 13558941"/>
              <a:gd name="connsiteY256" fmla="*/ 248002 h 1154859"/>
              <a:gd name="connsiteX257" fmla="*/ 5884102 w 13558941"/>
              <a:gd name="connsiteY257" fmla="*/ 249205 h 1154859"/>
              <a:gd name="connsiteX258" fmla="*/ 5903815 w 13558941"/>
              <a:gd name="connsiteY258" fmla="*/ 248002 h 1154859"/>
              <a:gd name="connsiteX259" fmla="*/ 5907758 w 13558941"/>
              <a:gd name="connsiteY259" fmla="*/ 274668 h 1154859"/>
              <a:gd name="connsiteX260" fmla="*/ 5886969 w 13558941"/>
              <a:gd name="connsiteY260" fmla="*/ 310357 h 1154859"/>
              <a:gd name="connsiteX261" fmla="*/ 5846826 w 13558941"/>
              <a:gd name="connsiteY261" fmla="*/ 318978 h 1154859"/>
              <a:gd name="connsiteX262" fmla="*/ 5805250 w 13558941"/>
              <a:gd name="connsiteY262" fmla="*/ 313765 h 1154859"/>
              <a:gd name="connsiteX263" fmla="*/ 5773709 w 13558941"/>
              <a:gd name="connsiteY263" fmla="*/ 321584 h 1154859"/>
              <a:gd name="connsiteX264" fmla="*/ 5722813 w 13558941"/>
              <a:gd name="connsiteY264" fmla="*/ 296923 h 1154859"/>
              <a:gd name="connsiteX265" fmla="*/ 5680520 w 13558941"/>
              <a:gd name="connsiteY265" fmla="*/ 289505 h 1154859"/>
              <a:gd name="connsiteX266" fmla="*/ 5650771 w 13558941"/>
              <a:gd name="connsiteY266" fmla="*/ 296923 h 1154859"/>
              <a:gd name="connsiteX267" fmla="*/ 5646828 w 13558941"/>
              <a:gd name="connsiteY267" fmla="*/ 269856 h 1154859"/>
              <a:gd name="connsiteX268" fmla="*/ 5616721 w 13558941"/>
              <a:gd name="connsiteY268" fmla="*/ 259230 h 1154859"/>
              <a:gd name="connsiteX269" fmla="*/ 5586972 w 13558941"/>
              <a:gd name="connsiteY269" fmla="*/ 255421 h 1154859"/>
              <a:gd name="connsiteX270" fmla="*/ 5573711 w 13558941"/>
              <a:gd name="connsiteY270" fmla="*/ 244594 h 1154859"/>
              <a:gd name="connsiteX271" fmla="*/ 5582671 w 13558941"/>
              <a:gd name="connsiteY271" fmla="*/ 214520 h 1154859"/>
              <a:gd name="connsiteX272" fmla="*/ 5591273 w 13558941"/>
              <a:gd name="connsiteY272" fmla="*/ 196675 h 1154859"/>
              <a:gd name="connsiteX273" fmla="*/ 5631775 w 13558941"/>
              <a:gd name="connsiteY273" fmla="*/ 193868 h 1154859"/>
              <a:gd name="connsiteX274" fmla="*/ 5667258 w 13558941"/>
              <a:gd name="connsiteY274" fmla="*/ 180636 h 1154859"/>
              <a:gd name="connsiteX275" fmla="*/ 5682312 w 13558941"/>
              <a:gd name="connsiteY275" fmla="*/ 183844 h 1154859"/>
              <a:gd name="connsiteX276" fmla="*/ 5722096 w 13558941"/>
              <a:gd name="connsiteY276" fmla="*/ 176024 h 1154859"/>
              <a:gd name="connsiteX277" fmla="*/ 5759013 w 13558941"/>
              <a:gd name="connsiteY277" fmla="*/ 153368 h 1154859"/>
              <a:gd name="connsiteX278" fmla="*/ 5757221 w 13558941"/>
              <a:gd name="connsiteY278" fmla="*/ 105650 h 1154859"/>
              <a:gd name="connsiteX279" fmla="*/ 5238230 w 13558941"/>
              <a:gd name="connsiteY279" fmla="*/ 105650 h 1154859"/>
              <a:gd name="connsiteX280" fmla="*/ 5231420 w 13558941"/>
              <a:gd name="connsiteY280" fmla="*/ 209507 h 1154859"/>
              <a:gd name="connsiteX281" fmla="*/ 5231420 w 13558941"/>
              <a:gd name="connsiteY281" fmla="*/ 209707 h 1154859"/>
              <a:gd name="connsiteX282" fmla="*/ 5231777 w 13558941"/>
              <a:gd name="connsiteY282" fmla="*/ 209707 h 1154859"/>
              <a:gd name="connsiteX283" fmla="*/ 5231777 w 13558941"/>
              <a:gd name="connsiteY283" fmla="*/ 209907 h 1154859"/>
              <a:gd name="connsiteX284" fmla="*/ 5231777 w 13558941"/>
              <a:gd name="connsiteY284" fmla="*/ 210108 h 1154859"/>
              <a:gd name="connsiteX285" fmla="*/ 5231777 w 13558941"/>
              <a:gd name="connsiteY285" fmla="*/ 210308 h 1154859"/>
              <a:gd name="connsiteX286" fmla="*/ 5231777 w 13558941"/>
              <a:gd name="connsiteY286" fmla="*/ 210508 h 1154859"/>
              <a:gd name="connsiteX287" fmla="*/ 5231777 w 13558941"/>
              <a:gd name="connsiteY287" fmla="*/ 210708 h 1154859"/>
              <a:gd name="connsiteX288" fmla="*/ 5231420 w 13558941"/>
              <a:gd name="connsiteY288" fmla="*/ 210907 h 1154859"/>
              <a:gd name="connsiteX289" fmla="*/ 5231420 w 13558941"/>
              <a:gd name="connsiteY289" fmla="*/ 211107 h 1154859"/>
              <a:gd name="connsiteX290" fmla="*/ 5229986 w 13558941"/>
              <a:gd name="connsiteY290" fmla="*/ 229954 h 1154859"/>
              <a:gd name="connsiteX291" fmla="*/ 5230344 w 13558941"/>
              <a:gd name="connsiteY291" fmla="*/ 230153 h 1154859"/>
              <a:gd name="connsiteX292" fmla="*/ 5230344 w 13558941"/>
              <a:gd name="connsiteY292" fmla="*/ 230353 h 1154859"/>
              <a:gd name="connsiteX293" fmla="*/ 5230344 w 13558941"/>
              <a:gd name="connsiteY293" fmla="*/ 230554 h 1154859"/>
              <a:gd name="connsiteX294" fmla="*/ 5230344 w 13558941"/>
              <a:gd name="connsiteY294" fmla="*/ 230753 h 1154859"/>
              <a:gd name="connsiteX295" fmla="*/ 5230344 w 13558941"/>
              <a:gd name="connsiteY295" fmla="*/ 230953 h 1154859"/>
              <a:gd name="connsiteX296" fmla="*/ 5229986 w 13558941"/>
              <a:gd name="connsiteY296" fmla="*/ 230953 h 1154859"/>
              <a:gd name="connsiteX297" fmla="*/ 5224251 w 13558941"/>
              <a:gd name="connsiteY297" fmla="*/ 326188 h 1154859"/>
              <a:gd name="connsiteX298" fmla="*/ 5224251 w 13558941"/>
              <a:gd name="connsiteY298" fmla="*/ 326388 h 1154859"/>
              <a:gd name="connsiteX299" fmla="*/ 5224609 w 13558941"/>
              <a:gd name="connsiteY299" fmla="*/ 326589 h 1154859"/>
              <a:gd name="connsiteX300" fmla="*/ 5224609 w 13558941"/>
              <a:gd name="connsiteY300" fmla="*/ 326788 h 1154859"/>
              <a:gd name="connsiteX301" fmla="*/ 5224967 w 13558941"/>
              <a:gd name="connsiteY301" fmla="*/ 326988 h 1154859"/>
              <a:gd name="connsiteX302" fmla="*/ 5224967 w 13558941"/>
              <a:gd name="connsiteY302" fmla="*/ 327188 h 1154859"/>
              <a:gd name="connsiteX303" fmla="*/ 5224609 w 13558941"/>
              <a:gd name="connsiteY303" fmla="*/ 327188 h 1154859"/>
              <a:gd name="connsiteX304" fmla="*/ 5224609 w 13558941"/>
              <a:gd name="connsiteY304" fmla="*/ 327388 h 1154859"/>
              <a:gd name="connsiteX305" fmla="*/ 5224251 w 13558941"/>
              <a:gd name="connsiteY305" fmla="*/ 327587 h 1154859"/>
              <a:gd name="connsiteX306" fmla="*/ 5223894 w 13558941"/>
              <a:gd name="connsiteY306" fmla="*/ 327587 h 1154859"/>
              <a:gd name="connsiteX307" fmla="*/ 5223177 w 13558941"/>
              <a:gd name="connsiteY307" fmla="*/ 344028 h 1154859"/>
              <a:gd name="connsiteX308" fmla="*/ 5223177 w 13558941"/>
              <a:gd name="connsiteY308" fmla="*/ 344228 h 1154859"/>
              <a:gd name="connsiteX309" fmla="*/ 5223535 w 13558941"/>
              <a:gd name="connsiteY309" fmla="*/ 344228 h 1154859"/>
              <a:gd name="connsiteX310" fmla="*/ 5223535 w 13558941"/>
              <a:gd name="connsiteY310" fmla="*/ 344427 h 1154859"/>
              <a:gd name="connsiteX311" fmla="*/ 5223535 w 13558941"/>
              <a:gd name="connsiteY311" fmla="*/ 344627 h 1154859"/>
              <a:gd name="connsiteX312" fmla="*/ 5223535 w 13558941"/>
              <a:gd name="connsiteY312" fmla="*/ 344828 h 1154859"/>
              <a:gd name="connsiteX313" fmla="*/ 5223535 w 13558941"/>
              <a:gd name="connsiteY313" fmla="*/ 345027 h 1154859"/>
              <a:gd name="connsiteX314" fmla="*/ 5223535 w 13558941"/>
              <a:gd name="connsiteY314" fmla="*/ 345227 h 1154859"/>
              <a:gd name="connsiteX315" fmla="*/ 5223177 w 13558941"/>
              <a:gd name="connsiteY315" fmla="*/ 345427 h 1154859"/>
              <a:gd name="connsiteX316" fmla="*/ 5223177 w 13558941"/>
              <a:gd name="connsiteY316" fmla="*/ 345627 h 1154859"/>
              <a:gd name="connsiteX317" fmla="*/ 5219593 w 13558941"/>
              <a:gd name="connsiteY317" fmla="*/ 396152 h 1154859"/>
              <a:gd name="connsiteX318" fmla="*/ 5219593 w 13558941"/>
              <a:gd name="connsiteY318" fmla="*/ 396352 h 1154859"/>
              <a:gd name="connsiteX319" fmla="*/ 5219593 w 13558941"/>
              <a:gd name="connsiteY319" fmla="*/ 396551 h 1154859"/>
              <a:gd name="connsiteX320" fmla="*/ 5217442 w 13558941"/>
              <a:gd name="connsiteY320" fmla="*/ 428230 h 1154859"/>
              <a:gd name="connsiteX321" fmla="*/ 5217800 w 13558941"/>
              <a:gd name="connsiteY321" fmla="*/ 428230 h 1154859"/>
              <a:gd name="connsiteX322" fmla="*/ 5218158 w 13558941"/>
              <a:gd name="connsiteY322" fmla="*/ 428430 h 1154859"/>
              <a:gd name="connsiteX323" fmla="*/ 5218515 w 13558941"/>
              <a:gd name="connsiteY323" fmla="*/ 428630 h 1154859"/>
              <a:gd name="connsiteX324" fmla="*/ 5218873 w 13558941"/>
              <a:gd name="connsiteY324" fmla="*/ 428829 h 1154859"/>
              <a:gd name="connsiteX325" fmla="*/ 5218873 w 13558941"/>
              <a:gd name="connsiteY325" fmla="*/ 429030 h 1154859"/>
              <a:gd name="connsiteX326" fmla="*/ 5218873 w 13558941"/>
              <a:gd name="connsiteY326" fmla="*/ 429230 h 1154859"/>
              <a:gd name="connsiteX327" fmla="*/ 5218873 w 13558941"/>
              <a:gd name="connsiteY327" fmla="*/ 429429 h 1154859"/>
              <a:gd name="connsiteX328" fmla="*/ 5218515 w 13558941"/>
              <a:gd name="connsiteY328" fmla="*/ 429629 h 1154859"/>
              <a:gd name="connsiteX329" fmla="*/ 5218158 w 13558941"/>
              <a:gd name="connsiteY329" fmla="*/ 429829 h 1154859"/>
              <a:gd name="connsiteX330" fmla="*/ 5217800 w 13558941"/>
              <a:gd name="connsiteY330" fmla="*/ 430029 h 1154859"/>
              <a:gd name="connsiteX331" fmla="*/ 5217442 w 13558941"/>
              <a:gd name="connsiteY331" fmla="*/ 430029 h 1154859"/>
              <a:gd name="connsiteX332" fmla="*/ 5217084 w 13558941"/>
              <a:gd name="connsiteY332" fmla="*/ 438450 h 1154859"/>
              <a:gd name="connsiteX333" fmla="*/ 5471204 w 13558941"/>
              <a:gd name="connsiteY333" fmla="*/ 574787 h 1154859"/>
              <a:gd name="connsiteX334" fmla="*/ 5535003 w 13558941"/>
              <a:gd name="connsiteY334" fmla="*/ 574588 h 1154859"/>
              <a:gd name="connsiteX335" fmla="*/ 5535719 w 13558941"/>
              <a:gd name="connsiteY335" fmla="*/ 576192 h 1154859"/>
              <a:gd name="connsiteX336" fmla="*/ 5535003 w 13558941"/>
              <a:gd name="connsiteY336" fmla="*/ 576192 h 1154859"/>
              <a:gd name="connsiteX337" fmla="*/ 5455792 w 13558941"/>
              <a:gd name="connsiteY337" fmla="*/ 586016 h 1154859"/>
              <a:gd name="connsiteX338" fmla="*/ 5210991 w 13558941"/>
              <a:gd name="connsiteY338" fmla="*/ 613885 h 1154859"/>
              <a:gd name="connsiteX339" fmla="*/ 5205615 w 13558941"/>
              <a:gd name="connsiteY339" fmla="*/ 613885 h 1154859"/>
              <a:gd name="connsiteX340" fmla="*/ 5198805 w 13558941"/>
              <a:gd name="connsiteY340" fmla="*/ 637744 h 1154859"/>
              <a:gd name="connsiteX341" fmla="*/ 5284826 w 13558941"/>
              <a:gd name="connsiteY341" fmla="*/ 637543 h 1154859"/>
              <a:gd name="connsiteX342" fmla="*/ 5324252 w 13558941"/>
              <a:gd name="connsiteY342" fmla="*/ 637543 h 1154859"/>
              <a:gd name="connsiteX343" fmla="*/ 5324610 w 13558941"/>
              <a:gd name="connsiteY343" fmla="*/ 637543 h 1154859"/>
              <a:gd name="connsiteX344" fmla="*/ 5324967 w 13558941"/>
              <a:gd name="connsiteY344" fmla="*/ 639348 h 1154859"/>
              <a:gd name="connsiteX345" fmla="*/ 5290559 w 13558941"/>
              <a:gd name="connsiteY345" fmla="*/ 643558 h 1154859"/>
              <a:gd name="connsiteX346" fmla="*/ 5194503 w 13558941"/>
              <a:gd name="connsiteY346" fmla="*/ 654385 h 1154859"/>
              <a:gd name="connsiteX347" fmla="*/ 5169055 w 13558941"/>
              <a:gd name="connsiteY347" fmla="*/ 745811 h 1154859"/>
              <a:gd name="connsiteX348" fmla="*/ 5165829 w 13558941"/>
              <a:gd name="connsiteY348" fmla="*/ 745811 h 1154859"/>
              <a:gd name="connsiteX349" fmla="*/ 5136080 w 13558941"/>
              <a:gd name="connsiteY349" fmla="*/ 654786 h 1154859"/>
              <a:gd name="connsiteX350" fmla="*/ 5041457 w 13558941"/>
              <a:gd name="connsiteY350" fmla="*/ 645162 h 1154859"/>
              <a:gd name="connsiteX351" fmla="*/ 5007049 w 13558941"/>
              <a:gd name="connsiteY351" fmla="*/ 639949 h 1154859"/>
              <a:gd name="connsiteX352" fmla="*/ 5007407 w 13558941"/>
              <a:gd name="connsiteY352" fmla="*/ 638145 h 1154859"/>
              <a:gd name="connsiteX353" fmla="*/ 5130703 w 13558941"/>
              <a:gd name="connsiteY353" fmla="*/ 637944 h 1154859"/>
              <a:gd name="connsiteX354" fmla="*/ 5122818 w 13558941"/>
              <a:gd name="connsiteY354" fmla="*/ 614686 h 1154859"/>
              <a:gd name="connsiteX355" fmla="*/ 5121385 w 13558941"/>
              <a:gd name="connsiteY355" fmla="*/ 614686 h 1154859"/>
              <a:gd name="connsiteX356" fmla="*/ 5121027 w 13558941"/>
              <a:gd name="connsiteY356" fmla="*/ 614487 h 1154859"/>
              <a:gd name="connsiteX357" fmla="*/ 5120669 w 13558941"/>
              <a:gd name="connsiteY357" fmla="*/ 614487 h 1154859"/>
              <a:gd name="connsiteX358" fmla="*/ 5120669 w 13558941"/>
              <a:gd name="connsiteY358" fmla="*/ 614286 h 1154859"/>
              <a:gd name="connsiteX359" fmla="*/ 5120311 w 13558941"/>
              <a:gd name="connsiteY359" fmla="*/ 614286 h 1154859"/>
              <a:gd name="connsiteX360" fmla="*/ 5120311 w 13558941"/>
              <a:gd name="connsiteY360" fmla="*/ 614085 h 1154859"/>
              <a:gd name="connsiteX361" fmla="*/ 5119954 w 13558941"/>
              <a:gd name="connsiteY361" fmla="*/ 613886 h 1154859"/>
              <a:gd name="connsiteX362" fmla="*/ 5116010 w 13558941"/>
              <a:gd name="connsiteY362" fmla="*/ 613886 h 1154859"/>
              <a:gd name="connsiteX363" fmla="*/ 5115653 w 13558941"/>
              <a:gd name="connsiteY363" fmla="*/ 613886 h 1154859"/>
              <a:gd name="connsiteX364" fmla="*/ 4883397 w 13558941"/>
              <a:gd name="connsiteY364" fmla="*/ 589826 h 1154859"/>
              <a:gd name="connsiteX365" fmla="*/ 4803828 w 13558941"/>
              <a:gd name="connsiteY365" fmla="*/ 577596 h 1154859"/>
              <a:gd name="connsiteX366" fmla="*/ 4804185 w 13558941"/>
              <a:gd name="connsiteY366" fmla="*/ 575992 h 1154859"/>
              <a:gd name="connsiteX367" fmla="*/ 4865475 w 13558941"/>
              <a:gd name="connsiteY367" fmla="*/ 575793 h 1154859"/>
              <a:gd name="connsiteX368" fmla="*/ 4746480 w 13558941"/>
              <a:gd name="connsiteY368" fmla="*/ 468728 h 1154859"/>
              <a:gd name="connsiteX369" fmla="*/ 4739670 w 13558941"/>
              <a:gd name="connsiteY369" fmla="*/ 493790 h 1154859"/>
              <a:gd name="connsiteX370" fmla="*/ 4737878 w 13558941"/>
              <a:gd name="connsiteY370" fmla="*/ 493790 h 1154859"/>
              <a:gd name="connsiteX371" fmla="*/ 4726050 w 13558941"/>
              <a:gd name="connsiteY371" fmla="*/ 457700 h 1154859"/>
              <a:gd name="connsiteX372" fmla="*/ 4676230 w 13558941"/>
              <a:gd name="connsiteY372" fmla="*/ 434844 h 1154859"/>
              <a:gd name="connsiteX373" fmla="*/ 4662968 w 13558941"/>
              <a:gd name="connsiteY373" fmla="*/ 433440 h 1154859"/>
              <a:gd name="connsiteX374" fmla="*/ 4642538 w 13558941"/>
              <a:gd name="connsiteY374" fmla="*/ 430433 h 1154859"/>
              <a:gd name="connsiteX375" fmla="*/ 4642538 w 13558941"/>
              <a:gd name="connsiteY375" fmla="*/ 429230 h 1154859"/>
              <a:gd name="connsiteX376" fmla="*/ 4662610 w 13558941"/>
              <a:gd name="connsiteY376" fmla="*/ 429230 h 1154859"/>
              <a:gd name="connsiteX377" fmla="*/ 4581248 w 13558941"/>
              <a:gd name="connsiteY377" fmla="*/ 401562 h 1154859"/>
              <a:gd name="connsiteX378" fmla="*/ 4568345 w 13558941"/>
              <a:gd name="connsiteY378" fmla="*/ 400158 h 1154859"/>
              <a:gd name="connsiteX379" fmla="*/ 4520317 w 13558941"/>
              <a:gd name="connsiteY379" fmla="*/ 392940 h 1154859"/>
              <a:gd name="connsiteX380" fmla="*/ 4520675 w 13558941"/>
              <a:gd name="connsiteY380" fmla="*/ 391938 h 1154859"/>
              <a:gd name="connsiteX381" fmla="*/ 4548990 w 13558941"/>
              <a:gd name="connsiteY381" fmla="*/ 391938 h 1154859"/>
              <a:gd name="connsiteX382" fmla="*/ 4548632 w 13558941"/>
              <a:gd name="connsiteY382" fmla="*/ 391738 h 1154859"/>
              <a:gd name="connsiteX383" fmla="*/ 4548274 w 13558941"/>
              <a:gd name="connsiteY383" fmla="*/ 391738 h 1154859"/>
              <a:gd name="connsiteX384" fmla="*/ 4417810 w 13558941"/>
              <a:gd name="connsiteY384" fmla="*/ 302918 h 1154859"/>
              <a:gd name="connsiteX385" fmla="*/ 4414584 w 13558941"/>
              <a:gd name="connsiteY385" fmla="*/ 314547 h 1154859"/>
              <a:gd name="connsiteX386" fmla="*/ 4413509 w 13558941"/>
              <a:gd name="connsiteY386" fmla="*/ 314547 h 1154859"/>
              <a:gd name="connsiteX387" fmla="*/ 4408492 w 13558941"/>
              <a:gd name="connsiteY387" fmla="*/ 298909 h 1154859"/>
              <a:gd name="connsiteX388" fmla="*/ 4368349 w 13558941"/>
              <a:gd name="connsiteY388" fmla="*/ 282468 h 1154859"/>
              <a:gd name="connsiteX389" fmla="*/ 4364764 w 13558941"/>
              <a:gd name="connsiteY389" fmla="*/ 281867 h 1154859"/>
              <a:gd name="connsiteX390" fmla="*/ 4364764 w 13558941"/>
              <a:gd name="connsiteY390" fmla="*/ 281465 h 1154859"/>
              <a:gd name="connsiteX391" fmla="*/ 4365481 w 13558941"/>
              <a:gd name="connsiteY391" fmla="*/ 281465 h 1154859"/>
              <a:gd name="connsiteX392" fmla="*/ 4320320 w 13558941"/>
              <a:gd name="connsiteY392" fmla="*/ 265426 h 1154859"/>
              <a:gd name="connsiteX393" fmla="*/ 4318525 w 13558941"/>
              <a:gd name="connsiteY393" fmla="*/ 265035 h 1154859"/>
              <a:gd name="connsiteX394" fmla="*/ 4312432 w 13558941"/>
              <a:gd name="connsiteY394" fmla="*/ 262829 h 1154859"/>
              <a:gd name="connsiteX395" fmla="*/ 4305264 w 13558941"/>
              <a:gd name="connsiteY395" fmla="*/ 262829 h 1154859"/>
              <a:gd name="connsiteX396" fmla="*/ 4318525 w 13558941"/>
              <a:gd name="connsiteY396" fmla="*/ 265035 h 1154859"/>
              <a:gd name="connsiteX397" fmla="*/ 4302038 w 13558941"/>
              <a:gd name="connsiteY397" fmla="*/ 262629 h 1154859"/>
              <a:gd name="connsiteX398" fmla="*/ 4302038 w 13558941"/>
              <a:gd name="connsiteY398" fmla="*/ 262227 h 1154859"/>
              <a:gd name="connsiteX399" fmla="*/ 4312074 w 13558941"/>
              <a:gd name="connsiteY399" fmla="*/ 262227 h 1154859"/>
              <a:gd name="connsiteX400" fmla="*/ 4312432 w 13558941"/>
              <a:gd name="connsiteY400" fmla="*/ 262027 h 1154859"/>
              <a:gd name="connsiteX401" fmla="*/ 4313148 w 13558941"/>
              <a:gd name="connsiteY401" fmla="*/ 262227 h 1154859"/>
              <a:gd name="connsiteX402" fmla="*/ 4319600 w 13558941"/>
              <a:gd name="connsiteY402" fmla="*/ 262227 h 1154859"/>
              <a:gd name="connsiteX403" fmla="*/ 4315657 w 13558941"/>
              <a:gd name="connsiteY403" fmla="*/ 256413 h 1154859"/>
              <a:gd name="connsiteX404" fmla="*/ 4319958 w 13558941"/>
              <a:gd name="connsiteY404" fmla="*/ 262227 h 1154859"/>
              <a:gd name="connsiteX405" fmla="*/ 4369062 w 13558941"/>
              <a:gd name="connsiteY405" fmla="*/ 262027 h 1154859"/>
              <a:gd name="connsiteX406" fmla="*/ 4328561 w 13558941"/>
              <a:gd name="connsiteY406" fmla="*/ 225737 h 1154859"/>
              <a:gd name="connsiteX407" fmla="*/ 4369420 w 13558941"/>
              <a:gd name="connsiteY407" fmla="*/ 262027 h 1154859"/>
              <a:gd name="connsiteX408" fmla="*/ 4398811 w 13558941"/>
              <a:gd name="connsiteY408" fmla="*/ 262027 h 1154859"/>
              <a:gd name="connsiteX409" fmla="*/ 4397736 w 13558941"/>
              <a:gd name="connsiteY409" fmla="*/ 249596 h 1154859"/>
              <a:gd name="connsiteX410" fmla="*/ 4397736 w 13558941"/>
              <a:gd name="connsiteY410" fmla="*/ 249395 h 1154859"/>
              <a:gd name="connsiteX411" fmla="*/ 4397736 w 13558941"/>
              <a:gd name="connsiteY411" fmla="*/ 249196 h 1154859"/>
              <a:gd name="connsiteX412" fmla="*/ 4397019 w 13558941"/>
              <a:gd name="connsiteY412" fmla="*/ 235963 h 1154859"/>
              <a:gd name="connsiteX413" fmla="*/ 4397019 w 13558941"/>
              <a:gd name="connsiteY413" fmla="*/ 235763 h 1154859"/>
              <a:gd name="connsiteX414" fmla="*/ 4395944 w 13558941"/>
              <a:gd name="connsiteY414" fmla="*/ 222932 h 1154859"/>
              <a:gd name="connsiteX415" fmla="*/ 4395587 w 13558941"/>
              <a:gd name="connsiteY415" fmla="*/ 217117 h 1154859"/>
              <a:gd name="connsiteX416" fmla="*/ 4395587 w 13558941"/>
              <a:gd name="connsiteY416" fmla="*/ 216918 h 1154859"/>
              <a:gd name="connsiteX417" fmla="*/ 4395229 w 13558941"/>
              <a:gd name="connsiteY417" fmla="*/ 216918 h 1154859"/>
              <a:gd name="connsiteX418" fmla="*/ 4395229 w 13558941"/>
              <a:gd name="connsiteY418" fmla="*/ 216718 h 1154859"/>
              <a:gd name="connsiteX419" fmla="*/ 4395229 w 13558941"/>
              <a:gd name="connsiteY419" fmla="*/ 216519 h 1154859"/>
              <a:gd name="connsiteX420" fmla="*/ 4395587 w 13558941"/>
              <a:gd name="connsiteY420" fmla="*/ 216519 h 1154859"/>
              <a:gd name="connsiteX421" fmla="*/ 4394870 w 13558941"/>
              <a:gd name="connsiteY421" fmla="*/ 206494 h 1154859"/>
              <a:gd name="connsiteX422" fmla="*/ 4350426 w 13558941"/>
              <a:gd name="connsiteY422" fmla="*/ 200479 h 1154859"/>
              <a:gd name="connsiteX423" fmla="*/ 4335372 w 13558941"/>
              <a:gd name="connsiteY423" fmla="*/ 202283 h 1154859"/>
              <a:gd name="connsiteX424" fmla="*/ 4323544 w 13558941"/>
              <a:gd name="connsiteY424" fmla="*/ 203687 h 1154859"/>
              <a:gd name="connsiteX425" fmla="*/ 4346842 w 13558941"/>
              <a:gd name="connsiteY425" fmla="*/ 208699 h 1154859"/>
              <a:gd name="connsiteX426" fmla="*/ 4322469 w 13558941"/>
              <a:gd name="connsiteY426" fmla="*/ 203687 h 1154859"/>
              <a:gd name="connsiteX427" fmla="*/ 4321752 w 13558941"/>
              <a:gd name="connsiteY427" fmla="*/ 203687 h 1154859"/>
              <a:gd name="connsiteX428" fmla="*/ 4319602 w 13558941"/>
              <a:gd name="connsiteY428" fmla="*/ 203086 h 1154859"/>
              <a:gd name="connsiteX429" fmla="*/ 4317810 w 13558941"/>
              <a:gd name="connsiteY429" fmla="*/ 204088 h 1154859"/>
              <a:gd name="connsiteX430" fmla="*/ 4285910 w 13558941"/>
              <a:gd name="connsiteY430" fmla="*/ 207898 h 1154859"/>
              <a:gd name="connsiteX431" fmla="*/ 4285552 w 13558941"/>
              <a:gd name="connsiteY431" fmla="*/ 207898 h 1154859"/>
              <a:gd name="connsiteX432" fmla="*/ 4284836 w 13558941"/>
              <a:gd name="connsiteY432" fmla="*/ 207898 h 1154859"/>
              <a:gd name="connsiteX433" fmla="*/ 4283402 w 13558941"/>
              <a:gd name="connsiteY433" fmla="*/ 212910 h 1154859"/>
              <a:gd name="connsiteX434" fmla="*/ 4300606 w 13558941"/>
              <a:gd name="connsiteY434" fmla="*/ 212709 h 1154859"/>
              <a:gd name="connsiteX435" fmla="*/ 4308850 w 13558941"/>
              <a:gd name="connsiteY435" fmla="*/ 212709 h 1154859"/>
              <a:gd name="connsiteX436" fmla="*/ 4308850 w 13558941"/>
              <a:gd name="connsiteY436" fmla="*/ 213111 h 1154859"/>
              <a:gd name="connsiteX437" fmla="*/ 4302040 w 13558941"/>
              <a:gd name="connsiteY437" fmla="*/ 213912 h 1154859"/>
              <a:gd name="connsiteX438" fmla="*/ 4301682 w 13558941"/>
              <a:gd name="connsiteY438" fmla="*/ 213912 h 1154859"/>
              <a:gd name="connsiteX439" fmla="*/ 4282327 w 13558941"/>
              <a:gd name="connsiteY439" fmla="*/ 216118 h 1154859"/>
              <a:gd name="connsiteX440" fmla="*/ 4279460 w 13558941"/>
              <a:gd name="connsiteY440" fmla="*/ 226143 h 1154859"/>
              <a:gd name="connsiteX441" fmla="*/ 4293797 w 13558941"/>
              <a:gd name="connsiteY441" fmla="*/ 235365 h 1154859"/>
              <a:gd name="connsiteX442" fmla="*/ 4279460 w 13558941"/>
              <a:gd name="connsiteY442" fmla="*/ 226544 h 1154859"/>
              <a:gd name="connsiteX443" fmla="*/ 4277309 w 13558941"/>
              <a:gd name="connsiteY443" fmla="*/ 234764 h 1154859"/>
              <a:gd name="connsiteX444" fmla="*/ 4276592 w 13558941"/>
              <a:gd name="connsiteY444" fmla="*/ 234764 h 1154859"/>
              <a:gd name="connsiteX445" fmla="*/ 4272648 w 13558941"/>
              <a:gd name="connsiteY445" fmla="*/ 222531 h 1154859"/>
              <a:gd name="connsiteX446" fmla="*/ 4255802 w 13558941"/>
              <a:gd name="connsiteY446" fmla="*/ 214912 h 1154859"/>
              <a:gd name="connsiteX447" fmla="*/ 4251501 w 13558941"/>
              <a:gd name="connsiteY447" fmla="*/ 214511 h 1154859"/>
              <a:gd name="connsiteX448" fmla="*/ 4251501 w 13558941"/>
              <a:gd name="connsiteY448" fmla="*/ 214311 h 1154859"/>
              <a:gd name="connsiteX449" fmla="*/ 4244332 w 13558941"/>
              <a:gd name="connsiteY449" fmla="*/ 213308 h 1154859"/>
              <a:gd name="connsiteX450" fmla="*/ 4244690 w 13558941"/>
              <a:gd name="connsiteY450" fmla="*/ 212907 h 1154859"/>
              <a:gd name="connsiteX451" fmla="*/ 4250783 w 13558941"/>
              <a:gd name="connsiteY451" fmla="*/ 212907 h 1154859"/>
              <a:gd name="connsiteX452" fmla="*/ 4224619 w 13558941"/>
              <a:gd name="connsiteY452" fmla="*/ 203885 h 1154859"/>
              <a:gd name="connsiteX453" fmla="*/ 4219601 w 13558941"/>
              <a:gd name="connsiteY453" fmla="*/ 203284 h 1154859"/>
              <a:gd name="connsiteX454" fmla="*/ 4203472 w 13558941"/>
              <a:gd name="connsiteY454" fmla="*/ 200677 h 1154859"/>
              <a:gd name="connsiteX455" fmla="*/ 4203472 w 13558941"/>
              <a:gd name="connsiteY455" fmla="*/ 200478 h 1154859"/>
              <a:gd name="connsiteX456" fmla="*/ 4213508 w 13558941"/>
              <a:gd name="connsiteY456" fmla="*/ 200478 h 1154859"/>
              <a:gd name="connsiteX457" fmla="*/ 4212791 w 13558941"/>
              <a:gd name="connsiteY457" fmla="*/ 200278 h 1154859"/>
              <a:gd name="connsiteX458" fmla="*/ 4195228 w 13558941"/>
              <a:gd name="connsiteY458" fmla="*/ 184840 h 1154859"/>
              <a:gd name="connsiteX459" fmla="*/ 4213149 w 13558941"/>
              <a:gd name="connsiteY459" fmla="*/ 200078 h 1154859"/>
              <a:gd name="connsiteX460" fmla="*/ 4214224 w 13558941"/>
              <a:gd name="connsiteY460" fmla="*/ 200479 h 1154859"/>
              <a:gd name="connsiteX461" fmla="*/ 4250783 w 13558941"/>
              <a:gd name="connsiteY461" fmla="*/ 200280 h 1154859"/>
              <a:gd name="connsiteX462" fmla="*/ 4217808 w 13558941"/>
              <a:gd name="connsiteY462" fmla="*/ 181433 h 1154859"/>
              <a:gd name="connsiteX463" fmla="*/ 4251141 w 13558941"/>
              <a:gd name="connsiteY463" fmla="*/ 200079 h 1154859"/>
              <a:gd name="connsiteX464" fmla="*/ 4252216 w 13558941"/>
              <a:gd name="connsiteY464" fmla="*/ 200279 h 1154859"/>
              <a:gd name="connsiteX465" fmla="*/ 4266911 w 13558941"/>
              <a:gd name="connsiteY465" fmla="*/ 200279 h 1154859"/>
              <a:gd name="connsiteX466" fmla="*/ 4266194 w 13558941"/>
              <a:gd name="connsiteY466" fmla="*/ 192259 h 1154859"/>
              <a:gd name="connsiteX467" fmla="*/ 4266194 w 13558941"/>
              <a:gd name="connsiteY467" fmla="*/ 192059 h 1154859"/>
              <a:gd name="connsiteX468" fmla="*/ 4265836 w 13558941"/>
              <a:gd name="connsiteY468" fmla="*/ 183839 h 1154859"/>
              <a:gd name="connsiteX469" fmla="*/ 4198812 w 13558941"/>
              <a:gd name="connsiteY469" fmla="*/ 160982 h 1154859"/>
              <a:gd name="connsiteX470" fmla="*/ 4265836 w 13558941"/>
              <a:gd name="connsiteY470" fmla="*/ 183438 h 1154859"/>
              <a:gd name="connsiteX471" fmla="*/ 4265836 w 13558941"/>
              <a:gd name="connsiteY471" fmla="*/ 183238 h 1154859"/>
              <a:gd name="connsiteX472" fmla="*/ 4264762 w 13558941"/>
              <a:gd name="connsiteY472" fmla="*/ 170807 h 1154859"/>
              <a:gd name="connsiteX473" fmla="*/ 4264762 w 13558941"/>
              <a:gd name="connsiteY473" fmla="*/ 170608 h 1154859"/>
              <a:gd name="connsiteX474" fmla="*/ 4264404 w 13558941"/>
              <a:gd name="connsiteY474" fmla="*/ 168001 h 1154859"/>
              <a:gd name="connsiteX475" fmla="*/ 4204189 w 13558941"/>
              <a:gd name="connsiteY475" fmla="*/ 156974 h 1154859"/>
              <a:gd name="connsiteX476" fmla="*/ 4203473 w 13558941"/>
              <a:gd name="connsiteY476" fmla="*/ 156974 h 1154859"/>
              <a:gd name="connsiteX477" fmla="*/ 4202039 w 13558941"/>
              <a:gd name="connsiteY477" fmla="*/ 156775 h 1154859"/>
              <a:gd name="connsiteX478" fmla="*/ 4196304 w 13558941"/>
              <a:gd name="connsiteY478" fmla="*/ 156775 h 1154859"/>
              <a:gd name="connsiteX479" fmla="*/ 4195946 w 13558941"/>
              <a:gd name="connsiteY479" fmla="*/ 156775 h 1154859"/>
              <a:gd name="connsiteX480" fmla="*/ 4192004 w 13558941"/>
              <a:gd name="connsiteY480" fmla="*/ 156775 h 1154859"/>
              <a:gd name="connsiteX481" fmla="*/ 4193796 w 13558941"/>
              <a:gd name="connsiteY481" fmla="*/ 157777 h 1154859"/>
              <a:gd name="connsiteX482" fmla="*/ 4194154 w 13558941"/>
              <a:gd name="connsiteY482" fmla="*/ 157777 h 1154859"/>
              <a:gd name="connsiteX483" fmla="*/ 4197379 w 13558941"/>
              <a:gd name="connsiteY483" fmla="*/ 157577 h 1154859"/>
              <a:gd name="connsiteX484" fmla="*/ 4203473 w 13558941"/>
              <a:gd name="connsiteY484" fmla="*/ 156976 h 1154859"/>
              <a:gd name="connsiteX485" fmla="*/ 4197379 w 13558941"/>
              <a:gd name="connsiteY485" fmla="*/ 157778 h 1154859"/>
              <a:gd name="connsiteX486" fmla="*/ 4171932 w 13558941"/>
              <a:gd name="connsiteY486" fmla="*/ 160585 h 1154859"/>
              <a:gd name="connsiteX487" fmla="*/ 4171574 w 13558941"/>
              <a:gd name="connsiteY487" fmla="*/ 160585 h 1154859"/>
              <a:gd name="connsiteX488" fmla="*/ 4170857 w 13558941"/>
              <a:gd name="connsiteY488" fmla="*/ 162991 h 1154859"/>
              <a:gd name="connsiteX489" fmla="*/ 4179817 w 13558941"/>
              <a:gd name="connsiteY489" fmla="*/ 162991 h 1154859"/>
              <a:gd name="connsiteX490" fmla="*/ 4183760 w 13558941"/>
              <a:gd name="connsiteY490" fmla="*/ 162991 h 1154859"/>
              <a:gd name="connsiteX491" fmla="*/ 4183760 w 13558941"/>
              <a:gd name="connsiteY491" fmla="*/ 163192 h 1154859"/>
              <a:gd name="connsiteX492" fmla="*/ 4180176 w 13558941"/>
              <a:gd name="connsiteY492" fmla="*/ 163593 h 1154859"/>
              <a:gd name="connsiteX493" fmla="*/ 4182326 w 13558941"/>
              <a:gd name="connsiteY493" fmla="*/ 163192 h 1154859"/>
              <a:gd name="connsiteX494" fmla="*/ 4179817 w 13558941"/>
              <a:gd name="connsiteY494" fmla="*/ 163192 h 1154859"/>
              <a:gd name="connsiteX495" fmla="*/ 4179460 w 13558941"/>
              <a:gd name="connsiteY495" fmla="*/ 163192 h 1154859"/>
              <a:gd name="connsiteX496" fmla="*/ 4178026 w 13558941"/>
              <a:gd name="connsiteY496" fmla="*/ 163192 h 1154859"/>
              <a:gd name="connsiteX497" fmla="*/ 4178743 w 13558941"/>
              <a:gd name="connsiteY497" fmla="*/ 163593 h 1154859"/>
              <a:gd name="connsiteX498" fmla="*/ 4178385 w 13558941"/>
              <a:gd name="connsiteY498" fmla="*/ 163794 h 1154859"/>
              <a:gd name="connsiteX499" fmla="*/ 4177668 w 13558941"/>
              <a:gd name="connsiteY499" fmla="*/ 163392 h 1154859"/>
              <a:gd name="connsiteX500" fmla="*/ 4176593 w 13558941"/>
              <a:gd name="connsiteY500" fmla="*/ 163993 h 1154859"/>
              <a:gd name="connsiteX501" fmla="*/ 4176236 w 13558941"/>
              <a:gd name="connsiteY501" fmla="*/ 163993 h 1154859"/>
              <a:gd name="connsiteX502" fmla="*/ 4177310 w 13558941"/>
              <a:gd name="connsiteY502" fmla="*/ 163192 h 1154859"/>
              <a:gd name="connsiteX503" fmla="*/ 4174801 w 13558941"/>
              <a:gd name="connsiteY503" fmla="*/ 163192 h 1154859"/>
              <a:gd name="connsiteX504" fmla="*/ 4174801 w 13558941"/>
              <a:gd name="connsiteY504" fmla="*/ 163391 h 1154859"/>
              <a:gd name="connsiteX505" fmla="*/ 4172651 w 13558941"/>
              <a:gd name="connsiteY505" fmla="*/ 164394 h 1154859"/>
              <a:gd name="connsiteX506" fmla="*/ 4174443 w 13558941"/>
              <a:gd name="connsiteY506" fmla="*/ 163191 h 1154859"/>
              <a:gd name="connsiteX507" fmla="*/ 4170859 w 13558941"/>
              <a:gd name="connsiteY507" fmla="*/ 163191 h 1154859"/>
              <a:gd name="connsiteX508" fmla="*/ 4170501 w 13558941"/>
              <a:gd name="connsiteY508" fmla="*/ 163191 h 1154859"/>
              <a:gd name="connsiteX509" fmla="*/ 4170501 w 13558941"/>
              <a:gd name="connsiteY509" fmla="*/ 163390 h 1154859"/>
              <a:gd name="connsiteX510" fmla="*/ 4170501 w 13558941"/>
              <a:gd name="connsiteY510" fmla="*/ 163590 h 1154859"/>
              <a:gd name="connsiteX511" fmla="*/ 4170501 w 13558941"/>
              <a:gd name="connsiteY511" fmla="*/ 163791 h 1154859"/>
              <a:gd name="connsiteX512" fmla="*/ 4170501 w 13558941"/>
              <a:gd name="connsiteY512" fmla="*/ 164592 h 1154859"/>
              <a:gd name="connsiteX513" fmla="*/ 4170143 w 13558941"/>
              <a:gd name="connsiteY513" fmla="*/ 164592 h 1154859"/>
              <a:gd name="connsiteX514" fmla="*/ 4170143 w 13558941"/>
              <a:gd name="connsiteY514" fmla="*/ 163590 h 1154859"/>
              <a:gd name="connsiteX515" fmla="*/ 4169785 w 13558941"/>
              <a:gd name="connsiteY515" fmla="*/ 163189 h 1154859"/>
              <a:gd name="connsiteX516" fmla="*/ 4164767 w 13558941"/>
              <a:gd name="connsiteY516" fmla="*/ 163189 h 1154859"/>
              <a:gd name="connsiteX517" fmla="*/ 4164947 w 13558941"/>
              <a:gd name="connsiteY517" fmla="*/ 163289 h 1154859"/>
              <a:gd name="connsiteX518" fmla="*/ 4164767 w 13558941"/>
              <a:gd name="connsiteY518" fmla="*/ 163389 h 1154859"/>
              <a:gd name="connsiteX519" fmla="*/ 4164578 w 13558941"/>
              <a:gd name="connsiteY519" fmla="*/ 163484 h 1154859"/>
              <a:gd name="connsiteX520" fmla="*/ 4164410 w 13558941"/>
              <a:gd name="connsiteY520" fmla="*/ 163389 h 1154859"/>
              <a:gd name="connsiteX521" fmla="*/ 4164052 w 13558941"/>
              <a:gd name="connsiteY521" fmla="*/ 163590 h 1154859"/>
              <a:gd name="connsiteX522" fmla="*/ 4164409 w 13558941"/>
              <a:gd name="connsiteY522" fmla="*/ 164793 h 1154859"/>
              <a:gd name="connsiteX523" fmla="*/ 4165843 w 13558941"/>
              <a:gd name="connsiteY523" fmla="*/ 169003 h 1154859"/>
              <a:gd name="connsiteX524" fmla="*/ 4168352 w 13558941"/>
              <a:gd name="connsiteY524" fmla="*/ 170006 h 1154859"/>
              <a:gd name="connsiteX525" fmla="*/ 4169786 w 13558941"/>
              <a:gd name="connsiteY525" fmla="*/ 164793 h 1154859"/>
              <a:gd name="connsiteX526" fmla="*/ 4170144 w 13558941"/>
              <a:gd name="connsiteY526" fmla="*/ 164793 h 1154859"/>
              <a:gd name="connsiteX527" fmla="*/ 4168710 w 13558941"/>
              <a:gd name="connsiteY527" fmla="*/ 170206 h 1154859"/>
              <a:gd name="connsiteX528" fmla="*/ 4184839 w 13558941"/>
              <a:gd name="connsiteY528" fmla="*/ 178427 h 1154859"/>
              <a:gd name="connsiteX529" fmla="*/ 4168710 w 13558941"/>
              <a:gd name="connsiteY529" fmla="*/ 170407 h 1154859"/>
              <a:gd name="connsiteX530" fmla="*/ 4167635 w 13558941"/>
              <a:gd name="connsiteY530" fmla="*/ 173815 h 1154859"/>
              <a:gd name="connsiteX531" fmla="*/ 4168352 w 13558941"/>
              <a:gd name="connsiteY531" fmla="*/ 170407 h 1154859"/>
              <a:gd name="connsiteX532" fmla="*/ 4165843 w 13558941"/>
              <a:gd name="connsiteY532" fmla="*/ 169204 h 1154859"/>
              <a:gd name="connsiteX533" fmla="*/ 4167635 w 13558941"/>
              <a:gd name="connsiteY533" fmla="*/ 173815 h 1154859"/>
              <a:gd name="connsiteX534" fmla="*/ 4167635 w 13558941"/>
              <a:gd name="connsiteY534" fmla="*/ 174217 h 1154859"/>
              <a:gd name="connsiteX535" fmla="*/ 4167277 w 13558941"/>
              <a:gd name="connsiteY535" fmla="*/ 174217 h 1154859"/>
              <a:gd name="connsiteX536" fmla="*/ 4165485 w 13558941"/>
              <a:gd name="connsiteY536" fmla="*/ 169004 h 1154859"/>
              <a:gd name="connsiteX537" fmla="*/ 4152941 w 13558941"/>
              <a:gd name="connsiteY537" fmla="*/ 163590 h 1154859"/>
              <a:gd name="connsiteX538" fmla="*/ 4165485 w 13558941"/>
              <a:gd name="connsiteY538" fmla="*/ 168603 h 1154859"/>
              <a:gd name="connsiteX539" fmla="*/ 4164052 w 13558941"/>
              <a:gd name="connsiteY539" fmla="*/ 164793 h 1154859"/>
              <a:gd name="connsiteX540" fmla="*/ 4162259 w 13558941"/>
              <a:gd name="connsiteY540" fmla="*/ 164593 h 1154859"/>
              <a:gd name="connsiteX541" fmla="*/ 4164052 w 13558941"/>
              <a:gd name="connsiteY541" fmla="*/ 164593 h 1154859"/>
              <a:gd name="connsiteX542" fmla="*/ 4163694 w 13558941"/>
              <a:gd name="connsiteY542" fmla="*/ 163791 h 1154859"/>
              <a:gd name="connsiteX543" fmla="*/ 4162260 w 13558941"/>
              <a:gd name="connsiteY543" fmla="*/ 164593 h 1154859"/>
              <a:gd name="connsiteX544" fmla="*/ 4161902 w 13558941"/>
              <a:gd name="connsiteY544" fmla="*/ 164393 h 1154859"/>
              <a:gd name="connsiteX545" fmla="*/ 4163694 w 13558941"/>
              <a:gd name="connsiteY545" fmla="*/ 163591 h 1154859"/>
              <a:gd name="connsiteX546" fmla="*/ 4163694 w 13558941"/>
              <a:gd name="connsiteY546" fmla="*/ 163190 h 1154859"/>
              <a:gd name="connsiteX547" fmla="*/ 4159752 w 13558941"/>
              <a:gd name="connsiteY547" fmla="*/ 163190 h 1154859"/>
              <a:gd name="connsiteX548" fmla="*/ 4159752 w 13558941"/>
              <a:gd name="connsiteY548" fmla="*/ 163391 h 1154859"/>
              <a:gd name="connsiteX549" fmla="*/ 4158318 w 13558941"/>
              <a:gd name="connsiteY549" fmla="*/ 163992 h 1154859"/>
              <a:gd name="connsiteX550" fmla="*/ 4159393 w 13558941"/>
              <a:gd name="connsiteY550" fmla="*/ 163190 h 1154859"/>
              <a:gd name="connsiteX551" fmla="*/ 4156884 w 13558941"/>
              <a:gd name="connsiteY551" fmla="*/ 163190 h 1154859"/>
              <a:gd name="connsiteX552" fmla="*/ 4157958 w 13558941"/>
              <a:gd name="connsiteY552" fmla="*/ 163992 h 1154859"/>
              <a:gd name="connsiteX553" fmla="*/ 4157600 w 13558941"/>
              <a:gd name="connsiteY553" fmla="*/ 163992 h 1154859"/>
              <a:gd name="connsiteX554" fmla="*/ 4156526 w 13558941"/>
              <a:gd name="connsiteY554" fmla="*/ 163391 h 1154859"/>
              <a:gd name="connsiteX555" fmla="*/ 4155809 w 13558941"/>
              <a:gd name="connsiteY555" fmla="*/ 163792 h 1154859"/>
              <a:gd name="connsiteX556" fmla="*/ 4155451 w 13558941"/>
              <a:gd name="connsiteY556" fmla="*/ 163792 h 1154859"/>
              <a:gd name="connsiteX557" fmla="*/ 4155451 w 13558941"/>
              <a:gd name="connsiteY557" fmla="*/ 163592 h 1154859"/>
              <a:gd name="connsiteX558" fmla="*/ 4156168 w 13558941"/>
              <a:gd name="connsiteY558" fmla="*/ 163191 h 1154859"/>
              <a:gd name="connsiteX559" fmla="*/ 4155093 w 13558941"/>
              <a:gd name="connsiteY559" fmla="*/ 163191 h 1154859"/>
              <a:gd name="connsiteX560" fmla="*/ 4155451 w 13558941"/>
              <a:gd name="connsiteY560" fmla="*/ 163592 h 1154859"/>
              <a:gd name="connsiteX561" fmla="*/ 4154376 w 13558941"/>
              <a:gd name="connsiteY561" fmla="*/ 163191 h 1154859"/>
              <a:gd name="connsiteX562" fmla="*/ 4152943 w 13558941"/>
              <a:gd name="connsiteY562" fmla="*/ 163392 h 1154859"/>
              <a:gd name="connsiteX563" fmla="*/ 4152585 w 13558941"/>
              <a:gd name="connsiteY563" fmla="*/ 163392 h 1154859"/>
              <a:gd name="connsiteX564" fmla="*/ 4152227 w 13558941"/>
              <a:gd name="connsiteY564" fmla="*/ 163392 h 1154859"/>
              <a:gd name="connsiteX565" fmla="*/ 4150793 w 13558941"/>
              <a:gd name="connsiteY565" fmla="*/ 163191 h 1154859"/>
              <a:gd name="connsiteX566" fmla="*/ 4150793 w 13558941"/>
              <a:gd name="connsiteY566" fmla="*/ 162991 h 1154859"/>
              <a:gd name="connsiteX567" fmla="*/ 4135023 w 13558941"/>
              <a:gd name="connsiteY567" fmla="*/ 157578 h 1154859"/>
              <a:gd name="connsiteX568" fmla="*/ 4132873 w 13558941"/>
              <a:gd name="connsiteY568" fmla="*/ 156776 h 1154859"/>
              <a:gd name="connsiteX569" fmla="*/ 4130722 w 13558941"/>
              <a:gd name="connsiteY569" fmla="*/ 156776 h 1154859"/>
              <a:gd name="connsiteX570" fmla="*/ 4135023 w 13558941"/>
              <a:gd name="connsiteY570" fmla="*/ 157578 h 1154859"/>
              <a:gd name="connsiteX571" fmla="*/ 4129647 w 13558941"/>
              <a:gd name="connsiteY571" fmla="*/ 156776 h 1154859"/>
              <a:gd name="connsiteX572" fmla="*/ 4129647 w 13558941"/>
              <a:gd name="connsiteY572" fmla="*/ 156577 h 1154859"/>
              <a:gd name="connsiteX573" fmla="*/ 4162263 w 13558941"/>
              <a:gd name="connsiteY573" fmla="*/ 156577 h 1154859"/>
              <a:gd name="connsiteX574" fmla="*/ 4161905 w 13558941"/>
              <a:gd name="connsiteY574" fmla="*/ 152366 h 1154859"/>
              <a:gd name="connsiteX575" fmla="*/ 4161744 w 13558941"/>
              <a:gd name="connsiteY575" fmla="*/ 152257 h 1154859"/>
              <a:gd name="connsiteX576" fmla="*/ 4161905 w 13558941"/>
              <a:gd name="connsiteY576" fmla="*/ 152167 h 1154859"/>
              <a:gd name="connsiteX577" fmla="*/ 4161547 w 13558941"/>
              <a:gd name="connsiteY577" fmla="*/ 147756 h 1154859"/>
              <a:gd name="connsiteX578" fmla="*/ 4161189 w 13558941"/>
              <a:gd name="connsiteY578" fmla="*/ 141340 h 1154859"/>
              <a:gd name="connsiteX579" fmla="*/ 4161028 w 13558941"/>
              <a:gd name="connsiteY579" fmla="*/ 141231 h 1154859"/>
              <a:gd name="connsiteX580" fmla="*/ 4161189 w 13558941"/>
              <a:gd name="connsiteY580" fmla="*/ 141140 h 1154859"/>
              <a:gd name="connsiteX581" fmla="*/ 4161189 w 13558941"/>
              <a:gd name="connsiteY581" fmla="*/ 137933 h 1154859"/>
              <a:gd name="connsiteX582" fmla="*/ 4161547 w 13558941"/>
              <a:gd name="connsiteY582" fmla="*/ 139537 h 1154859"/>
              <a:gd name="connsiteX583" fmla="*/ 4161905 w 13558941"/>
              <a:gd name="connsiteY583" fmla="*/ 139537 h 1154859"/>
              <a:gd name="connsiteX584" fmla="*/ 4164414 w 13558941"/>
              <a:gd name="connsiteY584" fmla="*/ 139938 h 1154859"/>
              <a:gd name="connsiteX585" fmla="*/ 4164414 w 13558941"/>
              <a:gd name="connsiteY585" fmla="*/ 139337 h 1154859"/>
              <a:gd name="connsiteX586" fmla="*/ 4161905 w 13558941"/>
              <a:gd name="connsiteY586" fmla="*/ 139537 h 1154859"/>
              <a:gd name="connsiteX587" fmla="*/ 4164414 w 13558941"/>
              <a:gd name="connsiteY587" fmla="*/ 139135 h 1154859"/>
              <a:gd name="connsiteX588" fmla="*/ 4164414 w 13558941"/>
              <a:gd name="connsiteY588" fmla="*/ 138534 h 1154859"/>
              <a:gd name="connsiteX589" fmla="*/ 4161905 w 13558941"/>
              <a:gd name="connsiteY589" fmla="*/ 137933 h 1154859"/>
              <a:gd name="connsiteX590" fmla="*/ 4164414 w 13558941"/>
              <a:gd name="connsiteY590" fmla="*/ 138335 h 1154859"/>
              <a:gd name="connsiteX591" fmla="*/ 4164414 w 13558941"/>
              <a:gd name="connsiteY591" fmla="*/ 137533 h 1154859"/>
              <a:gd name="connsiteX592" fmla="*/ 4161905 w 13558941"/>
              <a:gd name="connsiteY592" fmla="*/ 137934 h 1154859"/>
              <a:gd name="connsiteX593" fmla="*/ 4161188 w 13558941"/>
              <a:gd name="connsiteY593" fmla="*/ 137934 h 1154859"/>
              <a:gd name="connsiteX594" fmla="*/ 4161188 w 13558941"/>
              <a:gd name="connsiteY594" fmla="*/ 137735 h 1154859"/>
              <a:gd name="connsiteX595" fmla="*/ 4164414 w 13558941"/>
              <a:gd name="connsiteY595" fmla="*/ 137333 h 1154859"/>
              <a:gd name="connsiteX596" fmla="*/ 4164414 w 13558941"/>
              <a:gd name="connsiteY596" fmla="*/ 136732 h 1154859"/>
              <a:gd name="connsiteX597" fmla="*/ 4161188 w 13558941"/>
              <a:gd name="connsiteY597" fmla="*/ 136331 h 1154859"/>
              <a:gd name="connsiteX598" fmla="*/ 4161188 w 13558941"/>
              <a:gd name="connsiteY598" fmla="*/ 136130 h 1154859"/>
              <a:gd name="connsiteX599" fmla="*/ 4161905 w 13558941"/>
              <a:gd name="connsiteY599" fmla="*/ 136130 h 1154859"/>
              <a:gd name="connsiteX600" fmla="*/ 4164414 w 13558941"/>
              <a:gd name="connsiteY600" fmla="*/ 136531 h 1154859"/>
              <a:gd name="connsiteX601" fmla="*/ 4164414 w 13558941"/>
              <a:gd name="connsiteY601" fmla="*/ 135730 h 1154859"/>
              <a:gd name="connsiteX602" fmla="*/ 4161905 w 13558941"/>
              <a:gd name="connsiteY602" fmla="*/ 136131 h 1154859"/>
              <a:gd name="connsiteX603" fmla="*/ 4164414 w 13558941"/>
              <a:gd name="connsiteY603" fmla="*/ 135530 h 1154859"/>
              <a:gd name="connsiteX604" fmla="*/ 4164414 w 13558941"/>
              <a:gd name="connsiteY604" fmla="*/ 134929 h 1154859"/>
              <a:gd name="connsiteX605" fmla="*/ 4161188 w 13558941"/>
              <a:gd name="connsiteY605" fmla="*/ 134528 h 1154859"/>
              <a:gd name="connsiteX606" fmla="*/ 4161188 w 13558941"/>
              <a:gd name="connsiteY606" fmla="*/ 134328 h 1154859"/>
              <a:gd name="connsiteX607" fmla="*/ 4161546 w 13558941"/>
              <a:gd name="connsiteY607" fmla="*/ 134328 h 1154859"/>
              <a:gd name="connsiteX608" fmla="*/ 4164413 w 13558941"/>
              <a:gd name="connsiteY608" fmla="*/ 134730 h 1154859"/>
              <a:gd name="connsiteX609" fmla="*/ 4164413 w 13558941"/>
              <a:gd name="connsiteY609" fmla="*/ 133928 h 1154859"/>
              <a:gd name="connsiteX610" fmla="*/ 4161546 w 13558941"/>
              <a:gd name="connsiteY610" fmla="*/ 134329 h 1154859"/>
              <a:gd name="connsiteX611" fmla="*/ 4164413 w 13558941"/>
              <a:gd name="connsiteY611" fmla="*/ 133728 h 1154859"/>
              <a:gd name="connsiteX612" fmla="*/ 4164413 w 13558941"/>
              <a:gd name="connsiteY612" fmla="*/ 133127 h 1154859"/>
              <a:gd name="connsiteX613" fmla="*/ 4164413 w 13558941"/>
              <a:gd name="connsiteY613" fmla="*/ 132125 h 1154859"/>
              <a:gd name="connsiteX614" fmla="*/ 4161546 w 13558941"/>
              <a:gd name="connsiteY614" fmla="*/ 132526 h 1154859"/>
              <a:gd name="connsiteX615" fmla="*/ 4164413 w 13558941"/>
              <a:gd name="connsiteY615" fmla="*/ 131925 h 1154859"/>
              <a:gd name="connsiteX616" fmla="*/ 4164413 w 13558941"/>
              <a:gd name="connsiteY616" fmla="*/ 131324 h 1154859"/>
              <a:gd name="connsiteX617" fmla="*/ 4161188 w 13558941"/>
              <a:gd name="connsiteY617" fmla="*/ 130723 h 1154859"/>
              <a:gd name="connsiteX618" fmla="*/ 4164413 w 13558941"/>
              <a:gd name="connsiteY618" fmla="*/ 131125 h 1154859"/>
              <a:gd name="connsiteX619" fmla="*/ 4164413 w 13558941"/>
              <a:gd name="connsiteY619" fmla="*/ 130122 h 1154859"/>
              <a:gd name="connsiteX620" fmla="*/ 4164413 w 13558941"/>
              <a:gd name="connsiteY620" fmla="*/ 129521 h 1154859"/>
              <a:gd name="connsiteX621" fmla="*/ 4161188 w 13558941"/>
              <a:gd name="connsiteY621" fmla="*/ 128920 h 1154859"/>
              <a:gd name="connsiteX622" fmla="*/ 4164413 w 13558941"/>
              <a:gd name="connsiteY622" fmla="*/ 129322 h 1154859"/>
              <a:gd name="connsiteX623" fmla="*/ 4164413 w 13558941"/>
              <a:gd name="connsiteY623" fmla="*/ 128319 h 1154859"/>
              <a:gd name="connsiteX624" fmla="*/ 4161188 w 13558941"/>
              <a:gd name="connsiteY624" fmla="*/ 128920 h 1154859"/>
              <a:gd name="connsiteX625" fmla="*/ 4160471 w 13558941"/>
              <a:gd name="connsiteY625" fmla="*/ 128920 h 1154859"/>
              <a:gd name="connsiteX626" fmla="*/ 4160471 w 13558941"/>
              <a:gd name="connsiteY626" fmla="*/ 128720 h 1154859"/>
              <a:gd name="connsiteX627" fmla="*/ 4164413 w 13558941"/>
              <a:gd name="connsiteY627" fmla="*/ 128119 h 1154859"/>
              <a:gd name="connsiteX628" fmla="*/ 4166206 w 13558941"/>
              <a:gd name="connsiteY628" fmla="*/ 127918 h 1154859"/>
              <a:gd name="connsiteX629" fmla="*/ 4164772 w 13558941"/>
              <a:gd name="connsiteY629" fmla="*/ 128319 h 1154859"/>
              <a:gd name="connsiteX630" fmla="*/ 4164772 w 13558941"/>
              <a:gd name="connsiteY630" fmla="*/ 129322 h 1154859"/>
              <a:gd name="connsiteX631" fmla="*/ 4166206 w 13558941"/>
              <a:gd name="connsiteY631" fmla="*/ 129723 h 1154859"/>
              <a:gd name="connsiteX632" fmla="*/ 4164772 w 13558941"/>
              <a:gd name="connsiteY632" fmla="*/ 129524 h 1154859"/>
              <a:gd name="connsiteX633" fmla="*/ 4164772 w 13558941"/>
              <a:gd name="connsiteY633" fmla="*/ 129925 h 1154859"/>
              <a:gd name="connsiteX634" fmla="*/ 4166206 w 13558941"/>
              <a:gd name="connsiteY634" fmla="*/ 129725 h 1154859"/>
              <a:gd name="connsiteX635" fmla="*/ 4166922 w 13558941"/>
              <a:gd name="connsiteY635" fmla="*/ 129725 h 1154859"/>
              <a:gd name="connsiteX636" fmla="*/ 4167280 w 13558941"/>
              <a:gd name="connsiteY636" fmla="*/ 129725 h 1154859"/>
              <a:gd name="connsiteX637" fmla="*/ 4169072 w 13558941"/>
              <a:gd name="connsiteY637" fmla="*/ 129925 h 1154859"/>
              <a:gd name="connsiteX638" fmla="*/ 4169072 w 13558941"/>
              <a:gd name="connsiteY638" fmla="*/ 129524 h 1154859"/>
              <a:gd name="connsiteX639" fmla="*/ 4167280 w 13558941"/>
              <a:gd name="connsiteY639" fmla="*/ 129723 h 1154859"/>
              <a:gd name="connsiteX640" fmla="*/ 4169072 w 13558941"/>
              <a:gd name="connsiteY640" fmla="*/ 129322 h 1154859"/>
              <a:gd name="connsiteX641" fmla="*/ 4169072 w 13558941"/>
              <a:gd name="connsiteY641" fmla="*/ 128319 h 1154859"/>
              <a:gd name="connsiteX642" fmla="*/ 4167639 w 13558941"/>
              <a:gd name="connsiteY642" fmla="*/ 127918 h 1154859"/>
              <a:gd name="connsiteX643" fmla="*/ 4169072 w 13558941"/>
              <a:gd name="connsiteY643" fmla="*/ 128119 h 1154859"/>
              <a:gd name="connsiteX644" fmla="*/ 4169072 w 13558941"/>
              <a:gd name="connsiteY644" fmla="*/ 127518 h 1154859"/>
              <a:gd name="connsiteX645" fmla="*/ 4169072 w 13558941"/>
              <a:gd name="connsiteY645" fmla="*/ 126315 h 1154859"/>
              <a:gd name="connsiteX646" fmla="*/ 4167280 w 13558941"/>
              <a:gd name="connsiteY646" fmla="*/ 125913 h 1154859"/>
              <a:gd name="connsiteX647" fmla="*/ 4169072 w 13558941"/>
              <a:gd name="connsiteY647" fmla="*/ 126114 h 1154859"/>
              <a:gd name="connsiteX648" fmla="*/ 4169072 w 13558941"/>
              <a:gd name="connsiteY648" fmla="*/ 125513 h 1154859"/>
              <a:gd name="connsiteX649" fmla="*/ 4167280 w 13558941"/>
              <a:gd name="connsiteY649" fmla="*/ 125914 h 1154859"/>
              <a:gd name="connsiteX650" fmla="*/ 4166922 w 13558941"/>
              <a:gd name="connsiteY650" fmla="*/ 125914 h 1154859"/>
              <a:gd name="connsiteX651" fmla="*/ 4166206 w 13558941"/>
              <a:gd name="connsiteY651" fmla="*/ 125914 h 1154859"/>
              <a:gd name="connsiteX652" fmla="*/ 4164413 w 13558941"/>
              <a:gd name="connsiteY652" fmla="*/ 125715 h 1154859"/>
              <a:gd name="connsiteX653" fmla="*/ 4164413 w 13558941"/>
              <a:gd name="connsiteY653" fmla="*/ 126116 h 1154859"/>
              <a:gd name="connsiteX654" fmla="*/ 4166206 w 13558941"/>
              <a:gd name="connsiteY654" fmla="*/ 125917 h 1154859"/>
              <a:gd name="connsiteX655" fmla="*/ 4164413 w 13558941"/>
              <a:gd name="connsiteY655" fmla="*/ 126318 h 1154859"/>
              <a:gd name="connsiteX656" fmla="*/ 4164413 w 13558941"/>
              <a:gd name="connsiteY656" fmla="*/ 127321 h 1154859"/>
              <a:gd name="connsiteX657" fmla="*/ 4166922 w 13558941"/>
              <a:gd name="connsiteY657" fmla="*/ 127722 h 1154859"/>
              <a:gd name="connsiteX658" fmla="*/ 4169073 w 13558941"/>
              <a:gd name="connsiteY658" fmla="*/ 127522 h 1154859"/>
              <a:gd name="connsiteX659" fmla="*/ 4167639 w 13558941"/>
              <a:gd name="connsiteY659" fmla="*/ 127924 h 1154859"/>
              <a:gd name="connsiteX660" fmla="*/ 4166922 w 13558941"/>
              <a:gd name="connsiteY660" fmla="*/ 127924 h 1154859"/>
              <a:gd name="connsiteX661" fmla="*/ 4166206 w 13558941"/>
              <a:gd name="connsiteY661" fmla="*/ 127924 h 1154859"/>
              <a:gd name="connsiteX662" fmla="*/ 4164413 w 13558941"/>
              <a:gd name="connsiteY662" fmla="*/ 127522 h 1154859"/>
              <a:gd name="connsiteX663" fmla="*/ 4160829 w 13558941"/>
              <a:gd name="connsiteY663" fmla="*/ 126921 h 1154859"/>
              <a:gd name="connsiteX664" fmla="*/ 4164055 w 13558941"/>
              <a:gd name="connsiteY664" fmla="*/ 127323 h 1154859"/>
              <a:gd name="connsiteX665" fmla="*/ 4164055 w 13558941"/>
              <a:gd name="connsiteY665" fmla="*/ 126321 h 1154859"/>
              <a:gd name="connsiteX666" fmla="*/ 4160829 w 13558941"/>
              <a:gd name="connsiteY666" fmla="*/ 126921 h 1154859"/>
              <a:gd name="connsiteX667" fmla="*/ 4160471 w 13558941"/>
              <a:gd name="connsiteY667" fmla="*/ 126921 h 1154859"/>
              <a:gd name="connsiteX668" fmla="*/ 4160471 w 13558941"/>
              <a:gd name="connsiteY668" fmla="*/ 126722 h 1154859"/>
              <a:gd name="connsiteX669" fmla="*/ 4164056 w 13558941"/>
              <a:gd name="connsiteY669" fmla="*/ 126121 h 1154859"/>
              <a:gd name="connsiteX670" fmla="*/ 4164056 w 13558941"/>
              <a:gd name="connsiteY670" fmla="*/ 125520 h 1154859"/>
              <a:gd name="connsiteX671" fmla="*/ 4160830 w 13558941"/>
              <a:gd name="connsiteY671" fmla="*/ 124919 h 1154859"/>
              <a:gd name="connsiteX672" fmla="*/ 4164056 w 13558941"/>
              <a:gd name="connsiteY672" fmla="*/ 125320 h 1154859"/>
              <a:gd name="connsiteX673" fmla="*/ 4164056 w 13558941"/>
              <a:gd name="connsiteY673" fmla="*/ 124318 h 1154859"/>
              <a:gd name="connsiteX674" fmla="*/ 4160830 w 13558941"/>
              <a:gd name="connsiteY674" fmla="*/ 124919 h 1154859"/>
              <a:gd name="connsiteX675" fmla="*/ 4160113 w 13558941"/>
              <a:gd name="connsiteY675" fmla="*/ 124919 h 1154859"/>
              <a:gd name="connsiteX676" fmla="*/ 4160113 w 13558941"/>
              <a:gd name="connsiteY676" fmla="*/ 124718 h 1154859"/>
              <a:gd name="connsiteX677" fmla="*/ 4160471 w 13558941"/>
              <a:gd name="connsiteY677" fmla="*/ 124718 h 1154859"/>
              <a:gd name="connsiteX678" fmla="*/ 4164055 w 13558941"/>
              <a:gd name="connsiteY678" fmla="*/ 124117 h 1154859"/>
              <a:gd name="connsiteX679" fmla="*/ 4164055 w 13558941"/>
              <a:gd name="connsiteY679" fmla="*/ 123516 h 1154859"/>
              <a:gd name="connsiteX680" fmla="*/ 4160112 w 13558941"/>
              <a:gd name="connsiteY680" fmla="*/ 122915 h 1154859"/>
              <a:gd name="connsiteX681" fmla="*/ 4160112 w 13558941"/>
              <a:gd name="connsiteY681" fmla="*/ 122716 h 1154859"/>
              <a:gd name="connsiteX682" fmla="*/ 4160470 w 13558941"/>
              <a:gd name="connsiteY682" fmla="*/ 122716 h 1154859"/>
              <a:gd name="connsiteX683" fmla="*/ 4164054 w 13558941"/>
              <a:gd name="connsiteY683" fmla="*/ 123317 h 1154859"/>
              <a:gd name="connsiteX684" fmla="*/ 4164054 w 13558941"/>
              <a:gd name="connsiteY684" fmla="*/ 122314 h 1154859"/>
              <a:gd name="connsiteX685" fmla="*/ 4160470 w 13558941"/>
              <a:gd name="connsiteY685" fmla="*/ 122716 h 1154859"/>
              <a:gd name="connsiteX686" fmla="*/ 4164054 w 13558941"/>
              <a:gd name="connsiteY686" fmla="*/ 122115 h 1154859"/>
              <a:gd name="connsiteX687" fmla="*/ 4164054 w 13558941"/>
              <a:gd name="connsiteY687" fmla="*/ 121514 h 1154859"/>
              <a:gd name="connsiteX688" fmla="*/ 4160112 w 13558941"/>
              <a:gd name="connsiteY688" fmla="*/ 120913 h 1154859"/>
              <a:gd name="connsiteX689" fmla="*/ 4160112 w 13558941"/>
              <a:gd name="connsiteY689" fmla="*/ 120511 h 1154859"/>
              <a:gd name="connsiteX690" fmla="*/ 4164054 w 13558941"/>
              <a:gd name="connsiteY690" fmla="*/ 119910 h 1154859"/>
              <a:gd name="connsiteX691" fmla="*/ 4164054 w 13558941"/>
              <a:gd name="connsiteY691" fmla="*/ 119309 h 1154859"/>
              <a:gd name="connsiteX692" fmla="*/ 4159753 w 13558941"/>
              <a:gd name="connsiteY692" fmla="*/ 118708 h 1154859"/>
              <a:gd name="connsiteX693" fmla="*/ 4159753 w 13558941"/>
              <a:gd name="connsiteY693" fmla="*/ 118509 h 1154859"/>
              <a:gd name="connsiteX694" fmla="*/ 4160111 w 13558941"/>
              <a:gd name="connsiteY694" fmla="*/ 118509 h 1154859"/>
              <a:gd name="connsiteX695" fmla="*/ 4164054 w 13558941"/>
              <a:gd name="connsiteY695" fmla="*/ 119110 h 1154859"/>
              <a:gd name="connsiteX696" fmla="*/ 4164054 w 13558941"/>
              <a:gd name="connsiteY696" fmla="*/ 117907 h 1154859"/>
              <a:gd name="connsiteX697" fmla="*/ 4160111 w 13558941"/>
              <a:gd name="connsiteY697" fmla="*/ 118508 h 1154859"/>
              <a:gd name="connsiteX698" fmla="*/ 4164054 w 13558941"/>
              <a:gd name="connsiteY698" fmla="*/ 117706 h 1154859"/>
              <a:gd name="connsiteX699" fmla="*/ 4164054 w 13558941"/>
              <a:gd name="connsiteY699" fmla="*/ 117105 h 1154859"/>
              <a:gd name="connsiteX700" fmla="*/ 4160111 w 13558941"/>
              <a:gd name="connsiteY700" fmla="*/ 116504 h 1154859"/>
              <a:gd name="connsiteX701" fmla="*/ 4164054 w 13558941"/>
              <a:gd name="connsiteY701" fmla="*/ 116906 h 1154859"/>
              <a:gd name="connsiteX702" fmla="*/ 4164054 w 13558941"/>
              <a:gd name="connsiteY702" fmla="*/ 115903 h 1154859"/>
              <a:gd name="connsiteX703" fmla="*/ 4160111 w 13558941"/>
              <a:gd name="connsiteY703" fmla="*/ 116504 h 1154859"/>
              <a:gd name="connsiteX704" fmla="*/ 4159753 w 13558941"/>
              <a:gd name="connsiteY704" fmla="*/ 116504 h 1154859"/>
              <a:gd name="connsiteX705" fmla="*/ 4159753 w 13558941"/>
              <a:gd name="connsiteY705" fmla="*/ 116305 h 1154859"/>
              <a:gd name="connsiteX706" fmla="*/ 4164054 w 13558941"/>
              <a:gd name="connsiteY706" fmla="*/ 115704 h 1154859"/>
              <a:gd name="connsiteX707" fmla="*/ 4164054 w 13558941"/>
              <a:gd name="connsiteY707" fmla="*/ 114902 h 1154859"/>
              <a:gd name="connsiteX708" fmla="*/ 4160112 w 13558941"/>
              <a:gd name="connsiteY708" fmla="*/ 114301 h 1154859"/>
              <a:gd name="connsiteX709" fmla="*/ 4164054 w 13558941"/>
              <a:gd name="connsiteY709" fmla="*/ 114702 h 1154859"/>
              <a:gd name="connsiteX710" fmla="*/ 4164054 w 13558941"/>
              <a:gd name="connsiteY710" fmla="*/ 113700 h 1154859"/>
              <a:gd name="connsiteX711" fmla="*/ 4164412 w 13558941"/>
              <a:gd name="connsiteY711" fmla="*/ 114903 h 1154859"/>
              <a:gd name="connsiteX712" fmla="*/ 4166204 w 13558941"/>
              <a:gd name="connsiteY712" fmla="*/ 115304 h 1154859"/>
              <a:gd name="connsiteX713" fmla="*/ 4164412 w 13558941"/>
              <a:gd name="connsiteY713" fmla="*/ 115105 h 1154859"/>
              <a:gd name="connsiteX714" fmla="*/ 4164412 w 13558941"/>
              <a:gd name="connsiteY714" fmla="*/ 115706 h 1154859"/>
              <a:gd name="connsiteX715" fmla="*/ 4166204 w 13558941"/>
              <a:gd name="connsiteY715" fmla="*/ 115304 h 1154859"/>
              <a:gd name="connsiteX716" fmla="*/ 4166921 w 13558941"/>
              <a:gd name="connsiteY716" fmla="*/ 115304 h 1154859"/>
              <a:gd name="connsiteX717" fmla="*/ 4167638 w 13558941"/>
              <a:gd name="connsiteY717" fmla="*/ 115304 h 1154859"/>
              <a:gd name="connsiteX718" fmla="*/ 4169072 w 13558941"/>
              <a:gd name="connsiteY718" fmla="*/ 115706 h 1154859"/>
              <a:gd name="connsiteX719" fmla="*/ 4166921 w 13558941"/>
              <a:gd name="connsiteY719" fmla="*/ 115505 h 1154859"/>
              <a:gd name="connsiteX720" fmla="*/ 4164412 w 13558941"/>
              <a:gd name="connsiteY720" fmla="*/ 115906 h 1154859"/>
              <a:gd name="connsiteX721" fmla="*/ 4164412 w 13558941"/>
              <a:gd name="connsiteY721" fmla="*/ 117109 h 1154859"/>
              <a:gd name="connsiteX722" fmla="*/ 4166563 w 13558941"/>
              <a:gd name="connsiteY722" fmla="*/ 117310 h 1154859"/>
              <a:gd name="connsiteX723" fmla="*/ 4169072 w 13558941"/>
              <a:gd name="connsiteY723" fmla="*/ 116909 h 1154859"/>
              <a:gd name="connsiteX724" fmla="*/ 4169072 w 13558941"/>
              <a:gd name="connsiteY724" fmla="*/ 115706 h 1154859"/>
              <a:gd name="connsiteX725" fmla="*/ 4169072 w 13558941"/>
              <a:gd name="connsiteY725" fmla="*/ 115104 h 1154859"/>
              <a:gd name="connsiteX726" fmla="*/ 4167638 w 13558941"/>
              <a:gd name="connsiteY726" fmla="*/ 115304 h 1154859"/>
              <a:gd name="connsiteX727" fmla="*/ 4169072 w 13558941"/>
              <a:gd name="connsiteY727" fmla="*/ 114903 h 1154859"/>
              <a:gd name="connsiteX728" fmla="*/ 4169072 w 13558941"/>
              <a:gd name="connsiteY728" fmla="*/ 113700 h 1154859"/>
              <a:gd name="connsiteX729" fmla="*/ 4166563 w 13558941"/>
              <a:gd name="connsiteY729" fmla="*/ 113298 h 1154859"/>
              <a:gd name="connsiteX730" fmla="*/ 4164054 w 13558941"/>
              <a:gd name="connsiteY730" fmla="*/ 113700 h 1154859"/>
              <a:gd name="connsiteX731" fmla="*/ 4160111 w 13558941"/>
              <a:gd name="connsiteY731" fmla="*/ 114301 h 1154859"/>
              <a:gd name="connsiteX732" fmla="*/ 4159394 w 13558941"/>
              <a:gd name="connsiteY732" fmla="*/ 114301 h 1154859"/>
              <a:gd name="connsiteX733" fmla="*/ 4159394 w 13558941"/>
              <a:gd name="connsiteY733" fmla="*/ 114100 h 1154859"/>
              <a:gd name="connsiteX734" fmla="*/ 4163695 w 13558941"/>
              <a:gd name="connsiteY734" fmla="*/ 113499 h 1154859"/>
              <a:gd name="connsiteX735" fmla="*/ 4163695 w 13558941"/>
              <a:gd name="connsiteY735" fmla="*/ 112898 h 1154859"/>
              <a:gd name="connsiteX736" fmla="*/ 4160111 w 13558941"/>
              <a:gd name="connsiteY736" fmla="*/ 112096 h 1154859"/>
              <a:gd name="connsiteX737" fmla="*/ 4164054 w 13558941"/>
              <a:gd name="connsiteY737" fmla="*/ 112697 h 1154859"/>
              <a:gd name="connsiteX738" fmla="*/ 4166204 w 13558941"/>
              <a:gd name="connsiteY738" fmla="*/ 113099 h 1154859"/>
              <a:gd name="connsiteX739" fmla="*/ 4164054 w 13558941"/>
              <a:gd name="connsiteY739" fmla="*/ 112898 h 1154859"/>
              <a:gd name="connsiteX740" fmla="*/ 4164054 w 13558941"/>
              <a:gd name="connsiteY740" fmla="*/ 113499 h 1154859"/>
              <a:gd name="connsiteX741" fmla="*/ 4166204 w 13558941"/>
              <a:gd name="connsiteY741" fmla="*/ 113097 h 1154859"/>
              <a:gd name="connsiteX742" fmla="*/ 4166562 w 13558941"/>
              <a:gd name="connsiteY742" fmla="*/ 113097 h 1154859"/>
              <a:gd name="connsiteX743" fmla="*/ 4167279 w 13558941"/>
              <a:gd name="connsiteY743" fmla="*/ 113097 h 1154859"/>
              <a:gd name="connsiteX744" fmla="*/ 4169430 w 13558941"/>
              <a:gd name="connsiteY744" fmla="*/ 113499 h 1154859"/>
              <a:gd name="connsiteX745" fmla="*/ 4174089 w 13558941"/>
              <a:gd name="connsiteY745" fmla="*/ 114100 h 1154859"/>
              <a:gd name="connsiteX746" fmla="*/ 4174089 w 13558941"/>
              <a:gd name="connsiteY746" fmla="*/ 114301 h 1154859"/>
              <a:gd name="connsiteX747" fmla="*/ 4173372 w 13558941"/>
              <a:gd name="connsiteY747" fmla="*/ 114301 h 1154859"/>
              <a:gd name="connsiteX748" fmla="*/ 4169430 w 13558941"/>
              <a:gd name="connsiteY748" fmla="*/ 113700 h 1154859"/>
              <a:gd name="connsiteX749" fmla="*/ 4169430 w 13558941"/>
              <a:gd name="connsiteY749" fmla="*/ 114903 h 1154859"/>
              <a:gd name="connsiteX750" fmla="*/ 4173372 w 13558941"/>
              <a:gd name="connsiteY750" fmla="*/ 114302 h 1154859"/>
              <a:gd name="connsiteX751" fmla="*/ 4169423 w 13558941"/>
              <a:gd name="connsiteY751" fmla="*/ 115090 h 1154859"/>
              <a:gd name="connsiteX752" fmla="*/ 4169423 w 13558941"/>
              <a:gd name="connsiteY752" fmla="*/ 115691 h 1154859"/>
              <a:gd name="connsiteX753" fmla="*/ 4173365 w 13558941"/>
              <a:gd name="connsiteY753" fmla="*/ 116292 h 1154859"/>
              <a:gd name="connsiteX754" fmla="*/ 4169423 w 13558941"/>
              <a:gd name="connsiteY754" fmla="*/ 115890 h 1154859"/>
              <a:gd name="connsiteX755" fmla="*/ 4169423 w 13558941"/>
              <a:gd name="connsiteY755" fmla="*/ 116893 h 1154859"/>
              <a:gd name="connsiteX756" fmla="*/ 4173365 w 13558941"/>
              <a:gd name="connsiteY756" fmla="*/ 116292 h 1154859"/>
              <a:gd name="connsiteX757" fmla="*/ 4174082 w 13558941"/>
              <a:gd name="connsiteY757" fmla="*/ 116292 h 1154859"/>
              <a:gd name="connsiteX758" fmla="*/ 4174082 w 13558941"/>
              <a:gd name="connsiteY758" fmla="*/ 116491 h 1154859"/>
              <a:gd name="connsiteX759" fmla="*/ 4169423 w 13558941"/>
              <a:gd name="connsiteY759" fmla="*/ 117092 h 1154859"/>
              <a:gd name="connsiteX760" fmla="*/ 4169423 w 13558941"/>
              <a:gd name="connsiteY760" fmla="*/ 117894 h 1154859"/>
              <a:gd name="connsiteX761" fmla="*/ 4169423 w 13558941"/>
              <a:gd name="connsiteY761" fmla="*/ 119097 h 1154859"/>
              <a:gd name="connsiteX762" fmla="*/ 4173365 w 13558941"/>
              <a:gd name="connsiteY762" fmla="*/ 118496 h 1154859"/>
              <a:gd name="connsiteX763" fmla="*/ 4173723 w 13558941"/>
              <a:gd name="connsiteY763" fmla="*/ 118496 h 1154859"/>
              <a:gd name="connsiteX764" fmla="*/ 4174081 w 13558941"/>
              <a:gd name="connsiteY764" fmla="*/ 116491 h 1154859"/>
              <a:gd name="connsiteX765" fmla="*/ 4174081 w 13558941"/>
              <a:gd name="connsiteY765" fmla="*/ 118496 h 1154859"/>
              <a:gd name="connsiteX766" fmla="*/ 4174260 w 13558941"/>
              <a:gd name="connsiteY766" fmla="*/ 118596 h 1154859"/>
              <a:gd name="connsiteX767" fmla="*/ 4174081 w 13558941"/>
              <a:gd name="connsiteY767" fmla="*/ 118697 h 1154859"/>
              <a:gd name="connsiteX768" fmla="*/ 4174081 w 13558941"/>
              <a:gd name="connsiteY768" fmla="*/ 120702 h 1154859"/>
              <a:gd name="connsiteX769" fmla="*/ 4173723 w 13558941"/>
              <a:gd name="connsiteY769" fmla="*/ 122707 h 1154859"/>
              <a:gd name="connsiteX770" fmla="*/ 4173723 w 13558941"/>
              <a:gd name="connsiteY770" fmla="*/ 120702 h 1154859"/>
              <a:gd name="connsiteX771" fmla="*/ 4173365 w 13558941"/>
              <a:gd name="connsiteY771" fmla="*/ 120702 h 1154859"/>
              <a:gd name="connsiteX772" fmla="*/ 4169423 w 13558941"/>
              <a:gd name="connsiteY772" fmla="*/ 120101 h 1154859"/>
              <a:gd name="connsiteX773" fmla="*/ 4169423 w 13558941"/>
              <a:gd name="connsiteY773" fmla="*/ 121304 h 1154859"/>
              <a:gd name="connsiteX774" fmla="*/ 4173365 w 13558941"/>
              <a:gd name="connsiteY774" fmla="*/ 120703 h 1154859"/>
              <a:gd name="connsiteX775" fmla="*/ 4169423 w 13558941"/>
              <a:gd name="connsiteY775" fmla="*/ 121505 h 1154859"/>
              <a:gd name="connsiteX776" fmla="*/ 4169423 w 13558941"/>
              <a:gd name="connsiteY776" fmla="*/ 122106 h 1154859"/>
              <a:gd name="connsiteX777" fmla="*/ 4173724 w 13558941"/>
              <a:gd name="connsiteY777" fmla="*/ 122708 h 1154859"/>
              <a:gd name="connsiteX778" fmla="*/ 4173724 w 13558941"/>
              <a:gd name="connsiteY778" fmla="*/ 122908 h 1154859"/>
              <a:gd name="connsiteX779" fmla="*/ 4173007 w 13558941"/>
              <a:gd name="connsiteY779" fmla="*/ 122908 h 1154859"/>
              <a:gd name="connsiteX780" fmla="*/ 4169423 w 13558941"/>
              <a:gd name="connsiteY780" fmla="*/ 122307 h 1154859"/>
              <a:gd name="connsiteX781" fmla="*/ 4169423 w 13558941"/>
              <a:gd name="connsiteY781" fmla="*/ 123310 h 1154859"/>
              <a:gd name="connsiteX782" fmla="*/ 4173007 w 13558941"/>
              <a:gd name="connsiteY782" fmla="*/ 122908 h 1154859"/>
              <a:gd name="connsiteX783" fmla="*/ 4169423 w 13558941"/>
              <a:gd name="connsiteY783" fmla="*/ 123509 h 1154859"/>
              <a:gd name="connsiteX784" fmla="*/ 4169423 w 13558941"/>
              <a:gd name="connsiteY784" fmla="*/ 124110 h 1154859"/>
              <a:gd name="connsiteX785" fmla="*/ 4173365 w 13558941"/>
              <a:gd name="connsiteY785" fmla="*/ 124711 h 1154859"/>
              <a:gd name="connsiteX786" fmla="*/ 4173365 w 13558941"/>
              <a:gd name="connsiteY786" fmla="*/ 124911 h 1154859"/>
              <a:gd name="connsiteX787" fmla="*/ 4173007 w 13558941"/>
              <a:gd name="connsiteY787" fmla="*/ 124911 h 1154859"/>
              <a:gd name="connsiteX788" fmla="*/ 4169423 w 13558941"/>
              <a:gd name="connsiteY788" fmla="*/ 124310 h 1154859"/>
              <a:gd name="connsiteX789" fmla="*/ 4169423 w 13558941"/>
              <a:gd name="connsiteY789" fmla="*/ 125312 h 1154859"/>
              <a:gd name="connsiteX790" fmla="*/ 4173007 w 13558941"/>
              <a:gd name="connsiteY790" fmla="*/ 124911 h 1154859"/>
              <a:gd name="connsiteX791" fmla="*/ 4169423 w 13558941"/>
              <a:gd name="connsiteY791" fmla="*/ 125512 h 1154859"/>
              <a:gd name="connsiteX792" fmla="*/ 4169423 w 13558941"/>
              <a:gd name="connsiteY792" fmla="*/ 126113 h 1154859"/>
              <a:gd name="connsiteX793" fmla="*/ 4173366 w 13558941"/>
              <a:gd name="connsiteY793" fmla="*/ 126714 h 1154859"/>
              <a:gd name="connsiteX794" fmla="*/ 4173366 w 13558941"/>
              <a:gd name="connsiteY794" fmla="*/ 126914 h 1154859"/>
              <a:gd name="connsiteX795" fmla="*/ 4172649 w 13558941"/>
              <a:gd name="connsiteY795" fmla="*/ 126914 h 1154859"/>
              <a:gd name="connsiteX796" fmla="*/ 4169423 w 13558941"/>
              <a:gd name="connsiteY796" fmla="*/ 126316 h 1154859"/>
              <a:gd name="connsiteX797" fmla="*/ 4169423 w 13558941"/>
              <a:gd name="connsiteY797" fmla="*/ 127318 h 1154859"/>
              <a:gd name="connsiteX798" fmla="*/ 4172649 w 13558941"/>
              <a:gd name="connsiteY798" fmla="*/ 126917 h 1154859"/>
              <a:gd name="connsiteX799" fmla="*/ 4169423 w 13558941"/>
              <a:gd name="connsiteY799" fmla="*/ 127518 h 1154859"/>
              <a:gd name="connsiteX800" fmla="*/ 4169423 w 13558941"/>
              <a:gd name="connsiteY800" fmla="*/ 128119 h 1154859"/>
              <a:gd name="connsiteX801" fmla="*/ 4172649 w 13558941"/>
              <a:gd name="connsiteY801" fmla="*/ 128720 h 1154859"/>
              <a:gd name="connsiteX802" fmla="*/ 4169423 w 13558941"/>
              <a:gd name="connsiteY802" fmla="*/ 128318 h 1154859"/>
              <a:gd name="connsiteX803" fmla="*/ 4169423 w 13558941"/>
              <a:gd name="connsiteY803" fmla="*/ 129321 h 1154859"/>
              <a:gd name="connsiteX804" fmla="*/ 4172649 w 13558941"/>
              <a:gd name="connsiteY804" fmla="*/ 128720 h 1154859"/>
              <a:gd name="connsiteX805" fmla="*/ 4173365 w 13558941"/>
              <a:gd name="connsiteY805" fmla="*/ 128720 h 1154859"/>
              <a:gd name="connsiteX806" fmla="*/ 4173365 w 13558941"/>
              <a:gd name="connsiteY806" fmla="*/ 130725 h 1154859"/>
              <a:gd name="connsiteX807" fmla="*/ 4173365 w 13558941"/>
              <a:gd name="connsiteY807" fmla="*/ 132529 h 1154859"/>
              <a:gd name="connsiteX808" fmla="*/ 4173527 w 13558941"/>
              <a:gd name="connsiteY808" fmla="*/ 132639 h 1154859"/>
              <a:gd name="connsiteX809" fmla="*/ 4173365 w 13558941"/>
              <a:gd name="connsiteY809" fmla="*/ 132729 h 1154859"/>
              <a:gd name="connsiteX810" fmla="*/ 4173007 w 13558941"/>
              <a:gd name="connsiteY810" fmla="*/ 137942 h 1154859"/>
              <a:gd name="connsiteX811" fmla="*/ 4172650 w 13558941"/>
              <a:gd name="connsiteY811" fmla="*/ 139546 h 1154859"/>
              <a:gd name="connsiteX812" fmla="*/ 4172650 w 13558941"/>
              <a:gd name="connsiteY812" fmla="*/ 137942 h 1154859"/>
              <a:gd name="connsiteX813" fmla="*/ 4172292 w 13558941"/>
              <a:gd name="connsiteY813" fmla="*/ 137942 h 1154859"/>
              <a:gd name="connsiteX814" fmla="*/ 4169424 w 13558941"/>
              <a:gd name="connsiteY814" fmla="*/ 137540 h 1154859"/>
              <a:gd name="connsiteX815" fmla="*/ 4169424 w 13558941"/>
              <a:gd name="connsiteY815" fmla="*/ 138342 h 1154859"/>
              <a:gd name="connsiteX816" fmla="*/ 4172292 w 13558941"/>
              <a:gd name="connsiteY816" fmla="*/ 137941 h 1154859"/>
              <a:gd name="connsiteX817" fmla="*/ 4169424 w 13558941"/>
              <a:gd name="connsiteY817" fmla="*/ 138542 h 1154859"/>
              <a:gd name="connsiteX818" fmla="*/ 4169424 w 13558941"/>
              <a:gd name="connsiteY818" fmla="*/ 138943 h 1154859"/>
              <a:gd name="connsiteX819" fmla="*/ 4171933 w 13558941"/>
              <a:gd name="connsiteY819" fmla="*/ 139544 h 1154859"/>
              <a:gd name="connsiteX820" fmla="*/ 4169423 w 13558941"/>
              <a:gd name="connsiteY820" fmla="*/ 139144 h 1154859"/>
              <a:gd name="connsiteX821" fmla="*/ 4169423 w 13558941"/>
              <a:gd name="connsiteY821" fmla="*/ 139945 h 1154859"/>
              <a:gd name="connsiteX822" fmla="*/ 4171932 w 13558941"/>
              <a:gd name="connsiteY822" fmla="*/ 139544 h 1154859"/>
              <a:gd name="connsiteX823" fmla="*/ 4172649 w 13558941"/>
              <a:gd name="connsiteY823" fmla="*/ 139544 h 1154859"/>
              <a:gd name="connsiteX824" fmla="*/ 4172649 w 13558941"/>
              <a:gd name="connsiteY824" fmla="*/ 139744 h 1154859"/>
              <a:gd name="connsiteX825" fmla="*/ 4169423 w 13558941"/>
              <a:gd name="connsiteY825" fmla="*/ 140145 h 1154859"/>
              <a:gd name="connsiteX826" fmla="*/ 4169423 w 13558941"/>
              <a:gd name="connsiteY826" fmla="*/ 140746 h 1154859"/>
              <a:gd name="connsiteX827" fmla="*/ 4172290 w 13558941"/>
              <a:gd name="connsiteY827" fmla="*/ 141147 h 1154859"/>
              <a:gd name="connsiteX828" fmla="*/ 4172648 w 13558941"/>
              <a:gd name="connsiteY828" fmla="*/ 139744 h 1154859"/>
              <a:gd name="connsiteX829" fmla="*/ 4172648 w 13558941"/>
              <a:gd name="connsiteY829" fmla="*/ 141348 h 1154859"/>
              <a:gd name="connsiteX830" fmla="*/ 4172827 w 13558941"/>
              <a:gd name="connsiteY830" fmla="*/ 141448 h 1154859"/>
              <a:gd name="connsiteX831" fmla="*/ 4172648 w 13558941"/>
              <a:gd name="connsiteY831" fmla="*/ 141548 h 1154859"/>
              <a:gd name="connsiteX832" fmla="*/ 4172648 w 13558941"/>
              <a:gd name="connsiteY832" fmla="*/ 144556 h 1154859"/>
              <a:gd name="connsiteX833" fmla="*/ 4172290 w 13558941"/>
              <a:gd name="connsiteY833" fmla="*/ 146160 h 1154859"/>
              <a:gd name="connsiteX834" fmla="*/ 4172290 w 13558941"/>
              <a:gd name="connsiteY834" fmla="*/ 147764 h 1154859"/>
              <a:gd name="connsiteX835" fmla="*/ 4172290 w 13558941"/>
              <a:gd name="connsiteY835" fmla="*/ 149368 h 1154859"/>
              <a:gd name="connsiteX836" fmla="*/ 4171932 w 13558941"/>
              <a:gd name="connsiteY836" fmla="*/ 150771 h 1154859"/>
              <a:gd name="connsiteX837" fmla="*/ 4171932 w 13558941"/>
              <a:gd name="connsiteY837" fmla="*/ 149368 h 1154859"/>
              <a:gd name="connsiteX838" fmla="*/ 4171574 w 13558941"/>
              <a:gd name="connsiteY838" fmla="*/ 149368 h 1154859"/>
              <a:gd name="connsiteX839" fmla="*/ 4169065 w 13558941"/>
              <a:gd name="connsiteY839" fmla="*/ 148966 h 1154859"/>
              <a:gd name="connsiteX840" fmla="*/ 4169065 w 13558941"/>
              <a:gd name="connsiteY840" fmla="*/ 149567 h 1154859"/>
              <a:gd name="connsiteX841" fmla="*/ 4171574 w 13558941"/>
              <a:gd name="connsiteY841" fmla="*/ 149367 h 1154859"/>
              <a:gd name="connsiteX842" fmla="*/ 4169065 w 13558941"/>
              <a:gd name="connsiteY842" fmla="*/ 149768 h 1154859"/>
              <a:gd name="connsiteX843" fmla="*/ 4169065 w 13558941"/>
              <a:gd name="connsiteY843" fmla="*/ 150369 h 1154859"/>
              <a:gd name="connsiteX844" fmla="*/ 4171933 w 13558941"/>
              <a:gd name="connsiteY844" fmla="*/ 150771 h 1154859"/>
              <a:gd name="connsiteX845" fmla="*/ 4171933 w 13558941"/>
              <a:gd name="connsiteY845" fmla="*/ 150970 h 1154859"/>
              <a:gd name="connsiteX846" fmla="*/ 4171216 w 13558941"/>
              <a:gd name="connsiteY846" fmla="*/ 150970 h 1154859"/>
              <a:gd name="connsiteX847" fmla="*/ 4169065 w 13558941"/>
              <a:gd name="connsiteY847" fmla="*/ 150569 h 1154859"/>
              <a:gd name="connsiteX848" fmla="*/ 4169065 w 13558941"/>
              <a:gd name="connsiteY848" fmla="*/ 151170 h 1154859"/>
              <a:gd name="connsiteX849" fmla="*/ 4171216 w 13558941"/>
              <a:gd name="connsiteY849" fmla="*/ 150969 h 1154859"/>
              <a:gd name="connsiteX850" fmla="*/ 4169065 w 13558941"/>
              <a:gd name="connsiteY850" fmla="*/ 151371 h 1154859"/>
              <a:gd name="connsiteX851" fmla="*/ 4169065 w 13558941"/>
              <a:gd name="connsiteY851" fmla="*/ 151772 h 1154859"/>
              <a:gd name="connsiteX852" fmla="*/ 4171574 w 13558941"/>
              <a:gd name="connsiteY852" fmla="*/ 152173 h 1154859"/>
              <a:gd name="connsiteX853" fmla="*/ 4171932 w 13558941"/>
              <a:gd name="connsiteY853" fmla="*/ 150970 h 1154859"/>
              <a:gd name="connsiteX854" fmla="*/ 4171932 w 13558941"/>
              <a:gd name="connsiteY854" fmla="*/ 152173 h 1154859"/>
              <a:gd name="connsiteX855" fmla="*/ 4172093 w 13558941"/>
              <a:gd name="connsiteY855" fmla="*/ 152283 h 1154859"/>
              <a:gd name="connsiteX856" fmla="*/ 4171932 w 13558941"/>
              <a:gd name="connsiteY856" fmla="*/ 152373 h 1154859"/>
              <a:gd name="connsiteX857" fmla="*/ 4171574 w 13558941"/>
              <a:gd name="connsiteY857" fmla="*/ 153776 h 1154859"/>
              <a:gd name="connsiteX858" fmla="*/ 4171574 w 13558941"/>
              <a:gd name="connsiteY858" fmla="*/ 152373 h 1154859"/>
              <a:gd name="connsiteX859" fmla="*/ 4171217 w 13558941"/>
              <a:gd name="connsiteY859" fmla="*/ 152373 h 1154859"/>
              <a:gd name="connsiteX860" fmla="*/ 4169066 w 13558941"/>
              <a:gd name="connsiteY860" fmla="*/ 151971 h 1154859"/>
              <a:gd name="connsiteX861" fmla="*/ 4169066 w 13558941"/>
              <a:gd name="connsiteY861" fmla="*/ 152572 h 1154859"/>
              <a:gd name="connsiteX862" fmla="*/ 4171217 w 13558941"/>
              <a:gd name="connsiteY862" fmla="*/ 152372 h 1154859"/>
              <a:gd name="connsiteX863" fmla="*/ 4169066 w 13558941"/>
              <a:gd name="connsiteY863" fmla="*/ 152773 h 1154859"/>
              <a:gd name="connsiteX864" fmla="*/ 4169066 w 13558941"/>
              <a:gd name="connsiteY864" fmla="*/ 153374 h 1154859"/>
              <a:gd name="connsiteX865" fmla="*/ 4170858 w 13558941"/>
              <a:gd name="connsiteY865" fmla="*/ 153776 h 1154859"/>
              <a:gd name="connsiteX866" fmla="*/ 4169066 w 13558941"/>
              <a:gd name="connsiteY866" fmla="*/ 153576 h 1154859"/>
              <a:gd name="connsiteX867" fmla="*/ 4169066 w 13558941"/>
              <a:gd name="connsiteY867" fmla="*/ 153977 h 1154859"/>
              <a:gd name="connsiteX868" fmla="*/ 4170858 w 13558941"/>
              <a:gd name="connsiteY868" fmla="*/ 153778 h 1154859"/>
              <a:gd name="connsiteX869" fmla="*/ 4169066 w 13558941"/>
              <a:gd name="connsiteY869" fmla="*/ 154179 h 1154859"/>
              <a:gd name="connsiteX870" fmla="*/ 4169066 w 13558941"/>
              <a:gd name="connsiteY870" fmla="*/ 154581 h 1154859"/>
              <a:gd name="connsiteX871" fmla="*/ 4171575 w 13558941"/>
              <a:gd name="connsiteY871" fmla="*/ 154982 h 1154859"/>
              <a:gd name="connsiteX872" fmla="*/ 4171575 w 13558941"/>
              <a:gd name="connsiteY872" fmla="*/ 155182 h 1154859"/>
              <a:gd name="connsiteX873" fmla="*/ 4170858 w 13558941"/>
              <a:gd name="connsiteY873" fmla="*/ 155182 h 1154859"/>
              <a:gd name="connsiteX874" fmla="*/ 4169066 w 13558941"/>
              <a:gd name="connsiteY874" fmla="*/ 154780 h 1154859"/>
              <a:gd name="connsiteX875" fmla="*/ 4169066 w 13558941"/>
              <a:gd name="connsiteY875" fmla="*/ 155381 h 1154859"/>
              <a:gd name="connsiteX876" fmla="*/ 4170858 w 13558941"/>
              <a:gd name="connsiteY876" fmla="*/ 155181 h 1154859"/>
              <a:gd name="connsiteX877" fmla="*/ 4169066 w 13558941"/>
              <a:gd name="connsiteY877" fmla="*/ 155582 h 1154859"/>
              <a:gd name="connsiteX878" fmla="*/ 4169066 w 13558941"/>
              <a:gd name="connsiteY878" fmla="*/ 155983 h 1154859"/>
              <a:gd name="connsiteX879" fmla="*/ 4170858 w 13558941"/>
              <a:gd name="connsiteY879" fmla="*/ 156385 h 1154859"/>
              <a:gd name="connsiteX880" fmla="*/ 4169066 w 13558941"/>
              <a:gd name="connsiteY880" fmla="*/ 156184 h 1154859"/>
              <a:gd name="connsiteX881" fmla="*/ 4169066 w 13558941"/>
              <a:gd name="connsiteY881" fmla="*/ 156586 h 1154859"/>
              <a:gd name="connsiteX882" fmla="*/ 4170500 w 13558941"/>
              <a:gd name="connsiteY882" fmla="*/ 156586 h 1154859"/>
              <a:gd name="connsiteX883" fmla="*/ 4170857 w 13558941"/>
              <a:gd name="connsiteY883" fmla="*/ 156386 h 1154859"/>
              <a:gd name="connsiteX884" fmla="*/ 4171215 w 13558941"/>
              <a:gd name="connsiteY884" fmla="*/ 156386 h 1154859"/>
              <a:gd name="connsiteX885" fmla="*/ 4171404 w 13558941"/>
              <a:gd name="connsiteY885" fmla="*/ 156292 h 1154859"/>
              <a:gd name="connsiteX886" fmla="*/ 4171573 w 13558941"/>
              <a:gd name="connsiteY886" fmla="*/ 156386 h 1154859"/>
              <a:gd name="connsiteX887" fmla="*/ 4171573 w 13558941"/>
              <a:gd name="connsiteY887" fmla="*/ 156586 h 1154859"/>
              <a:gd name="connsiteX888" fmla="*/ 4199888 w 13558941"/>
              <a:gd name="connsiteY888" fmla="*/ 156586 h 1154859"/>
              <a:gd name="connsiteX889" fmla="*/ 4199888 w 13558941"/>
              <a:gd name="connsiteY889" fmla="*/ 156386 h 1154859"/>
              <a:gd name="connsiteX890" fmla="*/ 4202397 w 13558941"/>
              <a:gd name="connsiteY890" fmla="*/ 156586 h 1154859"/>
              <a:gd name="connsiteX891" fmla="*/ 4205623 w 13558941"/>
              <a:gd name="connsiteY891" fmla="*/ 156586 h 1154859"/>
              <a:gd name="connsiteX892" fmla="*/ 4205623 w 13558941"/>
              <a:gd name="connsiteY892" fmla="*/ 156785 h 1154859"/>
              <a:gd name="connsiteX893" fmla="*/ 4264404 w 13558941"/>
              <a:gd name="connsiteY893" fmla="*/ 167812 h 1154859"/>
              <a:gd name="connsiteX894" fmla="*/ 4259744 w 13558941"/>
              <a:gd name="connsiteY894" fmla="*/ 105659 h 1154859"/>
              <a:gd name="connsiteX895" fmla="*/ 4174799 w 13558941"/>
              <a:gd name="connsiteY895" fmla="*/ 105659 h 1154859"/>
              <a:gd name="connsiteX896" fmla="*/ 4170856 w 13558941"/>
              <a:gd name="connsiteY896" fmla="*/ 105659 h 1154859"/>
              <a:gd name="connsiteX897" fmla="*/ 4169782 w 13558941"/>
              <a:gd name="connsiteY897" fmla="*/ 105859 h 1154859"/>
              <a:gd name="connsiteX898" fmla="*/ 4169782 w 13558941"/>
              <a:gd name="connsiteY898" fmla="*/ 106460 h 1154859"/>
              <a:gd name="connsiteX899" fmla="*/ 4174441 w 13558941"/>
              <a:gd name="connsiteY899" fmla="*/ 107262 h 1154859"/>
              <a:gd name="connsiteX900" fmla="*/ 4174799 w 13558941"/>
              <a:gd name="connsiteY900" fmla="*/ 105658 h 1154859"/>
              <a:gd name="connsiteX901" fmla="*/ 4174441 w 13558941"/>
              <a:gd name="connsiteY901" fmla="*/ 109668 h 1154859"/>
              <a:gd name="connsiteX902" fmla="*/ 4174441 w 13558941"/>
              <a:gd name="connsiteY902" fmla="*/ 107463 h 1154859"/>
              <a:gd name="connsiteX903" fmla="*/ 4174083 w 13558941"/>
              <a:gd name="connsiteY903" fmla="*/ 107463 h 1154859"/>
              <a:gd name="connsiteX904" fmla="*/ 4169782 w 13558941"/>
              <a:gd name="connsiteY904" fmla="*/ 106661 h 1154859"/>
              <a:gd name="connsiteX905" fmla="*/ 4169782 w 13558941"/>
              <a:gd name="connsiteY905" fmla="*/ 108064 h 1154859"/>
              <a:gd name="connsiteX906" fmla="*/ 4174083 w 13558941"/>
              <a:gd name="connsiteY906" fmla="*/ 107463 h 1154859"/>
              <a:gd name="connsiteX907" fmla="*/ 4169782 w 13558941"/>
              <a:gd name="connsiteY907" fmla="*/ 108265 h 1154859"/>
              <a:gd name="connsiteX908" fmla="*/ 4169782 w 13558941"/>
              <a:gd name="connsiteY908" fmla="*/ 108866 h 1154859"/>
              <a:gd name="connsiteX909" fmla="*/ 4173725 w 13558941"/>
              <a:gd name="connsiteY909" fmla="*/ 109668 h 1154859"/>
              <a:gd name="connsiteX910" fmla="*/ 4169782 w 13558941"/>
              <a:gd name="connsiteY910" fmla="*/ 109067 h 1154859"/>
              <a:gd name="connsiteX911" fmla="*/ 4169782 w 13558941"/>
              <a:gd name="connsiteY911" fmla="*/ 110470 h 1154859"/>
              <a:gd name="connsiteX912" fmla="*/ 4173725 w 13558941"/>
              <a:gd name="connsiteY912" fmla="*/ 109669 h 1154859"/>
              <a:gd name="connsiteX913" fmla="*/ 4174442 w 13558941"/>
              <a:gd name="connsiteY913" fmla="*/ 109669 h 1154859"/>
              <a:gd name="connsiteX914" fmla="*/ 4174442 w 13558941"/>
              <a:gd name="connsiteY914" fmla="*/ 109869 h 1154859"/>
              <a:gd name="connsiteX915" fmla="*/ 4169782 w 13558941"/>
              <a:gd name="connsiteY915" fmla="*/ 110671 h 1154859"/>
              <a:gd name="connsiteX916" fmla="*/ 4169782 w 13558941"/>
              <a:gd name="connsiteY916" fmla="*/ 111272 h 1154859"/>
              <a:gd name="connsiteX917" fmla="*/ 4174083 w 13558941"/>
              <a:gd name="connsiteY917" fmla="*/ 111873 h 1154859"/>
              <a:gd name="connsiteX918" fmla="*/ 4174083 w 13558941"/>
              <a:gd name="connsiteY918" fmla="*/ 112073 h 1154859"/>
              <a:gd name="connsiteX919" fmla="*/ 4173726 w 13558941"/>
              <a:gd name="connsiteY919" fmla="*/ 112073 h 1154859"/>
              <a:gd name="connsiteX920" fmla="*/ 4169783 w 13558941"/>
              <a:gd name="connsiteY920" fmla="*/ 111472 h 1154859"/>
              <a:gd name="connsiteX921" fmla="*/ 4169425 w 13558941"/>
              <a:gd name="connsiteY921" fmla="*/ 112674 h 1154859"/>
              <a:gd name="connsiteX922" fmla="*/ 4169425 w 13558941"/>
              <a:gd name="connsiteY922" fmla="*/ 111271 h 1154859"/>
              <a:gd name="connsiteX923" fmla="*/ 4166916 w 13558941"/>
              <a:gd name="connsiteY923" fmla="*/ 111070 h 1154859"/>
              <a:gd name="connsiteX924" fmla="*/ 4164049 w 13558941"/>
              <a:gd name="connsiteY924" fmla="*/ 111472 h 1154859"/>
              <a:gd name="connsiteX925" fmla="*/ 4164049 w 13558941"/>
              <a:gd name="connsiteY925" fmla="*/ 112675 h 1154859"/>
              <a:gd name="connsiteX926" fmla="*/ 4163691 w 13558941"/>
              <a:gd name="connsiteY926" fmla="*/ 111472 h 1154859"/>
              <a:gd name="connsiteX927" fmla="*/ 4160107 w 13558941"/>
              <a:gd name="connsiteY927" fmla="*/ 112073 h 1154859"/>
              <a:gd name="connsiteX928" fmla="*/ 4159390 w 13558941"/>
              <a:gd name="connsiteY928" fmla="*/ 112073 h 1154859"/>
              <a:gd name="connsiteX929" fmla="*/ 4159390 w 13558941"/>
              <a:gd name="connsiteY929" fmla="*/ 111873 h 1154859"/>
              <a:gd name="connsiteX930" fmla="*/ 4163691 w 13558941"/>
              <a:gd name="connsiteY930" fmla="*/ 111272 h 1154859"/>
              <a:gd name="connsiteX931" fmla="*/ 4163691 w 13558941"/>
              <a:gd name="connsiteY931" fmla="*/ 110471 h 1154859"/>
              <a:gd name="connsiteX932" fmla="*/ 4159031 w 13558941"/>
              <a:gd name="connsiteY932" fmla="*/ 109870 h 1154859"/>
              <a:gd name="connsiteX933" fmla="*/ 4159031 w 13558941"/>
              <a:gd name="connsiteY933" fmla="*/ 109670 h 1154859"/>
              <a:gd name="connsiteX934" fmla="*/ 4159748 w 13558941"/>
              <a:gd name="connsiteY934" fmla="*/ 109670 h 1154859"/>
              <a:gd name="connsiteX935" fmla="*/ 4163691 w 13558941"/>
              <a:gd name="connsiteY935" fmla="*/ 110271 h 1154859"/>
              <a:gd name="connsiteX936" fmla="*/ 4163691 w 13558941"/>
              <a:gd name="connsiteY936" fmla="*/ 109068 h 1154859"/>
              <a:gd name="connsiteX937" fmla="*/ 4159748 w 13558941"/>
              <a:gd name="connsiteY937" fmla="*/ 109669 h 1154859"/>
              <a:gd name="connsiteX938" fmla="*/ 4163691 w 13558941"/>
              <a:gd name="connsiteY938" fmla="*/ 108867 h 1154859"/>
              <a:gd name="connsiteX939" fmla="*/ 4163691 w 13558941"/>
              <a:gd name="connsiteY939" fmla="*/ 108266 h 1154859"/>
              <a:gd name="connsiteX940" fmla="*/ 4159390 w 13558941"/>
              <a:gd name="connsiteY940" fmla="*/ 107465 h 1154859"/>
              <a:gd name="connsiteX941" fmla="*/ 4163691 w 13558941"/>
              <a:gd name="connsiteY941" fmla="*/ 108066 h 1154859"/>
              <a:gd name="connsiteX942" fmla="*/ 4163691 w 13558941"/>
              <a:gd name="connsiteY942" fmla="*/ 106863 h 1154859"/>
              <a:gd name="connsiteX943" fmla="*/ 4159390 w 13558941"/>
              <a:gd name="connsiteY943" fmla="*/ 107464 h 1154859"/>
              <a:gd name="connsiteX944" fmla="*/ 4159032 w 13558941"/>
              <a:gd name="connsiteY944" fmla="*/ 107464 h 1154859"/>
              <a:gd name="connsiteX945" fmla="*/ 4159032 w 13558941"/>
              <a:gd name="connsiteY945" fmla="*/ 107263 h 1154859"/>
              <a:gd name="connsiteX946" fmla="*/ 4163691 w 13558941"/>
              <a:gd name="connsiteY946" fmla="*/ 106662 h 1154859"/>
              <a:gd name="connsiteX947" fmla="*/ 4163691 w 13558941"/>
              <a:gd name="connsiteY947" fmla="*/ 105860 h 1154859"/>
              <a:gd name="connsiteX948" fmla="*/ 4162617 w 13558941"/>
              <a:gd name="connsiteY948" fmla="*/ 105659 h 1154859"/>
              <a:gd name="connsiteX949" fmla="*/ 3725345 w 13558941"/>
              <a:gd name="connsiteY949" fmla="*/ 105659 h 1154859"/>
              <a:gd name="connsiteX950" fmla="*/ 3720685 w 13558941"/>
              <a:gd name="connsiteY950" fmla="*/ 177036 h 1154859"/>
              <a:gd name="connsiteX951" fmla="*/ 3778749 w 13558941"/>
              <a:gd name="connsiteY951" fmla="*/ 201296 h 1154859"/>
              <a:gd name="connsiteX952" fmla="*/ 3832871 w 13558941"/>
              <a:gd name="connsiteY952" fmla="*/ 189868 h 1154859"/>
              <a:gd name="connsiteX953" fmla="*/ 3895236 w 13558941"/>
              <a:gd name="connsiteY953" fmla="*/ 176635 h 1154859"/>
              <a:gd name="connsiteX954" fmla="*/ 3905630 w 13558941"/>
              <a:gd name="connsiteY954" fmla="*/ 197085 h 1154859"/>
              <a:gd name="connsiteX955" fmla="*/ 3947565 w 13558941"/>
              <a:gd name="connsiteY955" fmla="*/ 199291 h 1154859"/>
              <a:gd name="connsiteX956" fmla="*/ 3967637 w 13558941"/>
              <a:gd name="connsiteY956" fmla="*/ 215732 h 1154859"/>
              <a:gd name="connsiteX957" fmla="*/ 3981615 w 13558941"/>
              <a:gd name="connsiteY957" fmla="*/ 243601 h 1154859"/>
              <a:gd name="connsiteX958" fmla="*/ 3962977 w 13558941"/>
              <a:gd name="connsiteY958" fmla="*/ 261445 h 1154859"/>
              <a:gd name="connsiteX959" fmla="*/ 3942189 w 13558941"/>
              <a:gd name="connsiteY959" fmla="*/ 318987 h 1154859"/>
              <a:gd name="connsiteX960" fmla="*/ 3894877 w 13558941"/>
              <a:gd name="connsiteY960" fmla="*/ 329613 h 1154859"/>
              <a:gd name="connsiteX961" fmla="*/ 3891652 w 13558941"/>
              <a:gd name="connsiteY961" fmla="*/ 360289 h 1154859"/>
              <a:gd name="connsiteX962" fmla="*/ 3837530 w 13558941"/>
              <a:gd name="connsiteY962" fmla="*/ 355076 h 1154859"/>
              <a:gd name="connsiteX963" fmla="*/ 3780183 w 13558941"/>
              <a:gd name="connsiteY963" fmla="*/ 371116 h 1154859"/>
              <a:gd name="connsiteX964" fmla="*/ 3742191 w 13558941"/>
              <a:gd name="connsiteY964" fmla="*/ 381943 h 1154859"/>
              <a:gd name="connsiteX965" fmla="*/ 3720327 w 13558941"/>
              <a:gd name="connsiteY965" fmla="*/ 371116 h 1154859"/>
              <a:gd name="connsiteX966" fmla="*/ 3700972 w 13558941"/>
              <a:gd name="connsiteY966" fmla="*/ 360490 h 1154859"/>
              <a:gd name="connsiteX967" fmla="*/ 3656887 w 13558941"/>
              <a:gd name="connsiteY967" fmla="*/ 375326 h 1154859"/>
              <a:gd name="connsiteX968" fmla="*/ 3606708 w 13558941"/>
              <a:gd name="connsiteY968" fmla="*/ 358284 h 1154859"/>
              <a:gd name="connsiteX969" fmla="*/ 3554737 w 13558941"/>
              <a:gd name="connsiteY969" fmla="*/ 344450 h 1154859"/>
              <a:gd name="connsiteX970" fmla="*/ 3544343 w 13558941"/>
              <a:gd name="connsiteY970" fmla="*/ 319789 h 1154859"/>
              <a:gd name="connsiteX971" fmla="*/ 3509935 w 13558941"/>
              <a:gd name="connsiteY971" fmla="*/ 274076 h 1154859"/>
              <a:gd name="connsiteX972" fmla="*/ 3480186 w 13558941"/>
              <a:gd name="connsiteY972" fmla="*/ 240994 h 1154859"/>
              <a:gd name="connsiteX973" fmla="*/ 3484129 w 13558941"/>
              <a:gd name="connsiteY973" fmla="*/ 216534 h 1154859"/>
              <a:gd name="connsiteX974" fmla="*/ 3516028 w 13558941"/>
              <a:gd name="connsiteY974" fmla="*/ 189667 h 1154859"/>
              <a:gd name="connsiteX975" fmla="*/ 3567640 w 13558941"/>
              <a:gd name="connsiteY975" fmla="*/ 191472 h 1154859"/>
              <a:gd name="connsiteX976" fmla="*/ 3602407 w 13558941"/>
              <a:gd name="connsiteY976" fmla="*/ 180244 h 1154859"/>
              <a:gd name="connsiteX977" fmla="*/ 3664414 w 13558941"/>
              <a:gd name="connsiteY977" fmla="*/ 184254 h 1154859"/>
              <a:gd name="connsiteX978" fmla="*/ 3698822 w 13558941"/>
              <a:gd name="connsiteY978" fmla="*/ 144355 h 1154859"/>
              <a:gd name="connsiteX979" fmla="*/ 3698464 w 13558941"/>
              <a:gd name="connsiteY979" fmla="*/ 105659 h 1154859"/>
              <a:gd name="connsiteX980" fmla="*/ 3225709 w 13558941"/>
              <a:gd name="connsiteY980" fmla="*/ 105659 h 1154859"/>
              <a:gd name="connsiteX981" fmla="*/ 3210655 w 13558941"/>
              <a:gd name="connsiteY981" fmla="*/ 495624 h 1154859"/>
              <a:gd name="connsiteX982" fmla="*/ 3409219 w 13558941"/>
              <a:gd name="connsiteY982" fmla="*/ 370915 h 1154859"/>
              <a:gd name="connsiteX983" fmla="*/ 3416029 w 13558941"/>
              <a:gd name="connsiteY983" fmla="*/ 375326 h 1154859"/>
              <a:gd name="connsiteX984" fmla="*/ 3212089 w 13558941"/>
              <a:gd name="connsiteY984" fmla="*/ 506651 h 1154859"/>
              <a:gd name="connsiteX985" fmla="*/ 3212089 w 13558941"/>
              <a:gd name="connsiteY985" fmla="*/ 516275 h 1154859"/>
              <a:gd name="connsiteX986" fmla="*/ 3260475 w 13558941"/>
              <a:gd name="connsiteY986" fmla="*/ 516275 h 1154859"/>
              <a:gd name="connsiteX987" fmla="*/ 3260475 w 13558941"/>
              <a:gd name="connsiteY987" fmla="*/ 519884 h 1154859"/>
              <a:gd name="connsiteX988" fmla="*/ 3270869 w 13558941"/>
              <a:gd name="connsiteY988" fmla="*/ 519884 h 1154859"/>
              <a:gd name="connsiteX989" fmla="*/ 3270869 w 13558941"/>
              <a:gd name="connsiteY989" fmla="*/ 530711 h 1154859"/>
              <a:gd name="connsiteX990" fmla="*/ 3261909 w 13558941"/>
              <a:gd name="connsiteY990" fmla="*/ 530711 h 1154859"/>
              <a:gd name="connsiteX991" fmla="*/ 3261909 w 13558941"/>
              <a:gd name="connsiteY991" fmla="*/ 537127 h 1154859"/>
              <a:gd name="connsiteX992" fmla="*/ 3268360 w 13558941"/>
              <a:gd name="connsiteY992" fmla="*/ 539132 h 1154859"/>
              <a:gd name="connsiteX993" fmla="*/ 3268360 w 13558941"/>
              <a:gd name="connsiteY993" fmla="*/ 545548 h 1154859"/>
              <a:gd name="connsiteX994" fmla="*/ 3254740 w 13558941"/>
              <a:gd name="connsiteY994" fmla="*/ 545548 h 1154859"/>
              <a:gd name="connsiteX995" fmla="*/ 3254740 w 13558941"/>
              <a:gd name="connsiteY995" fmla="*/ 541538 h 1154859"/>
              <a:gd name="connsiteX996" fmla="*/ 3249364 w 13558941"/>
              <a:gd name="connsiteY996" fmla="*/ 538530 h 1154859"/>
              <a:gd name="connsiteX997" fmla="*/ 3243629 w 13558941"/>
              <a:gd name="connsiteY997" fmla="*/ 535322 h 1154859"/>
              <a:gd name="connsiteX998" fmla="*/ 3214598 w 13558941"/>
              <a:gd name="connsiteY998" fmla="*/ 535322 h 1154859"/>
              <a:gd name="connsiteX999" fmla="*/ 3214598 w 13558941"/>
              <a:gd name="connsiteY999" fmla="*/ 538731 h 1154859"/>
              <a:gd name="connsiteX1000" fmla="*/ 3199902 w 13558941"/>
              <a:gd name="connsiteY1000" fmla="*/ 538731 h 1154859"/>
              <a:gd name="connsiteX1001" fmla="*/ 3182340 w 13558941"/>
              <a:gd name="connsiteY1001" fmla="*/ 539934 h 1154859"/>
              <a:gd name="connsiteX1002" fmla="*/ 3237895 w 13558941"/>
              <a:gd name="connsiteY1002" fmla="*/ 777922 h 1154859"/>
              <a:gd name="connsiteX1003" fmla="*/ 3223558 w 13558941"/>
              <a:gd name="connsiteY1003" fmla="*/ 778724 h 1154859"/>
              <a:gd name="connsiteX1004" fmla="*/ 3159759 w 13558941"/>
              <a:gd name="connsiteY1004" fmla="*/ 540134 h 1154859"/>
              <a:gd name="connsiteX1005" fmla="*/ 3151157 w 13558941"/>
              <a:gd name="connsiteY1005" fmla="*/ 537327 h 1154859"/>
              <a:gd name="connsiteX1006" fmla="*/ 3131803 w 13558941"/>
              <a:gd name="connsiteY1006" fmla="*/ 537327 h 1154859"/>
              <a:gd name="connsiteX1007" fmla="*/ 3123559 w 13558941"/>
              <a:gd name="connsiteY1007" fmla="*/ 536726 h 1154859"/>
              <a:gd name="connsiteX1008" fmla="*/ 3119975 w 13558941"/>
              <a:gd name="connsiteY1008" fmla="*/ 532515 h 1154859"/>
              <a:gd name="connsiteX1009" fmla="*/ 3117466 w 13558941"/>
              <a:gd name="connsiteY1009" fmla="*/ 529909 h 1154859"/>
              <a:gd name="connsiteX1010" fmla="*/ 3123559 w 13558941"/>
              <a:gd name="connsiteY1010" fmla="*/ 529107 h 1154859"/>
              <a:gd name="connsiteX1011" fmla="*/ 3129294 w 13558941"/>
              <a:gd name="connsiteY1011" fmla="*/ 527503 h 1154859"/>
              <a:gd name="connsiteX1012" fmla="*/ 3127860 w 13558941"/>
              <a:gd name="connsiteY1012" fmla="*/ 525298 h 1154859"/>
              <a:gd name="connsiteX1013" fmla="*/ 2831805 w 13558941"/>
              <a:gd name="connsiteY1013" fmla="*/ 436077 h 1154859"/>
              <a:gd name="connsiteX1014" fmla="*/ 2834673 w 13558941"/>
              <a:gd name="connsiteY1014" fmla="*/ 431867 h 1154859"/>
              <a:gd name="connsiteX1015" fmla="*/ 3149365 w 13558941"/>
              <a:gd name="connsiteY1015" fmla="*/ 519083 h 1154859"/>
              <a:gd name="connsiteX1016" fmla="*/ 3158679 w 13558941"/>
              <a:gd name="connsiteY1016" fmla="*/ 519284 h 1154859"/>
              <a:gd name="connsiteX1017" fmla="*/ 3171583 w 13558941"/>
              <a:gd name="connsiteY1017" fmla="*/ 519284 h 1154859"/>
              <a:gd name="connsiteX1018" fmla="*/ 3175167 w 13558941"/>
              <a:gd name="connsiteY1018" fmla="*/ 516077 h 1154859"/>
              <a:gd name="connsiteX1019" fmla="*/ 3182694 w 13558941"/>
              <a:gd name="connsiteY1019" fmla="*/ 512067 h 1154859"/>
              <a:gd name="connsiteX1020" fmla="*/ 3163339 w 13558941"/>
              <a:gd name="connsiteY1020" fmla="*/ 105661 h 1154859"/>
              <a:gd name="connsiteX1021" fmla="*/ 3057247 w 13558941"/>
              <a:gd name="connsiteY1021" fmla="*/ 105661 h 1154859"/>
              <a:gd name="connsiteX1022" fmla="*/ 3066566 w 13558941"/>
              <a:gd name="connsiteY1022" fmla="*/ 109070 h 1154859"/>
              <a:gd name="connsiteX1023" fmla="*/ 3074092 w 13558941"/>
              <a:gd name="connsiteY1023" fmla="*/ 121902 h 1154859"/>
              <a:gd name="connsiteX1024" fmla="*/ 3064057 w 13558941"/>
              <a:gd name="connsiteY1024" fmla="*/ 130122 h 1154859"/>
              <a:gd name="connsiteX1025" fmla="*/ 3052946 w 13558941"/>
              <a:gd name="connsiteY1025" fmla="*/ 138743 h 1154859"/>
              <a:gd name="connsiteX1026" fmla="*/ 3027498 w 13558941"/>
              <a:gd name="connsiteY1026" fmla="*/ 143756 h 1154859"/>
              <a:gd name="connsiteX1027" fmla="*/ 3025706 w 13558941"/>
              <a:gd name="connsiteY1027" fmla="*/ 157790 h 1154859"/>
              <a:gd name="connsiteX1028" fmla="*/ 2997032 w 13558941"/>
              <a:gd name="connsiteY1028" fmla="*/ 155384 h 1154859"/>
              <a:gd name="connsiteX1029" fmla="*/ 2966208 w 13558941"/>
              <a:gd name="connsiteY1029" fmla="*/ 162803 h 1154859"/>
              <a:gd name="connsiteX1030" fmla="*/ 2945778 w 13558941"/>
              <a:gd name="connsiteY1030" fmla="*/ 167615 h 1154859"/>
              <a:gd name="connsiteX1031" fmla="*/ 2934309 w 13558941"/>
              <a:gd name="connsiteY1031" fmla="*/ 162803 h 1154859"/>
              <a:gd name="connsiteX1032" fmla="*/ 2923915 w 13558941"/>
              <a:gd name="connsiteY1032" fmla="*/ 157790 h 1154859"/>
              <a:gd name="connsiteX1033" fmla="*/ 2900259 w 13558941"/>
              <a:gd name="connsiteY1033" fmla="*/ 164607 h 1154859"/>
              <a:gd name="connsiteX1034" fmla="*/ 2873378 w 13558941"/>
              <a:gd name="connsiteY1034" fmla="*/ 156788 h 1154859"/>
              <a:gd name="connsiteX1035" fmla="*/ 2845421 w 13558941"/>
              <a:gd name="connsiteY1035" fmla="*/ 150572 h 1154859"/>
              <a:gd name="connsiteX1036" fmla="*/ 2839686 w 13558941"/>
              <a:gd name="connsiteY1036" fmla="*/ 139144 h 1154859"/>
              <a:gd name="connsiteX1037" fmla="*/ 2821407 w 13558941"/>
              <a:gd name="connsiteY1037" fmla="*/ 135736 h 1154859"/>
              <a:gd name="connsiteX1038" fmla="*/ 2805636 w 13558941"/>
              <a:gd name="connsiteY1038" fmla="*/ 120698 h 1154859"/>
              <a:gd name="connsiteX1039" fmla="*/ 2807787 w 13558941"/>
              <a:gd name="connsiteY1039" fmla="*/ 109471 h 1154859"/>
              <a:gd name="connsiteX1040" fmla="*/ 2807429 w 13558941"/>
              <a:gd name="connsiteY1040" fmla="*/ 105661 h 1154859"/>
              <a:gd name="connsiteX1041" fmla="*/ 2548650 w 13558941"/>
              <a:gd name="connsiteY1041" fmla="*/ 105661 h 1154859"/>
              <a:gd name="connsiteX1042" fmla="*/ 2538973 w 13558941"/>
              <a:gd name="connsiteY1042" fmla="*/ 155785 h 1154859"/>
              <a:gd name="connsiteX1043" fmla="*/ 2544349 w 13558941"/>
              <a:gd name="connsiteY1043" fmla="*/ 191273 h 1154859"/>
              <a:gd name="connsiteX1044" fmla="*/ 2569797 w 13558941"/>
              <a:gd name="connsiteY1044" fmla="*/ 224155 h 1154859"/>
              <a:gd name="connsiteX1045" fmla="*/ 2608148 w 13558941"/>
              <a:gd name="connsiteY1045" fmla="*/ 206511 h 1154859"/>
              <a:gd name="connsiteX1046" fmla="*/ 2638613 w 13558941"/>
              <a:gd name="connsiteY1046" fmla="*/ 205107 h 1154859"/>
              <a:gd name="connsiteX1047" fmla="*/ 2669796 w 13558941"/>
              <a:gd name="connsiteY1047" fmla="*/ 208516 h 1154859"/>
              <a:gd name="connsiteX1048" fmla="*/ 2681982 w 13558941"/>
              <a:gd name="connsiteY1048" fmla="*/ 238189 h 1154859"/>
              <a:gd name="connsiteX1049" fmla="*/ 2655817 w 13558941"/>
              <a:gd name="connsiteY1049" fmla="*/ 243602 h 1154859"/>
              <a:gd name="connsiteX1050" fmla="*/ 2651875 w 13558941"/>
              <a:gd name="connsiteY1050" fmla="*/ 264655 h 1154859"/>
              <a:gd name="connsiteX1051" fmla="*/ 2620692 w 13558941"/>
              <a:gd name="connsiteY1051" fmla="*/ 276684 h 1154859"/>
              <a:gd name="connsiteX1052" fmla="*/ 2656176 w 13558941"/>
              <a:gd name="connsiteY1052" fmla="*/ 277887 h 1154859"/>
              <a:gd name="connsiteX1053" fmla="*/ 2676606 w 13558941"/>
              <a:gd name="connsiteY1053" fmla="*/ 276684 h 1154859"/>
              <a:gd name="connsiteX1054" fmla="*/ 2690226 w 13558941"/>
              <a:gd name="connsiteY1054" fmla="*/ 299942 h 1154859"/>
              <a:gd name="connsiteX1055" fmla="*/ 2707071 w 13558941"/>
              <a:gd name="connsiteY1055" fmla="*/ 312774 h 1154859"/>
              <a:gd name="connsiteX1056" fmla="*/ 2719258 w 13558941"/>
              <a:gd name="connsiteY1056" fmla="*/ 322598 h 1154859"/>
              <a:gd name="connsiteX1057" fmla="*/ 2680907 w 13558941"/>
              <a:gd name="connsiteY1057" fmla="*/ 344051 h 1154859"/>
              <a:gd name="connsiteX1058" fmla="*/ 2659043 w 13558941"/>
              <a:gd name="connsiteY1058" fmla="*/ 365705 h 1154859"/>
              <a:gd name="connsiteX1059" fmla="*/ 2616750 w 13558941"/>
              <a:gd name="connsiteY1059" fmla="*/ 374727 h 1154859"/>
              <a:gd name="connsiteX1060" fmla="*/ 2573381 w 13558941"/>
              <a:gd name="connsiteY1060" fmla="*/ 369113 h 1154859"/>
              <a:gd name="connsiteX1061" fmla="*/ 2540406 w 13558941"/>
              <a:gd name="connsiteY1061" fmla="*/ 377333 h 1154859"/>
              <a:gd name="connsiteX1062" fmla="*/ 2487360 w 13558941"/>
              <a:gd name="connsiteY1062" fmla="*/ 367309 h 1154859"/>
              <a:gd name="connsiteX1063" fmla="*/ 2442916 w 13558941"/>
              <a:gd name="connsiteY1063" fmla="*/ 359690 h 1154859"/>
              <a:gd name="connsiteX1064" fmla="*/ 2411734 w 13558941"/>
              <a:gd name="connsiteY1064" fmla="*/ 367509 h 1154859"/>
              <a:gd name="connsiteX1065" fmla="*/ 2407791 w 13558941"/>
              <a:gd name="connsiteY1065" fmla="*/ 339039 h 1154859"/>
              <a:gd name="connsiteX1066" fmla="*/ 2376250 w 13558941"/>
              <a:gd name="connsiteY1066" fmla="*/ 327811 h 1154859"/>
              <a:gd name="connsiteX1067" fmla="*/ 2364064 w 13558941"/>
              <a:gd name="connsiteY1067" fmla="*/ 304754 h 1154859"/>
              <a:gd name="connsiteX1068" fmla="*/ 2374816 w 13558941"/>
              <a:gd name="connsiteY1068" fmla="*/ 288714 h 1154859"/>
              <a:gd name="connsiteX1069" fmla="*/ 2344709 w 13558941"/>
              <a:gd name="connsiteY1069" fmla="*/ 284303 h 1154859"/>
              <a:gd name="connsiteX1070" fmla="*/ 2331089 w 13558941"/>
              <a:gd name="connsiteY1070" fmla="*/ 273075 h 1154859"/>
              <a:gd name="connsiteX1071" fmla="*/ 2340408 w 13558941"/>
              <a:gd name="connsiteY1071" fmla="*/ 241598 h 1154859"/>
              <a:gd name="connsiteX1072" fmla="*/ 2349369 w 13558941"/>
              <a:gd name="connsiteY1072" fmla="*/ 222952 h 1154859"/>
              <a:gd name="connsiteX1073" fmla="*/ 2392021 w 13558941"/>
              <a:gd name="connsiteY1073" fmla="*/ 219944 h 1154859"/>
              <a:gd name="connsiteX1074" fmla="*/ 2429296 w 13558941"/>
              <a:gd name="connsiteY1074" fmla="*/ 206110 h 1154859"/>
              <a:gd name="connsiteX1075" fmla="*/ 2444708 w 13558941"/>
              <a:gd name="connsiteY1075" fmla="*/ 209318 h 1154859"/>
              <a:gd name="connsiteX1076" fmla="*/ 2486285 w 13558941"/>
              <a:gd name="connsiteY1076" fmla="*/ 201298 h 1154859"/>
              <a:gd name="connsiteX1077" fmla="*/ 2524994 w 13558941"/>
              <a:gd name="connsiteY1077" fmla="*/ 177639 h 1154859"/>
              <a:gd name="connsiteX1078" fmla="*/ 2520693 w 13558941"/>
              <a:gd name="connsiteY1078" fmla="*/ 105661 h 1154859"/>
              <a:gd name="connsiteX1079" fmla="*/ 1898118 w 13558941"/>
              <a:gd name="connsiteY1079" fmla="*/ 105661 h 1154859"/>
              <a:gd name="connsiteX1080" fmla="*/ 1889516 w 13558941"/>
              <a:gd name="connsiteY1080" fmla="*/ 137540 h 1154859"/>
              <a:gd name="connsiteX1081" fmla="*/ 1951881 w 13558941"/>
              <a:gd name="connsiteY1081" fmla="*/ 160397 h 1154859"/>
              <a:gd name="connsiteX1082" fmla="*/ 2010304 w 13558941"/>
              <a:gd name="connsiteY1082" fmla="*/ 149770 h 1154859"/>
              <a:gd name="connsiteX1083" fmla="*/ 2077687 w 13558941"/>
              <a:gd name="connsiteY1083" fmla="*/ 137340 h 1154859"/>
              <a:gd name="connsiteX1084" fmla="*/ 2088798 w 13558941"/>
              <a:gd name="connsiteY1084" fmla="*/ 156387 h 1154859"/>
              <a:gd name="connsiteX1085" fmla="*/ 2134317 w 13558941"/>
              <a:gd name="connsiteY1085" fmla="*/ 158392 h 1154859"/>
              <a:gd name="connsiteX1086" fmla="*/ 2155822 w 13558941"/>
              <a:gd name="connsiteY1086" fmla="*/ 174030 h 1154859"/>
              <a:gd name="connsiteX1087" fmla="*/ 2170876 w 13558941"/>
              <a:gd name="connsiteY1087" fmla="*/ 200095 h 1154859"/>
              <a:gd name="connsiteX1088" fmla="*/ 2150804 w 13558941"/>
              <a:gd name="connsiteY1088" fmla="*/ 216736 h 1154859"/>
              <a:gd name="connsiteX1089" fmla="*/ 2128224 w 13558941"/>
              <a:gd name="connsiteY1089" fmla="*/ 270469 h 1154859"/>
              <a:gd name="connsiteX1090" fmla="*/ 2077328 w 13558941"/>
              <a:gd name="connsiteY1090" fmla="*/ 280494 h 1154859"/>
              <a:gd name="connsiteX1091" fmla="*/ 2074102 w 13558941"/>
              <a:gd name="connsiteY1091" fmla="*/ 309165 h 1154859"/>
              <a:gd name="connsiteX1092" fmla="*/ 2015680 w 13558941"/>
              <a:gd name="connsiteY1092" fmla="*/ 304152 h 1154859"/>
              <a:gd name="connsiteX1093" fmla="*/ 1953673 w 13558941"/>
              <a:gd name="connsiteY1093" fmla="*/ 319189 h 1154859"/>
              <a:gd name="connsiteX1094" fmla="*/ 1912455 w 13558941"/>
              <a:gd name="connsiteY1094" fmla="*/ 329415 h 1154859"/>
              <a:gd name="connsiteX1095" fmla="*/ 1889158 w 13558941"/>
              <a:gd name="connsiteY1095" fmla="*/ 319189 h 1154859"/>
              <a:gd name="connsiteX1096" fmla="*/ 1868370 w 13558941"/>
              <a:gd name="connsiteY1096" fmla="*/ 309365 h 1154859"/>
              <a:gd name="connsiteX1097" fmla="*/ 1821058 w 13558941"/>
              <a:gd name="connsiteY1097" fmla="*/ 322999 h 1154859"/>
              <a:gd name="connsiteX1098" fmla="*/ 1766578 w 13558941"/>
              <a:gd name="connsiteY1098" fmla="*/ 307160 h 1154859"/>
              <a:gd name="connsiteX1099" fmla="*/ 1710665 w 13558941"/>
              <a:gd name="connsiteY1099" fmla="*/ 294328 h 1154859"/>
              <a:gd name="connsiteX1100" fmla="*/ 1699196 w 13558941"/>
              <a:gd name="connsiteY1100" fmla="*/ 271071 h 1154859"/>
              <a:gd name="connsiteX1101" fmla="*/ 1662278 w 13558941"/>
              <a:gd name="connsiteY1101" fmla="*/ 228365 h 1154859"/>
              <a:gd name="connsiteX1102" fmla="*/ 1630021 w 13558941"/>
              <a:gd name="connsiteY1102" fmla="*/ 197488 h 1154859"/>
              <a:gd name="connsiteX1103" fmla="*/ 1634322 w 13558941"/>
              <a:gd name="connsiteY1103" fmla="*/ 174632 h 1154859"/>
              <a:gd name="connsiteX1104" fmla="*/ 1669088 w 13558941"/>
              <a:gd name="connsiteY1104" fmla="*/ 149369 h 1154859"/>
              <a:gd name="connsiteX1105" fmla="*/ 1724285 w 13558941"/>
              <a:gd name="connsiteY1105" fmla="*/ 151174 h 1154859"/>
              <a:gd name="connsiteX1106" fmla="*/ 1761919 w 13558941"/>
              <a:gd name="connsiteY1106" fmla="*/ 140548 h 1154859"/>
              <a:gd name="connsiteX1107" fmla="*/ 1828585 w 13558941"/>
              <a:gd name="connsiteY1107" fmla="*/ 144357 h 1154859"/>
              <a:gd name="connsiteX1108" fmla="*/ 1866219 w 13558941"/>
              <a:gd name="connsiteY1108" fmla="*/ 107065 h 1154859"/>
              <a:gd name="connsiteX1109" fmla="*/ 1865861 w 13558941"/>
              <a:gd name="connsiteY1109" fmla="*/ 105661 h 1154859"/>
              <a:gd name="connsiteX1110" fmla="*/ 1371600 w 13558941"/>
              <a:gd name="connsiteY1110" fmla="*/ 105661 h 1154859"/>
              <a:gd name="connsiteX1111" fmla="*/ 0 w 13558941"/>
              <a:gd name="connsiteY1111" fmla="*/ 0 h 1154859"/>
              <a:gd name="connsiteX1112" fmla="*/ 13558941 w 13558941"/>
              <a:gd name="connsiteY1112" fmla="*/ 0 h 1154859"/>
              <a:gd name="connsiteX1113" fmla="*/ 13558941 w 13558941"/>
              <a:gd name="connsiteY1113" fmla="*/ 105661 h 1154859"/>
              <a:gd name="connsiteX1114" fmla="*/ 13066830 w 13558941"/>
              <a:gd name="connsiteY1114" fmla="*/ 105661 h 1154859"/>
              <a:gd name="connsiteX1115" fmla="*/ 13093354 w 13558941"/>
              <a:gd name="connsiteY1115" fmla="*/ 130723 h 1154859"/>
              <a:gd name="connsiteX1116" fmla="*/ 13133856 w 13558941"/>
              <a:gd name="connsiteY1116" fmla="*/ 117090 h 1154859"/>
              <a:gd name="connsiteX1117" fmla="*/ 13166113 w 13558941"/>
              <a:gd name="connsiteY1117" fmla="*/ 115887 h 1154859"/>
              <a:gd name="connsiteX1118" fmla="*/ 13199087 w 13558941"/>
              <a:gd name="connsiteY1118" fmla="*/ 118493 h 1154859"/>
              <a:gd name="connsiteX1119" fmla="*/ 13211990 w 13558941"/>
              <a:gd name="connsiteY1119" fmla="*/ 141751 h 1154859"/>
              <a:gd name="connsiteX1120" fmla="*/ 13184035 w 13558941"/>
              <a:gd name="connsiteY1120" fmla="*/ 146162 h 1154859"/>
              <a:gd name="connsiteX1121" fmla="*/ 13180091 w 13558941"/>
              <a:gd name="connsiteY1121" fmla="*/ 162602 h 1154859"/>
              <a:gd name="connsiteX1122" fmla="*/ 13147116 w 13558941"/>
              <a:gd name="connsiteY1122" fmla="*/ 172226 h 1154859"/>
              <a:gd name="connsiteX1123" fmla="*/ 13184751 w 13558941"/>
              <a:gd name="connsiteY1123" fmla="*/ 173028 h 1154859"/>
              <a:gd name="connsiteX1124" fmla="*/ 13206256 w 13558941"/>
              <a:gd name="connsiteY1124" fmla="*/ 172025 h 1154859"/>
              <a:gd name="connsiteX1125" fmla="*/ 13220951 w 13558941"/>
              <a:gd name="connsiteY1125" fmla="*/ 190471 h 1154859"/>
              <a:gd name="connsiteX1126" fmla="*/ 13238515 w 13558941"/>
              <a:gd name="connsiteY1126" fmla="*/ 200496 h 1154859"/>
              <a:gd name="connsiteX1127" fmla="*/ 13251418 w 13558941"/>
              <a:gd name="connsiteY1127" fmla="*/ 208115 h 1154859"/>
              <a:gd name="connsiteX1128" fmla="*/ 13210915 w 13558941"/>
              <a:gd name="connsiteY1128" fmla="*/ 225157 h 1154859"/>
              <a:gd name="connsiteX1129" fmla="*/ 13187618 w 13558941"/>
              <a:gd name="connsiteY1129" fmla="*/ 241998 h 1154859"/>
              <a:gd name="connsiteX1130" fmla="*/ 13143174 w 13558941"/>
              <a:gd name="connsiteY1130" fmla="*/ 249216 h 1154859"/>
              <a:gd name="connsiteX1131" fmla="*/ 13096938 w 13558941"/>
              <a:gd name="connsiteY1131" fmla="*/ 244805 h 1154859"/>
              <a:gd name="connsiteX1132" fmla="*/ 13062172 w 13558941"/>
              <a:gd name="connsiteY1132" fmla="*/ 251422 h 1154859"/>
              <a:gd name="connsiteX1133" fmla="*/ 13005540 w 13558941"/>
              <a:gd name="connsiteY1133" fmla="*/ 243402 h 1154859"/>
              <a:gd name="connsiteX1134" fmla="*/ 12958588 w 13558941"/>
              <a:gd name="connsiteY1134" fmla="*/ 237387 h 1154859"/>
              <a:gd name="connsiteX1135" fmla="*/ 12925613 w 13558941"/>
              <a:gd name="connsiteY1135" fmla="*/ 243602 h 1154859"/>
              <a:gd name="connsiteX1136" fmla="*/ 12921312 w 13558941"/>
              <a:gd name="connsiteY1136" fmla="*/ 221147 h 1154859"/>
              <a:gd name="connsiteX1137" fmla="*/ 12887978 w 13558941"/>
              <a:gd name="connsiteY1137" fmla="*/ 212525 h 1154859"/>
              <a:gd name="connsiteX1138" fmla="*/ 12875075 w 13558941"/>
              <a:gd name="connsiteY1138" fmla="*/ 194080 h 1154859"/>
              <a:gd name="connsiteX1139" fmla="*/ 12886545 w 13558941"/>
              <a:gd name="connsiteY1139" fmla="*/ 181649 h 1154859"/>
              <a:gd name="connsiteX1140" fmla="*/ 12854646 w 13558941"/>
              <a:gd name="connsiteY1140" fmla="*/ 178241 h 1154859"/>
              <a:gd name="connsiteX1141" fmla="*/ 12840309 w 13558941"/>
              <a:gd name="connsiteY1141" fmla="*/ 169419 h 1154859"/>
              <a:gd name="connsiteX1142" fmla="*/ 12849987 w 13558941"/>
              <a:gd name="connsiteY1142" fmla="*/ 144557 h 1154859"/>
              <a:gd name="connsiteX1143" fmla="*/ 12859664 w 13558941"/>
              <a:gd name="connsiteY1143" fmla="*/ 129921 h 1154859"/>
              <a:gd name="connsiteX1144" fmla="*/ 12904467 w 13558941"/>
              <a:gd name="connsiteY1144" fmla="*/ 127515 h 1154859"/>
              <a:gd name="connsiteX1145" fmla="*/ 12943892 w 13558941"/>
              <a:gd name="connsiteY1145" fmla="*/ 116688 h 1154859"/>
              <a:gd name="connsiteX1146" fmla="*/ 12960381 w 13558941"/>
              <a:gd name="connsiteY1146" fmla="*/ 119295 h 1154859"/>
              <a:gd name="connsiteX1147" fmla="*/ 13004825 w 13558941"/>
              <a:gd name="connsiteY1147" fmla="*/ 112879 h 1154859"/>
              <a:gd name="connsiteX1148" fmla="*/ 13023820 w 13558941"/>
              <a:gd name="connsiteY1148" fmla="*/ 105661 h 1154859"/>
              <a:gd name="connsiteX1149" fmla="*/ 12657515 w 13558941"/>
              <a:gd name="connsiteY1149" fmla="*/ 105661 h 1154859"/>
              <a:gd name="connsiteX1150" fmla="*/ 12657515 w 13558941"/>
              <a:gd name="connsiteY1150" fmla="*/ 110674 h 1154859"/>
              <a:gd name="connsiteX1151" fmla="*/ 12683680 w 13558941"/>
              <a:gd name="connsiteY1151" fmla="*/ 111075 h 1154859"/>
              <a:gd name="connsiteX1152" fmla="*/ 12749988 w 13558941"/>
              <a:gd name="connsiteY1152" fmla="*/ 152578 h 1154859"/>
              <a:gd name="connsiteX1153" fmla="*/ 12751062 w 13558941"/>
              <a:gd name="connsiteY1153" fmla="*/ 155385 h 1154859"/>
              <a:gd name="connsiteX1154" fmla="*/ 12630275 w 13558941"/>
              <a:gd name="connsiteY1154" fmla="*/ 148969 h 1154859"/>
              <a:gd name="connsiteX1155" fmla="*/ 12567193 w 13558941"/>
              <a:gd name="connsiteY1155" fmla="*/ 110674 h 1154859"/>
              <a:gd name="connsiteX1156" fmla="*/ 12647479 w 13558941"/>
              <a:gd name="connsiteY1156" fmla="*/ 110674 h 1154859"/>
              <a:gd name="connsiteX1157" fmla="*/ 12647479 w 13558941"/>
              <a:gd name="connsiteY1157" fmla="*/ 107867 h 1154859"/>
              <a:gd name="connsiteX1158" fmla="*/ 12650346 w 13558941"/>
              <a:gd name="connsiteY1158" fmla="*/ 107466 h 1154859"/>
              <a:gd name="connsiteX1159" fmla="*/ 12650346 w 13558941"/>
              <a:gd name="connsiteY1159" fmla="*/ 105661 h 1154859"/>
              <a:gd name="connsiteX1160" fmla="*/ 12508412 w 13558941"/>
              <a:gd name="connsiteY1160" fmla="*/ 105661 h 1154859"/>
              <a:gd name="connsiteX1161" fmla="*/ 12508412 w 13558941"/>
              <a:gd name="connsiteY1161" fmla="*/ 111876 h 1154859"/>
              <a:gd name="connsiteX1162" fmla="*/ 12529917 w 13558941"/>
              <a:gd name="connsiteY1162" fmla="*/ 111876 h 1154859"/>
              <a:gd name="connsiteX1163" fmla="*/ 12606619 w 13558941"/>
              <a:gd name="connsiteY1163" fmla="*/ 161600 h 1154859"/>
              <a:gd name="connsiteX1164" fmla="*/ 12608411 w 13558941"/>
              <a:gd name="connsiteY1164" fmla="*/ 165008 h 1154859"/>
              <a:gd name="connsiteX1165" fmla="*/ 12476154 w 13558941"/>
              <a:gd name="connsiteY1165" fmla="*/ 157389 h 1154859"/>
              <a:gd name="connsiteX1166" fmla="*/ 12401245 w 13558941"/>
              <a:gd name="connsiteY1166" fmla="*/ 112077 h 1154859"/>
              <a:gd name="connsiteX1167" fmla="*/ 12496226 w 13558941"/>
              <a:gd name="connsiteY1167" fmla="*/ 112077 h 1154859"/>
              <a:gd name="connsiteX1168" fmla="*/ 12496226 w 13558941"/>
              <a:gd name="connsiteY1168" fmla="*/ 108669 h 1154859"/>
              <a:gd name="connsiteX1169" fmla="*/ 12499810 w 13558941"/>
              <a:gd name="connsiteY1169" fmla="*/ 108267 h 1154859"/>
              <a:gd name="connsiteX1170" fmla="*/ 12499810 w 13558941"/>
              <a:gd name="connsiteY1170" fmla="*/ 105661 h 1154859"/>
              <a:gd name="connsiteX1171" fmla="*/ 12340313 w 13558941"/>
              <a:gd name="connsiteY1171" fmla="*/ 105661 h 1154859"/>
              <a:gd name="connsiteX1172" fmla="*/ 12340313 w 13558941"/>
              <a:gd name="connsiteY1172" fmla="*/ 108468 h 1154859"/>
              <a:gd name="connsiteX1173" fmla="*/ 12325618 w 13558941"/>
              <a:gd name="connsiteY1173" fmla="*/ 108267 h 1154859"/>
              <a:gd name="connsiteX1174" fmla="*/ 12325618 w 13558941"/>
              <a:gd name="connsiteY1174" fmla="*/ 118091 h 1154859"/>
              <a:gd name="connsiteX1175" fmla="*/ 12337446 w 13558941"/>
              <a:gd name="connsiteY1175" fmla="*/ 118291 h 1154859"/>
              <a:gd name="connsiteX1176" fmla="*/ 12473645 w 13558941"/>
              <a:gd name="connsiteY1176" fmla="*/ 199091 h 1154859"/>
              <a:gd name="connsiteX1177" fmla="*/ 12474720 w 13558941"/>
              <a:gd name="connsiteY1177" fmla="*/ 204103 h 1154859"/>
              <a:gd name="connsiteX1178" fmla="*/ 12318449 w 13558941"/>
              <a:gd name="connsiteY1178" fmla="*/ 187863 h 1154859"/>
              <a:gd name="connsiteX1179" fmla="*/ 12177232 w 13558941"/>
              <a:gd name="connsiteY1179" fmla="*/ 120296 h 1154859"/>
              <a:gd name="connsiteX1180" fmla="*/ 12302679 w 13558941"/>
              <a:gd name="connsiteY1180" fmla="*/ 118291 h 1154859"/>
              <a:gd name="connsiteX1181" fmla="*/ 12304829 w 13558941"/>
              <a:gd name="connsiteY1181" fmla="*/ 114481 h 1154859"/>
              <a:gd name="connsiteX1182" fmla="*/ 12311639 w 13558941"/>
              <a:gd name="connsiteY1182" fmla="*/ 114481 h 1154859"/>
              <a:gd name="connsiteX1183" fmla="*/ 12311639 w 13558941"/>
              <a:gd name="connsiteY1183" fmla="*/ 107665 h 1154859"/>
              <a:gd name="connsiteX1184" fmla="*/ 12298378 w 13558941"/>
              <a:gd name="connsiteY1184" fmla="*/ 107665 h 1154859"/>
              <a:gd name="connsiteX1185" fmla="*/ 12298378 w 13558941"/>
              <a:gd name="connsiteY1185" fmla="*/ 105660 h 1154859"/>
              <a:gd name="connsiteX1186" fmla="*/ 12043900 w 13558941"/>
              <a:gd name="connsiteY1186" fmla="*/ 105660 h 1154859"/>
              <a:gd name="connsiteX1187" fmla="*/ 12043900 w 13558941"/>
              <a:gd name="connsiteY1187" fmla="*/ 116486 h 1154859"/>
              <a:gd name="connsiteX1188" fmla="*/ 12091569 w 13558941"/>
              <a:gd name="connsiteY1188" fmla="*/ 117288 h 1154859"/>
              <a:gd name="connsiteX1189" fmla="*/ 12211640 w 13558941"/>
              <a:gd name="connsiteY1189" fmla="*/ 192474 h 1154859"/>
              <a:gd name="connsiteX1190" fmla="*/ 12214149 w 13558941"/>
              <a:gd name="connsiteY1190" fmla="*/ 197687 h 1154859"/>
              <a:gd name="connsiteX1191" fmla="*/ 11994438 w 13558941"/>
              <a:gd name="connsiteY1191" fmla="*/ 185858 h 1154859"/>
              <a:gd name="connsiteX1192" fmla="*/ 11879743 w 13558941"/>
              <a:gd name="connsiteY1192" fmla="*/ 116687 h 1154859"/>
              <a:gd name="connsiteX1193" fmla="*/ 12025262 w 13558941"/>
              <a:gd name="connsiteY1193" fmla="*/ 116687 h 1154859"/>
              <a:gd name="connsiteX1194" fmla="*/ 12025262 w 13558941"/>
              <a:gd name="connsiteY1194" fmla="*/ 111474 h 1154859"/>
              <a:gd name="connsiteX1195" fmla="*/ 12030997 w 13558941"/>
              <a:gd name="connsiteY1195" fmla="*/ 110873 h 1154859"/>
              <a:gd name="connsiteX1196" fmla="*/ 12030997 w 13558941"/>
              <a:gd name="connsiteY1196" fmla="*/ 105660 h 1154859"/>
              <a:gd name="connsiteX1197" fmla="*/ 11757881 w 13558941"/>
              <a:gd name="connsiteY1197" fmla="*/ 105660 h 1154859"/>
              <a:gd name="connsiteX1198" fmla="*/ 11757881 w 13558941"/>
              <a:gd name="connsiteY1198" fmla="*/ 118892 h 1154859"/>
              <a:gd name="connsiteX1199" fmla="*/ 11796949 w 13558941"/>
              <a:gd name="connsiteY1199" fmla="*/ 118892 h 1154859"/>
              <a:gd name="connsiteX1200" fmla="*/ 11937091 w 13558941"/>
              <a:gd name="connsiteY1200" fmla="*/ 209116 h 1154859"/>
              <a:gd name="connsiteX1201" fmla="*/ 11939958 w 13558941"/>
              <a:gd name="connsiteY1201" fmla="*/ 215331 h 1154859"/>
              <a:gd name="connsiteX1202" fmla="*/ 11699458 w 13558941"/>
              <a:gd name="connsiteY1202" fmla="*/ 201497 h 1154859"/>
              <a:gd name="connsiteX1203" fmla="*/ 11563259 w 13558941"/>
              <a:gd name="connsiteY1203" fmla="*/ 119093 h 1154859"/>
              <a:gd name="connsiteX1204" fmla="*/ 11736017 w 13558941"/>
              <a:gd name="connsiteY1204" fmla="*/ 119093 h 1154859"/>
              <a:gd name="connsiteX1205" fmla="*/ 11736017 w 13558941"/>
              <a:gd name="connsiteY1205" fmla="*/ 113078 h 1154859"/>
              <a:gd name="connsiteX1206" fmla="*/ 11742827 w 13558941"/>
              <a:gd name="connsiteY1206" fmla="*/ 112277 h 1154859"/>
              <a:gd name="connsiteX1207" fmla="*/ 11742827 w 13558941"/>
              <a:gd name="connsiteY1207" fmla="*/ 105660 h 1154859"/>
              <a:gd name="connsiteX1208" fmla="*/ 11475088 w 13558941"/>
              <a:gd name="connsiteY1208" fmla="*/ 105660 h 1154859"/>
              <a:gd name="connsiteX1209" fmla="*/ 11475088 w 13558941"/>
              <a:gd name="connsiteY1209" fmla="*/ 112277 h 1154859"/>
              <a:gd name="connsiteX1210" fmla="*/ 11447848 w 13558941"/>
              <a:gd name="connsiteY1210" fmla="*/ 112077 h 1154859"/>
              <a:gd name="connsiteX1211" fmla="*/ 11448565 w 13558941"/>
              <a:gd name="connsiteY1211" fmla="*/ 129921 h 1154859"/>
              <a:gd name="connsiteX1212" fmla="*/ 11469353 w 13558941"/>
              <a:gd name="connsiteY1212" fmla="*/ 130322 h 1154859"/>
              <a:gd name="connsiteX1213" fmla="*/ 11717379 w 13558941"/>
              <a:gd name="connsiteY1213" fmla="*/ 277286 h 1154859"/>
              <a:gd name="connsiteX1214" fmla="*/ 11719172 w 13558941"/>
              <a:gd name="connsiteY1214" fmla="*/ 286308 h 1154859"/>
              <a:gd name="connsiteX1215" fmla="*/ 11435303 w 13558941"/>
              <a:gd name="connsiteY1215" fmla="*/ 256835 h 1154859"/>
              <a:gd name="connsiteX1216" fmla="*/ 11178675 w 13558941"/>
              <a:gd name="connsiteY1216" fmla="*/ 133931 h 1154859"/>
              <a:gd name="connsiteX1217" fmla="*/ 11406271 w 13558941"/>
              <a:gd name="connsiteY1217" fmla="*/ 130322 h 1154859"/>
              <a:gd name="connsiteX1218" fmla="*/ 11410572 w 13558941"/>
              <a:gd name="connsiteY1218" fmla="*/ 123305 h 1154859"/>
              <a:gd name="connsiteX1219" fmla="*/ 11422759 w 13558941"/>
              <a:gd name="connsiteY1219" fmla="*/ 123305 h 1154859"/>
              <a:gd name="connsiteX1220" fmla="*/ 11422759 w 13558941"/>
              <a:gd name="connsiteY1220" fmla="*/ 110874 h 1154859"/>
              <a:gd name="connsiteX1221" fmla="*/ 11399103 w 13558941"/>
              <a:gd name="connsiteY1221" fmla="*/ 110874 h 1154859"/>
              <a:gd name="connsiteX1222" fmla="*/ 11399103 w 13558941"/>
              <a:gd name="connsiteY1222" fmla="*/ 105662 h 1154859"/>
              <a:gd name="connsiteX1223" fmla="*/ 11101973 w 13558941"/>
              <a:gd name="connsiteY1223" fmla="*/ 105662 h 1154859"/>
              <a:gd name="connsiteX1224" fmla="*/ 11086919 w 13558941"/>
              <a:gd name="connsiteY1224" fmla="*/ 617127 h 1154859"/>
              <a:gd name="connsiteX1225" fmla="*/ 11111650 w 13558941"/>
              <a:gd name="connsiteY1225" fmla="*/ 617127 h 1154859"/>
              <a:gd name="connsiteX1226" fmla="*/ 11119536 w 13558941"/>
              <a:gd name="connsiteY1226" fmla="*/ 614520 h 1154859"/>
              <a:gd name="connsiteX1227" fmla="*/ 11141041 w 13558941"/>
              <a:gd name="connsiteY1227" fmla="*/ 614922 h 1154859"/>
              <a:gd name="connsiteX1228" fmla="*/ 11161471 w 13558941"/>
              <a:gd name="connsiteY1228" fmla="*/ 615723 h 1154859"/>
              <a:gd name="connsiteX1229" fmla="*/ 11163263 w 13558941"/>
              <a:gd name="connsiteY1229" fmla="*/ 618530 h 1154859"/>
              <a:gd name="connsiteX1230" fmla="*/ 11165413 w 13558941"/>
              <a:gd name="connsiteY1230" fmla="*/ 622540 h 1154859"/>
              <a:gd name="connsiteX1231" fmla="*/ 11169356 w 13558941"/>
              <a:gd name="connsiteY1231" fmla="*/ 628956 h 1154859"/>
              <a:gd name="connsiteX1232" fmla="*/ 11422759 w 13558941"/>
              <a:gd name="connsiteY1232" fmla="*/ 641587 h 1154859"/>
              <a:gd name="connsiteX1233" fmla="*/ 11424909 w 13558941"/>
              <a:gd name="connsiteY1233" fmla="*/ 651812 h 1154859"/>
              <a:gd name="connsiteX1234" fmla="*/ 11073299 w 13558941"/>
              <a:gd name="connsiteY1234" fmla="*/ 639783 h 1154859"/>
              <a:gd name="connsiteX1235" fmla="*/ 11041400 w 13558941"/>
              <a:gd name="connsiteY1235" fmla="*/ 640986 h 1154859"/>
              <a:gd name="connsiteX1236" fmla="*/ 11035308 w 13558941"/>
              <a:gd name="connsiteY1236" fmla="*/ 643993 h 1154859"/>
              <a:gd name="connsiteX1237" fmla="*/ 10839252 w 13558941"/>
              <a:gd name="connsiteY1237" fmla="*/ 901429 h 1154859"/>
              <a:gd name="connsiteX1238" fmla="*/ 10821690 w 13558941"/>
              <a:gd name="connsiteY1238" fmla="*/ 905038 h 1154859"/>
              <a:gd name="connsiteX1239" fmla="*/ 10820256 w 13558941"/>
              <a:gd name="connsiteY1239" fmla="*/ 894011 h 1154859"/>
              <a:gd name="connsiteX1240" fmla="*/ 11006993 w 13558941"/>
              <a:gd name="connsiteY1240" fmla="*/ 645797 h 1154859"/>
              <a:gd name="connsiteX1241" fmla="*/ 11006635 w 13558941"/>
              <a:gd name="connsiteY1241" fmla="*/ 639582 h 1154859"/>
              <a:gd name="connsiteX1242" fmla="*/ 10990864 w 13558941"/>
              <a:gd name="connsiteY1242" fmla="*/ 639582 h 1154859"/>
              <a:gd name="connsiteX1243" fmla="*/ 10976169 w 13558941"/>
              <a:gd name="connsiteY1243" fmla="*/ 637777 h 1154859"/>
              <a:gd name="connsiteX1244" fmla="*/ 10971868 w 13558941"/>
              <a:gd name="connsiteY1244" fmla="*/ 635171 h 1154859"/>
              <a:gd name="connsiteX1245" fmla="*/ 10975452 w 13558941"/>
              <a:gd name="connsiteY1245" fmla="*/ 630359 h 1154859"/>
              <a:gd name="connsiteX1246" fmla="*/ 10995165 w 13558941"/>
              <a:gd name="connsiteY1246" fmla="*/ 626950 h 1154859"/>
              <a:gd name="connsiteX1247" fmla="*/ 11005560 w 13558941"/>
              <a:gd name="connsiteY1247" fmla="*/ 623943 h 1154859"/>
              <a:gd name="connsiteX1248" fmla="*/ 11004843 w 13558941"/>
              <a:gd name="connsiteY1248" fmla="*/ 616725 h 1154859"/>
              <a:gd name="connsiteX1249" fmla="*/ 10817389 w 13558941"/>
              <a:gd name="connsiteY1249" fmla="*/ 352672 h 1154859"/>
              <a:gd name="connsiteX1250" fmla="*/ 10828142 w 13558941"/>
              <a:gd name="connsiteY1250" fmla="*/ 348060 h 1154859"/>
              <a:gd name="connsiteX1251" fmla="*/ 11028498 w 13558941"/>
              <a:gd name="connsiteY1251" fmla="*/ 613718 h 1154859"/>
              <a:gd name="connsiteX1252" fmla="*/ 11032799 w 13558941"/>
              <a:gd name="connsiteY1252" fmla="*/ 616124 h 1154859"/>
              <a:gd name="connsiteX1253" fmla="*/ 11046778 w 13558941"/>
              <a:gd name="connsiteY1253" fmla="*/ 616725 h 1154859"/>
              <a:gd name="connsiteX1254" fmla="*/ 11054305 w 13558941"/>
              <a:gd name="connsiteY1254" fmla="*/ 616725 h 1154859"/>
              <a:gd name="connsiteX1255" fmla="*/ 11026706 w 13558941"/>
              <a:gd name="connsiteY1255" fmla="*/ 105660 h 1154859"/>
              <a:gd name="connsiteX1256" fmla="*/ 10834235 w 13558941"/>
              <a:gd name="connsiteY1256" fmla="*/ 105660 h 1154859"/>
              <a:gd name="connsiteX1257" fmla="*/ 10834235 w 13558941"/>
              <a:gd name="connsiteY1257" fmla="*/ 115084 h 1154859"/>
              <a:gd name="connsiteX1258" fmla="*/ 10862909 w 13558941"/>
              <a:gd name="connsiteY1258" fmla="*/ 115084 h 1154859"/>
              <a:gd name="connsiteX1259" fmla="*/ 10965775 w 13558941"/>
              <a:gd name="connsiteY1259" fmla="*/ 181648 h 1154859"/>
              <a:gd name="connsiteX1260" fmla="*/ 10968284 w 13558941"/>
              <a:gd name="connsiteY1260" fmla="*/ 186260 h 1154859"/>
              <a:gd name="connsiteX1261" fmla="*/ 10790866 w 13558941"/>
              <a:gd name="connsiteY1261" fmla="*/ 176035 h 1154859"/>
              <a:gd name="connsiteX1262" fmla="*/ 10690509 w 13558941"/>
              <a:gd name="connsiteY1262" fmla="*/ 115284 h 1154859"/>
              <a:gd name="connsiteX1263" fmla="*/ 10817748 w 13558941"/>
              <a:gd name="connsiteY1263" fmla="*/ 115284 h 1154859"/>
              <a:gd name="connsiteX1264" fmla="*/ 10817748 w 13558941"/>
              <a:gd name="connsiteY1264" fmla="*/ 110873 h 1154859"/>
              <a:gd name="connsiteX1265" fmla="*/ 10822766 w 13558941"/>
              <a:gd name="connsiteY1265" fmla="*/ 110272 h 1154859"/>
              <a:gd name="connsiteX1266" fmla="*/ 10822766 w 13558941"/>
              <a:gd name="connsiteY1266" fmla="*/ 105661 h 1154859"/>
              <a:gd name="connsiteX1267" fmla="*/ 10618466 w 13558941"/>
              <a:gd name="connsiteY1267" fmla="*/ 105661 h 1154859"/>
              <a:gd name="connsiteX1268" fmla="*/ 10618466 w 13558941"/>
              <a:gd name="connsiteY1268" fmla="*/ 106062 h 1154859"/>
              <a:gd name="connsiteX1269" fmla="*/ 10598753 w 13558941"/>
              <a:gd name="connsiteY1269" fmla="*/ 105862 h 1154859"/>
              <a:gd name="connsiteX1270" fmla="*/ 10599111 w 13558941"/>
              <a:gd name="connsiteY1270" fmla="*/ 119094 h 1154859"/>
              <a:gd name="connsiteX1271" fmla="*/ 10614523 w 13558941"/>
              <a:gd name="connsiteY1271" fmla="*/ 119295 h 1154859"/>
              <a:gd name="connsiteX1272" fmla="*/ 10796959 w 13558941"/>
              <a:gd name="connsiteY1272" fmla="*/ 227563 h 1154859"/>
              <a:gd name="connsiteX1273" fmla="*/ 10798392 w 13558941"/>
              <a:gd name="connsiteY1273" fmla="*/ 234380 h 1154859"/>
              <a:gd name="connsiteX1274" fmla="*/ 10589434 w 13558941"/>
              <a:gd name="connsiteY1274" fmla="*/ 212525 h 1154859"/>
              <a:gd name="connsiteX1275" fmla="*/ 10400188 w 13558941"/>
              <a:gd name="connsiteY1275" fmla="*/ 121902 h 1154859"/>
              <a:gd name="connsiteX1276" fmla="*/ 10568287 w 13558941"/>
              <a:gd name="connsiteY1276" fmla="*/ 119295 h 1154859"/>
              <a:gd name="connsiteX1277" fmla="*/ 10571154 w 13558941"/>
              <a:gd name="connsiteY1277" fmla="*/ 114282 h 1154859"/>
              <a:gd name="connsiteX1278" fmla="*/ 10580115 w 13558941"/>
              <a:gd name="connsiteY1278" fmla="*/ 114282 h 1154859"/>
              <a:gd name="connsiteX1279" fmla="*/ 10580115 w 13558941"/>
              <a:gd name="connsiteY1279" fmla="*/ 105661 h 1154859"/>
              <a:gd name="connsiteX1280" fmla="*/ 10321336 w 13558941"/>
              <a:gd name="connsiteY1280" fmla="*/ 105661 h 1154859"/>
              <a:gd name="connsiteX1281" fmla="*/ 10321336 w 13558941"/>
              <a:gd name="connsiteY1281" fmla="*/ 110072 h 1154859"/>
              <a:gd name="connsiteX1282" fmla="*/ 10347501 w 13558941"/>
              <a:gd name="connsiteY1282" fmla="*/ 110673 h 1154859"/>
              <a:gd name="connsiteX1283" fmla="*/ 10413450 w 13558941"/>
              <a:gd name="connsiteY1283" fmla="*/ 151975 h 1154859"/>
              <a:gd name="connsiteX1284" fmla="*/ 10414883 w 13558941"/>
              <a:gd name="connsiteY1284" fmla="*/ 154782 h 1154859"/>
              <a:gd name="connsiteX1285" fmla="*/ 10294096 w 13558941"/>
              <a:gd name="connsiteY1285" fmla="*/ 148366 h 1154859"/>
              <a:gd name="connsiteX1286" fmla="*/ 10231014 w 13558941"/>
              <a:gd name="connsiteY1286" fmla="*/ 110272 h 1154859"/>
              <a:gd name="connsiteX1287" fmla="*/ 10310942 w 13558941"/>
              <a:gd name="connsiteY1287" fmla="*/ 110272 h 1154859"/>
              <a:gd name="connsiteX1288" fmla="*/ 10310942 w 13558941"/>
              <a:gd name="connsiteY1288" fmla="*/ 107265 h 1154859"/>
              <a:gd name="connsiteX1289" fmla="*/ 10314168 w 13558941"/>
              <a:gd name="connsiteY1289" fmla="*/ 107065 h 1154859"/>
              <a:gd name="connsiteX1290" fmla="*/ 10314168 w 13558941"/>
              <a:gd name="connsiteY1290" fmla="*/ 105662 h 1154859"/>
              <a:gd name="connsiteX1291" fmla="*/ 10162198 w 13558941"/>
              <a:gd name="connsiteY1291" fmla="*/ 105662 h 1154859"/>
              <a:gd name="connsiteX1292" fmla="*/ 10162198 w 13558941"/>
              <a:gd name="connsiteY1292" fmla="*/ 111676 h 1154859"/>
              <a:gd name="connsiteX1293" fmla="*/ 10183703 w 13558941"/>
              <a:gd name="connsiteY1293" fmla="*/ 111676 h 1154859"/>
              <a:gd name="connsiteX1294" fmla="*/ 10260763 w 13558941"/>
              <a:gd name="connsiteY1294" fmla="*/ 161399 h 1154859"/>
              <a:gd name="connsiteX1295" fmla="*/ 10262555 w 13558941"/>
              <a:gd name="connsiteY1295" fmla="*/ 164808 h 1154859"/>
              <a:gd name="connsiteX1296" fmla="*/ 10129940 w 13558941"/>
              <a:gd name="connsiteY1296" fmla="*/ 157189 h 1154859"/>
              <a:gd name="connsiteX1297" fmla="*/ 10055030 w 13558941"/>
              <a:gd name="connsiteY1297" fmla="*/ 111877 h 1154859"/>
              <a:gd name="connsiteX1298" fmla="*/ 10150370 w 13558941"/>
              <a:gd name="connsiteY1298" fmla="*/ 111877 h 1154859"/>
              <a:gd name="connsiteX1299" fmla="*/ 10150370 w 13558941"/>
              <a:gd name="connsiteY1299" fmla="*/ 108469 h 1154859"/>
              <a:gd name="connsiteX1300" fmla="*/ 10153954 w 13558941"/>
              <a:gd name="connsiteY1300" fmla="*/ 108067 h 1154859"/>
              <a:gd name="connsiteX1301" fmla="*/ 10153954 w 13558941"/>
              <a:gd name="connsiteY1301" fmla="*/ 105661 h 1154859"/>
              <a:gd name="connsiteX1302" fmla="*/ 9996966 w 13558941"/>
              <a:gd name="connsiteY1302" fmla="*/ 105661 h 1154859"/>
              <a:gd name="connsiteX1303" fmla="*/ 9996966 w 13558941"/>
              <a:gd name="connsiteY1303" fmla="*/ 107666 h 1154859"/>
              <a:gd name="connsiteX1304" fmla="*/ 9981913 w 13558941"/>
              <a:gd name="connsiteY1304" fmla="*/ 107467 h 1154859"/>
              <a:gd name="connsiteX1305" fmla="*/ 9982270 w 13558941"/>
              <a:gd name="connsiteY1305" fmla="*/ 117291 h 1154859"/>
              <a:gd name="connsiteX1306" fmla="*/ 9993740 w 13558941"/>
              <a:gd name="connsiteY1306" fmla="*/ 117491 h 1154859"/>
              <a:gd name="connsiteX1307" fmla="*/ 10130298 w 13558941"/>
              <a:gd name="connsiteY1307" fmla="*/ 198492 h 1154859"/>
              <a:gd name="connsiteX1308" fmla="*/ 10131014 w 13558941"/>
              <a:gd name="connsiteY1308" fmla="*/ 203304 h 1154859"/>
              <a:gd name="connsiteX1309" fmla="*/ 9975102 w 13558941"/>
              <a:gd name="connsiteY1309" fmla="*/ 187064 h 1154859"/>
              <a:gd name="connsiteX1310" fmla="*/ 9833885 w 13558941"/>
              <a:gd name="connsiteY1310" fmla="*/ 119496 h 1154859"/>
              <a:gd name="connsiteX1311" fmla="*/ 9958973 w 13558941"/>
              <a:gd name="connsiteY1311" fmla="*/ 117491 h 1154859"/>
              <a:gd name="connsiteX1312" fmla="*/ 9961482 w 13558941"/>
              <a:gd name="connsiteY1312" fmla="*/ 113682 h 1154859"/>
              <a:gd name="connsiteX1313" fmla="*/ 9967934 w 13558941"/>
              <a:gd name="connsiteY1313" fmla="*/ 113682 h 1154859"/>
              <a:gd name="connsiteX1314" fmla="*/ 9967934 w 13558941"/>
              <a:gd name="connsiteY1314" fmla="*/ 106865 h 1154859"/>
              <a:gd name="connsiteX1315" fmla="*/ 9955030 w 13558941"/>
              <a:gd name="connsiteY1315" fmla="*/ 106865 h 1154859"/>
              <a:gd name="connsiteX1316" fmla="*/ 9955030 w 13558941"/>
              <a:gd name="connsiteY1316" fmla="*/ 105662 h 1154859"/>
              <a:gd name="connsiteX1317" fmla="*/ 9651091 w 13558941"/>
              <a:gd name="connsiteY1317" fmla="*/ 105662 h 1154859"/>
              <a:gd name="connsiteX1318" fmla="*/ 9651091 w 13558941"/>
              <a:gd name="connsiteY1318" fmla="*/ 109873 h 1154859"/>
              <a:gd name="connsiteX1319" fmla="*/ 9631736 w 13558941"/>
              <a:gd name="connsiteY1319" fmla="*/ 109673 h 1154859"/>
              <a:gd name="connsiteX1320" fmla="*/ 9632095 w 13558941"/>
              <a:gd name="connsiteY1320" fmla="*/ 122505 h 1154859"/>
              <a:gd name="connsiteX1321" fmla="*/ 9647148 w 13558941"/>
              <a:gd name="connsiteY1321" fmla="*/ 122906 h 1154859"/>
              <a:gd name="connsiteX1322" fmla="*/ 9826716 w 13558941"/>
              <a:gd name="connsiteY1322" fmla="*/ 229369 h 1154859"/>
              <a:gd name="connsiteX1323" fmla="*/ 9828150 w 13558941"/>
              <a:gd name="connsiteY1323" fmla="*/ 235986 h 1154859"/>
              <a:gd name="connsiteX1324" fmla="*/ 9622417 w 13558941"/>
              <a:gd name="connsiteY1324" fmla="*/ 214533 h 1154859"/>
              <a:gd name="connsiteX1325" fmla="*/ 9436398 w 13558941"/>
              <a:gd name="connsiteY1325" fmla="*/ 125513 h 1154859"/>
              <a:gd name="connsiteX1326" fmla="*/ 9601629 w 13558941"/>
              <a:gd name="connsiteY1326" fmla="*/ 122906 h 1154859"/>
              <a:gd name="connsiteX1327" fmla="*/ 9604496 w 13558941"/>
              <a:gd name="connsiteY1327" fmla="*/ 117894 h 1154859"/>
              <a:gd name="connsiteX1328" fmla="*/ 9613098 w 13558941"/>
              <a:gd name="connsiteY1328" fmla="*/ 117894 h 1154859"/>
              <a:gd name="connsiteX1329" fmla="*/ 9613098 w 13558941"/>
              <a:gd name="connsiteY1329" fmla="*/ 108671 h 1154859"/>
              <a:gd name="connsiteX1330" fmla="*/ 9595894 w 13558941"/>
              <a:gd name="connsiteY1330" fmla="*/ 108671 h 1154859"/>
              <a:gd name="connsiteX1331" fmla="*/ 9595894 w 13558941"/>
              <a:gd name="connsiteY1331" fmla="*/ 105663 h 1154859"/>
              <a:gd name="connsiteX1332" fmla="*/ 9198049 w 13558941"/>
              <a:gd name="connsiteY1332" fmla="*/ 105663 h 1154859"/>
              <a:gd name="connsiteX1333" fmla="*/ 9174751 w 13558941"/>
              <a:gd name="connsiteY1333" fmla="*/ 707552 h 1154859"/>
              <a:gd name="connsiteX1334" fmla="*/ 9480125 w 13558941"/>
              <a:gd name="connsiteY1334" fmla="*/ 515678 h 1154859"/>
              <a:gd name="connsiteX1335" fmla="*/ 9490160 w 13558941"/>
              <a:gd name="connsiteY1335" fmla="*/ 522695 h 1154859"/>
              <a:gd name="connsiteX1336" fmla="*/ 9176902 w 13558941"/>
              <a:gd name="connsiteY1336" fmla="*/ 724394 h 1154859"/>
              <a:gd name="connsiteX1337" fmla="*/ 9176902 w 13558941"/>
              <a:gd name="connsiteY1337" fmla="*/ 739431 h 1154859"/>
              <a:gd name="connsiteX1338" fmla="*/ 9251453 w 13558941"/>
              <a:gd name="connsiteY1338" fmla="*/ 739431 h 1154859"/>
              <a:gd name="connsiteX1339" fmla="*/ 9251453 w 13558941"/>
              <a:gd name="connsiteY1339" fmla="*/ 744644 h 1154859"/>
              <a:gd name="connsiteX1340" fmla="*/ 9267223 w 13558941"/>
              <a:gd name="connsiteY1340" fmla="*/ 744644 h 1154859"/>
              <a:gd name="connsiteX1341" fmla="*/ 9267223 w 13558941"/>
              <a:gd name="connsiteY1341" fmla="*/ 761285 h 1154859"/>
              <a:gd name="connsiteX1342" fmla="*/ 9253604 w 13558941"/>
              <a:gd name="connsiteY1342" fmla="*/ 761285 h 1154859"/>
              <a:gd name="connsiteX1343" fmla="*/ 9253604 w 13558941"/>
              <a:gd name="connsiteY1343" fmla="*/ 771109 h 1154859"/>
              <a:gd name="connsiteX1344" fmla="*/ 9263281 w 13558941"/>
              <a:gd name="connsiteY1344" fmla="*/ 774317 h 1154859"/>
              <a:gd name="connsiteX1345" fmla="*/ 9263281 w 13558941"/>
              <a:gd name="connsiteY1345" fmla="*/ 784142 h 1154859"/>
              <a:gd name="connsiteX1346" fmla="*/ 9242493 w 13558941"/>
              <a:gd name="connsiteY1346" fmla="*/ 784142 h 1154859"/>
              <a:gd name="connsiteX1347" fmla="*/ 9242493 w 13558941"/>
              <a:gd name="connsiteY1347" fmla="*/ 778127 h 1154859"/>
              <a:gd name="connsiteX1348" fmla="*/ 9234249 w 13558941"/>
              <a:gd name="connsiteY1348" fmla="*/ 773315 h 1154859"/>
              <a:gd name="connsiteX1349" fmla="*/ 9225647 w 13558941"/>
              <a:gd name="connsiteY1349" fmla="*/ 768503 h 1154859"/>
              <a:gd name="connsiteX1350" fmla="*/ 9180844 w 13558941"/>
              <a:gd name="connsiteY1350" fmla="*/ 768503 h 1154859"/>
              <a:gd name="connsiteX1351" fmla="*/ 9180844 w 13558941"/>
              <a:gd name="connsiteY1351" fmla="*/ 773515 h 1154859"/>
              <a:gd name="connsiteX1352" fmla="*/ 9158264 w 13558941"/>
              <a:gd name="connsiteY1352" fmla="*/ 773515 h 1154859"/>
              <a:gd name="connsiteX1353" fmla="*/ 9131382 w 13558941"/>
              <a:gd name="connsiteY1353" fmla="*/ 775520 h 1154859"/>
              <a:gd name="connsiteX1354" fmla="*/ 9216328 w 13558941"/>
              <a:gd name="connsiteY1354" fmla="*/ 1141426 h 1154859"/>
              <a:gd name="connsiteX1355" fmla="*/ 9209160 w 13558941"/>
              <a:gd name="connsiteY1355" fmla="*/ 1154859 h 1154859"/>
              <a:gd name="connsiteX1356" fmla="*/ 9209160 w 13558941"/>
              <a:gd name="connsiteY1356" fmla="*/ 1154845 h 1154859"/>
              <a:gd name="connsiteX1357" fmla="*/ 4169423 w 13558941"/>
              <a:gd name="connsiteY1357" fmla="*/ 112668 h 1154859"/>
              <a:gd name="connsiteX1358" fmla="*/ 4173724 w 13558941"/>
              <a:gd name="connsiteY1358" fmla="*/ 112067 h 1154859"/>
              <a:gd name="connsiteX1359" fmla="*/ 4169423 w 13558941"/>
              <a:gd name="connsiteY1359" fmla="*/ 112868 h 1154859"/>
              <a:gd name="connsiteX1360" fmla="*/ 4167272 w 13558941"/>
              <a:gd name="connsiteY1360" fmla="*/ 113068 h 1154859"/>
              <a:gd name="connsiteX1361" fmla="*/ 4169423 w 13558941"/>
              <a:gd name="connsiteY1361" fmla="*/ 112666 h 1154859"/>
              <a:gd name="connsiteX1362" fmla="*/ 4169423 w 13558941"/>
              <a:gd name="connsiteY1362" fmla="*/ 112668 h 1154859"/>
              <a:gd name="connsiteX1363" fmla="*/ 4164405 w 13558941"/>
              <a:gd name="connsiteY1363" fmla="*/ 130111 h 1154859"/>
              <a:gd name="connsiteX1364" fmla="*/ 4161179 w 13558941"/>
              <a:gd name="connsiteY1364" fmla="*/ 130712 h 1154859"/>
              <a:gd name="connsiteX1365" fmla="*/ 4160821 w 13558941"/>
              <a:gd name="connsiteY1365" fmla="*/ 130712 h 1154859"/>
              <a:gd name="connsiteX1366" fmla="*/ 4160821 w 13558941"/>
              <a:gd name="connsiteY1366" fmla="*/ 130512 h 1154859"/>
              <a:gd name="connsiteX1367" fmla="*/ 4164405 w 13558941"/>
              <a:gd name="connsiteY1367" fmla="*/ 130111 h 1154859"/>
              <a:gd name="connsiteX1368" fmla="*/ 4161538 w 13558941"/>
              <a:gd name="connsiteY1368" fmla="*/ 132517 h 1154859"/>
              <a:gd name="connsiteX1369" fmla="*/ 4164405 w 13558941"/>
              <a:gd name="connsiteY1369" fmla="*/ 133118 h 1154859"/>
              <a:gd name="connsiteX1370" fmla="*/ 4160821 w 13558941"/>
              <a:gd name="connsiteY1370" fmla="*/ 132716 h 1154859"/>
              <a:gd name="connsiteX1371" fmla="*/ 4160821 w 13558941"/>
              <a:gd name="connsiteY1371" fmla="*/ 132517 h 1154859"/>
              <a:gd name="connsiteX1372" fmla="*/ 4161538 w 13558941"/>
              <a:gd name="connsiteY1372" fmla="*/ 132517 h 1154859"/>
              <a:gd name="connsiteX1373" fmla="*/ 4152935 w 13558941"/>
              <a:gd name="connsiteY1373" fmla="*/ 163393 h 1154859"/>
              <a:gd name="connsiteX1374" fmla="*/ 4154369 w 13558941"/>
              <a:gd name="connsiteY1374" fmla="*/ 163593 h 1154859"/>
              <a:gd name="connsiteX1375" fmla="*/ 4155444 w 13558941"/>
              <a:gd name="connsiteY1375" fmla="*/ 163793 h 1154859"/>
              <a:gd name="connsiteX1376" fmla="*/ 4154369 w 13558941"/>
              <a:gd name="connsiteY1376" fmla="*/ 163793 h 1154859"/>
              <a:gd name="connsiteX1377" fmla="*/ 4152935 w 13558941"/>
              <a:gd name="connsiteY1377" fmla="*/ 163593 h 1154859"/>
              <a:gd name="connsiteX1378" fmla="*/ 4152935 w 13558941"/>
              <a:gd name="connsiteY1378" fmla="*/ 163393 h 1154859"/>
              <a:gd name="connsiteX1379" fmla="*/ 4169781 w 13558941"/>
              <a:gd name="connsiteY1379" fmla="*/ 164797 h 1154859"/>
              <a:gd name="connsiteX1380" fmla="*/ 4169064 w 13558941"/>
              <a:gd name="connsiteY1380" fmla="*/ 164996 h 1154859"/>
              <a:gd name="connsiteX1381" fmla="*/ 4164763 w 13558941"/>
              <a:gd name="connsiteY1381" fmla="*/ 164996 h 1154859"/>
              <a:gd name="connsiteX1382" fmla="*/ 4164763 w 13558941"/>
              <a:gd name="connsiteY1382" fmla="*/ 164797 h 1154859"/>
              <a:gd name="connsiteX1383" fmla="*/ 4169064 w 13558941"/>
              <a:gd name="connsiteY1383" fmla="*/ 164797 h 1154859"/>
              <a:gd name="connsiteX1384" fmla="*/ 4169781 w 13558941"/>
              <a:gd name="connsiteY1384" fmla="*/ 164797 h 1154859"/>
              <a:gd name="connsiteX1385" fmla="*/ 4293794 w 13558941"/>
              <a:gd name="connsiteY1385" fmla="*/ 235371 h 1154859"/>
              <a:gd name="connsiteX1386" fmla="*/ 4315658 w 13558941"/>
              <a:gd name="connsiteY1386" fmla="*/ 256423 h 1154859"/>
              <a:gd name="connsiteX1387" fmla="*/ 4293794 w 13558941"/>
              <a:gd name="connsiteY1387" fmla="*/ 235371 h 1154859"/>
              <a:gd name="connsiteX1388" fmla="*/ 4302038 w 13558941"/>
              <a:gd name="connsiteY1388" fmla="*/ 213918 h 1154859"/>
              <a:gd name="connsiteX1389" fmla="*/ 4321392 w 13558941"/>
              <a:gd name="connsiteY1389" fmla="*/ 221938 h 1154859"/>
              <a:gd name="connsiteX1390" fmla="*/ 4302038 w 13558941"/>
              <a:gd name="connsiteY1390" fmla="*/ 213918 h 1154859"/>
              <a:gd name="connsiteX1391" fmla="*/ 4346840 w 13558941"/>
              <a:gd name="connsiteY1391" fmla="*/ 208705 h 1154859"/>
              <a:gd name="connsiteX1392" fmla="*/ 4378381 w 13558941"/>
              <a:gd name="connsiteY1392" fmla="*/ 217126 h 1154859"/>
              <a:gd name="connsiteX1393" fmla="*/ 4346840 w 13558941"/>
              <a:gd name="connsiteY1393" fmla="*/ 208705 h 1154859"/>
              <a:gd name="connsiteX1394" fmla="*/ 4395944 w 13558941"/>
              <a:gd name="connsiteY1394" fmla="*/ 222940 h 1154859"/>
              <a:gd name="connsiteX1395" fmla="*/ 4378740 w 13558941"/>
              <a:gd name="connsiteY1395" fmla="*/ 217126 h 1154859"/>
              <a:gd name="connsiteX1396" fmla="*/ 4395944 w 13558941"/>
              <a:gd name="connsiteY1396" fmla="*/ 222940 h 1154859"/>
              <a:gd name="connsiteX1397" fmla="*/ 5167621 w 13558941"/>
              <a:gd name="connsiteY1397" fmla="*/ 740621 h 1154859"/>
              <a:gd name="connsiteX1398" fmla="*/ 5191277 w 13558941"/>
              <a:gd name="connsiteY1398" fmla="*/ 654809 h 1154859"/>
              <a:gd name="connsiteX1399" fmla="*/ 5184108 w 13558941"/>
              <a:gd name="connsiteY1399" fmla="*/ 655410 h 1154859"/>
              <a:gd name="connsiteX1400" fmla="*/ 5184108 w 13558941"/>
              <a:gd name="connsiteY1400" fmla="*/ 655610 h 1154859"/>
              <a:gd name="connsiteX1401" fmla="*/ 5183751 w 13558941"/>
              <a:gd name="connsiteY1401" fmla="*/ 655610 h 1154859"/>
              <a:gd name="connsiteX1402" fmla="*/ 5142532 w 13558941"/>
              <a:gd name="connsiteY1402" fmla="*/ 655610 h 1154859"/>
              <a:gd name="connsiteX1403" fmla="*/ 5142532 w 13558941"/>
              <a:gd name="connsiteY1403" fmla="*/ 655410 h 1154859"/>
              <a:gd name="connsiteX1404" fmla="*/ 5139307 w 13558941"/>
              <a:gd name="connsiteY1404" fmla="*/ 655210 h 1154859"/>
              <a:gd name="connsiteX1405" fmla="*/ 5167622 w 13558941"/>
              <a:gd name="connsiteY1405" fmla="*/ 740621 h 1154859"/>
              <a:gd name="connsiteX1406" fmla="*/ 5167621 w 13558941"/>
              <a:gd name="connsiteY1406" fmla="*/ 740621 h 1154859"/>
              <a:gd name="connsiteX1407" fmla="*/ 5142532 w 13558941"/>
              <a:gd name="connsiteY1407" fmla="*/ 654007 h 1154859"/>
              <a:gd name="connsiteX1408" fmla="*/ 5143249 w 13558941"/>
              <a:gd name="connsiteY1408" fmla="*/ 654007 h 1154859"/>
              <a:gd name="connsiteX1409" fmla="*/ 5183392 w 13558941"/>
              <a:gd name="connsiteY1409" fmla="*/ 654007 h 1154859"/>
              <a:gd name="connsiteX1410" fmla="*/ 5183750 w 13558941"/>
              <a:gd name="connsiteY1410" fmla="*/ 654007 h 1154859"/>
              <a:gd name="connsiteX1411" fmla="*/ 5191635 w 13558941"/>
              <a:gd name="connsiteY1411" fmla="*/ 653004 h 1154859"/>
              <a:gd name="connsiteX1412" fmla="*/ 5194502 w 13558941"/>
              <a:gd name="connsiteY1412" fmla="*/ 642578 h 1154859"/>
              <a:gd name="connsiteX1413" fmla="*/ 5188767 w 13558941"/>
              <a:gd name="connsiteY1413" fmla="*/ 639371 h 1154859"/>
              <a:gd name="connsiteX1414" fmla="*/ 5140022 w 13558941"/>
              <a:gd name="connsiteY1414" fmla="*/ 639570 h 1154859"/>
              <a:gd name="connsiteX1415" fmla="*/ 5140022 w 13558941"/>
              <a:gd name="connsiteY1415" fmla="*/ 639771 h 1154859"/>
              <a:gd name="connsiteX1416" fmla="*/ 5139665 w 13558941"/>
              <a:gd name="connsiteY1416" fmla="*/ 639971 h 1154859"/>
              <a:gd name="connsiteX1417" fmla="*/ 5139307 w 13558941"/>
              <a:gd name="connsiteY1417" fmla="*/ 640172 h 1154859"/>
              <a:gd name="connsiteX1418" fmla="*/ 5135006 w 13558941"/>
              <a:gd name="connsiteY1418" fmla="*/ 642578 h 1154859"/>
              <a:gd name="connsiteX1419" fmla="*/ 5138589 w 13558941"/>
              <a:gd name="connsiteY1419" fmla="*/ 653406 h 1154859"/>
              <a:gd name="connsiteX1420" fmla="*/ 5142532 w 13558941"/>
              <a:gd name="connsiteY1420" fmla="*/ 654007 h 1154859"/>
              <a:gd name="connsiteX1421" fmla="*/ 5135363 w 13558941"/>
              <a:gd name="connsiteY1421" fmla="*/ 653205 h 1154859"/>
              <a:gd name="connsiteX1422" fmla="*/ 5132496 w 13558941"/>
              <a:gd name="connsiteY1422" fmla="*/ 643982 h 1154859"/>
              <a:gd name="connsiteX1423" fmla="*/ 5118159 w 13558941"/>
              <a:gd name="connsiteY1423" fmla="*/ 651400 h 1154859"/>
              <a:gd name="connsiteX1424" fmla="*/ 5135363 w 13558941"/>
              <a:gd name="connsiteY1424" fmla="*/ 653205 h 1154859"/>
              <a:gd name="connsiteX1425" fmla="*/ 5194861 w 13558941"/>
              <a:gd name="connsiteY1425" fmla="*/ 652604 h 1154859"/>
              <a:gd name="connsiteX1426" fmla="*/ 5210631 w 13558941"/>
              <a:gd name="connsiteY1426" fmla="*/ 650800 h 1154859"/>
              <a:gd name="connsiteX1427" fmla="*/ 5197370 w 13558941"/>
              <a:gd name="connsiteY1427" fmla="*/ 643983 h 1154859"/>
              <a:gd name="connsiteX1428" fmla="*/ 5194861 w 13558941"/>
              <a:gd name="connsiteY1428" fmla="*/ 652604 h 1154859"/>
              <a:gd name="connsiteX1429" fmla="*/ 5110632 w 13558941"/>
              <a:gd name="connsiteY1429" fmla="*/ 650599 h 1154859"/>
              <a:gd name="connsiteX1430" fmla="*/ 5091995 w 13558941"/>
              <a:gd name="connsiteY1430" fmla="*/ 640775 h 1154859"/>
              <a:gd name="connsiteX1431" fmla="*/ 5079808 w 13558941"/>
              <a:gd name="connsiteY1431" fmla="*/ 647391 h 1154859"/>
              <a:gd name="connsiteX1432" fmla="*/ 5110632 w 13558941"/>
              <a:gd name="connsiteY1432" fmla="*/ 650599 h 1154859"/>
              <a:gd name="connsiteX1433" fmla="*/ 5114933 w 13558941"/>
              <a:gd name="connsiteY1433" fmla="*/ 650399 h 1154859"/>
              <a:gd name="connsiteX1434" fmla="*/ 5131779 w 13558941"/>
              <a:gd name="connsiteY1434" fmla="*/ 641778 h 1154859"/>
              <a:gd name="connsiteX1435" fmla="*/ 5131062 w 13558941"/>
              <a:gd name="connsiteY1435" fmla="*/ 639573 h 1154859"/>
              <a:gd name="connsiteX1436" fmla="*/ 5094503 w 13558941"/>
              <a:gd name="connsiteY1436" fmla="*/ 639773 h 1154859"/>
              <a:gd name="connsiteX1437" fmla="*/ 5114933 w 13558941"/>
              <a:gd name="connsiteY1437" fmla="*/ 650399 h 1154859"/>
              <a:gd name="connsiteX1438" fmla="*/ 5217083 w 13558941"/>
              <a:gd name="connsiteY1438" fmla="*/ 649998 h 1154859"/>
              <a:gd name="connsiteX1439" fmla="*/ 5247907 w 13558941"/>
              <a:gd name="connsiteY1439" fmla="*/ 646589 h 1154859"/>
              <a:gd name="connsiteX1440" fmla="*/ 5236438 w 13558941"/>
              <a:gd name="connsiteY1440" fmla="*/ 640174 h 1154859"/>
              <a:gd name="connsiteX1441" fmla="*/ 5217083 w 13558941"/>
              <a:gd name="connsiteY1441" fmla="*/ 649998 h 1154859"/>
              <a:gd name="connsiteX1442" fmla="*/ 5213140 w 13558941"/>
              <a:gd name="connsiteY1442" fmla="*/ 649798 h 1154859"/>
              <a:gd name="connsiteX1443" fmla="*/ 5233212 w 13558941"/>
              <a:gd name="connsiteY1443" fmla="*/ 639373 h 1154859"/>
              <a:gd name="connsiteX1444" fmla="*/ 5198804 w 13558941"/>
              <a:gd name="connsiteY1444" fmla="*/ 639373 h 1154859"/>
              <a:gd name="connsiteX1445" fmla="*/ 5198087 w 13558941"/>
              <a:gd name="connsiteY1445" fmla="*/ 641778 h 1154859"/>
              <a:gd name="connsiteX1446" fmla="*/ 5213140 w 13558941"/>
              <a:gd name="connsiteY1446" fmla="*/ 649798 h 1154859"/>
              <a:gd name="connsiteX1447" fmla="*/ 5073715 w 13558941"/>
              <a:gd name="connsiteY1447" fmla="*/ 646791 h 1154859"/>
              <a:gd name="connsiteX1448" fmla="*/ 5062246 w 13558941"/>
              <a:gd name="connsiteY1448" fmla="*/ 640576 h 1154859"/>
              <a:gd name="connsiteX1449" fmla="*/ 5055794 w 13558941"/>
              <a:gd name="connsiteY1449" fmla="*/ 644987 h 1154859"/>
              <a:gd name="connsiteX1450" fmla="*/ 5073715 w 13558941"/>
              <a:gd name="connsiteY1450" fmla="*/ 646791 h 1154859"/>
              <a:gd name="connsiteX1451" fmla="*/ 5077658 w 13558941"/>
              <a:gd name="connsiteY1451" fmla="*/ 646389 h 1154859"/>
              <a:gd name="connsiteX1452" fmla="*/ 5089486 w 13558941"/>
              <a:gd name="connsiteY1452" fmla="*/ 639773 h 1154859"/>
              <a:gd name="connsiteX1453" fmla="*/ 5065471 w 13558941"/>
              <a:gd name="connsiteY1453" fmla="*/ 639773 h 1154859"/>
              <a:gd name="connsiteX1454" fmla="*/ 5077658 w 13558941"/>
              <a:gd name="connsiteY1454" fmla="*/ 646389 h 1154859"/>
              <a:gd name="connsiteX1455" fmla="*/ 5250774 w 13558941"/>
              <a:gd name="connsiteY1455" fmla="*/ 645788 h 1154859"/>
              <a:gd name="connsiteX1456" fmla="*/ 5262602 w 13558941"/>
              <a:gd name="connsiteY1456" fmla="*/ 639373 h 1154859"/>
              <a:gd name="connsiteX1457" fmla="*/ 5239663 w 13558941"/>
              <a:gd name="connsiteY1457" fmla="*/ 639373 h 1154859"/>
              <a:gd name="connsiteX1458" fmla="*/ 5250774 w 13558941"/>
              <a:gd name="connsiteY1458" fmla="*/ 645788 h 1154859"/>
              <a:gd name="connsiteX1459" fmla="*/ 5255434 w 13558941"/>
              <a:gd name="connsiteY1459" fmla="*/ 645788 h 1154859"/>
              <a:gd name="connsiteX1460" fmla="*/ 5272280 w 13558941"/>
              <a:gd name="connsiteY1460" fmla="*/ 643984 h 1154859"/>
              <a:gd name="connsiteX1461" fmla="*/ 5266186 w 13558941"/>
              <a:gd name="connsiteY1461" fmla="*/ 639974 h 1154859"/>
              <a:gd name="connsiteX1462" fmla="*/ 5255434 w 13558941"/>
              <a:gd name="connsiteY1462" fmla="*/ 645788 h 1154859"/>
              <a:gd name="connsiteX1463" fmla="*/ 5050418 w 13558941"/>
              <a:gd name="connsiteY1463" fmla="*/ 644385 h 1154859"/>
              <a:gd name="connsiteX1464" fmla="*/ 5042174 w 13558941"/>
              <a:gd name="connsiteY1464" fmla="*/ 639774 h 1154859"/>
              <a:gd name="connsiteX1465" fmla="*/ 5018160 w 13558941"/>
              <a:gd name="connsiteY1465" fmla="*/ 639974 h 1154859"/>
              <a:gd name="connsiteX1466" fmla="*/ 5042174 w 13558941"/>
              <a:gd name="connsiteY1466" fmla="*/ 643583 h 1154859"/>
              <a:gd name="connsiteX1467" fmla="*/ 5042532 w 13558941"/>
              <a:gd name="connsiteY1467" fmla="*/ 643583 h 1154859"/>
              <a:gd name="connsiteX1468" fmla="*/ 5050418 w 13558941"/>
              <a:gd name="connsiteY1468" fmla="*/ 644385 h 1154859"/>
              <a:gd name="connsiteX1469" fmla="*/ 5053285 w 13558941"/>
              <a:gd name="connsiteY1469" fmla="*/ 643784 h 1154859"/>
              <a:gd name="connsiteX1470" fmla="*/ 5059378 w 13558941"/>
              <a:gd name="connsiteY1470" fmla="*/ 639774 h 1154859"/>
              <a:gd name="connsiteX1471" fmla="*/ 5046834 w 13558941"/>
              <a:gd name="connsiteY1471" fmla="*/ 639774 h 1154859"/>
              <a:gd name="connsiteX1472" fmla="*/ 5053285 w 13558941"/>
              <a:gd name="connsiteY1472" fmla="*/ 643784 h 1154859"/>
              <a:gd name="connsiteX1473" fmla="*/ 5274789 w 13558941"/>
              <a:gd name="connsiteY1473" fmla="*/ 642982 h 1154859"/>
              <a:gd name="connsiteX1474" fmla="*/ 5281240 w 13558941"/>
              <a:gd name="connsiteY1474" fmla="*/ 639373 h 1154859"/>
              <a:gd name="connsiteX1475" fmla="*/ 5269054 w 13558941"/>
              <a:gd name="connsiteY1475" fmla="*/ 639373 h 1154859"/>
              <a:gd name="connsiteX1476" fmla="*/ 5274789 w 13558941"/>
              <a:gd name="connsiteY1476" fmla="*/ 642982 h 1154859"/>
              <a:gd name="connsiteX1477" fmla="*/ 5279090 w 13558941"/>
              <a:gd name="connsiteY1477" fmla="*/ 642982 h 1154859"/>
              <a:gd name="connsiteX1478" fmla="*/ 5289842 w 13558941"/>
              <a:gd name="connsiteY1478" fmla="*/ 641779 h 1154859"/>
              <a:gd name="connsiteX1479" fmla="*/ 5309914 w 13558941"/>
              <a:gd name="connsiteY1479" fmla="*/ 639373 h 1154859"/>
              <a:gd name="connsiteX1480" fmla="*/ 5285900 w 13558941"/>
              <a:gd name="connsiteY1480" fmla="*/ 639373 h 1154859"/>
              <a:gd name="connsiteX1481" fmla="*/ 5279090 w 13558941"/>
              <a:gd name="connsiteY1481" fmla="*/ 642982 h 1154859"/>
              <a:gd name="connsiteX1482" fmla="*/ 5134288 w 13558941"/>
              <a:gd name="connsiteY1482" fmla="*/ 640576 h 1154859"/>
              <a:gd name="connsiteX1483" fmla="*/ 5135722 w 13558941"/>
              <a:gd name="connsiteY1483" fmla="*/ 639574 h 1154859"/>
              <a:gd name="connsiteX1484" fmla="*/ 5133930 w 13558941"/>
              <a:gd name="connsiteY1484" fmla="*/ 639574 h 1154859"/>
              <a:gd name="connsiteX1485" fmla="*/ 5134288 w 13558941"/>
              <a:gd name="connsiteY1485" fmla="*/ 640576 h 1154859"/>
              <a:gd name="connsiteX1486" fmla="*/ 5195219 w 13558941"/>
              <a:gd name="connsiteY1486" fmla="*/ 640576 h 1154859"/>
              <a:gd name="connsiteX1487" fmla="*/ 5195577 w 13558941"/>
              <a:gd name="connsiteY1487" fmla="*/ 639373 h 1154859"/>
              <a:gd name="connsiteX1488" fmla="*/ 5193427 w 13558941"/>
              <a:gd name="connsiteY1488" fmla="*/ 639373 h 1154859"/>
              <a:gd name="connsiteX1489" fmla="*/ 5195219 w 13558941"/>
              <a:gd name="connsiteY1489" fmla="*/ 640576 h 1154859"/>
              <a:gd name="connsiteX1490" fmla="*/ 5133213 w 13558941"/>
              <a:gd name="connsiteY1490" fmla="*/ 637970 h 1154859"/>
              <a:gd name="connsiteX1491" fmla="*/ 5195936 w 13558941"/>
              <a:gd name="connsiteY1491" fmla="*/ 637770 h 1154859"/>
              <a:gd name="connsiteX1492" fmla="*/ 5200596 w 13558941"/>
              <a:gd name="connsiteY1492" fmla="*/ 621129 h 1154859"/>
              <a:gd name="connsiteX1493" fmla="*/ 5142173 w 13558941"/>
              <a:gd name="connsiteY1493" fmla="*/ 621129 h 1154859"/>
              <a:gd name="connsiteX1494" fmla="*/ 5197011 w 13558941"/>
              <a:gd name="connsiteY1494" fmla="*/ 629550 h 1154859"/>
              <a:gd name="connsiteX1495" fmla="*/ 5197728 w 13558941"/>
              <a:gd name="connsiteY1495" fmla="*/ 629550 h 1154859"/>
              <a:gd name="connsiteX1496" fmla="*/ 5197011 w 13558941"/>
              <a:gd name="connsiteY1496" fmla="*/ 631555 h 1154859"/>
              <a:gd name="connsiteX1497" fmla="*/ 5131062 w 13558941"/>
              <a:gd name="connsiteY1497" fmla="*/ 631555 h 1154859"/>
              <a:gd name="connsiteX1498" fmla="*/ 5133213 w 13558941"/>
              <a:gd name="connsiteY1498" fmla="*/ 637971 h 1154859"/>
              <a:gd name="connsiteX1499" fmla="*/ 5133213 w 13558941"/>
              <a:gd name="connsiteY1499" fmla="*/ 637970 h 1154859"/>
              <a:gd name="connsiteX1500" fmla="*/ 5130704 w 13558941"/>
              <a:gd name="connsiteY1500" fmla="*/ 629549 h 1154859"/>
              <a:gd name="connsiteX1501" fmla="*/ 5133213 w 13558941"/>
              <a:gd name="connsiteY1501" fmla="*/ 629348 h 1154859"/>
              <a:gd name="connsiteX1502" fmla="*/ 5133213 w 13558941"/>
              <a:gd name="connsiteY1502" fmla="*/ 629549 h 1154859"/>
              <a:gd name="connsiteX1503" fmla="*/ 5184108 w 13558941"/>
              <a:gd name="connsiteY1503" fmla="*/ 629549 h 1154859"/>
              <a:gd name="connsiteX1504" fmla="*/ 5127836 w 13558941"/>
              <a:gd name="connsiteY1504" fmla="*/ 621128 h 1154859"/>
              <a:gd name="connsiteX1505" fmla="*/ 5130704 w 13558941"/>
              <a:gd name="connsiteY1505" fmla="*/ 629549 h 1154859"/>
              <a:gd name="connsiteX1506" fmla="*/ 5127478 w 13558941"/>
              <a:gd name="connsiteY1506" fmla="*/ 620727 h 1154859"/>
              <a:gd name="connsiteX1507" fmla="*/ 5127836 w 13558941"/>
              <a:gd name="connsiteY1507" fmla="*/ 620126 h 1154859"/>
              <a:gd name="connsiteX1508" fmla="*/ 5127836 w 13558941"/>
              <a:gd name="connsiteY1508" fmla="*/ 619124 h 1154859"/>
              <a:gd name="connsiteX1509" fmla="*/ 5128553 w 13558941"/>
              <a:gd name="connsiteY1509" fmla="*/ 619124 h 1154859"/>
              <a:gd name="connsiteX1510" fmla="*/ 5200954 w 13558941"/>
              <a:gd name="connsiteY1510" fmla="*/ 619124 h 1154859"/>
              <a:gd name="connsiteX1511" fmla="*/ 5202387 w 13558941"/>
              <a:gd name="connsiteY1511" fmla="*/ 614312 h 1154859"/>
              <a:gd name="connsiteX1512" fmla="*/ 5200595 w 13558941"/>
              <a:gd name="connsiteY1512" fmla="*/ 614312 h 1154859"/>
              <a:gd name="connsiteX1513" fmla="*/ 5200595 w 13558941"/>
              <a:gd name="connsiteY1513" fmla="*/ 614513 h 1154859"/>
              <a:gd name="connsiteX1514" fmla="*/ 5200238 w 13558941"/>
              <a:gd name="connsiteY1514" fmla="*/ 614513 h 1154859"/>
              <a:gd name="connsiteX1515" fmla="*/ 5199880 w 13558941"/>
              <a:gd name="connsiteY1515" fmla="*/ 614713 h 1154859"/>
              <a:gd name="connsiteX1516" fmla="*/ 5199522 w 13558941"/>
              <a:gd name="connsiteY1516" fmla="*/ 614713 h 1154859"/>
              <a:gd name="connsiteX1517" fmla="*/ 5125687 w 13558941"/>
              <a:gd name="connsiteY1517" fmla="*/ 614713 h 1154859"/>
              <a:gd name="connsiteX1518" fmla="*/ 5127479 w 13558941"/>
              <a:gd name="connsiteY1518" fmla="*/ 620728 h 1154859"/>
              <a:gd name="connsiteX1519" fmla="*/ 5127478 w 13558941"/>
              <a:gd name="connsiteY1519" fmla="*/ 620727 h 1154859"/>
              <a:gd name="connsiteX1520" fmla="*/ 5116009 w 13558941"/>
              <a:gd name="connsiteY1520" fmla="*/ 611905 h 1154859"/>
              <a:gd name="connsiteX1521" fmla="*/ 5116367 w 13558941"/>
              <a:gd name="connsiteY1521" fmla="*/ 611905 h 1154859"/>
              <a:gd name="connsiteX1522" fmla="*/ 5121743 w 13558941"/>
              <a:gd name="connsiteY1522" fmla="*/ 611905 h 1154859"/>
              <a:gd name="connsiteX1523" fmla="*/ 5120668 w 13558941"/>
              <a:gd name="connsiteY1523" fmla="*/ 608898 h 1154859"/>
              <a:gd name="connsiteX1524" fmla="*/ 5120668 w 13558941"/>
              <a:gd name="connsiteY1524" fmla="*/ 608697 h 1154859"/>
              <a:gd name="connsiteX1525" fmla="*/ 5118518 w 13558941"/>
              <a:gd name="connsiteY1525" fmla="*/ 577019 h 1154859"/>
              <a:gd name="connsiteX1526" fmla="*/ 5107407 w 13558941"/>
              <a:gd name="connsiteY1526" fmla="*/ 577019 h 1154859"/>
              <a:gd name="connsiteX1527" fmla="*/ 5107407 w 13558941"/>
              <a:gd name="connsiteY1527" fmla="*/ 577220 h 1154859"/>
              <a:gd name="connsiteX1528" fmla="*/ 5107764 w 13558941"/>
              <a:gd name="connsiteY1528" fmla="*/ 577419 h 1154859"/>
              <a:gd name="connsiteX1529" fmla="*/ 5108122 w 13558941"/>
              <a:gd name="connsiteY1529" fmla="*/ 577419 h 1154859"/>
              <a:gd name="connsiteX1530" fmla="*/ 5108122 w 13558941"/>
              <a:gd name="connsiteY1530" fmla="*/ 577620 h 1154859"/>
              <a:gd name="connsiteX1531" fmla="*/ 5108122 w 13558941"/>
              <a:gd name="connsiteY1531" fmla="*/ 577821 h 1154859"/>
              <a:gd name="connsiteX1532" fmla="*/ 5108122 w 13558941"/>
              <a:gd name="connsiteY1532" fmla="*/ 578020 h 1154859"/>
              <a:gd name="connsiteX1533" fmla="*/ 5107764 w 13558941"/>
              <a:gd name="connsiteY1533" fmla="*/ 578221 h 1154859"/>
              <a:gd name="connsiteX1534" fmla="*/ 5107764 w 13558941"/>
              <a:gd name="connsiteY1534" fmla="*/ 578420 h 1154859"/>
              <a:gd name="connsiteX1535" fmla="*/ 5107407 w 13558941"/>
              <a:gd name="connsiteY1535" fmla="*/ 578420 h 1154859"/>
              <a:gd name="connsiteX1536" fmla="*/ 5055077 w 13558941"/>
              <a:gd name="connsiteY1536" fmla="*/ 605888 h 1154859"/>
              <a:gd name="connsiteX1537" fmla="*/ 5116009 w 13558941"/>
              <a:gd name="connsiteY1537" fmla="*/ 611903 h 1154859"/>
              <a:gd name="connsiteX1538" fmla="*/ 5116009 w 13558941"/>
              <a:gd name="connsiteY1538" fmla="*/ 611905 h 1154859"/>
              <a:gd name="connsiteX1539" fmla="*/ 5124969 w 13558941"/>
              <a:gd name="connsiteY1539" fmla="*/ 611905 h 1154859"/>
              <a:gd name="connsiteX1540" fmla="*/ 5127478 w 13558941"/>
              <a:gd name="connsiteY1540" fmla="*/ 611905 h 1154859"/>
              <a:gd name="connsiteX1541" fmla="*/ 5143965 w 13558941"/>
              <a:gd name="connsiteY1541" fmla="*/ 607294 h 1154859"/>
              <a:gd name="connsiteX1542" fmla="*/ 5143965 w 13558941"/>
              <a:gd name="connsiteY1542" fmla="*/ 599274 h 1154859"/>
              <a:gd name="connsiteX1543" fmla="*/ 5122819 w 13558941"/>
              <a:gd name="connsiteY1543" fmla="*/ 593259 h 1154859"/>
              <a:gd name="connsiteX1544" fmla="*/ 5123894 w 13558941"/>
              <a:gd name="connsiteY1544" fmla="*/ 608497 h 1154859"/>
              <a:gd name="connsiteX1545" fmla="*/ 5123894 w 13558941"/>
              <a:gd name="connsiteY1545" fmla="*/ 608698 h 1154859"/>
              <a:gd name="connsiteX1546" fmla="*/ 5124968 w 13558941"/>
              <a:gd name="connsiteY1546" fmla="*/ 611906 h 1154859"/>
              <a:gd name="connsiteX1547" fmla="*/ 5124969 w 13558941"/>
              <a:gd name="connsiteY1547" fmla="*/ 611905 h 1154859"/>
              <a:gd name="connsiteX1548" fmla="*/ 5134288 w 13558941"/>
              <a:gd name="connsiteY1548" fmla="*/ 611905 h 1154859"/>
              <a:gd name="connsiteX1549" fmla="*/ 5144324 w 13558941"/>
              <a:gd name="connsiteY1549" fmla="*/ 611905 h 1154859"/>
              <a:gd name="connsiteX1550" fmla="*/ 5143966 w 13558941"/>
              <a:gd name="connsiteY1550" fmla="*/ 609299 h 1154859"/>
              <a:gd name="connsiteX1551" fmla="*/ 5134289 w 13558941"/>
              <a:gd name="connsiteY1551" fmla="*/ 611905 h 1154859"/>
              <a:gd name="connsiteX1552" fmla="*/ 5134288 w 13558941"/>
              <a:gd name="connsiteY1552" fmla="*/ 611905 h 1154859"/>
              <a:gd name="connsiteX1553" fmla="*/ 5147550 w 13558941"/>
              <a:gd name="connsiteY1553" fmla="*/ 611905 h 1154859"/>
              <a:gd name="connsiteX1554" fmla="*/ 5179449 w 13558941"/>
              <a:gd name="connsiteY1554" fmla="*/ 611905 h 1154859"/>
              <a:gd name="connsiteX1555" fmla="*/ 5179449 w 13558941"/>
              <a:gd name="connsiteY1555" fmla="*/ 609098 h 1154859"/>
              <a:gd name="connsiteX1556" fmla="*/ 5161886 w 13558941"/>
              <a:gd name="connsiteY1556" fmla="*/ 604086 h 1154859"/>
              <a:gd name="connsiteX1557" fmla="*/ 5147550 w 13558941"/>
              <a:gd name="connsiteY1557" fmla="*/ 608297 h 1154859"/>
              <a:gd name="connsiteX1558" fmla="*/ 5147550 w 13558941"/>
              <a:gd name="connsiteY1558" fmla="*/ 611905 h 1154859"/>
              <a:gd name="connsiteX1559" fmla="*/ 5182316 w 13558941"/>
              <a:gd name="connsiteY1559" fmla="*/ 611905 h 1154859"/>
              <a:gd name="connsiteX1560" fmla="*/ 5190201 w 13558941"/>
              <a:gd name="connsiteY1560" fmla="*/ 611905 h 1154859"/>
              <a:gd name="connsiteX1561" fmla="*/ 5182316 w 13558941"/>
              <a:gd name="connsiteY1561" fmla="*/ 609900 h 1154859"/>
              <a:gd name="connsiteX1562" fmla="*/ 5182316 w 13558941"/>
              <a:gd name="connsiteY1562" fmla="*/ 611905 h 1154859"/>
              <a:gd name="connsiteX1563" fmla="*/ 5196653 w 13558941"/>
              <a:gd name="connsiteY1563" fmla="*/ 611905 h 1154859"/>
              <a:gd name="connsiteX1564" fmla="*/ 5202746 w 13558941"/>
              <a:gd name="connsiteY1564" fmla="*/ 611905 h 1154859"/>
              <a:gd name="connsiteX1565" fmla="*/ 5204180 w 13558941"/>
              <a:gd name="connsiteY1565" fmla="*/ 591856 h 1154859"/>
              <a:gd name="connsiteX1566" fmla="*/ 5182675 w 13558941"/>
              <a:gd name="connsiteY1566" fmla="*/ 598071 h 1154859"/>
              <a:gd name="connsiteX1567" fmla="*/ 5182317 w 13558941"/>
              <a:gd name="connsiteY1567" fmla="*/ 608096 h 1154859"/>
              <a:gd name="connsiteX1568" fmla="*/ 5196654 w 13558941"/>
              <a:gd name="connsiteY1568" fmla="*/ 611905 h 1154859"/>
              <a:gd name="connsiteX1569" fmla="*/ 5196653 w 13558941"/>
              <a:gd name="connsiteY1569" fmla="*/ 611905 h 1154859"/>
              <a:gd name="connsiteX1570" fmla="*/ 5205972 w 13558941"/>
              <a:gd name="connsiteY1570" fmla="*/ 611905 h 1154859"/>
              <a:gd name="connsiteX1571" fmla="*/ 5210631 w 13558941"/>
              <a:gd name="connsiteY1571" fmla="*/ 611905 h 1154859"/>
              <a:gd name="connsiteX1572" fmla="*/ 5276581 w 13558941"/>
              <a:gd name="connsiteY1572" fmla="*/ 604687 h 1154859"/>
              <a:gd name="connsiteX1573" fmla="*/ 5223535 w 13558941"/>
              <a:gd name="connsiteY1573" fmla="*/ 577019 h 1154859"/>
              <a:gd name="connsiteX1574" fmla="*/ 5223177 w 13558941"/>
              <a:gd name="connsiteY1574" fmla="*/ 577019 h 1154859"/>
              <a:gd name="connsiteX1575" fmla="*/ 5223177 w 13558941"/>
              <a:gd name="connsiteY1575" fmla="*/ 576818 h 1154859"/>
              <a:gd name="connsiteX1576" fmla="*/ 5208482 w 13558941"/>
              <a:gd name="connsiteY1576" fmla="*/ 576818 h 1154859"/>
              <a:gd name="connsiteX1577" fmla="*/ 5205973 w 13558941"/>
              <a:gd name="connsiteY1577" fmla="*/ 611905 h 1154859"/>
              <a:gd name="connsiteX1578" fmla="*/ 5205972 w 13558941"/>
              <a:gd name="connsiteY1578" fmla="*/ 611905 h 1154859"/>
              <a:gd name="connsiteX1579" fmla="*/ 5179449 w 13558941"/>
              <a:gd name="connsiteY1579" fmla="*/ 607294 h 1154859"/>
              <a:gd name="connsiteX1580" fmla="*/ 5179807 w 13558941"/>
              <a:gd name="connsiteY1580" fmla="*/ 599074 h 1154859"/>
              <a:gd name="connsiteX1581" fmla="*/ 5165112 w 13558941"/>
              <a:gd name="connsiteY1581" fmla="*/ 603084 h 1154859"/>
              <a:gd name="connsiteX1582" fmla="*/ 5179449 w 13558941"/>
              <a:gd name="connsiteY1582" fmla="*/ 607294 h 1154859"/>
              <a:gd name="connsiteX1583" fmla="*/ 5147550 w 13558941"/>
              <a:gd name="connsiteY1583" fmla="*/ 606291 h 1154859"/>
              <a:gd name="connsiteX1584" fmla="*/ 5158302 w 13558941"/>
              <a:gd name="connsiteY1584" fmla="*/ 603084 h 1154859"/>
              <a:gd name="connsiteX1585" fmla="*/ 5147191 w 13558941"/>
              <a:gd name="connsiteY1585" fmla="*/ 600076 h 1154859"/>
              <a:gd name="connsiteX1586" fmla="*/ 5147549 w 13558941"/>
              <a:gd name="connsiteY1586" fmla="*/ 606291 h 1154859"/>
              <a:gd name="connsiteX1587" fmla="*/ 5147550 w 13558941"/>
              <a:gd name="connsiteY1587" fmla="*/ 606291 h 1154859"/>
              <a:gd name="connsiteX1588" fmla="*/ 5048984 w 13558941"/>
              <a:gd name="connsiteY1588" fmla="*/ 605088 h 1154859"/>
              <a:gd name="connsiteX1589" fmla="*/ 4999164 w 13558941"/>
              <a:gd name="connsiteY1589" fmla="*/ 579225 h 1154859"/>
              <a:gd name="connsiteX1590" fmla="*/ 4967623 w 13558941"/>
              <a:gd name="connsiteY1590" fmla="*/ 596868 h 1154859"/>
              <a:gd name="connsiteX1591" fmla="*/ 5048984 w 13558941"/>
              <a:gd name="connsiteY1591" fmla="*/ 605088 h 1154859"/>
              <a:gd name="connsiteX1592" fmla="*/ 5052927 w 13558941"/>
              <a:gd name="connsiteY1592" fmla="*/ 604687 h 1154859"/>
              <a:gd name="connsiteX1593" fmla="*/ 5105256 w 13558941"/>
              <a:gd name="connsiteY1593" fmla="*/ 577219 h 1154859"/>
              <a:gd name="connsiteX1594" fmla="*/ 5105256 w 13558941"/>
              <a:gd name="connsiteY1594" fmla="*/ 577018 h 1154859"/>
              <a:gd name="connsiteX1595" fmla="*/ 5000239 w 13558941"/>
              <a:gd name="connsiteY1595" fmla="*/ 577420 h 1154859"/>
              <a:gd name="connsiteX1596" fmla="*/ 5052927 w 13558941"/>
              <a:gd name="connsiteY1596" fmla="*/ 604687 h 1154859"/>
              <a:gd name="connsiteX1597" fmla="*/ 5281240 w 13558941"/>
              <a:gd name="connsiteY1597" fmla="*/ 604086 h 1154859"/>
              <a:gd name="connsiteX1598" fmla="*/ 5362601 w 13558941"/>
              <a:gd name="connsiteY1598" fmla="*/ 594663 h 1154859"/>
              <a:gd name="connsiteX1599" fmla="*/ 5332136 w 13558941"/>
              <a:gd name="connsiteY1599" fmla="*/ 577620 h 1154859"/>
              <a:gd name="connsiteX1600" fmla="*/ 5281240 w 13558941"/>
              <a:gd name="connsiteY1600" fmla="*/ 604086 h 1154859"/>
              <a:gd name="connsiteX1601" fmla="*/ 5278373 w 13558941"/>
              <a:gd name="connsiteY1601" fmla="*/ 603084 h 1154859"/>
              <a:gd name="connsiteX1602" fmla="*/ 5329627 w 13558941"/>
              <a:gd name="connsiteY1602" fmla="*/ 576618 h 1154859"/>
              <a:gd name="connsiteX1603" fmla="*/ 5227477 w 13558941"/>
              <a:gd name="connsiteY1603" fmla="*/ 576819 h 1154859"/>
              <a:gd name="connsiteX1604" fmla="*/ 5278373 w 13558941"/>
              <a:gd name="connsiteY1604" fmla="*/ 603084 h 1154859"/>
              <a:gd name="connsiteX1605" fmla="*/ 5161886 w 13558941"/>
              <a:gd name="connsiteY1605" fmla="*/ 602282 h 1154859"/>
              <a:gd name="connsiteX1606" fmla="*/ 5179807 w 13558941"/>
              <a:gd name="connsiteY1606" fmla="*/ 596868 h 1154859"/>
              <a:gd name="connsiteX1607" fmla="*/ 5179807 w 13558941"/>
              <a:gd name="connsiteY1607" fmla="*/ 586443 h 1154859"/>
              <a:gd name="connsiteX1608" fmla="*/ 5165829 w 13558941"/>
              <a:gd name="connsiteY1608" fmla="*/ 583636 h 1154859"/>
              <a:gd name="connsiteX1609" fmla="*/ 5146833 w 13558941"/>
              <a:gd name="connsiteY1609" fmla="*/ 587646 h 1154859"/>
              <a:gd name="connsiteX1610" fmla="*/ 5147191 w 13558941"/>
              <a:gd name="connsiteY1610" fmla="*/ 598071 h 1154859"/>
              <a:gd name="connsiteX1611" fmla="*/ 5161886 w 13558941"/>
              <a:gd name="connsiteY1611" fmla="*/ 602282 h 1154859"/>
              <a:gd name="connsiteX1612" fmla="*/ 5143965 w 13558941"/>
              <a:gd name="connsiteY1612" fmla="*/ 597069 h 1154859"/>
              <a:gd name="connsiteX1613" fmla="*/ 5143608 w 13558941"/>
              <a:gd name="connsiteY1613" fmla="*/ 588648 h 1154859"/>
              <a:gd name="connsiteX1614" fmla="*/ 5126762 w 13558941"/>
              <a:gd name="connsiteY1614" fmla="*/ 592257 h 1154859"/>
              <a:gd name="connsiteX1615" fmla="*/ 5143966 w 13558941"/>
              <a:gd name="connsiteY1615" fmla="*/ 597069 h 1154859"/>
              <a:gd name="connsiteX1616" fmla="*/ 5143965 w 13558941"/>
              <a:gd name="connsiteY1616" fmla="*/ 597069 h 1154859"/>
              <a:gd name="connsiteX1617" fmla="*/ 4963322 w 13558941"/>
              <a:gd name="connsiteY1617" fmla="*/ 596267 h 1154859"/>
              <a:gd name="connsiteX1618" fmla="*/ 4930706 w 13558941"/>
              <a:gd name="connsiteY1618" fmla="*/ 578624 h 1154859"/>
              <a:gd name="connsiteX1619" fmla="*/ 4911709 w 13558941"/>
              <a:gd name="connsiteY1619" fmla="*/ 591054 h 1154859"/>
              <a:gd name="connsiteX1620" fmla="*/ 4963322 w 13558941"/>
              <a:gd name="connsiteY1620" fmla="*/ 596267 h 1154859"/>
              <a:gd name="connsiteX1621" fmla="*/ 5182675 w 13558941"/>
              <a:gd name="connsiteY1621" fmla="*/ 596066 h 1154859"/>
              <a:gd name="connsiteX1622" fmla="*/ 5201313 w 13558941"/>
              <a:gd name="connsiteY1622" fmla="*/ 590853 h 1154859"/>
              <a:gd name="connsiteX1623" fmla="*/ 5182675 w 13558941"/>
              <a:gd name="connsiteY1623" fmla="*/ 587044 h 1154859"/>
              <a:gd name="connsiteX1624" fmla="*/ 5182675 w 13558941"/>
              <a:gd name="connsiteY1624" fmla="*/ 596066 h 1154859"/>
              <a:gd name="connsiteX1625" fmla="*/ 4965831 w 13558941"/>
              <a:gd name="connsiteY1625" fmla="*/ 595265 h 1154859"/>
              <a:gd name="connsiteX1626" fmla="*/ 4998089 w 13558941"/>
              <a:gd name="connsiteY1626" fmla="*/ 577421 h 1154859"/>
              <a:gd name="connsiteX1627" fmla="*/ 4932498 w 13558941"/>
              <a:gd name="connsiteY1627" fmla="*/ 577421 h 1154859"/>
              <a:gd name="connsiteX1628" fmla="*/ 4965831 w 13558941"/>
              <a:gd name="connsiteY1628" fmla="*/ 595265 h 1154859"/>
              <a:gd name="connsiteX1629" fmla="*/ 5369053 w 13558941"/>
              <a:gd name="connsiteY1629" fmla="*/ 594062 h 1154859"/>
              <a:gd name="connsiteX1630" fmla="*/ 5418156 w 13558941"/>
              <a:gd name="connsiteY1630" fmla="*/ 588648 h 1154859"/>
              <a:gd name="connsiteX1631" fmla="*/ 5400235 w 13558941"/>
              <a:gd name="connsiteY1631" fmla="*/ 577421 h 1154859"/>
              <a:gd name="connsiteX1632" fmla="*/ 5369053 w 13558941"/>
              <a:gd name="connsiteY1632" fmla="*/ 594062 h 1154859"/>
              <a:gd name="connsiteX1633" fmla="*/ 5365110 w 13558941"/>
              <a:gd name="connsiteY1633" fmla="*/ 593862 h 1154859"/>
              <a:gd name="connsiteX1634" fmla="*/ 5397726 w 13558941"/>
              <a:gd name="connsiteY1634" fmla="*/ 576419 h 1154859"/>
              <a:gd name="connsiteX1635" fmla="*/ 5334286 w 13558941"/>
              <a:gd name="connsiteY1635" fmla="*/ 576619 h 1154859"/>
              <a:gd name="connsiteX1636" fmla="*/ 5365110 w 13558941"/>
              <a:gd name="connsiteY1636" fmla="*/ 593861 h 1154859"/>
              <a:gd name="connsiteX1637" fmla="*/ 5365110 w 13558941"/>
              <a:gd name="connsiteY1637" fmla="*/ 593862 h 1154859"/>
              <a:gd name="connsiteX1638" fmla="*/ 5122460 w 13558941"/>
              <a:gd name="connsiteY1638" fmla="*/ 591456 h 1154859"/>
              <a:gd name="connsiteX1639" fmla="*/ 5143607 w 13558941"/>
              <a:gd name="connsiteY1639" fmla="*/ 586644 h 1154859"/>
              <a:gd name="connsiteX1640" fmla="*/ 5143249 w 13558941"/>
              <a:gd name="connsiteY1640" fmla="*/ 579226 h 1154859"/>
              <a:gd name="connsiteX1641" fmla="*/ 5132854 w 13558941"/>
              <a:gd name="connsiteY1641" fmla="*/ 577020 h 1154859"/>
              <a:gd name="connsiteX1642" fmla="*/ 5121385 w 13558941"/>
              <a:gd name="connsiteY1642" fmla="*/ 577020 h 1154859"/>
              <a:gd name="connsiteX1643" fmla="*/ 5122460 w 13558941"/>
              <a:gd name="connsiteY1643" fmla="*/ 591455 h 1154859"/>
              <a:gd name="connsiteX1644" fmla="*/ 5122460 w 13558941"/>
              <a:gd name="connsiteY1644" fmla="*/ 591456 h 1154859"/>
              <a:gd name="connsiteX1645" fmla="*/ 4909201 w 13558941"/>
              <a:gd name="connsiteY1645" fmla="*/ 590655 h 1154859"/>
              <a:gd name="connsiteX1646" fmla="*/ 4885545 w 13558941"/>
              <a:gd name="connsiteY1646" fmla="*/ 577622 h 1154859"/>
              <a:gd name="connsiteX1647" fmla="*/ 4885545 w 13558941"/>
              <a:gd name="connsiteY1647" fmla="*/ 577422 h 1154859"/>
              <a:gd name="connsiteX1648" fmla="*/ 4814936 w 13558941"/>
              <a:gd name="connsiteY1648" fmla="*/ 577622 h 1154859"/>
              <a:gd name="connsiteX1649" fmla="*/ 4884111 w 13558941"/>
              <a:gd name="connsiteY1649" fmla="*/ 588249 h 1154859"/>
              <a:gd name="connsiteX1650" fmla="*/ 4884111 w 13558941"/>
              <a:gd name="connsiteY1650" fmla="*/ 588049 h 1154859"/>
              <a:gd name="connsiteX1651" fmla="*/ 4909201 w 13558941"/>
              <a:gd name="connsiteY1651" fmla="*/ 590656 h 1154859"/>
              <a:gd name="connsiteX1652" fmla="*/ 4909201 w 13558941"/>
              <a:gd name="connsiteY1652" fmla="*/ 590655 h 1154859"/>
              <a:gd name="connsiteX1653" fmla="*/ 5204538 w 13558941"/>
              <a:gd name="connsiteY1653" fmla="*/ 589652 h 1154859"/>
              <a:gd name="connsiteX1654" fmla="*/ 5205255 w 13558941"/>
              <a:gd name="connsiteY1654" fmla="*/ 576821 h 1154859"/>
              <a:gd name="connsiteX1655" fmla="*/ 5195936 w 13558941"/>
              <a:gd name="connsiteY1655" fmla="*/ 577020 h 1154859"/>
              <a:gd name="connsiteX1656" fmla="*/ 5183033 w 13558941"/>
              <a:gd name="connsiteY1656" fmla="*/ 579827 h 1154859"/>
              <a:gd name="connsiteX1657" fmla="*/ 5182675 w 13558941"/>
              <a:gd name="connsiteY1657" fmla="*/ 585240 h 1154859"/>
              <a:gd name="connsiteX1658" fmla="*/ 5204539 w 13558941"/>
              <a:gd name="connsiteY1658" fmla="*/ 589651 h 1154859"/>
              <a:gd name="connsiteX1659" fmla="*/ 5204538 w 13558941"/>
              <a:gd name="connsiteY1659" fmla="*/ 589652 h 1154859"/>
              <a:gd name="connsiteX1660" fmla="*/ 4910276 w 13558941"/>
              <a:gd name="connsiteY1660" fmla="*/ 589051 h 1154859"/>
              <a:gd name="connsiteX1661" fmla="*/ 4928914 w 13558941"/>
              <a:gd name="connsiteY1661" fmla="*/ 577423 h 1154859"/>
              <a:gd name="connsiteX1662" fmla="*/ 4889846 w 13558941"/>
              <a:gd name="connsiteY1662" fmla="*/ 577423 h 1154859"/>
              <a:gd name="connsiteX1663" fmla="*/ 4910276 w 13558941"/>
              <a:gd name="connsiteY1663" fmla="*/ 589051 h 1154859"/>
              <a:gd name="connsiteX1664" fmla="*/ 5420665 w 13558941"/>
              <a:gd name="connsiteY1664" fmla="*/ 587648 h 1154859"/>
              <a:gd name="connsiteX1665" fmla="*/ 5440737 w 13558941"/>
              <a:gd name="connsiteY1665" fmla="*/ 576420 h 1154859"/>
              <a:gd name="connsiteX1666" fmla="*/ 5403461 w 13558941"/>
              <a:gd name="connsiteY1666" fmla="*/ 576420 h 1154859"/>
              <a:gd name="connsiteX1667" fmla="*/ 5420665 w 13558941"/>
              <a:gd name="connsiteY1667" fmla="*/ 587648 h 1154859"/>
              <a:gd name="connsiteX1668" fmla="*/ 5424608 w 13558941"/>
              <a:gd name="connsiteY1668" fmla="*/ 587648 h 1154859"/>
              <a:gd name="connsiteX1669" fmla="*/ 5455074 w 13558941"/>
              <a:gd name="connsiteY1669" fmla="*/ 584239 h 1154859"/>
              <a:gd name="connsiteX1670" fmla="*/ 5520664 w 13558941"/>
              <a:gd name="connsiteY1670" fmla="*/ 576220 h 1154859"/>
              <a:gd name="connsiteX1671" fmla="*/ 5473353 w 13558941"/>
              <a:gd name="connsiteY1671" fmla="*/ 576420 h 1154859"/>
              <a:gd name="connsiteX1672" fmla="*/ 5472278 w 13558941"/>
              <a:gd name="connsiteY1672" fmla="*/ 576822 h 1154859"/>
              <a:gd name="connsiteX1673" fmla="*/ 5471562 w 13558941"/>
              <a:gd name="connsiteY1673" fmla="*/ 576420 h 1154859"/>
              <a:gd name="connsiteX1674" fmla="*/ 5444680 w 13558941"/>
              <a:gd name="connsiteY1674" fmla="*/ 576420 h 1154859"/>
              <a:gd name="connsiteX1675" fmla="*/ 5424609 w 13558941"/>
              <a:gd name="connsiteY1675" fmla="*/ 587648 h 1154859"/>
              <a:gd name="connsiteX1676" fmla="*/ 5424608 w 13558941"/>
              <a:gd name="connsiteY1676" fmla="*/ 587648 h 1154859"/>
              <a:gd name="connsiteX1677" fmla="*/ 5146833 w 13558941"/>
              <a:gd name="connsiteY1677" fmla="*/ 586044 h 1154859"/>
              <a:gd name="connsiteX1678" fmla="*/ 5161528 w 13558941"/>
              <a:gd name="connsiteY1678" fmla="*/ 582836 h 1154859"/>
              <a:gd name="connsiteX1679" fmla="*/ 5146474 w 13558941"/>
              <a:gd name="connsiteY1679" fmla="*/ 579828 h 1154859"/>
              <a:gd name="connsiteX1680" fmla="*/ 5146832 w 13558941"/>
              <a:gd name="connsiteY1680" fmla="*/ 586044 h 1154859"/>
              <a:gd name="connsiteX1681" fmla="*/ 5146833 w 13558941"/>
              <a:gd name="connsiteY1681" fmla="*/ 586044 h 1154859"/>
              <a:gd name="connsiteX1682" fmla="*/ 5179807 w 13558941"/>
              <a:gd name="connsiteY1682" fmla="*/ 584640 h 1154859"/>
              <a:gd name="connsiteX1683" fmla="*/ 5179807 w 13558941"/>
              <a:gd name="connsiteY1683" fmla="*/ 580430 h 1154859"/>
              <a:gd name="connsiteX1684" fmla="*/ 5169772 w 13558941"/>
              <a:gd name="connsiteY1684" fmla="*/ 582635 h 1154859"/>
              <a:gd name="connsiteX1685" fmla="*/ 5179807 w 13558941"/>
              <a:gd name="connsiteY1685" fmla="*/ 584640 h 1154859"/>
              <a:gd name="connsiteX1686" fmla="*/ 5165829 w 13558941"/>
              <a:gd name="connsiteY1686" fmla="*/ 581833 h 1154859"/>
              <a:gd name="connsiteX1687" fmla="*/ 5180166 w 13558941"/>
              <a:gd name="connsiteY1687" fmla="*/ 578626 h 1154859"/>
              <a:gd name="connsiteX1688" fmla="*/ 5180166 w 13558941"/>
              <a:gd name="connsiteY1688" fmla="*/ 577022 h 1154859"/>
              <a:gd name="connsiteX1689" fmla="*/ 5146474 w 13558941"/>
              <a:gd name="connsiteY1689" fmla="*/ 577022 h 1154859"/>
              <a:gd name="connsiteX1690" fmla="*/ 5146474 w 13558941"/>
              <a:gd name="connsiteY1690" fmla="*/ 578024 h 1154859"/>
              <a:gd name="connsiteX1691" fmla="*/ 5165829 w 13558941"/>
              <a:gd name="connsiteY1691" fmla="*/ 581833 h 1154859"/>
              <a:gd name="connsiteX1692" fmla="*/ 5183033 w 13558941"/>
              <a:gd name="connsiteY1692" fmla="*/ 577824 h 1154859"/>
              <a:gd name="connsiteX1693" fmla="*/ 5187334 w 13558941"/>
              <a:gd name="connsiteY1693" fmla="*/ 577022 h 1154859"/>
              <a:gd name="connsiteX1694" fmla="*/ 5183033 w 13558941"/>
              <a:gd name="connsiteY1694" fmla="*/ 577022 h 1154859"/>
              <a:gd name="connsiteX1695" fmla="*/ 5183033 w 13558941"/>
              <a:gd name="connsiteY1695" fmla="*/ 577824 h 1154859"/>
              <a:gd name="connsiteX1696" fmla="*/ 5143249 w 13558941"/>
              <a:gd name="connsiteY1696" fmla="*/ 577422 h 1154859"/>
              <a:gd name="connsiteX1697" fmla="*/ 5143249 w 13558941"/>
              <a:gd name="connsiteY1697" fmla="*/ 577021 h 1154859"/>
              <a:gd name="connsiteX1698" fmla="*/ 5141815 w 13558941"/>
              <a:gd name="connsiteY1698" fmla="*/ 577021 h 1154859"/>
              <a:gd name="connsiteX1699" fmla="*/ 5143249 w 13558941"/>
              <a:gd name="connsiteY1699" fmla="*/ 577422 h 1154859"/>
              <a:gd name="connsiteX1700" fmla="*/ 4866549 w 13558941"/>
              <a:gd name="connsiteY1700" fmla="*/ 575818 h 1154859"/>
              <a:gd name="connsiteX1701" fmla="*/ 5118159 w 13558941"/>
              <a:gd name="connsiteY1701" fmla="*/ 575217 h 1154859"/>
              <a:gd name="connsiteX1702" fmla="*/ 5114933 w 13558941"/>
              <a:gd name="connsiteY1702" fmla="*/ 535118 h 1154859"/>
              <a:gd name="connsiteX1703" fmla="*/ 5114933 w 13558941"/>
              <a:gd name="connsiteY1703" fmla="*/ 534918 h 1154859"/>
              <a:gd name="connsiteX1704" fmla="*/ 5114576 w 13558941"/>
              <a:gd name="connsiteY1704" fmla="*/ 534918 h 1154859"/>
              <a:gd name="connsiteX1705" fmla="*/ 5114576 w 13558941"/>
              <a:gd name="connsiteY1705" fmla="*/ 534718 h 1154859"/>
              <a:gd name="connsiteX1706" fmla="*/ 5114576 w 13558941"/>
              <a:gd name="connsiteY1706" fmla="*/ 534518 h 1154859"/>
              <a:gd name="connsiteX1707" fmla="*/ 5114576 w 13558941"/>
              <a:gd name="connsiteY1707" fmla="*/ 534319 h 1154859"/>
              <a:gd name="connsiteX1708" fmla="*/ 5114933 w 13558941"/>
              <a:gd name="connsiteY1708" fmla="*/ 534118 h 1154859"/>
              <a:gd name="connsiteX1709" fmla="*/ 5111708 w 13558941"/>
              <a:gd name="connsiteY1709" fmla="*/ 491212 h 1154859"/>
              <a:gd name="connsiteX1710" fmla="*/ 5111708 w 13558941"/>
              <a:gd name="connsiteY1710" fmla="*/ 491012 h 1154859"/>
              <a:gd name="connsiteX1711" fmla="*/ 5111708 w 13558941"/>
              <a:gd name="connsiteY1711" fmla="*/ 490811 h 1154859"/>
              <a:gd name="connsiteX1712" fmla="*/ 5111708 w 13558941"/>
              <a:gd name="connsiteY1712" fmla="*/ 490612 h 1154859"/>
              <a:gd name="connsiteX1713" fmla="*/ 5109916 w 13558941"/>
              <a:gd name="connsiteY1713" fmla="*/ 466348 h 1154859"/>
              <a:gd name="connsiteX1714" fmla="*/ 4874792 w 13558941"/>
              <a:gd name="connsiteY1714" fmla="*/ 402189 h 1154859"/>
              <a:gd name="connsiteX1715" fmla="*/ 4765116 w 13558941"/>
              <a:gd name="connsiteY1715" fmla="*/ 414620 h 1154859"/>
              <a:gd name="connsiteX1716" fmla="*/ 4764758 w 13558941"/>
              <a:gd name="connsiteY1716" fmla="*/ 414620 h 1154859"/>
              <a:gd name="connsiteX1717" fmla="*/ 4761532 w 13558941"/>
              <a:gd name="connsiteY1717" fmla="*/ 414620 h 1154859"/>
              <a:gd name="connsiteX1718" fmla="*/ 4761175 w 13558941"/>
              <a:gd name="connsiteY1718" fmla="*/ 416023 h 1154859"/>
              <a:gd name="connsiteX1719" fmla="*/ 4803827 w 13558941"/>
              <a:gd name="connsiteY1719" fmla="*/ 428855 h 1154859"/>
              <a:gd name="connsiteX1720" fmla="*/ 4809203 w 13558941"/>
              <a:gd name="connsiteY1720" fmla="*/ 428855 h 1154859"/>
              <a:gd name="connsiteX1721" fmla="*/ 4832859 w 13558941"/>
              <a:gd name="connsiteY1721" fmla="*/ 428855 h 1154859"/>
              <a:gd name="connsiteX1722" fmla="*/ 4833216 w 13558941"/>
              <a:gd name="connsiteY1722" fmla="*/ 428855 h 1154859"/>
              <a:gd name="connsiteX1723" fmla="*/ 4833216 w 13558941"/>
              <a:gd name="connsiteY1723" fmla="*/ 429857 h 1154859"/>
              <a:gd name="connsiteX1724" fmla="*/ 4813862 w 13558941"/>
              <a:gd name="connsiteY1724" fmla="*/ 432263 h 1154859"/>
              <a:gd name="connsiteX1725" fmla="*/ 5013143 w 13558941"/>
              <a:gd name="connsiteY1725" fmla="*/ 575016 h 1154859"/>
              <a:gd name="connsiteX1726" fmla="*/ 5012068 w 13558941"/>
              <a:gd name="connsiteY1726" fmla="*/ 575217 h 1154859"/>
              <a:gd name="connsiteX1727" fmla="*/ 4812429 w 13558941"/>
              <a:gd name="connsiteY1727" fmla="*/ 432464 h 1154859"/>
              <a:gd name="connsiteX1728" fmla="*/ 4754723 w 13558941"/>
              <a:gd name="connsiteY1728" fmla="*/ 439080 h 1154859"/>
              <a:gd name="connsiteX1729" fmla="*/ 4746838 w 13558941"/>
              <a:gd name="connsiteY1729" fmla="*/ 468353 h 1154859"/>
              <a:gd name="connsiteX1730" fmla="*/ 4866550 w 13558941"/>
              <a:gd name="connsiteY1730" fmla="*/ 575818 h 1154859"/>
              <a:gd name="connsiteX1731" fmla="*/ 4866549 w 13558941"/>
              <a:gd name="connsiteY1731" fmla="*/ 575818 h 1154859"/>
              <a:gd name="connsiteX1732" fmla="*/ 5121027 w 13558941"/>
              <a:gd name="connsiteY1732" fmla="*/ 575217 h 1154859"/>
              <a:gd name="connsiteX1733" fmla="*/ 5124252 w 13558941"/>
              <a:gd name="connsiteY1733" fmla="*/ 575217 h 1154859"/>
              <a:gd name="connsiteX1734" fmla="*/ 5121027 w 13558941"/>
              <a:gd name="connsiteY1734" fmla="*/ 574816 h 1154859"/>
              <a:gd name="connsiteX1735" fmla="*/ 5121027 w 13558941"/>
              <a:gd name="connsiteY1735" fmla="*/ 575217 h 1154859"/>
              <a:gd name="connsiteX1736" fmla="*/ 5133213 w 13558941"/>
              <a:gd name="connsiteY1736" fmla="*/ 575217 h 1154859"/>
              <a:gd name="connsiteX1737" fmla="*/ 5143249 w 13558941"/>
              <a:gd name="connsiteY1737" fmla="*/ 575217 h 1154859"/>
              <a:gd name="connsiteX1738" fmla="*/ 5143249 w 13558941"/>
              <a:gd name="connsiteY1738" fmla="*/ 571408 h 1154859"/>
              <a:gd name="connsiteX1739" fmla="*/ 5126761 w 13558941"/>
              <a:gd name="connsiteY1739" fmla="*/ 574014 h 1154859"/>
              <a:gd name="connsiteX1740" fmla="*/ 5133213 w 13558941"/>
              <a:gd name="connsiteY1740" fmla="*/ 575217 h 1154859"/>
              <a:gd name="connsiteX1741" fmla="*/ 5146474 w 13558941"/>
              <a:gd name="connsiteY1741" fmla="*/ 575217 h 1154859"/>
              <a:gd name="connsiteX1742" fmla="*/ 5180166 w 13558941"/>
              <a:gd name="connsiteY1742" fmla="*/ 575016 h 1154859"/>
              <a:gd name="connsiteX1743" fmla="*/ 5180166 w 13558941"/>
              <a:gd name="connsiteY1743" fmla="*/ 571407 h 1154859"/>
              <a:gd name="connsiteX1744" fmla="*/ 5161886 w 13558941"/>
              <a:gd name="connsiteY1744" fmla="*/ 568600 h 1154859"/>
              <a:gd name="connsiteX1745" fmla="*/ 5146474 w 13558941"/>
              <a:gd name="connsiteY1745" fmla="*/ 571006 h 1154859"/>
              <a:gd name="connsiteX1746" fmla="*/ 5146474 w 13558941"/>
              <a:gd name="connsiteY1746" fmla="*/ 575217 h 1154859"/>
              <a:gd name="connsiteX1747" fmla="*/ 5183033 w 13558941"/>
              <a:gd name="connsiteY1747" fmla="*/ 575016 h 1154859"/>
              <a:gd name="connsiteX1748" fmla="*/ 5194861 w 13558941"/>
              <a:gd name="connsiteY1748" fmla="*/ 575016 h 1154859"/>
              <a:gd name="connsiteX1749" fmla="*/ 5199162 w 13558941"/>
              <a:gd name="connsiteY1749" fmla="*/ 574215 h 1154859"/>
              <a:gd name="connsiteX1750" fmla="*/ 5183033 w 13558941"/>
              <a:gd name="connsiteY1750" fmla="*/ 571809 h 1154859"/>
              <a:gd name="connsiteX1751" fmla="*/ 5183033 w 13558941"/>
              <a:gd name="connsiteY1751" fmla="*/ 575017 h 1154859"/>
              <a:gd name="connsiteX1752" fmla="*/ 5183033 w 13558941"/>
              <a:gd name="connsiteY1752" fmla="*/ 575016 h 1154859"/>
              <a:gd name="connsiteX1753" fmla="*/ 5204897 w 13558941"/>
              <a:gd name="connsiteY1753" fmla="*/ 575016 h 1154859"/>
              <a:gd name="connsiteX1754" fmla="*/ 5205255 w 13558941"/>
              <a:gd name="connsiteY1754" fmla="*/ 575016 h 1154859"/>
              <a:gd name="connsiteX1755" fmla="*/ 5205255 w 13558941"/>
              <a:gd name="connsiteY1755" fmla="*/ 574816 h 1154859"/>
              <a:gd name="connsiteX1756" fmla="*/ 5204897 w 13558941"/>
              <a:gd name="connsiteY1756" fmla="*/ 574816 h 1154859"/>
              <a:gd name="connsiteX1757" fmla="*/ 5204897 w 13558941"/>
              <a:gd name="connsiteY1757" fmla="*/ 575016 h 1154859"/>
              <a:gd name="connsiteX1758" fmla="*/ 5208481 w 13558941"/>
              <a:gd name="connsiteY1758" fmla="*/ 575016 h 1154859"/>
              <a:gd name="connsiteX1759" fmla="*/ 5279448 w 13558941"/>
              <a:gd name="connsiteY1759" fmla="*/ 575016 h 1154859"/>
              <a:gd name="connsiteX1760" fmla="*/ 5212065 w 13558941"/>
              <a:gd name="connsiteY1760" fmla="*/ 518677 h 1154859"/>
              <a:gd name="connsiteX1761" fmla="*/ 5210991 w 13558941"/>
              <a:gd name="connsiteY1761" fmla="*/ 533712 h 1154859"/>
              <a:gd name="connsiteX1762" fmla="*/ 5210991 w 13558941"/>
              <a:gd name="connsiteY1762" fmla="*/ 533912 h 1154859"/>
              <a:gd name="connsiteX1763" fmla="*/ 5211348 w 13558941"/>
              <a:gd name="connsiteY1763" fmla="*/ 534112 h 1154859"/>
              <a:gd name="connsiteX1764" fmla="*/ 5211348 w 13558941"/>
              <a:gd name="connsiteY1764" fmla="*/ 534312 h 1154859"/>
              <a:gd name="connsiteX1765" fmla="*/ 5211348 w 13558941"/>
              <a:gd name="connsiteY1765" fmla="*/ 534511 h 1154859"/>
              <a:gd name="connsiteX1766" fmla="*/ 5210991 w 13558941"/>
              <a:gd name="connsiteY1766" fmla="*/ 534712 h 1154859"/>
              <a:gd name="connsiteX1767" fmla="*/ 5210991 w 13558941"/>
              <a:gd name="connsiteY1767" fmla="*/ 534912 h 1154859"/>
              <a:gd name="connsiteX1768" fmla="*/ 5208482 w 13558941"/>
              <a:gd name="connsiteY1768" fmla="*/ 575011 h 1154859"/>
              <a:gd name="connsiteX1769" fmla="*/ 5208481 w 13558941"/>
              <a:gd name="connsiteY1769" fmla="*/ 575016 h 1154859"/>
              <a:gd name="connsiteX1770" fmla="*/ 5280165 w 13558941"/>
              <a:gd name="connsiteY1770" fmla="*/ 575016 h 1154859"/>
              <a:gd name="connsiteX1771" fmla="*/ 5469769 w 13558941"/>
              <a:gd name="connsiteY1771" fmla="*/ 574816 h 1154859"/>
              <a:gd name="connsiteX1772" fmla="*/ 5217083 w 13558941"/>
              <a:gd name="connsiteY1772" fmla="*/ 439080 h 1154859"/>
              <a:gd name="connsiteX1773" fmla="*/ 5215649 w 13558941"/>
              <a:gd name="connsiteY1773" fmla="*/ 460734 h 1154859"/>
              <a:gd name="connsiteX1774" fmla="*/ 5214932 w 13558941"/>
              <a:gd name="connsiteY1774" fmla="*/ 475771 h 1154859"/>
              <a:gd name="connsiteX1775" fmla="*/ 5213499 w 13558941"/>
              <a:gd name="connsiteY1775" fmla="*/ 490808 h 1154859"/>
              <a:gd name="connsiteX1776" fmla="*/ 5213856 w 13558941"/>
              <a:gd name="connsiteY1776" fmla="*/ 491007 h 1154859"/>
              <a:gd name="connsiteX1777" fmla="*/ 5213856 w 13558941"/>
              <a:gd name="connsiteY1777" fmla="*/ 491207 h 1154859"/>
              <a:gd name="connsiteX1778" fmla="*/ 5213856 w 13558941"/>
              <a:gd name="connsiteY1778" fmla="*/ 491406 h 1154859"/>
              <a:gd name="connsiteX1779" fmla="*/ 5213499 w 13558941"/>
              <a:gd name="connsiteY1779" fmla="*/ 491406 h 1154859"/>
              <a:gd name="connsiteX1780" fmla="*/ 5212782 w 13558941"/>
              <a:gd name="connsiteY1780" fmla="*/ 505241 h 1154859"/>
              <a:gd name="connsiteX1781" fmla="*/ 5212782 w 13558941"/>
              <a:gd name="connsiteY1781" fmla="*/ 505442 h 1154859"/>
              <a:gd name="connsiteX1782" fmla="*/ 5212782 w 13558941"/>
              <a:gd name="connsiteY1782" fmla="*/ 505641 h 1154859"/>
              <a:gd name="connsiteX1783" fmla="*/ 5212782 w 13558941"/>
              <a:gd name="connsiteY1783" fmla="*/ 505841 h 1154859"/>
              <a:gd name="connsiteX1784" fmla="*/ 5212782 w 13558941"/>
              <a:gd name="connsiteY1784" fmla="*/ 506041 h 1154859"/>
              <a:gd name="connsiteX1785" fmla="*/ 5212065 w 13558941"/>
              <a:gd name="connsiteY1785" fmla="*/ 518071 h 1154859"/>
              <a:gd name="connsiteX1786" fmla="*/ 5280165 w 13558941"/>
              <a:gd name="connsiteY1786" fmla="*/ 575012 h 1154859"/>
              <a:gd name="connsiteX1787" fmla="*/ 5280165 w 13558941"/>
              <a:gd name="connsiteY1787" fmla="*/ 575016 h 1154859"/>
              <a:gd name="connsiteX1788" fmla="*/ 5204897 w 13558941"/>
              <a:gd name="connsiteY1788" fmla="*/ 573412 h 1154859"/>
              <a:gd name="connsiteX1789" fmla="*/ 5205254 w 13558941"/>
              <a:gd name="connsiteY1789" fmla="*/ 573412 h 1154859"/>
              <a:gd name="connsiteX1790" fmla="*/ 5206329 w 13558941"/>
              <a:gd name="connsiteY1790" fmla="*/ 561984 h 1154859"/>
              <a:gd name="connsiteX1791" fmla="*/ 5183032 w 13558941"/>
              <a:gd name="connsiteY1791" fmla="*/ 565392 h 1154859"/>
              <a:gd name="connsiteX1792" fmla="*/ 5183032 w 13558941"/>
              <a:gd name="connsiteY1792" fmla="*/ 570004 h 1154859"/>
              <a:gd name="connsiteX1793" fmla="*/ 5204537 w 13558941"/>
              <a:gd name="connsiteY1793" fmla="*/ 573212 h 1154859"/>
              <a:gd name="connsiteX1794" fmla="*/ 5204895 w 13558941"/>
              <a:gd name="connsiteY1794" fmla="*/ 573212 h 1154859"/>
              <a:gd name="connsiteX1795" fmla="*/ 5204895 w 13558941"/>
              <a:gd name="connsiteY1795" fmla="*/ 573413 h 1154859"/>
              <a:gd name="connsiteX1796" fmla="*/ 5204897 w 13558941"/>
              <a:gd name="connsiteY1796" fmla="*/ 573412 h 1154859"/>
              <a:gd name="connsiteX1797" fmla="*/ 5121027 w 13558941"/>
              <a:gd name="connsiteY1797" fmla="*/ 572811 h 1154859"/>
              <a:gd name="connsiteX1798" fmla="*/ 5143249 w 13558941"/>
              <a:gd name="connsiteY1798" fmla="*/ 569403 h 1154859"/>
              <a:gd name="connsiteX1799" fmla="*/ 5143249 w 13558941"/>
              <a:gd name="connsiteY1799" fmla="*/ 565794 h 1154859"/>
              <a:gd name="connsiteX1800" fmla="*/ 5120310 w 13558941"/>
              <a:gd name="connsiteY1800" fmla="*/ 562386 h 1154859"/>
              <a:gd name="connsiteX1801" fmla="*/ 5121027 w 13558941"/>
              <a:gd name="connsiteY1801" fmla="*/ 572811 h 1154859"/>
              <a:gd name="connsiteX1802" fmla="*/ 5180166 w 13558941"/>
              <a:gd name="connsiteY1802" fmla="*/ 569403 h 1154859"/>
              <a:gd name="connsiteX1803" fmla="*/ 5180166 w 13558941"/>
              <a:gd name="connsiteY1803" fmla="*/ 565994 h 1154859"/>
              <a:gd name="connsiteX1804" fmla="*/ 5167979 w 13558941"/>
              <a:gd name="connsiteY1804" fmla="*/ 567799 h 1154859"/>
              <a:gd name="connsiteX1805" fmla="*/ 5180166 w 13558941"/>
              <a:gd name="connsiteY1805" fmla="*/ 569403 h 1154859"/>
              <a:gd name="connsiteX1806" fmla="*/ 5146116 w 13558941"/>
              <a:gd name="connsiteY1806" fmla="*/ 569202 h 1154859"/>
              <a:gd name="connsiteX1807" fmla="*/ 5155793 w 13558941"/>
              <a:gd name="connsiteY1807" fmla="*/ 567799 h 1154859"/>
              <a:gd name="connsiteX1808" fmla="*/ 5146116 w 13558941"/>
              <a:gd name="connsiteY1808" fmla="*/ 566195 h 1154859"/>
              <a:gd name="connsiteX1809" fmla="*/ 5146116 w 13558941"/>
              <a:gd name="connsiteY1809" fmla="*/ 569202 h 1154859"/>
              <a:gd name="connsiteX1810" fmla="*/ 5161886 w 13558941"/>
              <a:gd name="connsiteY1810" fmla="*/ 566796 h 1154859"/>
              <a:gd name="connsiteX1811" fmla="*/ 5180166 w 13558941"/>
              <a:gd name="connsiteY1811" fmla="*/ 563989 h 1154859"/>
              <a:gd name="connsiteX1812" fmla="*/ 5180166 w 13558941"/>
              <a:gd name="connsiteY1812" fmla="*/ 557974 h 1154859"/>
              <a:gd name="connsiteX1813" fmla="*/ 5163678 w 13558941"/>
              <a:gd name="connsiteY1813" fmla="*/ 555569 h 1154859"/>
              <a:gd name="connsiteX1814" fmla="*/ 5145757 w 13558941"/>
              <a:gd name="connsiteY1814" fmla="*/ 558175 h 1154859"/>
              <a:gd name="connsiteX1815" fmla="*/ 5146116 w 13558941"/>
              <a:gd name="connsiteY1815" fmla="*/ 564390 h 1154859"/>
              <a:gd name="connsiteX1816" fmla="*/ 5161886 w 13558941"/>
              <a:gd name="connsiteY1816" fmla="*/ 566796 h 1154859"/>
              <a:gd name="connsiteX1817" fmla="*/ 5143249 w 13558941"/>
              <a:gd name="connsiteY1817" fmla="*/ 563989 h 1154859"/>
              <a:gd name="connsiteX1818" fmla="*/ 5142891 w 13558941"/>
              <a:gd name="connsiteY1818" fmla="*/ 558777 h 1154859"/>
              <a:gd name="connsiteX1819" fmla="*/ 5125687 w 13558941"/>
              <a:gd name="connsiteY1819" fmla="*/ 561383 h 1154859"/>
              <a:gd name="connsiteX1820" fmla="*/ 5143249 w 13558941"/>
              <a:gd name="connsiteY1820" fmla="*/ 563989 h 1154859"/>
              <a:gd name="connsiteX1821" fmla="*/ 5183033 w 13558941"/>
              <a:gd name="connsiteY1821" fmla="*/ 563588 h 1154859"/>
              <a:gd name="connsiteX1822" fmla="*/ 5200237 w 13558941"/>
              <a:gd name="connsiteY1822" fmla="*/ 560981 h 1154859"/>
              <a:gd name="connsiteX1823" fmla="*/ 5183392 w 13558941"/>
              <a:gd name="connsiteY1823" fmla="*/ 558375 h 1154859"/>
              <a:gd name="connsiteX1824" fmla="*/ 5183034 w 13558941"/>
              <a:gd name="connsiteY1824" fmla="*/ 563588 h 1154859"/>
              <a:gd name="connsiteX1825" fmla="*/ 5183033 w 13558941"/>
              <a:gd name="connsiteY1825" fmla="*/ 563588 h 1154859"/>
              <a:gd name="connsiteX1826" fmla="*/ 5120310 w 13558941"/>
              <a:gd name="connsiteY1826" fmla="*/ 560380 h 1154859"/>
              <a:gd name="connsiteX1827" fmla="*/ 5142890 w 13558941"/>
              <a:gd name="connsiteY1827" fmla="*/ 556972 h 1154859"/>
              <a:gd name="connsiteX1828" fmla="*/ 5142890 w 13558941"/>
              <a:gd name="connsiteY1828" fmla="*/ 552160 h 1154859"/>
              <a:gd name="connsiteX1829" fmla="*/ 5119234 w 13558941"/>
              <a:gd name="connsiteY1829" fmla="*/ 548751 h 1154859"/>
              <a:gd name="connsiteX1830" fmla="*/ 5120309 w 13558941"/>
              <a:gd name="connsiteY1830" fmla="*/ 560380 h 1154859"/>
              <a:gd name="connsiteX1831" fmla="*/ 5120310 w 13558941"/>
              <a:gd name="connsiteY1831" fmla="*/ 560380 h 1154859"/>
              <a:gd name="connsiteX1832" fmla="*/ 5206330 w 13558941"/>
              <a:gd name="connsiteY1832" fmla="*/ 560179 h 1154859"/>
              <a:gd name="connsiteX1833" fmla="*/ 5206688 w 13558941"/>
              <a:gd name="connsiteY1833" fmla="*/ 548952 h 1154859"/>
              <a:gd name="connsiteX1834" fmla="*/ 5183391 w 13558941"/>
              <a:gd name="connsiteY1834" fmla="*/ 552561 h 1154859"/>
              <a:gd name="connsiteX1835" fmla="*/ 5183391 w 13558941"/>
              <a:gd name="connsiteY1835" fmla="*/ 556771 h 1154859"/>
              <a:gd name="connsiteX1836" fmla="*/ 5206330 w 13558941"/>
              <a:gd name="connsiteY1836" fmla="*/ 560179 h 1154859"/>
              <a:gd name="connsiteX1837" fmla="*/ 5145757 w 13558941"/>
              <a:gd name="connsiteY1837" fmla="*/ 556571 h 1154859"/>
              <a:gd name="connsiteX1838" fmla="*/ 5157944 w 13558941"/>
              <a:gd name="connsiteY1838" fmla="*/ 554566 h 1154859"/>
              <a:gd name="connsiteX1839" fmla="*/ 5145757 w 13558941"/>
              <a:gd name="connsiteY1839" fmla="*/ 552761 h 1154859"/>
              <a:gd name="connsiteX1840" fmla="*/ 5145757 w 13558941"/>
              <a:gd name="connsiteY1840" fmla="*/ 556571 h 1154859"/>
              <a:gd name="connsiteX1841" fmla="*/ 5180166 w 13558941"/>
              <a:gd name="connsiteY1841" fmla="*/ 556169 h 1154859"/>
              <a:gd name="connsiteX1842" fmla="*/ 5180166 w 13558941"/>
              <a:gd name="connsiteY1842" fmla="*/ 553162 h 1154859"/>
              <a:gd name="connsiteX1843" fmla="*/ 5169772 w 13558941"/>
              <a:gd name="connsiteY1843" fmla="*/ 554565 h 1154859"/>
              <a:gd name="connsiteX1844" fmla="*/ 5180166 w 13558941"/>
              <a:gd name="connsiteY1844" fmla="*/ 556169 h 1154859"/>
              <a:gd name="connsiteX1845" fmla="*/ 5163678 w 13558941"/>
              <a:gd name="connsiteY1845" fmla="*/ 553763 h 1154859"/>
              <a:gd name="connsiteX1846" fmla="*/ 5180166 w 13558941"/>
              <a:gd name="connsiteY1846" fmla="*/ 551157 h 1154859"/>
              <a:gd name="connsiteX1847" fmla="*/ 5180166 w 13558941"/>
              <a:gd name="connsiteY1847" fmla="*/ 545342 h 1154859"/>
              <a:gd name="connsiteX1848" fmla="*/ 5161886 w 13558941"/>
              <a:gd name="connsiteY1848" fmla="*/ 542535 h 1154859"/>
              <a:gd name="connsiteX1849" fmla="*/ 5145757 w 13558941"/>
              <a:gd name="connsiteY1849" fmla="*/ 544941 h 1154859"/>
              <a:gd name="connsiteX1850" fmla="*/ 5145757 w 13558941"/>
              <a:gd name="connsiteY1850" fmla="*/ 550956 h 1154859"/>
              <a:gd name="connsiteX1851" fmla="*/ 5163678 w 13558941"/>
              <a:gd name="connsiteY1851" fmla="*/ 553763 h 1154859"/>
              <a:gd name="connsiteX1852" fmla="*/ 5183392 w 13558941"/>
              <a:gd name="connsiteY1852" fmla="*/ 550956 h 1154859"/>
              <a:gd name="connsiteX1853" fmla="*/ 5200237 w 13558941"/>
              <a:gd name="connsiteY1853" fmla="*/ 548149 h 1154859"/>
              <a:gd name="connsiteX1854" fmla="*/ 5183392 w 13558941"/>
              <a:gd name="connsiteY1854" fmla="*/ 545743 h 1154859"/>
              <a:gd name="connsiteX1855" fmla="*/ 5183392 w 13558941"/>
              <a:gd name="connsiteY1855" fmla="*/ 550956 h 1154859"/>
              <a:gd name="connsiteX1856" fmla="*/ 5142890 w 13558941"/>
              <a:gd name="connsiteY1856" fmla="*/ 550555 h 1154859"/>
              <a:gd name="connsiteX1857" fmla="*/ 5142532 w 13558941"/>
              <a:gd name="connsiteY1857" fmla="*/ 545342 h 1154859"/>
              <a:gd name="connsiteX1858" fmla="*/ 5125328 w 13558941"/>
              <a:gd name="connsiteY1858" fmla="*/ 547948 h 1154859"/>
              <a:gd name="connsiteX1859" fmla="*/ 5142891 w 13558941"/>
              <a:gd name="connsiteY1859" fmla="*/ 550555 h 1154859"/>
              <a:gd name="connsiteX1860" fmla="*/ 5142890 w 13558941"/>
              <a:gd name="connsiteY1860" fmla="*/ 550555 h 1154859"/>
              <a:gd name="connsiteX1861" fmla="*/ 5206689 w 13558941"/>
              <a:gd name="connsiteY1861" fmla="*/ 547547 h 1154859"/>
              <a:gd name="connsiteX1862" fmla="*/ 5207047 w 13558941"/>
              <a:gd name="connsiteY1862" fmla="*/ 547547 h 1154859"/>
              <a:gd name="connsiteX1863" fmla="*/ 5207764 w 13558941"/>
              <a:gd name="connsiteY1863" fmla="*/ 535518 h 1154859"/>
              <a:gd name="connsiteX1864" fmla="*/ 5183391 w 13558941"/>
              <a:gd name="connsiteY1864" fmla="*/ 539327 h 1154859"/>
              <a:gd name="connsiteX1865" fmla="*/ 5183391 w 13558941"/>
              <a:gd name="connsiteY1865" fmla="*/ 543939 h 1154859"/>
              <a:gd name="connsiteX1866" fmla="*/ 5206688 w 13558941"/>
              <a:gd name="connsiteY1866" fmla="*/ 547547 h 1154859"/>
              <a:gd name="connsiteX1867" fmla="*/ 5206689 w 13558941"/>
              <a:gd name="connsiteY1867" fmla="*/ 547547 h 1154859"/>
              <a:gd name="connsiteX1868" fmla="*/ 5118876 w 13558941"/>
              <a:gd name="connsiteY1868" fmla="*/ 547146 h 1154859"/>
              <a:gd name="connsiteX1869" fmla="*/ 5142532 w 13558941"/>
              <a:gd name="connsiteY1869" fmla="*/ 543537 h 1154859"/>
              <a:gd name="connsiteX1870" fmla="*/ 5142532 w 13558941"/>
              <a:gd name="connsiteY1870" fmla="*/ 539527 h 1154859"/>
              <a:gd name="connsiteX1871" fmla="*/ 5118518 w 13558941"/>
              <a:gd name="connsiteY1871" fmla="*/ 535918 h 1154859"/>
              <a:gd name="connsiteX1872" fmla="*/ 5118876 w 13558941"/>
              <a:gd name="connsiteY1872" fmla="*/ 547146 h 1154859"/>
              <a:gd name="connsiteX1873" fmla="*/ 5180166 w 13558941"/>
              <a:gd name="connsiteY1873" fmla="*/ 543537 h 1154859"/>
              <a:gd name="connsiteX1874" fmla="*/ 5180166 w 13558941"/>
              <a:gd name="connsiteY1874" fmla="*/ 539527 h 1154859"/>
              <a:gd name="connsiteX1875" fmla="*/ 5167621 w 13558941"/>
              <a:gd name="connsiteY1875" fmla="*/ 541733 h 1154859"/>
              <a:gd name="connsiteX1876" fmla="*/ 5180166 w 13558941"/>
              <a:gd name="connsiteY1876" fmla="*/ 543537 h 1154859"/>
              <a:gd name="connsiteX1877" fmla="*/ 5145399 w 13558941"/>
              <a:gd name="connsiteY1877" fmla="*/ 542936 h 1154859"/>
              <a:gd name="connsiteX1878" fmla="*/ 5155793 w 13558941"/>
              <a:gd name="connsiteY1878" fmla="*/ 541533 h 1154859"/>
              <a:gd name="connsiteX1879" fmla="*/ 5145399 w 13558941"/>
              <a:gd name="connsiteY1879" fmla="*/ 539929 h 1154859"/>
              <a:gd name="connsiteX1880" fmla="*/ 5145399 w 13558941"/>
              <a:gd name="connsiteY1880" fmla="*/ 542936 h 1154859"/>
              <a:gd name="connsiteX1881" fmla="*/ 5161886 w 13558941"/>
              <a:gd name="connsiteY1881" fmla="*/ 540731 h 1154859"/>
              <a:gd name="connsiteX1882" fmla="*/ 5180166 w 13558941"/>
              <a:gd name="connsiteY1882" fmla="*/ 537924 h 1154859"/>
              <a:gd name="connsiteX1883" fmla="*/ 5180166 w 13558941"/>
              <a:gd name="connsiteY1883" fmla="*/ 530706 h 1154859"/>
              <a:gd name="connsiteX1884" fmla="*/ 5164037 w 13558941"/>
              <a:gd name="connsiteY1884" fmla="*/ 528300 h 1154859"/>
              <a:gd name="connsiteX1885" fmla="*/ 5145399 w 13558941"/>
              <a:gd name="connsiteY1885" fmla="*/ 531107 h 1154859"/>
              <a:gd name="connsiteX1886" fmla="*/ 5145399 w 13558941"/>
              <a:gd name="connsiteY1886" fmla="*/ 538325 h 1154859"/>
              <a:gd name="connsiteX1887" fmla="*/ 5161886 w 13558941"/>
              <a:gd name="connsiteY1887" fmla="*/ 540731 h 1154859"/>
              <a:gd name="connsiteX1888" fmla="*/ 5142532 w 13558941"/>
              <a:gd name="connsiteY1888" fmla="*/ 537723 h 1154859"/>
              <a:gd name="connsiteX1889" fmla="*/ 5142174 w 13558941"/>
              <a:gd name="connsiteY1889" fmla="*/ 531508 h 1154859"/>
              <a:gd name="connsiteX1890" fmla="*/ 5122102 w 13558941"/>
              <a:gd name="connsiteY1890" fmla="*/ 534716 h 1154859"/>
              <a:gd name="connsiteX1891" fmla="*/ 5142532 w 13558941"/>
              <a:gd name="connsiteY1891" fmla="*/ 537723 h 1154859"/>
              <a:gd name="connsiteX1892" fmla="*/ 5183392 w 13558941"/>
              <a:gd name="connsiteY1892" fmla="*/ 537322 h 1154859"/>
              <a:gd name="connsiteX1893" fmla="*/ 5203821 w 13558941"/>
              <a:gd name="connsiteY1893" fmla="*/ 534314 h 1154859"/>
              <a:gd name="connsiteX1894" fmla="*/ 5183392 w 13558941"/>
              <a:gd name="connsiteY1894" fmla="*/ 531307 h 1154859"/>
              <a:gd name="connsiteX1895" fmla="*/ 5183392 w 13558941"/>
              <a:gd name="connsiteY1895" fmla="*/ 537322 h 1154859"/>
              <a:gd name="connsiteX1896" fmla="*/ 5118159 w 13558941"/>
              <a:gd name="connsiteY1896" fmla="*/ 533512 h 1154859"/>
              <a:gd name="connsiteX1897" fmla="*/ 5142173 w 13558941"/>
              <a:gd name="connsiteY1897" fmla="*/ 529903 h 1154859"/>
              <a:gd name="connsiteX1898" fmla="*/ 5142173 w 13558941"/>
              <a:gd name="connsiteY1898" fmla="*/ 524891 h 1154859"/>
              <a:gd name="connsiteX1899" fmla="*/ 5117084 w 13558941"/>
              <a:gd name="connsiteY1899" fmla="*/ 521082 h 1154859"/>
              <a:gd name="connsiteX1900" fmla="*/ 5118159 w 13558941"/>
              <a:gd name="connsiteY1900" fmla="*/ 533512 h 1154859"/>
              <a:gd name="connsiteX1901" fmla="*/ 5208122 w 13558941"/>
              <a:gd name="connsiteY1901" fmla="*/ 533111 h 1154859"/>
              <a:gd name="connsiteX1902" fmla="*/ 5208839 w 13558941"/>
              <a:gd name="connsiteY1902" fmla="*/ 521482 h 1154859"/>
              <a:gd name="connsiteX1903" fmla="*/ 5183392 w 13558941"/>
              <a:gd name="connsiteY1903" fmla="*/ 525292 h 1154859"/>
              <a:gd name="connsiteX1904" fmla="*/ 5183392 w 13558941"/>
              <a:gd name="connsiteY1904" fmla="*/ 529502 h 1154859"/>
              <a:gd name="connsiteX1905" fmla="*/ 5208122 w 13558941"/>
              <a:gd name="connsiteY1905" fmla="*/ 533111 h 1154859"/>
              <a:gd name="connsiteX1906" fmla="*/ 5145399 w 13558941"/>
              <a:gd name="connsiteY1906" fmla="*/ 529302 h 1154859"/>
              <a:gd name="connsiteX1907" fmla="*/ 5157944 w 13558941"/>
              <a:gd name="connsiteY1907" fmla="*/ 527296 h 1154859"/>
              <a:gd name="connsiteX1908" fmla="*/ 5145399 w 13558941"/>
              <a:gd name="connsiteY1908" fmla="*/ 525492 h 1154859"/>
              <a:gd name="connsiteX1909" fmla="*/ 5145399 w 13558941"/>
              <a:gd name="connsiteY1909" fmla="*/ 529302 h 1154859"/>
              <a:gd name="connsiteX1910" fmla="*/ 5180166 w 13558941"/>
              <a:gd name="connsiteY1910" fmla="*/ 529102 h 1154859"/>
              <a:gd name="connsiteX1911" fmla="*/ 5180166 w 13558941"/>
              <a:gd name="connsiteY1911" fmla="*/ 525693 h 1154859"/>
              <a:gd name="connsiteX1912" fmla="*/ 5169772 w 13558941"/>
              <a:gd name="connsiteY1912" fmla="*/ 527498 h 1154859"/>
              <a:gd name="connsiteX1913" fmla="*/ 5180166 w 13558941"/>
              <a:gd name="connsiteY1913" fmla="*/ 529102 h 1154859"/>
              <a:gd name="connsiteX1914" fmla="*/ 5163678 w 13558941"/>
              <a:gd name="connsiteY1914" fmla="*/ 526495 h 1154859"/>
              <a:gd name="connsiteX1915" fmla="*/ 5180524 w 13558941"/>
              <a:gd name="connsiteY1915" fmla="*/ 523889 h 1154859"/>
              <a:gd name="connsiteX1916" fmla="*/ 5180524 w 13558941"/>
              <a:gd name="connsiteY1916" fmla="*/ 516872 h 1154859"/>
              <a:gd name="connsiteX1917" fmla="*/ 5161886 w 13558941"/>
              <a:gd name="connsiteY1917" fmla="*/ 514065 h 1154859"/>
              <a:gd name="connsiteX1918" fmla="*/ 5145041 w 13558941"/>
              <a:gd name="connsiteY1918" fmla="*/ 516471 h 1154859"/>
              <a:gd name="connsiteX1919" fmla="*/ 5145399 w 13558941"/>
              <a:gd name="connsiteY1919" fmla="*/ 523688 h 1154859"/>
              <a:gd name="connsiteX1920" fmla="*/ 5163678 w 13558941"/>
              <a:gd name="connsiteY1920" fmla="*/ 526495 h 1154859"/>
              <a:gd name="connsiteX1921" fmla="*/ 5183750 w 13558941"/>
              <a:gd name="connsiteY1921" fmla="*/ 523488 h 1154859"/>
              <a:gd name="connsiteX1922" fmla="*/ 5203821 w 13558941"/>
              <a:gd name="connsiteY1922" fmla="*/ 520481 h 1154859"/>
              <a:gd name="connsiteX1923" fmla="*/ 5183750 w 13558941"/>
              <a:gd name="connsiteY1923" fmla="*/ 517473 h 1154859"/>
              <a:gd name="connsiteX1924" fmla="*/ 5183750 w 13558941"/>
              <a:gd name="connsiteY1924" fmla="*/ 523488 h 1154859"/>
              <a:gd name="connsiteX1925" fmla="*/ 5141815 w 13558941"/>
              <a:gd name="connsiteY1925" fmla="*/ 523288 h 1154859"/>
              <a:gd name="connsiteX1926" fmla="*/ 5141815 w 13558941"/>
              <a:gd name="connsiteY1926" fmla="*/ 517073 h 1154859"/>
              <a:gd name="connsiteX1927" fmla="*/ 5121743 w 13558941"/>
              <a:gd name="connsiteY1927" fmla="*/ 520080 h 1154859"/>
              <a:gd name="connsiteX1928" fmla="*/ 5141815 w 13558941"/>
              <a:gd name="connsiteY1928" fmla="*/ 523288 h 1154859"/>
              <a:gd name="connsiteX1929" fmla="*/ 5208839 w 13558941"/>
              <a:gd name="connsiteY1929" fmla="*/ 519479 h 1154859"/>
              <a:gd name="connsiteX1930" fmla="*/ 5208839 w 13558941"/>
              <a:gd name="connsiteY1930" fmla="*/ 516672 h 1154859"/>
              <a:gd name="connsiteX1931" fmla="*/ 5196295 w 13558941"/>
              <a:gd name="connsiteY1931" fmla="*/ 508853 h 1154859"/>
              <a:gd name="connsiteX1932" fmla="*/ 5183750 w 13558941"/>
              <a:gd name="connsiteY1932" fmla="*/ 510858 h 1154859"/>
              <a:gd name="connsiteX1933" fmla="*/ 5183750 w 13558941"/>
              <a:gd name="connsiteY1933" fmla="*/ 515469 h 1154859"/>
              <a:gd name="connsiteX1934" fmla="*/ 5208839 w 13558941"/>
              <a:gd name="connsiteY1934" fmla="*/ 519479 h 1154859"/>
              <a:gd name="connsiteX1935" fmla="*/ 5117084 w 13558941"/>
              <a:gd name="connsiteY1935" fmla="*/ 519078 h 1154859"/>
              <a:gd name="connsiteX1936" fmla="*/ 5141815 w 13558941"/>
              <a:gd name="connsiteY1936" fmla="*/ 515469 h 1154859"/>
              <a:gd name="connsiteX1937" fmla="*/ 5141457 w 13558941"/>
              <a:gd name="connsiteY1937" fmla="*/ 511058 h 1154859"/>
              <a:gd name="connsiteX1938" fmla="*/ 5116368 w 13558941"/>
              <a:gd name="connsiteY1938" fmla="*/ 507248 h 1154859"/>
              <a:gd name="connsiteX1939" fmla="*/ 5117085 w 13558941"/>
              <a:gd name="connsiteY1939" fmla="*/ 519078 h 1154859"/>
              <a:gd name="connsiteX1940" fmla="*/ 5117084 w 13558941"/>
              <a:gd name="connsiteY1940" fmla="*/ 519078 h 1154859"/>
              <a:gd name="connsiteX1941" fmla="*/ 5209198 w 13558941"/>
              <a:gd name="connsiteY1941" fmla="*/ 516070 h 1154859"/>
              <a:gd name="connsiteX1942" fmla="*/ 5209556 w 13558941"/>
              <a:gd name="connsiteY1942" fmla="*/ 506847 h 1154859"/>
              <a:gd name="connsiteX1943" fmla="*/ 5197370 w 13558941"/>
              <a:gd name="connsiteY1943" fmla="*/ 508652 h 1154859"/>
              <a:gd name="connsiteX1944" fmla="*/ 5209197 w 13558941"/>
              <a:gd name="connsiteY1944" fmla="*/ 516070 h 1154859"/>
              <a:gd name="connsiteX1945" fmla="*/ 5209198 w 13558941"/>
              <a:gd name="connsiteY1945" fmla="*/ 516070 h 1154859"/>
              <a:gd name="connsiteX1946" fmla="*/ 5180524 w 13558941"/>
              <a:gd name="connsiteY1946" fmla="*/ 515268 h 1154859"/>
              <a:gd name="connsiteX1947" fmla="*/ 5180524 w 13558941"/>
              <a:gd name="connsiteY1947" fmla="*/ 511259 h 1154859"/>
              <a:gd name="connsiteX1948" fmla="*/ 5167621 w 13558941"/>
              <a:gd name="connsiteY1948" fmla="*/ 513063 h 1154859"/>
              <a:gd name="connsiteX1949" fmla="*/ 5180524 w 13558941"/>
              <a:gd name="connsiteY1949" fmla="*/ 515268 h 1154859"/>
              <a:gd name="connsiteX1950" fmla="*/ 5145041 w 13558941"/>
              <a:gd name="connsiteY1950" fmla="*/ 514867 h 1154859"/>
              <a:gd name="connsiteX1951" fmla="*/ 5155793 w 13558941"/>
              <a:gd name="connsiteY1951" fmla="*/ 513062 h 1154859"/>
              <a:gd name="connsiteX1952" fmla="*/ 5145041 w 13558941"/>
              <a:gd name="connsiteY1952" fmla="*/ 511459 h 1154859"/>
              <a:gd name="connsiteX1953" fmla="*/ 5145041 w 13558941"/>
              <a:gd name="connsiteY1953" fmla="*/ 514867 h 1154859"/>
              <a:gd name="connsiteX1954" fmla="*/ 5161886 w 13558941"/>
              <a:gd name="connsiteY1954" fmla="*/ 512261 h 1154859"/>
              <a:gd name="connsiteX1955" fmla="*/ 5180524 w 13558941"/>
              <a:gd name="connsiteY1955" fmla="*/ 509454 h 1154859"/>
              <a:gd name="connsiteX1956" fmla="*/ 5180524 w 13558941"/>
              <a:gd name="connsiteY1956" fmla="*/ 501835 h 1154859"/>
              <a:gd name="connsiteX1957" fmla="*/ 5163678 w 13558941"/>
              <a:gd name="connsiteY1957" fmla="*/ 499429 h 1154859"/>
              <a:gd name="connsiteX1958" fmla="*/ 5144682 w 13558941"/>
              <a:gd name="connsiteY1958" fmla="*/ 502436 h 1154859"/>
              <a:gd name="connsiteX1959" fmla="*/ 5145040 w 13558941"/>
              <a:gd name="connsiteY1959" fmla="*/ 509654 h 1154859"/>
              <a:gd name="connsiteX1960" fmla="*/ 5161886 w 13558941"/>
              <a:gd name="connsiteY1960" fmla="*/ 512261 h 1154859"/>
              <a:gd name="connsiteX1961" fmla="*/ 5141456 w 13558941"/>
              <a:gd name="connsiteY1961" fmla="*/ 509253 h 1154859"/>
              <a:gd name="connsiteX1962" fmla="*/ 5141456 w 13558941"/>
              <a:gd name="connsiteY1962" fmla="*/ 502837 h 1154859"/>
              <a:gd name="connsiteX1963" fmla="*/ 5120668 w 13558941"/>
              <a:gd name="connsiteY1963" fmla="*/ 506045 h 1154859"/>
              <a:gd name="connsiteX1964" fmla="*/ 5141456 w 13558941"/>
              <a:gd name="connsiteY1964" fmla="*/ 509253 h 1154859"/>
              <a:gd name="connsiteX1965" fmla="*/ 5183750 w 13558941"/>
              <a:gd name="connsiteY1965" fmla="*/ 508852 h 1154859"/>
              <a:gd name="connsiteX1966" fmla="*/ 5193786 w 13558941"/>
              <a:gd name="connsiteY1966" fmla="*/ 507248 h 1154859"/>
              <a:gd name="connsiteX1967" fmla="*/ 5185900 w 13558941"/>
              <a:gd name="connsiteY1967" fmla="*/ 502636 h 1154859"/>
              <a:gd name="connsiteX1968" fmla="*/ 5184108 w 13558941"/>
              <a:gd name="connsiteY1968" fmla="*/ 502437 h 1154859"/>
              <a:gd name="connsiteX1969" fmla="*/ 5183751 w 13558941"/>
              <a:gd name="connsiteY1969" fmla="*/ 508853 h 1154859"/>
              <a:gd name="connsiteX1970" fmla="*/ 5183750 w 13558941"/>
              <a:gd name="connsiteY1970" fmla="*/ 508852 h 1154859"/>
              <a:gd name="connsiteX1971" fmla="*/ 5194861 w 13558941"/>
              <a:gd name="connsiteY1971" fmla="*/ 507248 h 1154859"/>
              <a:gd name="connsiteX1972" fmla="*/ 5205255 w 13558941"/>
              <a:gd name="connsiteY1972" fmla="*/ 505644 h 1154859"/>
              <a:gd name="connsiteX1973" fmla="*/ 5187334 w 13558941"/>
              <a:gd name="connsiteY1973" fmla="*/ 503037 h 1154859"/>
              <a:gd name="connsiteX1974" fmla="*/ 5194861 w 13558941"/>
              <a:gd name="connsiteY1974" fmla="*/ 507248 h 1154859"/>
              <a:gd name="connsiteX1975" fmla="*/ 5116009 w 13558941"/>
              <a:gd name="connsiteY1975" fmla="*/ 505042 h 1154859"/>
              <a:gd name="connsiteX1976" fmla="*/ 5141456 w 13558941"/>
              <a:gd name="connsiteY1976" fmla="*/ 501032 h 1154859"/>
              <a:gd name="connsiteX1977" fmla="*/ 5141099 w 13558941"/>
              <a:gd name="connsiteY1977" fmla="*/ 496020 h 1154859"/>
              <a:gd name="connsiteX1978" fmla="*/ 5114934 w 13558941"/>
              <a:gd name="connsiteY1978" fmla="*/ 492211 h 1154859"/>
              <a:gd name="connsiteX1979" fmla="*/ 5116009 w 13558941"/>
              <a:gd name="connsiteY1979" fmla="*/ 505042 h 1154859"/>
              <a:gd name="connsiteX1980" fmla="*/ 5209915 w 13558941"/>
              <a:gd name="connsiteY1980" fmla="*/ 504641 h 1154859"/>
              <a:gd name="connsiteX1981" fmla="*/ 5210631 w 13558941"/>
              <a:gd name="connsiteY1981" fmla="*/ 492411 h 1154859"/>
              <a:gd name="connsiteX1982" fmla="*/ 5184108 w 13558941"/>
              <a:gd name="connsiteY1982" fmla="*/ 496420 h 1154859"/>
              <a:gd name="connsiteX1983" fmla="*/ 5184108 w 13558941"/>
              <a:gd name="connsiteY1983" fmla="*/ 500631 h 1154859"/>
              <a:gd name="connsiteX1984" fmla="*/ 5209915 w 13558941"/>
              <a:gd name="connsiteY1984" fmla="*/ 504641 h 1154859"/>
              <a:gd name="connsiteX1985" fmla="*/ 5144682 w 13558941"/>
              <a:gd name="connsiteY1985" fmla="*/ 500430 h 1154859"/>
              <a:gd name="connsiteX1986" fmla="*/ 5157944 w 13558941"/>
              <a:gd name="connsiteY1986" fmla="*/ 498626 h 1154859"/>
              <a:gd name="connsiteX1987" fmla="*/ 5144324 w 13558941"/>
              <a:gd name="connsiteY1987" fmla="*/ 496420 h 1154859"/>
              <a:gd name="connsiteX1988" fmla="*/ 5144682 w 13558941"/>
              <a:gd name="connsiteY1988" fmla="*/ 500430 h 1154859"/>
              <a:gd name="connsiteX1989" fmla="*/ 5180524 w 13558941"/>
              <a:gd name="connsiteY1989" fmla="*/ 500231 h 1154859"/>
              <a:gd name="connsiteX1990" fmla="*/ 5180524 w 13558941"/>
              <a:gd name="connsiteY1990" fmla="*/ 499630 h 1154859"/>
              <a:gd name="connsiteX1991" fmla="*/ 5176582 w 13558941"/>
              <a:gd name="connsiteY1991" fmla="*/ 497424 h 1154859"/>
              <a:gd name="connsiteX1992" fmla="*/ 5169772 w 13558941"/>
              <a:gd name="connsiteY1992" fmla="*/ 498427 h 1154859"/>
              <a:gd name="connsiteX1993" fmla="*/ 5180524 w 13558941"/>
              <a:gd name="connsiteY1993" fmla="*/ 500231 h 1154859"/>
              <a:gd name="connsiteX1994" fmla="*/ 5180524 w 13558941"/>
              <a:gd name="connsiteY1994" fmla="*/ 499028 h 1154859"/>
              <a:gd name="connsiteX1995" fmla="*/ 5180524 w 13558941"/>
              <a:gd name="connsiteY1995" fmla="*/ 496822 h 1154859"/>
              <a:gd name="connsiteX1996" fmla="*/ 5177298 w 13558941"/>
              <a:gd name="connsiteY1996" fmla="*/ 497224 h 1154859"/>
              <a:gd name="connsiteX1997" fmla="*/ 5180524 w 13558941"/>
              <a:gd name="connsiteY1997" fmla="*/ 499028 h 1154859"/>
              <a:gd name="connsiteX1998" fmla="*/ 5164037 w 13558941"/>
              <a:gd name="connsiteY1998" fmla="*/ 497624 h 1154859"/>
              <a:gd name="connsiteX1999" fmla="*/ 5174073 w 13558941"/>
              <a:gd name="connsiteY1999" fmla="*/ 496020 h 1154859"/>
              <a:gd name="connsiteX2000" fmla="*/ 5153284 w 13558941"/>
              <a:gd name="connsiteY2000" fmla="*/ 485595 h 1154859"/>
              <a:gd name="connsiteX2001" fmla="*/ 5143965 w 13558941"/>
              <a:gd name="connsiteY2001" fmla="*/ 486998 h 1154859"/>
              <a:gd name="connsiteX2002" fmla="*/ 5144323 w 13558941"/>
              <a:gd name="connsiteY2002" fmla="*/ 494817 h 1154859"/>
              <a:gd name="connsiteX2003" fmla="*/ 5164037 w 13558941"/>
              <a:gd name="connsiteY2003" fmla="*/ 497624 h 1154859"/>
              <a:gd name="connsiteX2004" fmla="*/ 5174789 w 13558941"/>
              <a:gd name="connsiteY2004" fmla="*/ 495820 h 1154859"/>
              <a:gd name="connsiteX2005" fmla="*/ 5180524 w 13558941"/>
              <a:gd name="connsiteY2005" fmla="*/ 495018 h 1154859"/>
              <a:gd name="connsiteX2006" fmla="*/ 5180882 w 13558941"/>
              <a:gd name="connsiteY2006" fmla="*/ 487399 h 1154859"/>
              <a:gd name="connsiteX2007" fmla="*/ 5161886 w 13558941"/>
              <a:gd name="connsiteY2007" fmla="*/ 484392 h 1154859"/>
              <a:gd name="connsiteX2008" fmla="*/ 5154359 w 13558941"/>
              <a:gd name="connsiteY2008" fmla="*/ 485394 h 1154859"/>
              <a:gd name="connsiteX2009" fmla="*/ 5174789 w 13558941"/>
              <a:gd name="connsiteY2009" fmla="*/ 495820 h 1154859"/>
              <a:gd name="connsiteX2010" fmla="*/ 5184108 w 13558941"/>
              <a:gd name="connsiteY2010" fmla="*/ 494617 h 1154859"/>
              <a:gd name="connsiteX2011" fmla="*/ 5206689 w 13558941"/>
              <a:gd name="connsiteY2011" fmla="*/ 491409 h 1154859"/>
              <a:gd name="connsiteX2012" fmla="*/ 5184108 w 13558941"/>
              <a:gd name="connsiteY2012" fmla="*/ 487800 h 1154859"/>
              <a:gd name="connsiteX2013" fmla="*/ 5184108 w 13558941"/>
              <a:gd name="connsiteY2013" fmla="*/ 494617 h 1154859"/>
              <a:gd name="connsiteX2014" fmla="*/ 5141098 w 13558941"/>
              <a:gd name="connsiteY2014" fmla="*/ 494215 h 1154859"/>
              <a:gd name="connsiteX2015" fmla="*/ 5141098 w 13558941"/>
              <a:gd name="connsiteY2015" fmla="*/ 487599 h 1154859"/>
              <a:gd name="connsiteX2016" fmla="*/ 5118876 w 13558941"/>
              <a:gd name="connsiteY2016" fmla="*/ 490807 h 1154859"/>
              <a:gd name="connsiteX2017" fmla="*/ 5141098 w 13558941"/>
              <a:gd name="connsiteY2017" fmla="*/ 494215 h 1154859"/>
              <a:gd name="connsiteX2018" fmla="*/ 4738593 w 13558941"/>
              <a:gd name="connsiteY2018" fmla="*/ 490803 h 1154859"/>
              <a:gd name="connsiteX2019" fmla="*/ 4745044 w 13558941"/>
              <a:gd name="connsiteY2019" fmla="*/ 467946 h 1154859"/>
              <a:gd name="connsiteX2020" fmla="*/ 4728199 w 13558941"/>
              <a:gd name="connsiteY2020" fmla="*/ 458724 h 1154859"/>
              <a:gd name="connsiteX2021" fmla="*/ 4738593 w 13558941"/>
              <a:gd name="connsiteY2021" fmla="*/ 490803 h 1154859"/>
              <a:gd name="connsiteX2022" fmla="*/ 5210990 w 13558941"/>
              <a:gd name="connsiteY2022" fmla="*/ 490202 h 1154859"/>
              <a:gd name="connsiteX2023" fmla="*/ 5211348 w 13558941"/>
              <a:gd name="connsiteY2023" fmla="*/ 476969 h 1154859"/>
              <a:gd name="connsiteX2024" fmla="*/ 5184108 w 13558941"/>
              <a:gd name="connsiteY2024" fmla="*/ 480979 h 1154859"/>
              <a:gd name="connsiteX2025" fmla="*/ 5184108 w 13558941"/>
              <a:gd name="connsiteY2025" fmla="*/ 485992 h 1154859"/>
              <a:gd name="connsiteX2026" fmla="*/ 5210989 w 13558941"/>
              <a:gd name="connsiteY2026" fmla="*/ 490202 h 1154859"/>
              <a:gd name="connsiteX2027" fmla="*/ 5210990 w 13558941"/>
              <a:gd name="connsiteY2027" fmla="*/ 490202 h 1154859"/>
              <a:gd name="connsiteX2028" fmla="*/ 5114933 w 13558941"/>
              <a:gd name="connsiteY2028" fmla="*/ 489801 h 1154859"/>
              <a:gd name="connsiteX2029" fmla="*/ 5141098 w 13558941"/>
              <a:gd name="connsiteY2029" fmla="*/ 485791 h 1154859"/>
              <a:gd name="connsiteX2030" fmla="*/ 5141098 w 13558941"/>
              <a:gd name="connsiteY2030" fmla="*/ 481179 h 1154859"/>
              <a:gd name="connsiteX2031" fmla="*/ 5113858 w 13558941"/>
              <a:gd name="connsiteY2031" fmla="*/ 477169 h 1154859"/>
              <a:gd name="connsiteX2032" fmla="*/ 5114933 w 13558941"/>
              <a:gd name="connsiteY2032" fmla="*/ 489801 h 1154859"/>
              <a:gd name="connsiteX2033" fmla="*/ 5180883 w 13558941"/>
              <a:gd name="connsiteY2033" fmla="*/ 485590 h 1154859"/>
              <a:gd name="connsiteX2034" fmla="*/ 5180883 w 13558941"/>
              <a:gd name="connsiteY2034" fmla="*/ 481580 h 1154859"/>
              <a:gd name="connsiteX2035" fmla="*/ 5167979 w 13558941"/>
              <a:gd name="connsiteY2035" fmla="*/ 483585 h 1154859"/>
              <a:gd name="connsiteX2036" fmla="*/ 5180883 w 13558941"/>
              <a:gd name="connsiteY2036" fmla="*/ 485590 h 1154859"/>
              <a:gd name="connsiteX2037" fmla="*/ 5143965 w 13558941"/>
              <a:gd name="connsiteY2037" fmla="*/ 485390 h 1154859"/>
              <a:gd name="connsiteX2038" fmla="*/ 5150775 w 13558941"/>
              <a:gd name="connsiteY2038" fmla="*/ 484188 h 1154859"/>
              <a:gd name="connsiteX2039" fmla="*/ 5146116 w 13558941"/>
              <a:gd name="connsiteY2039" fmla="*/ 481982 h 1154859"/>
              <a:gd name="connsiteX2040" fmla="*/ 5143965 w 13558941"/>
              <a:gd name="connsiteY2040" fmla="*/ 481781 h 1154859"/>
              <a:gd name="connsiteX2041" fmla="*/ 5143965 w 13558941"/>
              <a:gd name="connsiteY2041" fmla="*/ 485390 h 1154859"/>
              <a:gd name="connsiteX2042" fmla="*/ 5151492 w 13558941"/>
              <a:gd name="connsiteY2042" fmla="*/ 484188 h 1154859"/>
              <a:gd name="connsiteX2043" fmla="*/ 5155793 w 13558941"/>
              <a:gd name="connsiteY2043" fmla="*/ 483386 h 1154859"/>
              <a:gd name="connsiteX2044" fmla="*/ 5147908 w 13558941"/>
              <a:gd name="connsiteY2044" fmla="*/ 482383 h 1154859"/>
              <a:gd name="connsiteX2045" fmla="*/ 5151492 w 13558941"/>
              <a:gd name="connsiteY2045" fmla="*/ 484188 h 1154859"/>
              <a:gd name="connsiteX2046" fmla="*/ 5161886 w 13558941"/>
              <a:gd name="connsiteY2046" fmla="*/ 482583 h 1154859"/>
              <a:gd name="connsiteX2047" fmla="*/ 5180883 w 13558941"/>
              <a:gd name="connsiteY2047" fmla="*/ 479777 h 1154859"/>
              <a:gd name="connsiteX2048" fmla="*/ 5180883 w 13558941"/>
              <a:gd name="connsiteY2048" fmla="*/ 471757 h 1154859"/>
              <a:gd name="connsiteX2049" fmla="*/ 5163678 w 13558941"/>
              <a:gd name="connsiteY2049" fmla="*/ 469351 h 1154859"/>
              <a:gd name="connsiteX2050" fmla="*/ 5143607 w 13558941"/>
              <a:gd name="connsiteY2050" fmla="*/ 472158 h 1154859"/>
              <a:gd name="connsiteX2051" fmla="*/ 5143965 w 13558941"/>
              <a:gd name="connsiteY2051" fmla="*/ 479777 h 1154859"/>
              <a:gd name="connsiteX2052" fmla="*/ 5161886 w 13558941"/>
              <a:gd name="connsiteY2052" fmla="*/ 482583 h 1154859"/>
              <a:gd name="connsiteX2053" fmla="*/ 5140381 w 13558941"/>
              <a:gd name="connsiteY2053" fmla="*/ 479576 h 1154859"/>
              <a:gd name="connsiteX2054" fmla="*/ 5129270 w 13558941"/>
              <a:gd name="connsiteY2054" fmla="*/ 474564 h 1154859"/>
              <a:gd name="connsiteX2055" fmla="*/ 5118518 w 13558941"/>
              <a:gd name="connsiteY2055" fmla="*/ 476168 h 1154859"/>
              <a:gd name="connsiteX2056" fmla="*/ 5140381 w 13558941"/>
              <a:gd name="connsiteY2056" fmla="*/ 479576 h 1154859"/>
              <a:gd name="connsiteX2057" fmla="*/ 5184108 w 13558941"/>
              <a:gd name="connsiteY2057" fmla="*/ 479376 h 1154859"/>
              <a:gd name="connsiteX2058" fmla="*/ 5207047 w 13558941"/>
              <a:gd name="connsiteY2058" fmla="*/ 475768 h 1154859"/>
              <a:gd name="connsiteX2059" fmla="*/ 5184108 w 13558941"/>
              <a:gd name="connsiteY2059" fmla="*/ 472359 h 1154859"/>
              <a:gd name="connsiteX2060" fmla="*/ 5184108 w 13558941"/>
              <a:gd name="connsiteY2060" fmla="*/ 479376 h 1154859"/>
              <a:gd name="connsiteX2061" fmla="*/ 5141098 w 13558941"/>
              <a:gd name="connsiteY2061" fmla="*/ 479177 h 1154859"/>
              <a:gd name="connsiteX2062" fmla="*/ 5140740 w 13558941"/>
              <a:gd name="connsiteY2062" fmla="*/ 472761 h 1154859"/>
              <a:gd name="connsiteX2063" fmla="*/ 5130705 w 13558941"/>
              <a:gd name="connsiteY2063" fmla="*/ 474365 h 1154859"/>
              <a:gd name="connsiteX2064" fmla="*/ 5141099 w 13558941"/>
              <a:gd name="connsiteY2064" fmla="*/ 479177 h 1154859"/>
              <a:gd name="connsiteX2065" fmla="*/ 5141098 w 13558941"/>
              <a:gd name="connsiteY2065" fmla="*/ 479177 h 1154859"/>
              <a:gd name="connsiteX2066" fmla="*/ 5113858 w 13558941"/>
              <a:gd name="connsiteY2066" fmla="*/ 475167 h 1154859"/>
              <a:gd name="connsiteX2067" fmla="*/ 5126403 w 13558941"/>
              <a:gd name="connsiteY2067" fmla="*/ 473162 h 1154859"/>
              <a:gd name="connsiteX2068" fmla="*/ 5113141 w 13558941"/>
              <a:gd name="connsiteY2068" fmla="*/ 467749 h 1154859"/>
              <a:gd name="connsiteX2069" fmla="*/ 5113858 w 13558941"/>
              <a:gd name="connsiteY2069" fmla="*/ 475167 h 1154859"/>
              <a:gd name="connsiteX2070" fmla="*/ 5211707 w 13558941"/>
              <a:gd name="connsiteY2070" fmla="*/ 474765 h 1154859"/>
              <a:gd name="connsiteX2071" fmla="*/ 5212424 w 13558941"/>
              <a:gd name="connsiteY2071" fmla="*/ 461934 h 1154859"/>
              <a:gd name="connsiteX2072" fmla="*/ 5184108 w 13558941"/>
              <a:gd name="connsiteY2072" fmla="*/ 466144 h 1154859"/>
              <a:gd name="connsiteX2073" fmla="*/ 5184108 w 13558941"/>
              <a:gd name="connsiteY2073" fmla="*/ 470555 h 1154859"/>
              <a:gd name="connsiteX2074" fmla="*/ 5211707 w 13558941"/>
              <a:gd name="connsiteY2074" fmla="*/ 474765 h 1154859"/>
              <a:gd name="connsiteX2075" fmla="*/ 5127478 w 13558941"/>
              <a:gd name="connsiteY2075" fmla="*/ 472961 h 1154859"/>
              <a:gd name="connsiteX2076" fmla="*/ 5140740 w 13558941"/>
              <a:gd name="connsiteY2076" fmla="*/ 470956 h 1154859"/>
              <a:gd name="connsiteX2077" fmla="*/ 5140740 w 13558941"/>
              <a:gd name="connsiteY2077" fmla="*/ 465743 h 1154859"/>
              <a:gd name="connsiteX2078" fmla="*/ 5112424 w 13558941"/>
              <a:gd name="connsiteY2078" fmla="*/ 461533 h 1154859"/>
              <a:gd name="connsiteX2079" fmla="*/ 5113141 w 13558941"/>
              <a:gd name="connsiteY2079" fmla="*/ 466946 h 1154859"/>
              <a:gd name="connsiteX2080" fmla="*/ 5127478 w 13558941"/>
              <a:gd name="connsiteY2080" fmla="*/ 472961 h 1154859"/>
              <a:gd name="connsiteX2081" fmla="*/ 5143607 w 13558941"/>
              <a:gd name="connsiteY2081" fmla="*/ 470555 h 1154859"/>
              <a:gd name="connsiteX2082" fmla="*/ 5157944 w 13558941"/>
              <a:gd name="connsiteY2082" fmla="*/ 468350 h 1154859"/>
              <a:gd name="connsiteX2083" fmla="*/ 5143607 w 13558941"/>
              <a:gd name="connsiteY2083" fmla="*/ 466144 h 1154859"/>
              <a:gd name="connsiteX2084" fmla="*/ 5143607 w 13558941"/>
              <a:gd name="connsiteY2084" fmla="*/ 470555 h 1154859"/>
              <a:gd name="connsiteX2085" fmla="*/ 5180883 w 13558941"/>
              <a:gd name="connsiteY2085" fmla="*/ 470154 h 1154859"/>
              <a:gd name="connsiteX2086" fmla="*/ 5180883 w 13558941"/>
              <a:gd name="connsiteY2086" fmla="*/ 466545 h 1154859"/>
              <a:gd name="connsiteX2087" fmla="*/ 5169772 w 13558941"/>
              <a:gd name="connsiteY2087" fmla="*/ 468349 h 1154859"/>
              <a:gd name="connsiteX2088" fmla="*/ 5180883 w 13558941"/>
              <a:gd name="connsiteY2088" fmla="*/ 470154 h 1154859"/>
              <a:gd name="connsiteX2089" fmla="*/ 4745044 w 13558941"/>
              <a:gd name="connsiteY2089" fmla="*/ 467347 h 1154859"/>
              <a:gd name="connsiteX2090" fmla="*/ 4752930 w 13558941"/>
              <a:gd name="connsiteY2090" fmla="*/ 439277 h 1154859"/>
              <a:gd name="connsiteX2091" fmla="*/ 4748629 w 13558941"/>
              <a:gd name="connsiteY2091" fmla="*/ 439679 h 1154859"/>
              <a:gd name="connsiteX2092" fmla="*/ 4748629 w 13558941"/>
              <a:gd name="connsiteY2092" fmla="*/ 439878 h 1154859"/>
              <a:gd name="connsiteX2093" fmla="*/ 4723898 w 13558941"/>
              <a:gd name="connsiteY2093" fmla="*/ 439878 h 1154859"/>
              <a:gd name="connsiteX2094" fmla="*/ 4723898 w 13558941"/>
              <a:gd name="connsiteY2094" fmla="*/ 439679 h 1154859"/>
              <a:gd name="connsiteX2095" fmla="*/ 4721747 w 13558941"/>
              <a:gd name="connsiteY2095" fmla="*/ 439479 h 1154859"/>
              <a:gd name="connsiteX2096" fmla="*/ 4727840 w 13558941"/>
              <a:gd name="connsiteY2096" fmla="*/ 457925 h 1154859"/>
              <a:gd name="connsiteX2097" fmla="*/ 4745044 w 13558941"/>
              <a:gd name="connsiteY2097" fmla="*/ 467348 h 1154859"/>
              <a:gd name="connsiteX2098" fmla="*/ 4745044 w 13558941"/>
              <a:gd name="connsiteY2098" fmla="*/ 467347 h 1154859"/>
              <a:gd name="connsiteX2099" fmla="*/ 5164037 w 13558941"/>
              <a:gd name="connsiteY2099" fmla="*/ 467347 h 1154859"/>
              <a:gd name="connsiteX2100" fmla="*/ 5181241 w 13558941"/>
              <a:gd name="connsiteY2100" fmla="*/ 464941 h 1154859"/>
              <a:gd name="connsiteX2101" fmla="*/ 5181241 w 13558941"/>
              <a:gd name="connsiteY2101" fmla="*/ 456720 h 1154859"/>
              <a:gd name="connsiteX2102" fmla="*/ 5161886 w 13558941"/>
              <a:gd name="connsiteY2102" fmla="*/ 453713 h 1154859"/>
              <a:gd name="connsiteX2103" fmla="*/ 5143249 w 13558941"/>
              <a:gd name="connsiteY2103" fmla="*/ 456520 h 1154859"/>
              <a:gd name="connsiteX2104" fmla="*/ 5143607 w 13558941"/>
              <a:gd name="connsiteY2104" fmla="*/ 464339 h 1154859"/>
              <a:gd name="connsiteX2105" fmla="*/ 5164037 w 13558941"/>
              <a:gd name="connsiteY2105" fmla="*/ 467347 h 1154859"/>
              <a:gd name="connsiteX2106" fmla="*/ 5109916 w 13558941"/>
              <a:gd name="connsiteY2106" fmla="*/ 465743 h 1154859"/>
              <a:gd name="connsiteX2107" fmla="*/ 5107048 w 13558941"/>
              <a:gd name="connsiteY2107" fmla="*/ 429654 h 1154859"/>
              <a:gd name="connsiteX2108" fmla="*/ 5107048 w 13558941"/>
              <a:gd name="connsiteY2108" fmla="*/ 429453 h 1154859"/>
              <a:gd name="connsiteX2109" fmla="*/ 5106690 w 13558941"/>
              <a:gd name="connsiteY2109" fmla="*/ 429453 h 1154859"/>
              <a:gd name="connsiteX2110" fmla="*/ 5106333 w 13558941"/>
              <a:gd name="connsiteY2110" fmla="*/ 429453 h 1154859"/>
              <a:gd name="connsiteX2111" fmla="*/ 5106333 w 13558941"/>
              <a:gd name="connsiteY2111" fmla="*/ 429253 h 1154859"/>
              <a:gd name="connsiteX2112" fmla="*/ 5106333 w 13558941"/>
              <a:gd name="connsiteY2112" fmla="*/ 429054 h 1154859"/>
              <a:gd name="connsiteX2113" fmla="*/ 5106333 w 13558941"/>
              <a:gd name="connsiteY2113" fmla="*/ 428853 h 1154859"/>
              <a:gd name="connsiteX2114" fmla="*/ 5106333 w 13558941"/>
              <a:gd name="connsiteY2114" fmla="*/ 428654 h 1154859"/>
              <a:gd name="connsiteX2115" fmla="*/ 5106333 w 13558941"/>
              <a:gd name="connsiteY2115" fmla="*/ 428453 h 1154859"/>
              <a:gd name="connsiteX2116" fmla="*/ 5106333 w 13558941"/>
              <a:gd name="connsiteY2116" fmla="*/ 428253 h 1154859"/>
              <a:gd name="connsiteX2117" fmla="*/ 5106690 w 13558941"/>
              <a:gd name="connsiteY2117" fmla="*/ 428253 h 1154859"/>
              <a:gd name="connsiteX2118" fmla="*/ 5107048 w 13558941"/>
              <a:gd name="connsiteY2118" fmla="*/ 428253 h 1154859"/>
              <a:gd name="connsiteX2119" fmla="*/ 5105974 w 13558941"/>
              <a:gd name="connsiteY2119" fmla="*/ 413216 h 1154859"/>
              <a:gd name="connsiteX2120" fmla="*/ 4957229 w 13558941"/>
              <a:gd name="connsiteY2120" fmla="*/ 392364 h 1154859"/>
              <a:gd name="connsiteX2121" fmla="*/ 4911710 w 13558941"/>
              <a:gd name="connsiteY2121" fmla="*/ 397978 h 1154859"/>
              <a:gd name="connsiteX2122" fmla="*/ 4875868 w 13558941"/>
              <a:gd name="connsiteY2122" fmla="*/ 401988 h 1154859"/>
              <a:gd name="connsiteX2123" fmla="*/ 5109916 w 13558941"/>
              <a:gd name="connsiteY2123" fmla="*/ 465746 h 1154859"/>
              <a:gd name="connsiteX2124" fmla="*/ 5109916 w 13558941"/>
              <a:gd name="connsiteY2124" fmla="*/ 465743 h 1154859"/>
              <a:gd name="connsiteX2125" fmla="*/ 5184467 w 13558941"/>
              <a:gd name="connsiteY2125" fmla="*/ 464339 h 1154859"/>
              <a:gd name="connsiteX2126" fmla="*/ 5208481 w 13558941"/>
              <a:gd name="connsiteY2126" fmla="*/ 460730 h 1154859"/>
              <a:gd name="connsiteX2127" fmla="*/ 5184467 w 13558941"/>
              <a:gd name="connsiteY2127" fmla="*/ 457121 h 1154859"/>
              <a:gd name="connsiteX2128" fmla="*/ 5184467 w 13558941"/>
              <a:gd name="connsiteY2128" fmla="*/ 464339 h 1154859"/>
              <a:gd name="connsiteX2129" fmla="*/ 5140740 w 13558941"/>
              <a:gd name="connsiteY2129" fmla="*/ 463938 h 1154859"/>
              <a:gd name="connsiteX2130" fmla="*/ 5140382 w 13558941"/>
              <a:gd name="connsiteY2130" fmla="*/ 456920 h 1154859"/>
              <a:gd name="connsiteX2131" fmla="*/ 5117443 w 13558941"/>
              <a:gd name="connsiteY2131" fmla="*/ 460329 h 1154859"/>
              <a:gd name="connsiteX2132" fmla="*/ 5140740 w 13558941"/>
              <a:gd name="connsiteY2132" fmla="*/ 463938 h 1154859"/>
              <a:gd name="connsiteX2133" fmla="*/ 5212782 w 13558941"/>
              <a:gd name="connsiteY2133" fmla="*/ 459527 h 1154859"/>
              <a:gd name="connsiteX2134" fmla="*/ 5213499 w 13558941"/>
              <a:gd name="connsiteY2134" fmla="*/ 445893 h 1154859"/>
              <a:gd name="connsiteX2135" fmla="*/ 5184467 w 13558941"/>
              <a:gd name="connsiteY2135" fmla="*/ 450304 h 1154859"/>
              <a:gd name="connsiteX2136" fmla="*/ 5184467 w 13558941"/>
              <a:gd name="connsiteY2136" fmla="*/ 455316 h 1154859"/>
              <a:gd name="connsiteX2137" fmla="*/ 5212782 w 13558941"/>
              <a:gd name="connsiteY2137" fmla="*/ 459527 h 1154859"/>
              <a:gd name="connsiteX2138" fmla="*/ 5112424 w 13558941"/>
              <a:gd name="connsiteY2138" fmla="*/ 459327 h 1154859"/>
              <a:gd name="connsiteX2139" fmla="*/ 5140381 w 13558941"/>
              <a:gd name="connsiteY2139" fmla="*/ 455317 h 1154859"/>
              <a:gd name="connsiteX2140" fmla="*/ 5140023 w 13558941"/>
              <a:gd name="connsiteY2140" fmla="*/ 450505 h 1154859"/>
              <a:gd name="connsiteX2141" fmla="*/ 5111708 w 13558941"/>
              <a:gd name="connsiteY2141" fmla="*/ 446094 h 1154859"/>
              <a:gd name="connsiteX2142" fmla="*/ 5112425 w 13558941"/>
              <a:gd name="connsiteY2142" fmla="*/ 459327 h 1154859"/>
              <a:gd name="connsiteX2143" fmla="*/ 5112424 w 13558941"/>
              <a:gd name="connsiteY2143" fmla="*/ 459327 h 1154859"/>
              <a:gd name="connsiteX2144" fmla="*/ 4725690 w 13558941"/>
              <a:gd name="connsiteY2144" fmla="*/ 456719 h 1154859"/>
              <a:gd name="connsiteX2145" fmla="*/ 4719955 w 13558941"/>
              <a:gd name="connsiteY2145" fmla="*/ 439276 h 1154859"/>
              <a:gd name="connsiteX2146" fmla="*/ 4678378 w 13558941"/>
              <a:gd name="connsiteY2146" fmla="*/ 435066 h 1154859"/>
              <a:gd name="connsiteX2147" fmla="*/ 4725690 w 13558941"/>
              <a:gd name="connsiteY2147" fmla="*/ 456719 h 1154859"/>
              <a:gd name="connsiteX2148" fmla="*/ 5181241 w 13558941"/>
              <a:gd name="connsiteY2148" fmla="*/ 454915 h 1154859"/>
              <a:gd name="connsiteX2149" fmla="*/ 5181241 w 13558941"/>
              <a:gd name="connsiteY2149" fmla="*/ 450704 h 1154859"/>
              <a:gd name="connsiteX2150" fmla="*/ 5167621 w 13558941"/>
              <a:gd name="connsiteY2150" fmla="*/ 452709 h 1154859"/>
              <a:gd name="connsiteX2151" fmla="*/ 5181241 w 13558941"/>
              <a:gd name="connsiteY2151" fmla="*/ 454915 h 1154859"/>
              <a:gd name="connsiteX2152" fmla="*/ 5143249 w 13558941"/>
              <a:gd name="connsiteY2152" fmla="*/ 454715 h 1154859"/>
              <a:gd name="connsiteX2153" fmla="*/ 5155793 w 13558941"/>
              <a:gd name="connsiteY2153" fmla="*/ 452911 h 1154859"/>
              <a:gd name="connsiteX2154" fmla="*/ 5143249 w 13558941"/>
              <a:gd name="connsiteY2154" fmla="*/ 451106 h 1154859"/>
              <a:gd name="connsiteX2155" fmla="*/ 5143249 w 13558941"/>
              <a:gd name="connsiteY2155" fmla="*/ 454715 h 1154859"/>
              <a:gd name="connsiteX2156" fmla="*/ 5161886 w 13558941"/>
              <a:gd name="connsiteY2156" fmla="*/ 451908 h 1154859"/>
              <a:gd name="connsiteX2157" fmla="*/ 5181241 w 13558941"/>
              <a:gd name="connsiteY2157" fmla="*/ 448901 h 1154859"/>
              <a:gd name="connsiteX2158" fmla="*/ 5181599 w 13558941"/>
              <a:gd name="connsiteY2158" fmla="*/ 440881 h 1154859"/>
              <a:gd name="connsiteX2159" fmla="*/ 5163678 w 13558941"/>
              <a:gd name="connsiteY2159" fmla="*/ 438074 h 1154859"/>
              <a:gd name="connsiteX2160" fmla="*/ 5143248 w 13558941"/>
              <a:gd name="connsiteY2160" fmla="*/ 441282 h 1154859"/>
              <a:gd name="connsiteX2161" fmla="*/ 5143248 w 13558941"/>
              <a:gd name="connsiteY2161" fmla="*/ 449101 h 1154859"/>
              <a:gd name="connsiteX2162" fmla="*/ 5161886 w 13558941"/>
              <a:gd name="connsiteY2162" fmla="*/ 451908 h 1154859"/>
              <a:gd name="connsiteX2163" fmla="*/ 5140023 w 13558941"/>
              <a:gd name="connsiteY2163" fmla="*/ 448700 h 1154859"/>
              <a:gd name="connsiteX2164" fmla="*/ 5140023 w 13558941"/>
              <a:gd name="connsiteY2164" fmla="*/ 441883 h 1154859"/>
              <a:gd name="connsiteX2165" fmla="*/ 5117442 w 13558941"/>
              <a:gd name="connsiteY2165" fmla="*/ 445292 h 1154859"/>
              <a:gd name="connsiteX2166" fmla="*/ 5140023 w 13558941"/>
              <a:gd name="connsiteY2166" fmla="*/ 448700 h 1154859"/>
              <a:gd name="connsiteX2167" fmla="*/ 5184467 w 13558941"/>
              <a:gd name="connsiteY2167" fmla="*/ 448700 h 1154859"/>
              <a:gd name="connsiteX2168" fmla="*/ 5208839 w 13558941"/>
              <a:gd name="connsiteY2168" fmla="*/ 444891 h 1154859"/>
              <a:gd name="connsiteX2169" fmla="*/ 5184467 w 13558941"/>
              <a:gd name="connsiteY2169" fmla="*/ 441282 h 1154859"/>
              <a:gd name="connsiteX2170" fmla="*/ 5184467 w 13558941"/>
              <a:gd name="connsiteY2170" fmla="*/ 448700 h 1154859"/>
              <a:gd name="connsiteX2171" fmla="*/ 5111349 w 13558941"/>
              <a:gd name="connsiteY2171" fmla="*/ 444289 h 1154859"/>
              <a:gd name="connsiteX2172" fmla="*/ 5140023 w 13558941"/>
              <a:gd name="connsiteY2172" fmla="*/ 439878 h 1154859"/>
              <a:gd name="connsiteX2173" fmla="*/ 5139665 w 13558941"/>
              <a:gd name="connsiteY2173" fmla="*/ 434465 h 1154859"/>
              <a:gd name="connsiteX2174" fmla="*/ 5110633 w 13558941"/>
              <a:gd name="connsiteY2174" fmla="*/ 430054 h 1154859"/>
              <a:gd name="connsiteX2175" fmla="*/ 5111350 w 13558941"/>
              <a:gd name="connsiteY2175" fmla="*/ 444289 h 1154859"/>
              <a:gd name="connsiteX2176" fmla="*/ 5111349 w 13558941"/>
              <a:gd name="connsiteY2176" fmla="*/ 444289 h 1154859"/>
              <a:gd name="connsiteX2177" fmla="*/ 5213499 w 13558941"/>
              <a:gd name="connsiteY2177" fmla="*/ 443888 h 1154859"/>
              <a:gd name="connsiteX2178" fmla="*/ 5213857 w 13558941"/>
              <a:gd name="connsiteY2178" fmla="*/ 438274 h 1154859"/>
              <a:gd name="connsiteX2179" fmla="*/ 5196294 w 13558941"/>
              <a:gd name="connsiteY2179" fmla="*/ 433262 h 1154859"/>
              <a:gd name="connsiteX2180" fmla="*/ 5184467 w 13558941"/>
              <a:gd name="connsiteY2180" fmla="*/ 435066 h 1154859"/>
              <a:gd name="connsiteX2181" fmla="*/ 5184467 w 13558941"/>
              <a:gd name="connsiteY2181" fmla="*/ 439477 h 1154859"/>
              <a:gd name="connsiteX2182" fmla="*/ 5213499 w 13558941"/>
              <a:gd name="connsiteY2182" fmla="*/ 443888 h 1154859"/>
              <a:gd name="connsiteX2183" fmla="*/ 5143249 w 13558941"/>
              <a:gd name="connsiteY2183" fmla="*/ 439477 h 1154859"/>
              <a:gd name="connsiteX2184" fmla="*/ 5157944 w 13558941"/>
              <a:gd name="connsiteY2184" fmla="*/ 437272 h 1154859"/>
              <a:gd name="connsiteX2185" fmla="*/ 5142890 w 13558941"/>
              <a:gd name="connsiteY2185" fmla="*/ 435066 h 1154859"/>
              <a:gd name="connsiteX2186" fmla="*/ 5143248 w 13558941"/>
              <a:gd name="connsiteY2186" fmla="*/ 439477 h 1154859"/>
              <a:gd name="connsiteX2187" fmla="*/ 5143249 w 13558941"/>
              <a:gd name="connsiteY2187" fmla="*/ 439477 h 1154859"/>
              <a:gd name="connsiteX2188" fmla="*/ 5181599 w 13558941"/>
              <a:gd name="connsiteY2188" fmla="*/ 439076 h 1154859"/>
              <a:gd name="connsiteX2189" fmla="*/ 5181599 w 13558941"/>
              <a:gd name="connsiteY2189" fmla="*/ 435467 h 1154859"/>
              <a:gd name="connsiteX2190" fmla="*/ 5169772 w 13558941"/>
              <a:gd name="connsiteY2190" fmla="*/ 437271 h 1154859"/>
              <a:gd name="connsiteX2191" fmla="*/ 5181599 w 13558941"/>
              <a:gd name="connsiteY2191" fmla="*/ 439075 h 1154859"/>
              <a:gd name="connsiteX2192" fmla="*/ 5181599 w 13558941"/>
              <a:gd name="connsiteY2192" fmla="*/ 439076 h 1154859"/>
              <a:gd name="connsiteX2193" fmla="*/ 4723898 w 13558941"/>
              <a:gd name="connsiteY2193" fmla="*/ 438674 h 1154859"/>
              <a:gd name="connsiteX2194" fmla="*/ 4724256 w 13558941"/>
              <a:gd name="connsiteY2194" fmla="*/ 438674 h 1154859"/>
              <a:gd name="connsiteX2195" fmla="*/ 4748270 w 13558941"/>
              <a:gd name="connsiteY2195" fmla="*/ 438674 h 1154859"/>
              <a:gd name="connsiteX2196" fmla="*/ 4748628 w 13558941"/>
              <a:gd name="connsiteY2196" fmla="*/ 438674 h 1154859"/>
              <a:gd name="connsiteX2197" fmla="*/ 4753287 w 13558941"/>
              <a:gd name="connsiteY2197" fmla="*/ 438073 h 1154859"/>
              <a:gd name="connsiteX2198" fmla="*/ 4755079 w 13558941"/>
              <a:gd name="connsiteY2198" fmla="*/ 431858 h 1154859"/>
              <a:gd name="connsiteX2199" fmla="*/ 4751495 w 13558941"/>
              <a:gd name="connsiteY2199" fmla="*/ 430053 h 1154859"/>
              <a:gd name="connsiteX2200" fmla="*/ 4722104 w 13558941"/>
              <a:gd name="connsiteY2200" fmla="*/ 430053 h 1154859"/>
              <a:gd name="connsiteX2201" fmla="*/ 4722104 w 13558941"/>
              <a:gd name="connsiteY2201" fmla="*/ 430254 h 1154859"/>
              <a:gd name="connsiteX2202" fmla="*/ 4722104 w 13558941"/>
              <a:gd name="connsiteY2202" fmla="*/ 430454 h 1154859"/>
              <a:gd name="connsiteX2203" fmla="*/ 4721747 w 13558941"/>
              <a:gd name="connsiteY2203" fmla="*/ 430454 h 1154859"/>
              <a:gd name="connsiteX2204" fmla="*/ 4719238 w 13558941"/>
              <a:gd name="connsiteY2204" fmla="*/ 431857 h 1154859"/>
              <a:gd name="connsiteX2205" fmla="*/ 4721388 w 13558941"/>
              <a:gd name="connsiteY2205" fmla="*/ 438473 h 1154859"/>
              <a:gd name="connsiteX2206" fmla="*/ 4723897 w 13558941"/>
              <a:gd name="connsiteY2206" fmla="*/ 438674 h 1154859"/>
              <a:gd name="connsiteX2207" fmla="*/ 4723898 w 13558941"/>
              <a:gd name="connsiteY2207" fmla="*/ 438674 h 1154859"/>
              <a:gd name="connsiteX2208" fmla="*/ 4719597 w 13558941"/>
              <a:gd name="connsiteY2208" fmla="*/ 438273 h 1154859"/>
              <a:gd name="connsiteX2209" fmla="*/ 4717805 w 13558941"/>
              <a:gd name="connsiteY2209" fmla="*/ 432659 h 1154859"/>
              <a:gd name="connsiteX2210" fmla="*/ 4709202 w 13558941"/>
              <a:gd name="connsiteY2210" fmla="*/ 437270 h 1154859"/>
              <a:gd name="connsiteX2211" fmla="*/ 4719597 w 13558941"/>
              <a:gd name="connsiteY2211" fmla="*/ 438273 h 1154859"/>
              <a:gd name="connsiteX2212" fmla="*/ 4755080 w 13558941"/>
              <a:gd name="connsiteY2212" fmla="*/ 437871 h 1154859"/>
              <a:gd name="connsiteX2213" fmla="*/ 4764757 w 13558941"/>
              <a:gd name="connsiteY2213" fmla="*/ 436869 h 1154859"/>
              <a:gd name="connsiteX2214" fmla="*/ 4756872 w 13558941"/>
              <a:gd name="connsiteY2214" fmla="*/ 432859 h 1154859"/>
              <a:gd name="connsiteX2215" fmla="*/ 4755080 w 13558941"/>
              <a:gd name="connsiteY2215" fmla="*/ 437871 h 1154859"/>
              <a:gd name="connsiteX2216" fmla="*/ 5213857 w 13558941"/>
              <a:gd name="connsiteY2216" fmla="*/ 437671 h 1154859"/>
              <a:gd name="connsiteX2217" fmla="*/ 5214574 w 13558941"/>
              <a:gd name="connsiteY2217" fmla="*/ 430453 h 1154859"/>
              <a:gd name="connsiteX2218" fmla="*/ 5197370 w 13558941"/>
              <a:gd name="connsiteY2218" fmla="*/ 433059 h 1154859"/>
              <a:gd name="connsiteX2219" fmla="*/ 5213857 w 13558941"/>
              <a:gd name="connsiteY2219" fmla="*/ 437671 h 1154859"/>
              <a:gd name="connsiteX2220" fmla="*/ 4704543 w 13558941"/>
              <a:gd name="connsiteY2220" fmla="*/ 436668 h 1154859"/>
              <a:gd name="connsiteX2221" fmla="*/ 4693432 w 13558941"/>
              <a:gd name="connsiteY2221" fmla="*/ 430854 h 1154859"/>
              <a:gd name="connsiteX2222" fmla="*/ 4686264 w 13558941"/>
              <a:gd name="connsiteY2222" fmla="*/ 434864 h 1154859"/>
              <a:gd name="connsiteX2223" fmla="*/ 4704543 w 13558941"/>
              <a:gd name="connsiteY2223" fmla="*/ 436668 h 1154859"/>
              <a:gd name="connsiteX2224" fmla="*/ 4707410 w 13558941"/>
              <a:gd name="connsiteY2224" fmla="*/ 436668 h 1154859"/>
              <a:gd name="connsiteX2225" fmla="*/ 4717446 w 13558941"/>
              <a:gd name="connsiteY2225" fmla="*/ 431455 h 1154859"/>
              <a:gd name="connsiteX2226" fmla="*/ 4716729 w 13558941"/>
              <a:gd name="connsiteY2226" fmla="*/ 430052 h 1154859"/>
              <a:gd name="connsiteX2227" fmla="*/ 4694866 w 13558941"/>
              <a:gd name="connsiteY2227" fmla="*/ 430253 h 1154859"/>
              <a:gd name="connsiteX2228" fmla="*/ 4707410 w 13558941"/>
              <a:gd name="connsiteY2228" fmla="*/ 436668 h 1154859"/>
              <a:gd name="connsiteX2229" fmla="*/ 4768700 w 13558941"/>
              <a:gd name="connsiteY2229" fmla="*/ 436469 h 1154859"/>
              <a:gd name="connsiteX2230" fmla="*/ 4786979 w 13558941"/>
              <a:gd name="connsiteY2230" fmla="*/ 434263 h 1154859"/>
              <a:gd name="connsiteX2231" fmla="*/ 4780170 w 13558941"/>
              <a:gd name="connsiteY2231" fmla="*/ 430454 h 1154859"/>
              <a:gd name="connsiteX2232" fmla="*/ 4768700 w 13558941"/>
              <a:gd name="connsiteY2232" fmla="*/ 436469 h 1154859"/>
              <a:gd name="connsiteX2233" fmla="*/ 4766191 w 13558941"/>
              <a:gd name="connsiteY2233" fmla="*/ 436269 h 1154859"/>
              <a:gd name="connsiteX2234" fmla="*/ 4778019 w 13558941"/>
              <a:gd name="connsiteY2234" fmla="*/ 430054 h 1154859"/>
              <a:gd name="connsiteX2235" fmla="*/ 4757589 w 13558941"/>
              <a:gd name="connsiteY2235" fmla="*/ 430054 h 1154859"/>
              <a:gd name="connsiteX2236" fmla="*/ 4757231 w 13558941"/>
              <a:gd name="connsiteY2236" fmla="*/ 431457 h 1154859"/>
              <a:gd name="connsiteX2237" fmla="*/ 4766192 w 13558941"/>
              <a:gd name="connsiteY2237" fmla="*/ 436269 h 1154859"/>
              <a:gd name="connsiteX2238" fmla="*/ 4766191 w 13558941"/>
              <a:gd name="connsiteY2238" fmla="*/ 436269 h 1154859"/>
              <a:gd name="connsiteX2239" fmla="*/ 5164037 w 13558941"/>
              <a:gd name="connsiteY2239" fmla="*/ 436269 h 1154859"/>
              <a:gd name="connsiteX2240" fmla="*/ 5181599 w 13558941"/>
              <a:gd name="connsiteY2240" fmla="*/ 433863 h 1154859"/>
              <a:gd name="connsiteX2241" fmla="*/ 5181599 w 13558941"/>
              <a:gd name="connsiteY2241" fmla="*/ 429452 h 1154859"/>
              <a:gd name="connsiteX2242" fmla="*/ 5153643 w 13558941"/>
              <a:gd name="connsiteY2242" fmla="*/ 422836 h 1154859"/>
              <a:gd name="connsiteX2243" fmla="*/ 5142532 w 13558941"/>
              <a:gd name="connsiteY2243" fmla="*/ 424640 h 1154859"/>
              <a:gd name="connsiteX2244" fmla="*/ 5142890 w 13558941"/>
              <a:gd name="connsiteY2244" fmla="*/ 433061 h 1154859"/>
              <a:gd name="connsiteX2245" fmla="*/ 5164037 w 13558941"/>
              <a:gd name="connsiteY2245" fmla="*/ 436269 h 1154859"/>
              <a:gd name="connsiteX2246" fmla="*/ 4682321 w 13558941"/>
              <a:gd name="connsiteY2246" fmla="*/ 434465 h 1154859"/>
              <a:gd name="connsiteX2247" fmla="*/ 4675511 w 13558941"/>
              <a:gd name="connsiteY2247" fmla="*/ 430856 h 1154859"/>
              <a:gd name="connsiteX2248" fmla="*/ 4672644 w 13558941"/>
              <a:gd name="connsiteY2248" fmla="*/ 432660 h 1154859"/>
              <a:gd name="connsiteX2249" fmla="*/ 4675153 w 13558941"/>
              <a:gd name="connsiteY2249" fmla="*/ 433663 h 1154859"/>
              <a:gd name="connsiteX2250" fmla="*/ 4682321 w 13558941"/>
              <a:gd name="connsiteY2250" fmla="*/ 434464 h 1154859"/>
              <a:gd name="connsiteX2251" fmla="*/ 4682321 w 13558941"/>
              <a:gd name="connsiteY2251" fmla="*/ 434465 h 1154859"/>
              <a:gd name="connsiteX2252" fmla="*/ 4684830 w 13558941"/>
              <a:gd name="connsiteY2252" fmla="*/ 434265 h 1154859"/>
              <a:gd name="connsiteX2253" fmla="*/ 4691998 w 13558941"/>
              <a:gd name="connsiteY2253" fmla="*/ 430255 h 1154859"/>
              <a:gd name="connsiteX2254" fmla="*/ 4677303 w 13558941"/>
              <a:gd name="connsiteY2254" fmla="*/ 430255 h 1154859"/>
              <a:gd name="connsiteX2255" fmla="*/ 4684830 w 13558941"/>
              <a:gd name="connsiteY2255" fmla="*/ 434265 h 1154859"/>
              <a:gd name="connsiteX2256" fmla="*/ 4788772 w 13558941"/>
              <a:gd name="connsiteY2256" fmla="*/ 433864 h 1154859"/>
              <a:gd name="connsiteX2257" fmla="*/ 4795940 w 13558941"/>
              <a:gd name="connsiteY2257" fmla="*/ 430054 h 1154859"/>
              <a:gd name="connsiteX2258" fmla="*/ 4781962 w 13558941"/>
              <a:gd name="connsiteY2258" fmla="*/ 430054 h 1154859"/>
              <a:gd name="connsiteX2259" fmla="*/ 4788772 w 13558941"/>
              <a:gd name="connsiteY2259" fmla="*/ 433862 h 1154859"/>
              <a:gd name="connsiteX2260" fmla="*/ 4788772 w 13558941"/>
              <a:gd name="connsiteY2260" fmla="*/ 433864 h 1154859"/>
              <a:gd name="connsiteX2261" fmla="*/ 4791639 w 13558941"/>
              <a:gd name="connsiteY2261" fmla="*/ 433864 h 1154859"/>
              <a:gd name="connsiteX2262" fmla="*/ 4801675 w 13558941"/>
              <a:gd name="connsiteY2262" fmla="*/ 432661 h 1154859"/>
              <a:gd name="connsiteX2263" fmla="*/ 4798090 w 13558941"/>
              <a:gd name="connsiteY2263" fmla="*/ 430455 h 1154859"/>
              <a:gd name="connsiteX2264" fmla="*/ 4791639 w 13558941"/>
              <a:gd name="connsiteY2264" fmla="*/ 433864 h 1154859"/>
              <a:gd name="connsiteX2265" fmla="*/ 4673002 w 13558941"/>
              <a:gd name="connsiteY2265" fmla="*/ 433462 h 1154859"/>
              <a:gd name="connsiteX2266" fmla="*/ 4671928 w 13558941"/>
              <a:gd name="connsiteY2266" fmla="*/ 433061 h 1154859"/>
              <a:gd name="connsiteX2267" fmla="*/ 4671570 w 13558941"/>
              <a:gd name="connsiteY2267" fmla="*/ 433260 h 1154859"/>
              <a:gd name="connsiteX2268" fmla="*/ 4673003 w 13558941"/>
              <a:gd name="connsiteY2268" fmla="*/ 433461 h 1154859"/>
              <a:gd name="connsiteX2269" fmla="*/ 4673002 w 13558941"/>
              <a:gd name="connsiteY2269" fmla="*/ 433462 h 1154859"/>
              <a:gd name="connsiteX2270" fmla="*/ 5184467 w 13558941"/>
              <a:gd name="connsiteY2270" fmla="*/ 433263 h 1154859"/>
              <a:gd name="connsiteX2271" fmla="*/ 5191994 w 13558941"/>
              <a:gd name="connsiteY2271" fmla="*/ 432060 h 1154859"/>
              <a:gd name="connsiteX2272" fmla="*/ 5184467 w 13558941"/>
              <a:gd name="connsiteY2272" fmla="*/ 430255 h 1154859"/>
              <a:gd name="connsiteX2273" fmla="*/ 5184467 w 13558941"/>
              <a:gd name="connsiteY2273" fmla="*/ 433263 h 1154859"/>
              <a:gd name="connsiteX2274" fmla="*/ 4668343 w 13558941"/>
              <a:gd name="connsiteY2274" fmla="*/ 433063 h 1154859"/>
              <a:gd name="connsiteX2275" fmla="*/ 4663325 w 13558941"/>
              <a:gd name="connsiteY2275" fmla="*/ 430256 h 1154859"/>
              <a:gd name="connsiteX2276" fmla="*/ 4649346 w 13558941"/>
              <a:gd name="connsiteY2276" fmla="*/ 430457 h 1154859"/>
              <a:gd name="connsiteX2277" fmla="*/ 4663325 w 13558941"/>
              <a:gd name="connsiteY2277" fmla="*/ 432462 h 1154859"/>
              <a:gd name="connsiteX2278" fmla="*/ 4663683 w 13558941"/>
              <a:gd name="connsiteY2278" fmla="*/ 432462 h 1154859"/>
              <a:gd name="connsiteX2279" fmla="*/ 4668342 w 13558941"/>
              <a:gd name="connsiteY2279" fmla="*/ 433063 h 1154859"/>
              <a:gd name="connsiteX2280" fmla="*/ 4668343 w 13558941"/>
              <a:gd name="connsiteY2280" fmla="*/ 433063 h 1154859"/>
              <a:gd name="connsiteX2281" fmla="*/ 4670135 w 13558941"/>
              <a:gd name="connsiteY2281" fmla="*/ 432662 h 1154859"/>
              <a:gd name="connsiteX2282" fmla="*/ 4670493 w 13558941"/>
              <a:gd name="connsiteY2282" fmla="*/ 432462 h 1154859"/>
              <a:gd name="connsiteX2283" fmla="*/ 4668342 w 13558941"/>
              <a:gd name="connsiteY2283" fmla="*/ 431460 h 1154859"/>
              <a:gd name="connsiteX2284" fmla="*/ 4670134 w 13558941"/>
              <a:gd name="connsiteY2284" fmla="*/ 432663 h 1154859"/>
              <a:gd name="connsiteX2285" fmla="*/ 4670135 w 13558941"/>
              <a:gd name="connsiteY2285" fmla="*/ 432662 h 1154859"/>
              <a:gd name="connsiteX2286" fmla="*/ 5139664 w 13558941"/>
              <a:gd name="connsiteY2286" fmla="*/ 432662 h 1154859"/>
              <a:gd name="connsiteX2287" fmla="*/ 5139307 w 13558941"/>
              <a:gd name="connsiteY2287" fmla="*/ 425043 h 1154859"/>
              <a:gd name="connsiteX2288" fmla="*/ 5114576 w 13558941"/>
              <a:gd name="connsiteY2288" fmla="*/ 428852 h 1154859"/>
              <a:gd name="connsiteX2289" fmla="*/ 5139665 w 13558941"/>
              <a:gd name="connsiteY2289" fmla="*/ 432662 h 1154859"/>
              <a:gd name="connsiteX2290" fmla="*/ 5139664 w 13558941"/>
              <a:gd name="connsiteY2290" fmla="*/ 432662 h 1154859"/>
              <a:gd name="connsiteX2291" fmla="*/ 4803108 w 13558941"/>
              <a:gd name="connsiteY2291" fmla="*/ 432260 h 1154859"/>
              <a:gd name="connsiteX2292" fmla="*/ 4806693 w 13558941"/>
              <a:gd name="connsiteY2292" fmla="*/ 430255 h 1154859"/>
              <a:gd name="connsiteX2293" fmla="*/ 4805618 w 13558941"/>
              <a:gd name="connsiteY2293" fmla="*/ 430056 h 1154859"/>
              <a:gd name="connsiteX2294" fmla="*/ 4799883 w 13558941"/>
              <a:gd name="connsiteY2294" fmla="*/ 430056 h 1154859"/>
              <a:gd name="connsiteX2295" fmla="*/ 4803109 w 13558941"/>
              <a:gd name="connsiteY2295" fmla="*/ 432261 h 1154859"/>
              <a:gd name="connsiteX2296" fmla="*/ 4803108 w 13558941"/>
              <a:gd name="connsiteY2296" fmla="*/ 432260 h 1154859"/>
              <a:gd name="connsiteX2297" fmla="*/ 4805617 w 13558941"/>
              <a:gd name="connsiteY2297" fmla="*/ 432260 h 1154859"/>
              <a:gd name="connsiteX2298" fmla="*/ 4810277 w 13558941"/>
              <a:gd name="connsiteY2298" fmla="*/ 431659 h 1154859"/>
              <a:gd name="connsiteX2299" fmla="*/ 4808126 w 13558941"/>
              <a:gd name="connsiteY2299" fmla="*/ 430857 h 1154859"/>
              <a:gd name="connsiteX2300" fmla="*/ 4805617 w 13558941"/>
              <a:gd name="connsiteY2300" fmla="*/ 432261 h 1154859"/>
              <a:gd name="connsiteX2301" fmla="*/ 4805617 w 13558941"/>
              <a:gd name="connsiteY2301" fmla="*/ 432260 h 1154859"/>
              <a:gd name="connsiteX2302" fmla="*/ 4671210 w 13558941"/>
              <a:gd name="connsiteY2302" fmla="*/ 432061 h 1154859"/>
              <a:gd name="connsiteX2303" fmla="*/ 4674077 w 13558941"/>
              <a:gd name="connsiteY2303" fmla="*/ 430256 h 1154859"/>
              <a:gd name="connsiteX2304" fmla="*/ 4666909 w 13558941"/>
              <a:gd name="connsiteY2304" fmla="*/ 430256 h 1154859"/>
              <a:gd name="connsiteX2305" fmla="*/ 4671210 w 13558941"/>
              <a:gd name="connsiteY2305" fmla="*/ 432061 h 1154859"/>
              <a:gd name="connsiteX2306" fmla="*/ 5193069 w 13558941"/>
              <a:gd name="connsiteY2306" fmla="*/ 432061 h 1154859"/>
              <a:gd name="connsiteX2307" fmla="*/ 5211348 w 13558941"/>
              <a:gd name="connsiteY2307" fmla="*/ 429254 h 1154859"/>
              <a:gd name="connsiteX2308" fmla="*/ 5184467 w 13558941"/>
              <a:gd name="connsiteY2308" fmla="*/ 425043 h 1154859"/>
              <a:gd name="connsiteX2309" fmla="*/ 5184467 w 13558941"/>
              <a:gd name="connsiteY2309" fmla="*/ 429655 h 1154859"/>
              <a:gd name="connsiteX2310" fmla="*/ 5193069 w 13558941"/>
              <a:gd name="connsiteY2310" fmla="*/ 432061 h 1154859"/>
              <a:gd name="connsiteX2311" fmla="*/ 4811710 w 13558941"/>
              <a:gd name="connsiteY2311" fmla="*/ 431460 h 1154859"/>
              <a:gd name="connsiteX2312" fmla="*/ 4812069 w 13558941"/>
              <a:gd name="connsiteY2312" fmla="*/ 431460 h 1154859"/>
              <a:gd name="connsiteX2313" fmla="*/ 4824255 w 13558941"/>
              <a:gd name="connsiteY2313" fmla="*/ 429856 h 1154859"/>
              <a:gd name="connsiteX2314" fmla="*/ 4809918 w 13558941"/>
              <a:gd name="connsiteY2314" fmla="*/ 430055 h 1154859"/>
              <a:gd name="connsiteX2315" fmla="*/ 4808843 w 13558941"/>
              <a:gd name="connsiteY2315" fmla="*/ 430656 h 1154859"/>
              <a:gd name="connsiteX2316" fmla="*/ 4811710 w 13558941"/>
              <a:gd name="connsiteY2316" fmla="*/ 431458 h 1154859"/>
              <a:gd name="connsiteX2317" fmla="*/ 4811710 w 13558941"/>
              <a:gd name="connsiteY2317" fmla="*/ 431460 h 1154859"/>
              <a:gd name="connsiteX2318" fmla="*/ 4718880 w 13558941"/>
              <a:gd name="connsiteY2318" fmla="*/ 430658 h 1154859"/>
              <a:gd name="connsiteX2319" fmla="*/ 4719597 w 13558941"/>
              <a:gd name="connsiteY2319" fmla="*/ 430256 h 1154859"/>
              <a:gd name="connsiteX2320" fmla="*/ 4718522 w 13558941"/>
              <a:gd name="connsiteY2320" fmla="*/ 430256 h 1154859"/>
              <a:gd name="connsiteX2321" fmla="*/ 4718880 w 13558941"/>
              <a:gd name="connsiteY2321" fmla="*/ 430658 h 1154859"/>
              <a:gd name="connsiteX2322" fmla="*/ 4755439 w 13558941"/>
              <a:gd name="connsiteY2322" fmla="*/ 430658 h 1154859"/>
              <a:gd name="connsiteX2323" fmla="*/ 4755439 w 13558941"/>
              <a:gd name="connsiteY2323" fmla="*/ 430057 h 1154859"/>
              <a:gd name="connsiteX2324" fmla="*/ 4754364 w 13558941"/>
              <a:gd name="connsiteY2324" fmla="*/ 430057 h 1154859"/>
              <a:gd name="connsiteX2325" fmla="*/ 4755439 w 13558941"/>
              <a:gd name="connsiteY2325" fmla="*/ 430658 h 1154859"/>
              <a:gd name="connsiteX2326" fmla="*/ 4664400 w 13558941"/>
              <a:gd name="connsiteY2326" fmla="*/ 429254 h 1154859"/>
              <a:gd name="connsiteX2327" fmla="*/ 4716729 w 13558941"/>
              <a:gd name="connsiteY2327" fmla="*/ 429055 h 1154859"/>
              <a:gd name="connsiteX2328" fmla="*/ 4711711 w 13558941"/>
              <a:gd name="connsiteY2328" fmla="*/ 415221 h 1154859"/>
              <a:gd name="connsiteX2329" fmla="*/ 4710995 w 13558941"/>
              <a:gd name="connsiteY2329" fmla="*/ 415221 h 1154859"/>
              <a:gd name="connsiteX2330" fmla="*/ 4710995 w 13558941"/>
              <a:gd name="connsiteY2330" fmla="*/ 415021 h 1154859"/>
              <a:gd name="connsiteX2331" fmla="*/ 4710637 w 13558941"/>
              <a:gd name="connsiteY2331" fmla="*/ 415021 h 1154859"/>
              <a:gd name="connsiteX2332" fmla="*/ 4710279 w 13558941"/>
              <a:gd name="connsiteY2332" fmla="*/ 414820 h 1154859"/>
              <a:gd name="connsiteX2333" fmla="*/ 4710279 w 13558941"/>
              <a:gd name="connsiteY2333" fmla="*/ 414621 h 1154859"/>
              <a:gd name="connsiteX2334" fmla="*/ 4707770 w 13558941"/>
              <a:gd name="connsiteY2334" fmla="*/ 414621 h 1154859"/>
              <a:gd name="connsiteX2335" fmla="*/ 4585191 w 13558941"/>
              <a:gd name="connsiteY2335" fmla="*/ 401989 h 1154859"/>
              <a:gd name="connsiteX2336" fmla="*/ 4664401 w 13558941"/>
              <a:gd name="connsiteY2336" fmla="*/ 429257 h 1154859"/>
              <a:gd name="connsiteX2337" fmla="*/ 4664400 w 13558941"/>
              <a:gd name="connsiteY2337" fmla="*/ 429254 h 1154859"/>
              <a:gd name="connsiteX2338" fmla="*/ 4718163 w 13558941"/>
              <a:gd name="connsiteY2338" fmla="*/ 429055 h 1154859"/>
              <a:gd name="connsiteX2339" fmla="*/ 4755797 w 13558941"/>
              <a:gd name="connsiteY2339" fmla="*/ 429055 h 1154859"/>
              <a:gd name="connsiteX2340" fmla="*/ 4758664 w 13558941"/>
              <a:gd name="connsiteY2340" fmla="*/ 419030 h 1154859"/>
              <a:gd name="connsiteX2341" fmla="*/ 4723539 w 13558941"/>
              <a:gd name="connsiteY2341" fmla="*/ 419030 h 1154859"/>
              <a:gd name="connsiteX2342" fmla="*/ 4756514 w 13558941"/>
              <a:gd name="connsiteY2342" fmla="*/ 424042 h 1154859"/>
              <a:gd name="connsiteX2343" fmla="*/ 4756872 w 13558941"/>
              <a:gd name="connsiteY2343" fmla="*/ 424042 h 1154859"/>
              <a:gd name="connsiteX2344" fmla="*/ 4756514 w 13558941"/>
              <a:gd name="connsiteY2344" fmla="*/ 425245 h 1154859"/>
              <a:gd name="connsiteX2345" fmla="*/ 4717088 w 13558941"/>
              <a:gd name="connsiteY2345" fmla="*/ 425245 h 1154859"/>
              <a:gd name="connsiteX2346" fmla="*/ 4718163 w 13558941"/>
              <a:gd name="connsiteY2346" fmla="*/ 429055 h 1154859"/>
              <a:gd name="connsiteX2347" fmla="*/ 4757589 w 13558941"/>
              <a:gd name="connsiteY2347" fmla="*/ 429055 h 1154859"/>
              <a:gd name="connsiteX2348" fmla="*/ 4802392 w 13558941"/>
              <a:gd name="connsiteY2348" fmla="*/ 428855 h 1154859"/>
              <a:gd name="connsiteX2349" fmla="*/ 4760815 w 13558941"/>
              <a:gd name="connsiteY2349" fmla="*/ 416625 h 1154859"/>
              <a:gd name="connsiteX2350" fmla="*/ 4757589 w 13558941"/>
              <a:gd name="connsiteY2350" fmla="*/ 429056 h 1154859"/>
              <a:gd name="connsiteX2351" fmla="*/ 4757589 w 13558941"/>
              <a:gd name="connsiteY2351" fmla="*/ 429055 h 1154859"/>
              <a:gd name="connsiteX2352" fmla="*/ 5181241 w 13558941"/>
              <a:gd name="connsiteY2352" fmla="*/ 428855 h 1154859"/>
              <a:gd name="connsiteX2353" fmla="*/ 5181599 w 13558941"/>
              <a:gd name="connsiteY2353" fmla="*/ 428855 h 1154859"/>
              <a:gd name="connsiteX2354" fmla="*/ 5181599 w 13558941"/>
              <a:gd name="connsiteY2354" fmla="*/ 424645 h 1154859"/>
              <a:gd name="connsiteX2355" fmla="*/ 5161886 w 13558941"/>
              <a:gd name="connsiteY2355" fmla="*/ 421637 h 1154859"/>
              <a:gd name="connsiteX2356" fmla="*/ 5155076 w 13558941"/>
              <a:gd name="connsiteY2356" fmla="*/ 422640 h 1154859"/>
              <a:gd name="connsiteX2357" fmla="*/ 5181241 w 13558941"/>
              <a:gd name="connsiteY2357" fmla="*/ 428855 h 1154859"/>
              <a:gd name="connsiteX2358" fmla="*/ 5214932 w 13558941"/>
              <a:gd name="connsiteY2358" fmla="*/ 427853 h 1154859"/>
              <a:gd name="connsiteX2359" fmla="*/ 5215649 w 13558941"/>
              <a:gd name="connsiteY2359" fmla="*/ 413417 h 1154859"/>
              <a:gd name="connsiteX2360" fmla="*/ 5184825 w 13558941"/>
              <a:gd name="connsiteY2360" fmla="*/ 418029 h 1154859"/>
              <a:gd name="connsiteX2361" fmla="*/ 5184825 w 13558941"/>
              <a:gd name="connsiteY2361" fmla="*/ 423442 h 1154859"/>
              <a:gd name="connsiteX2362" fmla="*/ 5214932 w 13558941"/>
              <a:gd name="connsiteY2362" fmla="*/ 427853 h 1154859"/>
              <a:gd name="connsiteX2363" fmla="*/ 5110274 w 13558941"/>
              <a:gd name="connsiteY2363" fmla="*/ 427653 h 1154859"/>
              <a:gd name="connsiteX2364" fmla="*/ 5139306 w 13558941"/>
              <a:gd name="connsiteY2364" fmla="*/ 423242 h 1154859"/>
              <a:gd name="connsiteX2365" fmla="*/ 5139306 w 13558941"/>
              <a:gd name="connsiteY2365" fmla="*/ 419633 h 1154859"/>
              <a:gd name="connsiteX2366" fmla="*/ 5108840 w 13558941"/>
              <a:gd name="connsiteY2366" fmla="*/ 413819 h 1154859"/>
              <a:gd name="connsiteX2367" fmla="*/ 5110274 w 13558941"/>
              <a:gd name="connsiteY2367" fmla="*/ 427653 h 1154859"/>
              <a:gd name="connsiteX2368" fmla="*/ 4716729 w 13558941"/>
              <a:gd name="connsiteY2368" fmla="*/ 424044 h 1154859"/>
              <a:gd name="connsiteX2369" fmla="*/ 4718163 w 13558941"/>
              <a:gd name="connsiteY2369" fmla="*/ 424044 h 1154859"/>
              <a:gd name="connsiteX2370" fmla="*/ 4748629 w 13558941"/>
              <a:gd name="connsiteY2370" fmla="*/ 424044 h 1154859"/>
              <a:gd name="connsiteX2371" fmla="*/ 4714937 w 13558941"/>
              <a:gd name="connsiteY2371" fmla="*/ 419032 h 1154859"/>
              <a:gd name="connsiteX2372" fmla="*/ 4716729 w 13558941"/>
              <a:gd name="connsiteY2372" fmla="*/ 424044 h 1154859"/>
              <a:gd name="connsiteX2373" fmla="*/ 5181599 w 13558941"/>
              <a:gd name="connsiteY2373" fmla="*/ 422841 h 1154859"/>
              <a:gd name="connsiteX2374" fmla="*/ 5181599 w 13558941"/>
              <a:gd name="connsiteY2374" fmla="*/ 418631 h 1154859"/>
              <a:gd name="connsiteX2375" fmla="*/ 5167979 w 13558941"/>
              <a:gd name="connsiteY2375" fmla="*/ 420836 h 1154859"/>
              <a:gd name="connsiteX2376" fmla="*/ 5181599 w 13558941"/>
              <a:gd name="connsiteY2376" fmla="*/ 422841 h 1154859"/>
              <a:gd name="connsiteX2377" fmla="*/ 5142532 w 13558941"/>
              <a:gd name="connsiteY2377" fmla="*/ 422642 h 1154859"/>
              <a:gd name="connsiteX2378" fmla="*/ 5148625 w 13558941"/>
              <a:gd name="connsiteY2378" fmla="*/ 421840 h 1154859"/>
              <a:gd name="connsiteX2379" fmla="*/ 5142532 w 13558941"/>
              <a:gd name="connsiteY2379" fmla="*/ 420437 h 1154859"/>
              <a:gd name="connsiteX2380" fmla="*/ 5142532 w 13558941"/>
              <a:gd name="connsiteY2380" fmla="*/ 422642 h 1154859"/>
              <a:gd name="connsiteX2381" fmla="*/ 5150059 w 13558941"/>
              <a:gd name="connsiteY2381" fmla="*/ 421639 h 1154859"/>
              <a:gd name="connsiteX2382" fmla="*/ 5155435 w 13558941"/>
              <a:gd name="connsiteY2382" fmla="*/ 420838 h 1154859"/>
              <a:gd name="connsiteX2383" fmla="*/ 5142532 w 13558941"/>
              <a:gd name="connsiteY2383" fmla="*/ 418833 h 1154859"/>
              <a:gd name="connsiteX2384" fmla="*/ 5142532 w 13558941"/>
              <a:gd name="connsiteY2384" fmla="*/ 419835 h 1154859"/>
              <a:gd name="connsiteX2385" fmla="*/ 5150059 w 13558941"/>
              <a:gd name="connsiteY2385" fmla="*/ 421640 h 1154859"/>
              <a:gd name="connsiteX2386" fmla="*/ 5150059 w 13558941"/>
              <a:gd name="connsiteY2386" fmla="*/ 421639 h 1154859"/>
              <a:gd name="connsiteX2387" fmla="*/ 5161886 w 13558941"/>
              <a:gd name="connsiteY2387" fmla="*/ 419835 h 1154859"/>
              <a:gd name="connsiteX2388" fmla="*/ 5181599 w 13558941"/>
              <a:gd name="connsiteY2388" fmla="*/ 416827 h 1154859"/>
              <a:gd name="connsiteX2389" fmla="*/ 5181957 w 13558941"/>
              <a:gd name="connsiteY2389" fmla="*/ 408206 h 1154859"/>
              <a:gd name="connsiteX2390" fmla="*/ 5163678 w 13558941"/>
              <a:gd name="connsiteY2390" fmla="*/ 405399 h 1154859"/>
              <a:gd name="connsiteX2391" fmla="*/ 5142173 w 13558941"/>
              <a:gd name="connsiteY2391" fmla="*/ 408808 h 1154859"/>
              <a:gd name="connsiteX2392" fmla="*/ 5142531 w 13558941"/>
              <a:gd name="connsiteY2392" fmla="*/ 416827 h 1154859"/>
              <a:gd name="connsiteX2393" fmla="*/ 5161885 w 13558941"/>
              <a:gd name="connsiteY2393" fmla="*/ 419835 h 1154859"/>
              <a:gd name="connsiteX2394" fmla="*/ 5161886 w 13558941"/>
              <a:gd name="connsiteY2394" fmla="*/ 419835 h 1154859"/>
              <a:gd name="connsiteX2395" fmla="*/ 5139306 w 13558941"/>
              <a:gd name="connsiteY2395" fmla="*/ 419234 h 1154859"/>
              <a:gd name="connsiteX2396" fmla="*/ 5139306 w 13558941"/>
              <a:gd name="connsiteY2396" fmla="*/ 418231 h 1154859"/>
              <a:gd name="connsiteX2397" fmla="*/ 5121385 w 13558941"/>
              <a:gd name="connsiteY2397" fmla="*/ 415625 h 1154859"/>
              <a:gd name="connsiteX2398" fmla="*/ 5139306 w 13558941"/>
              <a:gd name="connsiteY2398" fmla="*/ 419234 h 1154859"/>
              <a:gd name="connsiteX2399" fmla="*/ 4714937 w 13558941"/>
              <a:gd name="connsiteY2399" fmla="*/ 418432 h 1154859"/>
              <a:gd name="connsiteX2400" fmla="*/ 4714937 w 13558941"/>
              <a:gd name="connsiteY2400" fmla="*/ 417831 h 1154859"/>
              <a:gd name="connsiteX2401" fmla="*/ 4715295 w 13558941"/>
              <a:gd name="connsiteY2401" fmla="*/ 417831 h 1154859"/>
              <a:gd name="connsiteX2402" fmla="*/ 4759022 w 13558941"/>
              <a:gd name="connsiteY2402" fmla="*/ 417831 h 1154859"/>
              <a:gd name="connsiteX2403" fmla="*/ 4759380 w 13558941"/>
              <a:gd name="connsiteY2403" fmla="*/ 416227 h 1154859"/>
              <a:gd name="connsiteX2404" fmla="*/ 4755796 w 13558941"/>
              <a:gd name="connsiteY2404" fmla="*/ 415225 h 1154859"/>
              <a:gd name="connsiteX2405" fmla="*/ 4713502 w 13558941"/>
              <a:gd name="connsiteY2405" fmla="*/ 415225 h 1154859"/>
              <a:gd name="connsiteX2406" fmla="*/ 4714936 w 13558941"/>
              <a:gd name="connsiteY2406" fmla="*/ 418433 h 1154859"/>
              <a:gd name="connsiteX2407" fmla="*/ 4714937 w 13558941"/>
              <a:gd name="connsiteY2407" fmla="*/ 418432 h 1154859"/>
              <a:gd name="connsiteX2408" fmla="*/ 5139306 w 13558941"/>
              <a:gd name="connsiteY2408" fmla="*/ 416427 h 1154859"/>
              <a:gd name="connsiteX2409" fmla="*/ 5139306 w 13558941"/>
              <a:gd name="connsiteY2409" fmla="*/ 409209 h 1154859"/>
              <a:gd name="connsiteX2410" fmla="*/ 5115292 w 13558941"/>
              <a:gd name="connsiteY2410" fmla="*/ 412818 h 1154859"/>
              <a:gd name="connsiteX2411" fmla="*/ 5139306 w 13558941"/>
              <a:gd name="connsiteY2411" fmla="*/ 416427 h 1154859"/>
              <a:gd name="connsiteX2412" fmla="*/ 5184825 w 13558941"/>
              <a:gd name="connsiteY2412" fmla="*/ 416427 h 1154859"/>
              <a:gd name="connsiteX2413" fmla="*/ 5210631 w 13558941"/>
              <a:gd name="connsiteY2413" fmla="*/ 412417 h 1154859"/>
              <a:gd name="connsiteX2414" fmla="*/ 5184825 w 13558941"/>
              <a:gd name="connsiteY2414" fmla="*/ 408808 h 1154859"/>
              <a:gd name="connsiteX2415" fmla="*/ 5184825 w 13558941"/>
              <a:gd name="connsiteY2415" fmla="*/ 416427 h 1154859"/>
              <a:gd name="connsiteX2416" fmla="*/ 4759740 w 13558941"/>
              <a:gd name="connsiteY2416" fmla="*/ 415625 h 1154859"/>
              <a:gd name="connsiteX2417" fmla="*/ 4759740 w 13558941"/>
              <a:gd name="connsiteY2417" fmla="*/ 415025 h 1154859"/>
              <a:gd name="connsiteX2418" fmla="*/ 4758665 w 13558941"/>
              <a:gd name="connsiteY2418" fmla="*/ 415025 h 1154859"/>
              <a:gd name="connsiteX2419" fmla="*/ 4758307 w 13558941"/>
              <a:gd name="connsiteY2419" fmla="*/ 415025 h 1154859"/>
              <a:gd name="connsiteX2420" fmla="*/ 4758307 w 13558941"/>
              <a:gd name="connsiteY2420" fmla="*/ 415224 h 1154859"/>
              <a:gd name="connsiteX2421" fmla="*/ 4759741 w 13558941"/>
              <a:gd name="connsiteY2421" fmla="*/ 415625 h 1154859"/>
              <a:gd name="connsiteX2422" fmla="*/ 4759740 w 13558941"/>
              <a:gd name="connsiteY2422" fmla="*/ 415625 h 1154859"/>
              <a:gd name="connsiteX2423" fmla="*/ 4707769 w 13558941"/>
              <a:gd name="connsiteY2423" fmla="*/ 413620 h 1154859"/>
              <a:gd name="connsiteX2424" fmla="*/ 4708127 w 13558941"/>
              <a:gd name="connsiteY2424" fmla="*/ 413620 h 1154859"/>
              <a:gd name="connsiteX2425" fmla="*/ 4711353 w 13558941"/>
              <a:gd name="connsiteY2425" fmla="*/ 413620 h 1154859"/>
              <a:gd name="connsiteX2426" fmla="*/ 4710636 w 13558941"/>
              <a:gd name="connsiteY2426" fmla="*/ 411816 h 1154859"/>
              <a:gd name="connsiteX2427" fmla="*/ 4710636 w 13558941"/>
              <a:gd name="connsiteY2427" fmla="*/ 411615 h 1154859"/>
              <a:gd name="connsiteX2428" fmla="*/ 4709919 w 13558941"/>
              <a:gd name="connsiteY2428" fmla="*/ 403791 h 1154859"/>
              <a:gd name="connsiteX2429" fmla="*/ 4691640 w 13558941"/>
              <a:gd name="connsiteY2429" fmla="*/ 399180 h 1154859"/>
              <a:gd name="connsiteX2430" fmla="*/ 4671210 w 13558941"/>
              <a:gd name="connsiteY2430" fmla="*/ 409806 h 1154859"/>
              <a:gd name="connsiteX2431" fmla="*/ 4707768 w 13558941"/>
              <a:gd name="connsiteY2431" fmla="*/ 413616 h 1154859"/>
              <a:gd name="connsiteX2432" fmla="*/ 4707769 w 13558941"/>
              <a:gd name="connsiteY2432" fmla="*/ 413620 h 1154859"/>
              <a:gd name="connsiteX2433" fmla="*/ 4713145 w 13558941"/>
              <a:gd name="connsiteY2433" fmla="*/ 413620 h 1154859"/>
              <a:gd name="connsiteX2434" fmla="*/ 4714937 w 13558941"/>
              <a:gd name="connsiteY2434" fmla="*/ 413620 h 1154859"/>
              <a:gd name="connsiteX2435" fmla="*/ 4724614 w 13558941"/>
              <a:gd name="connsiteY2435" fmla="*/ 410613 h 1154859"/>
              <a:gd name="connsiteX2436" fmla="*/ 4724614 w 13558941"/>
              <a:gd name="connsiteY2436" fmla="*/ 407405 h 1154859"/>
              <a:gd name="connsiteX2437" fmla="*/ 4711711 w 13558941"/>
              <a:gd name="connsiteY2437" fmla="*/ 404197 h 1154859"/>
              <a:gd name="connsiteX2438" fmla="*/ 4712428 w 13558941"/>
              <a:gd name="connsiteY2438" fmla="*/ 411616 h 1154859"/>
              <a:gd name="connsiteX2439" fmla="*/ 4713145 w 13558941"/>
              <a:gd name="connsiteY2439" fmla="*/ 413620 h 1154859"/>
              <a:gd name="connsiteX2440" fmla="*/ 4718880 w 13558941"/>
              <a:gd name="connsiteY2440" fmla="*/ 413620 h 1154859"/>
              <a:gd name="connsiteX2441" fmla="*/ 4724973 w 13558941"/>
              <a:gd name="connsiteY2441" fmla="*/ 413620 h 1154859"/>
              <a:gd name="connsiteX2442" fmla="*/ 4724615 w 13558941"/>
              <a:gd name="connsiteY2442" fmla="*/ 412017 h 1154859"/>
              <a:gd name="connsiteX2443" fmla="*/ 4718880 w 13558941"/>
              <a:gd name="connsiteY2443" fmla="*/ 413620 h 1154859"/>
              <a:gd name="connsiteX2444" fmla="*/ 4726765 w 13558941"/>
              <a:gd name="connsiteY2444" fmla="*/ 413620 h 1154859"/>
              <a:gd name="connsiteX2445" fmla="*/ 4745761 w 13558941"/>
              <a:gd name="connsiteY2445" fmla="*/ 413620 h 1154859"/>
              <a:gd name="connsiteX2446" fmla="*/ 4745761 w 13558941"/>
              <a:gd name="connsiteY2446" fmla="*/ 412618 h 1154859"/>
              <a:gd name="connsiteX2447" fmla="*/ 4732858 w 13558941"/>
              <a:gd name="connsiteY2447" fmla="*/ 409410 h 1154859"/>
              <a:gd name="connsiteX2448" fmla="*/ 4726765 w 13558941"/>
              <a:gd name="connsiteY2448" fmla="*/ 411215 h 1154859"/>
              <a:gd name="connsiteX2449" fmla="*/ 4726765 w 13558941"/>
              <a:gd name="connsiteY2449" fmla="*/ 413620 h 1154859"/>
              <a:gd name="connsiteX2450" fmla="*/ 4747912 w 13558941"/>
              <a:gd name="connsiteY2450" fmla="*/ 413620 h 1154859"/>
              <a:gd name="connsiteX2451" fmla="*/ 4749345 w 13558941"/>
              <a:gd name="connsiteY2451" fmla="*/ 413620 h 1154859"/>
              <a:gd name="connsiteX2452" fmla="*/ 4747912 w 13558941"/>
              <a:gd name="connsiteY2452" fmla="*/ 413219 h 1154859"/>
              <a:gd name="connsiteX2453" fmla="*/ 4747912 w 13558941"/>
              <a:gd name="connsiteY2453" fmla="*/ 413620 h 1154859"/>
              <a:gd name="connsiteX2454" fmla="*/ 4751854 w 13558941"/>
              <a:gd name="connsiteY2454" fmla="*/ 413620 h 1154859"/>
              <a:gd name="connsiteX2455" fmla="*/ 4747912 w 13558941"/>
              <a:gd name="connsiteY2455" fmla="*/ 412418 h 1154859"/>
              <a:gd name="connsiteX2456" fmla="*/ 4747912 w 13558941"/>
              <a:gd name="connsiteY2456" fmla="*/ 412617 h 1154859"/>
              <a:gd name="connsiteX2457" fmla="*/ 4751854 w 13558941"/>
              <a:gd name="connsiteY2457" fmla="*/ 413620 h 1154859"/>
              <a:gd name="connsiteX2458" fmla="*/ 4756514 w 13558941"/>
              <a:gd name="connsiteY2458" fmla="*/ 413620 h 1154859"/>
              <a:gd name="connsiteX2459" fmla="*/ 4760098 w 13558941"/>
              <a:gd name="connsiteY2459" fmla="*/ 413620 h 1154859"/>
              <a:gd name="connsiteX2460" fmla="*/ 4760815 w 13558941"/>
              <a:gd name="connsiteY2460" fmla="*/ 401390 h 1154859"/>
              <a:gd name="connsiteX2461" fmla="*/ 4747912 w 13558941"/>
              <a:gd name="connsiteY2461" fmla="*/ 405200 h 1154859"/>
              <a:gd name="connsiteX2462" fmla="*/ 4747912 w 13558941"/>
              <a:gd name="connsiteY2462" fmla="*/ 411215 h 1154859"/>
              <a:gd name="connsiteX2463" fmla="*/ 4756514 w 13558941"/>
              <a:gd name="connsiteY2463" fmla="*/ 413620 h 1154859"/>
              <a:gd name="connsiteX2464" fmla="*/ 4761890 w 13558941"/>
              <a:gd name="connsiteY2464" fmla="*/ 413620 h 1154859"/>
              <a:gd name="connsiteX2465" fmla="*/ 4764757 w 13558941"/>
              <a:gd name="connsiteY2465" fmla="*/ 413620 h 1154859"/>
              <a:gd name="connsiteX2466" fmla="*/ 4804184 w 13558941"/>
              <a:gd name="connsiteY2466" fmla="*/ 409210 h 1154859"/>
              <a:gd name="connsiteX2467" fmla="*/ 4772284 w 13558941"/>
              <a:gd name="connsiteY2467" fmla="*/ 392569 h 1154859"/>
              <a:gd name="connsiteX2468" fmla="*/ 4772284 w 13558941"/>
              <a:gd name="connsiteY2468" fmla="*/ 392369 h 1154859"/>
              <a:gd name="connsiteX2469" fmla="*/ 4763324 w 13558941"/>
              <a:gd name="connsiteY2469" fmla="*/ 392369 h 1154859"/>
              <a:gd name="connsiteX2470" fmla="*/ 4761890 w 13558941"/>
              <a:gd name="connsiteY2470" fmla="*/ 413621 h 1154859"/>
              <a:gd name="connsiteX2471" fmla="*/ 4761890 w 13558941"/>
              <a:gd name="connsiteY2471" fmla="*/ 413620 h 1154859"/>
              <a:gd name="connsiteX2472" fmla="*/ 5105973 w 13558941"/>
              <a:gd name="connsiteY2472" fmla="*/ 412618 h 1154859"/>
              <a:gd name="connsiteX2473" fmla="*/ 5082676 w 13558941"/>
              <a:gd name="connsiteY2473" fmla="*/ 105659 h 1154859"/>
              <a:gd name="connsiteX2474" fmla="*/ 4781603 w 13558941"/>
              <a:gd name="connsiteY2474" fmla="*/ 105659 h 1154859"/>
              <a:gd name="connsiteX2475" fmla="*/ 4777302 w 13558941"/>
              <a:gd name="connsiteY2475" fmla="*/ 172018 h 1154859"/>
              <a:gd name="connsiteX2476" fmla="*/ 4777302 w 13558941"/>
              <a:gd name="connsiteY2476" fmla="*/ 172218 h 1154859"/>
              <a:gd name="connsiteX2477" fmla="*/ 4777302 w 13558941"/>
              <a:gd name="connsiteY2477" fmla="*/ 172418 h 1154859"/>
              <a:gd name="connsiteX2478" fmla="*/ 4777302 w 13558941"/>
              <a:gd name="connsiteY2478" fmla="*/ 172618 h 1154859"/>
              <a:gd name="connsiteX2479" fmla="*/ 4777302 w 13558941"/>
              <a:gd name="connsiteY2479" fmla="*/ 172818 h 1154859"/>
              <a:gd name="connsiteX2480" fmla="*/ 4776944 w 13558941"/>
              <a:gd name="connsiteY2480" fmla="*/ 173017 h 1154859"/>
              <a:gd name="connsiteX2481" fmla="*/ 4776228 w 13558941"/>
              <a:gd name="connsiteY2481" fmla="*/ 184245 h 1154859"/>
              <a:gd name="connsiteX2482" fmla="*/ 4776585 w 13558941"/>
              <a:gd name="connsiteY2482" fmla="*/ 184446 h 1154859"/>
              <a:gd name="connsiteX2483" fmla="*/ 4776585 w 13558941"/>
              <a:gd name="connsiteY2483" fmla="*/ 184645 h 1154859"/>
              <a:gd name="connsiteX2484" fmla="*/ 4776585 w 13558941"/>
              <a:gd name="connsiteY2484" fmla="*/ 184845 h 1154859"/>
              <a:gd name="connsiteX2485" fmla="*/ 4776228 w 13558941"/>
              <a:gd name="connsiteY2485" fmla="*/ 184845 h 1154859"/>
              <a:gd name="connsiteX2486" fmla="*/ 4773002 w 13558941"/>
              <a:gd name="connsiteY2486" fmla="*/ 242187 h 1154859"/>
              <a:gd name="connsiteX2487" fmla="*/ 4773002 w 13558941"/>
              <a:gd name="connsiteY2487" fmla="*/ 242387 h 1154859"/>
              <a:gd name="connsiteX2488" fmla="*/ 4773002 w 13558941"/>
              <a:gd name="connsiteY2488" fmla="*/ 242587 h 1154859"/>
              <a:gd name="connsiteX2489" fmla="*/ 4773002 w 13558941"/>
              <a:gd name="connsiteY2489" fmla="*/ 242787 h 1154859"/>
              <a:gd name="connsiteX2490" fmla="*/ 4773002 w 13558941"/>
              <a:gd name="connsiteY2490" fmla="*/ 242986 h 1154859"/>
              <a:gd name="connsiteX2491" fmla="*/ 4772644 w 13558941"/>
              <a:gd name="connsiteY2491" fmla="*/ 242986 h 1154859"/>
              <a:gd name="connsiteX2492" fmla="*/ 4771927 w 13558941"/>
              <a:gd name="connsiteY2492" fmla="*/ 252811 h 1154859"/>
              <a:gd name="connsiteX2493" fmla="*/ 4772285 w 13558941"/>
              <a:gd name="connsiteY2493" fmla="*/ 252811 h 1154859"/>
              <a:gd name="connsiteX2494" fmla="*/ 4772285 w 13558941"/>
              <a:gd name="connsiteY2494" fmla="*/ 253010 h 1154859"/>
              <a:gd name="connsiteX2495" fmla="*/ 4772643 w 13558941"/>
              <a:gd name="connsiteY2495" fmla="*/ 253210 h 1154859"/>
              <a:gd name="connsiteX2496" fmla="*/ 4772285 w 13558941"/>
              <a:gd name="connsiteY2496" fmla="*/ 253409 h 1154859"/>
              <a:gd name="connsiteX2497" fmla="*/ 4772285 w 13558941"/>
              <a:gd name="connsiteY2497" fmla="*/ 253610 h 1154859"/>
              <a:gd name="connsiteX2498" fmla="*/ 4771927 w 13558941"/>
              <a:gd name="connsiteY2498" fmla="*/ 253610 h 1154859"/>
              <a:gd name="connsiteX2499" fmla="*/ 4770134 w 13558941"/>
              <a:gd name="connsiteY2499" fmla="*/ 283890 h 1154859"/>
              <a:gd name="connsiteX2500" fmla="*/ 4770134 w 13558941"/>
              <a:gd name="connsiteY2500" fmla="*/ 284090 h 1154859"/>
              <a:gd name="connsiteX2501" fmla="*/ 4770134 w 13558941"/>
              <a:gd name="connsiteY2501" fmla="*/ 284290 h 1154859"/>
              <a:gd name="connsiteX2502" fmla="*/ 4768700 w 13558941"/>
              <a:gd name="connsiteY2502" fmla="*/ 303337 h 1154859"/>
              <a:gd name="connsiteX2503" fmla="*/ 4769058 w 13558941"/>
              <a:gd name="connsiteY2503" fmla="*/ 303337 h 1154859"/>
              <a:gd name="connsiteX2504" fmla="*/ 4769058 w 13558941"/>
              <a:gd name="connsiteY2504" fmla="*/ 303537 h 1154859"/>
              <a:gd name="connsiteX2505" fmla="*/ 4769416 w 13558941"/>
              <a:gd name="connsiteY2505" fmla="*/ 303537 h 1154859"/>
              <a:gd name="connsiteX2506" fmla="*/ 4769416 w 13558941"/>
              <a:gd name="connsiteY2506" fmla="*/ 303738 h 1154859"/>
              <a:gd name="connsiteX2507" fmla="*/ 4769416 w 13558941"/>
              <a:gd name="connsiteY2507" fmla="*/ 303937 h 1154859"/>
              <a:gd name="connsiteX2508" fmla="*/ 4769416 w 13558941"/>
              <a:gd name="connsiteY2508" fmla="*/ 304137 h 1154859"/>
              <a:gd name="connsiteX2509" fmla="*/ 4769058 w 13558941"/>
              <a:gd name="connsiteY2509" fmla="*/ 304337 h 1154859"/>
              <a:gd name="connsiteX2510" fmla="*/ 4768700 w 13558941"/>
              <a:gd name="connsiteY2510" fmla="*/ 304337 h 1154859"/>
              <a:gd name="connsiteX2511" fmla="*/ 4767983 w 13558941"/>
              <a:gd name="connsiteY2511" fmla="*/ 317169 h 1154859"/>
              <a:gd name="connsiteX2512" fmla="*/ 4950060 w 13558941"/>
              <a:gd name="connsiteY2512" fmla="*/ 391152 h 1154859"/>
              <a:gd name="connsiteX2513" fmla="*/ 4959379 w 13558941"/>
              <a:gd name="connsiteY2513" fmla="*/ 391152 h 1154859"/>
              <a:gd name="connsiteX2514" fmla="*/ 4959737 w 13558941"/>
              <a:gd name="connsiteY2514" fmla="*/ 391954 h 1154859"/>
              <a:gd name="connsiteX2515" fmla="*/ 4959379 w 13558941"/>
              <a:gd name="connsiteY2515" fmla="*/ 392154 h 1154859"/>
              <a:gd name="connsiteX2516" fmla="*/ 5105973 w 13558941"/>
              <a:gd name="connsiteY2516" fmla="*/ 412604 h 1154859"/>
              <a:gd name="connsiteX2517" fmla="*/ 5105973 w 13558941"/>
              <a:gd name="connsiteY2517" fmla="*/ 412618 h 1154859"/>
              <a:gd name="connsiteX2518" fmla="*/ 4745761 w 13558941"/>
              <a:gd name="connsiteY2518" fmla="*/ 412017 h 1154859"/>
              <a:gd name="connsiteX2519" fmla="*/ 4745761 w 13558941"/>
              <a:gd name="connsiteY2519" fmla="*/ 411816 h 1154859"/>
              <a:gd name="connsiteX2520" fmla="*/ 4735367 w 13558941"/>
              <a:gd name="connsiteY2520" fmla="*/ 408809 h 1154859"/>
              <a:gd name="connsiteX2521" fmla="*/ 4734293 w 13558941"/>
              <a:gd name="connsiteY2521" fmla="*/ 409210 h 1154859"/>
              <a:gd name="connsiteX2522" fmla="*/ 4745762 w 13558941"/>
              <a:gd name="connsiteY2522" fmla="*/ 412017 h 1154859"/>
              <a:gd name="connsiteX2523" fmla="*/ 4745761 w 13558941"/>
              <a:gd name="connsiteY2523" fmla="*/ 412017 h 1154859"/>
              <a:gd name="connsiteX2524" fmla="*/ 5108840 w 13558941"/>
              <a:gd name="connsiteY2524" fmla="*/ 412017 h 1154859"/>
              <a:gd name="connsiteX2525" fmla="*/ 5109198 w 13558941"/>
              <a:gd name="connsiteY2525" fmla="*/ 412017 h 1154859"/>
              <a:gd name="connsiteX2526" fmla="*/ 5139306 w 13558941"/>
              <a:gd name="connsiteY2526" fmla="*/ 407606 h 1154859"/>
              <a:gd name="connsiteX2527" fmla="*/ 5138947 w 13558941"/>
              <a:gd name="connsiteY2527" fmla="*/ 401792 h 1154859"/>
              <a:gd name="connsiteX2528" fmla="*/ 5107765 w 13558941"/>
              <a:gd name="connsiteY2528" fmla="*/ 397180 h 1154859"/>
              <a:gd name="connsiteX2529" fmla="*/ 5108840 w 13558941"/>
              <a:gd name="connsiteY2529" fmla="*/ 412017 h 1154859"/>
              <a:gd name="connsiteX2530" fmla="*/ 5215649 w 13558941"/>
              <a:gd name="connsiteY2530" fmla="*/ 411416 h 1154859"/>
              <a:gd name="connsiteX2531" fmla="*/ 5216724 w 13558941"/>
              <a:gd name="connsiteY2531" fmla="*/ 397381 h 1154859"/>
              <a:gd name="connsiteX2532" fmla="*/ 5184825 w 13558941"/>
              <a:gd name="connsiteY2532" fmla="*/ 402193 h 1154859"/>
              <a:gd name="connsiteX2533" fmla="*/ 5184825 w 13558941"/>
              <a:gd name="connsiteY2533" fmla="*/ 406805 h 1154859"/>
              <a:gd name="connsiteX2534" fmla="*/ 5215649 w 13558941"/>
              <a:gd name="connsiteY2534" fmla="*/ 411416 h 1154859"/>
              <a:gd name="connsiteX2535" fmla="*/ 4745761 w 13558941"/>
              <a:gd name="connsiteY2535" fmla="*/ 410614 h 1154859"/>
              <a:gd name="connsiteX2536" fmla="*/ 4746119 w 13558941"/>
              <a:gd name="connsiteY2536" fmla="*/ 405802 h 1154859"/>
              <a:gd name="connsiteX2537" fmla="*/ 4737159 w 13558941"/>
              <a:gd name="connsiteY2537" fmla="*/ 408208 h 1154859"/>
              <a:gd name="connsiteX2538" fmla="*/ 4745761 w 13558941"/>
              <a:gd name="connsiteY2538" fmla="*/ 410614 h 1154859"/>
              <a:gd name="connsiteX2539" fmla="*/ 4726765 w 13558941"/>
              <a:gd name="connsiteY2539" fmla="*/ 410213 h 1154859"/>
              <a:gd name="connsiteX2540" fmla="*/ 4730708 w 13558941"/>
              <a:gd name="connsiteY2540" fmla="*/ 409010 h 1154859"/>
              <a:gd name="connsiteX2541" fmla="*/ 4726407 w 13558941"/>
              <a:gd name="connsiteY2541" fmla="*/ 407807 h 1154859"/>
              <a:gd name="connsiteX2542" fmla="*/ 4726765 w 13558941"/>
              <a:gd name="connsiteY2542" fmla="*/ 410213 h 1154859"/>
              <a:gd name="connsiteX2543" fmla="*/ 4667626 w 13558941"/>
              <a:gd name="connsiteY2543" fmla="*/ 409411 h 1154859"/>
              <a:gd name="connsiteX2544" fmla="*/ 4637519 w 13558941"/>
              <a:gd name="connsiteY2544" fmla="*/ 393973 h 1154859"/>
              <a:gd name="connsiteX2545" fmla="*/ 4618881 w 13558941"/>
              <a:gd name="connsiteY2545" fmla="*/ 404399 h 1154859"/>
              <a:gd name="connsiteX2546" fmla="*/ 4667626 w 13558941"/>
              <a:gd name="connsiteY2546" fmla="*/ 409411 h 1154859"/>
              <a:gd name="connsiteX2547" fmla="*/ 4669776 w 13558941"/>
              <a:gd name="connsiteY2547" fmla="*/ 409212 h 1154859"/>
              <a:gd name="connsiteX2548" fmla="*/ 4689848 w 13558941"/>
              <a:gd name="connsiteY2548" fmla="*/ 398786 h 1154859"/>
              <a:gd name="connsiteX2549" fmla="*/ 4665117 w 13558941"/>
              <a:gd name="connsiteY2549" fmla="*/ 392771 h 1154859"/>
              <a:gd name="connsiteX2550" fmla="*/ 4638235 w 13558941"/>
              <a:gd name="connsiteY2550" fmla="*/ 392771 h 1154859"/>
              <a:gd name="connsiteX2551" fmla="*/ 4669776 w 13558941"/>
              <a:gd name="connsiteY2551" fmla="*/ 409212 h 1154859"/>
              <a:gd name="connsiteX2552" fmla="*/ 4807051 w 13558941"/>
              <a:gd name="connsiteY2552" fmla="*/ 408810 h 1154859"/>
              <a:gd name="connsiteX2553" fmla="*/ 4855796 w 13558941"/>
              <a:gd name="connsiteY2553" fmla="*/ 403196 h 1154859"/>
              <a:gd name="connsiteX2554" fmla="*/ 4843251 w 13558941"/>
              <a:gd name="connsiteY2554" fmla="*/ 396179 h 1154859"/>
              <a:gd name="connsiteX2555" fmla="*/ 4834649 w 13558941"/>
              <a:gd name="connsiteY2555" fmla="*/ 394575 h 1154859"/>
              <a:gd name="connsiteX2556" fmla="*/ 4807051 w 13558941"/>
              <a:gd name="connsiteY2556" fmla="*/ 408810 h 1154859"/>
              <a:gd name="connsiteX2557" fmla="*/ 4732141 w 13558941"/>
              <a:gd name="connsiteY2557" fmla="*/ 408610 h 1154859"/>
              <a:gd name="connsiteX2558" fmla="*/ 4733216 w 13558941"/>
              <a:gd name="connsiteY2558" fmla="*/ 408208 h 1154859"/>
              <a:gd name="connsiteX2559" fmla="*/ 4726406 w 13558941"/>
              <a:gd name="connsiteY2559" fmla="*/ 406404 h 1154859"/>
              <a:gd name="connsiteX2560" fmla="*/ 4726406 w 13558941"/>
              <a:gd name="connsiteY2560" fmla="*/ 407205 h 1154859"/>
              <a:gd name="connsiteX2561" fmla="*/ 4732141 w 13558941"/>
              <a:gd name="connsiteY2561" fmla="*/ 408609 h 1154859"/>
              <a:gd name="connsiteX2562" fmla="*/ 4732141 w 13558941"/>
              <a:gd name="connsiteY2562" fmla="*/ 408610 h 1154859"/>
              <a:gd name="connsiteX2563" fmla="*/ 4805259 w 13558941"/>
              <a:gd name="connsiteY2563" fmla="*/ 408208 h 1154859"/>
              <a:gd name="connsiteX2564" fmla="*/ 4832499 w 13558941"/>
              <a:gd name="connsiteY2564" fmla="*/ 394173 h 1154859"/>
              <a:gd name="connsiteX2565" fmla="*/ 4823180 w 13558941"/>
              <a:gd name="connsiteY2565" fmla="*/ 392369 h 1154859"/>
              <a:gd name="connsiteX2566" fmla="*/ 4774793 w 13558941"/>
              <a:gd name="connsiteY2566" fmla="*/ 392369 h 1154859"/>
              <a:gd name="connsiteX2567" fmla="*/ 4805259 w 13558941"/>
              <a:gd name="connsiteY2567" fmla="*/ 408208 h 1154859"/>
              <a:gd name="connsiteX2568" fmla="*/ 4735367 w 13558941"/>
              <a:gd name="connsiteY2568" fmla="*/ 407807 h 1154859"/>
              <a:gd name="connsiteX2569" fmla="*/ 4746120 w 13558941"/>
              <a:gd name="connsiteY2569" fmla="*/ 404599 h 1154859"/>
              <a:gd name="connsiteX2570" fmla="*/ 4746120 w 13558941"/>
              <a:gd name="connsiteY2570" fmla="*/ 398183 h 1154859"/>
              <a:gd name="connsiteX2571" fmla="*/ 4737518 w 13558941"/>
              <a:gd name="connsiteY2571" fmla="*/ 396579 h 1154859"/>
              <a:gd name="connsiteX2572" fmla="*/ 4726407 w 13558941"/>
              <a:gd name="connsiteY2572" fmla="*/ 398985 h 1154859"/>
              <a:gd name="connsiteX2573" fmla="*/ 4726407 w 13558941"/>
              <a:gd name="connsiteY2573" fmla="*/ 405200 h 1154859"/>
              <a:gd name="connsiteX2574" fmla="*/ 4735367 w 13558941"/>
              <a:gd name="connsiteY2574" fmla="*/ 407807 h 1154859"/>
              <a:gd name="connsiteX2575" fmla="*/ 5142173 w 13558941"/>
              <a:gd name="connsiteY2575" fmla="*/ 407005 h 1154859"/>
              <a:gd name="connsiteX2576" fmla="*/ 5157944 w 13558941"/>
              <a:gd name="connsiteY2576" fmla="*/ 404599 h 1154859"/>
              <a:gd name="connsiteX2577" fmla="*/ 5142173 w 13558941"/>
              <a:gd name="connsiteY2577" fmla="*/ 402193 h 1154859"/>
              <a:gd name="connsiteX2578" fmla="*/ 5142173 w 13558941"/>
              <a:gd name="connsiteY2578" fmla="*/ 407005 h 1154859"/>
              <a:gd name="connsiteX2579" fmla="*/ 4724614 w 13558941"/>
              <a:gd name="connsiteY2579" fmla="*/ 406804 h 1154859"/>
              <a:gd name="connsiteX2580" fmla="*/ 4724614 w 13558941"/>
              <a:gd name="connsiteY2580" fmla="*/ 405802 h 1154859"/>
              <a:gd name="connsiteX2581" fmla="*/ 4711711 w 13558941"/>
              <a:gd name="connsiteY2581" fmla="*/ 402393 h 1154859"/>
              <a:gd name="connsiteX2582" fmla="*/ 4711711 w 13558941"/>
              <a:gd name="connsiteY2582" fmla="*/ 403396 h 1154859"/>
              <a:gd name="connsiteX2583" fmla="*/ 4724614 w 13558941"/>
              <a:gd name="connsiteY2583" fmla="*/ 406804 h 1154859"/>
              <a:gd name="connsiteX2584" fmla="*/ 5181958 w 13558941"/>
              <a:gd name="connsiteY2584" fmla="*/ 406403 h 1154859"/>
              <a:gd name="connsiteX2585" fmla="*/ 5181958 w 13558941"/>
              <a:gd name="connsiteY2585" fmla="*/ 402794 h 1154859"/>
              <a:gd name="connsiteX2586" fmla="*/ 5169772 w 13558941"/>
              <a:gd name="connsiteY2586" fmla="*/ 404598 h 1154859"/>
              <a:gd name="connsiteX2587" fmla="*/ 5181958 w 13558941"/>
              <a:gd name="connsiteY2587" fmla="*/ 406403 h 1154859"/>
              <a:gd name="connsiteX2588" fmla="*/ 4724614 w 13558941"/>
              <a:gd name="connsiteY2588" fmla="*/ 404598 h 1154859"/>
              <a:gd name="connsiteX2589" fmla="*/ 4724614 w 13558941"/>
              <a:gd name="connsiteY2589" fmla="*/ 399586 h 1154859"/>
              <a:gd name="connsiteX2590" fmla="*/ 4714220 w 13558941"/>
              <a:gd name="connsiteY2590" fmla="*/ 401791 h 1154859"/>
              <a:gd name="connsiteX2591" fmla="*/ 4724614 w 13558941"/>
              <a:gd name="connsiteY2591" fmla="*/ 404598 h 1154859"/>
              <a:gd name="connsiteX2592" fmla="*/ 4616372 w 13558941"/>
              <a:gd name="connsiteY2592" fmla="*/ 404197 h 1154859"/>
              <a:gd name="connsiteX2593" fmla="*/ 4596659 w 13558941"/>
              <a:gd name="connsiteY2593" fmla="*/ 393571 h 1154859"/>
              <a:gd name="connsiteX2594" fmla="*/ 4585189 w 13558941"/>
              <a:gd name="connsiteY2594" fmla="*/ 400989 h 1154859"/>
              <a:gd name="connsiteX2595" fmla="*/ 4616372 w 13558941"/>
              <a:gd name="connsiteY2595" fmla="*/ 404197 h 1154859"/>
              <a:gd name="connsiteX2596" fmla="*/ 4747912 w 13558941"/>
              <a:gd name="connsiteY2596" fmla="*/ 403997 h 1154859"/>
              <a:gd name="connsiteX2597" fmla="*/ 4759023 w 13558941"/>
              <a:gd name="connsiteY2597" fmla="*/ 400789 h 1154859"/>
              <a:gd name="connsiteX2598" fmla="*/ 4747912 w 13558941"/>
              <a:gd name="connsiteY2598" fmla="*/ 398584 h 1154859"/>
              <a:gd name="connsiteX2599" fmla="*/ 4747912 w 13558941"/>
              <a:gd name="connsiteY2599" fmla="*/ 403997 h 1154859"/>
              <a:gd name="connsiteX2600" fmla="*/ 5164037 w 13558941"/>
              <a:gd name="connsiteY2600" fmla="*/ 403798 h 1154859"/>
              <a:gd name="connsiteX2601" fmla="*/ 5181958 w 13558941"/>
              <a:gd name="connsiteY2601" fmla="*/ 400991 h 1154859"/>
              <a:gd name="connsiteX2602" fmla="*/ 5181958 w 13558941"/>
              <a:gd name="connsiteY2602" fmla="*/ 391567 h 1154859"/>
              <a:gd name="connsiteX2603" fmla="*/ 5161886 w 13558941"/>
              <a:gd name="connsiteY2603" fmla="*/ 388760 h 1154859"/>
              <a:gd name="connsiteX2604" fmla="*/ 5141815 w 13558941"/>
              <a:gd name="connsiteY2604" fmla="*/ 391567 h 1154859"/>
              <a:gd name="connsiteX2605" fmla="*/ 5141815 w 13558941"/>
              <a:gd name="connsiteY2605" fmla="*/ 400389 h 1154859"/>
              <a:gd name="connsiteX2606" fmla="*/ 5164037 w 13558941"/>
              <a:gd name="connsiteY2606" fmla="*/ 403798 h 1154859"/>
              <a:gd name="connsiteX2607" fmla="*/ 4617805 w 13558941"/>
              <a:gd name="connsiteY2607" fmla="*/ 403597 h 1154859"/>
              <a:gd name="connsiteX2608" fmla="*/ 4637160 w 13558941"/>
              <a:gd name="connsiteY2608" fmla="*/ 392770 h 1154859"/>
              <a:gd name="connsiteX2609" fmla="*/ 4597734 w 13558941"/>
              <a:gd name="connsiteY2609" fmla="*/ 392971 h 1154859"/>
              <a:gd name="connsiteX2610" fmla="*/ 4617805 w 13558941"/>
              <a:gd name="connsiteY2610" fmla="*/ 403597 h 1154859"/>
              <a:gd name="connsiteX2611" fmla="*/ 4709919 w 13558941"/>
              <a:gd name="connsiteY2611" fmla="*/ 402996 h 1154859"/>
              <a:gd name="connsiteX2612" fmla="*/ 4709202 w 13558941"/>
              <a:gd name="connsiteY2612" fmla="*/ 392570 h 1154859"/>
              <a:gd name="connsiteX2613" fmla="*/ 4702751 w 13558941"/>
              <a:gd name="connsiteY2613" fmla="*/ 392570 h 1154859"/>
              <a:gd name="connsiteX2614" fmla="*/ 4702751 w 13558941"/>
              <a:gd name="connsiteY2614" fmla="*/ 392770 h 1154859"/>
              <a:gd name="connsiteX2615" fmla="*/ 4703109 w 13558941"/>
              <a:gd name="connsiteY2615" fmla="*/ 392971 h 1154859"/>
              <a:gd name="connsiteX2616" fmla="*/ 4703109 w 13558941"/>
              <a:gd name="connsiteY2616" fmla="*/ 393170 h 1154859"/>
              <a:gd name="connsiteX2617" fmla="*/ 4702751 w 13558941"/>
              <a:gd name="connsiteY2617" fmla="*/ 393370 h 1154859"/>
              <a:gd name="connsiteX2618" fmla="*/ 4692357 w 13558941"/>
              <a:gd name="connsiteY2618" fmla="*/ 398783 h 1154859"/>
              <a:gd name="connsiteX2619" fmla="*/ 4709919 w 13558941"/>
              <a:gd name="connsiteY2619" fmla="*/ 402993 h 1154859"/>
              <a:gd name="connsiteX2620" fmla="*/ 4709919 w 13558941"/>
              <a:gd name="connsiteY2620" fmla="*/ 402996 h 1154859"/>
              <a:gd name="connsiteX2621" fmla="*/ 4857588 w 13558941"/>
              <a:gd name="connsiteY2621" fmla="*/ 402796 h 1154859"/>
              <a:gd name="connsiteX2622" fmla="*/ 4862964 w 13558941"/>
              <a:gd name="connsiteY2622" fmla="*/ 399989 h 1154859"/>
              <a:gd name="connsiteX2623" fmla="*/ 4847194 w 13558941"/>
              <a:gd name="connsiteY2623" fmla="*/ 396982 h 1154859"/>
              <a:gd name="connsiteX2624" fmla="*/ 4857588 w 13558941"/>
              <a:gd name="connsiteY2624" fmla="*/ 402789 h 1154859"/>
              <a:gd name="connsiteX2625" fmla="*/ 4857588 w 13558941"/>
              <a:gd name="connsiteY2625" fmla="*/ 402796 h 1154859"/>
              <a:gd name="connsiteX2626" fmla="*/ 4859739 w 13558941"/>
              <a:gd name="connsiteY2626" fmla="*/ 402796 h 1154859"/>
              <a:gd name="connsiteX2627" fmla="*/ 4871566 w 13558941"/>
              <a:gd name="connsiteY2627" fmla="*/ 401593 h 1154859"/>
              <a:gd name="connsiteX2628" fmla="*/ 4864398 w 13558941"/>
              <a:gd name="connsiteY2628" fmla="*/ 400190 h 1154859"/>
              <a:gd name="connsiteX2629" fmla="*/ 4859739 w 13558941"/>
              <a:gd name="connsiteY2629" fmla="*/ 402796 h 1154859"/>
              <a:gd name="connsiteX2630" fmla="*/ 4872283 w 13558941"/>
              <a:gd name="connsiteY2630" fmla="*/ 401393 h 1154859"/>
              <a:gd name="connsiteX2631" fmla="*/ 4889129 w 13558941"/>
              <a:gd name="connsiteY2631" fmla="*/ 399588 h 1154859"/>
              <a:gd name="connsiteX2632" fmla="*/ 4878376 w 13558941"/>
              <a:gd name="connsiteY2632" fmla="*/ 392772 h 1154859"/>
              <a:gd name="connsiteX2633" fmla="*/ 4864757 w 13558941"/>
              <a:gd name="connsiteY2633" fmla="*/ 399989 h 1154859"/>
              <a:gd name="connsiteX2634" fmla="*/ 4872283 w 13558941"/>
              <a:gd name="connsiteY2634" fmla="*/ 401393 h 1154859"/>
              <a:gd name="connsiteX2635" fmla="*/ 4711711 w 13558941"/>
              <a:gd name="connsiteY2635" fmla="*/ 401193 h 1154859"/>
              <a:gd name="connsiteX2636" fmla="*/ 4724614 w 13558941"/>
              <a:gd name="connsiteY2636" fmla="*/ 398386 h 1154859"/>
              <a:gd name="connsiteX2637" fmla="*/ 4724257 w 13558941"/>
              <a:gd name="connsiteY2637" fmla="*/ 393975 h 1154859"/>
              <a:gd name="connsiteX2638" fmla="*/ 4717805 w 13558941"/>
              <a:gd name="connsiteY2638" fmla="*/ 392572 h 1154859"/>
              <a:gd name="connsiteX2639" fmla="*/ 4710995 w 13558941"/>
              <a:gd name="connsiteY2639" fmla="*/ 392572 h 1154859"/>
              <a:gd name="connsiteX2640" fmla="*/ 4711712 w 13558941"/>
              <a:gd name="connsiteY2640" fmla="*/ 401193 h 1154859"/>
              <a:gd name="connsiteX2641" fmla="*/ 4711711 w 13558941"/>
              <a:gd name="connsiteY2641" fmla="*/ 401193 h 1154859"/>
              <a:gd name="connsiteX2642" fmla="*/ 4583756 w 13558941"/>
              <a:gd name="connsiteY2642" fmla="*/ 400792 h 1154859"/>
              <a:gd name="connsiteX2643" fmla="*/ 4569419 w 13558941"/>
              <a:gd name="connsiteY2643" fmla="*/ 392973 h 1154859"/>
              <a:gd name="connsiteX2644" fmla="*/ 4555082 w 13558941"/>
              <a:gd name="connsiteY2644" fmla="*/ 392973 h 1154859"/>
              <a:gd name="connsiteX2645" fmla="*/ 4580530 w 13558941"/>
              <a:gd name="connsiteY2645" fmla="*/ 400391 h 1154859"/>
              <a:gd name="connsiteX2646" fmla="*/ 4583756 w 13558941"/>
              <a:gd name="connsiteY2646" fmla="*/ 400792 h 1154859"/>
              <a:gd name="connsiteX2647" fmla="*/ 5184825 w 13558941"/>
              <a:gd name="connsiteY2647" fmla="*/ 400592 h 1154859"/>
              <a:gd name="connsiteX2648" fmla="*/ 5212424 w 13558941"/>
              <a:gd name="connsiteY2648" fmla="*/ 396382 h 1154859"/>
              <a:gd name="connsiteX2649" fmla="*/ 5184825 w 13558941"/>
              <a:gd name="connsiteY2649" fmla="*/ 392172 h 1154859"/>
              <a:gd name="connsiteX2650" fmla="*/ 5184825 w 13558941"/>
              <a:gd name="connsiteY2650" fmla="*/ 400592 h 1154859"/>
              <a:gd name="connsiteX2651" fmla="*/ 4760815 w 13558941"/>
              <a:gd name="connsiteY2651" fmla="*/ 400191 h 1154859"/>
              <a:gd name="connsiteX2652" fmla="*/ 4761532 w 13558941"/>
              <a:gd name="connsiteY2652" fmla="*/ 392372 h 1154859"/>
              <a:gd name="connsiteX2653" fmla="*/ 4755797 w 13558941"/>
              <a:gd name="connsiteY2653" fmla="*/ 392572 h 1154859"/>
              <a:gd name="connsiteX2654" fmla="*/ 4748270 w 13558941"/>
              <a:gd name="connsiteY2654" fmla="*/ 394377 h 1154859"/>
              <a:gd name="connsiteX2655" fmla="*/ 4747912 w 13558941"/>
              <a:gd name="connsiteY2655" fmla="*/ 397585 h 1154859"/>
              <a:gd name="connsiteX2656" fmla="*/ 4760816 w 13558941"/>
              <a:gd name="connsiteY2656" fmla="*/ 400191 h 1154859"/>
              <a:gd name="connsiteX2657" fmla="*/ 4760815 w 13558941"/>
              <a:gd name="connsiteY2657" fmla="*/ 400191 h 1154859"/>
              <a:gd name="connsiteX2658" fmla="*/ 4576229 w 13558941"/>
              <a:gd name="connsiteY2658" fmla="*/ 399991 h 1154859"/>
              <a:gd name="connsiteX2659" fmla="*/ 4552573 w 13558941"/>
              <a:gd name="connsiteY2659" fmla="*/ 392974 h 1154859"/>
              <a:gd name="connsiteX2660" fmla="*/ 4527125 w 13558941"/>
              <a:gd name="connsiteY2660" fmla="*/ 392974 h 1154859"/>
              <a:gd name="connsiteX2661" fmla="*/ 4568702 w 13558941"/>
              <a:gd name="connsiteY2661" fmla="*/ 399390 h 1154859"/>
              <a:gd name="connsiteX2662" fmla="*/ 4568702 w 13558941"/>
              <a:gd name="connsiteY2662" fmla="*/ 399190 h 1154859"/>
              <a:gd name="connsiteX2663" fmla="*/ 4576229 w 13558941"/>
              <a:gd name="connsiteY2663" fmla="*/ 399992 h 1154859"/>
              <a:gd name="connsiteX2664" fmla="*/ 4576229 w 13558941"/>
              <a:gd name="connsiteY2664" fmla="*/ 399991 h 1154859"/>
              <a:gd name="connsiteX2665" fmla="*/ 4584472 w 13558941"/>
              <a:gd name="connsiteY2665" fmla="*/ 399791 h 1154859"/>
              <a:gd name="connsiteX2666" fmla="*/ 4595583 w 13558941"/>
              <a:gd name="connsiteY2666" fmla="*/ 392974 h 1154859"/>
              <a:gd name="connsiteX2667" fmla="*/ 4572286 w 13558941"/>
              <a:gd name="connsiteY2667" fmla="*/ 392974 h 1154859"/>
              <a:gd name="connsiteX2668" fmla="*/ 4584472 w 13558941"/>
              <a:gd name="connsiteY2668" fmla="*/ 399791 h 1154859"/>
              <a:gd name="connsiteX2669" fmla="*/ 4863323 w 13558941"/>
              <a:gd name="connsiteY2669" fmla="*/ 399791 h 1154859"/>
              <a:gd name="connsiteX2670" fmla="*/ 4876943 w 13558941"/>
              <a:gd name="connsiteY2670" fmla="*/ 392172 h 1154859"/>
              <a:gd name="connsiteX2671" fmla="*/ 4838950 w 13558941"/>
              <a:gd name="connsiteY2671" fmla="*/ 392371 h 1154859"/>
              <a:gd name="connsiteX2672" fmla="*/ 4846119 w 13558941"/>
              <a:gd name="connsiteY2672" fmla="*/ 396381 h 1154859"/>
              <a:gd name="connsiteX2673" fmla="*/ 4863323 w 13558941"/>
              <a:gd name="connsiteY2673" fmla="*/ 399790 h 1154859"/>
              <a:gd name="connsiteX2674" fmla="*/ 4863323 w 13558941"/>
              <a:gd name="connsiteY2674" fmla="*/ 399791 h 1154859"/>
              <a:gd name="connsiteX2675" fmla="*/ 5138947 w 13558941"/>
              <a:gd name="connsiteY2675" fmla="*/ 399791 h 1154859"/>
              <a:gd name="connsiteX2676" fmla="*/ 5138947 w 13558941"/>
              <a:gd name="connsiteY2676" fmla="*/ 392172 h 1154859"/>
              <a:gd name="connsiteX2677" fmla="*/ 5113141 w 13558941"/>
              <a:gd name="connsiteY2677" fmla="*/ 396182 h 1154859"/>
              <a:gd name="connsiteX2678" fmla="*/ 5138947 w 13558941"/>
              <a:gd name="connsiteY2678" fmla="*/ 399791 h 1154859"/>
              <a:gd name="connsiteX2679" fmla="*/ 4890921 w 13558941"/>
              <a:gd name="connsiteY2679" fmla="*/ 398989 h 1154859"/>
              <a:gd name="connsiteX2680" fmla="*/ 4902749 w 13558941"/>
              <a:gd name="connsiteY2680" fmla="*/ 392172 h 1154859"/>
              <a:gd name="connsiteX2681" fmla="*/ 4880169 w 13558941"/>
              <a:gd name="connsiteY2681" fmla="*/ 392172 h 1154859"/>
              <a:gd name="connsiteX2682" fmla="*/ 4890921 w 13558941"/>
              <a:gd name="connsiteY2682" fmla="*/ 398989 h 1154859"/>
              <a:gd name="connsiteX2683" fmla="*/ 4893072 w 13558941"/>
              <a:gd name="connsiteY2683" fmla="*/ 398989 h 1154859"/>
              <a:gd name="connsiteX2684" fmla="*/ 4911351 w 13558941"/>
              <a:gd name="connsiteY2684" fmla="*/ 396984 h 1154859"/>
              <a:gd name="connsiteX2685" fmla="*/ 4950777 w 13558941"/>
              <a:gd name="connsiteY2685" fmla="*/ 392172 h 1154859"/>
              <a:gd name="connsiteX2686" fmla="*/ 4905258 w 13558941"/>
              <a:gd name="connsiteY2686" fmla="*/ 392172 h 1154859"/>
              <a:gd name="connsiteX2687" fmla="*/ 4893072 w 13558941"/>
              <a:gd name="connsiteY2687" fmla="*/ 398989 h 1154859"/>
              <a:gd name="connsiteX2688" fmla="*/ 4690565 w 13558941"/>
              <a:gd name="connsiteY2688" fmla="*/ 398388 h 1154859"/>
              <a:gd name="connsiteX2689" fmla="*/ 4701317 w 13558941"/>
              <a:gd name="connsiteY2689" fmla="*/ 392774 h 1154859"/>
              <a:gd name="connsiteX2690" fmla="*/ 4701317 w 13558941"/>
              <a:gd name="connsiteY2690" fmla="*/ 392574 h 1154859"/>
              <a:gd name="connsiteX2691" fmla="*/ 4667626 w 13558941"/>
              <a:gd name="connsiteY2691" fmla="*/ 392774 h 1154859"/>
              <a:gd name="connsiteX2692" fmla="*/ 4690565 w 13558941"/>
              <a:gd name="connsiteY2692" fmla="*/ 398388 h 1154859"/>
              <a:gd name="connsiteX2693" fmla="*/ 4726407 w 13558941"/>
              <a:gd name="connsiteY2693" fmla="*/ 397986 h 1154859"/>
              <a:gd name="connsiteX2694" fmla="*/ 4735009 w 13558941"/>
              <a:gd name="connsiteY2694" fmla="*/ 395982 h 1154859"/>
              <a:gd name="connsiteX2695" fmla="*/ 4726048 w 13558941"/>
              <a:gd name="connsiteY2695" fmla="*/ 394378 h 1154859"/>
              <a:gd name="connsiteX2696" fmla="*/ 4726406 w 13558941"/>
              <a:gd name="connsiteY2696" fmla="*/ 397986 h 1154859"/>
              <a:gd name="connsiteX2697" fmla="*/ 4726407 w 13558941"/>
              <a:gd name="connsiteY2697" fmla="*/ 397986 h 1154859"/>
              <a:gd name="connsiteX2698" fmla="*/ 4746120 w 13558941"/>
              <a:gd name="connsiteY2698" fmla="*/ 397185 h 1154859"/>
              <a:gd name="connsiteX2699" fmla="*/ 4746120 w 13558941"/>
              <a:gd name="connsiteY2699" fmla="*/ 394578 h 1154859"/>
              <a:gd name="connsiteX2700" fmla="*/ 4740385 w 13558941"/>
              <a:gd name="connsiteY2700" fmla="*/ 395982 h 1154859"/>
              <a:gd name="connsiteX2701" fmla="*/ 4746120 w 13558941"/>
              <a:gd name="connsiteY2701" fmla="*/ 397185 h 1154859"/>
              <a:gd name="connsiteX2702" fmla="*/ 4842535 w 13558941"/>
              <a:gd name="connsiteY2702" fmla="*/ 395781 h 1154859"/>
              <a:gd name="connsiteX2703" fmla="*/ 4837517 w 13558941"/>
              <a:gd name="connsiteY2703" fmla="*/ 392974 h 1154859"/>
              <a:gd name="connsiteX2704" fmla="*/ 4835008 w 13558941"/>
              <a:gd name="connsiteY2704" fmla="*/ 394378 h 1154859"/>
              <a:gd name="connsiteX2705" fmla="*/ 4842535 w 13558941"/>
              <a:gd name="connsiteY2705" fmla="*/ 395781 h 1154859"/>
              <a:gd name="connsiteX2706" fmla="*/ 4737518 w 13558941"/>
              <a:gd name="connsiteY2706" fmla="*/ 395380 h 1154859"/>
              <a:gd name="connsiteX2707" fmla="*/ 4746120 w 13558941"/>
              <a:gd name="connsiteY2707" fmla="*/ 393575 h 1154859"/>
              <a:gd name="connsiteX2708" fmla="*/ 4746120 w 13558941"/>
              <a:gd name="connsiteY2708" fmla="*/ 392573 h 1154859"/>
              <a:gd name="connsiteX2709" fmla="*/ 4726048 w 13558941"/>
              <a:gd name="connsiteY2709" fmla="*/ 392573 h 1154859"/>
              <a:gd name="connsiteX2710" fmla="*/ 4726048 w 13558941"/>
              <a:gd name="connsiteY2710" fmla="*/ 393174 h 1154859"/>
              <a:gd name="connsiteX2711" fmla="*/ 4737518 w 13558941"/>
              <a:gd name="connsiteY2711" fmla="*/ 395379 h 1154859"/>
              <a:gd name="connsiteX2712" fmla="*/ 4737518 w 13558941"/>
              <a:gd name="connsiteY2712" fmla="*/ 395380 h 1154859"/>
              <a:gd name="connsiteX2713" fmla="*/ 5216725 w 13558941"/>
              <a:gd name="connsiteY2713" fmla="*/ 395180 h 1154859"/>
              <a:gd name="connsiteX2714" fmla="*/ 5217441 w 13558941"/>
              <a:gd name="connsiteY2714" fmla="*/ 380143 h 1154859"/>
              <a:gd name="connsiteX2715" fmla="*/ 5185184 w 13558941"/>
              <a:gd name="connsiteY2715" fmla="*/ 385155 h 1154859"/>
              <a:gd name="connsiteX2716" fmla="*/ 5185184 w 13558941"/>
              <a:gd name="connsiteY2716" fmla="*/ 390368 h 1154859"/>
              <a:gd name="connsiteX2717" fmla="*/ 5216725 w 13558941"/>
              <a:gd name="connsiteY2717" fmla="*/ 395180 h 1154859"/>
              <a:gd name="connsiteX2718" fmla="*/ 5107765 w 13558941"/>
              <a:gd name="connsiteY2718" fmla="*/ 394981 h 1154859"/>
              <a:gd name="connsiteX2719" fmla="*/ 5138589 w 13558941"/>
              <a:gd name="connsiteY2719" fmla="*/ 390369 h 1154859"/>
              <a:gd name="connsiteX2720" fmla="*/ 5138589 w 13558941"/>
              <a:gd name="connsiteY2720" fmla="*/ 385156 h 1154859"/>
              <a:gd name="connsiteX2721" fmla="*/ 5107765 w 13558941"/>
              <a:gd name="connsiteY2721" fmla="*/ 380344 h 1154859"/>
              <a:gd name="connsiteX2722" fmla="*/ 5107407 w 13558941"/>
              <a:gd name="connsiteY2722" fmla="*/ 380344 h 1154859"/>
              <a:gd name="connsiteX2723" fmla="*/ 5107050 w 13558941"/>
              <a:gd name="connsiteY2723" fmla="*/ 380145 h 1154859"/>
              <a:gd name="connsiteX2724" fmla="*/ 5106692 w 13558941"/>
              <a:gd name="connsiteY2724" fmla="*/ 379944 h 1154859"/>
              <a:gd name="connsiteX2725" fmla="*/ 5106334 w 13558941"/>
              <a:gd name="connsiteY2725" fmla="*/ 379944 h 1154859"/>
              <a:gd name="connsiteX2726" fmla="*/ 5107767 w 13558941"/>
              <a:gd name="connsiteY2726" fmla="*/ 394981 h 1154859"/>
              <a:gd name="connsiteX2727" fmla="*/ 5107765 w 13558941"/>
              <a:gd name="connsiteY2727" fmla="*/ 394981 h 1154859"/>
              <a:gd name="connsiteX2728" fmla="*/ 4833216 w 13558941"/>
              <a:gd name="connsiteY2728" fmla="*/ 393978 h 1154859"/>
              <a:gd name="connsiteX2729" fmla="*/ 4836083 w 13558941"/>
              <a:gd name="connsiteY2729" fmla="*/ 392374 h 1154859"/>
              <a:gd name="connsiteX2730" fmla="*/ 4824972 w 13558941"/>
              <a:gd name="connsiteY2730" fmla="*/ 392374 h 1154859"/>
              <a:gd name="connsiteX2731" fmla="*/ 4833216 w 13558941"/>
              <a:gd name="connsiteY2731" fmla="*/ 393978 h 1154859"/>
              <a:gd name="connsiteX2732" fmla="*/ 4748270 w 13558941"/>
              <a:gd name="connsiteY2732" fmla="*/ 393176 h 1154859"/>
              <a:gd name="connsiteX2733" fmla="*/ 4750779 w 13558941"/>
              <a:gd name="connsiteY2733" fmla="*/ 392576 h 1154859"/>
              <a:gd name="connsiteX2734" fmla="*/ 4748270 w 13558941"/>
              <a:gd name="connsiteY2734" fmla="*/ 392576 h 1154859"/>
              <a:gd name="connsiteX2735" fmla="*/ 4748270 w 13558941"/>
              <a:gd name="connsiteY2735" fmla="*/ 393176 h 1154859"/>
              <a:gd name="connsiteX2736" fmla="*/ 4724256 w 13558941"/>
              <a:gd name="connsiteY2736" fmla="*/ 392775 h 1154859"/>
              <a:gd name="connsiteX2737" fmla="*/ 4724256 w 13558941"/>
              <a:gd name="connsiteY2737" fmla="*/ 392574 h 1154859"/>
              <a:gd name="connsiteX2738" fmla="*/ 4723539 w 13558941"/>
              <a:gd name="connsiteY2738" fmla="*/ 392574 h 1154859"/>
              <a:gd name="connsiteX2739" fmla="*/ 4724256 w 13558941"/>
              <a:gd name="connsiteY2739" fmla="*/ 392775 h 1154859"/>
              <a:gd name="connsiteX2740" fmla="*/ 4551139 w 13558941"/>
              <a:gd name="connsiteY2740" fmla="*/ 391973 h 1154859"/>
              <a:gd name="connsiteX2741" fmla="*/ 4661533 w 13558941"/>
              <a:gd name="connsiteY2741" fmla="*/ 391774 h 1154859"/>
              <a:gd name="connsiteX2742" fmla="*/ 4661533 w 13558941"/>
              <a:gd name="connsiteY2742" fmla="*/ 391574 h 1154859"/>
              <a:gd name="connsiteX2743" fmla="*/ 4437520 w 13558941"/>
              <a:gd name="connsiteY2743" fmla="*/ 284911 h 1154859"/>
              <a:gd name="connsiteX2744" fmla="*/ 4422467 w 13558941"/>
              <a:gd name="connsiteY2744" fmla="*/ 286514 h 1154859"/>
              <a:gd name="connsiteX2745" fmla="*/ 4418166 w 13558941"/>
              <a:gd name="connsiteY2745" fmla="*/ 302354 h 1154859"/>
              <a:gd name="connsiteX2746" fmla="*/ 4549347 w 13558941"/>
              <a:gd name="connsiteY2746" fmla="*/ 391374 h 1154859"/>
              <a:gd name="connsiteX2747" fmla="*/ 4551139 w 13558941"/>
              <a:gd name="connsiteY2747" fmla="*/ 391975 h 1154859"/>
              <a:gd name="connsiteX2748" fmla="*/ 4551139 w 13558941"/>
              <a:gd name="connsiteY2748" fmla="*/ 391973 h 1154859"/>
              <a:gd name="connsiteX2749" fmla="*/ 4663683 w 13558941"/>
              <a:gd name="connsiteY2749" fmla="*/ 391774 h 1154859"/>
              <a:gd name="connsiteX2750" fmla="*/ 4709202 w 13558941"/>
              <a:gd name="connsiteY2750" fmla="*/ 391574 h 1154859"/>
              <a:gd name="connsiteX2751" fmla="*/ 4707410 w 13558941"/>
              <a:gd name="connsiteY2751" fmla="*/ 367515 h 1154859"/>
              <a:gd name="connsiteX2752" fmla="*/ 4707053 w 13558941"/>
              <a:gd name="connsiteY2752" fmla="*/ 367315 h 1154859"/>
              <a:gd name="connsiteX2753" fmla="*/ 4707053 w 13558941"/>
              <a:gd name="connsiteY2753" fmla="*/ 367115 h 1154859"/>
              <a:gd name="connsiteX2754" fmla="*/ 4707053 w 13558941"/>
              <a:gd name="connsiteY2754" fmla="*/ 366915 h 1154859"/>
              <a:gd name="connsiteX2755" fmla="*/ 4707410 w 13558941"/>
              <a:gd name="connsiteY2755" fmla="*/ 366915 h 1154859"/>
              <a:gd name="connsiteX2756" fmla="*/ 4705260 w 13558941"/>
              <a:gd name="connsiteY2756" fmla="*/ 342454 h 1154859"/>
              <a:gd name="connsiteX2757" fmla="*/ 4477663 w 13558941"/>
              <a:gd name="connsiteY2757" fmla="*/ 268271 h 1154859"/>
              <a:gd name="connsiteX2758" fmla="*/ 4427485 w 13558941"/>
              <a:gd name="connsiteY2758" fmla="*/ 274085 h 1154859"/>
              <a:gd name="connsiteX2759" fmla="*/ 4425693 w 13558941"/>
              <a:gd name="connsiteY2759" fmla="*/ 274085 h 1154859"/>
              <a:gd name="connsiteX2760" fmla="*/ 4424259 w 13558941"/>
              <a:gd name="connsiteY2760" fmla="*/ 280100 h 1154859"/>
              <a:gd name="connsiteX2761" fmla="*/ 4428560 w 13558941"/>
              <a:gd name="connsiteY2761" fmla="*/ 281504 h 1154859"/>
              <a:gd name="connsiteX2762" fmla="*/ 4450424 w 13558941"/>
              <a:gd name="connsiteY2762" fmla="*/ 281303 h 1154859"/>
              <a:gd name="connsiteX2763" fmla="*/ 4462610 w 13558941"/>
              <a:gd name="connsiteY2763" fmla="*/ 281303 h 1154859"/>
              <a:gd name="connsiteX2764" fmla="*/ 4462610 w 13558941"/>
              <a:gd name="connsiteY2764" fmla="*/ 281904 h 1154859"/>
              <a:gd name="connsiteX2765" fmla="*/ 4451857 w 13558941"/>
              <a:gd name="connsiteY2765" fmla="*/ 283307 h 1154859"/>
              <a:gd name="connsiteX2766" fmla="*/ 4438596 w 13558941"/>
              <a:gd name="connsiteY2766" fmla="*/ 284711 h 1154859"/>
              <a:gd name="connsiteX2767" fmla="*/ 4662249 w 13558941"/>
              <a:gd name="connsiteY2767" fmla="*/ 391375 h 1154859"/>
              <a:gd name="connsiteX2768" fmla="*/ 4663683 w 13558941"/>
              <a:gd name="connsiteY2768" fmla="*/ 391776 h 1154859"/>
              <a:gd name="connsiteX2769" fmla="*/ 4663683 w 13558941"/>
              <a:gd name="connsiteY2769" fmla="*/ 391774 h 1154859"/>
              <a:gd name="connsiteX2770" fmla="*/ 4710995 w 13558941"/>
              <a:gd name="connsiteY2770" fmla="*/ 391574 h 1154859"/>
              <a:gd name="connsiteX2771" fmla="*/ 4712787 w 13558941"/>
              <a:gd name="connsiteY2771" fmla="*/ 391574 h 1154859"/>
              <a:gd name="connsiteX2772" fmla="*/ 4710995 w 13558941"/>
              <a:gd name="connsiteY2772" fmla="*/ 391173 h 1154859"/>
              <a:gd name="connsiteX2773" fmla="*/ 4710995 w 13558941"/>
              <a:gd name="connsiteY2773" fmla="*/ 391574 h 1154859"/>
              <a:gd name="connsiteX2774" fmla="*/ 4718163 w 13558941"/>
              <a:gd name="connsiteY2774" fmla="*/ 391574 h 1154859"/>
              <a:gd name="connsiteX2775" fmla="*/ 4724256 w 13558941"/>
              <a:gd name="connsiteY2775" fmla="*/ 391574 h 1154859"/>
              <a:gd name="connsiteX2776" fmla="*/ 4724256 w 13558941"/>
              <a:gd name="connsiteY2776" fmla="*/ 389168 h 1154859"/>
              <a:gd name="connsiteX2777" fmla="*/ 4714220 w 13558941"/>
              <a:gd name="connsiteY2777" fmla="*/ 390772 h 1154859"/>
              <a:gd name="connsiteX2778" fmla="*/ 4718163 w 13558941"/>
              <a:gd name="connsiteY2778" fmla="*/ 391574 h 1154859"/>
              <a:gd name="connsiteX2779" fmla="*/ 4726048 w 13558941"/>
              <a:gd name="connsiteY2779" fmla="*/ 391574 h 1154859"/>
              <a:gd name="connsiteX2780" fmla="*/ 4746120 w 13558941"/>
              <a:gd name="connsiteY2780" fmla="*/ 391374 h 1154859"/>
              <a:gd name="connsiteX2781" fmla="*/ 4746120 w 13558941"/>
              <a:gd name="connsiteY2781" fmla="*/ 389168 h 1154859"/>
              <a:gd name="connsiteX2782" fmla="*/ 4735367 w 13558941"/>
              <a:gd name="connsiteY2782" fmla="*/ 387564 h 1154859"/>
              <a:gd name="connsiteX2783" fmla="*/ 4726048 w 13558941"/>
              <a:gd name="connsiteY2783" fmla="*/ 388968 h 1154859"/>
              <a:gd name="connsiteX2784" fmla="*/ 4726048 w 13558941"/>
              <a:gd name="connsiteY2784" fmla="*/ 391574 h 1154859"/>
              <a:gd name="connsiteX2785" fmla="*/ 4748270 w 13558941"/>
              <a:gd name="connsiteY2785" fmla="*/ 391374 h 1154859"/>
              <a:gd name="connsiteX2786" fmla="*/ 4755080 w 13558941"/>
              <a:gd name="connsiteY2786" fmla="*/ 391374 h 1154859"/>
              <a:gd name="connsiteX2787" fmla="*/ 4757947 w 13558941"/>
              <a:gd name="connsiteY2787" fmla="*/ 390972 h 1154859"/>
              <a:gd name="connsiteX2788" fmla="*/ 4748270 w 13558941"/>
              <a:gd name="connsiteY2788" fmla="*/ 389569 h 1154859"/>
              <a:gd name="connsiteX2789" fmla="*/ 4748270 w 13558941"/>
              <a:gd name="connsiteY2789" fmla="*/ 391373 h 1154859"/>
              <a:gd name="connsiteX2790" fmla="*/ 4748270 w 13558941"/>
              <a:gd name="connsiteY2790" fmla="*/ 391374 h 1154859"/>
              <a:gd name="connsiteX2791" fmla="*/ 4761173 w 13558941"/>
              <a:gd name="connsiteY2791" fmla="*/ 391374 h 1154859"/>
              <a:gd name="connsiteX2792" fmla="*/ 4761531 w 13558941"/>
              <a:gd name="connsiteY2792" fmla="*/ 391374 h 1154859"/>
              <a:gd name="connsiteX2793" fmla="*/ 4761531 w 13558941"/>
              <a:gd name="connsiteY2793" fmla="*/ 391174 h 1154859"/>
              <a:gd name="connsiteX2794" fmla="*/ 4761174 w 13558941"/>
              <a:gd name="connsiteY2794" fmla="*/ 391174 h 1154859"/>
              <a:gd name="connsiteX2795" fmla="*/ 4761174 w 13558941"/>
              <a:gd name="connsiteY2795" fmla="*/ 391374 h 1154859"/>
              <a:gd name="connsiteX2796" fmla="*/ 4761173 w 13558941"/>
              <a:gd name="connsiteY2796" fmla="*/ 391374 h 1154859"/>
              <a:gd name="connsiteX2797" fmla="*/ 4763324 w 13558941"/>
              <a:gd name="connsiteY2797" fmla="*/ 391374 h 1154859"/>
              <a:gd name="connsiteX2798" fmla="*/ 4818879 w 13558941"/>
              <a:gd name="connsiteY2798" fmla="*/ 391374 h 1154859"/>
              <a:gd name="connsiteX2799" fmla="*/ 4764757 w 13558941"/>
              <a:gd name="connsiteY2799" fmla="*/ 367515 h 1154859"/>
              <a:gd name="connsiteX2800" fmla="*/ 4763324 w 13558941"/>
              <a:gd name="connsiteY2800" fmla="*/ 391374 h 1154859"/>
              <a:gd name="connsiteX2801" fmla="*/ 4820313 w 13558941"/>
              <a:gd name="connsiteY2801" fmla="*/ 391374 h 1154859"/>
              <a:gd name="connsiteX2802" fmla="*/ 4948268 w 13558941"/>
              <a:gd name="connsiteY2802" fmla="*/ 391174 h 1154859"/>
              <a:gd name="connsiteX2803" fmla="*/ 4767983 w 13558941"/>
              <a:gd name="connsiteY2803" fmla="*/ 317793 h 1154859"/>
              <a:gd name="connsiteX2804" fmla="*/ 4767626 w 13558941"/>
              <a:gd name="connsiteY2804" fmla="*/ 322805 h 1154859"/>
              <a:gd name="connsiteX2805" fmla="*/ 4767268 w 13558941"/>
              <a:gd name="connsiteY2805" fmla="*/ 331827 h 1154859"/>
              <a:gd name="connsiteX2806" fmla="*/ 4766551 w 13558941"/>
              <a:gd name="connsiteY2806" fmla="*/ 340850 h 1154859"/>
              <a:gd name="connsiteX2807" fmla="*/ 4766551 w 13558941"/>
              <a:gd name="connsiteY2807" fmla="*/ 341050 h 1154859"/>
              <a:gd name="connsiteX2808" fmla="*/ 4766551 w 13558941"/>
              <a:gd name="connsiteY2808" fmla="*/ 341250 h 1154859"/>
              <a:gd name="connsiteX2809" fmla="*/ 4765833 w 13558941"/>
              <a:gd name="connsiteY2809" fmla="*/ 349459 h 1154859"/>
              <a:gd name="connsiteX2810" fmla="*/ 4765833 w 13558941"/>
              <a:gd name="connsiteY2810" fmla="*/ 349660 h 1154859"/>
              <a:gd name="connsiteX2811" fmla="*/ 4765833 w 13558941"/>
              <a:gd name="connsiteY2811" fmla="*/ 349860 h 1154859"/>
              <a:gd name="connsiteX2812" fmla="*/ 4765116 w 13558941"/>
              <a:gd name="connsiteY2812" fmla="*/ 366701 h 1154859"/>
              <a:gd name="connsiteX2813" fmla="*/ 4765116 w 13558941"/>
              <a:gd name="connsiteY2813" fmla="*/ 366901 h 1154859"/>
              <a:gd name="connsiteX2814" fmla="*/ 4820313 w 13558941"/>
              <a:gd name="connsiteY2814" fmla="*/ 391361 h 1154859"/>
              <a:gd name="connsiteX2815" fmla="*/ 4820313 w 13558941"/>
              <a:gd name="connsiteY2815" fmla="*/ 391374 h 1154859"/>
              <a:gd name="connsiteX2816" fmla="*/ 4760815 w 13558941"/>
              <a:gd name="connsiteY2816" fmla="*/ 390371 h 1154859"/>
              <a:gd name="connsiteX2817" fmla="*/ 4761173 w 13558941"/>
              <a:gd name="connsiteY2817" fmla="*/ 390371 h 1154859"/>
              <a:gd name="connsiteX2818" fmla="*/ 4761530 w 13558941"/>
              <a:gd name="connsiteY2818" fmla="*/ 390371 h 1154859"/>
              <a:gd name="connsiteX2819" fmla="*/ 4761888 w 13558941"/>
              <a:gd name="connsiteY2819" fmla="*/ 383554 h 1154859"/>
              <a:gd name="connsiteX2820" fmla="*/ 4748268 w 13558941"/>
              <a:gd name="connsiteY2820" fmla="*/ 385559 h 1154859"/>
              <a:gd name="connsiteX2821" fmla="*/ 4748268 w 13558941"/>
              <a:gd name="connsiteY2821" fmla="*/ 388366 h 1154859"/>
              <a:gd name="connsiteX2822" fmla="*/ 4760813 w 13558941"/>
              <a:gd name="connsiteY2822" fmla="*/ 390371 h 1154859"/>
              <a:gd name="connsiteX2823" fmla="*/ 4760815 w 13558941"/>
              <a:gd name="connsiteY2823" fmla="*/ 390371 h 1154859"/>
              <a:gd name="connsiteX2824" fmla="*/ 4710995 w 13558941"/>
              <a:gd name="connsiteY2824" fmla="*/ 390172 h 1154859"/>
              <a:gd name="connsiteX2825" fmla="*/ 4724256 w 13558941"/>
              <a:gd name="connsiteY2825" fmla="*/ 388167 h 1154859"/>
              <a:gd name="connsiteX2826" fmla="*/ 4724256 w 13558941"/>
              <a:gd name="connsiteY2826" fmla="*/ 385761 h 1154859"/>
              <a:gd name="connsiteX2827" fmla="*/ 4710278 w 13558941"/>
              <a:gd name="connsiteY2827" fmla="*/ 383756 h 1154859"/>
              <a:gd name="connsiteX2828" fmla="*/ 4710995 w 13558941"/>
              <a:gd name="connsiteY2828" fmla="*/ 390172 h 1154859"/>
              <a:gd name="connsiteX2829" fmla="*/ 5141456 w 13558941"/>
              <a:gd name="connsiteY2829" fmla="*/ 389971 h 1154859"/>
              <a:gd name="connsiteX2830" fmla="*/ 5155793 w 13558941"/>
              <a:gd name="connsiteY2830" fmla="*/ 387765 h 1154859"/>
              <a:gd name="connsiteX2831" fmla="*/ 5141456 w 13558941"/>
              <a:gd name="connsiteY2831" fmla="*/ 385760 h 1154859"/>
              <a:gd name="connsiteX2832" fmla="*/ 5141456 w 13558941"/>
              <a:gd name="connsiteY2832" fmla="*/ 389971 h 1154859"/>
              <a:gd name="connsiteX2833" fmla="*/ 5181958 w 13558941"/>
              <a:gd name="connsiteY2833" fmla="*/ 389971 h 1154859"/>
              <a:gd name="connsiteX2834" fmla="*/ 5181958 w 13558941"/>
              <a:gd name="connsiteY2834" fmla="*/ 385760 h 1154859"/>
              <a:gd name="connsiteX2835" fmla="*/ 5167621 w 13558941"/>
              <a:gd name="connsiteY2835" fmla="*/ 387765 h 1154859"/>
              <a:gd name="connsiteX2836" fmla="*/ 5181958 w 13558941"/>
              <a:gd name="connsiteY2836" fmla="*/ 389971 h 1154859"/>
              <a:gd name="connsiteX2837" fmla="*/ 4746120 w 13558941"/>
              <a:gd name="connsiteY2837" fmla="*/ 388166 h 1154859"/>
              <a:gd name="connsiteX2838" fmla="*/ 4746120 w 13558941"/>
              <a:gd name="connsiteY2838" fmla="*/ 385961 h 1154859"/>
              <a:gd name="connsiteX2839" fmla="*/ 4738951 w 13558941"/>
              <a:gd name="connsiteY2839" fmla="*/ 386963 h 1154859"/>
              <a:gd name="connsiteX2840" fmla="*/ 4746120 w 13558941"/>
              <a:gd name="connsiteY2840" fmla="*/ 388166 h 1154859"/>
              <a:gd name="connsiteX2841" fmla="*/ 4726048 w 13558941"/>
              <a:gd name="connsiteY2841" fmla="*/ 387966 h 1154859"/>
              <a:gd name="connsiteX2842" fmla="*/ 4731783 w 13558941"/>
              <a:gd name="connsiteY2842" fmla="*/ 386963 h 1154859"/>
              <a:gd name="connsiteX2843" fmla="*/ 4726048 w 13558941"/>
              <a:gd name="connsiteY2843" fmla="*/ 386162 h 1154859"/>
              <a:gd name="connsiteX2844" fmla="*/ 4726048 w 13558941"/>
              <a:gd name="connsiteY2844" fmla="*/ 387966 h 1154859"/>
              <a:gd name="connsiteX2845" fmla="*/ 5161886 w 13558941"/>
              <a:gd name="connsiteY2845" fmla="*/ 386963 h 1154859"/>
              <a:gd name="connsiteX2846" fmla="*/ 5182316 w 13558941"/>
              <a:gd name="connsiteY2846" fmla="*/ 383755 h 1154859"/>
              <a:gd name="connsiteX2847" fmla="*/ 5182316 w 13558941"/>
              <a:gd name="connsiteY2847" fmla="*/ 374733 h 1154859"/>
              <a:gd name="connsiteX2848" fmla="*/ 5164037 w 13558941"/>
              <a:gd name="connsiteY2848" fmla="*/ 371926 h 1154859"/>
              <a:gd name="connsiteX2849" fmla="*/ 5141098 w 13558941"/>
              <a:gd name="connsiteY2849" fmla="*/ 375335 h 1154859"/>
              <a:gd name="connsiteX2850" fmla="*/ 5141456 w 13558941"/>
              <a:gd name="connsiteY2850" fmla="*/ 383755 h 1154859"/>
              <a:gd name="connsiteX2851" fmla="*/ 5161886 w 13558941"/>
              <a:gd name="connsiteY2851" fmla="*/ 386963 h 1154859"/>
              <a:gd name="connsiteX2852" fmla="*/ 4735367 w 13558941"/>
              <a:gd name="connsiteY2852" fmla="*/ 386362 h 1154859"/>
              <a:gd name="connsiteX2853" fmla="*/ 4746120 w 13558941"/>
              <a:gd name="connsiteY2853" fmla="*/ 384759 h 1154859"/>
              <a:gd name="connsiteX2854" fmla="*/ 4746120 w 13558941"/>
              <a:gd name="connsiteY2854" fmla="*/ 381149 h 1154859"/>
              <a:gd name="connsiteX2855" fmla="*/ 4736442 w 13558941"/>
              <a:gd name="connsiteY2855" fmla="*/ 379746 h 1154859"/>
              <a:gd name="connsiteX2856" fmla="*/ 4725690 w 13558941"/>
              <a:gd name="connsiteY2856" fmla="*/ 381350 h 1154859"/>
              <a:gd name="connsiteX2857" fmla="*/ 4726048 w 13558941"/>
              <a:gd name="connsiteY2857" fmla="*/ 384959 h 1154859"/>
              <a:gd name="connsiteX2858" fmla="*/ 4735367 w 13558941"/>
              <a:gd name="connsiteY2858" fmla="*/ 386362 h 1154859"/>
              <a:gd name="connsiteX2859" fmla="*/ 4724256 w 13558941"/>
              <a:gd name="connsiteY2859" fmla="*/ 384759 h 1154859"/>
              <a:gd name="connsiteX2860" fmla="*/ 4723898 w 13558941"/>
              <a:gd name="connsiteY2860" fmla="*/ 381550 h 1154859"/>
              <a:gd name="connsiteX2861" fmla="*/ 4713504 w 13558941"/>
              <a:gd name="connsiteY2861" fmla="*/ 383154 h 1154859"/>
              <a:gd name="connsiteX2862" fmla="*/ 4724257 w 13558941"/>
              <a:gd name="connsiteY2862" fmla="*/ 384759 h 1154859"/>
              <a:gd name="connsiteX2863" fmla="*/ 4724256 w 13558941"/>
              <a:gd name="connsiteY2863" fmla="*/ 384759 h 1154859"/>
              <a:gd name="connsiteX2864" fmla="*/ 4748270 w 13558941"/>
              <a:gd name="connsiteY2864" fmla="*/ 384558 h 1154859"/>
              <a:gd name="connsiteX2865" fmla="*/ 4758306 w 13558941"/>
              <a:gd name="connsiteY2865" fmla="*/ 382954 h 1154859"/>
              <a:gd name="connsiteX2866" fmla="*/ 4748270 w 13558941"/>
              <a:gd name="connsiteY2866" fmla="*/ 381350 h 1154859"/>
              <a:gd name="connsiteX2867" fmla="*/ 4748270 w 13558941"/>
              <a:gd name="connsiteY2867" fmla="*/ 384558 h 1154859"/>
              <a:gd name="connsiteX2868" fmla="*/ 5138589 w 13558941"/>
              <a:gd name="connsiteY2868" fmla="*/ 383555 h 1154859"/>
              <a:gd name="connsiteX2869" fmla="*/ 5138231 w 13558941"/>
              <a:gd name="connsiteY2869" fmla="*/ 375936 h 1154859"/>
              <a:gd name="connsiteX2870" fmla="*/ 5113859 w 13558941"/>
              <a:gd name="connsiteY2870" fmla="*/ 379746 h 1154859"/>
              <a:gd name="connsiteX2871" fmla="*/ 5138590 w 13558941"/>
              <a:gd name="connsiteY2871" fmla="*/ 383555 h 1154859"/>
              <a:gd name="connsiteX2872" fmla="*/ 5138589 w 13558941"/>
              <a:gd name="connsiteY2872" fmla="*/ 383555 h 1154859"/>
              <a:gd name="connsiteX2873" fmla="*/ 5185184 w 13558941"/>
              <a:gd name="connsiteY2873" fmla="*/ 383356 h 1154859"/>
              <a:gd name="connsiteX2874" fmla="*/ 5212065 w 13558941"/>
              <a:gd name="connsiteY2874" fmla="*/ 379346 h 1154859"/>
              <a:gd name="connsiteX2875" fmla="*/ 5185184 w 13558941"/>
              <a:gd name="connsiteY2875" fmla="*/ 375336 h 1154859"/>
              <a:gd name="connsiteX2876" fmla="*/ 5185184 w 13558941"/>
              <a:gd name="connsiteY2876" fmla="*/ 383356 h 1154859"/>
              <a:gd name="connsiteX2877" fmla="*/ 4710278 w 13558941"/>
              <a:gd name="connsiteY2877" fmla="*/ 382554 h 1154859"/>
              <a:gd name="connsiteX2878" fmla="*/ 4723898 w 13558941"/>
              <a:gd name="connsiteY2878" fmla="*/ 380549 h 1154859"/>
              <a:gd name="connsiteX2879" fmla="*/ 4723898 w 13558941"/>
              <a:gd name="connsiteY2879" fmla="*/ 377742 h 1154859"/>
              <a:gd name="connsiteX2880" fmla="*/ 4709919 w 13558941"/>
              <a:gd name="connsiteY2880" fmla="*/ 375737 h 1154859"/>
              <a:gd name="connsiteX2881" fmla="*/ 4710277 w 13558941"/>
              <a:gd name="connsiteY2881" fmla="*/ 382554 h 1154859"/>
              <a:gd name="connsiteX2882" fmla="*/ 4710278 w 13558941"/>
              <a:gd name="connsiteY2882" fmla="*/ 382554 h 1154859"/>
              <a:gd name="connsiteX2883" fmla="*/ 4761890 w 13558941"/>
              <a:gd name="connsiteY2883" fmla="*/ 382554 h 1154859"/>
              <a:gd name="connsiteX2884" fmla="*/ 4762248 w 13558941"/>
              <a:gd name="connsiteY2884" fmla="*/ 375737 h 1154859"/>
              <a:gd name="connsiteX2885" fmla="*/ 4748270 w 13558941"/>
              <a:gd name="connsiteY2885" fmla="*/ 377943 h 1154859"/>
              <a:gd name="connsiteX2886" fmla="*/ 4748270 w 13558941"/>
              <a:gd name="connsiteY2886" fmla="*/ 380349 h 1154859"/>
              <a:gd name="connsiteX2887" fmla="*/ 4761890 w 13558941"/>
              <a:gd name="connsiteY2887" fmla="*/ 382554 h 1154859"/>
              <a:gd name="connsiteX2888" fmla="*/ 4725690 w 13558941"/>
              <a:gd name="connsiteY2888" fmla="*/ 380349 h 1154859"/>
              <a:gd name="connsiteX2889" fmla="*/ 4733217 w 13558941"/>
              <a:gd name="connsiteY2889" fmla="*/ 379146 h 1154859"/>
              <a:gd name="connsiteX2890" fmla="*/ 4725690 w 13558941"/>
              <a:gd name="connsiteY2890" fmla="*/ 377943 h 1154859"/>
              <a:gd name="connsiteX2891" fmla="*/ 4725690 w 13558941"/>
              <a:gd name="connsiteY2891" fmla="*/ 380349 h 1154859"/>
              <a:gd name="connsiteX2892" fmla="*/ 4746120 w 13558941"/>
              <a:gd name="connsiteY2892" fmla="*/ 380149 h 1154859"/>
              <a:gd name="connsiteX2893" fmla="*/ 4746120 w 13558941"/>
              <a:gd name="connsiteY2893" fmla="*/ 378144 h 1154859"/>
              <a:gd name="connsiteX2894" fmla="*/ 4740385 w 13558941"/>
              <a:gd name="connsiteY2894" fmla="*/ 379147 h 1154859"/>
              <a:gd name="connsiteX2895" fmla="*/ 4746120 w 13558941"/>
              <a:gd name="connsiteY2895" fmla="*/ 380149 h 1154859"/>
              <a:gd name="connsiteX2896" fmla="*/ 5106331 w 13558941"/>
              <a:gd name="connsiteY2896" fmla="*/ 379147 h 1154859"/>
              <a:gd name="connsiteX2897" fmla="*/ 5106689 w 13558941"/>
              <a:gd name="connsiteY2897" fmla="*/ 379147 h 1154859"/>
              <a:gd name="connsiteX2898" fmla="*/ 5107047 w 13558941"/>
              <a:gd name="connsiteY2898" fmla="*/ 378946 h 1154859"/>
              <a:gd name="connsiteX2899" fmla="*/ 5107404 w 13558941"/>
              <a:gd name="connsiteY2899" fmla="*/ 378946 h 1154859"/>
              <a:gd name="connsiteX2900" fmla="*/ 5107762 w 13558941"/>
              <a:gd name="connsiteY2900" fmla="*/ 378946 h 1154859"/>
              <a:gd name="connsiteX2901" fmla="*/ 5138229 w 13558941"/>
              <a:gd name="connsiteY2901" fmla="*/ 374334 h 1154859"/>
              <a:gd name="connsiteX2902" fmla="*/ 5138229 w 13558941"/>
              <a:gd name="connsiteY2902" fmla="*/ 368119 h 1154859"/>
              <a:gd name="connsiteX2903" fmla="*/ 5105612 w 13558941"/>
              <a:gd name="connsiteY2903" fmla="*/ 363107 h 1154859"/>
              <a:gd name="connsiteX2904" fmla="*/ 5105255 w 13558941"/>
              <a:gd name="connsiteY2904" fmla="*/ 363107 h 1154859"/>
              <a:gd name="connsiteX2905" fmla="*/ 5106329 w 13558941"/>
              <a:gd name="connsiteY2905" fmla="*/ 379146 h 1154859"/>
              <a:gd name="connsiteX2906" fmla="*/ 5106331 w 13558941"/>
              <a:gd name="connsiteY2906" fmla="*/ 379147 h 1154859"/>
              <a:gd name="connsiteX2907" fmla="*/ 4736442 w 13558941"/>
              <a:gd name="connsiteY2907" fmla="*/ 378745 h 1154859"/>
              <a:gd name="connsiteX2908" fmla="*/ 4746120 w 13558941"/>
              <a:gd name="connsiteY2908" fmla="*/ 377141 h 1154859"/>
              <a:gd name="connsiteX2909" fmla="*/ 4746478 w 13558941"/>
              <a:gd name="connsiteY2909" fmla="*/ 373532 h 1154859"/>
              <a:gd name="connsiteX2910" fmla="*/ 4735367 w 13558941"/>
              <a:gd name="connsiteY2910" fmla="*/ 371928 h 1154859"/>
              <a:gd name="connsiteX2911" fmla="*/ 4725690 w 13558941"/>
              <a:gd name="connsiteY2911" fmla="*/ 373319 h 1154859"/>
              <a:gd name="connsiteX2912" fmla="*/ 4725690 w 13558941"/>
              <a:gd name="connsiteY2912" fmla="*/ 376928 h 1154859"/>
              <a:gd name="connsiteX2913" fmla="*/ 4736442 w 13558941"/>
              <a:gd name="connsiteY2913" fmla="*/ 378732 h 1154859"/>
              <a:gd name="connsiteX2914" fmla="*/ 4736442 w 13558941"/>
              <a:gd name="connsiteY2914" fmla="*/ 378745 h 1154859"/>
              <a:gd name="connsiteX2915" fmla="*/ 5217800 w 13558941"/>
              <a:gd name="connsiteY2915" fmla="*/ 378546 h 1154859"/>
              <a:gd name="connsiteX2916" fmla="*/ 5218875 w 13558941"/>
              <a:gd name="connsiteY2916" fmla="*/ 363709 h 1154859"/>
              <a:gd name="connsiteX2917" fmla="*/ 5185183 w 13558941"/>
              <a:gd name="connsiteY2917" fmla="*/ 368721 h 1154859"/>
              <a:gd name="connsiteX2918" fmla="*/ 5185183 w 13558941"/>
              <a:gd name="connsiteY2918" fmla="*/ 373533 h 1154859"/>
              <a:gd name="connsiteX2919" fmla="*/ 5217799 w 13558941"/>
              <a:gd name="connsiteY2919" fmla="*/ 378546 h 1154859"/>
              <a:gd name="connsiteX2920" fmla="*/ 5217800 w 13558941"/>
              <a:gd name="connsiteY2920" fmla="*/ 378546 h 1154859"/>
              <a:gd name="connsiteX2921" fmla="*/ 4748270 w 13558941"/>
              <a:gd name="connsiteY2921" fmla="*/ 376942 h 1154859"/>
              <a:gd name="connsiteX2922" fmla="*/ 4758306 w 13558941"/>
              <a:gd name="connsiteY2922" fmla="*/ 375338 h 1154859"/>
              <a:gd name="connsiteX2923" fmla="*/ 4748270 w 13558941"/>
              <a:gd name="connsiteY2923" fmla="*/ 373934 h 1154859"/>
              <a:gd name="connsiteX2924" fmla="*/ 4748270 w 13558941"/>
              <a:gd name="connsiteY2924" fmla="*/ 376942 h 1154859"/>
              <a:gd name="connsiteX2925" fmla="*/ 4723898 w 13558941"/>
              <a:gd name="connsiteY2925" fmla="*/ 376742 h 1154859"/>
              <a:gd name="connsiteX2926" fmla="*/ 4723898 w 13558941"/>
              <a:gd name="connsiteY2926" fmla="*/ 373534 h 1154859"/>
              <a:gd name="connsiteX2927" fmla="*/ 4713503 w 13558941"/>
              <a:gd name="connsiteY2927" fmla="*/ 375138 h 1154859"/>
              <a:gd name="connsiteX2928" fmla="*/ 4723898 w 13558941"/>
              <a:gd name="connsiteY2928" fmla="*/ 376742 h 1154859"/>
              <a:gd name="connsiteX2929" fmla="*/ 4762249 w 13558941"/>
              <a:gd name="connsiteY2929" fmla="*/ 374924 h 1154859"/>
              <a:gd name="connsiteX2930" fmla="*/ 4762606 w 13558941"/>
              <a:gd name="connsiteY2930" fmla="*/ 374924 h 1154859"/>
              <a:gd name="connsiteX2931" fmla="*/ 4762964 w 13558941"/>
              <a:gd name="connsiteY2931" fmla="*/ 367706 h 1154859"/>
              <a:gd name="connsiteX2932" fmla="*/ 4748269 w 13558941"/>
              <a:gd name="connsiteY2932" fmla="*/ 369911 h 1154859"/>
              <a:gd name="connsiteX2933" fmla="*/ 4748269 w 13558941"/>
              <a:gd name="connsiteY2933" fmla="*/ 372718 h 1154859"/>
              <a:gd name="connsiteX2934" fmla="*/ 4762247 w 13558941"/>
              <a:gd name="connsiteY2934" fmla="*/ 374924 h 1154859"/>
              <a:gd name="connsiteX2935" fmla="*/ 4762249 w 13558941"/>
              <a:gd name="connsiteY2935" fmla="*/ 374924 h 1154859"/>
              <a:gd name="connsiteX2936" fmla="*/ 4709561 w 13558941"/>
              <a:gd name="connsiteY2936" fmla="*/ 374724 h 1154859"/>
              <a:gd name="connsiteX2937" fmla="*/ 4723898 w 13558941"/>
              <a:gd name="connsiteY2937" fmla="*/ 372519 h 1154859"/>
              <a:gd name="connsiteX2938" fmla="*/ 4723898 w 13558941"/>
              <a:gd name="connsiteY2938" fmla="*/ 370113 h 1154859"/>
              <a:gd name="connsiteX2939" fmla="*/ 4709202 w 13558941"/>
              <a:gd name="connsiteY2939" fmla="*/ 367907 h 1154859"/>
              <a:gd name="connsiteX2940" fmla="*/ 4709561 w 13558941"/>
              <a:gd name="connsiteY2940" fmla="*/ 374724 h 1154859"/>
              <a:gd name="connsiteX2941" fmla="*/ 5141098 w 13558941"/>
              <a:gd name="connsiteY2941" fmla="*/ 373722 h 1154859"/>
              <a:gd name="connsiteX2942" fmla="*/ 5157944 w 13558941"/>
              <a:gd name="connsiteY2942" fmla="*/ 371115 h 1154859"/>
              <a:gd name="connsiteX2943" fmla="*/ 5141098 w 13558941"/>
              <a:gd name="connsiteY2943" fmla="*/ 368509 h 1154859"/>
              <a:gd name="connsiteX2944" fmla="*/ 5141098 w 13558941"/>
              <a:gd name="connsiteY2944" fmla="*/ 373722 h 1154859"/>
              <a:gd name="connsiteX2945" fmla="*/ 5182316 w 13558941"/>
              <a:gd name="connsiteY2945" fmla="*/ 373121 h 1154859"/>
              <a:gd name="connsiteX2946" fmla="*/ 5182316 w 13558941"/>
              <a:gd name="connsiteY2946" fmla="*/ 369311 h 1154859"/>
              <a:gd name="connsiteX2947" fmla="*/ 5169772 w 13558941"/>
              <a:gd name="connsiteY2947" fmla="*/ 371116 h 1154859"/>
              <a:gd name="connsiteX2948" fmla="*/ 5182316 w 13558941"/>
              <a:gd name="connsiteY2948" fmla="*/ 373121 h 1154859"/>
              <a:gd name="connsiteX2949" fmla="*/ 4746478 w 13558941"/>
              <a:gd name="connsiteY2949" fmla="*/ 372520 h 1154859"/>
              <a:gd name="connsiteX2950" fmla="*/ 4746478 w 13558941"/>
              <a:gd name="connsiteY2950" fmla="*/ 370114 h 1154859"/>
              <a:gd name="connsiteX2951" fmla="*/ 4738593 w 13558941"/>
              <a:gd name="connsiteY2951" fmla="*/ 371317 h 1154859"/>
              <a:gd name="connsiteX2952" fmla="*/ 4746478 w 13558941"/>
              <a:gd name="connsiteY2952" fmla="*/ 372520 h 1154859"/>
              <a:gd name="connsiteX2953" fmla="*/ 4725690 w 13558941"/>
              <a:gd name="connsiteY2953" fmla="*/ 372118 h 1154859"/>
              <a:gd name="connsiteX2954" fmla="*/ 4731783 w 13558941"/>
              <a:gd name="connsiteY2954" fmla="*/ 371317 h 1154859"/>
              <a:gd name="connsiteX2955" fmla="*/ 4725690 w 13558941"/>
              <a:gd name="connsiteY2955" fmla="*/ 370314 h 1154859"/>
              <a:gd name="connsiteX2956" fmla="*/ 4725690 w 13558941"/>
              <a:gd name="connsiteY2956" fmla="*/ 372119 h 1154859"/>
              <a:gd name="connsiteX2957" fmla="*/ 4725690 w 13558941"/>
              <a:gd name="connsiteY2957" fmla="*/ 372118 h 1154859"/>
              <a:gd name="connsiteX2958" fmla="*/ 4735367 w 13558941"/>
              <a:gd name="connsiteY2958" fmla="*/ 370715 h 1154859"/>
              <a:gd name="connsiteX2959" fmla="*/ 4746478 w 13558941"/>
              <a:gd name="connsiteY2959" fmla="*/ 369111 h 1154859"/>
              <a:gd name="connsiteX2960" fmla="*/ 4746478 w 13558941"/>
              <a:gd name="connsiteY2960" fmla="*/ 364901 h 1154859"/>
              <a:gd name="connsiteX2961" fmla="*/ 4736801 w 13558941"/>
              <a:gd name="connsiteY2961" fmla="*/ 363297 h 1154859"/>
              <a:gd name="connsiteX2962" fmla="*/ 4725331 w 13558941"/>
              <a:gd name="connsiteY2962" fmla="*/ 365101 h 1154859"/>
              <a:gd name="connsiteX2963" fmla="*/ 4725689 w 13558941"/>
              <a:gd name="connsiteY2963" fmla="*/ 369311 h 1154859"/>
              <a:gd name="connsiteX2964" fmla="*/ 4735367 w 13558941"/>
              <a:gd name="connsiteY2964" fmla="*/ 370715 h 1154859"/>
              <a:gd name="connsiteX2965" fmla="*/ 5163678 w 13558941"/>
              <a:gd name="connsiteY2965" fmla="*/ 370313 h 1154859"/>
              <a:gd name="connsiteX2966" fmla="*/ 5182316 w 13558941"/>
              <a:gd name="connsiteY2966" fmla="*/ 367306 h 1154859"/>
              <a:gd name="connsiteX2967" fmla="*/ 5182316 w 13558941"/>
              <a:gd name="connsiteY2967" fmla="*/ 357883 h 1154859"/>
              <a:gd name="connsiteX2968" fmla="*/ 5161886 w 13558941"/>
              <a:gd name="connsiteY2968" fmla="*/ 354675 h 1154859"/>
              <a:gd name="connsiteX2969" fmla="*/ 5141098 w 13558941"/>
              <a:gd name="connsiteY2969" fmla="*/ 358083 h 1154859"/>
              <a:gd name="connsiteX2970" fmla="*/ 5141098 w 13558941"/>
              <a:gd name="connsiteY2970" fmla="*/ 366705 h 1154859"/>
              <a:gd name="connsiteX2971" fmla="*/ 5163678 w 13558941"/>
              <a:gd name="connsiteY2971" fmla="*/ 370313 h 1154859"/>
              <a:gd name="connsiteX2972" fmla="*/ 4723898 w 13558941"/>
              <a:gd name="connsiteY2972" fmla="*/ 368910 h 1154859"/>
              <a:gd name="connsiteX2973" fmla="*/ 4723540 w 13558941"/>
              <a:gd name="connsiteY2973" fmla="*/ 365301 h 1154859"/>
              <a:gd name="connsiteX2974" fmla="*/ 4711354 w 13558941"/>
              <a:gd name="connsiteY2974" fmla="*/ 367105 h 1154859"/>
              <a:gd name="connsiteX2975" fmla="*/ 4723898 w 13558941"/>
              <a:gd name="connsiteY2975" fmla="*/ 368910 h 1154859"/>
              <a:gd name="connsiteX2976" fmla="*/ 4748270 w 13558941"/>
              <a:gd name="connsiteY2976" fmla="*/ 368709 h 1154859"/>
              <a:gd name="connsiteX2977" fmla="*/ 4760456 w 13558941"/>
              <a:gd name="connsiteY2977" fmla="*/ 366905 h 1154859"/>
              <a:gd name="connsiteX2978" fmla="*/ 4748270 w 13558941"/>
              <a:gd name="connsiteY2978" fmla="*/ 365100 h 1154859"/>
              <a:gd name="connsiteX2979" fmla="*/ 4748270 w 13558941"/>
              <a:gd name="connsiteY2979" fmla="*/ 368709 h 1154859"/>
              <a:gd name="connsiteX2980" fmla="*/ 5185542 w 13558941"/>
              <a:gd name="connsiteY2980" fmla="*/ 367105 h 1154859"/>
              <a:gd name="connsiteX2981" fmla="*/ 5213499 w 13558941"/>
              <a:gd name="connsiteY2981" fmla="*/ 362695 h 1154859"/>
              <a:gd name="connsiteX2982" fmla="*/ 5185542 w 13558941"/>
              <a:gd name="connsiteY2982" fmla="*/ 358284 h 1154859"/>
              <a:gd name="connsiteX2983" fmla="*/ 5185542 w 13558941"/>
              <a:gd name="connsiteY2983" fmla="*/ 367105 h 1154859"/>
              <a:gd name="connsiteX2984" fmla="*/ 4709202 w 13558941"/>
              <a:gd name="connsiteY2984" fmla="*/ 366505 h 1154859"/>
              <a:gd name="connsiteX2985" fmla="*/ 4723539 w 13558941"/>
              <a:gd name="connsiteY2985" fmla="*/ 364299 h 1154859"/>
              <a:gd name="connsiteX2986" fmla="*/ 4723539 w 13558941"/>
              <a:gd name="connsiteY2986" fmla="*/ 361292 h 1154859"/>
              <a:gd name="connsiteX2987" fmla="*/ 4708486 w 13558941"/>
              <a:gd name="connsiteY2987" fmla="*/ 359086 h 1154859"/>
              <a:gd name="connsiteX2988" fmla="*/ 4709202 w 13558941"/>
              <a:gd name="connsiteY2988" fmla="*/ 366505 h 1154859"/>
              <a:gd name="connsiteX2989" fmla="*/ 5137872 w 13558941"/>
              <a:gd name="connsiteY2989" fmla="*/ 366305 h 1154859"/>
              <a:gd name="connsiteX2990" fmla="*/ 5137872 w 13558941"/>
              <a:gd name="connsiteY2990" fmla="*/ 358485 h 1154859"/>
              <a:gd name="connsiteX2991" fmla="*/ 5112066 w 13558941"/>
              <a:gd name="connsiteY2991" fmla="*/ 362495 h 1154859"/>
              <a:gd name="connsiteX2992" fmla="*/ 5137872 w 13558941"/>
              <a:gd name="connsiteY2992" fmla="*/ 366305 h 1154859"/>
              <a:gd name="connsiteX2993" fmla="*/ 4761532 w 13558941"/>
              <a:gd name="connsiteY2993" fmla="*/ 366105 h 1154859"/>
              <a:gd name="connsiteX2994" fmla="*/ 4750421 w 13558941"/>
              <a:gd name="connsiteY2994" fmla="*/ 361293 h 1154859"/>
              <a:gd name="connsiteX2995" fmla="*/ 4748270 w 13558941"/>
              <a:gd name="connsiteY2995" fmla="*/ 361494 h 1154859"/>
              <a:gd name="connsiteX2996" fmla="*/ 4748270 w 13558941"/>
              <a:gd name="connsiteY2996" fmla="*/ 364100 h 1154859"/>
              <a:gd name="connsiteX2997" fmla="*/ 4761532 w 13558941"/>
              <a:gd name="connsiteY2997" fmla="*/ 366105 h 1154859"/>
              <a:gd name="connsiteX2998" fmla="*/ 4762965 w 13558941"/>
              <a:gd name="connsiteY2998" fmla="*/ 365905 h 1154859"/>
              <a:gd name="connsiteX2999" fmla="*/ 4763323 w 13558941"/>
              <a:gd name="connsiteY2999" fmla="*/ 359288 h 1154859"/>
              <a:gd name="connsiteX3000" fmla="*/ 4751496 w 13558941"/>
              <a:gd name="connsiteY3000" fmla="*/ 361093 h 1154859"/>
              <a:gd name="connsiteX3001" fmla="*/ 4762965 w 13558941"/>
              <a:gd name="connsiteY3001" fmla="*/ 365905 h 1154859"/>
              <a:gd name="connsiteX3002" fmla="*/ 4725331 w 13558941"/>
              <a:gd name="connsiteY3002" fmla="*/ 363900 h 1154859"/>
              <a:gd name="connsiteX3003" fmla="*/ 4733217 w 13558941"/>
              <a:gd name="connsiteY3003" fmla="*/ 362697 h 1154859"/>
              <a:gd name="connsiteX3004" fmla="*/ 4725331 w 13558941"/>
              <a:gd name="connsiteY3004" fmla="*/ 361694 h 1154859"/>
              <a:gd name="connsiteX3005" fmla="*/ 4725331 w 13558941"/>
              <a:gd name="connsiteY3005" fmla="*/ 363900 h 1154859"/>
              <a:gd name="connsiteX3006" fmla="*/ 4746478 w 13558941"/>
              <a:gd name="connsiteY3006" fmla="*/ 363700 h 1154859"/>
              <a:gd name="connsiteX3007" fmla="*/ 4746478 w 13558941"/>
              <a:gd name="connsiteY3007" fmla="*/ 361896 h 1154859"/>
              <a:gd name="connsiteX3008" fmla="*/ 4740385 w 13558941"/>
              <a:gd name="connsiteY3008" fmla="*/ 362898 h 1154859"/>
              <a:gd name="connsiteX3009" fmla="*/ 4746478 w 13558941"/>
              <a:gd name="connsiteY3009" fmla="*/ 363700 h 1154859"/>
              <a:gd name="connsiteX3010" fmla="*/ 4736442 w 13558941"/>
              <a:gd name="connsiteY3010" fmla="*/ 362297 h 1154859"/>
              <a:gd name="connsiteX3011" fmla="*/ 4746478 w 13558941"/>
              <a:gd name="connsiteY3011" fmla="*/ 360693 h 1154859"/>
              <a:gd name="connsiteX3012" fmla="*/ 4746478 w 13558941"/>
              <a:gd name="connsiteY3012" fmla="*/ 359490 h 1154859"/>
              <a:gd name="connsiteX3013" fmla="*/ 4735367 w 13558941"/>
              <a:gd name="connsiteY3013" fmla="*/ 354678 h 1154859"/>
              <a:gd name="connsiteX3014" fmla="*/ 4725331 w 13558941"/>
              <a:gd name="connsiteY3014" fmla="*/ 356282 h 1154859"/>
              <a:gd name="connsiteX3015" fmla="*/ 4725331 w 13558941"/>
              <a:gd name="connsiteY3015" fmla="*/ 360693 h 1154859"/>
              <a:gd name="connsiteX3016" fmla="*/ 4736442 w 13558941"/>
              <a:gd name="connsiteY3016" fmla="*/ 362297 h 1154859"/>
              <a:gd name="connsiteX3017" fmla="*/ 5105256 w 13558941"/>
              <a:gd name="connsiteY3017" fmla="*/ 361696 h 1154859"/>
              <a:gd name="connsiteX3018" fmla="*/ 5105614 w 13558941"/>
              <a:gd name="connsiteY3018" fmla="*/ 361696 h 1154859"/>
              <a:gd name="connsiteX3019" fmla="*/ 5137872 w 13558941"/>
              <a:gd name="connsiteY3019" fmla="*/ 356683 h 1154859"/>
              <a:gd name="connsiteX3020" fmla="*/ 5137514 w 13558941"/>
              <a:gd name="connsiteY3020" fmla="*/ 351270 h 1154859"/>
              <a:gd name="connsiteX3021" fmla="*/ 5104181 w 13558941"/>
              <a:gd name="connsiteY3021" fmla="*/ 346054 h 1154859"/>
              <a:gd name="connsiteX3022" fmla="*/ 5105256 w 13558941"/>
              <a:gd name="connsiteY3022" fmla="*/ 361692 h 1154859"/>
              <a:gd name="connsiteX3023" fmla="*/ 5105256 w 13558941"/>
              <a:gd name="connsiteY3023" fmla="*/ 361696 h 1154859"/>
              <a:gd name="connsiteX3024" fmla="*/ 5218875 w 13558941"/>
              <a:gd name="connsiteY3024" fmla="*/ 361696 h 1154859"/>
              <a:gd name="connsiteX3025" fmla="*/ 5219950 w 13558941"/>
              <a:gd name="connsiteY3025" fmla="*/ 346057 h 1154859"/>
              <a:gd name="connsiteX3026" fmla="*/ 5185542 w 13558941"/>
              <a:gd name="connsiteY3026" fmla="*/ 351270 h 1154859"/>
              <a:gd name="connsiteX3027" fmla="*/ 5185542 w 13558941"/>
              <a:gd name="connsiteY3027" fmla="*/ 356683 h 1154859"/>
              <a:gd name="connsiteX3028" fmla="*/ 5218875 w 13558941"/>
              <a:gd name="connsiteY3028" fmla="*/ 361696 h 1154859"/>
              <a:gd name="connsiteX3029" fmla="*/ 4723539 w 13558941"/>
              <a:gd name="connsiteY3029" fmla="*/ 360292 h 1154859"/>
              <a:gd name="connsiteX3030" fmla="*/ 4723539 w 13558941"/>
              <a:gd name="connsiteY3030" fmla="*/ 356683 h 1154859"/>
              <a:gd name="connsiteX3031" fmla="*/ 4711353 w 13558941"/>
              <a:gd name="connsiteY3031" fmla="*/ 358488 h 1154859"/>
              <a:gd name="connsiteX3032" fmla="*/ 4723539 w 13558941"/>
              <a:gd name="connsiteY3032" fmla="*/ 360292 h 1154859"/>
              <a:gd name="connsiteX3033" fmla="*/ 4750062 w 13558941"/>
              <a:gd name="connsiteY3033" fmla="*/ 360292 h 1154859"/>
              <a:gd name="connsiteX3034" fmla="*/ 4760456 w 13558941"/>
              <a:gd name="connsiteY3034" fmla="*/ 358688 h 1154859"/>
              <a:gd name="connsiteX3035" fmla="*/ 4748629 w 13558941"/>
              <a:gd name="connsiteY3035" fmla="*/ 356884 h 1154859"/>
              <a:gd name="connsiteX3036" fmla="*/ 4748629 w 13558941"/>
              <a:gd name="connsiteY3036" fmla="*/ 359691 h 1154859"/>
              <a:gd name="connsiteX3037" fmla="*/ 4750062 w 13558941"/>
              <a:gd name="connsiteY3037" fmla="*/ 360292 h 1154859"/>
              <a:gd name="connsiteX3038" fmla="*/ 4746478 w 13558941"/>
              <a:gd name="connsiteY3038" fmla="*/ 358885 h 1154859"/>
              <a:gd name="connsiteX3039" fmla="*/ 4746478 w 13558941"/>
              <a:gd name="connsiteY3039" fmla="*/ 356479 h 1154859"/>
              <a:gd name="connsiteX3040" fmla="*/ 4737518 w 13558941"/>
              <a:gd name="connsiteY3040" fmla="*/ 355076 h 1154859"/>
              <a:gd name="connsiteX3041" fmla="*/ 4746478 w 13558941"/>
              <a:gd name="connsiteY3041" fmla="*/ 358885 h 1154859"/>
              <a:gd name="connsiteX3042" fmla="*/ 4763682 w 13558941"/>
              <a:gd name="connsiteY3042" fmla="*/ 358084 h 1154859"/>
              <a:gd name="connsiteX3043" fmla="*/ 4764040 w 13558941"/>
              <a:gd name="connsiteY3043" fmla="*/ 350465 h 1154859"/>
              <a:gd name="connsiteX3044" fmla="*/ 4748628 w 13558941"/>
              <a:gd name="connsiteY3044" fmla="*/ 352871 h 1154859"/>
              <a:gd name="connsiteX3045" fmla="*/ 4748628 w 13558941"/>
              <a:gd name="connsiteY3045" fmla="*/ 355678 h 1154859"/>
              <a:gd name="connsiteX3046" fmla="*/ 4763682 w 13558941"/>
              <a:gd name="connsiteY3046" fmla="*/ 358084 h 1154859"/>
              <a:gd name="connsiteX3047" fmla="*/ 4708486 w 13558941"/>
              <a:gd name="connsiteY3047" fmla="*/ 357884 h 1154859"/>
              <a:gd name="connsiteX3048" fmla="*/ 4723539 w 13558941"/>
              <a:gd name="connsiteY3048" fmla="*/ 355679 h 1154859"/>
              <a:gd name="connsiteX3049" fmla="*/ 4723181 w 13558941"/>
              <a:gd name="connsiteY3049" fmla="*/ 353072 h 1154859"/>
              <a:gd name="connsiteX3050" fmla="*/ 4708128 w 13558941"/>
              <a:gd name="connsiteY3050" fmla="*/ 350666 h 1154859"/>
              <a:gd name="connsiteX3051" fmla="*/ 4708486 w 13558941"/>
              <a:gd name="connsiteY3051" fmla="*/ 357884 h 1154859"/>
              <a:gd name="connsiteX3052" fmla="*/ 5141098 w 13558941"/>
              <a:gd name="connsiteY3052" fmla="*/ 356080 h 1154859"/>
              <a:gd name="connsiteX3053" fmla="*/ 5155793 w 13558941"/>
              <a:gd name="connsiteY3053" fmla="*/ 353874 h 1154859"/>
              <a:gd name="connsiteX3054" fmla="*/ 5140740 w 13558941"/>
              <a:gd name="connsiteY3054" fmla="*/ 351669 h 1154859"/>
              <a:gd name="connsiteX3055" fmla="*/ 5141098 w 13558941"/>
              <a:gd name="connsiteY3055" fmla="*/ 356080 h 1154859"/>
              <a:gd name="connsiteX3056" fmla="*/ 5182316 w 13558941"/>
              <a:gd name="connsiteY3056" fmla="*/ 356080 h 1154859"/>
              <a:gd name="connsiteX3057" fmla="*/ 5182316 w 13558941"/>
              <a:gd name="connsiteY3057" fmla="*/ 351669 h 1154859"/>
              <a:gd name="connsiteX3058" fmla="*/ 5167621 w 13558941"/>
              <a:gd name="connsiteY3058" fmla="*/ 353874 h 1154859"/>
              <a:gd name="connsiteX3059" fmla="*/ 5182316 w 13558941"/>
              <a:gd name="connsiteY3059" fmla="*/ 356080 h 1154859"/>
              <a:gd name="connsiteX3060" fmla="*/ 4746478 w 13558941"/>
              <a:gd name="connsiteY3060" fmla="*/ 355479 h 1154859"/>
              <a:gd name="connsiteX3061" fmla="*/ 4746478 w 13558941"/>
              <a:gd name="connsiteY3061" fmla="*/ 353073 h 1154859"/>
              <a:gd name="connsiteX3062" fmla="*/ 4738593 w 13558941"/>
              <a:gd name="connsiteY3062" fmla="*/ 354276 h 1154859"/>
              <a:gd name="connsiteX3063" fmla="*/ 4746478 w 13558941"/>
              <a:gd name="connsiteY3063" fmla="*/ 355479 h 1154859"/>
              <a:gd name="connsiteX3064" fmla="*/ 4725331 w 13558941"/>
              <a:gd name="connsiteY3064" fmla="*/ 355278 h 1154859"/>
              <a:gd name="connsiteX3065" fmla="*/ 4731783 w 13558941"/>
              <a:gd name="connsiteY3065" fmla="*/ 354276 h 1154859"/>
              <a:gd name="connsiteX3066" fmla="*/ 4725331 w 13558941"/>
              <a:gd name="connsiteY3066" fmla="*/ 353273 h 1154859"/>
              <a:gd name="connsiteX3067" fmla="*/ 4725331 w 13558941"/>
              <a:gd name="connsiteY3067" fmla="*/ 355278 h 1154859"/>
              <a:gd name="connsiteX3068" fmla="*/ 4735367 w 13558941"/>
              <a:gd name="connsiteY3068" fmla="*/ 353674 h 1154859"/>
              <a:gd name="connsiteX3069" fmla="*/ 4746478 w 13558941"/>
              <a:gd name="connsiteY3069" fmla="*/ 352070 h 1154859"/>
              <a:gd name="connsiteX3070" fmla="*/ 4746478 w 13558941"/>
              <a:gd name="connsiteY3070" fmla="*/ 347459 h 1154859"/>
              <a:gd name="connsiteX3071" fmla="*/ 4736442 w 13558941"/>
              <a:gd name="connsiteY3071" fmla="*/ 346055 h 1154859"/>
              <a:gd name="connsiteX3072" fmla="*/ 4724973 w 13558941"/>
              <a:gd name="connsiteY3072" fmla="*/ 347860 h 1154859"/>
              <a:gd name="connsiteX3073" fmla="*/ 4724973 w 13558941"/>
              <a:gd name="connsiteY3073" fmla="*/ 349865 h 1154859"/>
              <a:gd name="connsiteX3074" fmla="*/ 4733575 w 13558941"/>
              <a:gd name="connsiteY3074" fmla="*/ 353473 h 1154859"/>
              <a:gd name="connsiteX3075" fmla="*/ 4735367 w 13558941"/>
              <a:gd name="connsiteY3075" fmla="*/ 353673 h 1154859"/>
              <a:gd name="connsiteX3076" fmla="*/ 4735367 w 13558941"/>
              <a:gd name="connsiteY3076" fmla="*/ 353674 h 1154859"/>
              <a:gd name="connsiteX3077" fmla="*/ 4731066 w 13558941"/>
              <a:gd name="connsiteY3077" fmla="*/ 353073 h 1154859"/>
              <a:gd name="connsiteX3078" fmla="*/ 4725331 w 13558941"/>
              <a:gd name="connsiteY3078" fmla="*/ 350667 h 1154859"/>
              <a:gd name="connsiteX3079" fmla="*/ 4725331 w 13558941"/>
              <a:gd name="connsiteY3079" fmla="*/ 352271 h 1154859"/>
              <a:gd name="connsiteX3080" fmla="*/ 4731066 w 13558941"/>
              <a:gd name="connsiteY3080" fmla="*/ 353073 h 1154859"/>
              <a:gd name="connsiteX3081" fmla="*/ 5161886 w 13558941"/>
              <a:gd name="connsiteY3081" fmla="*/ 353073 h 1154859"/>
              <a:gd name="connsiteX3082" fmla="*/ 5182316 w 13558941"/>
              <a:gd name="connsiteY3082" fmla="*/ 350066 h 1154859"/>
              <a:gd name="connsiteX3083" fmla="*/ 5182316 w 13558941"/>
              <a:gd name="connsiteY3083" fmla="*/ 339840 h 1154859"/>
              <a:gd name="connsiteX3084" fmla="*/ 5163678 w 13558941"/>
              <a:gd name="connsiteY3084" fmla="*/ 336833 h 1154859"/>
              <a:gd name="connsiteX3085" fmla="*/ 5140740 w 13558941"/>
              <a:gd name="connsiteY3085" fmla="*/ 340442 h 1154859"/>
              <a:gd name="connsiteX3086" fmla="*/ 5140740 w 13558941"/>
              <a:gd name="connsiteY3086" fmla="*/ 350066 h 1154859"/>
              <a:gd name="connsiteX3087" fmla="*/ 5161886 w 13558941"/>
              <a:gd name="connsiteY3087" fmla="*/ 353073 h 1154859"/>
              <a:gd name="connsiteX3088" fmla="*/ 4723181 w 13558941"/>
              <a:gd name="connsiteY3088" fmla="*/ 351870 h 1154859"/>
              <a:gd name="connsiteX3089" fmla="*/ 4723181 w 13558941"/>
              <a:gd name="connsiteY3089" fmla="*/ 349865 h 1154859"/>
              <a:gd name="connsiteX3090" fmla="*/ 4719955 w 13558941"/>
              <a:gd name="connsiteY3090" fmla="*/ 348462 h 1154859"/>
              <a:gd name="connsiteX3091" fmla="*/ 4710636 w 13558941"/>
              <a:gd name="connsiteY3091" fmla="*/ 349865 h 1154859"/>
              <a:gd name="connsiteX3092" fmla="*/ 4723181 w 13558941"/>
              <a:gd name="connsiteY3092" fmla="*/ 351870 h 1154859"/>
              <a:gd name="connsiteX3093" fmla="*/ 4748629 w 13558941"/>
              <a:gd name="connsiteY3093" fmla="*/ 351669 h 1154859"/>
              <a:gd name="connsiteX3094" fmla="*/ 4761532 w 13558941"/>
              <a:gd name="connsiteY3094" fmla="*/ 349665 h 1154859"/>
              <a:gd name="connsiteX3095" fmla="*/ 4748629 w 13558941"/>
              <a:gd name="connsiteY3095" fmla="*/ 347860 h 1154859"/>
              <a:gd name="connsiteX3096" fmla="*/ 4748629 w 13558941"/>
              <a:gd name="connsiteY3096" fmla="*/ 351669 h 1154859"/>
              <a:gd name="connsiteX3097" fmla="*/ 5137514 w 13558941"/>
              <a:gd name="connsiteY3097" fmla="*/ 349464 h 1154859"/>
              <a:gd name="connsiteX3098" fmla="*/ 5137156 w 13558941"/>
              <a:gd name="connsiteY3098" fmla="*/ 341043 h 1154859"/>
              <a:gd name="connsiteX3099" fmla="*/ 5109558 w 13558941"/>
              <a:gd name="connsiteY3099" fmla="*/ 345254 h 1154859"/>
              <a:gd name="connsiteX3100" fmla="*/ 5137515 w 13558941"/>
              <a:gd name="connsiteY3100" fmla="*/ 349464 h 1154859"/>
              <a:gd name="connsiteX3101" fmla="*/ 5137514 w 13558941"/>
              <a:gd name="connsiteY3101" fmla="*/ 349464 h 1154859"/>
              <a:gd name="connsiteX3102" fmla="*/ 5185542 w 13558941"/>
              <a:gd name="connsiteY3102" fmla="*/ 349464 h 1154859"/>
              <a:gd name="connsiteX3103" fmla="*/ 5216366 w 13558941"/>
              <a:gd name="connsiteY3103" fmla="*/ 344853 h 1154859"/>
              <a:gd name="connsiteX3104" fmla="*/ 5185542 w 13558941"/>
              <a:gd name="connsiteY3104" fmla="*/ 340241 h 1154859"/>
              <a:gd name="connsiteX3105" fmla="*/ 5185542 w 13558941"/>
              <a:gd name="connsiteY3105" fmla="*/ 349464 h 1154859"/>
              <a:gd name="connsiteX3106" fmla="*/ 4707769 w 13558941"/>
              <a:gd name="connsiteY3106" fmla="*/ 349264 h 1154859"/>
              <a:gd name="connsiteX3107" fmla="*/ 4718163 w 13558941"/>
              <a:gd name="connsiteY3107" fmla="*/ 347861 h 1154859"/>
              <a:gd name="connsiteX3108" fmla="*/ 4707410 w 13558941"/>
              <a:gd name="connsiteY3108" fmla="*/ 343249 h 1154859"/>
              <a:gd name="connsiteX3109" fmla="*/ 4707768 w 13558941"/>
              <a:gd name="connsiteY3109" fmla="*/ 349264 h 1154859"/>
              <a:gd name="connsiteX3110" fmla="*/ 4707769 w 13558941"/>
              <a:gd name="connsiteY3110" fmla="*/ 349264 h 1154859"/>
              <a:gd name="connsiteX3111" fmla="*/ 4723181 w 13558941"/>
              <a:gd name="connsiteY3111" fmla="*/ 349065 h 1154859"/>
              <a:gd name="connsiteX3112" fmla="*/ 4723181 w 13558941"/>
              <a:gd name="connsiteY3112" fmla="*/ 348062 h 1154859"/>
              <a:gd name="connsiteX3113" fmla="*/ 4721389 w 13558941"/>
              <a:gd name="connsiteY3113" fmla="*/ 348263 h 1154859"/>
              <a:gd name="connsiteX3114" fmla="*/ 4723181 w 13558941"/>
              <a:gd name="connsiteY3114" fmla="*/ 349065 h 1154859"/>
              <a:gd name="connsiteX3115" fmla="*/ 4764041 w 13558941"/>
              <a:gd name="connsiteY3115" fmla="*/ 349065 h 1154859"/>
              <a:gd name="connsiteX3116" fmla="*/ 4764757 w 13558941"/>
              <a:gd name="connsiteY3116" fmla="*/ 341847 h 1154859"/>
              <a:gd name="connsiteX3117" fmla="*/ 4748629 w 13558941"/>
              <a:gd name="connsiteY3117" fmla="*/ 344253 h 1154859"/>
              <a:gd name="connsiteX3118" fmla="*/ 4748629 w 13558941"/>
              <a:gd name="connsiteY3118" fmla="*/ 346859 h 1154859"/>
              <a:gd name="connsiteX3119" fmla="*/ 4764041 w 13558941"/>
              <a:gd name="connsiteY3119" fmla="*/ 349065 h 1154859"/>
              <a:gd name="connsiteX3120" fmla="*/ 4719238 w 13558941"/>
              <a:gd name="connsiteY3120" fmla="*/ 347661 h 1154859"/>
              <a:gd name="connsiteX3121" fmla="*/ 4723181 w 13558941"/>
              <a:gd name="connsiteY3121" fmla="*/ 347060 h 1154859"/>
              <a:gd name="connsiteX3122" fmla="*/ 4723181 w 13558941"/>
              <a:gd name="connsiteY3122" fmla="*/ 344053 h 1154859"/>
              <a:gd name="connsiteX3123" fmla="*/ 4707410 w 13558941"/>
              <a:gd name="connsiteY3123" fmla="*/ 341647 h 1154859"/>
              <a:gd name="connsiteX3124" fmla="*/ 4707410 w 13558941"/>
              <a:gd name="connsiteY3124" fmla="*/ 342649 h 1154859"/>
              <a:gd name="connsiteX3125" fmla="*/ 4719238 w 13558941"/>
              <a:gd name="connsiteY3125" fmla="*/ 347662 h 1154859"/>
              <a:gd name="connsiteX3126" fmla="*/ 4719238 w 13558941"/>
              <a:gd name="connsiteY3126" fmla="*/ 347661 h 1154859"/>
              <a:gd name="connsiteX3127" fmla="*/ 4724973 w 13558941"/>
              <a:gd name="connsiteY3127" fmla="*/ 346659 h 1154859"/>
              <a:gd name="connsiteX3128" fmla="*/ 4733217 w 13558941"/>
              <a:gd name="connsiteY3128" fmla="*/ 345456 h 1154859"/>
              <a:gd name="connsiteX3129" fmla="*/ 4724973 w 13558941"/>
              <a:gd name="connsiteY3129" fmla="*/ 344253 h 1154859"/>
              <a:gd name="connsiteX3130" fmla="*/ 4724973 w 13558941"/>
              <a:gd name="connsiteY3130" fmla="*/ 346659 h 1154859"/>
              <a:gd name="connsiteX3131" fmla="*/ 4746478 w 13558941"/>
              <a:gd name="connsiteY3131" fmla="*/ 346458 h 1154859"/>
              <a:gd name="connsiteX3132" fmla="*/ 4746478 w 13558941"/>
              <a:gd name="connsiteY3132" fmla="*/ 344453 h 1154859"/>
              <a:gd name="connsiteX3133" fmla="*/ 4740385 w 13558941"/>
              <a:gd name="connsiteY3133" fmla="*/ 345456 h 1154859"/>
              <a:gd name="connsiteX3134" fmla="*/ 4746478 w 13558941"/>
              <a:gd name="connsiteY3134" fmla="*/ 346458 h 1154859"/>
              <a:gd name="connsiteX3135" fmla="*/ 4736801 w 13558941"/>
              <a:gd name="connsiteY3135" fmla="*/ 344854 h 1154859"/>
              <a:gd name="connsiteX3136" fmla="*/ 4746478 w 13558941"/>
              <a:gd name="connsiteY3136" fmla="*/ 343451 h 1154859"/>
              <a:gd name="connsiteX3137" fmla="*/ 4746836 w 13558941"/>
              <a:gd name="connsiteY3137" fmla="*/ 338839 h 1154859"/>
              <a:gd name="connsiteX3138" fmla="*/ 4735367 w 13558941"/>
              <a:gd name="connsiteY3138" fmla="*/ 337035 h 1154859"/>
              <a:gd name="connsiteX3139" fmla="*/ 4724614 w 13558941"/>
              <a:gd name="connsiteY3139" fmla="*/ 338639 h 1154859"/>
              <a:gd name="connsiteX3140" fmla="*/ 4724972 w 13558941"/>
              <a:gd name="connsiteY3140" fmla="*/ 343250 h 1154859"/>
              <a:gd name="connsiteX3141" fmla="*/ 4736800 w 13558941"/>
              <a:gd name="connsiteY3141" fmla="*/ 344854 h 1154859"/>
              <a:gd name="connsiteX3142" fmla="*/ 4736801 w 13558941"/>
              <a:gd name="connsiteY3142" fmla="*/ 344854 h 1154859"/>
              <a:gd name="connsiteX3143" fmla="*/ 5104181 w 13558941"/>
              <a:gd name="connsiteY3143" fmla="*/ 344451 h 1154859"/>
              <a:gd name="connsiteX3144" fmla="*/ 5137155 w 13558941"/>
              <a:gd name="connsiteY3144" fmla="*/ 339238 h 1154859"/>
              <a:gd name="connsiteX3145" fmla="*/ 5137155 w 13558941"/>
              <a:gd name="connsiteY3145" fmla="*/ 333022 h 1154859"/>
              <a:gd name="connsiteX3146" fmla="*/ 5102389 w 13558941"/>
              <a:gd name="connsiteY3146" fmla="*/ 327609 h 1154859"/>
              <a:gd name="connsiteX3147" fmla="*/ 5104181 w 13558941"/>
              <a:gd name="connsiteY3147" fmla="*/ 344451 h 1154859"/>
              <a:gd name="connsiteX3148" fmla="*/ 5219950 w 13558941"/>
              <a:gd name="connsiteY3148" fmla="*/ 343448 h 1154859"/>
              <a:gd name="connsiteX3149" fmla="*/ 5221025 w 13558941"/>
              <a:gd name="connsiteY3149" fmla="*/ 328210 h 1154859"/>
              <a:gd name="connsiteX3150" fmla="*/ 5185900 w 13558941"/>
              <a:gd name="connsiteY3150" fmla="*/ 333624 h 1154859"/>
              <a:gd name="connsiteX3151" fmla="*/ 5185900 w 13558941"/>
              <a:gd name="connsiteY3151" fmla="*/ 338436 h 1154859"/>
              <a:gd name="connsiteX3152" fmla="*/ 5219950 w 13558941"/>
              <a:gd name="connsiteY3152" fmla="*/ 343448 h 1154859"/>
              <a:gd name="connsiteX3153" fmla="*/ 4748629 w 13558941"/>
              <a:gd name="connsiteY3153" fmla="*/ 343047 h 1154859"/>
              <a:gd name="connsiteX3154" fmla="*/ 4762249 w 13558941"/>
              <a:gd name="connsiteY3154" fmla="*/ 341242 h 1154859"/>
              <a:gd name="connsiteX3155" fmla="*/ 4748629 w 13558941"/>
              <a:gd name="connsiteY3155" fmla="*/ 339037 h 1154859"/>
              <a:gd name="connsiteX3156" fmla="*/ 4748629 w 13558941"/>
              <a:gd name="connsiteY3156" fmla="*/ 343047 h 1154859"/>
              <a:gd name="connsiteX3157" fmla="*/ 4723181 w 13558941"/>
              <a:gd name="connsiteY3157" fmla="*/ 342846 h 1154859"/>
              <a:gd name="connsiteX3158" fmla="*/ 4722823 w 13558941"/>
              <a:gd name="connsiteY3158" fmla="*/ 338836 h 1154859"/>
              <a:gd name="connsiteX3159" fmla="*/ 4709562 w 13558941"/>
              <a:gd name="connsiteY3159" fmla="*/ 340841 h 1154859"/>
              <a:gd name="connsiteX3160" fmla="*/ 4723181 w 13558941"/>
              <a:gd name="connsiteY3160" fmla="*/ 342846 h 1154859"/>
              <a:gd name="connsiteX3161" fmla="*/ 4705260 w 13558941"/>
              <a:gd name="connsiteY3161" fmla="*/ 341844 h 1154859"/>
              <a:gd name="connsiteX3162" fmla="*/ 4705260 w 13558941"/>
              <a:gd name="connsiteY3162" fmla="*/ 341042 h 1154859"/>
              <a:gd name="connsiteX3163" fmla="*/ 4705260 w 13558941"/>
              <a:gd name="connsiteY3163" fmla="*/ 340842 h 1154859"/>
              <a:gd name="connsiteX3164" fmla="*/ 4702392 w 13558941"/>
              <a:gd name="connsiteY3164" fmla="*/ 304152 h 1154859"/>
              <a:gd name="connsiteX3165" fmla="*/ 4702035 w 13558941"/>
              <a:gd name="connsiteY3165" fmla="*/ 303951 h 1154859"/>
              <a:gd name="connsiteX3166" fmla="*/ 4702035 w 13558941"/>
              <a:gd name="connsiteY3166" fmla="*/ 303751 h 1154859"/>
              <a:gd name="connsiteX3167" fmla="*/ 4702035 w 13558941"/>
              <a:gd name="connsiteY3167" fmla="*/ 303552 h 1154859"/>
              <a:gd name="connsiteX3168" fmla="*/ 4702035 w 13558941"/>
              <a:gd name="connsiteY3168" fmla="*/ 303352 h 1154859"/>
              <a:gd name="connsiteX3169" fmla="*/ 4702392 w 13558941"/>
              <a:gd name="connsiteY3169" fmla="*/ 303352 h 1154859"/>
              <a:gd name="connsiteX3170" fmla="*/ 4702035 w 13558941"/>
              <a:gd name="connsiteY3170" fmla="*/ 296335 h 1154859"/>
              <a:gd name="connsiteX3171" fmla="*/ 4521391 w 13558941"/>
              <a:gd name="connsiteY3171" fmla="*/ 263253 h 1154859"/>
              <a:gd name="connsiteX3172" fmla="*/ 4503112 w 13558941"/>
              <a:gd name="connsiteY3172" fmla="*/ 265458 h 1154859"/>
              <a:gd name="connsiteX3173" fmla="*/ 4479456 w 13558941"/>
              <a:gd name="connsiteY3173" fmla="*/ 268065 h 1154859"/>
              <a:gd name="connsiteX3174" fmla="*/ 4705261 w 13558941"/>
              <a:gd name="connsiteY3174" fmla="*/ 341847 h 1154859"/>
              <a:gd name="connsiteX3175" fmla="*/ 4705260 w 13558941"/>
              <a:gd name="connsiteY3175" fmla="*/ 341844 h 1154859"/>
              <a:gd name="connsiteX3176" fmla="*/ 4764757 w 13558941"/>
              <a:gd name="connsiteY3176" fmla="*/ 340440 h 1154859"/>
              <a:gd name="connsiteX3177" fmla="*/ 4765116 w 13558941"/>
              <a:gd name="connsiteY3177" fmla="*/ 332621 h 1154859"/>
              <a:gd name="connsiteX3178" fmla="*/ 4748628 w 13558941"/>
              <a:gd name="connsiteY3178" fmla="*/ 335027 h 1154859"/>
              <a:gd name="connsiteX3179" fmla="*/ 4748628 w 13558941"/>
              <a:gd name="connsiteY3179" fmla="*/ 338034 h 1154859"/>
              <a:gd name="connsiteX3180" fmla="*/ 4764757 w 13558941"/>
              <a:gd name="connsiteY3180" fmla="*/ 340440 h 1154859"/>
              <a:gd name="connsiteX3181" fmla="*/ 4707410 w 13558941"/>
              <a:gd name="connsiteY3181" fmla="*/ 340240 h 1154859"/>
              <a:gd name="connsiteX3182" fmla="*/ 4722822 w 13558941"/>
              <a:gd name="connsiteY3182" fmla="*/ 337834 h 1154859"/>
              <a:gd name="connsiteX3183" fmla="*/ 4722822 w 13558941"/>
              <a:gd name="connsiteY3183" fmla="*/ 335028 h 1154859"/>
              <a:gd name="connsiteX3184" fmla="*/ 4706693 w 13558941"/>
              <a:gd name="connsiteY3184" fmla="*/ 332622 h 1154859"/>
              <a:gd name="connsiteX3185" fmla="*/ 4707410 w 13558941"/>
              <a:gd name="connsiteY3185" fmla="*/ 340240 h 1154859"/>
              <a:gd name="connsiteX3186" fmla="*/ 5140381 w 13558941"/>
              <a:gd name="connsiteY3186" fmla="*/ 338637 h 1154859"/>
              <a:gd name="connsiteX3187" fmla="*/ 5157944 w 13558941"/>
              <a:gd name="connsiteY3187" fmla="*/ 336030 h 1154859"/>
              <a:gd name="connsiteX3188" fmla="*/ 5140381 w 13558941"/>
              <a:gd name="connsiteY3188" fmla="*/ 333424 h 1154859"/>
              <a:gd name="connsiteX3189" fmla="*/ 5140381 w 13558941"/>
              <a:gd name="connsiteY3189" fmla="*/ 338637 h 1154859"/>
              <a:gd name="connsiteX3190" fmla="*/ 5182316 w 13558941"/>
              <a:gd name="connsiteY3190" fmla="*/ 337835 h 1154859"/>
              <a:gd name="connsiteX3191" fmla="*/ 5182316 w 13558941"/>
              <a:gd name="connsiteY3191" fmla="*/ 334025 h 1154859"/>
              <a:gd name="connsiteX3192" fmla="*/ 5169772 w 13558941"/>
              <a:gd name="connsiteY3192" fmla="*/ 336030 h 1154859"/>
              <a:gd name="connsiteX3193" fmla="*/ 5182316 w 13558941"/>
              <a:gd name="connsiteY3193" fmla="*/ 337835 h 1154859"/>
              <a:gd name="connsiteX3194" fmla="*/ 4724614 w 13558941"/>
              <a:gd name="connsiteY3194" fmla="*/ 337635 h 1154859"/>
              <a:gd name="connsiteX3195" fmla="*/ 4731783 w 13558941"/>
              <a:gd name="connsiteY3195" fmla="*/ 336432 h 1154859"/>
              <a:gd name="connsiteX3196" fmla="*/ 4724614 w 13558941"/>
              <a:gd name="connsiteY3196" fmla="*/ 335430 h 1154859"/>
              <a:gd name="connsiteX3197" fmla="*/ 4724614 w 13558941"/>
              <a:gd name="connsiteY3197" fmla="*/ 337635 h 1154859"/>
              <a:gd name="connsiteX3198" fmla="*/ 4746836 w 13558941"/>
              <a:gd name="connsiteY3198" fmla="*/ 337635 h 1154859"/>
              <a:gd name="connsiteX3199" fmla="*/ 4746836 w 13558941"/>
              <a:gd name="connsiteY3199" fmla="*/ 335229 h 1154859"/>
              <a:gd name="connsiteX3200" fmla="*/ 4738951 w 13558941"/>
              <a:gd name="connsiteY3200" fmla="*/ 336633 h 1154859"/>
              <a:gd name="connsiteX3201" fmla="*/ 4746836 w 13558941"/>
              <a:gd name="connsiteY3201" fmla="*/ 337635 h 1154859"/>
              <a:gd name="connsiteX3202" fmla="*/ 4735367 w 13558941"/>
              <a:gd name="connsiteY3202" fmla="*/ 335831 h 1154859"/>
              <a:gd name="connsiteX3203" fmla="*/ 4746836 w 13558941"/>
              <a:gd name="connsiteY3203" fmla="*/ 334227 h 1154859"/>
              <a:gd name="connsiteX3204" fmla="*/ 4746836 w 13558941"/>
              <a:gd name="connsiteY3204" fmla="*/ 329415 h 1154859"/>
              <a:gd name="connsiteX3205" fmla="*/ 4736442 w 13558941"/>
              <a:gd name="connsiteY3205" fmla="*/ 328011 h 1154859"/>
              <a:gd name="connsiteX3206" fmla="*/ 4724614 w 13558941"/>
              <a:gd name="connsiteY3206" fmla="*/ 329615 h 1154859"/>
              <a:gd name="connsiteX3207" fmla="*/ 4724614 w 13558941"/>
              <a:gd name="connsiteY3207" fmla="*/ 334227 h 1154859"/>
              <a:gd name="connsiteX3208" fmla="*/ 4735367 w 13558941"/>
              <a:gd name="connsiteY3208" fmla="*/ 335831 h 1154859"/>
              <a:gd name="connsiteX3209" fmla="*/ 5164037 w 13558941"/>
              <a:gd name="connsiteY3209" fmla="*/ 335230 h 1154859"/>
              <a:gd name="connsiteX3210" fmla="*/ 5182675 w 13558941"/>
              <a:gd name="connsiteY3210" fmla="*/ 332222 h 1154859"/>
              <a:gd name="connsiteX3211" fmla="*/ 5182675 w 13558941"/>
              <a:gd name="connsiteY3211" fmla="*/ 321997 h 1154859"/>
              <a:gd name="connsiteX3212" fmla="*/ 5160811 w 13558941"/>
              <a:gd name="connsiteY3212" fmla="*/ 318789 h 1154859"/>
              <a:gd name="connsiteX3213" fmla="*/ 5140023 w 13558941"/>
              <a:gd name="connsiteY3213" fmla="*/ 321797 h 1154859"/>
              <a:gd name="connsiteX3214" fmla="*/ 5140381 w 13558941"/>
              <a:gd name="connsiteY3214" fmla="*/ 331621 h 1154859"/>
              <a:gd name="connsiteX3215" fmla="*/ 5164037 w 13558941"/>
              <a:gd name="connsiteY3215" fmla="*/ 335230 h 1154859"/>
              <a:gd name="connsiteX3216" fmla="*/ 4722822 w 13558941"/>
              <a:gd name="connsiteY3216" fmla="*/ 334027 h 1154859"/>
              <a:gd name="connsiteX3217" fmla="*/ 4722822 w 13558941"/>
              <a:gd name="connsiteY3217" fmla="*/ 330017 h 1154859"/>
              <a:gd name="connsiteX3218" fmla="*/ 4709561 w 13558941"/>
              <a:gd name="connsiteY3218" fmla="*/ 332022 h 1154859"/>
              <a:gd name="connsiteX3219" fmla="*/ 4722822 w 13558941"/>
              <a:gd name="connsiteY3219" fmla="*/ 334027 h 1154859"/>
              <a:gd name="connsiteX3220" fmla="*/ 4748629 w 13558941"/>
              <a:gd name="connsiteY3220" fmla="*/ 334027 h 1154859"/>
              <a:gd name="connsiteX3221" fmla="*/ 4762607 w 13558941"/>
              <a:gd name="connsiteY3221" fmla="*/ 331821 h 1154859"/>
              <a:gd name="connsiteX3222" fmla="*/ 4748629 w 13558941"/>
              <a:gd name="connsiteY3222" fmla="*/ 329816 h 1154859"/>
              <a:gd name="connsiteX3223" fmla="*/ 4748629 w 13558941"/>
              <a:gd name="connsiteY3223" fmla="*/ 334027 h 1154859"/>
              <a:gd name="connsiteX3224" fmla="*/ 5185900 w 13558941"/>
              <a:gd name="connsiteY3224" fmla="*/ 331821 h 1154859"/>
              <a:gd name="connsiteX3225" fmla="*/ 5217083 w 13558941"/>
              <a:gd name="connsiteY3225" fmla="*/ 327210 h 1154859"/>
              <a:gd name="connsiteX3226" fmla="*/ 5185900 w 13558941"/>
              <a:gd name="connsiteY3226" fmla="*/ 322598 h 1154859"/>
              <a:gd name="connsiteX3227" fmla="*/ 5185900 w 13558941"/>
              <a:gd name="connsiteY3227" fmla="*/ 331821 h 1154859"/>
              <a:gd name="connsiteX3228" fmla="*/ 4706693 w 13558941"/>
              <a:gd name="connsiteY3228" fmla="*/ 331420 h 1154859"/>
              <a:gd name="connsiteX3229" fmla="*/ 4722822 w 13558941"/>
              <a:gd name="connsiteY3229" fmla="*/ 329014 h 1154859"/>
              <a:gd name="connsiteX3230" fmla="*/ 4722822 w 13558941"/>
              <a:gd name="connsiteY3230" fmla="*/ 325806 h 1154859"/>
              <a:gd name="connsiteX3231" fmla="*/ 4705977 w 13558941"/>
              <a:gd name="connsiteY3231" fmla="*/ 323400 h 1154859"/>
              <a:gd name="connsiteX3232" fmla="*/ 4706693 w 13558941"/>
              <a:gd name="connsiteY3232" fmla="*/ 331420 h 1154859"/>
              <a:gd name="connsiteX3233" fmla="*/ 4765474 w 13558941"/>
              <a:gd name="connsiteY3233" fmla="*/ 331219 h 1154859"/>
              <a:gd name="connsiteX3234" fmla="*/ 4765832 w 13558941"/>
              <a:gd name="connsiteY3234" fmla="*/ 323600 h 1154859"/>
              <a:gd name="connsiteX3235" fmla="*/ 4748628 w 13558941"/>
              <a:gd name="connsiteY3235" fmla="*/ 326006 h 1154859"/>
              <a:gd name="connsiteX3236" fmla="*/ 4748628 w 13558941"/>
              <a:gd name="connsiteY3236" fmla="*/ 328613 h 1154859"/>
              <a:gd name="connsiteX3237" fmla="*/ 4765474 w 13558941"/>
              <a:gd name="connsiteY3237" fmla="*/ 331219 h 1154859"/>
              <a:gd name="connsiteX3238" fmla="*/ 5137155 w 13558941"/>
              <a:gd name="connsiteY3238" fmla="*/ 331020 h 1154859"/>
              <a:gd name="connsiteX3239" fmla="*/ 5137155 w 13558941"/>
              <a:gd name="connsiteY3239" fmla="*/ 322398 h 1154859"/>
              <a:gd name="connsiteX3240" fmla="*/ 5108123 w 13558941"/>
              <a:gd name="connsiteY3240" fmla="*/ 326609 h 1154859"/>
              <a:gd name="connsiteX3241" fmla="*/ 5137155 w 13558941"/>
              <a:gd name="connsiteY3241" fmla="*/ 331020 h 1154859"/>
              <a:gd name="connsiteX3242" fmla="*/ 4724614 w 13558941"/>
              <a:gd name="connsiteY3242" fmla="*/ 328614 h 1154859"/>
              <a:gd name="connsiteX3243" fmla="*/ 4733217 w 13558941"/>
              <a:gd name="connsiteY3243" fmla="*/ 327411 h 1154859"/>
              <a:gd name="connsiteX3244" fmla="*/ 4724614 w 13558941"/>
              <a:gd name="connsiteY3244" fmla="*/ 326007 h 1154859"/>
              <a:gd name="connsiteX3245" fmla="*/ 4724614 w 13558941"/>
              <a:gd name="connsiteY3245" fmla="*/ 328614 h 1154859"/>
              <a:gd name="connsiteX3246" fmla="*/ 4746836 w 13558941"/>
              <a:gd name="connsiteY3246" fmla="*/ 328413 h 1154859"/>
              <a:gd name="connsiteX3247" fmla="*/ 4746836 w 13558941"/>
              <a:gd name="connsiteY3247" fmla="*/ 326208 h 1154859"/>
              <a:gd name="connsiteX3248" fmla="*/ 4740027 w 13558941"/>
              <a:gd name="connsiteY3248" fmla="*/ 327410 h 1154859"/>
              <a:gd name="connsiteX3249" fmla="*/ 4746836 w 13558941"/>
              <a:gd name="connsiteY3249" fmla="*/ 328413 h 1154859"/>
              <a:gd name="connsiteX3250" fmla="*/ 4736801 w 13558941"/>
              <a:gd name="connsiteY3250" fmla="*/ 326809 h 1154859"/>
              <a:gd name="connsiteX3251" fmla="*/ 4746836 w 13558941"/>
              <a:gd name="connsiteY3251" fmla="*/ 325205 h 1154859"/>
              <a:gd name="connsiteX3252" fmla="*/ 4746836 w 13558941"/>
              <a:gd name="connsiteY3252" fmla="*/ 320393 h 1154859"/>
              <a:gd name="connsiteX3253" fmla="*/ 4735367 w 13558941"/>
              <a:gd name="connsiteY3253" fmla="*/ 318589 h 1154859"/>
              <a:gd name="connsiteX3254" fmla="*/ 4724256 w 13558941"/>
              <a:gd name="connsiteY3254" fmla="*/ 320193 h 1154859"/>
              <a:gd name="connsiteX3255" fmla="*/ 4724614 w 13558941"/>
              <a:gd name="connsiteY3255" fmla="*/ 325004 h 1154859"/>
              <a:gd name="connsiteX3256" fmla="*/ 4736800 w 13558941"/>
              <a:gd name="connsiteY3256" fmla="*/ 326809 h 1154859"/>
              <a:gd name="connsiteX3257" fmla="*/ 4736801 w 13558941"/>
              <a:gd name="connsiteY3257" fmla="*/ 326809 h 1154859"/>
              <a:gd name="connsiteX3258" fmla="*/ 5102389 w 13558941"/>
              <a:gd name="connsiteY3258" fmla="*/ 325807 h 1154859"/>
              <a:gd name="connsiteX3259" fmla="*/ 5136797 w 13558941"/>
              <a:gd name="connsiteY3259" fmla="*/ 320594 h 1154859"/>
              <a:gd name="connsiteX3260" fmla="*/ 5136797 w 13558941"/>
              <a:gd name="connsiteY3260" fmla="*/ 315381 h 1154859"/>
              <a:gd name="connsiteX3261" fmla="*/ 5101313 w 13558941"/>
              <a:gd name="connsiteY3261" fmla="*/ 309967 h 1154859"/>
              <a:gd name="connsiteX3262" fmla="*/ 5102388 w 13558941"/>
              <a:gd name="connsiteY3262" fmla="*/ 325807 h 1154859"/>
              <a:gd name="connsiteX3263" fmla="*/ 5102389 w 13558941"/>
              <a:gd name="connsiteY3263" fmla="*/ 325807 h 1154859"/>
              <a:gd name="connsiteX3264" fmla="*/ 5221384 w 13558941"/>
              <a:gd name="connsiteY3264" fmla="*/ 325807 h 1154859"/>
              <a:gd name="connsiteX3265" fmla="*/ 5222101 w 13558941"/>
              <a:gd name="connsiteY3265" fmla="*/ 309366 h 1154859"/>
              <a:gd name="connsiteX3266" fmla="*/ 5185900 w 13558941"/>
              <a:gd name="connsiteY3266" fmla="*/ 314980 h 1154859"/>
              <a:gd name="connsiteX3267" fmla="*/ 5185900 w 13558941"/>
              <a:gd name="connsiteY3267" fmla="*/ 320594 h 1154859"/>
              <a:gd name="connsiteX3268" fmla="*/ 5221384 w 13558941"/>
              <a:gd name="connsiteY3268" fmla="*/ 325807 h 1154859"/>
              <a:gd name="connsiteX3269" fmla="*/ 4748987 w 13558941"/>
              <a:gd name="connsiteY3269" fmla="*/ 325005 h 1154859"/>
              <a:gd name="connsiteX3270" fmla="*/ 4763324 w 13558941"/>
              <a:gd name="connsiteY3270" fmla="*/ 322799 h 1154859"/>
              <a:gd name="connsiteX3271" fmla="*/ 4748987 w 13558941"/>
              <a:gd name="connsiteY3271" fmla="*/ 320594 h 1154859"/>
              <a:gd name="connsiteX3272" fmla="*/ 4748987 w 13558941"/>
              <a:gd name="connsiteY3272" fmla="*/ 325005 h 1154859"/>
              <a:gd name="connsiteX3273" fmla="*/ 4722822 w 13558941"/>
              <a:gd name="connsiteY3273" fmla="*/ 324805 h 1154859"/>
              <a:gd name="connsiteX3274" fmla="*/ 4722465 w 13558941"/>
              <a:gd name="connsiteY3274" fmla="*/ 320595 h 1154859"/>
              <a:gd name="connsiteX3275" fmla="*/ 4708845 w 13558941"/>
              <a:gd name="connsiteY3275" fmla="*/ 322600 h 1154859"/>
              <a:gd name="connsiteX3276" fmla="*/ 4722823 w 13558941"/>
              <a:gd name="connsiteY3276" fmla="*/ 324805 h 1154859"/>
              <a:gd name="connsiteX3277" fmla="*/ 4722822 w 13558941"/>
              <a:gd name="connsiteY3277" fmla="*/ 324805 h 1154859"/>
              <a:gd name="connsiteX3278" fmla="*/ 4705977 w 13558941"/>
              <a:gd name="connsiteY3278" fmla="*/ 321998 h 1154859"/>
              <a:gd name="connsiteX3279" fmla="*/ 4722464 w 13558941"/>
              <a:gd name="connsiteY3279" fmla="*/ 319592 h 1154859"/>
              <a:gd name="connsiteX3280" fmla="*/ 4722106 w 13558941"/>
              <a:gd name="connsiteY3280" fmla="*/ 316585 h 1154859"/>
              <a:gd name="connsiteX3281" fmla="*/ 4705261 w 13558941"/>
              <a:gd name="connsiteY3281" fmla="*/ 313979 h 1154859"/>
              <a:gd name="connsiteX3282" fmla="*/ 4705977 w 13558941"/>
              <a:gd name="connsiteY3282" fmla="*/ 321998 h 1154859"/>
              <a:gd name="connsiteX3283" fmla="*/ 4765833 w 13558941"/>
              <a:gd name="connsiteY3283" fmla="*/ 321998 h 1154859"/>
              <a:gd name="connsiteX3284" fmla="*/ 4766191 w 13558941"/>
              <a:gd name="connsiteY3284" fmla="*/ 317186 h 1154859"/>
              <a:gd name="connsiteX3285" fmla="*/ 4760098 w 13558941"/>
              <a:gd name="connsiteY3285" fmla="*/ 314981 h 1154859"/>
              <a:gd name="connsiteX3286" fmla="*/ 4748987 w 13558941"/>
              <a:gd name="connsiteY3286" fmla="*/ 316585 h 1154859"/>
              <a:gd name="connsiteX3287" fmla="*/ 4748987 w 13558941"/>
              <a:gd name="connsiteY3287" fmla="*/ 319592 h 1154859"/>
              <a:gd name="connsiteX3288" fmla="*/ 4765833 w 13558941"/>
              <a:gd name="connsiteY3288" fmla="*/ 321996 h 1154859"/>
              <a:gd name="connsiteX3289" fmla="*/ 4765833 w 13558941"/>
              <a:gd name="connsiteY3289" fmla="*/ 321998 h 1154859"/>
              <a:gd name="connsiteX3290" fmla="*/ 5140023 w 13558941"/>
              <a:gd name="connsiteY3290" fmla="*/ 320194 h 1154859"/>
              <a:gd name="connsiteX3291" fmla="*/ 5154718 w 13558941"/>
              <a:gd name="connsiteY3291" fmla="*/ 317988 h 1154859"/>
              <a:gd name="connsiteX3292" fmla="*/ 5140023 w 13558941"/>
              <a:gd name="connsiteY3292" fmla="*/ 315783 h 1154859"/>
              <a:gd name="connsiteX3293" fmla="*/ 5140023 w 13558941"/>
              <a:gd name="connsiteY3293" fmla="*/ 320194 h 1154859"/>
              <a:gd name="connsiteX3294" fmla="*/ 5182675 w 13558941"/>
              <a:gd name="connsiteY3294" fmla="*/ 320194 h 1154859"/>
              <a:gd name="connsiteX3295" fmla="*/ 5182675 w 13558941"/>
              <a:gd name="connsiteY3295" fmla="*/ 315583 h 1154859"/>
              <a:gd name="connsiteX3296" fmla="*/ 5166546 w 13558941"/>
              <a:gd name="connsiteY3296" fmla="*/ 317988 h 1154859"/>
              <a:gd name="connsiteX3297" fmla="*/ 5182675 w 13558941"/>
              <a:gd name="connsiteY3297" fmla="*/ 320194 h 1154859"/>
              <a:gd name="connsiteX3298" fmla="*/ 4746836 w 13558941"/>
              <a:gd name="connsiteY3298" fmla="*/ 319392 h 1154859"/>
              <a:gd name="connsiteX3299" fmla="*/ 4746836 w 13558941"/>
              <a:gd name="connsiteY3299" fmla="*/ 316786 h 1154859"/>
              <a:gd name="connsiteX3300" fmla="*/ 4738593 w 13558941"/>
              <a:gd name="connsiteY3300" fmla="*/ 317989 h 1154859"/>
              <a:gd name="connsiteX3301" fmla="*/ 4746836 w 13558941"/>
              <a:gd name="connsiteY3301" fmla="*/ 319392 h 1154859"/>
              <a:gd name="connsiteX3302" fmla="*/ 4724256 w 13558941"/>
              <a:gd name="connsiteY3302" fmla="*/ 319193 h 1154859"/>
              <a:gd name="connsiteX3303" fmla="*/ 4731783 w 13558941"/>
              <a:gd name="connsiteY3303" fmla="*/ 318190 h 1154859"/>
              <a:gd name="connsiteX3304" fmla="*/ 4724256 w 13558941"/>
              <a:gd name="connsiteY3304" fmla="*/ 316987 h 1154859"/>
              <a:gd name="connsiteX3305" fmla="*/ 4724256 w 13558941"/>
              <a:gd name="connsiteY3305" fmla="*/ 319193 h 1154859"/>
              <a:gd name="connsiteX3306" fmla="*/ 4735367 w 13558941"/>
              <a:gd name="connsiteY3306" fmla="*/ 317589 h 1154859"/>
              <a:gd name="connsiteX3307" fmla="*/ 4746836 w 13558941"/>
              <a:gd name="connsiteY3307" fmla="*/ 315784 h 1154859"/>
              <a:gd name="connsiteX3308" fmla="*/ 4747195 w 13558941"/>
              <a:gd name="connsiteY3308" fmla="*/ 310772 h 1154859"/>
              <a:gd name="connsiteX3309" fmla="*/ 4736442 w 13558941"/>
              <a:gd name="connsiteY3309" fmla="*/ 309168 h 1154859"/>
              <a:gd name="connsiteX3310" fmla="*/ 4724256 w 13558941"/>
              <a:gd name="connsiteY3310" fmla="*/ 311173 h 1154859"/>
              <a:gd name="connsiteX3311" fmla="*/ 4724256 w 13558941"/>
              <a:gd name="connsiteY3311" fmla="*/ 315784 h 1154859"/>
              <a:gd name="connsiteX3312" fmla="*/ 4735367 w 13558941"/>
              <a:gd name="connsiteY3312" fmla="*/ 317589 h 1154859"/>
              <a:gd name="connsiteX3313" fmla="*/ 5160811 w 13558941"/>
              <a:gd name="connsiteY3313" fmla="*/ 316988 h 1154859"/>
              <a:gd name="connsiteX3314" fmla="*/ 5182675 w 13558941"/>
              <a:gd name="connsiteY3314" fmla="*/ 313579 h 1154859"/>
              <a:gd name="connsiteX3315" fmla="*/ 5183033 w 13558941"/>
              <a:gd name="connsiteY3315" fmla="*/ 303354 h 1154859"/>
              <a:gd name="connsiteX3316" fmla="*/ 5162603 w 13558941"/>
              <a:gd name="connsiteY3316" fmla="*/ 300547 h 1154859"/>
              <a:gd name="connsiteX3317" fmla="*/ 5139664 w 13558941"/>
              <a:gd name="connsiteY3317" fmla="*/ 303955 h 1154859"/>
              <a:gd name="connsiteX3318" fmla="*/ 5140022 w 13558941"/>
              <a:gd name="connsiteY3318" fmla="*/ 313980 h 1154859"/>
              <a:gd name="connsiteX3319" fmla="*/ 5160810 w 13558941"/>
              <a:gd name="connsiteY3319" fmla="*/ 316988 h 1154859"/>
              <a:gd name="connsiteX3320" fmla="*/ 5160811 w 13558941"/>
              <a:gd name="connsiteY3320" fmla="*/ 316988 h 1154859"/>
              <a:gd name="connsiteX3321" fmla="*/ 4766191 w 13558941"/>
              <a:gd name="connsiteY3321" fmla="*/ 316586 h 1154859"/>
              <a:gd name="connsiteX3322" fmla="*/ 4766549 w 13558941"/>
              <a:gd name="connsiteY3322" fmla="*/ 313980 h 1154859"/>
              <a:gd name="connsiteX3323" fmla="*/ 4761531 w 13558941"/>
              <a:gd name="connsiteY3323" fmla="*/ 314781 h 1154859"/>
              <a:gd name="connsiteX3324" fmla="*/ 4766191 w 13558941"/>
              <a:gd name="connsiteY3324" fmla="*/ 316586 h 1154859"/>
              <a:gd name="connsiteX3325" fmla="*/ 4722106 w 13558941"/>
              <a:gd name="connsiteY3325" fmla="*/ 315584 h 1154859"/>
              <a:gd name="connsiteX3326" fmla="*/ 4722106 w 13558941"/>
              <a:gd name="connsiteY3326" fmla="*/ 311373 h 1154859"/>
              <a:gd name="connsiteX3327" fmla="*/ 4708844 w 13558941"/>
              <a:gd name="connsiteY3327" fmla="*/ 313579 h 1154859"/>
              <a:gd name="connsiteX3328" fmla="*/ 4722106 w 13558941"/>
              <a:gd name="connsiteY3328" fmla="*/ 315584 h 1154859"/>
              <a:gd name="connsiteX3329" fmla="*/ 4748987 w 13558941"/>
              <a:gd name="connsiteY3329" fmla="*/ 315584 h 1154859"/>
              <a:gd name="connsiteX3330" fmla="*/ 4757947 w 13558941"/>
              <a:gd name="connsiteY3330" fmla="*/ 314180 h 1154859"/>
              <a:gd name="connsiteX3331" fmla="*/ 4748987 w 13558941"/>
              <a:gd name="connsiteY3331" fmla="*/ 311173 h 1154859"/>
              <a:gd name="connsiteX3332" fmla="*/ 4748987 w 13558941"/>
              <a:gd name="connsiteY3332" fmla="*/ 315584 h 1154859"/>
              <a:gd name="connsiteX3333" fmla="*/ 4759381 w 13558941"/>
              <a:gd name="connsiteY3333" fmla="*/ 313980 h 1154859"/>
              <a:gd name="connsiteX3334" fmla="*/ 4763324 w 13558941"/>
              <a:gd name="connsiteY3334" fmla="*/ 313379 h 1154859"/>
              <a:gd name="connsiteX3335" fmla="*/ 4753288 w 13558941"/>
              <a:gd name="connsiteY3335" fmla="*/ 311775 h 1154859"/>
              <a:gd name="connsiteX3336" fmla="*/ 4759381 w 13558941"/>
              <a:gd name="connsiteY3336" fmla="*/ 313980 h 1154859"/>
              <a:gd name="connsiteX3337" fmla="*/ 5136797 w 13558941"/>
              <a:gd name="connsiteY3337" fmla="*/ 313379 h 1154859"/>
              <a:gd name="connsiteX3338" fmla="*/ 5136439 w 13558941"/>
              <a:gd name="connsiteY3338" fmla="*/ 304357 h 1154859"/>
              <a:gd name="connsiteX3339" fmla="*/ 5106332 w 13558941"/>
              <a:gd name="connsiteY3339" fmla="*/ 308968 h 1154859"/>
              <a:gd name="connsiteX3340" fmla="*/ 5136798 w 13558941"/>
              <a:gd name="connsiteY3340" fmla="*/ 313379 h 1154859"/>
              <a:gd name="connsiteX3341" fmla="*/ 5136797 w 13558941"/>
              <a:gd name="connsiteY3341" fmla="*/ 313379 h 1154859"/>
              <a:gd name="connsiteX3342" fmla="*/ 4414223 w 13558941"/>
              <a:gd name="connsiteY3342" fmla="*/ 313179 h 1154859"/>
              <a:gd name="connsiteX3343" fmla="*/ 4417090 w 13558941"/>
              <a:gd name="connsiteY3343" fmla="*/ 302753 h 1154859"/>
              <a:gd name="connsiteX3344" fmla="*/ 4409564 w 13558941"/>
              <a:gd name="connsiteY3344" fmla="*/ 299345 h 1154859"/>
              <a:gd name="connsiteX3345" fmla="*/ 4414223 w 13558941"/>
              <a:gd name="connsiteY3345" fmla="*/ 313179 h 1154859"/>
              <a:gd name="connsiteX3346" fmla="*/ 5185900 w 13558941"/>
              <a:gd name="connsiteY3346" fmla="*/ 313179 h 1154859"/>
              <a:gd name="connsiteX3347" fmla="*/ 5216725 w 13558941"/>
              <a:gd name="connsiteY3347" fmla="*/ 308568 h 1154859"/>
              <a:gd name="connsiteX3348" fmla="*/ 5186259 w 13558941"/>
              <a:gd name="connsiteY3348" fmla="*/ 303956 h 1154859"/>
              <a:gd name="connsiteX3349" fmla="*/ 5185901 w 13558941"/>
              <a:gd name="connsiteY3349" fmla="*/ 313179 h 1154859"/>
              <a:gd name="connsiteX3350" fmla="*/ 5185900 w 13558941"/>
              <a:gd name="connsiteY3350" fmla="*/ 313179 h 1154859"/>
              <a:gd name="connsiteX3351" fmla="*/ 4704901 w 13558941"/>
              <a:gd name="connsiteY3351" fmla="*/ 312979 h 1154859"/>
              <a:gd name="connsiteX3352" fmla="*/ 4722106 w 13558941"/>
              <a:gd name="connsiteY3352" fmla="*/ 310372 h 1154859"/>
              <a:gd name="connsiteX3353" fmla="*/ 4722106 w 13558941"/>
              <a:gd name="connsiteY3353" fmla="*/ 306964 h 1154859"/>
              <a:gd name="connsiteX3354" fmla="*/ 4704543 w 13558941"/>
              <a:gd name="connsiteY3354" fmla="*/ 304357 h 1154859"/>
              <a:gd name="connsiteX3355" fmla="*/ 4704901 w 13558941"/>
              <a:gd name="connsiteY3355" fmla="*/ 312979 h 1154859"/>
              <a:gd name="connsiteX3356" fmla="*/ 4766550 w 13558941"/>
              <a:gd name="connsiteY3356" fmla="*/ 312577 h 1154859"/>
              <a:gd name="connsiteX3357" fmla="*/ 4766908 w 13558941"/>
              <a:gd name="connsiteY3357" fmla="*/ 304758 h 1154859"/>
              <a:gd name="connsiteX3358" fmla="*/ 4748987 w 13558941"/>
              <a:gd name="connsiteY3358" fmla="*/ 307364 h 1154859"/>
              <a:gd name="connsiteX3359" fmla="*/ 4748987 w 13558941"/>
              <a:gd name="connsiteY3359" fmla="*/ 309971 h 1154859"/>
              <a:gd name="connsiteX3360" fmla="*/ 4766549 w 13558941"/>
              <a:gd name="connsiteY3360" fmla="*/ 312577 h 1154859"/>
              <a:gd name="connsiteX3361" fmla="*/ 4766550 w 13558941"/>
              <a:gd name="connsiteY3361" fmla="*/ 312577 h 1154859"/>
              <a:gd name="connsiteX3362" fmla="*/ 4724256 w 13558941"/>
              <a:gd name="connsiteY3362" fmla="*/ 309971 h 1154859"/>
              <a:gd name="connsiteX3363" fmla="*/ 4733217 w 13558941"/>
              <a:gd name="connsiteY3363" fmla="*/ 308768 h 1154859"/>
              <a:gd name="connsiteX3364" fmla="*/ 4723898 w 13558941"/>
              <a:gd name="connsiteY3364" fmla="*/ 307364 h 1154859"/>
              <a:gd name="connsiteX3365" fmla="*/ 4724256 w 13558941"/>
              <a:gd name="connsiteY3365" fmla="*/ 309971 h 1154859"/>
              <a:gd name="connsiteX3366" fmla="*/ 4747195 w 13558941"/>
              <a:gd name="connsiteY3366" fmla="*/ 309771 h 1154859"/>
              <a:gd name="connsiteX3367" fmla="*/ 4747195 w 13558941"/>
              <a:gd name="connsiteY3367" fmla="*/ 307566 h 1154859"/>
              <a:gd name="connsiteX3368" fmla="*/ 4742894 w 13558941"/>
              <a:gd name="connsiteY3368" fmla="*/ 308367 h 1154859"/>
              <a:gd name="connsiteX3369" fmla="*/ 4747195 w 13558941"/>
              <a:gd name="connsiteY3369" fmla="*/ 309771 h 1154859"/>
              <a:gd name="connsiteX3370" fmla="*/ 4742894 w 13558941"/>
              <a:gd name="connsiteY3370" fmla="*/ 309166 h 1154859"/>
              <a:gd name="connsiteX3371" fmla="*/ 4741460 w 13558941"/>
              <a:gd name="connsiteY3371" fmla="*/ 308565 h 1154859"/>
              <a:gd name="connsiteX3372" fmla="*/ 4740386 w 13558941"/>
              <a:gd name="connsiteY3372" fmla="*/ 308765 h 1154859"/>
              <a:gd name="connsiteX3373" fmla="*/ 4742894 w 13558941"/>
              <a:gd name="connsiteY3373" fmla="*/ 309167 h 1154859"/>
              <a:gd name="connsiteX3374" fmla="*/ 4742894 w 13558941"/>
              <a:gd name="connsiteY3374" fmla="*/ 309166 h 1154859"/>
              <a:gd name="connsiteX3375" fmla="*/ 4736801 w 13558941"/>
              <a:gd name="connsiteY3375" fmla="*/ 308163 h 1154859"/>
              <a:gd name="connsiteX3376" fmla="*/ 4738951 w 13558941"/>
              <a:gd name="connsiteY3376" fmla="*/ 307762 h 1154859"/>
              <a:gd name="connsiteX3377" fmla="*/ 4723898 w 13558941"/>
              <a:gd name="connsiteY3377" fmla="*/ 302950 h 1154859"/>
              <a:gd name="connsiteX3378" fmla="*/ 4723898 w 13558941"/>
              <a:gd name="connsiteY3378" fmla="*/ 306158 h 1154859"/>
              <a:gd name="connsiteX3379" fmla="*/ 4736801 w 13558941"/>
              <a:gd name="connsiteY3379" fmla="*/ 308163 h 1154859"/>
              <a:gd name="connsiteX3380" fmla="*/ 5100955 w 13558941"/>
              <a:gd name="connsiteY3380" fmla="*/ 307962 h 1154859"/>
              <a:gd name="connsiteX3381" fmla="*/ 5136439 w 13558941"/>
              <a:gd name="connsiteY3381" fmla="*/ 302750 h 1154859"/>
              <a:gd name="connsiteX3382" fmla="*/ 5136439 w 13558941"/>
              <a:gd name="connsiteY3382" fmla="*/ 296334 h 1154859"/>
              <a:gd name="connsiteX3383" fmla="*/ 5099880 w 13558941"/>
              <a:gd name="connsiteY3383" fmla="*/ 290920 h 1154859"/>
              <a:gd name="connsiteX3384" fmla="*/ 5100955 w 13558941"/>
              <a:gd name="connsiteY3384" fmla="*/ 307962 h 1154859"/>
              <a:gd name="connsiteX3385" fmla="*/ 5222459 w 13558941"/>
              <a:gd name="connsiteY3385" fmla="*/ 307763 h 1154859"/>
              <a:gd name="connsiteX3386" fmla="*/ 5223176 w 13558941"/>
              <a:gd name="connsiteY3386" fmla="*/ 291322 h 1154859"/>
              <a:gd name="connsiteX3387" fmla="*/ 5186259 w 13558941"/>
              <a:gd name="connsiteY3387" fmla="*/ 296936 h 1154859"/>
              <a:gd name="connsiteX3388" fmla="*/ 5186259 w 13558941"/>
              <a:gd name="connsiteY3388" fmla="*/ 302149 h 1154859"/>
              <a:gd name="connsiteX3389" fmla="*/ 5222459 w 13558941"/>
              <a:gd name="connsiteY3389" fmla="*/ 307763 h 1154859"/>
              <a:gd name="connsiteX3390" fmla="*/ 4740743 w 13558941"/>
              <a:gd name="connsiteY3390" fmla="*/ 307563 h 1154859"/>
              <a:gd name="connsiteX3391" fmla="*/ 4747195 w 13558941"/>
              <a:gd name="connsiteY3391" fmla="*/ 306561 h 1154859"/>
              <a:gd name="connsiteX3392" fmla="*/ 4747195 w 13558941"/>
              <a:gd name="connsiteY3392" fmla="*/ 301148 h 1154859"/>
              <a:gd name="connsiteX3393" fmla="*/ 4735367 w 13558941"/>
              <a:gd name="connsiteY3393" fmla="*/ 299343 h 1154859"/>
              <a:gd name="connsiteX3394" fmla="*/ 4723898 w 13558941"/>
              <a:gd name="connsiteY3394" fmla="*/ 301148 h 1154859"/>
              <a:gd name="connsiteX3395" fmla="*/ 4723898 w 13558941"/>
              <a:gd name="connsiteY3395" fmla="*/ 302150 h 1154859"/>
              <a:gd name="connsiteX3396" fmla="*/ 4740743 w 13558941"/>
              <a:gd name="connsiteY3396" fmla="*/ 307563 h 1154859"/>
              <a:gd name="connsiteX3397" fmla="*/ 4748987 w 13558941"/>
              <a:gd name="connsiteY3397" fmla="*/ 306360 h 1154859"/>
              <a:gd name="connsiteX3398" fmla="*/ 4765116 w 13558941"/>
              <a:gd name="connsiteY3398" fmla="*/ 303954 h 1154859"/>
              <a:gd name="connsiteX3399" fmla="*/ 4748987 w 13558941"/>
              <a:gd name="connsiteY3399" fmla="*/ 301348 h 1154859"/>
              <a:gd name="connsiteX3400" fmla="*/ 4748987 w 13558941"/>
              <a:gd name="connsiteY3400" fmla="*/ 306360 h 1154859"/>
              <a:gd name="connsiteX3401" fmla="*/ 4722106 w 13558941"/>
              <a:gd name="connsiteY3401" fmla="*/ 305959 h 1154859"/>
              <a:gd name="connsiteX3402" fmla="*/ 4721748 w 13558941"/>
              <a:gd name="connsiteY3402" fmla="*/ 302350 h 1154859"/>
              <a:gd name="connsiteX3403" fmla="*/ 4719597 w 13558941"/>
              <a:gd name="connsiteY3403" fmla="*/ 301749 h 1154859"/>
              <a:gd name="connsiteX3404" fmla="*/ 4707053 w 13558941"/>
              <a:gd name="connsiteY3404" fmla="*/ 303754 h 1154859"/>
              <a:gd name="connsiteX3405" fmla="*/ 4722106 w 13558941"/>
              <a:gd name="connsiteY3405" fmla="*/ 305959 h 1154859"/>
              <a:gd name="connsiteX3406" fmla="*/ 4704185 w 13558941"/>
              <a:gd name="connsiteY3406" fmla="*/ 302951 h 1154859"/>
              <a:gd name="connsiteX3407" fmla="*/ 4717446 w 13558941"/>
              <a:gd name="connsiteY3407" fmla="*/ 300946 h 1154859"/>
              <a:gd name="connsiteX3408" fmla="*/ 4703826 w 13558941"/>
              <a:gd name="connsiteY3408" fmla="*/ 296936 h 1154859"/>
              <a:gd name="connsiteX3409" fmla="*/ 4704184 w 13558941"/>
              <a:gd name="connsiteY3409" fmla="*/ 302951 h 1154859"/>
              <a:gd name="connsiteX3410" fmla="*/ 4704185 w 13558941"/>
              <a:gd name="connsiteY3410" fmla="*/ 302951 h 1154859"/>
              <a:gd name="connsiteX3411" fmla="*/ 4767266 w 13558941"/>
              <a:gd name="connsiteY3411" fmla="*/ 302951 h 1154859"/>
              <a:gd name="connsiteX3412" fmla="*/ 4767624 w 13558941"/>
              <a:gd name="connsiteY3412" fmla="*/ 294531 h 1154859"/>
              <a:gd name="connsiteX3413" fmla="*/ 4749345 w 13558941"/>
              <a:gd name="connsiteY3413" fmla="*/ 297137 h 1154859"/>
              <a:gd name="connsiteX3414" fmla="*/ 4749345 w 13558941"/>
              <a:gd name="connsiteY3414" fmla="*/ 300345 h 1154859"/>
              <a:gd name="connsiteX3415" fmla="*/ 4767266 w 13558941"/>
              <a:gd name="connsiteY3415" fmla="*/ 302951 h 1154859"/>
              <a:gd name="connsiteX3416" fmla="*/ 5139306 w 13558941"/>
              <a:gd name="connsiteY3416" fmla="*/ 302150 h 1154859"/>
              <a:gd name="connsiteX3417" fmla="*/ 5156868 w 13558941"/>
              <a:gd name="connsiteY3417" fmla="*/ 299744 h 1154859"/>
              <a:gd name="connsiteX3418" fmla="*/ 5139306 w 13558941"/>
              <a:gd name="connsiteY3418" fmla="*/ 296937 h 1154859"/>
              <a:gd name="connsiteX3419" fmla="*/ 5139306 w 13558941"/>
              <a:gd name="connsiteY3419" fmla="*/ 302150 h 1154859"/>
              <a:gd name="connsiteX3420" fmla="*/ 4417090 w 13558941"/>
              <a:gd name="connsiteY3420" fmla="*/ 301950 h 1154859"/>
              <a:gd name="connsiteX3421" fmla="*/ 4421392 w 13558941"/>
              <a:gd name="connsiteY3421" fmla="*/ 286712 h 1154859"/>
              <a:gd name="connsiteX3422" fmla="*/ 4419241 w 13558941"/>
              <a:gd name="connsiteY3422" fmla="*/ 286913 h 1154859"/>
              <a:gd name="connsiteX3423" fmla="*/ 4406338 w 13558941"/>
              <a:gd name="connsiteY3423" fmla="*/ 286913 h 1154859"/>
              <a:gd name="connsiteX3424" fmla="*/ 4405263 w 13558941"/>
              <a:gd name="connsiteY3424" fmla="*/ 286913 h 1154859"/>
              <a:gd name="connsiteX3425" fmla="*/ 4409206 w 13558941"/>
              <a:gd name="connsiteY3425" fmla="*/ 298341 h 1154859"/>
              <a:gd name="connsiteX3426" fmla="*/ 4417091 w 13558941"/>
              <a:gd name="connsiteY3426" fmla="*/ 301950 h 1154859"/>
              <a:gd name="connsiteX3427" fmla="*/ 4417090 w 13558941"/>
              <a:gd name="connsiteY3427" fmla="*/ 301950 h 1154859"/>
              <a:gd name="connsiteX3428" fmla="*/ 5183033 w 13558941"/>
              <a:gd name="connsiteY3428" fmla="*/ 301751 h 1154859"/>
              <a:gd name="connsiteX3429" fmla="*/ 5183033 w 13558941"/>
              <a:gd name="connsiteY3429" fmla="*/ 297340 h 1154859"/>
              <a:gd name="connsiteX3430" fmla="*/ 5168696 w 13558941"/>
              <a:gd name="connsiteY3430" fmla="*/ 299545 h 1154859"/>
              <a:gd name="connsiteX3431" fmla="*/ 5183033 w 13558941"/>
              <a:gd name="connsiteY3431" fmla="*/ 301751 h 1154859"/>
              <a:gd name="connsiteX3432" fmla="*/ 4719238 w 13558941"/>
              <a:gd name="connsiteY3432" fmla="*/ 300748 h 1154859"/>
              <a:gd name="connsiteX3433" fmla="*/ 4721747 w 13558941"/>
              <a:gd name="connsiteY3433" fmla="*/ 300347 h 1154859"/>
              <a:gd name="connsiteX3434" fmla="*/ 4721747 w 13558941"/>
              <a:gd name="connsiteY3434" fmla="*/ 297339 h 1154859"/>
              <a:gd name="connsiteX3435" fmla="*/ 4703826 w 13558941"/>
              <a:gd name="connsiteY3435" fmla="*/ 294532 h 1154859"/>
              <a:gd name="connsiteX3436" fmla="*/ 4703468 w 13558941"/>
              <a:gd name="connsiteY3436" fmla="*/ 294532 h 1154859"/>
              <a:gd name="connsiteX3437" fmla="*/ 4703468 w 13558941"/>
              <a:gd name="connsiteY3437" fmla="*/ 296136 h 1154859"/>
              <a:gd name="connsiteX3438" fmla="*/ 4719239 w 13558941"/>
              <a:gd name="connsiteY3438" fmla="*/ 300748 h 1154859"/>
              <a:gd name="connsiteX3439" fmla="*/ 4719238 w 13558941"/>
              <a:gd name="connsiteY3439" fmla="*/ 300748 h 1154859"/>
              <a:gd name="connsiteX3440" fmla="*/ 4747195 w 13558941"/>
              <a:gd name="connsiteY3440" fmla="*/ 300147 h 1154859"/>
              <a:gd name="connsiteX3441" fmla="*/ 4747195 w 13558941"/>
              <a:gd name="connsiteY3441" fmla="*/ 297541 h 1154859"/>
              <a:gd name="connsiteX3442" fmla="*/ 4738951 w 13558941"/>
              <a:gd name="connsiteY3442" fmla="*/ 298944 h 1154859"/>
              <a:gd name="connsiteX3443" fmla="*/ 4747195 w 13558941"/>
              <a:gd name="connsiteY3443" fmla="*/ 300147 h 1154859"/>
              <a:gd name="connsiteX3444" fmla="*/ 4723898 w 13558941"/>
              <a:gd name="connsiteY3444" fmla="*/ 299948 h 1154859"/>
              <a:gd name="connsiteX3445" fmla="*/ 4731783 w 13558941"/>
              <a:gd name="connsiteY3445" fmla="*/ 298945 h 1154859"/>
              <a:gd name="connsiteX3446" fmla="*/ 4723898 w 13558941"/>
              <a:gd name="connsiteY3446" fmla="*/ 297542 h 1154859"/>
              <a:gd name="connsiteX3447" fmla="*/ 4723898 w 13558941"/>
              <a:gd name="connsiteY3447" fmla="*/ 299948 h 1154859"/>
              <a:gd name="connsiteX3448" fmla="*/ 5162962 w 13558941"/>
              <a:gd name="connsiteY3448" fmla="*/ 298544 h 1154859"/>
              <a:gd name="connsiteX3449" fmla="*/ 5183033 w 13558941"/>
              <a:gd name="connsiteY3449" fmla="*/ 295537 h 1154859"/>
              <a:gd name="connsiteX3450" fmla="*/ 5183033 w 13558941"/>
              <a:gd name="connsiteY3450" fmla="*/ 284910 h 1154859"/>
              <a:gd name="connsiteX3451" fmla="*/ 5160453 w 13558941"/>
              <a:gd name="connsiteY3451" fmla="*/ 281301 h 1154859"/>
              <a:gd name="connsiteX3452" fmla="*/ 5139306 w 13558941"/>
              <a:gd name="connsiteY3452" fmla="*/ 284710 h 1154859"/>
              <a:gd name="connsiteX3453" fmla="*/ 5139306 w 13558941"/>
              <a:gd name="connsiteY3453" fmla="*/ 295136 h 1154859"/>
              <a:gd name="connsiteX3454" fmla="*/ 5162962 w 13558941"/>
              <a:gd name="connsiteY3454" fmla="*/ 298544 h 1154859"/>
              <a:gd name="connsiteX3455" fmla="*/ 4735367 w 13558941"/>
              <a:gd name="connsiteY3455" fmla="*/ 298143 h 1154859"/>
              <a:gd name="connsiteX3456" fmla="*/ 4747195 w 13558941"/>
              <a:gd name="connsiteY3456" fmla="*/ 296539 h 1154859"/>
              <a:gd name="connsiteX3457" fmla="*/ 4747195 w 13558941"/>
              <a:gd name="connsiteY3457" fmla="*/ 291326 h 1154859"/>
              <a:gd name="connsiteX3458" fmla="*/ 4736442 w 13558941"/>
              <a:gd name="connsiteY3458" fmla="*/ 289722 h 1154859"/>
              <a:gd name="connsiteX3459" fmla="*/ 4723539 w 13558941"/>
              <a:gd name="connsiteY3459" fmla="*/ 291526 h 1154859"/>
              <a:gd name="connsiteX3460" fmla="*/ 4723897 w 13558941"/>
              <a:gd name="connsiteY3460" fmla="*/ 296539 h 1154859"/>
              <a:gd name="connsiteX3461" fmla="*/ 4735367 w 13558941"/>
              <a:gd name="connsiteY3461" fmla="*/ 298143 h 1154859"/>
              <a:gd name="connsiteX3462" fmla="*/ 4408130 w 13558941"/>
              <a:gd name="connsiteY3462" fmla="*/ 297943 h 1154859"/>
              <a:gd name="connsiteX3463" fmla="*/ 4404546 w 13558941"/>
              <a:gd name="connsiteY3463" fmla="*/ 286515 h 1154859"/>
              <a:gd name="connsiteX3464" fmla="*/ 4375155 w 13558941"/>
              <a:gd name="connsiteY3464" fmla="*/ 283708 h 1154859"/>
              <a:gd name="connsiteX3465" fmla="*/ 4375155 w 13558941"/>
              <a:gd name="connsiteY3465" fmla="*/ 283508 h 1154859"/>
              <a:gd name="connsiteX3466" fmla="*/ 4370854 w 13558941"/>
              <a:gd name="connsiteY3466" fmla="*/ 282907 h 1154859"/>
              <a:gd name="connsiteX3467" fmla="*/ 4408130 w 13558941"/>
              <a:gd name="connsiteY3467" fmla="*/ 297945 h 1154859"/>
              <a:gd name="connsiteX3468" fmla="*/ 4408130 w 13558941"/>
              <a:gd name="connsiteY3468" fmla="*/ 297943 h 1154859"/>
              <a:gd name="connsiteX3469" fmla="*/ 4721747 w 13558941"/>
              <a:gd name="connsiteY3469" fmla="*/ 296139 h 1154859"/>
              <a:gd name="connsiteX3470" fmla="*/ 4721747 w 13558941"/>
              <a:gd name="connsiteY3470" fmla="*/ 291928 h 1154859"/>
              <a:gd name="connsiteX3471" fmla="*/ 4707410 w 13558941"/>
              <a:gd name="connsiteY3471" fmla="*/ 294134 h 1154859"/>
              <a:gd name="connsiteX3472" fmla="*/ 4721747 w 13558941"/>
              <a:gd name="connsiteY3472" fmla="*/ 296139 h 1154859"/>
              <a:gd name="connsiteX3473" fmla="*/ 4749345 w 13558941"/>
              <a:gd name="connsiteY3473" fmla="*/ 296139 h 1154859"/>
              <a:gd name="connsiteX3474" fmla="*/ 4764757 w 13558941"/>
              <a:gd name="connsiteY3474" fmla="*/ 293733 h 1154859"/>
              <a:gd name="connsiteX3475" fmla="*/ 4749345 w 13558941"/>
              <a:gd name="connsiteY3475" fmla="*/ 291527 h 1154859"/>
              <a:gd name="connsiteX3476" fmla="*/ 4749345 w 13558941"/>
              <a:gd name="connsiteY3476" fmla="*/ 296139 h 1154859"/>
              <a:gd name="connsiteX3477" fmla="*/ 4701676 w 13558941"/>
              <a:gd name="connsiteY3477" fmla="*/ 295538 h 1154859"/>
              <a:gd name="connsiteX3478" fmla="*/ 4687697 w 13558941"/>
              <a:gd name="connsiteY3478" fmla="*/ 105668 h 1154859"/>
              <a:gd name="connsiteX3479" fmla="*/ 4436445 w 13558941"/>
              <a:gd name="connsiteY3479" fmla="*/ 105668 h 1154859"/>
              <a:gd name="connsiteX3480" fmla="*/ 4433936 w 13558941"/>
              <a:gd name="connsiteY3480" fmla="*/ 149175 h 1154859"/>
              <a:gd name="connsiteX3481" fmla="*/ 4433936 w 13558941"/>
              <a:gd name="connsiteY3481" fmla="*/ 149375 h 1154859"/>
              <a:gd name="connsiteX3482" fmla="*/ 4433936 w 13558941"/>
              <a:gd name="connsiteY3482" fmla="*/ 149574 h 1154859"/>
              <a:gd name="connsiteX3483" fmla="*/ 4433578 w 13558941"/>
              <a:gd name="connsiteY3483" fmla="*/ 149574 h 1154859"/>
              <a:gd name="connsiteX3484" fmla="*/ 4433219 w 13558941"/>
              <a:gd name="connsiteY3484" fmla="*/ 155587 h 1154859"/>
              <a:gd name="connsiteX3485" fmla="*/ 4433577 w 13558941"/>
              <a:gd name="connsiteY3485" fmla="*/ 155587 h 1154859"/>
              <a:gd name="connsiteX3486" fmla="*/ 4433577 w 13558941"/>
              <a:gd name="connsiteY3486" fmla="*/ 155788 h 1154859"/>
              <a:gd name="connsiteX3487" fmla="*/ 4433219 w 13558941"/>
              <a:gd name="connsiteY3487" fmla="*/ 155788 h 1154859"/>
              <a:gd name="connsiteX3488" fmla="*/ 4431427 w 13558941"/>
              <a:gd name="connsiteY3488" fmla="*/ 185261 h 1154859"/>
              <a:gd name="connsiteX3489" fmla="*/ 4431785 w 13558941"/>
              <a:gd name="connsiteY3489" fmla="*/ 185261 h 1154859"/>
              <a:gd name="connsiteX3490" fmla="*/ 4431785 w 13558941"/>
              <a:gd name="connsiteY3490" fmla="*/ 185460 h 1154859"/>
              <a:gd name="connsiteX3491" fmla="*/ 4431785 w 13558941"/>
              <a:gd name="connsiteY3491" fmla="*/ 185661 h 1154859"/>
              <a:gd name="connsiteX3492" fmla="*/ 4431427 w 13558941"/>
              <a:gd name="connsiteY3492" fmla="*/ 185661 h 1154859"/>
              <a:gd name="connsiteX3493" fmla="*/ 4431070 w 13558941"/>
              <a:gd name="connsiteY3493" fmla="*/ 190673 h 1154859"/>
              <a:gd name="connsiteX3494" fmla="*/ 4431427 w 13558941"/>
              <a:gd name="connsiteY3494" fmla="*/ 190673 h 1154859"/>
              <a:gd name="connsiteX3495" fmla="*/ 4431427 w 13558941"/>
              <a:gd name="connsiteY3495" fmla="*/ 190873 h 1154859"/>
              <a:gd name="connsiteX3496" fmla="*/ 4431427 w 13558941"/>
              <a:gd name="connsiteY3496" fmla="*/ 191074 h 1154859"/>
              <a:gd name="connsiteX3497" fmla="*/ 4431070 w 13558941"/>
              <a:gd name="connsiteY3497" fmla="*/ 191274 h 1154859"/>
              <a:gd name="connsiteX3498" fmla="*/ 4429995 w 13558941"/>
              <a:gd name="connsiteY3498" fmla="*/ 206713 h 1154859"/>
              <a:gd name="connsiteX3499" fmla="*/ 4429995 w 13558941"/>
              <a:gd name="connsiteY3499" fmla="*/ 206912 h 1154859"/>
              <a:gd name="connsiteX3500" fmla="*/ 4429637 w 13558941"/>
              <a:gd name="connsiteY3500" fmla="*/ 213729 h 1154859"/>
              <a:gd name="connsiteX3501" fmla="*/ 4449350 w 13558941"/>
              <a:gd name="connsiteY3501" fmla="*/ 219744 h 1154859"/>
              <a:gd name="connsiteX3502" fmla="*/ 4429637 w 13558941"/>
              <a:gd name="connsiteY3502" fmla="*/ 213929 h 1154859"/>
              <a:gd name="connsiteX3503" fmla="*/ 4429637 w 13558941"/>
              <a:gd name="connsiteY3503" fmla="*/ 216736 h 1154859"/>
              <a:gd name="connsiteX3504" fmla="*/ 4429637 w 13558941"/>
              <a:gd name="connsiteY3504" fmla="*/ 216937 h 1154859"/>
              <a:gd name="connsiteX3505" fmla="*/ 4429995 w 13558941"/>
              <a:gd name="connsiteY3505" fmla="*/ 216937 h 1154859"/>
              <a:gd name="connsiteX3506" fmla="*/ 4429995 w 13558941"/>
              <a:gd name="connsiteY3506" fmla="*/ 217136 h 1154859"/>
              <a:gd name="connsiteX3507" fmla="*/ 4429637 w 13558941"/>
              <a:gd name="connsiteY3507" fmla="*/ 217136 h 1154859"/>
              <a:gd name="connsiteX3508" fmla="*/ 4429637 w 13558941"/>
              <a:gd name="connsiteY3508" fmla="*/ 217336 h 1154859"/>
              <a:gd name="connsiteX3509" fmla="*/ 4428920 w 13558941"/>
              <a:gd name="connsiteY3509" fmla="*/ 226759 h 1154859"/>
              <a:gd name="connsiteX3510" fmla="*/ 4428562 w 13558941"/>
              <a:gd name="connsiteY3510" fmla="*/ 231371 h 1154859"/>
              <a:gd name="connsiteX3511" fmla="*/ 4428205 w 13558941"/>
              <a:gd name="connsiteY3511" fmla="*/ 235982 h 1154859"/>
              <a:gd name="connsiteX3512" fmla="*/ 4428205 w 13558941"/>
              <a:gd name="connsiteY3512" fmla="*/ 236182 h 1154859"/>
              <a:gd name="connsiteX3513" fmla="*/ 4428205 w 13558941"/>
              <a:gd name="connsiteY3513" fmla="*/ 236381 h 1154859"/>
              <a:gd name="connsiteX3514" fmla="*/ 4428205 w 13558941"/>
              <a:gd name="connsiteY3514" fmla="*/ 237986 h 1154859"/>
              <a:gd name="connsiteX3515" fmla="*/ 4427847 w 13558941"/>
              <a:gd name="connsiteY3515" fmla="*/ 240592 h 1154859"/>
              <a:gd name="connsiteX3516" fmla="*/ 4427847 w 13558941"/>
              <a:gd name="connsiteY3516" fmla="*/ 240791 h 1154859"/>
              <a:gd name="connsiteX3517" fmla="*/ 4427485 w 13558941"/>
              <a:gd name="connsiteY3517" fmla="*/ 249417 h 1154859"/>
              <a:gd name="connsiteX3518" fmla="*/ 4427485 w 13558941"/>
              <a:gd name="connsiteY3518" fmla="*/ 249616 h 1154859"/>
              <a:gd name="connsiteX3519" fmla="*/ 4426769 w 13558941"/>
              <a:gd name="connsiteY3519" fmla="*/ 262047 h 1154859"/>
              <a:gd name="connsiteX3520" fmla="*/ 4452575 w 13558941"/>
              <a:gd name="connsiteY3520" fmla="*/ 262047 h 1154859"/>
              <a:gd name="connsiteX3521" fmla="*/ 4452575 w 13558941"/>
              <a:gd name="connsiteY3521" fmla="*/ 261848 h 1154859"/>
              <a:gd name="connsiteX3522" fmla="*/ 4453292 w 13558941"/>
              <a:gd name="connsiteY3522" fmla="*/ 262047 h 1154859"/>
              <a:gd name="connsiteX3523" fmla="*/ 4509922 w 13558941"/>
              <a:gd name="connsiteY3523" fmla="*/ 262047 h 1154859"/>
              <a:gd name="connsiteX3524" fmla="*/ 4510280 w 13558941"/>
              <a:gd name="connsiteY3524" fmla="*/ 261848 h 1154859"/>
              <a:gd name="connsiteX3525" fmla="*/ 4513147 w 13558941"/>
              <a:gd name="connsiteY3525" fmla="*/ 262047 h 1154859"/>
              <a:gd name="connsiteX3526" fmla="*/ 4523541 w 13558941"/>
              <a:gd name="connsiteY3526" fmla="*/ 262047 h 1154859"/>
              <a:gd name="connsiteX3527" fmla="*/ 4523899 w 13558941"/>
              <a:gd name="connsiteY3527" fmla="*/ 262047 h 1154859"/>
              <a:gd name="connsiteX3528" fmla="*/ 4527483 w 13558941"/>
              <a:gd name="connsiteY3528" fmla="*/ 262047 h 1154859"/>
              <a:gd name="connsiteX3529" fmla="*/ 4527841 w 13558941"/>
              <a:gd name="connsiteY3529" fmla="*/ 262449 h 1154859"/>
              <a:gd name="connsiteX3530" fmla="*/ 4527483 w 13558941"/>
              <a:gd name="connsiteY3530" fmla="*/ 262449 h 1154859"/>
              <a:gd name="connsiteX3531" fmla="*/ 4524616 w 13558941"/>
              <a:gd name="connsiteY3531" fmla="*/ 262850 h 1154859"/>
              <a:gd name="connsiteX3532" fmla="*/ 4701675 w 13558941"/>
              <a:gd name="connsiteY3532" fmla="*/ 295531 h 1154859"/>
              <a:gd name="connsiteX3533" fmla="*/ 4701676 w 13558941"/>
              <a:gd name="connsiteY3533" fmla="*/ 295538 h 1154859"/>
              <a:gd name="connsiteX3534" fmla="*/ 4523541 w 13558941"/>
              <a:gd name="connsiteY3534" fmla="*/ 262055 h 1154859"/>
              <a:gd name="connsiteX3535" fmla="*/ 4460101 w 13558941"/>
              <a:gd name="connsiteY3535" fmla="*/ 223559 h 1154859"/>
              <a:gd name="connsiteX3536" fmla="*/ 4523541 w 13558941"/>
              <a:gd name="connsiteY3536" fmla="*/ 262055 h 1154859"/>
              <a:gd name="connsiteX3537" fmla="*/ 4428201 w 13558941"/>
              <a:gd name="connsiteY3537" fmla="*/ 237995 h 1154859"/>
              <a:gd name="connsiteX3538" fmla="*/ 4452574 w 13558941"/>
              <a:gd name="connsiteY3538" fmla="*/ 255438 h 1154859"/>
              <a:gd name="connsiteX3539" fmla="*/ 4428201 w 13558941"/>
              <a:gd name="connsiteY3539" fmla="*/ 237995 h 1154859"/>
              <a:gd name="connsiteX3540" fmla="*/ 5186259 w 13558941"/>
              <a:gd name="connsiteY3540" fmla="*/ 295137 h 1154859"/>
              <a:gd name="connsiteX3541" fmla="*/ 5217441 w 13558941"/>
              <a:gd name="connsiteY3541" fmla="*/ 290325 h 1154859"/>
              <a:gd name="connsiteX3542" fmla="*/ 5186259 w 13558941"/>
              <a:gd name="connsiteY3542" fmla="*/ 285513 h 1154859"/>
              <a:gd name="connsiteX3543" fmla="*/ 5186259 w 13558941"/>
              <a:gd name="connsiteY3543" fmla="*/ 295137 h 1154859"/>
              <a:gd name="connsiteX3544" fmla="*/ 5136080 w 13558941"/>
              <a:gd name="connsiteY3544" fmla="*/ 294536 h 1154859"/>
              <a:gd name="connsiteX3545" fmla="*/ 5136080 w 13558941"/>
              <a:gd name="connsiteY3545" fmla="*/ 285112 h 1154859"/>
              <a:gd name="connsiteX3546" fmla="*/ 5104898 w 13558941"/>
              <a:gd name="connsiteY3546" fmla="*/ 289924 h 1154859"/>
              <a:gd name="connsiteX3547" fmla="*/ 5136080 w 13558941"/>
              <a:gd name="connsiteY3547" fmla="*/ 294536 h 1154859"/>
              <a:gd name="connsiteX3548" fmla="*/ 4703468 w 13558941"/>
              <a:gd name="connsiteY3548" fmla="*/ 293533 h 1154859"/>
              <a:gd name="connsiteX3549" fmla="*/ 4703825 w 13558941"/>
              <a:gd name="connsiteY3549" fmla="*/ 293533 h 1154859"/>
              <a:gd name="connsiteX3550" fmla="*/ 4721747 w 13558941"/>
              <a:gd name="connsiteY3550" fmla="*/ 290927 h 1154859"/>
              <a:gd name="connsiteX3551" fmla="*/ 4721389 w 13558941"/>
              <a:gd name="connsiteY3551" fmla="*/ 287318 h 1154859"/>
              <a:gd name="connsiteX3552" fmla="*/ 4702751 w 13558941"/>
              <a:gd name="connsiteY3552" fmla="*/ 284711 h 1154859"/>
              <a:gd name="connsiteX3553" fmla="*/ 4703468 w 13558941"/>
              <a:gd name="connsiteY3553" fmla="*/ 293533 h 1154859"/>
              <a:gd name="connsiteX3554" fmla="*/ 4767625 w 13558941"/>
              <a:gd name="connsiteY3554" fmla="*/ 293132 h 1154859"/>
              <a:gd name="connsiteX3555" fmla="*/ 4768342 w 13558941"/>
              <a:gd name="connsiteY3555" fmla="*/ 284911 h 1154859"/>
              <a:gd name="connsiteX3556" fmla="*/ 4749345 w 13558941"/>
              <a:gd name="connsiteY3556" fmla="*/ 287718 h 1154859"/>
              <a:gd name="connsiteX3557" fmla="*/ 4749345 w 13558941"/>
              <a:gd name="connsiteY3557" fmla="*/ 290525 h 1154859"/>
              <a:gd name="connsiteX3558" fmla="*/ 4767625 w 13558941"/>
              <a:gd name="connsiteY3558" fmla="*/ 293132 h 1154859"/>
              <a:gd name="connsiteX3559" fmla="*/ 4723539 w 13558941"/>
              <a:gd name="connsiteY3559" fmla="*/ 290525 h 1154859"/>
              <a:gd name="connsiteX3560" fmla="*/ 4733217 w 13558941"/>
              <a:gd name="connsiteY3560" fmla="*/ 289122 h 1154859"/>
              <a:gd name="connsiteX3561" fmla="*/ 4723539 w 13558941"/>
              <a:gd name="connsiteY3561" fmla="*/ 287718 h 1154859"/>
              <a:gd name="connsiteX3562" fmla="*/ 4723539 w 13558941"/>
              <a:gd name="connsiteY3562" fmla="*/ 290525 h 1154859"/>
              <a:gd name="connsiteX3563" fmla="*/ 4747195 w 13558941"/>
              <a:gd name="connsiteY3563" fmla="*/ 290124 h 1154859"/>
              <a:gd name="connsiteX3564" fmla="*/ 4747195 w 13558941"/>
              <a:gd name="connsiteY3564" fmla="*/ 287918 h 1154859"/>
              <a:gd name="connsiteX3565" fmla="*/ 4740385 w 13558941"/>
              <a:gd name="connsiteY3565" fmla="*/ 289121 h 1154859"/>
              <a:gd name="connsiteX3566" fmla="*/ 4747195 w 13558941"/>
              <a:gd name="connsiteY3566" fmla="*/ 290124 h 1154859"/>
              <a:gd name="connsiteX3567" fmla="*/ 5223176 w 13558941"/>
              <a:gd name="connsiteY3567" fmla="*/ 289322 h 1154859"/>
              <a:gd name="connsiteX3568" fmla="*/ 5224610 w 13558941"/>
              <a:gd name="connsiteY3568" fmla="*/ 271679 h 1154859"/>
              <a:gd name="connsiteX3569" fmla="*/ 5186259 w 13558941"/>
              <a:gd name="connsiteY3569" fmla="*/ 277493 h 1154859"/>
              <a:gd name="connsiteX3570" fmla="*/ 5186259 w 13558941"/>
              <a:gd name="connsiteY3570" fmla="*/ 283708 h 1154859"/>
              <a:gd name="connsiteX3571" fmla="*/ 5223176 w 13558941"/>
              <a:gd name="connsiteY3571" fmla="*/ 289322 h 1154859"/>
              <a:gd name="connsiteX3572" fmla="*/ 5099880 w 13558941"/>
              <a:gd name="connsiteY3572" fmla="*/ 288921 h 1154859"/>
              <a:gd name="connsiteX3573" fmla="*/ 5135722 w 13558941"/>
              <a:gd name="connsiteY3573" fmla="*/ 283507 h 1154859"/>
              <a:gd name="connsiteX3574" fmla="*/ 5135722 w 13558941"/>
              <a:gd name="connsiteY3574" fmla="*/ 277693 h 1154859"/>
              <a:gd name="connsiteX3575" fmla="*/ 5098088 w 13558941"/>
              <a:gd name="connsiteY3575" fmla="*/ 271879 h 1154859"/>
              <a:gd name="connsiteX3576" fmla="*/ 5099880 w 13558941"/>
              <a:gd name="connsiteY3576" fmla="*/ 288921 h 1154859"/>
              <a:gd name="connsiteX3577" fmla="*/ 4736801 w 13558941"/>
              <a:gd name="connsiteY3577" fmla="*/ 288519 h 1154859"/>
              <a:gd name="connsiteX3578" fmla="*/ 4747195 w 13558941"/>
              <a:gd name="connsiteY3578" fmla="*/ 286915 h 1154859"/>
              <a:gd name="connsiteX3579" fmla="*/ 4747195 w 13558941"/>
              <a:gd name="connsiteY3579" fmla="*/ 281301 h 1154859"/>
              <a:gd name="connsiteX3580" fmla="*/ 4735367 w 13558941"/>
              <a:gd name="connsiteY3580" fmla="*/ 279497 h 1154859"/>
              <a:gd name="connsiteX3581" fmla="*/ 4723539 w 13558941"/>
              <a:gd name="connsiteY3581" fmla="*/ 281301 h 1154859"/>
              <a:gd name="connsiteX3582" fmla="*/ 4723539 w 13558941"/>
              <a:gd name="connsiteY3582" fmla="*/ 286514 h 1154859"/>
              <a:gd name="connsiteX3583" fmla="*/ 4736801 w 13558941"/>
              <a:gd name="connsiteY3583" fmla="*/ 288519 h 1154859"/>
              <a:gd name="connsiteX3584" fmla="*/ 4749345 w 13558941"/>
              <a:gd name="connsiteY3584" fmla="*/ 286715 h 1154859"/>
              <a:gd name="connsiteX3585" fmla="*/ 4765833 w 13558941"/>
              <a:gd name="connsiteY3585" fmla="*/ 284108 h 1154859"/>
              <a:gd name="connsiteX3586" fmla="*/ 4749345 w 13558941"/>
              <a:gd name="connsiteY3586" fmla="*/ 281702 h 1154859"/>
              <a:gd name="connsiteX3587" fmla="*/ 4749345 w 13558941"/>
              <a:gd name="connsiteY3587" fmla="*/ 286715 h 1154859"/>
              <a:gd name="connsiteX3588" fmla="*/ 4406338 w 13558941"/>
              <a:gd name="connsiteY3588" fmla="*/ 286515 h 1154859"/>
              <a:gd name="connsiteX3589" fmla="*/ 4406696 w 13558941"/>
              <a:gd name="connsiteY3589" fmla="*/ 286515 h 1154859"/>
              <a:gd name="connsiteX3590" fmla="*/ 4418882 w 13558941"/>
              <a:gd name="connsiteY3590" fmla="*/ 286515 h 1154859"/>
              <a:gd name="connsiteX3591" fmla="*/ 4419240 w 13558941"/>
              <a:gd name="connsiteY3591" fmla="*/ 286515 h 1154859"/>
              <a:gd name="connsiteX3592" fmla="*/ 4421390 w 13558941"/>
              <a:gd name="connsiteY3592" fmla="*/ 286114 h 1154859"/>
              <a:gd name="connsiteX3593" fmla="*/ 4422465 w 13558941"/>
              <a:gd name="connsiteY3593" fmla="*/ 282906 h 1154859"/>
              <a:gd name="connsiteX3594" fmla="*/ 4420673 w 13558941"/>
              <a:gd name="connsiteY3594" fmla="*/ 281903 h 1154859"/>
              <a:gd name="connsiteX3595" fmla="*/ 4405619 w 13558941"/>
              <a:gd name="connsiteY3595" fmla="*/ 282103 h 1154859"/>
              <a:gd name="connsiteX3596" fmla="*/ 4405262 w 13558941"/>
              <a:gd name="connsiteY3596" fmla="*/ 282103 h 1154859"/>
              <a:gd name="connsiteX3597" fmla="*/ 4403828 w 13558941"/>
              <a:gd name="connsiteY3597" fmla="*/ 282905 h 1154859"/>
              <a:gd name="connsiteX3598" fmla="*/ 4405262 w 13558941"/>
              <a:gd name="connsiteY3598" fmla="*/ 286313 h 1154859"/>
              <a:gd name="connsiteX3599" fmla="*/ 4406336 w 13558941"/>
              <a:gd name="connsiteY3599" fmla="*/ 286513 h 1154859"/>
              <a:gd name="connsiteX3600" fmla="*/ 4406338 w 13558941"/>
              <a:gd name="connsiteY3600" fmla="*/ 286515 h 1154859"/>
              <a:gd name="connsiteX3601" fmla="*/ 4721389 w 13558941"/>
              <a:gd name="connsiteY3601" fmla="*/ 286316 h 1154859"/>
              <a:gd name="connsiteX3602" fmla="*/ 4721389 w 13558941"/>
              <a:gd name="connsiteY3602" fmla="*/ 281704 h 1154859"/>
              <a:gd name="connsiteX3603" fmla="*/ 4706335 w 13558941"/>
              <a:gd name="connsiteY3603" fmla="*/ 283910 h 1154859"/>
              <a:gd name="connsiteX3604" fmla="*/ 4721389 w 13558941"/>
              <a:gd name="connsiteY3604" fmla="*/ 286316 h 1154859"/>
              <a:gd name="connsiteX3605" fmla="*/ 4404187 w 13558941"/>
              <a:gd name="connsiteY3605" fmla="*/ 286115 h 1154859"/>
              <a:gd name="connsiteX3606" fmla="*/ 4403113 w 13558941"/>
              <a:gd name="connsiteY3606" fmla="*/ 283308 h 1154859"/>
              <a:gd name="connsiteX3607" fmla="*/ 4398812 w 13558941"/>
              <a:gd name="connsiteY3607" fmla="*/ 285714 h 1154859"/>
              <a:gd name="connsiteX3608" fmla="*/ 4404188 w 13558941"/>
              <a:gd name="connsiteY3608" fmla="*/ 286115 h 1154859"/>
              <a:gd name="connsiteX3609" fmla="*/ 4404187 w 13558941"/>
              <a:gd name="connsiteY3609" fmla="*/ 286115 h 1154859"/>
              <a:gd name="connsiteX3610" fmla="*/ 4422467 w 13558941"/>
              <a:gd name="connsiteY3610" fmla="*/ 286115 h 1154859"/>
              <a:gd name="connsiteX3611" fmla="*/ 4427485 w 13558941"/>
              <a:gd name="connsiteY3611" fmla="*/ 285514 h 1154859"/>
              <a:gd name="connsiteX3612" fmla="*/ 4423184 w 13558941"/>
              <a:gd name="connsiteY3612" fmla="*/ 283308 h 1154859"/>
              <a:gd name="connsiteX3613" fmla="*/ 4422467 w 13558941"/>
              <a:gd name="connsiteY3613" fmla="*/ 286115 h 1154859"/>
              <a:gd name="connsiteX3614" fmla="*/ 4396661 w 13558941"/>
              <a:gd name="connsiteY3614" fmla="*/ 285313 h 1154859"/>
              <a:gd name="connsiteX3615" fmla="*/ 4390926 w 13558941"/>
              <a:gd name="connsiteY3615" fmla="*/ 282306 h 1154859"/>
              <a:gd name="connsiteX3616" fmla="*/ 4386983 w 13558941"/>
              <a:gd name="connsiteY3616" fmla="*/ 284511 h 1154859"/>
              <a:gd name="connsiteX3617" fmla="*/ 4396661 w 13558941"/>
              <a:gd name="connsiteY3617" fmla="*/ 285313 h 1154859"/>
              <a:gd name="connsiteX3618" fmla="*/ 4397735 w 13558941"/>
              <a:gd name="connsiteY3618" fmla="*/ 285313 h 1154859"/>
              <a:gd name="connsiteX3619" fmla="*/ 4403112 w 13558941"/>
              <a:gd name="connsiteY3619" fmla="*/ 282707 h 1154859"/>
              <a:gd name="connsiteX3620" fmla="*/ 4402754 w 13558941"/>
              <a:gd name="connsiteY3620" fmla="*/ 282106 h 1154859"/>
              <a:gd name="connsiteX3621" fmla="*/ 4391643 w 13558941"/>
              <a:gd name="connsiteY3621" fmla="*/ 282106 h 1154859"/>
              <a:gd name="connsiteX3622" fmla="*/ 4397736 w 13558941"/>
              <a:gd name="connsiteY3622" fmla="*/ 285314 h 1154859"/>
              <a:gd name="connsiteX3623" fmla="*/ 4397735 w 13558941"/>
              <a:gd name="connsiteY3623" fmla="*/ 285313 h 1154859"/>
              <a:gd name="connsiteX3624" fmla="*/ 4429276 w 13558941"/>
              <a:gd name="connsiteY3624" fmla="*/ 285313 h 1154859"/>
              <a:gd name="connsiteX3625" fmla="*/ 4436445 w 13558941"/>
              <a:gd name="connsiteY3625" fmla="*/ 284511 h 1154859"/>
              <a:gd name="connsiteX3626" fmla="*/ 4433219 w 13558941"/>
              <a:gd name="connsiteY3626" fmla="*/ 283308 h 1154859"/>
              <a:gd name="connsiteX3627" fmla="*/ 4429276 w 13558941"/>
              <a:gd name="connsiteY3627" fmla="*/ 285314 h 1154859"/>
              <a:gd name="connsiteX3628" fmla="*/ 4429276 w 13558941"/>
              <a:gd name="connsiteY3628" fmla="*/ 285313 h 1154859"/>
              <a:gd name="connsiteX3629" fmla="*/ 4428201 w 13558941"/>
              <a:gd name="connsiteY3629" fmla="*/ 285114 h 1154859"/>
              <a:gd name="connsiteX3630" fmla="*/ 4432144 w 13558941"/>
              <a:gd name="connsiteY3630" fmla="*/ 282908 h 1154859"/>
              <a:gd name="connsiteX3631" fmla="*/ 4428918 w 13558941"/>
              <a:gd name="connsiteY3631" fmla="*/ 281906 h 1154859"/>
              <a:gd name="connsiteX3632" fmla="*/ 4423542 w 13558941"/>
              <a:gd name="connsiteY3632" fmla="*/ 281906 h 1154859"/>
              <a:gd name="connsiteX3633" fmla="*/ 4423542 w 13558941"/>
              <a:gd name="connsiteY3633" fmla="*/ 282707 h 1154859"/>
              <a:gd name="connsiteX3634" fmla="*/ 4428201 w 13558941"/>
              <a:gd name="connsiteY3634" fmla="*/ 285114 h 1154859"/>
              <a:gd name="connsiteX3635" fmla="*/ 4385191 w 13558941"/>
              <a:gd name="connsiteY3635" fmla="*/ 284312 h 1154859"/>
              <a:gd name="connsiteX3636" fmla="*/ 4381607 w 13558941"/>
              <a:gd name="connsiteY3636" fmla="*/ 282307 h 1154859"/>
              <a:gd name="connsiteX3637" fmla="*/ 4379815 w 13558941"/>
              <a:gd name="connsiteY3637" fmla="*/ 283710 h 1154859"/>
              <a:gd name="connsiteX3638" fmla="*/ 4385191 w 13558941"/>
              <a:gd name="connsiteY3638" fmla="*/ 284312 h 1154859"/>
              <a:gd name="connsiteX3639" fmla="*/ 4437162 w 13558941"/>
              <a:gd name="connsiteY3639" fmla="*/ 284312 h 1154859"/>
              <a:gd name="connsiteX3640" fmla="*/ 4438954 w 13558941"/>
              <a:gd name="connsiteY3640" fmla="*/ 284112 h 1154859"/>
              <a:gd name="connsiteX3641" fmla="*/ 4435370 w 13558941"/>
              <a:gd name="connsiteY3641" fmla="*/ 282107 h 1154859"/>
              <a:gd name="connsiteX3642" fmla="*/ 4433578 w 13558941"/>
              <a:gd name="connsiteY3642" fmla="*/ 283110 h 1154859"/>
              <a:gd name="connsiteX3643" fmla="*/ 4437162 w 13558941"/>
              <a:gd name="connsiteY3643" fmla="*/ 284313 h 1154859"/>
              <a:gd name="connsiteX3644" fmla="*/ 4437162 w 13558941"/>
              <a:gd name="connsiteY3644" fmla="*/ 284312 h 1154859"/>
              <a:gd name="connsiteX3645" fmla="*/ 4386266 w 13558941"/>
              <a:gd name="connsiteY3645" fmla="*/ 284112 h 1154859"/>
              <a:gd name="connsiteX3646" fmla="*/ 4389851 w 13558941"/>
              <a:gd name="connsiteY3646" fmla="*/ 282107 h 1154859"/>
              <a:gd name="connsiteX3647" fmla="*/ 4382682 w 13558941"/>
              <a:gd name="connsiteY3647" fmla="*/ 282107 h 1154859"/>
              <a:gd name="connsiteX3648" fmla="*/ 4386266 w 13558941"/>
              <a:gd name="connsiteY3648" fmla="*/ 284112 h 1154859"/>
              <a:gd name="connsiteX3649" fmla="*/ 4439671 w 13558941"/>
              <a:gd name="connsiteY3649" fmla="*/ 283913 h 1154859"/>
              <a:gd name="connsiteX3650" fmla="*/ 4443614 w 13558941"/>
              <a:gd name="connsiteY3650" fmla="*/ 281908 h 1154859"/>
              <a:gd name="connsiteX3651" fmla="*/ 4436445 w 13558941"/>
              <a:gd name="connsiteY3651" fmla="*/ 281908 h 1154859"/>
              <a:gd name="connsiteX3652" fmla="*/ 4439671 w 13558941"/>
              <a:gd name="connsiteY3652" fmla="*/ 283913 h 1154859"/>
              <a:gd name="connsiteX3653" fmla="*/ 4441105 w 13558941"/>
              <a:gd name="connsiteY3653" fmla="*/ 283913 h 1154859"/>
              <a:gd name="connsiteX3654" fmla="*/ 4446481 w 13558941"/>
              <a:gd name="connsiteY3654" fmla="*/ 283312 h 1154859"/>
              <a:gd name="connsiteX3655" fmla="*/ 4444330 w 13558941"/>
              <a:gd name="connsiteY3655" fmla="*/ 282109 h 1154859"/>
              <a:gd name="connsiteX3656" fmla="*/ 4441105 w 13558941"/>
              <a:gd name="connsiteY3656" fmla="*/ 283913 h 1154859"/>
              <a:gd name="connsiteX3657" fmla="*/ 4378023 w 13558941"/>
              <a:gd name="connsiteY3657" fmla="*/ 283511 h 1154859"/>
              <a:gd name="connsiteX3658" fmla="*/ 4375514 w 13558941"/>
              <a:gd name="connsiteY3658" fmla="*/ 282108 h 1154859"/>
              <a:gd name="connsiteX3659" fmla="*/ 4369062 w 13558941"/>
              <a:gd name="connsiteY3659" fmla="*/ 282108 h 1154859"/>
              <a:gd name="connsiteX3660" fmla="*/ 4369779 w 13558941"/>
              <a:gd name="connsiteY3660" fmla="*/ 282307 h 1154859"/>
              <a:gd name="connsiteX3661" fmla="*/ 4375514 w 13558941"/>
              <a:gd name="connsiteY3661" fmla="*/ 283310 h 1154859"/>
              <a:gd name="connsiteX3662" fmla="*/ 4378023 w 13558941"/>
              <a:gd name="connsiteY3662" fmla="*/ 283510 h 1154859"/>
              <a:gd name="connsiteX3663" fmla="*/ 4378023 w 13558941"/>
              <a:gd name="connsiteY3663" fmla="*/ 283511 h 1154859"/>
              <a:gd name="connsiteX3664" fmla="*/ 4768342 w 13558941"/>
              <a:gd name="connsiteY3664" fmla="*/ 283511 h 1154859"/>
              <a:gd name="connsiteX3665" fmla="*/ 4768700 w 13558941"/>
              <a:gd name="connsiteY3665" fmla="*/ 274489 h 1154859"/>
              <a:gd name="connsiteX3666" fmla="*/ 4749345 w 13558941"/>
              <a:gd name="connsiteY3666" fmla="*/ 277497 h 1154859"/>
              <a:gd name="connsiteX3667" fmla="*/ 4749345 w 13558941"/>
              <a:gd name="connsiteY3667" fmla="*/ 280704 h 1154859"/>
              <a:gd name="connsiteX3668" fmla="*/ 4768341 w 13558941"/>
              <a:gd name="connsiteY3668" fmla="*/ 283511 h 1154859"/>
              <a:gd name="connsiteX3669" fmla="*/ 4768342 w 13558941"/>
              <a:gd name="connsiteY3669" fmla="*/ 283511 h 1154859"/>
              <a:gd name="connsiteX3670" fmla="*/ 4378740 w 13558941"/>
              <a:gd name="connsiteY3670" fmla="*/ 283311 h 1154859"/>
              <a:gd name="connsiteX3671" fmla="*/ 4380890 w 13558941"/>
              <a:gd name="connsiteY3671" fmla="*/ 282108 h 1154859"/>
              <a:gd name="connsiteX3672" fmla="*/ 4376947 w 13558941"/>
              <a:gd name="connsiteY3672" fmla="*/ 282108 h 1154859"/>
              <a:gd name="connsiteX3673" fmla="*/ 4378740 w 13558941"/>
              <a:gd name="connsiteY3673" fmla="*/ 283311 h 1154859"/>
              <a:gd name="connsiteX3674" fmla="*/ 4702751 w 13558941"/>
              <a:gd name="connsiteY3674" fmla="*/ 283311 h 1154859"/>
              <a:gd name="connsiteX3675" fmla="*/ 4721389 w 13558941"/>
              <a:gd name="connsiteY3675" fmla="*/ 280504 h 1154859"/>
              <a:gd name="connsiteX3676" fmla="*/ 4721389 w 13558941"/>
              <a:gd name="connsiteY3676" fmla="*/ 277496 h 1154859"/>
              <a:gd name="connsiteX3677" fmla="*/ 4702751 w 13558941"/>
              <a:gd name="connsiteY3677" fmla="*/ 274489 h 1154859"/>
              <a:gd name="connsiteX3678" fmla="*/ 4702393 w 13558941"/>
              <a:gd name="connsiteY3678" fmla="*/ 274489 h 1154859"/>
              <a:gd name="connsiteX3679" fmla="*/ 4702393 w 13558941"/>
              <a:gd name="connsiteY3679" fmla="*/ 274289 h 1154859"/>
              <a:gd name="connsiteX3680" fmla="*/ 4702035 w 13558941"/>
              <a:gd name="connsiteY3680" fmla="*/ 274289 h 1154859"/>
              <a:gd name="connsiteX3681" fmla="*/ 4702752 w 13558941"/>
              <a:gd name="connsiteY3681" fmla="*/ 283312 h 1154859"/>
              <a:gd name="connsiteX3682" fmla="*/ 4702751 w 13558941"/>
              <a:gd name="connsiteY3682" fmla="*/ 283311 h 1154859"/>
              <a:gd name="connsiteX3683" fmla="*/ 5183392 w 13558941"/>
              <a:gd name="connsiteY3683" fmla="*/ 283311 h 1154859"/>
              <a:gd name="connsiteX3684" fmla="*/ 5183392 w 13558941"/>
              <a:gd name="connsiteY3684" fmla="*/ 277897 h 1154859"/>
              <a:gd name="connsiteX3685" fmla="*/ 5166187 w 13558941"/>
              <a:gd name="connsiteY3685" fmla="*/ 280504 h 1154859"/>
              <a:gd name="connsiteX3686" fmla="*/ 5183392 w 13558941"/>
              <a:gd name="connsiteY3686" fmla="*/ 283311 h 1154859"/>
              <a:gd name="connsiteX3687" fmla="*/ 4447198 w 13558941"/>
              <a:gd name="connsiteY3687" fmla="*/ 283111 h 1154859"/>
              <a:gd name="connsiteX3688" fmla="*/ 4449348 w 13558941"/>
              <a:gd name="connsiteY3688" fmla="*/ 281908 h 1154859"/>
              <a:gd name="connsiteX3689" fmla="*/ 4445406 w 13558941"/>
              <a:gd name="connsiteY3689" fmla="*/ 281908 h 1154859"/>
              <a:gd name="connsiteX3690" fmla="*/ 4447198 w 13558941"/>
              <a:gd name="connsiteY3690" fmla="*/ 283111 h 1154859"/>
              <a:gd name="connsiteX3691" fmla="*/ 4448631 w 13558941"/>
              <a:gd name="connsiteY3691" fmla="*/ 283111 h 1154859"/>
              <a:gd name="connsiteX3692" fmla="*/ 4451857 w 13558941"/>
              <a:gd name="connsiteY3692" fmla="*/ 282710 h 1154859"/>
              <a:gd name="connsiteX3693" fmla="*/ 4457950 w 13558941"/>
              <a:gd name="connsiteY3693" fmla="*/ 281908 h 1154859"/>
              <a:gd name="connsiteX3694" fmla="*/ 4450424 w 13558941"/>
              <a:gd name="connsiteY3694" fmla="*/ 281908 h 1154859"/>
              <a:gd name="connsiteX3695" fmla="*/ 4448631 w 13558941"/>
              <a:gd name="connsiteY3695" fmla="*/ 283111 h 1154859"/>
              <a:gd name="connsiteX3696" fmla="*/ 5139306 w 13558941"/>
              <a:gd name="connsiteY3696" fmla="*/ 282912 h 1154859"/>
              <a:gd name="connsiteX3697" fmla="*/ 5154718 w 13558941"/>
              <a:gd name="connsiteY3697" fmla="*/ 280506 h 1154859"/>
              <a:gd name="connsiteX3698" fmla="*/ 5138947 w 13558941"/>
              <a:gd name="connsiteY3698" fmla="*/ 278100 h 1154859"/>
              <a:gd name="connsiteX3699" fmla="*/ 5139306 w 13558941"/>
              <a:gd name="connsiteY3699" fmla="*/ 282912 h 1154859"/>
              <a:gd name="connsiteX3700" fmla="*/ 4432503 w 13558941"/>
              <a:gd name="connsiteY3700" fmla="*/ 282711 h 1154859"/>
              <a:gd name="connsiteX3701" fmla="*/ 4434295 w 13558941"/>
              <a:gd name="connsiteY3701" fmla="*/ 281909 h 1154859"/>
              <a:gd name="connsiteX3702" fmla="*/ 4429994 w 13558941"/>
              <a:gd name="connsiteY3702" fmla="*/ 281909 h 1154859"/>
              <a:gd name="connsiteX3703" fmla="*/ 4432503 w 13558941"/>
              <a:gd name="connsiteY3703" fmla="*/ 282711 h 1154859"/>
              <a:gd name="connsiteX3704" fmla="*/ 4422467 w 13558941"/>
              <a:gd name="connsiteY3704" fmla="*/ 282310 h 1154859"/>
              <a:gd name="connsiteX3705" fmla="*/ 4422825 w 13558941"/>
              <a:gd name="connsiteY3705" fmla="*/ 281908 h 1154859"/>
              <a:gd name="connsiteX3706" fmla="*/ 4422108 w 13558941"/>
              <a:gd name="connsiteY3706" fmla="*/ 281908 h 1154859"/>
              <a:gd name="connsiteX3707" fmla="*/ 4422466 w 13558941"/>
              <a:gd name="connsiteY3707" fmla="*/ 282310 h 1154859"/>
              <a:gd name="connsiteX3708" fmla="*/ 4422467 w 13558941"/>
              <a:gd name="connsiteY3708" fmla="*/ 282310 h 1154859"/>
              <a:gd name="connsiteX3709" fmla="*/ 4367270 w 13558941"/>
              <a:gd name="connsiteY3709" fmla="*/ 281508 h 1154859"/>
              <a:gd name="connsiteX3710" fmla="*/ 4402754 w 13558941"/>
              <a:gd name="connsiteY3710" fmla="*/ 281308 h 1154859"/>
              <a:gd name="connsiteX3711" fmla="*/ 4400245 w 13558941"/>
              <a:gd name="connsiteY3711" fmla="*/ 274291 h 1154859"/>
              <a:gd name="connsiteX3712" fmla="*/ 4399887 w 13558941"/>
              <a:gd name="connsiteY3712" fmla="*/ 274291 h 1154859"/>
              <a:gd name="connsiteX3713" fmla="*/ 4399887 w 13558941"/>
              <a:gd name="connsiteY3713" fmla="*/ 274091 h 1154859"/>
              <a:gd name="connsiteX3714" fmla="*/ 4399529 w 13558941"/>
              <a:gd name="connsiteY3714" fmla="*/ 274091 h 1154859"/>
              <a:gd name="connsiteX3715" fmla="*/ 4399529 w 13558941"/>
              <a:gd name="connsiteY3715" fmla="*/ 273892 h 1154859"/>
              <a:gd name="connsiteX3716" fmla="*/ 4398096 w 13558941"/>
              <a:gd name="connsiteY3716" fmla="*/ 273892 h 1154859"/>
              <a:gd name="connsiteX3717" fmla="*/ 4326412 w 13558941"/>
              <a:gd name="connsiteY3717" fmla="*/ 266473 h 1154859"/>
              <a:gd name="connsiteX3718" fmla="*/ 4324261 w 13558941"/>
              <a:gd name="connsiteY3718" fmla="*/ 266072 h 1154859"/>
              <a:gd name="connsiteX3719" fmla="*/ 4367272 w 13558941"/>
              <a:gd name="connsiteY3719" fmla="*/ 281510 h 1154859"/>
              <a:gd name="connsiteX3720" fmla="*/ 4367270 w 13558941"/>
              <a:gd name="connsiteY3720" fmla="*/ 281508 h 1154859"/>
              <a:gd name="connsiteX3721" fmla="*/ 4423900 w 13558941"/>
              <a:gd name="connsiteY3721" fmla="*/ 281508 h 1154859"/>
              <a:gd name="connsiteX3722" fmla="*/ 4427485 w 13558941"/>
              <a:gd name="connsiteY3722" fmla="*/ 281508 h 1154859"/>
              <a:gd name="connsiteX3723" fmla="*/ 4424259 w 13558941"/>
              <a:gd name="connsiteY3723" fmla="*/ 280305 h 1154859"/>
              <a:gd name="connsiteX3724" fmla="*/ 4423901 w 13558941"/>
              <a:gd name="connsiteY3724" fmla="*/ 281508 h 1154859"/>
              <a:gd name="connsiteX3725" fmla="*/ 4423900 w 13558941"/>
              <a:gd name="connsiteY3725" fmla="*/ 281508 h 1154859"/>
              <a:gd name="connsiteX3726" fmla="*/ 4723181 w 13558941"/>
              <a:gd name="connsiteY3726" fmla="*/ 280305 h 1154859"/>
              <a:gd name="connsiteX3727" fmla="*/ 4731783 w 13558941"/>
              <a:gd name="connsiteY3727" fmla="*/ 278901 h 1154859"/>
              <a:gd name="connsiteX3728" fmla="*/ 4723181 w 13558941"/>
              <a:gd name="connsiteY3728" fmla="*/ 277698 h 1154859"/>
              <a:gd name="connsiteX3729" fmla="*/ 4723181 w 13558941"/>
              <a:gd name="connsiteY3729" fmla="*/ 280305 h 1154859"/>
              <a:gd name="connsiteX3730" fmla="*/ 4747195 w 13558941"/>
              <a:gd name="connsiteY3730" fmla="*/ 280305 h 1154859"/>
              <a:gd name="connsiteX3731" fmla="*/ 4747195 w 13558941"/>
              <a:gd name="connsiteY3731" fmla="*/ 277698 h 1154859"/>
              <a:gd name="connsiteX3732" fmla="*/ 4738593 w 13558941"/>
              <a:gd name="connsiteY3732" fmla="*/ 278901 h 1154859"/>
              <a:gd name="connsiteX3733" fmla="*/ 4747195 w 13558941"/>
              <a:gd name="connsiteY3733" fmla="*/ 280305 h 1154859"/>
              <a:gd name="connsiteX3734" fmla="*/ 5160453 w 13558941"/>
              <a:gd name="connsiteY3734" fmla="*/ 279704 h 1154859"/>
              <a:gd name="connsiteX3735" fmla="*/ 5183392 w 13558941"/>
              <a:gd name="connsiteY3735" fmla="*/ 276095 h 1154859"/>
              <a:gd name="connsiteX3736" fmla="*/ 5183392 w 13558941"/>
              <a:gd name="connsiteY3736" fmla="*/ 265067 h 1154859"/>
              <a:gd name="connsiteX3737" fmla="*/ 5162603 w 13558941"/>
              <a:gd name="connsiteY3737" fmla="*/ 261860 h 1154859"/>
              <a:gd name="connsiteX3738" fmla="*/ 5138589 w 13558941"/>
              <a:gd name="connsiteY3738" fmla="*/ 265468 h 1154859"/>
              <a:gd name="connsiteX3739" fmla="*/ 5138947 w 13558941"/>
              <a:gd name="connsiteY3739" fmla="*/ 276295 h 1154859"/>
              <a:gd name="connsiteX3740" fmla="*/ 5160452 w 13558941"/>
              <a:gd name="connsiteY3740" fmla="*/ 279704 h 1154859"/>
              <a:gd name="connsiteX3741" fmla="*/ 5160453 w 13558941"/>
              <a:gd name="connsiteY3741" fmla="*/ 279704 h 1154859"/>
              <a:gd name="connsiteX3742" fmla="*/ 4402754 w 13558941"/>
              <a:gd name="connsiteY3742" fmla="*/ 278902 h 1154859"/>
              <a:gd name="connsiteX3743" fmla="*/ 4403471 w 13558941"/>
              <a:gd name="connsiteY3743" fmla="*/ 278902 h 1154859"/>
              <a:gd name="connsiteX3744" fmla="*/ 4419241 w 13558941"/>
              <a:gd name="connsiteY3744" fmla="*/ 278902 h 1154859"/>
              <a:gd name="connsiteX3745" fmla="*/ 4401678 w 13558941"/>
              <a:gd name="connsiteY3745" fmla="*/ 276295 h 1154859"/>
              <a:gd name="connsiteX3746" fmla="*/ 4402753 w 13558941"/>
              <a:gd name="connsiteY3746" fmla="*/ 278902 h 1154859"/>
              <a:gd name="connsiteX3747" fmla="*/ 4402754 w 13558941"/>
              <a:gd name="connsiteY3747" fmla="*/ 278902 h 1154859"/>
              <a:gd name="connsiteX3748" fmla="*/ 4423184 w 13558941"/>
              <a:gd name="connsiteY3748" fmla="*/ 278902 h 1154859"/>
              <a:gd name="connsiteX3749" fmla="*/ 4423542 w 13558941"/>
              <a:gd name="connsiteY3749" fmla="*/ 278902 h 1154859"/>
              <a:gd name="connsiteX3750" fmla="*/ 4424259 w 13558941"/>
              <a:gd name="connsiteY3750" fmla="*/ 276295 h 1154859"/>
              <a:gd name="connsiteX3751" fmla="*/ 4412789 w 13558941"/>
              <a:gd name="connsiteY3751" fmla="*/ 276295 h 1154859"/>
              <a:gd name="connsiteX3752" fmla="*/ 4418882 w 13558941"/>
              <a:gd name="connsiteY3752" fmla="*/ 278300 h 1154859"/>
              <a:gd name="connsiteX3753" fmla="*/ 4423183 w 13558941"/>
              <a:gd name="connsiteY3753" fmla="*/ 278901 h 1154859"/>
              <a:gd name="connsiteX3754" fmla="*/ 4423184 w 13558941"/>
              <a:gd name="connsiteY3754" fmla="*/ 278902 h 1154859"/>
              <a:gd name="connsiteX3755" fmla="*/ 4735367 w 13558941"/>
              <a:gd name="connsiteY3755" fmla="*/ 278501 h 1154859"/>
              <a:gd name="connsiteX3756" fmla="*/ 4747553 w 13558941"/>
              <a:gd name="connsiteY3756" fmla="*/ 276696 h 1154859"/>
              <a:gd name="connsiteX3757" fmla="*/ 4747553 w 13558941"/>
              <a:gd name="connsiteY3757" fmla="*/ 271283 h 1154859"/>
              <a:gd name="connsiteX3758" fmla="*/ 4736801 w 13558941"/>
              <a:gd name="connsiteY3758" fmla="*/ 269478 h 1154859"/>
              <a:gd name="connsiteX3759" fmla="*/ 4723181 w 13558941"/>
              <a:gd name="connsiteY3759" fmla="*/ 271684 h 1154859"/>
              <a:gd name="connsiteX3760" fmla="*/ 4723181 w 13558941"/>
              <a:gd name="connsiteY3760" fmla="*/ 276696 h 1154859"/>
              <a:gd name="connsiteX3761" fmla="*/ 4735367 w 13558941"/>
              <a:gd name="connsiteY3761" fmla="*/ 278501 h 1154859"/>
              <a:gd name="connsiteX3762" fmla="*/ 4416015 w 13558941"/>
              <a:gd name="connsiteY3762" fmla="*/ 277893 h 1154859"/>
              <a:gd name="connsiteX3763" fmla="*/ 4411356 w 13558941"/>
              <a:gd name="connsiteY3763" fmla="*/ 276289 h 1154859"/>
              <a:gd name="connsiteX3764" fmla="*/ 4406338 w 13558941"/>
              <a:gd name="connsiteY3764" fmla="*/ 276289 h 1154859"/>
              <a:gd name="connsiteX3765" fmla="*/ 4416015 w 13558941"/>
              <a:gd name="connsiteY3765" fmla="*/ 277893 h 1154859"/>
              <a:gd name="connsiteX3766" fmla="*/ 4721389 w 13558941"/>
              <a:gd name="connsiteY3766" fmla="*/ 276489 h 1154859"/>
              <a:gd name="connsiteX3767" fmla="*/ 4721031 w 13558941"/>
              <a:gd name="connsiteY3767" fmla="*/ 271878 h 1154859"/>
              <a:gd name="connsiteX3768" fmla="*/ 4706694 w 13558941"/>
              <a:gd name="connsiteY3768" fmla="*/ 274083 h 1154859"/>
              <a:gd name="connsiteX3769" fmla="*/ 4721389 w 13558941"/>
              <a:gd name="connsiteY3769" fmla="*/ 276489 h 1154859"/>
              <a:gd name="connsiteX3770" fmla="*/ 4749345 w 13558941"/>
              <a:gd name="connsiteY3770" fmla="*/ 276288 h 1154859"/>
              <a:gd name="connsiteX3771" fmla="*/ 4765474 w 13558941"/>
              <a:gd name="connsiteY3771" fmla="*/ 273883 h 1154859"/>
              <a:gd name="connsiteX3772" fmla="*/ 4749345 w 13558941"/>
              <a:gd name="connsiteY3772" fmla="*/ 271477 h 1154859"/>
              <a:gd name="connsiteX3773" fmla="*/ 4749345 w 13558941"/>
              <a:gd name="connsiteY3773" fmla="*/ 276288 h 1154859"/>
              <a:gd name="connsiteX3774" fmla="*/ 4401678 w 13558941"/>
              <a:gd name="connsiteY3774" fmla="*/ 276089 h 1154859"/>
              <a:gd name="connsiteX3775" fmla="*/ 4402037 w 13558941"/>
              <a:gd name="connsiteY3775" fmla="*/ 276089 h 1154859"/>
              <a:gd name="connsiteX3776" fmla="*/ 4402037 w 13558941"/>
              <a:gd name="connsiteY3776" fmla="*/ 275688 h 1154859"/>
              <a:gd name="connsiteX3777" fmla="*/ 4409563 w 13558941"/>
              <a:gd name="connsiteY3777" fmla="*/ 275688 h 1154859"/>
              <a:gd name="connsiteX3778" fmla="*/ 4404904 w 13558941"/>
              <a:gd name="connsiteY3778" fmla="*/ 274284 h 1154859"/>
              <a:gd name="connsiteX3779" fmla="*/ 4401320 w 13558941"/>
              <a:gd name="connsiteY3779" fmla="*/ 274284 h 1154859"/>
              <a:gd name="connsiteX3780" fmla="*/ 4401677 w 13558941"/>
              <a:gd name="connsiteY3780" fmla="*/ 276088 h 1154859"/>
              <a:gd name="connsiteX3781" fmla="*/ 4401678 w 13558941"/>
              <a:gd name="connsiteY3781" fmla="*/ 276089 h 1154859"/>
              <a:gd name="connsiteX3782" fmla="*/ 5135722 w 13558941"/>
              <a:gd name="connsiteY3782" fmla="*/ 275889 h 1154859"/>
              <a:gd name="connsiteX3783" fmla="*/ 5135364 w 13558941"/>
              <a:gd name="connsiteY3783" fmla="*/ 266065 h 1154859"/>
              <a:gd name="connsiteX3784" fmla="*/ 5104181 w 13558941"/>
              <a:gd name="connsiteY3784" fmla="*/ 271078 h 1154859"/>
              <a:gd name="connsiteX3785" fmla="*/ 5135722 w 13558941"/>
              <a:gd name="connsiteY3785" fmla="*/ 275889 h 1154859"/>
              <a:gd name="connsiteX3786" fmla="*/ 4410997 w 13558941"/>
              <a:gd name="connsiteY3786" fmla="*/ 275690 h 1154859"/>
              <a:gd name="connsiteX3787" fmla="*/ 4424617 w 13558941"/>
              <a:gd name="connsiteY3787" fmla="*/ 275690 h 1154859"/>
              <a:gd name="connsiteX3788" fmla="*/ 4424975 w 13558941"/>
              <a:gd name="connsiteY3788" fmla="*/ 274286 h 1154859"/>
              <a:gd name="connsiteX3789" fmla="*/ 4424259 w 13558941"/>
              <a:gd name="connsiteY3789" fmla="*/ 274286 h 1154859"/>
              <a:gd name="connsiteX3790" fmla="*/ 4423901 w 13558941"/>
              <a:gd name="connsiteY3790" fmla="*/ 274286 h 1154859"/>
              <a:gd name="connsiteX3791" fmla="*/ 4406696 w 13558941"/>
              <a:gd name="connsiteY3791" fmla="*/ 274286 h 1154859"/>
              <a:gd name="connsiteX3792" fmla="*/ 4410997 w 13558941"/>
              <a:gd name="connsiteY3792" fmla="*/ 275690 h 1154859"/>
              <a:gd name="connsiteX3793" fmla="*/ 5186259 w 13558941"/>
              <a:gd name="connsiteY3793" fmla="*/ 275690 h 1154859"/>
              <a:gd name="connsiteX3794" fmla="*/ 5219592 w 13558941"/>
              <a:gd name="connsiteY3794" fmla="*/ 270677 h 1154859"/>
              <a:gd name="connsiteX3795" fmla="*/ 5186259 w 13558941"/>
              <a:gd name="connsiteY3795" fmla="*/ 265464 h 1154859"/>
              <a:gd name="connsiteX3796" fmla="*/ 5186259 w 13558941"/>
              <a:gd name="connsiteY3796" fmla="*/ 275690 h 1154859"/>
              <a:gd name="connsiteX3797" fmla="*/ 4702034 w 13558941"/>
              <a:gd name="connsiteY3797" fmla="*/ 273884 h 1154859"/>
              <a:gd name="connsiteX3798" fmla="*/ 4702392 w 13558941"/>
              <a:gd name="connsiteY3798" fmla="*/ 273884 h 1154859"/>
              <a:gd name="connsiteX3799" fmla="*/ 4702392 w 13558941"/>
              <a:gd name="connsiteY3799" fmla="*/ 273683 h 1154859"/>
              <a:gd name="connsiteX3800" fmla="*/ 4702749 w 13558941"/>
              <a:gd name="connsiteY3800" fmla="*/ 273683 h 1154859"/>
              <a:gd name="connsiteX3801" fmla="*/ 4721029 w 13558941"/>
              <a:gd name="connsiteY3801" fmla="*/ 270876 h 1154859"/>
              <a:gd name="connsiteX3802" fmla="*/ 4721029 w 13558941"/>
              <a:gd name="connsiteY3802" fmla="*/ 267267 h 1154859"/>
              <a:gd name="connsiteX3803" fmla="*/ 4701675 w 13558941"/>
              <a:gd name="connsiteY3803" fmla="*/ 264260 h 1154859"/>
              <a:gd name="connsiteX3804" fmla="*/ 4701317 w 13558941"/>
              <a:gd name="connsiteY3804" fmla="*/ 264260 h 1154859"/>
              <a:gd name="connsiteX3805" fmla="*/ 4702034 w 13558941"/>
              <a:gd name="connsiteY3805" fmla="*/ 273884 h 1154859"/>
              <a:gd name="connsiteX3806" fmla="*/ 4398094 w 13558941"/>
              <a:gd name="connsiteY3806" fmla="*/ 273483 h 1154859"/>
              <a:gd name="connsiteX3807" fmla="*/ 4399886 w 13558941"/>
              <a:gd name="connsiteY3807" fmla="*/ 273483 h 1154859"/>
              <a:gd name="connsiteX3808" fmla="*/ 4399529 w 13558941"/>
              <a:gd name="connsiteY3808" fmla="*/ 272480 h 1154859"/>
              <a:gd name="connsiteX3809" fmla="*/ 4385550 w 13558941"/>
              <a:gd name="connsiteY3809" fmla="*/ 268470 h 1154859"/>
              <a:gd name="connsiteX3810" fmla="*/ 4379457 w 13558941"/>
              <a:gd name="connsiteY3810" fmla="*/ 271678 h 1154859"/>
              <a:gd name="connsiteX3811" fmla="*/ 4398095 w 13558941"/>
              <a:gd name="connsiteY3811" fmla="*/ 273483 h 1154859"/>
              <a:gd name="connsiteX3812" fmla="*/ 4398094 w 13558941"/>
              <a:gd name="connsiteY3812" fmla="*/ 273483 h 1154859"/>
              <a:gd name="connsiteX3813" fmla="*/ 4400962 w 13558941"/>
              <a:gd name="connsiteY3813" fmla="*/ 273483 h 1154859"/>
              <a:gd name="connsiteX3814" fmla="*/ 4401678 w 13558941"/>
              <a:gd name="connsiteY3814" fmla="*/ 273483 h 1154859"/>
              <a:gd name="connsiteX3815" fmla="*/ 4400962 w 13558941"/>
              <a:gd name="connsiteY3815" fmla="*/ 273081 h 1154859"/>
              <a:gd name="connsiteX3816" fmla="*/ 4400962 w 13558941"/>
              <a:gd name="connsiteY3816" fmla="*/ 273483 h 1154859"/>
              <a:gd name="connsiteX3817" fmla="*/ 4403829 w 13558941"/>
              <a:gd name="connsiteY3817" fmla="*/ 273483 h 1154859"/>
              <a:gd name="connsiteX3818" fmla="*/ 4407055 w 13558941"/>
              <a:gd name="connsiteY3818" fmla="*/ 273483 h 1154859"/>
              <a:gd name="connsiteX3819" fmla="*/ 4406697 w 13558941"/>
              <a:gd name="connsiteY3819" fmla="*/ 272681 h 1154859"/>
              <a:gd name="connsiteX3820" fmla="*/ 4403830 w 13558941"/>
              <a:gd name="connsiteY3820" fmla="*/ 273483 h 1154859"/>
              <a:gd name="connsiteX3821" fmla="*/ 4403829 w 13558941"/>
              <a:gd name="connsiteY3821" fmla="*/ 273483 h 1154859"/>
              <a:gd name="connsiteX3822" fmla="*/ 4407772 w 13558941"/>
              <a:gd name="connsiteY3822" fmla="*/ 273483 h 1154859"/>
              <a:gd name="connsiteX3823" fmla="*/ 4417807 w 13558941"/>
              <a:gd name="connsiteY3823" fmla="*/ 273483 h 1154859"/>
              <a:gd name="connsiteX3824" fmla="*/ 4417807 w 13558941"/>
              <a:gd name="connsiteY3824" fmla="*/ 272681 h 1154859"/>
              <a:gd name="connsiteX3825" fmla="*/ 4412431 w 13558941"/>
              <a:gd name="connsiteY3825" fmla="*/ 271077 h 1154859"/>
              <a:gd name="connsiteX3826" fmla="*/ 4407772 w 13558941"/>
              <a:gd name="connsiteY3826" fmla="*/ 272280 h 1154859"/>
              <a:gd name="connsiteX3827" fmla="*/ 4407772 w 13558941"/>
              <a:gd name="connsiteY3827" fmla="*/ 273483 h 1154859"/>
              <a:gd name="connsiteX3828" fmla="*/ 4418524 w 13558941"/>
              <a:gd name="connsiteY3828" fmla="*/ 273483 h 1154859"/>
              <a:gd name="connsiteX3829" fmla="*/ 4421033 w 13558941"/>
              <a:gd name="connsiteY3829" fmla="*/ 273483 h 1154859"/>
              <a:gd name="connsiteX3830" fmla="*/ 4418524 w 13558941"/>
              <a:gd name="connsiteY3830" fmla="*/ 272882 h 1154859"/>
              <a:gd name="connsiteX3831" fmla="*/ 4418524 w 13558941"/>
              <a:gd name="connsiteY3831" fmla="*/ 273483 h 1154859"/>
              <a:gd name="connsiteX3832" fmla="*/ 4423184 w 13558941"/>
              <a:gd name="connsiteY3832" fmla="*/ 273483 h 1154859"/>
              <a:gd name="connsiteX3833" fmla="*/ 4424976 w 13558941"/>
              <a:gd name="connsiteY3833" fmla="*/ 273483 h 1154859"/>
              <a:gd name="connsiteX3834" fmla="*/ 4425334 w 13558941"/>
              <a:gd name="connsiteY3834" fmla="*/ 267267 h 1154859"/>
              <a:gd name="connsiteX3835" fmla="*/ 4418882 w 13558941"/>
              <a:gd name="connsiteY3835" fmla="*/ 269272 h 1154859"/>
              <a:gd name="connsiteX3836" fmla="*/ 4418524 w 13558941"/>
              <a:gd name="connsiteY3836" fmla="*/ 272280 h 1154859"/>
              <a:gd name="connsiteX3837" fmla="*/ 4423184 w 13558941"/>
              <a:gd name="connsiteY3837" fmla="*/ 273483 h 1154859"/>
              <a:gd name="connsiteX3838" fmla="*/ 4426051 w 13558941"/>
              <a:gd name="connsiteY3838" fmla="*/ 273483 h 1154859"/>
              <a:gd name="connsiteX3839" fmla="*/ 4427485 w 13558941"/>
              <a:gd name="connsiteY3839" fmla="*/ 273483 h 1154859"/>
              <a:gd name="connsiteX3840" fmla="*/ 4447556 w 13558941"/>
              <a:gd name="connsiteY3840" fmla="*/ 271277 h 1154859"/>
              <a:gd name="connsiteX3841" fmla="*/ 4431427 w 13558941"/>
              <a:gd name="connsiteY3841" fmla="*/ 262656 h 1154859"/>
              <a:gd name="connsiteX3842" fmla="*/ 4426768 w 13558941"/>
              <a:gd name="connsiteY3842" fmla="*/ 262656 h 1154859"/>
              <a:gd name="connsiteX3843" fmla="*/ 4426051 w 13558941"/>
              <a:gd name="connsiteY3843" fmla="*/ 273483 h 1154859"/>
              <a:gd name="connsiteX3844" fmla="*/ 4769059 w 13558941"/>
              <a:gd name="connsiteY3844" fmla="*/ 273483 h 1154859"/>
              <a:gd name="connsiteX3845" fmla="*/ 4769417 w 13558941"/>
              <a:gd name="connsiteY3845" fmla="*/ 264460 h 1154859"/>
              <a:gd name="connsiteX3846" fmla="*/ 4749345 w 13558941"/>
              <a:gd name="connsiteY3846" fmla="*/ 267668 h 1154859"/>
              <a:gd name="connsiteX3847" fmla="*/ 4749345 w 13558941"/>
              <a:gd name="connsiteY3847" fmla="*/ 270475 h 1154859"/>
              <a:gd name="connsiteX3848" fmla="*/ 4769058 w 13558941"/>
              <a:gd name="connsiteY3848" fmla="*/ 273483 h 1154859"/>
              <a:gd name="connsiteX3849" fmla="*/ 4769059 w 13558941"/>
              <a:gd name="connsiteY3849" fmla="*/ 273483 h 1154859"/>
              <a:gd name="connsiteX3850" fmla="*/ 4402754 w 13558941"/>
              <a:gd name="connsiteY3850" fmla="*/ 273081 h 1154859"/>
              <a:gd name="connsiteX3851" fmla="*/ 4406696 w 13558941"/>
              <a:gd name="connsiteY3851" fmla="*/ 272079 h 1154859"/>
              <a:gd name="connsiteX3852" fmla="*/ 4406696 w 13558941"/>
              <a:gd name="connsiteY3852" fmla="*/ 269472 h 1154859"/>
              <a:gd name="connsiteX3853" fmla="*/ 4400245 w 13558941"/>
              <a:gd name="connsiteY3853" fmla="*/ 267668 h 1154859"/>
              <a:gd name="connsiteX3854" fmla="*/ 4400603 w 13558941"/>
              <a:gd name="connsiteY3854" fmla="*/ 272480 h 1154859"/>
              <a:gd name="connsiteX3855" fmla="*/ 4402753 w 13558941"/>
              <a:gd name="connsiteY3855" fmla="*/ 273081 h 1154859"/>
              <a:gd name="connsiteX3856" fmla="*/ 4402754 w 13558941"/>
              <a:gd name="connsiteY3856" fmla="*/ 273081 h 1154859"/>
              <a:gd name="connsiteX3857" fmla="*/ 4399528 w 13558941"/>
              <a:gd name="connsiteY3857" fmla="*/ 272280 h 1154859"/>
              <a:gd name="connsiteX3858" fmla="*/ 4398811 w 13558941"/>
              <a:gd name="connsiteY3858" fmla="*/ 262656 h 1154859"/>
              <a:gd name="connsiteX3859" fmla="*/ 4395585 w 13558941"/>
              <a:gd name="connsiteY3859" fmla="*/ 262656 h 1154859"/>
              <a:gd name="connsiteX3860" fmla="*/ 4395585 w 13558941"/>
              <a:gd name="connsiteY3860" fmla="*/ 262856 h 1154859"/>
              <a:gd name="connsiteX3861" fmla="*/ 4395585 w 13558941"/>
              <a:gd name="connsiteY3861" fmla="*/ 263056 h 1154859"/>
              <a:gd name="connsiteX3862" fmla="*/ 4385908 w 13558941"/>
              <a:gd name="connsiteY3862" fmla="*/ 268068 h 1154859"/>
              <a:gd name="connsiteX3863" fmla="*/ 4399528 w 13558941"/>
              <a:gd name="connsiteY3863" fmla="*/ 272279 h 1154859"/>
              <a:gd name="connsiteX3864" fmla="*/ 4399528 w 13558941"/>
              <a:gd name="connsiteY3864" fmla="*/ 272280 h 1154859"/>
              <a:gd name="connsiteX3865" fmla="*/ 4417807 w 13558941"/>
              <a:gd name="connsiteY3865" fmla="*/ 272080 h 1154859"/>
              <a:gd name="connsiteX3866" fmla="*/ 4417807 w 13558941"/>
              <a:gd name="connsiteY3866" fmla="*/ 269473 h 1154859"/>
              <a:gd name="connsiteX3867" fmla="*/ 4413506 w 13558941"/>
              <a:gd name="connsiteY3867" fmla="*/ 270676 h 1154859"/>
              <a:gd name="connsiteX3868" fmla="*/ 4417807 w 13558941"/>
              <a:gd name="connsiteY3868" fmla="*/ 272080 h 1154859"/>
              <a:gd name="connsiteX3869" fmla="*/ 4407772 w 13558941"/>
              <a:gd name="connsiteY3869" fmla="*/ 271679 h 1154859"/>
              <a:gd name="connsiteX3870" fmla="*/ 4411356 w 13558941"/>
              <a:gd name="connsiteY3870" fmla="*/ 270676 h 1154859"/>
              <a:gd name="connsiteX3871" fmla="*/ 4407772 w 13558941"/>
              <a:gd name="connsiteY3871" fmla="*/ 269874 h 1154859"/>
              <a:gd name="connsiteX3872" fmla="*/ 4407772 w 13558941"/>
              <a:gd name="connsiteY3872" fmla="*/ 271679 h 1154859"/>
              <a:gd name="connsiteX3873" fmla="*/ 4377664 w 13558941"/>
              <a:gd name="connsiteY3873" fmla="*/ 271478 h 1154859"/>
              <a:gd name="connsiteX3874" fmla="*/ 4362252 w 13558941"/>
              <a:gd name="connsiteY3874" fmla="*/ 263458 h 1154859"/>
              <a:gd name="connsiteX3875" fmla="*/ 4352575 w 13558941"/>
              <a:gd name="connsiteY3875" fmla="*/ 268871 h 1154859"/>
              <a:gd name="connsiteX3876" fmla="*/ 4377664 w 13558941"/>
              <a:gd name="connsiteY3876" fmla="*/ 271478 h 1154859"/>
              <a:gd name="connsiteX3877" fmla="*/ 4378739 w 13558941"/>
              <a:gd name="connsiteY3877" fmla="*/ 271278 h 1154859"/>
              <a:gd name="connsiteX3878" fmla="*/ 4384832 w 13558941"/>
              <a:gd name="connsiteY3878" fmla="*/ 268070 h 1154859"/>
              <a:gd name="connsiteX3879" fmla="*/ 4366553 w 13558941"/>
              <a:gd name="connsiteY3879" fmla="*/ 262857 h 1154859"/>
              <a:gd name="connsiteX3880" fmla="*/ 4362610 w 13558941"/>
              <a:gd name="connsiteY3880" fmla="*/ 262857 h 1154859"/>
              <a:gd name="connsiteX3881" fmla="*/ 4378739 w 13558941"/>
              <a:gd name="connsiteY3881" fmla="*/ 271278 h 1154859"/>
              <a:gd name="connsiteX3882" fmla="*/ 4449348 w 13558941"/>
              <a:gd name="connsiteY3882" fmla="*/ 271078 h 1154859"/>
              <a:gd name="connsiteX3883" fmla="*/ 4474079 w 13558941"/>
              <a:gd name="connsiteY3883" fmla="*/ 268271 h 1154859"/>
              <a:gd name="connsiteX3884" fmla="*/ 4471928 w 13558941"/>
              <a:gd name="connsiteY3884" fmla="*/ 267068 h 1154859"/>
              <a:gd name="connsiteX3885" fmla="*/ 4461534 w 13558941"/>
              <a:gd name="connsiteY3885" fmla="*/ 264662 h 1154859"/>
              <a:gd name="connsiteX3886" fmla="*/ 4449348 w 13558941"/>
              <a:gd name="connsiteY3886" fmla="*/ 271078 h 1154859"/>
              <a:gd name="connsiteX3887" fmla="*/ 4448273 w 13558941"/>
              <a:gd name="connsiteY3887" fmla="*/ 270676 h 1154859"/>
              <a:gd name="connsiteX3888" fmla="*/ 4460459 w 13558941"/>
              <a:gd name="connsiteY3888" fmla="*/ 264461 h 1154859"/>
              <a:gd name="connsiteX3889" fmla="*/ 4452932 w 13558941"/>
              <a:gd name="connsiteY3889" fmla="*/ 262656 h 1154859"/>
              <a:gd name="connsiteX3890" fmla="*/ 4432503 w 13558941"/>
              <a:gd name="connsiteY3890" fmla="*/ 262656 h 1154859"/>
              <a:gd name="connsiteX3891" fmla="*/ 4448273 w 13558941"/>
              <a:gd name="connsiteY3891" fmla="*/ 270676 h 1154859"/>
              <a:gd name="connsiteX3892" fmla="*/ 4723181 w 13558941"/>
              <a:gd name="connsiteY3892" fmla="*/ 270676 h 1154859"/>
              <a:gd name="connsiteX3893" fmla="*/ 4733217 w 13558941"/>
              <a:gd name="connsiteY3893" fmla="*/ 269072 h 1154859"/>
              <a:gd name="connsiteX3894" fmla="*/ 4723181 w 13558941"/>
              <a:gd name="connsiteY3894" fmla="*/ 267468 h 1154859"/>
              <a:gd name="connsiteX3895" fmla="*/ 4723181 w 13558941"/>
              <a:gd name="connsiteY3895" fmla="*/ 270676 h 1154859"/>
              <a:gd name="connsiteX3896" fmla="*/ 4412431 w 13558941"/>
              <a:gd name="connsiteY3896" fmla="*/ 270477 h 1154859"/>
              <a:gd name="connsiteX3897" fmla="*/ 4417807 w 13558941"/>
              <a:gd name="connsiteY3897" fmla="*/ 268872 h 1154859"/>
              <a:gd name="connsiteX3898" fmla="*/ 4417807 w 13558941"/>
              <a:gd name="connsiteY3898" fmla="*/ 265665 h 1154859"/>
              <a:gd name="connsiteX3899" fmla="*/ 4413506 w 13558941"/>
              <a:gd name="connsiteY3899" fmla="*/ 264662 h 1154859"/>
              <a:gd name="connsiteX3900" fmla="*/ 4407772 w 13558941"/>
              <a:gd name="connsiteY3900" fmla="*/ 266066 h 1154859"/>
              <a:gd name="connsiteX3901" fmla="*/ 4407772 w 13558941"/>
              <a:gd name="connsiteY3901" fmla="*/ 269274 h 1154859"/>
              <a:gd name="connsiteX3902" fmla="*/ 4412431 w 13558941"/>
              <a:gd name="connsiteY3902" fmla="*/ 270477 h 1154859"/>
              <a:gd name="connsiteX3903" fmla="*/ 4747553 w 13558941"/>
              <a:gd name="connsiteY3903" fmla="*/ 270075 h 1154859"/>
              <a:gd name="connsiteX3904" fmla="*/ 4747553 w 13558941"/>
              <a:gd name="connsiteY3904" fmla="*/ 267870 h 1154859"/>
              <a:gd name="connsiteX3905" fmla="*/ 4740385 w 13558941"/>
              <a:gd name="connsiteY3905" fmla="*/ 269072 h 1154859"/>
              <a:gd name="connsiteX3906" fmla="*/ 4747553 w 13558941"/>
              <a:gd name="connsiteY3906" fmla="*/ 270075 h 1154859"/>
              <a:gd name="connsiteX3907" fmla="*/ 5098088 w 13558941"/>
              <a:gd name="connsiteY3907" fmla="*/ 270075 h 1154859"/>
              <a:gd name="connsiteX3908" fmla="*/ 5135363 w 13558941"/>
              <a:gd name="connsiteY3908" fmla="*/ 264261 h 1154859"/>
              <a:gd name="connsiteX3909" fmla="*/ 5135006 w 13558941"/>
              <a:gd name="connsiteY3909" fmla="*/ 257644 h 1154859"/>
              <a:gd name="connsiteX3910" fmla="*/ 5096655 w 13558941"/>
              <a:gd name="connsiteY3910" fmla="*/ 251830 h 1154859"/>
              <a:gd name="connsiteX3911" fmla="*/ 5098088 w 13558941"/>
              <a:gd name="connsiteY3911" fmla="*/ 270075 h 1154859"/>
              <a:gd name="connsiteX3912" fmla="*/ 5224610 w 13558941"/>
              <a:gd name="connsiteY3912" fmla="*/ 269674 h 1154859"/>
              <a:gd name="connsiteX3913" fmla="*/ 5225685 w 13558941"/>
              <a:gd name="connsiteY3913" fmla="*/ 252030 h 1154859"/>
              <a:gd name="connsiteX3914" fmla="*/ 5186259 w 13558941"/>
              <a:gd name="connsiteY3914" fmla="*/ 258245 h 1154859"/>
              <a:gd name="connsiteX3915" fmla="*/ 5186259 w 13558941"/>
              <a:gd name="connsiteY3915" fmla="*/ 263859 h 1154859"/>
              <a:gd name="connsiteX3916" fmla="*/ 5224610 w 13558941"/>
              <a:gd name="connsiteY3916" fmla="*/ 269672 h 1154859"/>
              <a:gd name="connsiteX3917" fmla="*/ 5224610 w 13558941"/>
              <a:gd name="connsiteY3917" fmla="*/ 269674 h 1154859"/>
              <a:gd name="connsiteX3918" fmla="*/ 4406696 w 13558941"/>
              <a:gd name="connsiteY3918" fmla="*/ 268872 h 1154859"/>
              <a:gd name="connsiteX3919" fmla="*/ 4406696 w 13558941"/>
              <a:gd name="connsiteY3919" fmla="*/ 266266 h 1154859"/>
              <a:gd name="connsiteX3920" fmla="*/ 4401320 w 13558941"/>
              <a:gd name="connsiteY3920" fmla="*/ 267469 h 1154859"/>
              <a:gd name="connsiteX3921" fmla="*/ 4406696 w 13558941"/>
              <a:gd name="connsiteY3921" fmla="*/ 268872 h 1154859"/>
              <a:gd name="connsiteX3922" fmla="*/ 4351141 w 13558941"/>
              <a:gd name="connsiteY3922" fmla="*/ 268672 h 1154859"/>
              <a:gd name="connsiteX3923" fmla="*/ 4341106 w 13558941"/>
              <a:gd name="connsiteY3923" fmla="*/ 263259 h 1154859"/>
              <a:gd name="connsiteX3924" fmla="*/ 4335371 w 13558941"/>
              <a:gd name="connsiteY3924" fmla="*/ 267068 h 1154859"/>
              <a:gd name="connsiteX3925" fmla="*/ 4351141 w 13558941"/>
              <a:gd name="connsiteY3925" fmla="*/ 268672 h 1154859"/>
              <a:gd name="connsiteX3926" fmla="*/ 4418883 w 13558941"/>
              <a:gd name="connsiteY3926" fmla="*/ 268672 h 1154859"/>
              <a:gd name="connsiteX3927" fmla="*/ 4424617 w 13558941"/>
              <a:gd name="connsiteY3927" fmla="*/ 266868 h 1154859"/>
              <a:gd name="connsiteX3928" fmla="*/ 4418883 w 13558941"/>
              <a:gd name="connsiteY3928" fmla="*/ 265865 h 1154859"/>
              <a:gd name="connsiteX3929" fmla="*/ 4418883 w 13558941"/>
              <a:gd name="connsiteY3929" fmla="*/ 268672 h 1154859"/>
              <a:gd name="connsiteX3930" fmla="*/ 4736442 w 13558941"/>
              <a:gd name="connsiteY3930" fmla="*/ 268473 h 1154859"/>
              <a:gd name="connsiteX3931" fmla="*/ 4747553 w 13558941"/>
              <a:gd name="connsiteY3931" fmla="*/ 266869 h 1154859"/>
              <a:gd name="connsiteX3932" fmla="*/ 4747911 w 13558941"/>
              <a:gd name="connsiteY3932" fmla="*/ 261054 h 1154859"/>
              <a:gd name="connsiteX3933" fmla="*/ 4735367 w 13558941"/>
              <a:gd name="connsiteY3933" fmla="*/ 259250 h 1154859"/>
              <a:gd name="connsiteX3934" fmla="*/ 4722822 w 13558941"/>
              <a:gd name="connsiteY3934" fmla="*/ 261255 h 1154859"/>
              <a:gd name="connsiteX3935" fmla="*/ 4723180 w 13558941"/>
              <a:gd name="connsiteY3935" fmla="*/ 266468 h 1154859"/>
              <a:gd name="connsiteX3936" fmla="*/ 4736441 w 13558941"/>
              <a:gd name="connsiteY3936" fmla="*/ 268473 h 1154859"/>
              <a:gd name="connsiteX3937" fmla="*/ 4736442 w 13558941"/>
              <a:gd name="connsiteY3937" fmla="*/ 268473 h 1154859"/>
              <a:gd name="connsiteX3938" fmla="*/ 4351858 w 13558941"/>
              <a:gd name="connsiteY3938" fmla="*/ 268272 h 1154859"/>
              <a:gd name="connsiteX3939" fmla="*/ 4361894 w 13558941"/>
              <a:gd name="connsiteY3939" fmla="*/ 262859 h 1154859"/>
              <a:gd name="connsiteX3940" fmla="*/ 4341464 w 13558941"/>
              <a:gd name="connsiteY3940" fmla="*/ 262859 h 1154859"/>
              <a:gd name="connsiteX3941" fmla="*/ 4351858 w 13558941"/>
              <a:gd name="connsiteY3941" fmla="*/ 268272 h 1154859"/>
              <a:gd name="connsiteX3942" fmla="*/ 4385191 w 13558941"/>
              <a:gd name="connsiteY3942" fmla="*/ 267871 h 1154859"/>
              <a:gd name="connsiteX3943" fmla="*/ 4394868 w 13558941"/>
              <a:gd name="connsiteY3943" fmla="*/ 262858 h 1154859"/>
              <a:gd name="connsiteX3944" fmla="*/ 4394868 w 13558941"/>
              <a:gd name="connsiteY3944" fmla="*/ 262659 h 1154859"/>
              <a:gd name="connsiteX3945" fmla="*/ 4367987 w 13558941"/>
              <a:gd name="connsiteY3945" fmla="*/ 262858 h 1154859"/>
              <a:gd name="connsiteX3946" fmla="*/ 4385191 w 13558941"/>
              <a:gd name="connsiteY3946" fmla="*/ 267871 h 1154859"/>
              <a:gd name="connsiteX3947" fmla="*/ 4477663 w 13558941"/>
              <a:gd name="connsiteY3947" fmla="*/ 267671 h 1154859"/>
              <a:gd name="connsiteX3948" fmla="*/ 4491283 w 13558941"/>
              <a:gd name="connsiteY3948" fmla="*/ 266268 h 1154859"/>
              <a:gd name="connsiteX3949" fmla="*/ 4485907 w 13558941"/>
              <a:gd name="connsiteY3949" fmla="*/ 262859 h 1154859"/>
              <a:gd name="connsiteX3950" fmla="*/ 4476947 w 13558941"/>
              <a:gd name="connsiteY3950" fmla="*/ 267471 h 1154859"/>
              <a:gd name="connsiteX3951" fmla="*/ 4477663 w 13558941"/>
              <a:gd name="connsiteY3951" fmla="*/ 267670 h 1154859"/>
              <a:gd name="connsiteX3952" fmla="*/ 4477663 w 13558941"/>
              <a:gd name="connsiteY3952" fmla="*/ 267671 h 1154859"/>
              <a:gd name="connsiteX3953" fmla="*/ 4476230 w 13558941"/>
              <a:gd name="connsiteY3953" fmla="*/ 267270 h 1154859"/>
              <a:gd name="connsiteX3954" fmla="*/ 4485190 w 13558941"/>
              <a:gd name="connsiteY3954" fmla="*/ 262458 h 1154859"/>
              <a:gd name="connsiteX3955" fmla="*/ 4465477 w 13558941"/>
              <a:gd name="connsiteY3955" fmla="*/ 262657 h 1154859"/>
              <a:gd name="connsiteX3956" fmla="*/ 4472646 w 13558941"/>
              <a:gd name="connsiteY3956" fmla="*/ 266467 h 1154859"/>
              <a:gd name="connsiteX3957" fmla="*/ 4476230 w 13558941"/>
              <a:gd name="connsiteY3957" fmla="*/ 267268 h 1154859"/>
              <a:gd name="connsiteX3958" fmla="*/ 4476230 w 13558941"/>
              <a:gd name="connsiteY3958" fmla="*/ 267270 h 1154859"/>
              <a:gd name="connsiteX3959" fmla="*/ 4400245 w 13558941"/>
              <a:gd name="connsiteY3959" fmla="*/ 267069 h 1154859"/>
              <a:gd name="connsiteX3960" fmla="*/ 4406696 w 13558941"/>
              <a:gd name="connsiteY3960" fmla="*/ 265666 h 1154859"/>
              <a:gd name="connsiteX3961" fmla="*/ 4406696 w 13558941"/>
              <a:gd name="connsiteY3961" fmla="*/ 263460 h 1154859"/>
              <a:gd name="connsiteX3962" fmla="*/ 4403471 w 13558941"/>
              <a:gd name="connsiteY3962" fmla="*/ 262658 h 1154859"/>
              <a:gd name="connsiteX3963" fmla="*/ 4399886 w 13558941"/>
              <a:gd name="connsiteY3963" fmla="*/ 262658 h 1154859"/>
              <a:gd name="connsiteX3964" fmla="*/ 4400244 w 13558941"/>
              <a:gd name="connsiteY3964" fmla="*/ 267069 h 1154859"/>
              <a:gd name="connsiteX3965" fmla="*/ 4400245 w 13558941"/>
              <a:gd name="connsiteY3965" fmla="*/ 267069 h 1154859"/>
              <a:gd name="connsiteX3966" fmla="*/ 4334296 w 13558941"/>
              <a:gd name="connsiteY3966" fmla="*/ 266869 h 1154859"/>
              <a:gd name="connsiteX3967" fmla="*/ 4327127 w 13558941"/>
              <a:gd name="connsiteY3967" fmla="*/ 262859 h 1154859"/>
              <a:gd name="connsiteX3968" fmla="*/ 4314941 w 13558941"/>
              <a:gd name="connsiteY3968" fmla="*/ 262859 h 1154859"/>
              <a:gd name="connsiteX3969" fmla="*/ 4322826 w 13558941"/>
              <a:gd name="connsiteY3969" fmla="*/ 265666 h 1154859"/>
              <a:gd name="connsiteX3970" fmla="*/ 4326769 w 13558941"/>
              <a:gd name="connsiteY3970" fmla="*/ 266267 h 1154859"/>
              <a:gd name="connsiteX3971" fmla="*/ 4326769 w 13558941"/>
              <a:gd name="connsiteY3971" fmla="*/ 266068 h 1154859"/>
              <a:gd name="connsiteX3972" fmla="*/ 4334296 w 13558941"/>
              <a:gd name="connsiteY3972" fmla="*/ 266870 h 1154859"/>
              <a:gd name="connsiteX3973" fmla="*/ 4334296 w 13558941"/>
              <a:gd name="connsiteY3973" fmla="*/ 266869 h 1154859"/>
              <a:gd name="connsiteX3974" fmla="*/ 4425334 w 13558941"/>
              <a:gd name="connsiteY3974" fmla="*/ 266670 h 1154859"/>
              <a:gd name="connsiteX3975" fmla="*/ 4425692 w 13558941"/>
              <a:gd name="connsiteY3975" fmla="*/ 262660 h 1154859"/>
              <a:gd name="connsiteX3976" fmla="*/ 4422825 w 13558941"/>
              <a:gd name="connsiteY3976" fmla="*/ 262660 h 1154859"/>
              <a:gd name="connsiteX3977" fmla="*/ 4418882 w 13558941"/>
              <a:gd name="connsiteY3977" fmla="*/ 263662 h 1154859"/>
              <a:gd name="connsiteX3978" fmla="*/ 4418882 w 13558941"/>
              <a:gd name="connsiteY3978" fmla="*/ 265266 h 1154859"/>
              <a:gd name="connsiteX3979" fmla="*/ 4425334 w 13558941"/>
              <a:gd name="connsiteY3979" fmla="*/ 266670 h 1154859"/>
              <a:gd name="connsiteX3980" fmla="*/ 4749704 w 13558941"/>
              <a:gd name="connsiteY3980" fmla="*/ 266670 h 1154859"/>
              <a:gd name="connsiteX3981" fmla="*/ 4766550 w 13558941"/>
              <a:gd name="connsiteY3981" fmla="*/ 263863 h 1154859"/>
              <a:gd name="connsiteX3982" fmla="*/ 4749704 w 13558941"/>
              <a:gd name="connsiteY3982" fmla="*/ 261457 h 1154859"/>
              <a:gd name="connsiteX3983" fmla="*/ 4749704 w 13558941"/>
              <a:gd name="connsiteY3983" fmla="*/ 266670 h 1154859"/>
              <a:gd name="connsiteX3984" fmla="*/ 4334654 w 13558941"/>
              <a:gd name="connsiteY3984" fmla="*/ 266470 h 1154859"/>
              <a:gd name="connsiteX3985" fmla="*/ 4340389 w 13558941"/>
              <a:gd name="connsiteY3985" fmla="*/ 262861 h 1154859"/>
              <a:gd name="connsiteX3986" fmla="*/ 4328561 w 13558941"/>
              <a:gd name="connsiteY3986" fmla="*/ 262861 h 1154859"/>
              <a:gd name="connsiteX3987" fmla="*/ 4334654 w 13558941"/>
              <a:gd name="connsiteY3987" fmla="*/ 266470 h 1154859"/>
              <a:gd name="connsiteX3988" fmla="*/ 4721030 w 13558941"/>
              <a:gd name="connsiteY3988" fmla="*/ 266270 h 1154859"/>
              <a:gd name="connsiteX3989" fmla="*/ 4721030 w 13558941"/>
              <a:gd name="connsiteY3989" fmla="*/ 261458 h 1154859"/>
              <a:gd name="connsiteX3990" fmla="*/ 4705260 w 13558941"/>
              <a:gd name="connsiteY3990" fmla="*/ 263864 h 1154859"/>
              <a:gd name="connsiteX3991" fmla="*/ 4721030 w 13558941"/>
              <a:gd name="connsiteY3991" fmla="*/ 266270 h 1154859"/>
              <a:gd name="connsiteX3992" fmla="*/ 4492359 w 13558941"/>
              <a:gd name="connsiteY3992" fmla="*/ 266070 h 1154859"/>
              <a:gd name="connsiteX3993" fmla="*/ 4498452 w 13558941"/>
              <a:gd name="connsiteY3993" fmla="*/ 262461 h 1154859"/>
              <a:gd name="connsiteX3994" fmla="*/ 4486982 w 13558941"/>
              <a:gd name="connsiteY3994" fmla="*/ 262461 h 1154859"/>
              <a:gd name="connsiteX3995" fmla="*/ 4492359 w 13558941"/>
              <a:gd name="connsiteY3995" fmla="*/ 266070 h 1154859"/>
              <a:gd name="connsiteX3996" fmla="*/ 4493434 w 13558941"/>
              <a:gd name="connsiteY3996" fmla="*/ 266070 h 1154859"/>
              <a:gd name="connsiteX3997" fmla="*/ 4502752 w 13558941"/>
              <a:gd name="connsiteY3997" fmla="*/ 264867 h 1154859"/>
              <a:gd name="connsiteX3998" fmla="*/ 4518523 w 13558941"/>
              <a:gd name="connsiteY3998" fmla="*/ 262862 h 1154859"/>
              <a:gd name="connsiteX3999" fmla="*/ 4512430 w 13558941"/>
              <a:gd name="connsiteY3999" fmla="*/ 262461 h 1154859"/>
              <a:gd name="connsiteX4000" fmla="*/ 4499527 w 13558941"/>
              <a:gd name="connsiteY4000" fmla="*/ 262461 h 1154859"/>
              <a:gd name="connsiteX4001" fmla="*/ 4493434 w 13558941"/>
              <a:gd name="connsiteY4001" fmla="*/ 266070 h 1154859"/>
              <a:gd name="connsiteX4002" fmla="*/ 4470136 w 13558941"/>
              <a:gd name="connsiteY4002" fmla="*/ 265870 h 1154859"/>
              <a:gd name="connsiteX4003" fmla="*/ 4464760 w 13558941"/>
              <a:gd name="connsiteY4003" fmla="*/ 262863 h 1154859"/>
              <a:gd name="connsiteX4004" fmla="*/ 4462251 w 13558941"/>
              <a:gd name="connsiteY4004" fmla="*/ 264066 h 1154859"/>
              <a:gd name="connsiteX4005" fmla="*/ 4470136 w 13558941"/>
              <a:gd name="connsiteY4005" fmla="*/ 265870 h 1154859"/>
              <a:gd name="connsiteX4006" fmla="*/ 4407771 w 13558941"/>
              <a:gd name="connsiteY4006" fmla="*/ 265469 h 1154859"/>
              <a:gd name="connsiteX4007" fmla="*/ 4412072 w 13558941"/>
              <a:gd name="connsiteY4007" fmla="*/ 264467 h 1154859"/>
              <a:gd name="connsiteX4008" fmla="*/ 4407413 w 13558941"/>
              <a:gd name="connsiteY4008" fmla="*/ 263665 h 1154859"/>
              <a:gd name="connsiteX4009" fmla="*/ 4407771 w 13558941"/>
              <a:gd name="connsiteY4009" fmla="*/ 265469 h 1154859"/>
              <a:gd name="connsiteX4010" fmla="*/ 4417807 w 13558941"/>
              <a:gd name="connsiteY4010" fmla="*/ 265068 h 1154859"/>
              <a:gd name="connsiteX4011" fmla="*/ 4417807 w 13558941"/>
              <a:gd name="connsiteY4011" fmla="*/ 263664 h 1154859"/>
              <a:gd name="connsiteX4012" fmla="*/ 4414940 w 13558941"/>
              <a:gd name="connsiteY4012" fmla="*/ 264466 h 1154859"/>
              <a:gd name="connsiteX4013" fmla="*/ 4417807 w 13558941"/>
              <a:gd name="connsiteY4013" fmla="*/ 265067 h 1154859"/>
              <a:gd name="connsiteX4014" fmla="*/ 4417807 w 13558941"/>
              <a:gd name="connsiteY4014" fmla="*/ 265068 h 1154859"/>
              <a:gd name="connsiteX4015" fmla="*/ 4413506 w 13558941"/>
              <a:gd name="connsiteY4015" fmla="*/ 264266 h 1154859"/>
              <a:gd name="connsiteX4016" fmla="*/ 4417807 w 13558941"/>
              <a:gd name="connsiteY4016" fmla="*/ 263263 h 1154859"/>
              <a:gd name="connsiteX4017" fmla="*/ 4417807 w 13558941"/>
              <a:gd name="connsiteY4017" fmla="*/ 262662 h 1154859"/>
              <a:gd name="connsiteX4018" fmla="*/ 4407413 w 13558941"/>
              <a:gd name="connsiteY4018" fmla="*/ 262662 h 1154859"/>
              <a:gd name="connsiteX4019" fmla="*/ 4407413 w 13558941"/>
              <a:gd name="connsiteY4019" fmla="*/ 263064 h 1154859"/>
              <a:gd name="connsiteX4020" fmla="*/ 4413506 w 13558941"/>
              <a:gd name="connsiteY4020" fmla="*/ 264267 h 1154859"/>
              <a:gd name="connsiteX4021" fmla="*/ 4413506 w 13558941"/>
              <a:gd name="connsiteY4021" fmla="*/ 264266 h 1154859"/>
              <a:gd name="connsiteX4022" fmla="*/ 4461534 w 13558941"/>
              <a:gd name="connsiteY4022" fmla="*/ 263864 h 1154859"/>
              <a:gd name="connsiteX4023" fmla="*/ 4464043 w 13558941"/>
              <a:gd name="connsiteY4023" fmla="*/ 262656 h 1154859"/>
              <a:gd name="connsiteX4024" fmla="*/ 4456158 w 13558941"/>
              <a:gd name="connsiteY4024" fmla="*/ 262656 h 1154859"/>
              <a:gd name="connsiteX4025" fmla="*/ 4461535 w 13558941"/>
              <a:gd name="connsiteY4025" fmla="*/ 263859 h 1154859"/>
              <a:gd name="connsiteX4026" fmla="*/ 4461534 w 13558941"/>
              <a:gd name="connsiteY4026" fmla="*/ 263864 h 1154859"/>
              <a:gd name="connsiteX4027" fmla="*/ 5138589 w 13558941"/>
              <a:gd name="connsiteY4027" fmla="*/ 263864 h 1154859"/>
              <a:gd name="connsiteX4028" fmla="*/ 5157227 w 13558941"/>
              <a:gd name="connsiteY4028" fmla="*/ 260857 h 1154859"/>
              <a:gd name="connsiteX4029" fmla="*/ 5138230 w 13558941"/>
              <a:gd name="connsiteY4029" fmla="*/ 258250 h 1154859"/>
              <a:gd name="connsiteX4030" fmla="*/ 5138588 w 13558941"/>
              <a:gd name="connsiteY4030" fmla="*/ 263864 h 1154859"/>
              <a:gd name="connsiteX4031" fmla="*/ 5138589 w 13558941"/>
              <a:gd name="connsiteY4031" fmla="*/ 263864 h 1154859"/>
              <a:gd name="connsiteX4032" fmla="*/ 4769417 w 13558941"/>
              <a:gd name="connsiteY4032" fmla="*/ 263463 h 1154859"/>
              <a:gd name="connsiteX4033" fmla="*/ 4770133 w 13558941"/>
              <a:gd name="connsiteY4033" fmla="*/ 254040 h 1154859"/>
              <a:gd name="connsiteX4034" fmla="*/ 4749703 w 13558941"/>
              <a:gd name="connsiteY4034" fmla="*/ 257248 h 1154859"/>
              <a:gd name="connsiteX4035" fmla="*/ 4749703 w 13558941"/>
              <a:gd name="connsiteY4035" fmla="*/ 260255 h 1154859"/>
              <a:gd name="connsiteX4036" fmla="*/ 4769417 w 13558941"/>
              <a:gd name="connsiteY4036" fmla="*/ 263463 h 1154859"/>
              <a:gd name="connsiteX4037" fmla="*/ 4701317 w 13558941"/>
              <a:gd name="connsiteY4037" fmla="*/ 263262 h 1154859"/>
              <a:gd name="connsiteX4038" fmla="*/ 4701675 w 13558941"/>
              <a:gd name="connsiteY4038" fmla="*/ 263262 h 1154859"/>
              <a:gd name="connsiteX4039" fmla="*/ 4721029 w 13558941"/>
              <a:gd name="connsiteY4039" fmla="*/ 260255 h 1154859"/>
              <a:gd name="connsiteX4040" fmla="*/ 4720672 w 13558941"/>
              <a:gd name="connsiteY4040" fmla="*/ 257047 h 1154859"/>
              <a:gd name="connsiteX4041" fmla="*/ 4700600 w 13558941"/>
              <a:gd name="connsiteY4041" fmla="*/ 254040 h 1154859"/>
              <a:gd name="connsiteX4042" fmla="*/ 4701317 w 13558941"/>
              <a:gd name="connsiteY4042" fmla="*/ 263262 h 1154859"/>
              <a:gd name="connsiteX4043" fmla="*/ 5183391 w 13558941"/>
              <a:gd name="connsiteY4043" fmla="*/ 263262 h 1154859"/>
              <a:gd name="connsiteX4044" fmla="*/ 5183391 w 13558941"/>
              <a:gd name="connsiteY4044" fmla="*/ 258651 h 1154859"/>
              <a:gd name="connsiteX4045" fmla="*/ 5167979 w 13558941"/>
              <a:gd name="connsiteY4045" fmla="*/ 260856 h 1154859"/>
              <a:gd name="connsiteX4046" fmla="*/ 5183391 w 13558941"/>
              <a:gd name="connsiteY4046" fmla="*/ 263262 h 1154859"/>
              <a:gd name="connsiteX4047" fmla="*/ 4418882 w 13558941"/>
              <a:gd name="connsiteY4047" fmla="*/ 262861 h 1154859"/>
              <a:gd name="connsiteX4048" fmla="*/ 4420316 w 13558941"/>
              <a:gd name="connsiteY4048" fmla="*/ 262661 h 1154859"/>
              <a:gd name="connsiteX4049" fmla="*/ 4418882 w 13558941"/>
              <a:gd name="connsiteY4049" fmla="*/ 262661 h 1154859"/>
              <a:gd name="connsiteX4050" fmla="*/ 4418882 w 13558941"/>
              <a:gd name="connsiteY4050" fmla="*/ 262861 h 1154859"/>
              <a:gd name="connsiteX4051" fmla="*/ 4521390 w 13558941"/>
              <a:gd name="connsiteY4051" fmla="*/ 262661 h 1154859"/>
              <a:gd name="connsiteX4052" fmla="*/ 4522824 w 13558941"/>
              <a:gd name="connsiteY4052" fmla="*/ 262462 h 1154859"/>
              <a:gd name="connsiteX4053" fmla="*/ 4519240 w 13558941"/>
              <a:gd name="connsiteY4053" fmla="*/ 262462 h 1154859"/>
              <a:gd name="connsiteX4054" fmla="*/ 4521390 w 13558941"/>
              <a:gd name="connsiteY4054" fmla="*/ 262661 h 1154859"/>
              <a:gd name="connsiteX4055" fmla="*/ 4399886 w 13558941"/>
              <a:gd name="connsiteY4055" fmla="*/ 262260 h 1154859"/>
              <a:gd name="connsiteX4056" fmla="*/ 4400603 w 13558941"/>
              <a:gd name="connsiteY4056" fmla="*/ 262260 h 1154859"/>
              <a:gd name="connsiteX4057" fmla="*/ 4399886 w 13558941"/>
              <a:gd name="connsiteY4057" fmla="*/ 262059 h 1154859"/>
              <a:gd name="connsiteX4058" fmla="*/ 4399886 w 13558941"/>
              <a:gd name="connsiteY4058" fmla="*/ 262260 h 1154859"/>
              <a:gd name="connsiteX4059" fmla="*/ 4403470 w 13558941"/>
              <a:gd name="connsiteY4059" fmla="*/ 262260 h 1154859"/>
              <a:gd name="connsiteX4060" fmla="*/ 4406696 w 13558941"/>
              <a:gd name="connsiteY4060" fmla="*/ 262260 h 1154859"/>
              <a:gd name="connsiteX4061" fmla="*/ 4406696 w 13558941"/>
              <a:gd name="connsiteY4061" fmla="*/ 261057 h 1154859"/>
              <a:gd name="connsiteX4062" fmla="*/ 4401320 w 13558941"/>
              <a:gd name="connsiteY4062" fmla="*/ 261658 h 1154859"/>
              <a:gd name="connsiteX4063" fmla="*/ 4403470 w 13558941"/>
              <a:gd name="connsiteY4063" fmla="*/ 262259 h 1154859"/>
              <a:gd name="connsiteX4064" fmla="*/ 4403470 w 13558941"/>
              <a:gd name="connsiteY4064" fmla="*/ 262260 h 1154859"/>
              <a:gd name="connsiteX4065" fmla="*/ 4407413 w 13558941"/>
              <a:gd name="connsiteY4065" fmla="*/ 262260 h 1154859"/>
              <a:gd name="connsiteX4066" fmla="*/ 4417807 w 13558941"/>
              <a:gd name="connsiteY4066" fmla="*/ 262059 h 1154859"/>
              <a:gd name="connsiteX4067" fmla="*/ 4417807 w 13558941"/>
              <a:gd name="connsiteY4067" fmla="*/ 261057 h 1154859"/>
              <a:gd name="connsiteX4068" fmla="*/ 4412431 w 13558941"/>
              <a:gd name="connsiteY4068" fmla="*/ 260054 h 1154859"/>
              <a:gd name="connsiteX4069" fmla="*/ 4407413 w 13558941"/>
              <a:gd name="connsiteY4069" fmla="*/ 260856 h 1154859"/>
              <a:gd name="connsiteX4070" fmla="*/ 4407413 w 13558941"/>
              <a:gd name="connsiteY4070" fmla="*/ 262259 h 1154859"/>
              <a:gd name="connsiteX4071" fmla="*/ 4407413 w 13558941"/>
              <a:gd name="connsiteY4071" fmla="*/ 262260 h 1154859"/>
              <a:gd name="connsiteX4072" fmla="*/ 4418882 w 13558941"/>
              <a:gd name="connsiteY4072" fmla="*/ 262059 h 1154859"/>
              <a:gd name="connsiteX4073" fmla="*/ 4422466 w 13558941"/>
              <a:gd name="connsiteY4073" fmla="*/ 262059 h 1154859"/>
              <a:gd name="connsiteX4074" fmla="*/ 4423900 w 13558941"/>
              <a:gd name="connsiteY4074" fmla="*/ 261860 h 1154859"/>
              <a:gd name="connsiteX4075" fmla="*/ 4418882 w 13558941"/>
              <a:gd name="connsiteY4075" fmla="*/ 261058 h 1154859"/>
              <a:gd name="connsiteX4076" fmla="*/ 4418882 w 13558941"/>
              <a:gd name="connsiteY4076" fmla="*/ 262060 h 1154859"/>
              <a:gd name="connsiteX4077" fmla="*/ 4418882 w 13558941"/>
              <a:gd name="connsiteY4077" fmla="*/ 262059 h 1154859"/>
              <a:gd name="connsiteX4078" fmla="*/ 4399886 w 13558941"/>
              <a:gd name="connsiteY4078" fmla="*/ 261458 h 1154859"/>
              <a:gd name="connsiteX4079" fmla="*/ 4406696 w 13558941"/>
              <a:gd name="connsiteY4079" fmla="*/ 260456 h 1154859"/>
              <a:gd name="connsiteX4080" fmla="*/ 4406696 w 13558941"/>
              <a:gd name="connsiteY4080" fmla="*/ 259253 h 1154859"/>
              <a:gd name="connsiteX4081" fmla="*/ 4399528 w 13558941"/>
              <a:gd name="connsiteY4081" fmla="*/ 258250 h 1154859"/>
              <a:gd name="connsiteX4082" fmla="*/ 4399885 w 13558941"/>
              <a:gd name="connsiteY4082" fmla="*/ 261458 h 1154859"/>
              <a:gd name="connsiteX4083" fmla="*/ 4399886 w 13558941"/>
              <a:gd name="connsiteY4083" fmla="*/ 261458 h 1154859"/>
              <a:gd name="connsiteX4084" fmla="*/ 4425334 w 13558941"/>
              <a:gd name="connsiteY4084" fmla="*/ 261458 h 1154859"/>
              <a:gd name="connsiteX4085" fmla="*/ 4425692 w 13558941"/>
              <a:gd name="connsiteY4085" fmla="*/ 261458 h 1154859"/>
              <a:gd name="connsiteX4086" fmla="*/ 4426049 w 13558941"/>
              <a:gd name="connsiteY4086" fmla="*/ 258050 h 1154859"/>
              <a:gd name="connsiteX4087" fmla="*/ 4418881 w 13558941"/>
              <a:gd name="connsiteY4087" fmla="*/ 259052 h 1154859"/>
              <a:gd name="connsiteX4088" fmla="*/ 4418881 w 13558941"/>
              <a:gd name="connsiteY4088" fmla="*/ 260456 h 1154859"/>
              <a:gd name="connsiteX4089" fmla="*/ 4425332 w 13558941"/>
              <a:gd name="connsiteY4089" fmla="*/ 261458 h 1154859"/>
              <a:gd name="connsiteX4090" fmla="*/ 4425334 w 13558941"/>
              <a:gd name="connsiteY4090" fmla="*/ 261458 h 1154859"/>
              <a:gd name="connsiteX4091" fmla="*/ 4417807 w 13558941"/>
              <a:gd name="connsiteY4091" fmla="*/ 260456 h 1154859"/>
              <a:gd name="connsiteX4092" fmla="*/ 4417807 w 13558941"/>
              <a:gd name="connsiteY4092" fmla="*/ 259253 h 1154859"/>
              <a:gd name="connsiteX4093" fmla="*/ 4414223 w 13558941"/>
              <a:gd name="connsiteY4093" fmla="*/ 259854 h 1154859"/>
              <a:gd name="connsiteX4094" fmla="*/ 4417807 w 13558941"/>
              <a:gd name="connsiteY4094" fmla="*/ 260455 h 1154859"/>
              <a:gd name="connsiteX4095" fmla="*/ 4417807 w 13558941"/>
              <a:gd name="connsiteY4095" fmla="*/ 260456 h 1154859"/>
              <a:gd name="connsiteX4096" fmla="*/ 4407413 w 13558941"/>
              <a:gd name="connsiteY4096" fmla="*/ 260256 h 1154859"/>
              <a:gd name="connsiteX4097" fmla="*/ 4410639 w 13558941"/>
              <a:gd name="connsiteY4097" fmla="*/ 259855 h 1154859"/>
              <a:gd name="connsiteX4098" fmla="*/ 4407413 w 13558941"/>
              <a:gd name="connsiteY4098" fmla="*/ 259453 h 1154859"/>
              <a:gd name="connsiteX4099" fmla="*/ 4407413 w 13558941"/>
              <a:gd name="connsiteY4099" fmla="*/ 260255 h 1154859"/>
              <a:gd name="connsiteX4100" fmla="*/ 4407413 w 13558941"/>
              <a:gd name="connsiteY4100" fmla="*/ 260256 h 1154859"/>
              <a:gd name="connsiteX4101" fmla="*/ 4722822 w 13558941"/>
              <a:gd name="connsiteY4101" fmla="*/ 260057 h 1154859"/>
              <a:gd name="connsiteX4102" fmla="*/ 4731783 w 13558941"/>
              <a:gd name="connsiteY4102" fmla="*/ 258653 h 1154859"/>
              <a:gd name="connsiteX4103" fmla="*/ 4722822 w 13558941"/>
              <a:gd name="connsiteY4103" fmla="*/ 257450 h 1154859"/>
              <a:gd name="connsiteX4104" fmla="*/ 4722822 w 13558941"/>
              <a:gd name="connsiteY4104" fmla="*/ 260057 h 1154859"/>
              <a:gd name="connsiteX4105" fmla="*/ 4747911 w 13558941"/>
              <a:gd name="connsiteY4105" fmla="*/ 260057 h 1154859"/>
              <a:gd name="connsiteX4106" fmla="*/ 4747911 w 13558941"/>
              <a:gd name="connsiteY4106" fmla="*/ 257450 h 1154859"/>
              <a:gd name="connsiteX4107" fmla="*/ 4738592 w 13558941"/>
              <a:gd name="connsiteY4107" fmla="*/ 258653 h 1154859"/>
              <a:gd name="connsiteX4108" fmla="*/ 4747911 w 13558941"/>
              <a:gd name="connsiteY4108" fmla="*/ 260057 h 1154859"/>
              <a:gd name="connsiteX4109" fmla="*/ 5162603 w 13558941"/>
              <a:gd name="connsiteY4109" fmla="*/ 260057 h 1154859"/>
              <a:gd name="connsiteX4110" fmla="*/ 5183391 w 13558941"/>
              <a:gd name="connsiteY4110" fmla="*/ 256849 h 1154859"/>
              <a:gd name="connsiteX4111" fmla="*/ 5183391 w 13558941"/>
              <a:gd name="connsiteY4111" fmla="*/ 245420 h 1154859"/>
              <a:gd name="connsiteX4112" fmla="*/ 5160094 w 13558941"/>
              <a:gd name="connsiteY4112" fmla="*/ 241811 h 1154859"/>
              <a:gd name="connsiteX4113" fmla="*/ 5138230 w 13558941"/>
              <a:gd name="connsiteY4113" fmla="*/ 245220 h 1154859"/>
              <a:gd name="connsiteX4114" fmla="*/ 5138230 w 13558941"/>
              <a:gd name="connsiteY4114" fmla="*/ 256448 h 1154859"/>
              <a:gd name="connsiteX4115" fmla="*/ 5162603 w 13558941"/>
              <a:gd name="connsiteY4115" fmla="*/ 260057 h 1154859"/>
              <a:gd name="connsiteX4116" fmla="*/ 4412431 w 13558941"/>
              <a:gd name="connsiteY4116" fmla="*/ 259456 h 1154859"/>
              <a:gd name="connsiteX4117" fmla="*/ 4417807 w 13558941"/>
              <a:gd name="connsiteY4117" fmla="*/ 258654 h 1154859"/>
              <a:gd name="connsiteX4118" fmla="*/ 4417807 w 13558941"/>
              <a:gd name="connsiteY4118" fmla="*/ 256849 h 1154859"/>
              <a:gd name="connsiteX4119" fmla="*/ 4412789 w 13558941"/>
              <a:gd name="connsiteY4119" fmla="*/ 256048 h 1154859"/>
              <a:gd name="connsiteX4120" fmla="*/ 4407413 w 13558941"/>
              <a:gd name="connsiteY4120" fmla="*/ 256849 h 1154859"/>
              <a:gd name="connsiteX4121" fmla="*/ 4407413 w 13558941"/>
              <a:gd name="connsiteY4121" fmla="*/ 258854 h 1154859"/>
              <a:gd name="connsiteX4122" fmla="*/ 4412431 w 13558941"/>
              <a:gd name="connsiteY4122" fmla="*/ 259455 h 1154859"/>
              <a:gd name="connsiteX4123" fmla="*/ 4412431 w 13558941"/>
              <a:gd name="connsiteY4123" fmla="*/ 259456 h 1154859"/>
              <a:gd name="connsiteX4124" fmla="*/ 4406696 w 13558941"/>
              <a:gd name="connsiteY4124" fmla="*/ 258654 h 1154859"/>
              <a:gd name="connsiteX4125" fmla="*/ 4406338 w 13558941"/>
              <a:gd name="connsiteY4125" fmla="*/ 257050 h 1154859"/>
              <a:gd name="connsiteX4126" fmla="*/ 4401320 w 13558941"/>
              <a:gd name="connsiteY4126" fmla="*/ 257852 h 1154859"/>
              <a:gd name="connsiteX4127" fmla="*/ 4406696 w 13558941"/>
              <a:gd name="connsiteY4127" fmla="*/ 258653 h 1154859"/>
              <a:gd name="connsiteX4128" fmla="*/ 4406696 w 13558941"/>
              <a:gd name="connsiteY4128" fmla="*/ 258654 h 1154859"/>
              <a:gd name="connsiteX4129" fmla="*/ 4418882 w 13558941"/>
              <a:gd name="connsiteY4129" fmla="*/ 258454 h 1154859"/>
              <a:gd name="connsiteX4130" fmla="*/ 4424259 w 13558941"/>
              <a:gd name="connsiteY4130" fmla="*/ 257653 h 1154859"/>
              <a:gd name="connsiteX4131" fmla="*/ 4418882 w 13558941"/>
              <a:gd name="connsiteY4131" fmla="*/ 257052 h 1154859"/>
              <a:gd name="connsiteX4132" fmla="*/ 4418882 w 13558941"/>
              <a:gd name="connsiteY4132" fmla="*/ 258455 h 1154859"/>
              <a:gd name="connsiteX4133" fmla="*/ 4418882 w 13558941"/>
              <a:gd name="connsiteY4133" fmla="*/ 258454 h 1154859"/>
              <a:gd name="connsiteX4134" fmla="*/ 4735367 w 13558941"/>
              <a:gd name="connsiteY4134" fmla="*/ 258254 h 1154859"/>
              <a:gd name="connsiteX4135" fmla="*/ 4747911 w 13558941"/>
              <a:gd name="connsiteY4135" fmla="*/ 256249 h 1154859"/>
              <a:gd name="connsiteX4136" fmla="*/ 4747911 w 13558941"/>
              <a:gd name="connsiteY4136" fmla="*/ 250234 h 1154859"/>
              <a:gd name="connsiteX4137" fmla="*/ 4736442 w 13558941"/>
              <a:gd name="connsiteY4137" fmla="*/ 248429 h 1154859"/>
              <a:gd name="connsiteX4138" fmla="*/ 4722822 w 13558941"/>
              <a:gd name="connsiteY4138" fmla="*/ 250635 h 1154859"/>
              <a:gd name="connsiteX4139" fmla="*/ 4722822 w 13558941"/>
              <a:gd name="connsiteY4139" fmla="*/ 256249 h 1154859"/>
              <a:gd name="connsiteX4140" fmla="*/ 4735367 w 13558941"/>
              <a:gd name="connsiteY4140" fmla="*/ 258254 h 1154859"/>
              <a:gd name="connsiteX4141" fmla="*/ 4399528 w 13558941"/>
              <a:gd name="connsiteY4141" fmla="*/ 257653 h 1154859"/>
              <a:gd name="connsiteX4142" fmla="*/ 4406338 w 13558941"/>
              <a:gd name="connsiteY4142" fmla="*/ 256450 h 1154859"/>
              <a:gd name="connsiteX4143" fmla="*/ 4406338 w 13558941"/>
              <a:gd name="connsiteY4143" fmla="*/ 255046 h 1154859"/>
              <a:gd name="connsiteX4144" fmla="*/ 4399169 w 13558941"/>
              <a:gd name="connsiteY4144" fmla="*/ 254044 h 1154859"/>
              <a:gd name="connsiteX4145" fmla="*/ 4399527 w 13558941"/>
              <a:gd name="connsiteY4145" fmla="*/ 257653 h 1154859"/>
              <a:gd name="connsiteX4146" fmla="*/ 4399528 w 13558941"/>
              <a:gd name="connsiteY4146" fmla="*/ 257653 h 1154859"/>
              <a:gd name="connsiteX4147" fmla="*/ 4426051 w 13558941"/>
              <a:gd name="connsiteY4147" fmla="*/ 257452 h 1154859"/>
              <a:gd name="connsiteX4148" fmla="*/ 4426408 w 13558941"/>
              <a:gd name="connsiteY4148" fmla="*/ 254043 h 1154859"/>
              <a:gd name="connsiteX4149" fmla="*/ 4426051 w 13558941"/>
              <a:gd name="connsiteY4149" fmla="*/ 254043 h 1154859"/>
              <a:gd name="connsiteX4150" fmla="*/ 4418882 w 13558941"/>
              <a:gd name="connsiteY4150" fmla="*/ 255246 h 1154859"/>
              <a:gd name="connsiteX4151" fmla="*/ 4418882 w 13558941"/>
              <a:gd name="connsiteY4151" fmla="*/ 256449 h 1154859"/>
              <a:gd name="connsiteX4152" fmla="*/ 4426051 w 13558941"/>
              <a:gd name="connsiteY4152" fmla="*/ 257452 h 1154859"/>
              <a:gd name="connsiteX4153" fmla="*/ 4407413 w 13558941"/>
              <a:gd name="connsiteY4153" fmla="*/ 256449 h 1154859"/>
              <a:gd name="connsiteX4154" fmla="*/ 4410997 w 13558941"/>
              <a:gd name="connsiteY4154" fmla="*/ 255848 h 1154859"/>
              <a:gd name="connsiteX4155" fmla="*/ 4407413 w 13558941"/>
              <a:gd name="connsiteY4155" fmla="*/ 255247 h 1154859"/>
              <a:gd name="connsiteX4156" fmla="*/ 4407413 w 13558941"/>
              <a:gd name="connsiteY4156" fmla="*/ 256450 h 1154859"/>
              <a:gd name="connsiteX4157" fmla="*/ 4407413 w 13558941"/>
              <a:gd name="connsiteY4157" fmla="*/ 256449 h 1154859"/>
              <a:gd name="connsiteX4158" fmla="*/ 5186617 w 13558941"/>
              <a:gd name="connsiteY4158" fmla="*/ 256449 h 1154859"/>
              <a:gd name="connsiteX4159" fmla="*/ 5221025 w 13558941"/>
              <a:gd name="connsiteY4159" fmla="*/ 251237 h 1154859"/>
              <a:gd name="connsiteX4160" fmla="*/ 5186617 w 13558941"/>
              <a:gd name="connsiteY4160" fmla="*/ 245823 h 1154859"/>
              <a:gd name="connsiteX4161" fmla="*/ 5186617 w 13558941"/>
              <a:gd name="connsiteY4161" fmla="*/ 256449 h 1154859"/>
              <a:gd name="connsiteX4162" fmla="*/ 4417807 w 13558941"/>
              <a:gd name="connsiteY4162" fmla="*/ 256241 h 1154859"/>
              <a:gd name="connsiteX4163" fmla="*/ 4417807 w 13558941"/>
              <a:gd name="connsiteY4163" fmla="*/ 255238 h 1154859"/>
              <a:gd name="connsiteX4164" fmla="*/ 4414940 w 13558941"/>
              <a:gd name="connsiteY4164" fmla="*/ 255839 h 1154859"/>
              <a:gd name="connsiteX4165" fmla="*/ 4417807 w 13558941"/>
              <a:gd name="connsiteY4165" fmla="*/ 256241 h 1154859"/>
              <a:gd name="connsiteX4166" fmla="*/ 4720672 w 13558941"/>
              <a:gd name="connsiteY4166" fmla="*/ 256040 h 1154859"/>
              <a:gd name="connsiteX4167" fmla="*/ 4720672 w 13558941"/>
              <a:gd name="connsiteY4167" fmla="*/ 250827 h 1154859"/>
              <a:gd name="connsiteX4168" fmla="*/ 4703826 w 13558941"/>
              <a:gd name="connsiteY4168" fmla="*/ 253433 h 1154859"/>
              <a:gd name="connsiteX4169" fmla="*/ 4720672 w 13558941"/>
              <a:gd name="connsiteY4169" fmla="*/ 256040 h 1154859"/>
              <a:gd name="connsiteX4170" fmla="*/ 4749704 w 13558941"/>
              <a:gd name="connsiteY4170" fmla="*/ 256040 h 1154859"/>
              <a:gd name="connsiteX4171" fmla="*/ 4767983 w 13558941"/>
              <a:gd name="connsiteY4171" fmla="*/ 253233 h 1154859"/>
              <a:gd name="connsiteX4172" fmla="*/ 4749704 w 13558941"/>
              <a:gd name="connsiteY4172" fmla="*/ 250426 h 1154859"/>
              <a:gd name="connsiteX4173" fmla="*/ 4749704 w 13558941"/>
              <a:gd name="connsiteY4173" fmla="*/ 256040 h 1154859"/>
              <a:gd name="connsiteX4174" fmla="*/ 5135005 w 13558941"/>
              <a:gd name="connsiteY4174" fmla="*/ 256040 h 1154859"/>
              <a:gd name="connsiteX4175" fmla="*/ 5135005 w 13558941"/>
              <a:gd name="connsiteY4175" fmla="*/ 245815 h 1154859"/>
              <a:gd name="connsiteX4176" fmla="*/ 5101313 w 13558941"/>
              <a:gd name="connsiteY4176" fmla="*/ 250627 h 1154859"/>
              <a:gd name="connsiteX4177" fmla="*/ 5135005 w 13558941"/>
              <a:gd name="connsiteY4177" fmla="*/ 256040 h 1154859"/>
              <a:gd name="connsiteX4178" fmla="*/ 4412789 w 13558941"/>
              <a:gd name="connsiteY4178" fmla="*/ 255439 h 1154859"/>
              <a:gd name="connsiteX4179" fmla="*/ 4417807 w 13558941"/>
              <a:gd name="connsiteY4179" fmla="*/ 254637 h 1154859"/>
              <a:gd name="connsiteX4180" fmla="*/ 4418165 w 13558941"/>
              <a:gd name="connsiteY4180" fmla="*/ 252833 h 1154859"/>
              <a:gd name="connsiteX4181" fmla="*/ 4412431 w 13558941"/>
              <a:gd name="connsiteY4181" fmla="*/ 252031 h 1154859"/>
              <a:gd name="connsiteX4182" fmla="*/ 4407413 w 13558941"/>
              <a:gd name="connsiteY4182" fmla="*/ 252833 h 1154859"/>
              <a:gd name="connsiteX4183" fmla="*/ 4407413 w 13558941"/>
              <a:gd name="connsiteY4183" fmla="*/ 254637 h 1154859"/>
              <a:gd name="connsiteX4184" fmla="*/ 4412789 w 13558941"/>
              <a:gd name="connsiteY4184" fmla="*/ 255439 h 1154859"/>
              <a:gd name="connsiteX4185" fmla="*/ 4418883 w 13558941"/>
              <a:gd name="connsiteY4185" fmla="*/ 254637 h 1154859"/>
              <a:gd name="connsiteX4186" fmla="*/ 4424259 w 13558941"/>
              <a:gd name="connsiteY4186" fmla="*/ 253836 h 1154859"/>
              <a:gd name="connsiteX4187" fmla="*/ 4418883 w 13558941"/>
              <a:gd name="connsiteY4187" fmla="*/ 253034 h 1154859"/>
              <a:gd name="connsiteX4188" fmla="*/ 4418883 w 13558941"/>
              <a:gd name="connsiteY4188" fmla="*/ 254638 h 1154859"/>
              <a:gd name="connsiteX4189" fmla="*/ 4418883 w 13558941"/>
              <a:gd name="connsiteY4189" fmla="*/ 254637 h 1154859"/>
              <a:gd name="connsiteX4190" fmla="*/ 4406338 w 13558941"/>
              <a:gd name="connsiteY4190" fmla="*/ 254438 h 1154859"/>
              <a:gd name="connsiteX4191" fmla="*/ 4406338 w 13558941"/>
              <a:gd name="connsiteY4191" fmla="*/ 252834 h 1154859"/>
              <a:gd name="connsiteX4192" fmla="*/ 4400962 w 13558941"/>
              <a:gd name="connsiteY4192" fmla="*/ 253635 h 1154859"/>
              <a:gd name="connsiteX4193" fmla="*/ 4406338 w 13558941"/>
              <a:gd name="connsiteY4193" fmla="*/ 254437 h 1154859"/>
              <a:gd name="connsiteX4194" fmla="*/ 4406338 w 13558941"/>
              <a:gd name="connsiteY4194" fmla="*/ 254438 h 1154859"/>
              <a:gd name="connsiteX4195" fmla="*/ 4426051 w 13558941"/>
              <a:gd name="connsiteY4195" fmla="*/ 253636 h 1154859"/>
              <a:gd name="connsiteX4196" fmla="*/ 4426409 w 13558941"/>
              <a:gd name="connsiteY4196" fmla="*/ 253636 h 1154859"/>
              <a:gd name="connsiteX4197" fmla="*/ 4426409 w 13558941"/>
              <a:gd name="connsiteY4197" fmla="*/ 249827 h 1154859"/>
              <a:gd name="connsiteX4198" fmla="*/ 4418882 w 13558941"/>
              <a:gd name="connsiteY4198" fmla="*/ 251030 h 1154859"/>
              <a:gd name="connsiteX4199" fmla="*/ 4418882 w 13558941"/>
              <a:gd name="connsiteY4199" fmla="*/ 252433 h 1154859"/>
              <a:gd name="connsiteX4200" fmla="*/ 4426051 w 13558941"/>
              <a:gd name="connsiteY4200" fmla="*/ 253636 h 1154859"/>
              <a:gd name="connsiteX4201" fmla="*/ 4399170 w 13558941"/>
              <a:gd name="connsiteY4201" fmla="*/ 253436 h 1154859"/>
              <a:gd name="connsiteX4202" fmla="*/ 4406338 w 13558941"/>
              <a:gd name="connsiteY4202" fmla="*/ 252434 h 1154859"/>
              <a:gd name="connsiteX4203" fmla="*/ 4406338 w 13558941"/>
              <a:gd name="connsiteY4203" fmla="*/ 251030 h 1154859"/>
              <a:gd name="connsiteX4204" fmla="*/ 4398811 w 13558941"/>
              <a:gd name="connsiteY4204" fmla="*/ 250028 h 1154859"/>
              <a:gd name="connsiteX4205" fmla="*/ 4399169 w 13558941"/>
              <a:gd name="connsiteY4205" fmla="*/ 253437 h 1154859"/>
              <a:gd name="connsiteX4206" fmla="*/ 4399170 w 13558941"/>
              <a:gd name="connsiteY4206" fmla="*/ 253436 h 1154859"/>
              <a:gd name="connsiteX4207" fmla="*/ 4700600 w 13558941"/>
              <a:gd name="connsiteY4207" fmla="*/ 253035 h 1154859"/>
              <a:gd name="connsiteX4208" fmla="*/ 4720672 w 13558941"/>
              <a:gd name="connsiteY4208" fmla="*/ 249827 h 1154859"/>
              <a:gd name="connsiteX4209" fmla="*/ 4720672 w 13558941"/>
              <a:gd name="connsiteY4209" fmla="*/ 246018 h 1154859"/>
              <a:gd name="connsiteX4210" fmla="*/ 4699884 w 13558941"/>
              <a:gd name="connsiteY4210" fmla="*/ 243010 h 1154859"/>
              <a:gd name="connsiteX4211" fmla="*/ 4700600 w 13558941"/>
              <a:gd name="connsiteY4211" fmla="*/ 253035 h 1154859"/>
              <a:gd name="connsiteX4212" fmla="*/ 6225676 w 13558941"/>
              <a:gd name="connsiteY4212" fmla="*/ 252633 h 1154859"/>
              <a:gd name="connsiteX4213" fmla="*/ 6241805 w 13558941"/>
              <a:gd name="connsiteY4213" fmla="*/ 240002 h 1154859"/>
              <a:gd name="connsiteX4214" fmla="*/ 6245030 w 13558941"/>
              <a:gd name="connsiteY4214" fmla="*/ 220755 h 1154859"/>
              <a:gd name="connsiteX4215" fmla="*/ 6293059 w 13558941"/>
              <a:gd name="connsiteY4215" fmla="*/ 222559 h 1154859"/>
              <a:gd name="connsiteX4216" fmla="*/ 6286607 w 13558941"/>
              <a:gd name="connsiteY4216" fmla="*/ 213737 h 1154859"/>
              <a:gd name="connsiteX4217" fmla="*/ 6252916 w 13558941"/>
              <a:gd name="connsiteY4217" fmla="*/ 185066 h 1154859"/>
              <a:gd name="connsiteX4218" fmla="*/ 6250407 w 13558941"/>
              <a:gd name="connsiteY4218" fmla="*/ 185868 h 1154859"/>
              <a:gd name="connsiteX4219" fmla="*/ 6248615 w 13558941"/>
              <a:gd name="connsiteY4219" fmla="*/ 186871 h 1154859"/>
              <a:gd name="connsiteX4220" fmla="*/ 6233919 w 13558941"/>
              <a:gd name="connsiteY4220" fmla="*/ 224764 h 1154859"/>
              <a:gd name="connsiteX4221" fmla="*/ 6224600 w 13558941"/>
              <a:gd name="connsiteY4221" fmla="*/ 248022 h 1154859"/>
              <a:gd name="connsiteX4222" fmla="*/ 6225675 w 13558941"/>
              <a:gd name="connsiteY4222" fmla="*/ 252633 h 1154859"/>
              <a:gd name="connsiteX4223" fmla="*/ 6225676 w 13558941"/>
              <a:gd name="connsiteY4223" fmla="*/ 252633 h 1154859"/>
              <a:gd name="connsiteX4224" fmla="*/ 4418166 w 13558941"/>
              <a:gd name="connsiteY4224" fmla="*/ 252434 h 1154859"/>
              <a:gd name="connsiteX4225" fmla="*/ 4418166 w 13558941"/>
              <a:gd name="connsiteY4225" fmla="*/ 251231 h 1154859"/>
              <a:gd name="connsiteX4226" fmla="*/ 4414223 w 13558941"/>
              <a:gd name="connsiteY4226" fmla="*/ 251832 h 1154859"/>
              <a:gd name="connsiteX4227" fmla="*/ 4418166 w 13558941"/>
              <a:gd name="connsiteY4227" fmla="*/ 252433 h 1154859"/>
              <a:gd name="connsiteX4228" fmla="*/ 4418166 w 13558941"/>
              <a:gd name="connsiteY4228" fmla="*/ 252434 h 1154859"/>
              <a:gd name="connsiteX4229" fmla="*/ 4770134 w 13558941"/>
              <a:gd name="connsiteY4229" fmla="*/ 252434 h 1154859"/>
              <a:gd name="connsiteX4230" fmla="*/ 4770851 w 13558941"/>
              <a:gd name="connsiteY4230" fmla="*/ 243211 h 1154859"/>
              <a:gd name="connsiteX4231" fmla="*/ 4749704 w 13558941"/>
              <a:gd name="connsiteY4231" fmla="*/ 246419 h 1154859"/>
              <a:gd name="connsiteX4232" fmla="*/ 4749704 w 13558941"/>
              <a:gd name="connsiteY4232" fmla="*/ 249427 h 1154859"/>
              <a:gd name="connsiteX4233" fmla="*/ 4770134 w 13558941"/>
              <a:gd name="connsiteY4233" fmla="*/ 252434 h 1154859"/>
              <a:gd name="connsiteX4234" fmla="*/ 4407413 w 13558941"/>
              <a:gd name="connsiteY4234" fmla="*/ 252234 h 1154859"/>
              <a:gd name="connsiteX4235" fmla="*/ 4410639 w 13558941"/>
              <a:gd name="connsiteY4235" fmla="*/ 251833 h 1154859"/>
              <a:gd name="connsiteX4236" fmla="*/ 4407413 w 13558941"/>
              <a:gd name="connsiteY4236" fmla="*/ 251232 h 1154859"/>
              <a:gd name="connsiteX4237" fmla="*/ 4407413 w 13558941"/>
              <a:gd name="connsiteY4237" fmla="*/ 252234 h 1154859"/>
              <a:gd name="connsiteX4238" fmla="*/ 4412431 w 13558941"/>
              <a:gd name="connsiteY4238" fmla="*/ 251433 h 1154859"/>
              <a:gd name="connsiteX4239" fmla="*/ 4418166 w 13558941"/>
              <a:gd name="connsiteY4239" fmla="*/ 250631 h 1154859"/>
              <a:gd name="connsiteX4240" fmla="*/ 4418166 w 13558941"/>
              <a:gd name="connsiteY4240" fmla="*/ 248426 h 1154859"/>
              <a:gd name="connsiteX4241" fmla="*/ 4413148 w 13558941"/>
              <a:gd name="connsiteY4241" fmla="*/ 247624 h 1154859"/>
              <a:gd name="connsiteX4242" fmla="*/ 4407055 w 13558941"/>
              <a:gd name="connsiteY4242" fmla="*/ 248426 h 1154859"/>
              <a:gd name="connsiteX4243" fmla="*/ 4407413 w 13558941"/>
              <a:gd name="connsiteY4243" fmla="*/ 250831 h 1154859"/>
              <a:gd name="connsiteX4244" fmla="*/ 4412431 w 13558941"/>
              <a:gd name="connsiteY4244" fmla="*/ 251432 h 1154859"/>
              <a:gd name="connsiteX4245" fmla="*/ 4412431 w 13558941"/>
              <a:gd name="connsiteY4245" fmla="*/ 251433 h 1154859"/>
              <a:gd name="connsiteX4246" fmla="*/ 4406338 w 13558941"/>
              <a:gd name="connsiteY4246" fmla="*/ 250631 h 1154859"/>
              <a:gd name="connsiteX4247" fmla="*/ 4406338 w 13558941"/>
              <a:gd name="connsiteY4247" fmla="*/ 248626 h 1154859"/>
              <a:gd name="connsiteX4248" fmla="*/ 4399886 w 13558941"/>
              <a:gd name="connsiteY4248" fmla="*/ 249628 h 1154859"/>
              <a:gd name="connsiteX4249" fmla="*/ 4406338 w 13558941"/>
              <a:gd name="connsiteY4249" fmla="*/ 250631 h 1154859"/>
              <a:gd name="connsiteX4250" fmla="*/ 4418883 w 13558941"/>
              <a:gd name="connsiteY4250" fmla="*/ 250431 h 1154859"/>
              <a:gd name="connsiteX4251" fmla="*/ 4425334 w 13558941"/>
              <a:gd name="connsiteY4251" fmla="*/ 249429 h 1154859"/>
              <a:gd name="connsiteX4252" fmla="*/ 4418883 w 13558941"/>
              <a:gd name="connsiteY4252" fmla="*/ 248627 h 1154859"/>
              <a:gd name="connsiteX4253" fmla="*/ 4418883 w 13558941"/>
              <a:gd name="connsiteY4253" fmla="*/ 250432 h 1154859"/>
              <a:gd name="connsiteX4254" fmla="*/ 4418883 w 13558941"/>
              <a:gd name="connsiteY4254" fmla="*/ 250431 h 1154859"/>
              <a:gd name="connsiteX4255" fmla="*/ 5225685 w 13558941"/>
              <a:gd name="connsiteY4255" fmla="*/ 250231 h 1154859"/>
              <a:gd name="connsiteX4256" fmla="*/ 5227119 w 13558941"/>
              <a:gd name="connsiteY4256" fmla="*/ 231785 h 1154859"/>
              <a:gd name="connsiteX4257" fmla="*/ 5186617 w 13558941"/>
              <a:gd name="connsiteY4257" fmla="*/ 237800 h 1154859"/>
              <a:gd name="connsiteX4258" fmla="*/ 5186617 w 13558941"/>
              <a:gd name="connsiteY4258" fmla="*/ 244015 h 1154859"/>
              <a:gd name="connsiteX4259" fmla="*/ 5225685 w 13558941"/>
              <a:gd name="connsiteY4259" fmla="*/ 250231 h 1154859"/>
              <a:gd name="connsiteX4260" fmla="*/ 4722464 w 13558941"/>
              <a:gd name="connsiteY4260" fmla="*/ 249630 h 1154859"/>
              <a:gd name="connsiteX4261" fmla="*/ 4733217 w 13558941"/>
              <a:gd name="connsiteY4261" fmla="*/ 248026 h 1154859"/>
              <a:gd name="connsiteX4262" fmla="*/ 4722464 w 13558941"/>
              <a:gd name="connsiteY4262" fmla="*/ 246422 h 1154859"/>
              <a:gd name="connsiteX4263" fmla="*/ 4722464 w 13558941"/>
              <a:gd name="connsiteY4263" fmla="*/ 249630 h 1154859"/>
              <a:gd name="connsiteX4264" fmla="*/ 5096654 w 13558941"/>
              <a:gd name="connsiteY4264" fmla="*/ 249630 h 1154859"/>
              <a:gd name="connsiteX4265" fmla="*/ 5135005 w 13558941"/>
              <a:gd name="connsiteY4265" fmla="*/ 243815 h 1154859"/>
              <a:gd name="connsiteX4266" fmla="*/ 5135005 w 13558941"/>
              <a:gd name="connsiteY4266" fmla="*/ 238001 h 1154859"/>
              <a:gd name="connsiteX4267" fmla="*/ 5095579 w 13558941"/>
              <a:gd name="connsiteY4267" fmla="*/ 231986 h 1154859"/>
              <a:gd name="connsiteX4268" fmla="*/ 5096654 w 13558941"/>
              <a:gd name="connsiteY4268" fmla="*/ 249630 h 1154859"/>
              <a:gd name="connsiteX4269" fmla="*/ 4398811 w 13558941"/>
              <a:gd name="connsiteY4269" fmla="*/ 249226 h 1154859"/>
              <a:gd name="connsiteX4270" fmla="*/ 4406338 w 13558941"/>
              <a:gd name="connsiteY4270" fmla="*/ 248224 h 1154859"/>
              <a:gd name="connsiteX4271" fmla="*/ 4406338 w 13558941"/>
              <a:gd name="connsiteY4271" fmla="*/ 246620 h 1154859"/>
              <a:gd name="connsiteX4272" fmla="*/ 4398453 w 13558941"/>
              <a:gd name="connsiteY4272" fmla="*/ 245417 h 1154859"/>
              <a:gd name="connsiteX4273" fmla="*/ 4398811 w 13558941"/>
              <a:gd name="connsiteY4273" fmla="*/ 249226 h 1154859"/>
              <a:gd name="connsiteX4274" fmla="*/ 4426768 w 13558941"/>
              <a:gd name="connsiteY4274" fmla="*/ 249226 h 1154859"/>
              <a:gd name="connsiteX4275" fmla="*/ 4426768 w 13558941"/>
              <a:gd name="connsiteY4275" fmla="*/ 245617 h 1154859"/>
              <a:gd name="connsiteX4276" fmla="*/ 4418883 w 13558941"/>
              <a:gd name="connsiteY4276" fmla="*/ 246820 h 1154859"/>
              <a:gd name="connsiteX4277" fmla="*/ 4418883 w 13558941"/>
              <a:gd name="connsiteY4277" fmla="*/ 248023 h 1154859"/>
              <a:gd name="connsiteX4278" fmla="*/ 4426768 w 13558941"/>
              <a:gd name="connsiteY4278" fmla="*/ 249226 h 1154859"/>
              <a:gd name="connsiteX4279" fmla="*/ 4747912 w 13558941"/>
              <a:gd name="connsiteY4279" fmla="*/ 249025 h 1154859"/>
              <a:gd name="connsiteX4280" fmla="*/ 4747912 w 13558941"/>
              <a:gd name="connsiteY4280" fmla="*/ 246820 h 1154859"/>
              <a:gd name="connsiteX4281" fmla="*/ 4740385 w 13558941"/>
              <a:gd name="connsiteY4281" fmla="*/ 248023 h 1154859"/>
              <a:gd name="connsiteX4282" fmla="*/ 4747912 w 13558941"/>
              <a:gd name="connsiteY4282" fmla="*/ 249025 h 1154859"/>
              <a:gd name="connsiteX4283" fmla="*/ 4407055 w 13558941"/>
              <a:gd name="connsiteY4283" fmla="*/ 248023 h 1154859"/>
              <a:gd name="connsiteX4284" fmla="*/ 4410997 w 13558941"/>
              <a:gd name="connsiteY4284" fmla="*/ 247422 h 1154859"/>
              <a:gd name="connsiteX4285" fmla="*/ 4407055 w 13558941"/>
              <a:gd name="connsiteY4285" fmla="*/ 246821 h 1154859"/>
              <a:gd name="connsiteX4286" fmla="*/ 4407055 w 13558941"/>
              <a:gd name="connsiteY4286" fmla="*/ 248024 h 1154859"/>
              <a:gd name="connsiteX4287" fmla="*/ 4407055 w 13558941"/>
              <a:gd name="connsiteY4287" fmla="*/ 248023 h 1154859"/>
              <a:gd name="connsiteX4288" fmla="*/ 4418166 w 13558941"/>
              <a:gd name="connsiteY4288" fmla="*/ 247822 h 1154859"/>
              <a:gd name="connsiteX4289" fmla="*/ 4418166 w 13558941"/>
              <a:gd name="connsiteY4289" fmla="*/ 246820 h 1154859"/>
              <a:gd name="connsiteX4290" fmla="*/ 4414940 w 13558941"/>
              <a:gd name="connsiteY4290" fmla="*/ 247421 h 1154859"/>
              <a:gd name="connsiteX4291" fmla="*/ 4418166 w 13558941"/>
              <a:gd name="connsiteY4291" fmla="*/ 247822 h 1154859"/>
              <a:gd name="connsiteX4292" fmla="*/ 4736801 w 13558941"/>
              <a:gd name="connsiteY4292" fmla="*/ 247421 h 1154859"/>
              <a:gd name="connsiteX4293" fmla="*/ 4747912 w 13558941"/>
              <a:gd name="connsiteY4293" fmla="*/ 245616 h 1154859"/>
              <a:gd name="connsiteX4294" fmla="*/ 4747912 w 13558941"/>
              <a:gd name="connsiteY4294" fmla="*/ 239601 h 1154859"/>
              <a:gd name="connsiteX4295" fmla="*/ 4734650 w 13558941"/>
              <a:gd name="connsiteY4295" fmla="*/ 237596 h 1154859"/>
              <a:gd name="connsiteX4296" fmla="*/ 4722106 w 13558941"/>
              <a:gd name="connsiteY4296" fmla="*/ 239401 h 1154859"/>
              <a:gd name="connsiteX4297" fmla="*/ 4722464 w 13558941"/>
              <a:gd name="connsiteY4297" fmla="*/ 245215 h 1154859"/>
              <a:gd name="connsiteX4298" fmla="*/ 4736800 w 13558941"/>
              <a:gd name="connsiteY4298" fmla="*/ 247421 h 1154859"/>
              <a:gd name="connsiteX4299" fmla="*/ 4736801 w 13558941"/>
              <a:gd name="connsiteY4299" fmla="*/ 247421 h 1154859"/>
              <a:gd name="connsiteX4300" fmla="*/ 4412789 w 13558941"/>
              <a:gd name="connsiteY4300" fmla="*/ 247019 h 1154859"/>
              <a:gd name="connsiteX4301" fmla="*/ 4418166 w 13558941"/>
              <a:gd name="connsiteY4301" fmla="*/ 246218 h 1154859"/>
              <a:gd name="connsiteX4302" fmla="*/ 4418166 w 13558941"/>
              <a:gd name="connsiteY4302" fmla="*/ 244213 h 1154859"/>
              <a:gd name="connsiteX4303" fmla="*/ 4412431 w 13558941"/>
              <a:gd name="connsiteY4303" fmla="*/ 243210 h 1154859"/>
              <a:gd name="connsiteX4304" fmla="*/ 4407055 w 13558941"/>
              <a:gd name="connsiteY4304" fmla="*/ 244012 h 1154859"/>
              <a:gd name="connsiteX4305" fmla="*/ 4407055 w 13558941"/>
              <a:gd name="connsiteY4305" fmla="*/ 246217 h 1154859"/>
              <a:gd name="connsiteX4306" fmla="*/ 4412789 w 13558941"/>
              <a:gd name="connsiteY4306" fmla="*/ 247019 h 1154859"/>
              <a:gd name="connsiteX4307" fmla="*/ 4419241 w 13558941"/>
              <a:gd name="connsiteY4307" fmla="*/ 246218 h 1154859"/>
              <a:gd name="connsiteX4308" fmla="*/ 4425334 w 13558941"/>
              <a:gd name="connsiteY4308" fmla="*/ 245215 h 1154859"/>
              <a:gd name="connsiteX4309" fmla="*/ 4419241 w 13558941"/>
              <a:gd name="connsiteY4309" fmla="*/ 244213 h 1154859"/>
              <a:gd name="connsiteX4310" fmla="*/ 4419241 w 13558941"/>
              <a:gd name="connsiteY4310" fmla="*/ 246218 h 1154859"/>
              <a:gd name="connsiteX4311" fmla="*/ 4406338 w 13558941"/>
              <a:gd name="connsiteY4311" fmla="*/ 246018 h 1154859"/>
              <a:gd name="connsiteX4312" fmla="*/ 4406338 w 13558941"/>
              <a:gd name="connsiteY4312" fmla="*/ 244213 h 1154859"/>
              <a:gd name="connsiteX4313" fmla="*/ 4399886 w 13558941"/>
              <a:gd name="connsiteY4313" fmla="*/ 245216 h 1154859"/>
              <a:gd name="connsiteX4314" fmla="*/ 4406338 w 13558941"/>
              <a:gd name="connsiteY4314" fmla="*/ 246018 h 1154859"/>
              <a:gd name="connsiteX4315" fmla="*/ 4749704 w 13558941"/>
              <a:gd name="connsiteY4315" fmla="*/ 245417 h 1154859"/>
              <a:gd name="connsiteX4316" fmla="*/ 4768700 w 13558941"/>
              <a:gd name="connsiteY4316" fmla="*/ 242610 h 1154859"/>
              <a:gd name="connsiteX4317" fmla="*/ 4749704 w 13558941"/>
              <a:gd name="connsiteY4317" fmla="*/ 239803 h 1154859"/>
              <a:gd name="connsiteX4318" fmla="*/ 4749704 w 13558941"/>
              <a:gd name="connsiteY4318" fmla="*/ 245417 h 1154859"/>
              <a:gd name="connsiteX4319" fmla="*/ 4426768 w 13558941"/>
              <a:gd name="connsiteY4319" fmla="*/ 245015 h 1154859"/>
              <a:gd name="connsiteX4320" fmla="*/ 4427126 w 13558941"/>
              <a:gd name="connsiteY4320" fmla="*/ 241006 h 1154859"/>
              <a:gd name="connsiteX4321" fmla="*/ 4419241 w 13558941"/>
              <a:gd name="connsiteY4321" fmla="*/ 242209 h 1154859"/>
              <a:gd name="connsiteX4322" fmla="*/ 4419241 w 13558941"/>
              <a:gd name="connsiteY4322" fmla="*/ 243812 h 1154859"/>
              <a:gd name="connsiteX4323" fmla="*/ 4426767 w 13558941"/>
              <a:gd name="connsiteY4323" fmla="*/ 245015 h 1154859"/>
              <a:gd name="connsiteX4324" fmla="*/ 4426768 w 13558941"/>
              <a:gd name="connsiteY4324" fmla="*/ 245015 h 1154859"/>
              <a:gd name="connsiteX4325" fmla="*/ 4720672 w 13558941"/>
              <a:gd name="connsiteY4325" fmla="*/ 245015 h 1154859"/>
              <a:gd name="connsiteX4326" fmla="*/ 4720314 w 13558941"/>
              <a:gd name="connsiteY4326" fmla="*/ 239803 h 1154859"/>
              <a:gd name="connsiteX4327" fmla="*/ 4703110 w 13558941"/>
              <a:gd name="connsiteY4327" fmla="*/ 242409 h 1154859"/>
              <a:gd name="connsiteX4328" fmla="*/ 4720673 w 13558941"/>
              <a:gd name="connsiteY4328" fmla="*/ 245015 h 1154859"/>
              <a:gd name="connsiteX4329" fmla="*/ 4720672 w 13558941"/>
              <a:gd name="connsiteY4329" fmla="*/ 245015 h 1154859"/>
              <a:gd name="connsiteX4330" fmla="*/ 4398453 w 13558941"/>
              <a:gd name="connsiteY4330" fmla="*/ 244816 h 1154859"/>
              <a:gd name="connsiteX4331" fmla="*/ 4406338 w 13558941"/>
              <a:gd name="connsiteY4331" fmla="*/ 243613 h 1154859"/>
              <a:gd name="connsiteX4332" fmla="*/ 4405980 w 13558941"/>
              <a:gd name="connsiteY4332" fmla="*/ 242410 h 1154859"/>
              <a:gd name="connsiteX4333" fmla="*/ 4398095 w 13558941"/>
              <a:gd name="connsiteY4333" fmla="*/ 241207 h 1154859"/>
              <a:gd name="connsiteX4334" fmla="*/ 4398453 w 13558941"/>
              <a:gd name="connsiteY4334" fmla="*/ 244816 h 1154859"/>
              <a:gd name="connsiteX4335" fmla="*/ 4407055 w 13558941"/>
              <a:gd name="connsiteY4335" fmla="*/ 243613 h 1154859"/>
              <a:gd name="connsiteX4336" fmla="*/ 4410639 w 13558941"/>
              <a:gd name="connsiteY4336" fmla="*/ 243012 h 1154859"/>
              <a:gd name="connsiteX4337" fmla="*/ 4407055 w 13558941"/>
              <a:gd name="connsiteY4337" fmla="*/ 242411 h 1154859"/>
              <a:gd name="connsiteX4338" fmla="*/ 4407055 w 13558941"/>
              <a:gd name="connsiteY4338" fmla="*/ 243614 h 1154859"/>
              <a:gd name="connsiteX4339" fmla="*/ 4407055 w 13558941"/>
              <a:gd name="connsiteY4339" fmla="*/ 243613 h 1154859"/>
              <a:gd name="connsiteX4340" fmla="*/ 4418166 w 13558941"/>
              <a:gd name="connsiteY4340" fmla="*/ 243613 h 1154859"/>
              <a:gd name="connsiteX4341" fmla="*/ 4418166 w 13558941"/>
              <a:gd name="connsiteY4341" fmla="*/ 242410 h 1154859"/>
              <a:gd name="connsiteX4342" fmla="*/ 4414223 w 13558941"/>
              <a:gd name="connsiteY4342" fmla="*/ 243011 h 1154859"/>
              <a:gd name="connsiteX4343" fmla="*/ 4418166 w 13558941"/>
              <a:gd name="connsiteY4343" fmla="*/ 243612 h 1154859"/>
              <a:gd name="connsiteX4344" fmla="*/ 4418166 w 13558941"/>
              <a:gd name="connsiteY4344" fmla="*/ 243613 h 1154859"/>
              <a:gd name="connsiteX4345" fmla="*/ 5183750 w 13558941"/>
              <a:gd name="connsiteY4345" fmla="*/ 243613 h 1154859"/>
              <a:gd name="connsiteX4346" fmla="*/ 5183750 w 13558941"/>
              <a:gd name="connsiteY4346" fmla="*/ 238400 h 1154859"/>
              <a:gd name="connsiteX4347" fmla="*/ 5166187 w 13558941"/>
              <a:gd name="connsiteY4347" fmla="*/ 241007 h 1154859"/>
              <a:gd name="connsiteX4348" fmla="*/ 5183750 w 13558941"/>
              <a:gd name="connsiteY4348" fmla="*/ 243613 h 1154859"/>
              <a:gd name="connsiteX4349" fmla="*/ 5138231 w 13558941"/>
              <a:gd name="connsiteY4349" fmla="*/ 243413 h 1154859"/>
              <a:gd name="connsiteX4350" fmla="*/ 5154360 w 13558941"/>
              <a:gd name="connsiteY4350" fmla="*/ 241007 h 1154859"/>
              <a:gd name="connsiteX4351" fmla="*/ 5137872 w 13558941"/>
              <a:gd name="connsiteY4351" fmla="*/ 238602 h 1154859"/>
              <a:gd name="connsiteX4352" fmla="*/ 5138230 w 13558941"/>
              <a:gd name="connsiteY4352" fmla="*/ 243413 h 1154859"/>
              <a:gd name="connsiteX4353" fmla="*/ 5138231 w 13558941"/>
              <a:gd name="connsiteY4353" fmla="*/ 243413 h 1154859"/>
              <a:gd name="connsiteX4354" fmla="*/ 4412431 w 13558941"/>
              <a:gd name="connsiteY4354" fmla="*/ 242812 h 1154859"/>
              <a:gd name="connsiteX4355" fmla="*/ 4418166 w 13558941"/>
              <a:gd name="connsiteY4355" fmla="*/ 241810 h 1154859"/>
              <a:gd name="connsiteX4356" fmla="*/ 4418166 w 13558941"/>
              <a:gd name="connsiteY4356" fmla="*/ 239605 h 1154859"/>
              <a:gd name="connsiteX4357" fmla="*/ 4412789 w 13558941"/>
              <a:gd name="connsiteY4357" fmla="*/ 238803 h 1154859"/>
              <a:gd name="connsiteX4358" fmla="*/ 4407055 w 13558941"/>
              <a:gd name="connsiteY4358" fmla="*/ 239605 h 1154859"/>
              <a:gd name="connsiteX4359" fmla="*/ 4407055 w 13558941"/>
              <a:gd name="connsiteY4359" fmla="*/ 242010 h 1154859"/>
              <a:gd name="connsiteX4360" fmla="*/ 4412431 w 13558941"/>
              <a:gd name="connsiteY4360" fmla="*/ 242812 h 1154859"/>
              <a:gd name="connsiteX4361" fmla="*/ 4405979 w 13558941"/>
              <a:gd name="connsiteY4361" fmla="*/ 241810 h 1154859"/>
              <a:gd name="connsiteX4362" fmla="*/ 4405979 w 13558941"/>
              <a:gd name="connsiteY4362" fmla="*/ 239805 h 1154859"/>
              <a:gd name="connsiteX4363" fmla="*/ 4399528 w 13558941"/>
              <a:gd name="connsiteY4363" fmla="*/ 240807 h 1154859"/>
              <a:gd name="connsiteX4364" fmla="*/ 4405979 w 13558941"/>
              <a:gd name="connsiteY4364" fmla="*/ 241810 h 1154859"/>
              <a:gd name="connsiteX4365" fmla="*/ 4699884 w 13558941"/>
              <a:gd name="connsiteY4365" fmla="*/ 241810 h 1154859"/>
              <a:gd name="connsiteX4366" fmla="*/ 4720313 w 13558941"/>
              <a:gd name="connsiteY4366" fmla="*/ 238802 h 1154859"/>
              <a:gd name="connsiteX4367" fmla="*/ 4720313 w 13558941"/>
              <a:gd name="connsiteY4367" fmla="*/ 235595 h 1154859"/>
              <a:gd name="connsiteX4368" fmla="*/ 4699167 w 13558941"/>
              <a:gd name="connsiteY4368" fmla="*/ 232387 h 1154859"/>
              <a:gd name="connsiteX4369" fmla="*/ 4699884 w 13558941"/>
              <a:gd name="connsiteY4369" fmla="*/ 241810 h 1154859"/>
              <a:gd name="connsiteX4370" fmla="*/ 4770851 w 13558941"/>
              <a:gd name="connsiteY4370" fmla="*/ 241810 h 1154859"/>
              <a:gd name="connsiteX4371" fmla="*/ 4771567 w 13558941"/>
              <a:gd name="connsiteY4371" fmla="*/ 231986 h 1154859"/>
              <a:gd name="connsiteX4372" fmla="*/ 4749704 w 13558941"/>
              <a:gd name="connsiteY4372" fmla="*/ 235394 h 1154859"/>
              <a:gd name="connsiteX4373" fmla="*/ 4749704 w 13558941"/>
              <a:gd name="connsiteY4373" fmla="*/ 238802 h 1154859"/>
              <a:gd name="connsiteX4374" fmla="*/ 4770851 w 13558941"/>
              <a:gd name="connsiteY4374" fmla="*/ 241810 h 1154859"/>
              <a:gd name="connsiteX4375" fmla="*/ 4419241 w 13558941"/>
              <a:gd name="connsiteY4375" fmla="*/ 241610 h 1154859"/>
              <a:gd name="connsiteX4376" fmla="*/ 4425693 w 13558941"/>
              <a:gd name="connsiteY4376" fmla="*/ 240608 h 1154859"/>
              <a:gd name="connsiteX4377" fmla="*/ 4419241 w 13558941"/>
              <a:gd name="connsiteY4377" fmla="*/ 239606 h 1154859"/>
              <a:gd name="connsiteX4378" fmla="*/ 4419241 w 13558941"/>
              <a:gd name="connsiteY4378" fmla="*/ 241611 h 1154859"/>
              <a:gd name="connsiteX4379" fmla="*/ 4419241 w 13558941"/>
              <a:gd name="connsiteY4379" fmla="*/ 241610 h 1154859"/>
              <a:gd name="connsiteX4380" fmla="*/ 2522843 w 13558941"/>
              <a:gd name="connsiteY4380" fmla="*/ 240809 h 1154859"/>
              <a:gd name="connsiteX4381" fmla="*/ 2525710 w 13558941"/>
              <a:gd name="connsiteY4381" fmla="*/ 219356 h 1154859"/>
              <a:gd name="connsiteX4382" fmla="*/ 2526068 w 13558941"/>
              <a:gd name="connsiteY4382" fmla="*/ 186675 h 1154859"/>
              <a:gd name="connsiteX4383" fmla="*/ 2521767 w 13558941"/>
              <a:gd name="connsiteY4383" fmla="*/ 198504 h 1154859"/>
              <a:gd name="connsiteX4384" fmla="*/ 2517825 w 13558941"/>
              <a:gd name="connsiteY4384" fmla="*/ 231185 h 1154859"/>
              <a:gd name="connsiteX4385" fmla="*/ 2522843 w 13558941"/>
              <a:gd name="connsiteY4385" fmla="*/ 240809 h 1154859"/>
              <a:gd name="connsiteX4386" fmla="*/ 3686632 w 13558941"/>
              <a:gd name="connsiteY4386" fmla="*/ 240407 h 1154859"/>
              <a:gd name="connsiteX4387" fmla="*/ 3703119 w 13558941"/>
              <a:gd name="connsiteY4387" fmla="*/ 227776 h 1154859"/>
              <a:gd name="connsiteX4388" fmla="*/ 3705986 w 13558941"/>
              <a:gd name="connsiteY4388" fmla="*/ 208528 h 1154859"/>
              <a:gd name="connsiteX4389" fmla="*/ 3754373 w 13558941"/>
              <a:gd name="connsiteY4389" fmla="*/ 210333 h 1154859"/>
              <a:gd name="connsiteX4390" fmla="*/ 3747563 w 13558941"/>
              <a:gd name="connsiteY4390" fmla="*/ 201311 h 1154859"/>
              <a:gd name="connsiteX4391" fmla="*/ 3714230 w 13558941"/>
              <a:gd name="connsiteY4391" fmla="*/ 172640 h 1154859"/>
              <a:gd name="connsiteX4392" fmla="*/ 3711363 w 13558941"/>
              <a:gd name="connsiteY4392" fmla="*/ 173441 h 1154859"/>
              <a:gd name="connsiteX4393" fmla="*/ 3709570 w 13558941"/>
              <a:gd name="connsiteY4393" fmla="*/ 174444 h 1154859"/>
              <a:gd name="connsiteX4394" fmla="*/ 3694875 w 13558941"/>
              <a:gd name="connsiteY4394" fmla="*/ 212538 h 1154859"/>
              <a:gd name="connsiteX4395" fmla="*/ 3685556 w 13558941"/>
              <a:gd name="connsiteY4395" fmla="*/ 235796 h 1154859"/>
              <a:gd name="connsiteX4396" fmla="*/ 3686631 w 13558941"/>
              <a:gd name="connsiteY4396" fmla="*/ 240407 h 1154859"/>
              <a:gd name="connsiteX4397" fmla="*/ 3686632 w 13558941"/>
              <a:gd name="connsiteY4397" fmla="*/ 240407 h 1154859"/>
              <a:gd name="connsiteX4398" fmla="*/ 4398094 w 13558941"/>
              <a:gd name="connsiteY4398" fmla="*/ 240407 h 1154859"/>
              <a:gd name="connsiteX4399" fmla="*/ 4405979 w 13558941"/>
              <a:gd name="connsiteY4399" fmla="*/ 239204 h 1154859"/>
              <a:gd name="connsiteX4400" fmla="*/ 4405979 w 13558941"/>
              <a:gd name="connsiteY4400" fmla="*/ 237801 h 1154859"/>
              <a:gd name="connsiteX4401" fmla="*/ 4397736 w 13558941"/>
              <a:gd name="connsiteY4401" fmla="*/ 236598 h 1154859"/>
              <a:gd name="connsiteX4402" fmla="*/ 4398094 w 13558941"/>
              <a:gd name="connsiteY4402" fmla="*/ 240407 h 1154859"/>
              <a:gd name="connsiteX4403" fmla="*/ 4427126 w 13558941"/>
              <a:gd name="connsiteY4403" fmla="*/ 240407 h 1154859"/>
              <a:gd name="connsiteX4404" fmla="*/ 4427484 w 13558941"/>
              <a:gd name="connsiteY4404" fmla="*/ 236598 h 1154859"/>
              <a:gd name="connsiteX4405" fmla="*/ 4419241 w 13558941"/>
              <a:gd name="connsiteY4405" fmla="*/ 237801 h 1154859"/>
              <a:gd name="connsiteX4406" fmla="*/ 4419241 w 13558941"/>
              <a:gd name="connsiteY4406" fmla="*/ 239204 h 1154859"/>
              <a:gd name="connsiteX4407" fmla="*/ 4427126 w 13558941"/>
              <a:gd name="connsiteY4407" fmla="*/ 240407 h 1154859"/>
              <a:gd name="connsiteX4408" fmla="*/ 5160453 w 13558941"/>
              <a:gd name="connsiteY4408" fmla="*/ 240006 h 1154859"/>
              <a:gd name="connsiteX4409" fmla="*/ 5183750 w 13558941"/>
              <a:gd name="connsiteY4409" fmla="*/ 236597 h 1154859"/>
              <a:gd name="connsiteX4410" fmla="*/ 5183750 w 13558941"/>
              <a:gd name="connsiteY4410" fmla="*/ 224568 h 1154859"/>
              <a:gd name="connsiteX4411" fmla="*/ 5162962 w 13558941"/>
              <a:gd name="connsiteY4411" fmla="*/ 221560 h 1154859"/>
              <a:gd name="connsiteX4412" fmla="*/ 5137514 w 13558941"/>
              <a:gd name="connsiteY4412" fmla="*/ 225370 h 1154859"/>
              <a:gd name="connsiteX4413" fmla="*/ 5137872 w 13558941"/>
              <a:gd name="connsiteY4413" fmla="*/ 236597 h 1154859"/>
              <a:gd name="connsiteX4414" fmla="*/ 5160452 w 13558941"/>
              <a:gd name="connsiteY4414" fmla="*/ 240006 h 1154859"/>
              <a:gd name="connsiteX4415" fmla="*/ 5160453 w 13558941"/>
              <a:gd name="connsiteY4415" fmla="*/ 240006 h 1154859"/>
              <a:gd name="connsiteX4416" fmla="*/ 4407055 w 13558941"/>
              <a:gd name="connsiteY4416" fmla="*/ 239003 h 1154859"/>
              <a:gd name="connsiteX4417" fmla="*/ 4410997 w 13558941"/>
              <a:gd name="connsiteY4417" fmla="*/ 238602 h 1154859"/>
              <a:gd name="connsiteX4418" fmla="*/ 4407055 w 13558941"/>
              <a:gd name="connsiteY4418" fmla="*/ 237800 h 1154859"/>
              <a:gd name="connsiteX4419" fmla="*/ 4407055 w 13558941"/>
              <a:gd name="connsiteY4419" fmla="*/ 239003 h 1154859"/>
              <a:gd name="connsiteX4420" fmla="*/ 4418166 w 13558941"/>
              <a:gd name="connsiteY4420" fmla="*/ 239003 h 1154859"/>
              <a:gd name="connsiteX4421" fmla="*/ 4418166 w 13558941"/>
              <a:gd name="connsiteY4421" fmla="*/ 238001 h 1154859"/>
              <a:gd name="connsiteX4422" fmla="*/ 4414940 w 13558941"/>
              <a:gd name="connsiteY4422" fmla="*/ 238402 h 1154859"/>
              <a:gd name="connsiteX4423" fmla="*/ 4418166 w 13558941"/>
              <a:gd name="connsiteY4423" fmla="*/ 239003 h 1154859"/>
              <a:gd name="connsiteX4424" fmla="*/ 4722106 w 13558941"/>
              <a:gd name="connsiteY4424" fmla="*/ 238402 h 1154859"/>
              <a:gd name="connsiteX4425" fmla="*/ 4731066 w 13558941"/>
              <a:gd name="connsiteY4425" fmla="*/ 236999 h 1154859"/>
              <a:gd name="connsiteX4426" fmla="*/ 4722106 w 13558941"/>
              <a:gd name="connsiteY4426" fmla="*/ 235796 h 1154859"/>
              <a:gd name="connsiteX4427" fmla="*/ 4722106 w 13558941"/>
              <a:gd name="connsiteY4427" fmla="*/ 238402 h 1154859"/>
              <a:gd name="connsiteX4428" fmla="*/ 4747912 w 13558941"/>
              <a:gd name="connsiteY4428" fmla="*/ 238402 h 1154859"/>
              <a:gd name="connsiteX4429" fmla="*/ 4747912 w 13558941"/>
              <a:gd name="connsiteY4429" fmla="*/ 235595 h 1154859"/>
              <a:gd name="connsiteX4430" fmla="*/ 4738234 w 13558941"/>
              <a:gd name="connsiteY4430" fmla="*/ 236999 h 1154859"/>
              <a:gd name="connsiteX4431" fmla="*/ 4747912 w 13558941"/>
              <a:gd name="connsiteY4431" fmla="*/ 238402 h 1154859"/>
              <a:gd name="connsiteX4432" fmla="*/ 4413148 w 13558941"/>
              <a:gd name="connsiteY4432" fmla="*/ 238203 h 1154859"/>
              <a:gd name="connsiteX4433" fmla="*/ 4418166 w 13558941"/>
              <a:gd name="connsiteY4433" fmla="*/ 237401 h 1154859"/>
              <a:gd name="connsiteX4434" fmla="*/ 4418166 w 13558941"/>
              <a:gd name="connsiteY4434" fmla="*/ 234995 h 1154859"/>
              <a:gd name="connsiteX4435" fmla="*/ 4412431 w 13558941"/>
              <a:gd name="connsiteY4435" fmla="*/ 234193 h 1154859"/>
              <a:gd name="connsiteX4436" fmla="*/ 4406696 w 13558941"/>
              <a:gd name="connsiteY4436" fmla="*/ 234995 h 1154859"/>
              <a:gd name="connsiteX4437" fmla="*/ 4407054 w 13558941"/>
              <a:gd name="connsiteY4437" fmla="*/ 237401 h 1154859"/>
              <a:gd name="connsiteX4438" fmla="*/ 4413148 w 13558941"/>
              <a:gd name="connsiteY4438" fmla="*/ 238203 h 1154859"/>
              <a:gd name="connsiteX4439" fmla="*/ 4405979 w 13558941"/>
              <a:gd name="connsiteY4439" fmla="*/ 237200 h 1154859"/>
              <a:gd name="connsiteX4440" fmla="*/ 4405979 w 13558941"/>
              <a:gd name="connsiteY4440" fmla="*/ 235195 h 1154859"/>
              <a:gd name="connsiteX4441" fmla="*/ 4399170 w 13558941"/>
              <a:gd name="connsiteY4441" fmla="*/ 236198 h 1154859"/>
              <a:gd name="connsiteX4442" fmla="*/ 4405979 w 13558941"/>
              <a:gd name="connsiteY4442" fmla="*/ 237200 h 1154859"/>
              <a:gd name="connsiteX4443" fmla="*/ 4419241 w 13558941"/>
              <a:gd name="connsiteY4443" fmla="*/ 237200 h 1154859"/>
              <a:gd name="connsiteX4444" fmla="*/ 4426051 w 13558941"/>
              <a:gd name="connsiteY4444" fmla="*/ 236198 h 1154859"/>
              <a:gd name="connsiteX4445" fmla="*/ 4419241 w 13558941"/>
              <a:gd name="connsiteY4445" fmla="*/ 235196 h 1154859"/>
              <a:gd name="connsiteX4446" fmla="*/ 4419241 w 13558941"/>
              <a:gd name="connsiteY4446" fmla="*/ 237200 h 1154859"/>
              <a:gd name="connsiteX4447" fmla="*/ 4734650 w 13558941"/>
              <a:gd name="connsiteY4447" fmla="*/ 236399 h 1154859"/>
              <a:gd name="connsiteX4448" fmla="*/ 4747912 w 13558941"/>
              <a:gd name="connsiteY4448" fmla="*/ 234594 h 1154859"/>
              <a:gd name="connsiteX4449" fmla="*/ 4748270 w 13558941"/>
              <a:gd name="connsiteY4449" fmla="*/ 228379 h 1154859"/>
              <a:gd name="connsiteX4450" fmla="*/ 4735725 w 13558941"/>
              <a:gd name="connsiteY4450" fmla="*/ 226574 h 1154859"/>
              <a:gd name="connsiteX4451" fmla="*/ 4722105 w 13558941"/>
              <a:gd name="connsiteY4451" fmla="*/ 228780 h 1154859"/>
              <a:gd name="connsiteX4452" fmla="*/ 4722105 w 13558941"/>
              <a:gd name="connsiteY4452" fmla="*/ 234795 h 1154859"/>
              <a:gd name="connsiteX4453" fmla="*/ 4734650 w 13558941"/>
              <a:gd name="connsiteY4453" fmla="*/ 236399 h 1154859"/>
              <a:gd name="connsiteX4454" fmla="*/ 5135005 w 13558941"/>
              <a:gd name="connsiteY4454" fmla="*/ 236199 h 1154859"/>
              <a:gd name="connsiteX4455" fmla="*/ 5134647 w 13558941"/>
              <a:gd name="connsiteY4455" fmla="*/ 225773 h 1154859"/>
              <a:gd name="connsiteX4456" fmla="*/ 5100597 w 13558941"/>
              <a:gd name="connsiteY4456" fmla="*/ 230786 h 1154859"/>
              <a:gd name="connsiteX4457" fmla="*/ 5135006 w 13558941"/>
              <a:gd name="connsiteY4457" fmla="*/ 236199 h 1154859"/>
              <a:gd name="connsiteX4458" fmla="*/ 5135005 w 13558941"/>
              <a:gd name="connsiteY4458" fmla="*/ 236199 h 1154859"/>
              <a:gd name="connsiteX4459" fmla="*/ 5186617 w 13558941"/>
              <a:gd name="connsiteY4459" fmla="*/ 235998 h 1154859"/>
              <a:gd name="connsiteX4460" fmla="*/ 5223176 w 13558941"/>
              <a:gd name="connsiteY4460" fmla="*/ 230585 h 1154859"/>
              <a:gd name="connsiteX4461" fmla="*/ 5186617 w 13558941"/>
              <a:gd name="connsiteY4461" fmla="*/ 225172 h 1154859"/>
              <a:gd name="connsiteX4462" fmla="*/ 5186617 w 13558941"/>
              <a:gd name="connsiteY4462" fmla="*/ 235998 h 1154859"/>
              <a:gd name="connsiteX4463" fmla="*/ 4397736 w 13558941"/>
              <a:gd name="connsiteY4463" fmla="*/ 235799 h 1154859"/>
              <a:gd name="connsiteX4464" fmla="*/ 4405979 w 13558941"/>
              <a:gd name="connsiteY4464" fmla="*/ 234596 h 1154859"/>
              <a:gd name="connsiteX4465" fmla="*/ 4405979 w 13558941"/>
              <a:gd name="connsiteY4465" fmla="*/ 233192 h 1154859"/>
              <a:gd name="connsiteX4466" fmla="*/ 4397377 w 13558941"/>
              <a:gd name="connsiteY4466" fmla="*/ 231989 h 1154859"/>
              <a:gd name="connsiteX4467" fmla="*/ 4397735 w 13558941"/>
              <a:gd name="connsiteY4467" fmla="*/ 235799 h 1154859"/>
              <a:gd name="connsiteX4468" fmla="*/ 4397736 w 13558941"/>
              <a:gd name="connsiteY4468" fmla="*/ 235799 h 1154859"/>
              <a:gd name="connsiteX4469" fmla="*/ 4427485 w 13558941"/>
              <a:gd name="connsiteY4469" fmla="*/ 235799 h 1154859"/>
              <a:gd name="connsiteX4470" fmla="*/ 4427485 w 13558941"/>
              <a:gd name="connsiteY4470" fmla="*/ 231789 h 1154859"/>
              <a:gd name="connsiteX4471" fmla="*/ 4419241 w 13558941"/>
              <a:gd name="connsiteY4471" fmla="*/ 233192 h 1154859"/>
              <a:gd name="connsiteX4472" fmla="*/ 4419241 w 13558941"/>
              <a:gd name="connsiteY4472" fmla="*/ 234596 h 1154859"/>
              <a:gd name="connsiteX4473" fmla="*/ 4427485 w 13558941"/>
              <a:gd name="connsiteY4473" fmla="*/ 235799 h 1154859"/>
              <a:gd name="connsiteX4474" fmla="*/ 6204171 w 13558941"/>
              <a:gd name="connsiteY4474" fmla="*/ 235599 h 1154859"/>
              <a:gd name="connsiteX4475" fmla="*/ 6209905 w 13558941"/>
              <a:gd name="connsiteY4475" fmla="*/ 235198 h 1154859"/>
              <a:gd name="connsiteX4476" fmla="*/ 6229618 w 13558941"/>
              <a:gd name="connsiteY4476" fmla="*/ 208732 h 1154859"/>
              <a:gd name="connsiteX4477" fmla="*/ 6240013 w 13558941"/>
              <a:gd name="connsiteY4477" fmla="*/ 180262 h 1154859"/>
              <a:gd name="connsiteX4478" fmla="*/ 6210981 w 13558941"/>
              <a:gd name="connsiteY4478" fmla="*/ 224166 h 1154859"/>
              <a:gd name="connsiteX4479" fmla="*/ 6204171 w 13558941"/>
              <a:gd name="connsiteY4479" fmla="*/ 235595 h 1154859"/>
              <a:gd name="connsiteX4480" fmla="*/ 6204171 w 13558941"/>
              <a:gd name="connsiteY4480" fmla="*/ 235599 h 1154859"/>
              <a:gd name="connsiteX4481" fmla="*/ 2545065 w 13558941"/>
              <a:gd name="connsiteY4481" fmla="*/ 234994 h 1154859"/>
              <a:gd name="connsiteX4482" fmla="*/ 2558685 w 13558941"/>
              <a:gd name="connsiteY4482" fmla="*/ 228377 h 1154859"/>
              <a:gd name="connsiteX4483" fmla="*/ 2540764 w 13558941"/>
              <a:gd name="connsiteY4483" fmla="*/ 196498 h 1154859"/>
              <a:gd name="connsiteX4484" fmla="*/ 2535029 w 13558941"/>
              <a:gd name="connsiteY4484" fmla="*/ 191887 h 1154859"/>
              <a:gd name="connsiteX4485" fmla="*/ 2540406 w 13558941"/>
              <a:gd name="connsiteY4485" fmla="*/ 229179 h 1154859"/>
              <a:gd name="connsiteX4486" fmla="*/ 2545065 w 13558941"/>
              <a:gd name="connsiteY4486" fmla="*/ 234994 h 1154859"/>
              <a:gd name="connsiteX4487" fmla="*/ 4406696 w 13558941"/>
              <a:gd name="connsiteY4487" fmla="*/ 234393 h 1154859"/>
              <a:gd name="connsiteX4488" fmla="*/ 4410639 w 13558941"/>
              <a:gd name="connsiteY4488" fmla="*/ 233792 h 1154859"/>
              <a:gd name="connsiteX4489" fmla="*/ 4406696 w 13558941"/>
              <a:gd name="connsiteY4489" fmla="*/ 233390 h 1154859"/>
              <a:gd name="connsiteX4490" fmla="*/ 4406696 w 13558941"/>
              <a:gd name="connsiteY4490" fmla="*/ 234393 h 1154859"/>
              <a:gd name="connsiteX4491" fmla="*/ 4418166 w 13558941"/>
              <a:gd name="connsiteY4491" fmla="*/ 234393 h 1154859"/>
              <a:gd name="connsiteX4492" fmla="*/ 4418166 w 13558941"/>
              <a:gd name="connsiteY4492" fmla="*/ 233190 h 1154859"/>
              <a:gd name="connsiteX4493" fmla="*/ 4414223 w 13558941"/>
              <a:gd name="connsiteY4493" fmla="*/ 233791 h 1154859"/>
              <a:gd name="connsiteX4494" fmla="*/ 4418166 w 13558941"/>
              <a:gd name="connsiteY4494" fmla="*/ 234392 h 1154859"/>
              <a:gd name="connsiteX4495" fmla="*/ 4418166 w 13558941"/>
              <a:gd name="connsiteY4495" fmla="*/ 234393 h 1154859"/>
              <a:gd name="connsiteX4496" fmla="*/ 4720313 w 13558941"/>
              <a:gd name="connsiteY4496" fmla="*/ 234393 h 1154859"/>
              <a:gd name="connsiteX4497" fmla="*/ 4719956 w 13558941"/>
              <a:gd name="connsiteY4497" fmla="*/ 228979 h 1154859"/>
              <a:gd name="connsiteX4498" fmla="*/ 4702035 w 13558941"/>
              <a:gd name="connsiteY4498" fmla="*/ 231786 h 1154859"/>
              <a:gd name="connsiteX4499" fmla="*/ 4720314 w 13558941"/>
              <a:gd name="connsiteY4499" fmla="*/ 234392 h 1154859"/>
              <a:gd name="connsiteX4500" fmla="*/ 4720313 w 13558941"/>
              <a:gd name="connsiteY4500" fmla="*/ 234393 h 1154859"/>
              <a:gd name="connsiteX4501" fmla="*/ 4749704 w 13558941"/>
              <a:gd name="connsiteY4501" fmla="*/ 234192 h 1154859"/>
              <a:gd name="connsiteX4502" fmla="*/ 4768342 w 13558941"/>
              <a:gd name="connsiteY4502" fmla="*/ 231385 h 1154859"/>
              <a:gd name="connsiteX4503" fmla="*/ 4750062 w 13558941"/>
              <a:gd name="connsiteY4503" fmla="*/ 228779 h 1154859"/>
              <a:gd name="connsiteX4504" fmla="*/ 4749705 w 13558941"/>
              <a:gd name="connsiteY4504" fmla="*/ 234192 h 1154859"/>
              <a:gd name="connsiteX4505" fmla="*/ 4749704 w 13558941"/>
              <a:gd name="connsiteY4505" fmla="*/ 234192 h 1154859"/>
              <a:gd name="connsiteX4506" fmla="*/ 4276949 w 13558941"/>
              <a:gd name="connsiteY4506" fmla="*/ 233591 h 1154859"/>
              <a:gd name="connsiteX4507" fmla="*/ 4279099 w 13558941"/>
              <a:gd name="connsiteY4507" fmla="*/ 226173 h 1154859"/>
              <a:gd name="connsiteX4508" fmla="*/ 4279099 w 13558941"/>
              <a:gd name="connsiteY4508" fmla="*/ 225972 h 1154859"/>
              <a:gd name="connsiteX4509" fmla="*/ 4281608 w 13558941"/>
              <a:gd name="connsiteY4509" fmla="*/ 216348 h 1154859"/>
              <a:gd name="connsiteX4510" fmla="*/ 4280174 w 13558941"/>
              <a:gd name="connsiteY4510" fmla="*/ 216548 h 1154859"/>
              <a:gd name="connsiteX4511" fmla="*/ 4271931 w 13558941"/>
              <a:gd name="connsiteY4511" fmla="*/ 216548 h 1154859"/>
              <a:gd name="connsiteX4512" fmla="*/ 4271214 w 13558941"/>
              <a:gd name="connsiteY4512" fmla="*/ 216348 h 1154859"/>
              <a:gd name="connsiteX4513" fmla="*/ 4273364 w 13558941"/>
              <a:gd name="connsiteY4513" fmla="*/ 222564 h 1154859"/>
              <a:gd name="connsiteX4514" fmla="*/ 4279099 w 13558941"/>
              <a:gd name="connsiteY4514" fmla="*/ 225972 h 1154859"/>
              <a:gd name="connsiteX4515" fmla="*/ 4273364 w 13558941"/>
              <a:gd name="connsiteY4515" fmla="*/ 222964 h 1154859"/>
              <a:gd name="connsiteX4516" fmla="*/ 4276949 w 13558941"/>
              <a:gd name="connsiteY4516" fmla="*/ 233591 h 1154859"/>
              <a:gd name="connsiteX4517" fmla="*/ 4412431 w 13558941"/>
              <a:gd name="connsiteY4517" fmla="*/ 233591 h 1154859"/>
              <a:gd name="connsiteX4518" fmla="*/ 4418166 w 13558941"/>
              <a:gd name="connsiteY4518" fmla="*/ 232589 h 1154859"/>
              <a:gd name="connsiteX4519" fmla="*/ 4412073 w 13558941"/>
              <a:gd name="connsiteY4519" fmla="*/ 229581 h 1154859"/>
              <a:gd name="connsiteX4520" fmla="*/ 4418166 w 13558941"/>
              <a:gd name="connsiteY4520" fmla="*/ 232388 h 1154859"/>
              <a:gd name="connsiteX4521" fmla="*/ 4418166 w 13558941"/>
              <a:gd name="connsiteY4521" fmla="*/ 230183 h 1154859"/>
              <a:gd name="connsiteX4522" fmla="*/ 4412789 w 13558941"/>
              <a:gd name="connsiteY4522" fmla="*/ 229381 h 1154859"/>
              <a:gd name="connsiteX4523" fmla="*/ 4412073 w 13558941"/>
              <a:gd name="connsiteY4523" fmla="*/ 229581 h 1154859"/>
              <a:gd name="connsiteX4524" fmla="*/ 4406696 w 13558941"/>
              <a:gd name="connsiteY4524" fmla="*/ 230382 h 1154859"/>
              <a:gd name="connsiteX4525" fmla="*/ 4406696 w 13558941"/>
              <a:gd name="connsiteY4525" fmla="*/ 232788 h 1154859"/>
              <a:gd name="connsiteX4526" fmla="*/ 4412431 w 13558941"/>
              <a:gd name="connsiteY4526" fmla="*/ 233590 h 1154859"/>
              <a:gd name="connsiteX4527" fmla="*/ 4412431 w 13558941"/>
              <a:gd name="connsiteY4527" fmla="*/ 233591 h 1154859"/>
              <a:gd name="connsiteX4528" fmla="*/ 4405979 w 13558941"/>
              <a:gd name="connsiteY4528" fmla="*/ 232589 h 1154859"/>
              <a:gd name="connsiteX4529" fmla="*/ 4405622 w 13558941"/>
              <a:gd name="connsiteY4529" fmla="*/ 230584 h 1154859"/>
              <a:gd name="connsiteX4530" fmla="*/ 4399170 w 13558941"/>
              <a:gd name="connsiteY4530" fmla="*/ 231586 h 1154859"/>
              <a:gd name="connsiteX4531" fmla="*/ 4405980 w 13558941"/>
              <a:gd name="connsiteY4531" fmla="*/ 232588 h 1154859"/>
              <a:gd name="connsiteX4532" fmla="*/ 4405979 w 13558941"/>
              <a:gd name="connsiteY4532" fmla="*/ 232589 h 1154859"/>
              <a:gd name="connsiteX4533" fmla="*/ 4419241 w 13558941"/>
              <a:gd name="connsiteY4533" fmla="*/ 232589 h 1154859"/>
              <a:gd name="connsiteX4534" fmla="*/ 4426409 w 13558941"/>
              <a:gd name="connsiteY4534" fmla="*/ 231386 h 1154859"/>
              <a:gd name="connsiteX4535" fmla="*/ 4419241 w 13558941"/>
              <a:gd name="connsiteY4535" fmla="*/ 230383 h 1154859"/>
              <a:gd name="connsiteX4536" fmla="*/ 4419241 w 13558941"/>
              <a:gd name="connsiteY4536" fmla="*/ 232589 h 1154859"/>
              <a:gd name="connsiteX4537" fmla="*/ 4397377 w 13558941"/>
              <a:gd name="connsiteY4537" fmla="*/ 231185 h 1154859"/>
              <a:gd name="connsiteX4538" fmla="*/ 4405621 w 13558941"/>
              <a:gd name="connsiteY4538" fmla="*/ 229982 h 1154859"/>
              <a:gd name="connsiteX4539" fmla="*/ 4405621 w 13558941"/>
              <a:gd name="connsiteY4539" fmla="*/ 228378 h 1154859"/>
              <a:gd name="connsiteX4540" fmla="*/ 4397019 w 13558941"/>
              <a:gd name="connsiteY4540" fmla="*/ 227175 h 1154859"/>
              <a:gd name="connsiteX4541" fmla="*/ 4397377 w 13558941"/>
              <a:gd name="connsiteY4541" fmla="*/ 231185 h 1154859"/>
              <a:gd name="connsiteX4542" fmla="*/ 4427843 w 13558941"/>
              <a:gd name="connsiteY4542" fmla="*/ 231185 h 1154859"/>
              <a:gd name="connsiteX4543" fmla="*/ 4427843 w 13558941"/>
              <a:gd name="connsiteY4543" fmla="*/ 227175 h 1154859"/>
              <a:gd name="connsiteX4544" fmla="*/ 4419241 w 13558941"/>
              <a:gd name="connsiteY4544" fmla="*/ 228378 h 1154859"/>
              <a:gd name="connsiteX4545" fmla="*/ 4419241 w 13558941"/>
              <a:gd name="connsiteY4545" fmla="*/ 229782 h 1154859"/>
              <a:gd name="connsiteX4546" fmla="*/ 4427843 w 13558941"/>
              <a:gd name="connsiteY4546" fmla="*/ 231185 h 1154859"/>
              <a:gd name="connsiteX4547" fmla="*/ 4698808 w 13558941"/>
              <a:gd name="connsiteY4547" fmla="*/ 231185 h 1154859"/>
              <a:gd name="connsiteX4548" fmla="*/ 4719955 w 13558941"/>
              <a:gd name="connsiteY4548" fmla="*/ 227977 h 1154859"/>
              <a:gd name="connsiteX4549" fmla="*/ 4719955 w 13558941"/>
              <a:gd name="connsiteY4549" fmla="*/ 224168 h 1154859"/>
              <a:gd name="connsiteX4550" fmla="*/ 4698091 w 13558941"/>
              <a:gd name="connsiteY4550" fmla="*/ 220960 h 1154859"/>
              <a:gd name="connsiteX4551" fmla="*/ 4698808 w 13558941"/>
              <a:gd name="connsiteY4551" fmla="*/ 231185 h 1154859"/>
              <a:gd name="connsiteX4552" fmla="*/ 4771567 w 13558941"/>
              <a:gd name="connsiteY4552" fmla="*/ 230984 h 1154859"/>
              <a:gd name="connsiteX4553" fmla="*/ 4772284 w 13558941"/>
              <a:gd name="connsiteY4553" fmla="*/ 221160 h 1154859"/>
              <a:gd name="connsiteX4554" fmla="*/ 4750062 w 13558941"/>
              <a:gd name="connsiteY4554" fmla="*/ 224569 h 1154859"/>
              <a:gd name="connsiteX4555" fmla="*/ 4750062 w 13558941"/>
              <a:gd name="connsiteY4555" fmla="*/ 227576 h 1154859"/>
              <a:gd name="connsiteX4556" fmla="*/ 4771567 w 13558941"/>
              <a:gd name="connsiteY4556" fmla="*/ 230984 h 1154859"/>
              <a:gd name="connsiteX4557" fmla="*/ 4406696 w 13558941"/>
              <a:gd name="connsiteY4557" fmla="*/ 229781 h 1154859"/>
              <a:gd name="connsiteX4558" fmla="*/ 4410997 w 13558941"/>
              <a:gd name="connsiteY4558" fmla="*/ 229180 h 1154859"/>
              <a:gd name="connsiteX4559" fmla="*/ 4406696 w 13558941"/>
              <a:gd name="connsiteY4559" fmla="*/ 228579 h 1154859"/>
              <a:gd name="connsiteX4560" fmla="*/ 4406696 w 13558941"/>
              <a:gd name="connsiteY4560" fmla="*/ 229782 h 1154859"/>
              <a:gd name="connsiteX4561" fmla="*/ 4406696 w 13558941"/>
              <a:gd name="connsiteY4561" fmla="*/ 229781 h 1154859"/>
              <a:gd name="connsiteX4562" fmla="*/ 4418166 w 13558941"/>
              <a:gd name="connsiteY4562" fmla="*/ 229781 h 1154859"/>
              <a:gd name="connsiteX4563" fmla="*/ 4418166 w 13558941"/>
              <a:gd name="connsiteY4563" fmla="*/ 228578 h 1154859"/>
              <a:gd name="connsiteX4564" fmla="*/ 4414582 w 13558941"/>
              <a:gd name="connsiteY4564" fmla="*/ 229179 h 1154859"/>
              <a:gd name="connsiteX4565" fmla="*/ 4418166 w 13558941"/>
              <a:gd name="connsiteY4565" fmla="*/ 229781 h 1154859"/>
              <a:gd name="connsiteX4566" fmla="*/ 5095220 w 13558941"/>
              <a:gd name="connsiteY4566" fmla="*/ 229781 h 1154859"/>
              <a:gd name="connsiteX4567" fmla="*/ 5134288 w 13558941"/>
              <a:gd name="connsiteY4567" fmla="*/ 223967 h 1154859"/>
              <a:gd name="connsiteX4568" fmla="*/ 5134288 w 13558941"/>
              <a:gd name="connsiteY4568" fmla="*/ 217150 h 1154859"/>
              <a:gd name="connsiteX4569" fmla="*/ 5094145 w 13558941"/>
              <a:gd name="connsiteY4569" fmla="*/ 211135 h 1154859"/>
              <a:gd name="connsiteX4570" fmla="*/ 5095220 w 13558941"/>
              <a:gd name="connsiteY4570" fmla="*/ 229781 h 1154859"/>
              <a:gd name="connsiteX4571" fmla="*/ 5227477 w 13558941"/>
              <a:gd name="connsiteY4571" fmla="*/ 229380 h 1154859"/>
              <a:gd name="connsiteX4572" fmla="*/ 5228194 w 13558941"/>
              <a:gd name="connsiteY4572" fmla="*/ 211536 h 1154859"/>
              <a:gd name="connsiteX4573" fmla="*/ 5186976 w 13558941"/>
              <a:gd name="connsiteY4573" fmla="*/ 217952 h 1154859"/>
              <a:gd name="connsiteX4574" fmla="*/ 5186618 w 13558941"/>
              <a:gd name="connsiteY4574" fmla="*/ 223365 h 1154859"/>
              <a:gd name="connsiteX4575" fmla="*/ 5227478 w 13558941"/>
              <a:gd name="connsiteY4575" fmla="*/ 229380 h 1154859"/>
              <a:gd name="connsiteX4576" fmla="*/ 5227477 w 13558941"/>
              <a:gd name="connsiteY4576" fmla="*/ 229380 h 1154859"/>
              <a:gd name="connsiteX4577" fmla="*/ 4413148 w 13558941"/>
              <a:gd name="connsiteY4577" fmla="*/ 228979 h 1154859"/>
              <a:gd name="connsiteX4578" fmla="*/ 4418166 w 13558941"/>
              <a:gd name="connsiteY4578" fmla="*/ 228177 h 1154859"/>
              <a:gd name="connsiteX4579" fmla="*/ 4418166 w 13558941"/>
              <a:gd name="connsiteY4579" fmla="*/ 225571 h 1154859"/>
              <a:gd name="connsiteX4580" fmla="*/ 4412431 w 13558941"/>
              <a:gd name="connsiteY4580" fmla="*/ 224568 h 1154859"/>
              <a:gd name="connsiteX4581" fmla="*/ 4406696 w 13558941"/>
              <a:gd name="connsiteY4581" fmla="*/ 225571 h 1154859"/>
              <a:gd name="connsiteX4582" fmla="*/ 4406696 w 13558941"/>
              <a:gd name="connsiteY4582" fmla="*/ 227976 h 1154859"/>
              <a:gd name="connsiteX4583" fmla="*/ 4413148 w 13558941"/>
              <a:gd name="connsiteY4583" fmla="*/ 228979 h 1154859"/>
              <a:gd name="connsiteX4584" fmla="*/ 4419241 w 13558941"/>
              <a:gd name="connsiteY4584" fmla="*/ 227976 h 1154859"/>
              <a:gd name="connsiteX4585" fmla="*/ 4426768 w 13558941"/>
              <a:gd name="connsiteY4585" fmla="*/ 226773 h 1154859"/>
              <a:gd name="connsiteX4586" fmla="*/ 4419241 w 13558941"/>
              <a:gd name="connsiteY4586" fmla="*/ 225771 h 1154859"/>
              <a:gd name="connsiteX4587" fmla="*/ 4419241 w 13558941"/>
              <a:gd name="connsiteY4587" fmla="*/ 227976 h 1154859"/>
              <a:gd name="connsiteX4588" fmla="*/ 4405621 w 13558941"/>
              <a:gd name="connsiteY4588" fmla="*/ 227777 h 1154859"/>
              <a:gd name="connsiteX4589" fmla="*/ 4405979 w 13558941"/>
              <a:gd name="connsiteY4589" fmla="*/ 227777 h 1154859"/>
              <a:gd name="connsiteX4590" fmla="*/ 4405621 w 13558941"/>
              <a:gd name="connsiteY4590" fmla="*/ 225571 h 1154859"/>
              <a:gd name="connsiteX4591" fmla="*/ 4398811 w 13558941"/>
              <a:gd name="connsiteY4591" fmla="*/ 226774 h 1154859"/>
              <a:gd name="connsiteX4592" fmla="*/ 4405621 w 13558941"/>
              <a:gd name="connsiteY4592" fmla="*/ 227777 h 1154859"/>
              <a:gd name="connsiteX4593" fmla="*/ 4721747 w 13558941"/>
              <a:gd name="connsiteY4593" fmla="*/ 227577 h 1154859"/>
              <a:gd name="connsiteX4594" fmla="*/ 4732500 w 13558941"/>
              <a:gd name="connsiteY4594" fmla="*/ 226174 h 1154859"/>
              <a:gd name="connsiteX4595" fmla="*/ 4721747 w 13558941"/>
              <a:gd name="connsiteY4595" fmla="*/ 224570 h 1154859"/>
              <a:gd name="connsiteX4596" fmla="*/ 4721747 w 13558941"/>
              <a:gd name="connsiteY4596" fmla="*/ 227577 h 1154859"/>
              <a:gd name="connsiteX4597" fmla="*/ 4748270 w 13558941"/>
              <a:gd name="connsiteY4597" fmla="*/ 227376 h 1154859"/>
              <a:gd name="connsiteX4598" fmla="*/ 4748270 w 13558941"/>
              <a:gd name="connsiteY4598" fmla="*/ 224770 h 1154859"/>
              <a:gd name="connsiteX4599" fmla="*/ 4739668 w 13558941"/>
              <a:gd name="connsiteY4599" fmla="*/ 225973 h 1154859"/>
              <a:gd name="connsiteX4600" fmla="*/ 4748270 w 13558941"/>
              <a:gd name="connsiteY4600" fmla="*/ 227376 h 1154859"/>
              <a:gd name="connsiteX4601" fmla="*/ 4397019 w 13558941"/>
              <a:gd name="connsiteY4601" fmla="*/ 226374 h 1154859"/>
              <a:gd name="connsiteX4602" fmla="*/ 4405621 w 13558941"/>
              <a:gd name="connsiteY4602" fmla="*/ 225171 h 1154859"/>
              <a:gd name="connsiteX4603" fmla="*/ 4405621 w 13558941"/>
              <a:gd name="connsiteY4603" fmla="*/ 223567 h 1154859"/>
              <a:gd name="connsiteX4604" fmla="*/ 4397019 w 13558941"/>
              <a:gd name="connsiteY4604" fmla="*/ 222364 h 1154859"/>
              <a:gd name="connsiteX4605" fmla="*/ 4397019 w 13558941"/>
              <a:gd name="connsiteY4605" fmla="*/ 226374 h 1154859"/>
              <a:gd name="connsiteX4606" fmla="*/ 4427843 w 13558941"/>
              <a:gd name="connsiteY4606" fmla="*/ 226374 h 1154859"/>
              <a:gd name="connsiteX4607" fmla="*/ 4428201 w 13558941"/>
              <a:gd name="connsiteY4607" fmla="*/ 222163 h 1154859"/>
              <a:gd name="connsiteX4608" fmla="*/ 4419241 w 13558941"/>
              <a:gd name="connsiteY4608" fmla="*/ 223567 h 1154859"/>
              <a:gd name="connsiteX4609" fmla="*/ 4419241 w 13558941"/>
              <a:gd name="connsiteY4609" fmla="*/ 225171 h 1154859"/>
              <a:gd name="connsiteX4610" fmla="*/ 4427843 w 13558941"/>
              <a:gd name="connsiteY4610" fmla="*/ 226374 h 1154859"/>
              <a:gd name="connsiteX4611" fmla="*/ 2500979 w 13558941"/>
              <a:gd name="connsiteY4611" fmla="*/ 225572 h 1154859"/>
              <a:gd name="connsiteX4612" fmla="*/ 2509581 w 13558941"/>
              <a:gd name="connsiteY4612" fmla="*/ 199307 h 1154859"/>
              <a:gd name="connsiteX4613" fmla="*/ 2487718 w 13558941"/>
              <a:gd name="connsiteY4613" fmla="*/ 211738 h 1154859"/>
              <a:gd name="connsiteX4614" fmla="*/ 2495245 w 13558941"/>
              <a:gd name="connsiteY4614" fmla="*/ 220359 h 1154859"/>
              <a:gd name="connsiteX4615" fmla="*/ 2500979 w 13558941"/>
              <a:gd name="connsiteY4615" fmla="*/ 225572 h 1154859"/>
              <a:gd name="connsiteX4616" fmla="*/ 4736084 w 13558941"/>
              <a:gd name="connsiteY4616" fmla="*/ 225572 h 1154859"/>
              <a:gd name="connsiteX4617" fmla="*/ 4748270 w 13558941"/>
              <a:gd name="connsiteY4617" fmla="*/ 223768 h 1154859"/>
              <a:gd name="connsiteX4618" fmla="*/ 4748270 w 13558941"/>
              <a:gd name="connsiteY4618" fmla="*/ 217352 h 1154859"/>
              <a:gd name="connsiteX4619" fmla="*/ 4734650 w 13558941"/>
              <a:gd name="connsiteY4619" fmla="*/ 215147 h 1154859"/>
              <a:gd name="connsiteX4620" fmla="*/ 4721747 w 13558941"/>
              <a:gd name="connsiteY4620" fmla="*/ 217152 h 1154859"/>
              <a:gd name="connsiteX4621" fmla="*/ 4721747 w 13558941"/>
              <a:gd name="connsiteY4621" fmla="*/ 223367 h 1154859"/>
              <a:gd name="connsiteX4622" fmla="*/ 4736084 w 13558941"/>
              <a:gd name="connsiteY4622" fmla="*/ 225572 h 1154859"/>
              <a:gd name="connsiteX4623" fmla="*/ 4406696 w 13558941"/>
              <a:gd name="connsiteY4623" fmla="*/ 224971 h 1154859"/>
              <a:gd name="connsiteX4624" fmla="*/ 4410639 w 13558941"/>
              <a:gd name="connsiteY4624" fmla="*/ 224370 h 1154859"/>
              <a:gd name="connsiteX4625" fmla="*/ 4406696 w 13558941"/>
              <a:gd name="connsiteY4625" fmla="*/ 223769 h 1154859"/>
              <a:gd name="connsiteX4626" fmla="*/ 4406696 w 13558941"/>
              <a:gd name="connsiteY4626" fmla="*/ 224972 h 1154859"/>
              <a:gd name="connsiteX4627" fmla="*/ 4406696 w 13558941"/>
              <a:gd name="connsiteY4627" fmla="*/ 224971 h 1154859"/>
              <a:gd name="connsiteX4628" fmla="*/ 4418166 w 13558941"/>
              <a:gd name="connsiteY4628" fmla="*/ 224971 h 1154859"/>
              <a:gd name="connsiteX4629" fmla="*/ 4418166 w 13558941"/>
              <a:gd name="connsiteY4629" fmla="*/ 223768 h 1154859"/>
              <a:gd name="connsiteX4630" fmla="*/ 4414223 w 13558941"/>
              <a:gd name="connsiteY4630" fmla="*/ 224369 h 1154859"/>
              <a:gd name="connsiteX4631" fmla="*/ 4418166 w 13558941"/>
              <a:gd name="connsiteY4631" fmla="*/ 224970 h 1154859"/>
              <a:gd name="connsiteX4632" fmla="*/ 4418166 w 13558941"/>
              <a:gd name="connsiteY4632" fmla="*/ 224971 h 1154859"/>
              <a:gd name="connsiteX4633" fmla="*/ 4412431 w 13558941"/>
              <a:gd name="connsiteY4633" fmla="*/ 224170 h 1154859"/>
              <a:gd name="connsiteX4634" fmla="*/ 4418166 w 13558941"/>
              <a:gd name="connsiteY4634" fmla="*/ 223167 h 1154859"/>
              <a:gd name="connsiteX4635" fmla="*/ 4418524 w 13558941"/>
              <a:gd name="connsiteY4635" fmla="*/ 220561 h 1154859"/>
              <a:gd name="connsiteX4636" fmla="*/ 4412789 w 13558941"/>
              <a:gd name="connsiteY4636" fmla="*/ 219759 h 1154859"/>
              <a:gd name="connsiteX4637" fmla="*/ 4406696 w 13558941"/>
              <a:gd name="connsiteY4637" fmla="*/ 220761 h 1154859"/>
              <a:gd name="connsiteX4638" fmla="*/ 4406696 w 13558941"/>
              <a:gd name="connsiteY4638" fmla="*/ 223167 h 1154859"/>
              <a:gd name="connsiteX4639" fmla="*/ 4412431 w 13558941"/>
              <a:gd name="connsiteY4639" fmla="*/ 224170 h 1154859"/>
              <a:gd name="connsiteX4640" fmla="*/ 5137155 w 13558941"/>
              <a:gd name="connsiteY4640" fmla="*/ 223569 h 1154859"/>
              <a:gd name="connsiteX4641" fmla="*/ 5156868 w 13558941"/>
              <a:gd name="connsiteY4641" fmla="*/ 220561 h 1154859"/>
              <a:gd name="connsiteX4642" fmla="*/ 5137155 w 13558941"/>
              <a:gd name="connsiteY4642" fmla="*/ 217554 h 1154859"/>
              <a:gd name="connsiteX4643" fmla="*/ 5137155 w 13558941"/>
              <a:gd name="connsiteY4643" fmla="*/ 223569 h 1154859"/>
              <a:gd name="connsiteX4644" fmla="*/ 3665126 w 13558941"/>
              <a:gd name="connsiteY4644" fmla="*/ 223346 h 1154859"/>
              <a:gd name="connsiteX4645" fmla="*/ 3670861 w 13558941"/>
              <a:gd name="connsiteY4645" fmla="*/ 222945 h 1154859"/>
              <a:gd name="connsiteX4646" fmla="*/ 3690574 w 13558941"/>
              <a:gd name="connsiteY4646" fmla="*/ 196479 h 1154859"/>
              <a:gd name="connsiteX4647" fmla="*/ 3700968 w 13558941"/>
              <a:gd name="connsiteY4647" fmla="*/ 167808 h 1154859"/>
              <a:gd name="connsiteX4648" fmla="*/ 3671936 w 13558941"/>
              <a:gd name="connsiteY4648" fmla="*/ 211917 h 1154859"/>
              <a:gd name="connsiteX4649" fmla="*/ 3665126 w 13558941"/>
              <a:gd name="connsiteY4649" fmla="*/ 223346 h 1154859"/>
              <a:gd name="connsiteX4650" fmla="*/ 4750062 w 13558941"/>
              <a:gd name="connsiteY4650" fmla="*/ 223346 h 1154859"/>
              <a:gd name="connsiteX4651" fmla="*/ 4768700 w 13558941"/>
              <a:gd name="connsiteY4651" fmla="*/ 220539 h 1154859"/>
              <a:gd name="connsiteX4652" fmla="*/ 4750062 w 13558941"/>
              <a:gd name="connsiteY4652" fmla="*/ 217532 h 1154859"/>
              <a:gd name="connsiteX4653" fmla="*/ 4750062 w 13558941"/>
              <a:gd name="connsiteY4653" fmla="*/ 223346 h 1154859"/>
              <a:gd name="connsiteX4654" fmla="*/ 4405621 w 13558941"/>
              <a:gd name="connsiteY4654" fmla="*/ 223146 h 1154859"/>
              <a:gd name="connsiteX4655" fmla="*/ 4405621 w 13558941"/>
              <a:gd name="connsiteY4655" fmla="*/ 220941 h 1154859"/>
              <a:gd name="connsiteX4656" fmla="*/ 4398811 w 13558941"/>
              <a:gd name="connsiteY4656" fmla="*/ 221943 h 1154859"/>
              <a:gd name="connsiteX4657" fmla="*/ 4405621 w 13558941"/>
              <a:gd name="connsiteY4657" fmla="*/ 223146 h 1154859"/>
              <a:gd name="connsiteX4658" fmla="*/ 4419241 w 13558941"/>
              <a:gd name="connsiteY4658" fmla="*/ 223146 h 1154859"/>
              <a:gd name="connsiteX4659" fmla="*/ 4426768 w 13558941"/>
              <a:gd name="connsiteY4659" fmla="*/ 221943 h 1154859"/>
              <a:gd name="connsiteX4660" fmla="*/ 4419241 w 13558941"/>
              <a:gd name="connsiteY4660" fmla="*/ 220740 h 1154859"/>
              <a:gd name="connsiteX4661" fmla="*/ 4419241 w 13558941"/>
              <a:gd name="connsiteY4661" fmla="*/ 223146 h 1154859"/>
              <a:gd name="connsiteX4662" fmla="*/ 4719955 w 13558941"/>
              <a:gd name="connsiteY4662" fmla="*/ 222942 h 1154859"/>
              <a:gd name="connsiteX4663" fmla="*/ 4719955 w 13558941"/>
              <a:gd name="connsiteY4663" fmla="*/ 217328 h 1154859"/>
              <a:gd name="connsiteX4664" fmla="*/ 4701317 w 13558941"/>
              <a:gd name="connsiteY4664" fmla="*/ 220336 h 1154859"/>
              <a:gd name="connsiteX4665" fmla="*/ 4719955 w 13558941"/>
              <a:gd name="connsiteY4665" fmla="*/ 222942 h 1154859"/>
              <a:gd name="connsiteX4666" fmla="*/ 5183750 w 13558941"/>
              <a:gd name="connsiteY4666" fmla="*/ 222742 h 1154859"/>
              <a:gd name="connsiteX4667" fmla="*/ 5184108 w 13558941"/>
              <a:gd name="connsiteY4667" fmla="*/ 218130 h 1154859"/>
              <a:gd name="connsiteX4668" fmla="*/ 5168696 w 13558941"/>
              <a:gd name="connsiteY4668" fmla="*/ 220536 h 1154859"/>
              <a:gd name="connsiteX4669" fmla="*/ 5183750 w 13558941"/>
              <a:gd name="connsiteY4669" fmla="*/ 222742 h 1154859"/>
              <a:gd name="connsiteX4670" fmla="*/ 4272289 w 13558941"/>
              <a:gd name="connsiteY4670" fmla="*/ 222141 h 1154859"/>
              <a:gd name="connsiteX4671" fmla="*/ 4270497 w 13558941"/>
              <a:gd name="connsiteY4671" fmla="*/ 216326 h 1154859"/>
              <a:gd name="connsiteX4672" fmla="*/ 4256877 w 13558941"/>
              <a:gd name="connsiteY4672" fmla="*/ 215123 h 1154859"/>
              <a:gd name="connsiteX4673" fmla="*/ 4272289 w 13558941"/>
              <a:gd name="connsiteY4673" fmla="*/ 222141 h 1154859"/>
              <a:gd name="connsiteX4674" fmla="*/ 4396661 w 13558941"/>
              <a:gd name="connsiteY4674" fmla="*/ 221739 h 1154859"/>
              <a:gd name="connsiteX4675" fmla="*/ 4405621 w 13558941"/>
              <a:gd name="connsiteY4675" fmla="*/ 220336 h 1154859"/>
              <a:gd name="connsiteX4676" fmla="*/ 4405621 w 13558941"/>
              <a:gd name="connsiteY4676" fmla="*/ 218732 h 1154859"/>
              <a:gd name="connsiteX4677" fmla="*/ 4396661 w 13558941"/>
              <a:gd name="connsiteY4677" fmla="*/ 217328 h 1154859"/>
              <a:gd name="connsiteX4678" fmla="*/ 4396661 w 13558941"/>
              <a:gd name="connsiteY4678" fmla="*/ 221739 h 1154859"/>
              <a:gd name="connsiteX4679" fmla="*/ 4428201 w 13558941"/>
              <a:gd name="connsiteY4679" fmla="*/ 221538 h 1154859"/>
              <a:gd name="connsiteX4680" fmla="*/ 4428560 w 13558941"/>
              <a:gd name="connsiteY4680" fmla="*/ 217529 h 1154859"/>
              <a:gd name="connsiteX4681" fmla="*/ 4419241 w 13558941"/>
              <a:gd name="connsiteY4681" fmla="*/ 218932 h 1154859"/>
              <a:gd name="connsiteX4682" fmla="*/ 4419241 w 13558941"/>
              <a:gd name="connsiteY4682" fmla="*/ 220135 h 1154859"/>
              <a:gd name="connsiteX4683" fmla="*/ 4428201 w 13558941"/>
              <a:gd name="connsiteY4683" fmla="*/ 221538 h 1154859"/>
              <a:gd name="connsiteX4684" fmla="*/ 4406696 w 13558941"/>
              <a:gd name="connsiteY4684" fmla="*/ 220135 h 1154859"/>
              <a:gd name="connsiteX4685" fmla="*/ 4410997 w 13558941"/>
              <a:gd name="connsiteY4685" fmla="*/ 219534 h 1154859"/>
              <a:gd name="connsiteX4686" fmla="*/ 4406338 w 13558941"/>
              <a:gd name="connsiteY4686" fmla="*/ 218933 h 1154859"/>
              <a:gd name="connsiteX4687" fmla="*/ 4406696 w 13558941"/>
              <a:gd name="connsiteY4687" fmla="*/ 220136 h 1154859"/>
              <a:gd name="connsiteX4688" fmla="*/ 4406696 w 13558941"/>
              <a:gd name="connsiteY4688" fmla="*/ 220135 h 1154859"/>
              <a:gd name="connsiteX4689" fmla="*/ 4418524 w 13558941"/>
              <a:gd name="connsiteY4689" fmla="*/ 220135 h 1154859"/>
              <a:gd name="connsiteX4690" fmla="*/ 4418524 w 13558941"/>
              <a:gd name="connsiteY4690" fmla="*/ 218932 h 1154859"/>
              <a:gd name="connsiteX4691" fmla="*/ 4414940 w 13558941"/>
              <a:gd name="connsiteY4691" fmla="*/ 219533 h 1154859"/>
              <a:gd name="connsiteX4692" fmla="*/ 4418524 w 13558941"/>
              <a:gd name="connsiteY4692" fmla="*/ 220134 h 1154859"/>
              <a:gd name="connsiteX4693" fmla="*/ 4418524 w 13558941"/>
              <a:gd name="connsiteY4693" fmla="*/ 220135 h 1154859"/>
              <a:gd name="connsiteX4694" fmla="*/ 4772284 w 13558941"/>
              <a:gd name="connsiteY4694" fmla="*/ 219935 h 1154859"/>
              <a:gd name="connsiteX4695" fmla="*/ 4773001 w 13558941"/>
              <a:gd name="connsiteY4695" fmla="*/ 209309 h 1154859"/>
              <a:gd name="connsiteX4696" fmla="*/ 4750062 w 13558941"/>
              <a:gd name="connsiteY4696" fmla="*/ 212717 h 1154859"/>
              <a:gd name="connsiteX4697" fmla="*/ 4750062 w 13558941"/>
              <a:gd name="connsiteY4697" fmla="*/ 216527 h 1154859"/>
              <a:gd name="connsiteX4698" fmla="*/ 4772284 w 13558941"/>
              <a:gd name="connsiteY4698" fmla="*/ 219935 h 1154859"/>
              <a:gd name="connsiteX4699" fmla="*/ 4698091 w 13558941"/>
              <a:gd name="connsiteY4699" fmla="*/ 219735 h 1154859"/>
              <a:gd name="connsiteX4700" fmla="*/ 4719597 w 13558941"/>
              <a:gd name="connsiteY4700" fmla="*/ 216326 h 1154859"/>
              <a:gd name="connsiteX4701" fmla="*/ 4719597 w 13558941"/>
              <a:gd name="connsiteY4701" fmla="*/ 212918 h 1154859"/>
              <a:gd name="connsiteX4702" fmla="*/ 4697016 w 13558941"/>
              <a:gd name="connsiteY4702" fmla="*/ 209510 h 1154859"/>
              <a:gd name="connsiteX4703" fmla="*/ 4698091 w 13558941"/>
              <a:gd name="connsiteY4703" fmla="*/ 219735 h 1154859"/>
              <a:gd name="connsiteX4704" fmla="*/ 5162603 w 13558941"/>
              <a:gd name="connsiteY4704" fmla="*/ 219735 h 1154859"/>
              <a:gd name="connsiteX4705" fmla="*/ 5184108 w 13558941"/>
              <a:gd name="connsiteY4705" fmla="*/ 216527 h 1154859"/>
              <a:gd name="connsiteX4706" fmla="*/ 5184108 w 13558941"/>
              <a:gd name="connsiteY4706" fmla="*/ 204497 h 1154859"/>
              <a:gd name="connsiteX4707" fmla="*/ 5159736 w 13558941"/>
              <a:gd name="connsiteY4707" fmla="*/ 200888 h 1154859"/>
              <a:gd name="connsiteX4708" fmla="*/ 5137155 w 13558941"/>
              <a:gd name="connsiteY4708" fmla="*/ 204096 h 1154859"/>
              <a:gd name="connsiteX4709" fmla="*/ 5137155 w 13558941"/>
              <a:gd name="connsiteY4709" fmla="*/ 215925 h 1154859"/>
              <a:gd name="connsiteX4710" fmla="*/ 5162603 w 13558941"/>
              <a:gd name="connsiteY4710" fmla="*/ 219735 h 1154859"/>
              <a:gd name="connsiteX4711" fmla="*/ 4413148 w 13558941"/>
              <a:gd name="connsiteY4711" fmla="*/ 219332 h 1154859"/>
              <a:gd name="connsiteX4712" fmla="*/ 4418524 w 13558941"/>
              <a:gd name="connsiteY4712" fmla="*/ 218530 h 1154859"/>
              <a:gd name="connsiteX4713" fmla="*/ 4418524 w 13558941"/>
              <a:gd name="connsiteY4713" fmla="*/ 215724 h 1154859"/>
              <a:gd name="connsiteX4714" fmla="*/ 4412431 w 13558941"/>
              <a:gd name="connsiteY4714" fmla="*/ 214721 h 1154859"/>
              <a:gd name="connsiteX4715" fmla="*/ 4406338 w 13558941"/>
              <a:gd name="connsiteY4715" fmla="*/ 215724 h 1154859"/>
              <a:gd name="connsiteX4716" fmla="*/ 4406338 w 13558941"/>
              <a:gd name="connsiteY4716" fmla="*/ 218330 h 1154859"/>
              <a:gd name="connsiteX4717" fmla="*/ 4413148 w 13558941"/>
              <a:gd name="connsiteY4717" fmla="*/ 219332 h 1154859"/>
              <a:gd name="connsiteX4718" fmla="*/ 4419241 w 13558941"/>
              <a:gd name="connsiteY4718" fmla="*/ 218330 h 1154859"/>
              <a:gd name="connsiteX4719" fmla="*/ 4427485 w 13558941"/>
              <a:gd name="connsiteY4719" fmla="*/ 217127 h 1154859"/>
              <a:gd name="connsiteX4720" fmla="*/ 4419241 w 13558941"/>
              <a:gd name="connsiteY4720" fmla="*/ 215723 h 1154859"/>
              <a:gd name="connsiteX4721" fmla="*/ 4419241 w 13558941"/>
              <a:gd name="connsiteY4721" fmla="*/ 218330 h 1154859"/>
              <a:gd name="connsiteX4722" fmla="*/ 4405621 w 13558941"/>
              <a:gd name="connsiteY4722" fmla="*/ 218130 h 1154859"/>
              <a:gd name="connsiteX4723" fmla="*/ 4405263 w 13558941"/>
              <a:gd name="connsiteY4723" fmla="*/ 215724 h 1154859"/>
              <a:gd name="connsiteX4724" fmla="*/ 4397737 w 13558941"/>
              <a:gd name="connsiteY4724" fmla="*/ 216927 h 1154859"/>
              <a:gd name="connsiteX4725" fmla="*/ 4405622 w 13558941"/>
              <a:gd name="connsiteY4725" fmla="*/ 218130 h 1154859"/>
              <a:gd name="connsiteX4726" fmla="*/ 4405621 w 13558941"/>
              <a:gd name="connsiteY4726" fmla="*/ 218130 h 1154859"/>
              <a:gd name="connsiteX4727" fmla="*/ 4428560 w 13558941"/>
              <a:gd name="connsiteY4727" fmla="*/ 216727 h 1154859"/>
              <a:gd name="connsiteX4728" fmla="*/ 4428918 w 13558941"/>
              <a:gd name="connsiteY4728" fmla="*/ 213719 h 1154859"/>
              <a:gd name="connsiteX4729" fmla="*/ 4426051 w 13558941"/>
              <a:gd name="connsiteY4729" fmla="*/ 212717 h 1154859"/>
              <a:gd name="connsiteX4730" fmla="*/ 4428918 w 13558941"/>
              <a:gd name="connsiteY4730" fmla="*/ 213518 h 1154859"/>
              <a:gd name="connsiteX4731" fmla="*/ 4428918 w 13558941"/>
              <a:gd name="connsiteY4731" fmla="*/ 212115 h 1154859"/>
              <a:gd name="connsiteX4732" fmla="*/ 4426051 w 13558941"/>
              <a:gd name="connsiteY4732" fmla="*/ 212716 h 1154859"/>
              <a:gd name="connsiteX4733" fmla="*/ 4419599 w 13558941"/>
              <a:gd name="connsiteY4733" fmla="*/ 213719 h 1154859"/>
              <a:gd name="connsiteX4734" fmla="*/ 4419599 w 13558941"/>
              <a:gd name="connsiteY4734" fmla="*/ 215322 h 1154859"/>
              <a:gd name="connsiteX4735" fmla="*/ 4428560 w 13558941"/>
              <a:gd name="connsiteY4735" fmla="*/ 216726 h 1154859"/>
              <a:gd name="connsiteX4736" fmla="*/ 4428560 w 13558941"/>
              <a:gd name="connsiteY4736" fmla="*/ 216727 h 1154859"/>
              <a:gd name="connsiteX4737" fmla="*/ 4396302 w 13558941"/>
              <a:gd name="connsiteY4737" fmla="*/ 216527 h 1154859"/>
              <a:gd name="connsiteX4738" fmla="*/ 4405263 w 13558941"/>
              <a:gd name="connsiteY4738" fmla="*/ 215124 h 1154859"/>
              <a:gd name="connsiteX4739" fmla="*/ 4405263 w 13558941"/>
              <a:gd name="connsiteY4739" fmla="*/ 213720 h 1154859"/>
              <a:gd name="connsiteX4740" fmla="*/ 4395944 w 13558941"/>
              <a:gd name="connsiteY4740" fmla="*/ 212317 h 1154859"/>
              <a:gd name="connsiteX4741" fmla="*/ 4396302 w 13558941"/>
              <a:gd name="connsiteY4741" fmla="*/ 216527 h 1154859"/>
              <a:gd name="connsiteX4742" fmla="*/ 4748270 w 13558941"/>
              <a:gd name="connsiteY4742" fmla="*/ 216328 h 1154859"/>
              <a:gd name="connsiteX4743" fmla="*/ 4748270 w 13558941"/>
              <a:gd name="connsiteY4743" fmla="*/ 213119 h 1154859"/>
              <a:gd name="connsiteX4744" fmla="*/ 4737876 w 13558941"/>
              <a:gd name="connsiteY4744" fmla="*/ 214724 h 1154859"/>
              <a:gd name="connsiteX4745" fmla="*/ 4748270 w 13558941"/>
              <a:gd name="connsiteY4745" fmla="*/ 216328 h 1154859"/>
              <a:gd name="connsiteX4746" fmla="*/ 4271931 w 13558941"/>
              <a:gd name="connsiteY4746" fmla="*/ 216128 h 1154859"/>
              <a:gd name="connsiteX4747" fmla="*/ 4280174 w 13558941"/>
              <a:gd name="connsiteY4747" fmla="*/ 216128 h 1154859"/>
              <a:gd name="connsiteX4748" fmla="*/ 4281966 w 13558941"/>
              <a:gd name="connsiteY4748" fmla="*/ 215927 h 1154859"/>
              <a:gd name="connsiteX4749" fmla="*/ 4282324 w 13558941"/>
              <a:gd name="connsiteY4749" fmla="*/ 213722 h 1154859"/>
              <a:gd name="connsiteX4750" fmla="*/ 4281250 w 13558941"/>
              <a:gd name="connsiteY4750" fmla="*/ 213121 h 1154859"/>
              <a:gd name="connsiteX4751" fmla="*/ 4271214 w 13558941"/>
              <a:gd name="connsiteY4751" fmla="*/ 213320 h 1154859"/>
              <a:gd name="connsiteX4752" fmla="*/ 4270497 w 13558941"/>
              <a:gd name="connsiteY4752" fmla="*/ 213722 h 1154859"/>
              <a:gd name="connsiteX4753" fmla="*/ 4271214 w 13558941"/>
              <a:gd name="connsiteY4753" fmla="*/ 215927 h 1154859"/>
              <a:gd name="connsiteX4754" fmla="*/ 4271931 w 13558941"/>
              <a:gd name="connsiteY4754" fmla="*/ 216128 h 1154859"/>
              <a:gd name="connsiteX4755" fmla="*/ 4721747 w 13558941"/>
              <a:gd name="connsiteY4755" fmla="*/ 216128 h 1154859"/>
              <a:gd name="connsiteX4756" fmla="*/ 4731066 w 13558941"/>
              <a:gd name="connsiteY4756" fmla="*/ 214724 h 1154859"/>
              <a:gd name="connsiteX4757" fmla="*/ 4721389 w 13558941"/>
              <a:gd name="connsiteY4757" fmla="*/ 213121 h 1154859"/>
              <a:gd name="connsiteX4758" fmla="*/ 4721747 w 13558941"/>
              <a:gd name="connsiteY4758" fmla="*/ 216128 h 1154859"/>
              <a:gd name="connsiteX4759" fmla="*/ 4270497 w 13558941"/>
              <a:gd name="connsiteY4759" fmla="*/ 215927 h 1154859"/>
              <a:gd name="connsiteX4760" fmla="*/ 4269780 w 13558941"/>
              <a:gd name="connsiteY4760" fmla="*/ 214123 h 1154859"/>
              <a:gd name="connsiteX4761" fmla="*/ 4266913 w 13558941"/>
              <a:gd name="connsiteY4761" fmla="*/ 215526 h 1154859"/>
              <a:gd name="connsiteX4762" fmla="*/ 4270497 w 13558941"/>
              <a:gd name="connsiteY4762" fmla="*/ 215928 h 1154859"/>
              <a:gd name="connsiteX4763" fmla="*/ 4270497 w 13558941"/>
              <a:gd name="connsiteY4763" fmla="*/ 215927 h 1154859"/>
              <a:gd name="connsiteX4764" fmla="*/ 4282683 w 13558941"/>
              <a:gd name="connsiteY4764" fmla="*/ 215927 h 1154859"/>
              <a:gd name="connsiteX4765" fmla="*/ 4285551 w 13558941"/>
              <a:gd name="connsiteY4765" fmla="*/ 215526 h 1154859"/>
              <a:gd name="connsiteX4766" fmla="*/ 4283042 w 13558941"/>
              <a:gd name="connsiteY4766" fmla="*/ 214122 h 1154859"/>
              <a:gd name="connsiteX4767" fmla="*/ 4282684 w 13558941"/>
              <a:gd name="connsiteY4767" fmla="*/ 215927 h 1154859"/>
              <a:gd name="connsiteX4768" fmla="*/ 4282683 w 13558941"/>
              <a:gd name="connsiteY4768" fmla="*/ 215927 h 1154859"/>
              <a:gd name="connsiteX4769" fmla="*/ 5186976 w 13558941"/>
              <a:gd name="connsiteY4769" fmla="*/ 215927 h 1154859"/>
              <a:gd name="connsiteX4770" fmla="*/ 5224610 w 13558941"/>
              <a:gd name="connsiteY4770" fmla="*/ 210313 h 1154859"/>
              <a:gd name="connsiteX4771" fmla="*/ 5186976 w 13558941"/>
              <a:gd name="connsiteY4771" fmla="*/ 204699 h 1154859"/>
              <a:gd name="connsiteX4772" fmla="*/ 5186976 w 13558941"/>
              <a:gd name="connsiteY4772" fmla="*/ 215927 h 1154859"/>
              <a:gd name="connsiteX4773" fmla="*/ 4265479 w 13558941"/>
              <a:gd name="connsiteY4773" fmla="*/ 215526 h 1154859"/>
              <a:gd name="connsiteX4774" fmla="*/ 4261537 w 13558941"/>
              <a:gd name="connsiteY4774" fmla="*/ 213521 h 1154859"/>
              <a:gd name="connsiteX4775" fmla="*/ 4259386 w 13558941"/>
              <a:gd name="connsiteY4775" fmla="*/ 214724 h 1154859"/>
              <a:gd name="connsiteX4776" fmla="*/ 4265479 w 13558941"/>
              <a:gd name="connsiteY4776" fmla="*/ 215526 h 1154859"/>
              <a:gd name="connsiteX4777" fmla="*/ 4266196 w 13558941"/>
              <a:gd name="connsiteY4777" fmla="*/ 215326 h 1154859"/>
              <a:gd name="connsiteX4778" fmla="*/ 4269780 w 13558941"/>
              <a:gd name="connsiteY4778" fmla="*/ 213722 h 1154859"/>
              <a:gd name="connsiteX4779" fmla="*/ 4269422 w 13558941"/>
              <a:gd name="connsiteY4779" fmla="*/ 213321 h 1154859"/>
              <a:gd name="connsiteX4780" fmla="*/ 4262254 w 13558941"/>
              <a:gd name="connsiteY4780" fmla="*/ 213321 h 1154859"/>
              <a:gd name="connsiteX4781" fmla="*/ 4266197 w 13558941"/>
              <a:gd name="connsiteY4781" fmla="*/ 215326 h 1154859"/>
              <a:gd name="connsiteX4782" fmla="*/ 4266196 w 13558941"/>
              <a:gd name="connsiteY4782" fmla="*/ 215326 h 1154859"/>
              <a:gd name="connsiteX4783" fmla="*/ 4286268 w 13558941"/>
              <a:gd name="connsiteY4783" fmla="*/ 215326 h 1154859"/>
              <a:gd name="connsiteX4784" fmla="*/ 4290210 w 13558941"/>
              <a:gd name="connsiteY4784" fmla="*/ 213121 h 1154859"/>
              <a:gd name="connsiteX4785" fmla="*/ 4283400 w 13558941"/>
              <a:gd name="connsiteY4785" fmla="*/ 213121 h 1154859"/>
              <a:gd name="connsiteX4786" fmla="*/ 4283042 w 13558941"/>
              <a:gd name="connsiteY4786" fmla="*/ 213722 h 1154859"/>
              <a:gd name="connsiteX4787" fmla="*/ 4286268 w 13558941"/>
              <a:gd name="connsiteY4787" fmla="*/ 215326 h 1154859"/>
              <a:gd name="connsiteX4788" fmla="*/ 4286984 w 13558941"/>
              <a:gd name="connsiteY4788" fmla="*/ 215326 h 1154859"/>
              <a:gd name="connsiteX4789" fmla="*/ 4293077 w 13558941"/>
              <a:gd name="connsiteY4789" fmla="*/ 214725 h 1154859"/>
              <a:gd name="connsiteX4790" fmla="*/ 4290927 w 13558941"/>
              <a:gd name="connsiteY4790" fmla="*/ 213322 h 1154859"/>
              <a:gd name="connsiteX4791" fmla="*/ 4286984 w 13558941"/>
              <a:gd name="connsiteY4791" fmla="*/ 215327 h 1154859"/>
              <a:gd name="connsiteX4792" fmla="*/ 4286984 w 13558941"/>
              <a:gd name="connsiteY4792" fmla="*/ 215326 h 1154859"/>
              <a:gd name="connsiteX4793" fmla="*/ 5134288 w 13558941"/>
              <a:gd name="connsiteY4793" fmla="*/ 215326 h 1154859"/>
              <a:gd name="connsiteX4794" fmla="*/ 5133930 w 13558941"/>
              <a:gd name="connsiteY4794" fmla="*/ 204499 h 1154859"/>
              <a:gd name="connsiteX4795" fmla="*/ 5098088 w 13558941"/>
              <a:gd name="connsiteY4795" fmla="*/ 210113 h 1154859"/>
              <a:gd name="connsiteX4796" fmla="*/ 5134289 w 13558941"/>
              <a:gd name="connsiteY4796" fmla="*/ 215326 h 1154859"/>
              <a:gd name="connsiteX4797" fmla="*/ 5134288 w 13558941"/>
              <a:gd name="connsiteY4797" fmla="*/ 215326 h 1154859"/>
              <a:gd name="connsiteX4798" fmla="*/ 4406338 w 13558941"/>
              <a:gd name="connsiteY4798" fmla="*/ 215127 h 1154859"/>
              <a:gd name="connsiteX4799" fmla="*/ 4410281 w 13558941"/>
              <a:gd name="connsiteY4799" fmla="*/ 214523 h 1154859"/>
              <a:gd name="connsiteX4800" fmla="*/ 4406338 w 13558941"/>
              <a:gd name="connsiteY4800" fmla="*/ 213922 h 1154859"/>
              <a:gd name="connsiteX4801" fmla="*/ 4406338 w 13558941"/>
              <a:gd name="connsiteY4801" fmla="*/ 215125 h 1154859"/>
              <a:gd name="connsiteX4802" fmla="*/ 4406338 w 13558941"/>
              <a:gd name="connsiteY4802" fmla="*/ 215127 h 1154859"/>
              <a:gd name="connsiteX4803" fmla="*/ 4418524 w 13558941"/>
              <a:gd name="connsiteY4803" fmla="*/ 215127 h 1154859"/>
              <a:gd name="connsiteX4804" fmla="*/ 4418524 w 13558941"/>
              <a:gd name="connsiteY4804" fmla="*/ 213723 h 1154859"/>
              <a:gd name="connsiteX4805" fmla="*/ 4414223 w 13558941"/>
              <a:gd name="connsiteY4805" fmla="*/ 214525 h 1154859"/>
              <a:gd name="connsiteX4806" fmla="*/ 4418524 w 13558941"/>
              <a:gd name="connsiteY4806" fmla="*/ 215126 h 1154859"/>
              <a:gd name="connsiteX4807" fmla="*/ 4418524 w 13558941"/>
              <a:gd name="connsiteY4807" fmla="*/ 215127 h 1154859"/>
              <a:gd name="connsiteX4808" fmla="*/ 4257952 w 13558941"/>
              <a:gd name="connsiteY4808" fmla="*/ 214725 h 1154859"/>
              <a:gd name="connsiteX4809" fmla="*/ 4255802 w 13558941"/>
              <a:gd name="connsiteY4809" fmla="*/ 213522 h 1154859"/>
              <a:gd name="connsiteX4810" fmla="*/ 4254727 w 13558941"/>
              <a:gd name="connsiteY4810" fmla="*/ 214123 h 1154859"/>
              <a:gd name="connsiteX4811" fmla="*/ 4255444 w 13558941"/>
              <a:gd name="connsiteY4811" fmla="*/ 214525 h 1154859"/>
              <a:gd name="connsiteX4812" fmla="*/ 4257953 w 13558941"/>
              <a:gd name="connsiteY4812" fmla="*/ 214726 h 1154859"/>
              <a:gd name="connsiteX4813" fmla="*/ 4257952 w 13558941"/>
              <a:gd name="connsiteY4813" fmla="*/ 214725 h 1154859"/>
              <a:gd name="connsiteX4814" fmla="*/ 4258669 w 13558941"/>
              <a:gd name="connsiteY4814" fmla="*/ 214526 h 1154859"/>
              <a:gd name="connsiteX4815" fmla="*/ 4261178 w 13558941"/>
              <a:gd name="connsiteY4815" fmla="*/ 213323 h 1154859"/>
              <a:gd name="connsiteX4816" fmla="*/ 4256160 w 13558941"/>
              <a:gd name="connsiteY4816" fmla="*/ 213323 h 1154859"/>
              <a:gd name="connsiteX4817" fmla="*/ 4258669 w 13558941"/>
              <a:gd name="connsiteY4817" fmla="*/ 214526 h 1154859"/>
              <a:gd name="connsiteX4818" fmla="*/ 4293794 w 13558941"/>
              <a:gd name="connsiteY4818" fmla="*/ 214526 h 1154859"/>
              <a:gd name="connsiteX4819" fmla="*/ 4296303 w 13558941"/>
              <a:gd name="connsiteY4819" fmla="*/ 213122 h 1154859"/>
              <a:gd name="connsiteX4820" fmla="*/ 4291644 w 13558941"/>
              <a:gd name="connsiteY4820" fmla="*/ 213122 h 1154859"/>
              <a:gd name="connsiteX4821" fmla="*/ 4293794 w 13558941"/>
              <a:gd name="connsiteY4821" fmla="*/ 214526 h 1154859"/>
              <a:gd name="connsiteX4822" fmla="*/ 4294869 w 13558941"/>
              <a:gd name="connsiteY4822" fmla="*/ 214526 h 1154859"/>
              <a:gd name="connsiteX4823" fmla="*/ 4298095 w 13558941"/>
              <a:gd name="connsiteY4823" fmla="*/ 214124 h 1154859"/>
              <a:gd name="connsiteX4824" fmla="*/ 4297020 w 13558941"/>
              <a:gd name="connsiteY4824" fmla="*/ 213322 h 1154859"/>
              <a:gd name="connsiteX4825" fmla="*/ 4294870 w 13558941"/>
              <a:gd name="connsiteY4825" fmla="*/ 214526 h 1154859"/>
              <a:gd name="connsiteX4826" fmla="*/ 4294869 w 13558941"/>
              <a:gd name="connsiteY4826" fmla="*/ 214526 h 1154859"/>
              <a:gd name="connsiteX4827" fmla="*/ 4253292 w 13558941"/>
              <a:gd name="connsiteY4827" fmla="*/ 214124 h 1154859"/>
              <a:gd name="connsiteX4828" fmla="*/ 4251500 w 13558941"/>
              <a:gd name="connsiteY4828" fmla="*/ 213322 h 1154859"/>
              <a:gd name="connsiteX4829" fmla="*/ 4246841 w 13558941"/>
              <a:gd name="connsiteY4829" fmla="*/ 213322 h 1154859"/>
              <a:gd name="connsiteX4830" fmla="*/ 4251500 w 13558941"/>
              <a:gd name="connsiteY4830" fmla="*/ 213923 h 1154859"/>
              <a:gd name="connsiteX4831" fmla="*/ 4253292 w 13558941"/>
              <a:gd name="connsiteY4831" fmla="*/ 214123 h 1154859"/>
              <a:gd name="connsiteX4832" fmla="*/ 4253292 w 13558941"/>
              <a:gd name="connsiteY4832" fmla="*/ 214124 h 1154859"/>
              <a:gd name="connsiteX4833" fmla="*/ 4412431 w 13558941"/>
              <a:gd name="connsiteY4833" fmla="*/ 214124 h 1154859"/>
              <a:gd name="connsiteX4834" fmla="*/ 4418524 w 13558941"/>
              <a:gd name="connsiteY4834" fmla="*/ 213322 h 1154859"/>
              <a:gd name="connsiteX4835" fmla="*/ 4418524 w 13558941"/>
              <a:gd name="connsiteY4835" fmla="*/ 211117 h 1154859"/>
              <a:gd name="connsiteX4836" fmla="*/ 4412072 w 13558941"/>
              <a:gd name="connsiteY4836" fmla="*/ 209714 h 1154859"/>
              <a:gd name="connsiteX4837" fmla="*/ 4406338 w 13558941"/>
              <a:gd name="connsiteY4837" fmla="*/ 210716 h 1154859"/>
              <a:gd name="connsiteX4838" fmla="*/ 4406338 w 13558941"/>
              <a:gd name="connsiteY4838" fmla="*/ 213322 h 1154859"/>
              <a:gd name="connsiteX4839" fmla="*/ 4412431 w 13558941"/>
              <a:gd name="connsiteY4839" fmla="*/ 214124 h 1154859"/>
              <a:gd name="connsiteX4840" fmla="*/ 4734650 w 13558941"/>
              <a:gd name="connsiteY4840" fmla="*/ 214124 h 1154859"/>
              <a:gd name="connsiteX4841" fmla="*/ 4748270 w 13558941"/>
              <a:gd name="connsiteY4841" fmla="*/ 211919 h 1154859"/>
              <a:gd name="connsiteX4842" fmla="*/ 4748270 w 13558941"/>
              <a:gd name="connsiteY4842" fmla="*/ 205303 h 1154859"/>
              <a:gd name="connsiteX4843" fmla="*/ 4735725 w 13558941"/>
              <a:gd name="connsiteY4843" fmla="*/ 203498 h 1154859"/>
              <a:gd name="connsiteX4844" fmla="*/ 4721388 w 13558941"/>
              <a:gd name="connsiteY4844" fmla="*/ 205703 h 1154859"/>
              <a:gd name="connsiteX4845" fmla="*/ 4721388 w 13558941"/>
              <a:gd name="connsiteY4845" fmla="*/ 212119 h 1154859"/>
              <a:gd name="connsiteX4846" fmla="*/ 4734650 w 13558941"/>
              <a:gd name="connsiteY4846" fmla="*/ 214124 h 1154859"/>
              <a:gd name="connsiteX4847" fmla="*/ 4254367 w 13558941"/>
              <a:gd name="connsiteY4847" fmla="*/ 213925 h 1154859"/>
              <a:gd name="connsiteX4848" fmla="*/ 4255084 w 13558941"/>
              <a:gd name="connsiteY4848" fmla="*/ 213324 h 1154859"/>
              <a:gd name="connsiteX4849" fmla="*/ 4252575 w 13558941"/>
              <a:gd name="connsiteY4849" fmla="*/ 213324 h 1154859"/>
              <a:gd name="connsiteX4850" fmla="*/ 4254367 w 13558941"/>
              <a:gd name="connsiteY4850" fmla="*/ 213925 h 1154859"/>
              <a:gd name="connsiteX4851" fmla="*/ 4298812 w 13558941"/>
              <a:gd name="connsiteY4851" fmla="*/ 213925 h 1154859"/>
              <a:gd name="connsiteX4852" fmla="*/ 4299886 w 13558941"/>
              <a:gd name="connsiteY4852" fmla="*/ 213123 h 1154859"/>
              <a:gd name="connsiteX4853" fmla="*/ 4299528 w 13558941"/>
              <a:gd name="connsiteY4853" fmla="*/ 213123 h 1154859"/>
              <a:gd name="connsiteX4854" fmla="*/ 4297378 w 13558941"/>
              <a:gd name="connsiteY4854" fmla="*/ 213123 h 1154859"/>
              <a:gd name="connsiteX4855" fmla="*/ 4298812 w 13558941"/>
              <a:gd name="connsiteY4855" fmla="*/ 213925 h 1154859"/>
              <a:gd name="connsiteX4856" fmla="*/ 4299528 w 13558941"/>
              <a:gd name="connsiteY4856" fmla="*/ 213925 h 1154859"/>
              <a:gd name="connsiteX4857" fmla="*/ 4301320 w 13558941"/>
              <a:gd name="connsiteY4857" fmla="*/ 213724 h 1154859"/>
              <a:gd name="connsiteX4858" fmla="*/ 4301678 w 13558941"/>
              <a:gd name="connsiteY4858" fmla="*/ 213724 h 1154859"/>
              <a:gd name="connsiteX4859" fmla="*/ 4305621 w 13558941"/>
              <a:gd name="connsiteY4859" fmla="*/ 213123 h 1154859"/>
              <a:gd name="connsiteX4860" fmla="*/ 4300961 w 13558941"/>
              <a:gd name="connsiteY4860" fmla="*/ 213123 h 1154859"/>
              <a:gd name="connsiteX4861" fmla="*/ 4300604 w 13558941"/>
              <a:gd name="connsiteY4861" fmla="*/ 213322 h 1154859"/>
              <a:gd name="connsiteX4862" fmla="*/ 4301320 w 13558941"/>
              <a:gd name="connsiteY4862" fmla="*/ 213724 h 1154859"/>
              <a:gd name="connsiteX4863" fmla="*/ 4300246 w 13558941"/>
              <a:gd name="connsiteY4863" fmla="*/ 213524 h 1154859"/>
              <a:gd name="connsiteX4864" fmla="*/ 4299529 w 13558941"/>
              <a:gd name="connsiteY4864" fmla="*/ 213926 h 1154859"/>
              <a:gd name="connsiteX4865" fmla="*/ 4299528 w 13558941"/>
              <a:gd name="connsiteY4865" fmla="*/ 213925 h 1154859"/>
              <a:gd name="connsiteX4866" fmla="*/ 5756863 w 13558941"/>
              <a:gd name="connsiteY4866" fmla="*/ 213925 h 1154859"/>
              <a:gd name="connsiteX4867" fmla="*/ 5759730 w 13558941"/>
              <a:gd name="connsiteY4867" fmla="*/ 193274 h 1154859"/>
              <a:gd name="connsiteX4868" fmla="*/ 5760088 w 13558941"/>
              <a:gd name="connsiteY4868" fmla="*/ 162197 h 1154859"/>
              <a:gd name="connsiteX4869" fmla="*/ 5756145 w 13558941"/>
              <a:gd name="connsiteY4869" fmla="*/ 173224 h 1154859"/>
              <a:gd name="connsiteX4870" fmla="*/ 5752202 w 13558941"/>
              <a:gd name="connsiteY4870" fmla="*/ 204501 h 1154859"/>
              <a:gd name="connsiteX4871" fmla="*/ 5756862 w 13558941"/>
              <a:gd name="connsiteY4871" fmla="*/ 213925 h 1154859"/>
              <a:gd name="connsiteX4872" fmla="*/ 5756863 w 13558941"/>
              <a:gd name="connsiteY4872" fmla="*/ 213925 h 1154859"/>
              <a:gd name="connsiteX4873" fmla="*/ 4405262 w 13558941"/>
              <a:gd name="connsiteY4873" fmla="*/ 213123 h 1154859"/>
              <a:gd name="connsiteX4874" fmla="*/ 4405262 w 13558941"/>
              <a:gd name="connsiteY4874" fmla="*/ 210918 h 1154859"/>
              <a:gd name="connsiteX4875" fmla="*/ 4398094 w 13558941"/>
              <a:gd name="connsiteY4875" fmla="*/ 211920 h 1154859"/>
              <a:gd name="connsiteX4876" fmla="*/ 4405262 w 13558941"/>
              <a:gd name="connsiteY4876" fmla="*/ 213123 h 1154859"/>
              <a:gd name="connsiteX4877" fmla="*/ 4419599 w 13558941"/>
              <a:gd name="connsiteY4877" fmla="*/ 213123 h 1154859"/>
              <a:gd name="connsiteX4878" fmla="*/ 4423900 w 13558941"/>
              <a:gd name="connsiteY4878" fmla="*/ 212522 h 1154859"/>
              <a:gd name="connsiteX4879" fmla="*/ 4419599 w 13558941"/>
              <a:gd name="connsiteY4879" fmla="*/ 211520 h 1154859"/>
              <a:gd name="connsiteX4880" fmla="*/ 4419599 w 13558941"/>
              <a:gd name="connsiteY4880" fmla="*/ 213124 h 1154859"/>
              <a:gd name="connsiteX4881" fmla="*/ 4419599 w 13558941"/>
              <a:gd name="connsiteY4881" fmla="*/ 213123 h 1154859"/>
              <a:gd name="connsiteX4882" fmla="*/ 4251859 w 13558941"/>
              <a:gd name="connsiteY4882" fmla="*/ 212923 h 1154859"/>
              <a:gd name="connsiteX4883" fmla="*/ 4269421 w 13558941"/>
              <a:gd name="connsiteY4883" fmla="*/ 212923 h 1154859"/>
              <a:gd name="connsiteX4884" fmla="*/ 4267987 w 13558941"/>
              <a:gd name="connsiteY4884" fmla="*/ 208312 h 1154859"/>
              <a:gd name="connsiteX4885" fmla="*/ 4267630 w 13558941"/>
              <a:gd name="connsiteY4885" fmla="*/ 208312 h 1154859"/>
              <a:gd name="connsiteX4886" fmla="*/ 4267272 w 13558941"/>
              <a:gd name="connsiteY4886" fmla="*/ 208166 h 1154859"/>
              <a:gd name="connsiteX4887" fmla="*/ 4267272 w 13558941"/>
              <a:gd name="connsiteY4887" fmla="*/ 208112 h 1154859"/>
              <a:gd name="connsiteX4888" fmla="*/ 4266555 w 13558941"/>
              <a:gd name="connsiteY4888" fmla="*/ 208112 h 1154859"/>
              <a:gd name="connsiteX4889" fmla="*/ 4225695 w 13558941"/>
              <a:gd name="connsiteY4889" fmla="*/ 203902 h 1154859"/>
              <a:gd name="connsiteX4890" fmla="*/ 4251860 w 13558941"/>
              <a:gd name="connsiteY4890" fmla="*/ 212924 h 1154859"/>
              <a:gd name="connsiteX4891" fmla="*/ 4251859 w 13558941"/>
              <a:gd name="connsiteY4891" fmla="*/ 212923 h 1154859"/>
              <a:gd name="connsiteX4892" fmla="*/ 4270138 w 13558941"/>
              <a:gd name="connsiteY4892" fmla="*/ 212923 h 1154859"/>
              <a:gd name="connsiteX4893" fmla="*/ 4282683 w 13558941"/>
              <a:gd name="connsiteY4893" fmla="*/ 212923 h 1154859"/>
              <a:gd name="connsiteX4894" fmla="*/ 4283041 w 13558941"/>
              <a:gd name="connsiteY4894" fmla="*/ 211520 h 1154859"/>
              <a:gd name="connsiteX4895" fmla="*/ 4269779 w 13558941"/>
              <a:gd name="connsiteY4895" fmla="*/ 211520 h 1154859"/>
              <a:gd name="connsiteX4896" fmla="*/ 4270137 w 13558941"/>
              <a:gd name="connsiteY4896" fmla="*/ 212923 h 1154859"/>
              <a:gd name="connsiteX4897" fmla="*/ 4270138 w 13558941"/>
              <a:gd name="connsiteY4897" fmla="*/ 212923 h 1154859"/>
              <a:gd name="connsiteX4898" fmla="*/ 4424617 w 13558941"/>
              <a:gd name="connsiteY4898" fmla="*/ 212322 h 1154859"/>
              <a:gd name="connsiteX4899" fmla="*/ 4427484 w 13558941"/>
              <a:gd name="connsiteY4899" fmla="*/ 211921 h 1154859"/>
              <a:gd name="connsiteX4900" fmla="*/ 4419599 w 13558941"/>
              <a:gd name="connsiteY4900" fmla="*/ 210718 h 1154859"/>
              <a:gd name="connsiteX4901" fmla="*/ 4419599 w 13558941"/>
              <a:gd name="connsiteY4901" fmla="*/ 211319 h 1154859"/>
              <a:gd name="connsiteX4902" fmla="*/ 4424617 w 13558941"/>
              <a:gd name="connsiteY4902" fmla="*/ 212321 h 1154859"/>
              <a:gd name="connsiteX4903" fmla="*/ 4424617 w 13558941"/>
              <a:gd name="connsiteY4903" fmla="*/ 212322 h 1154859"/>
              <a:gd name="connsiteX4904" fmla="*/ 4719596 w 13558941"/>
              <a:gd name="connsiteY4904" fmla="*/ 211921 h 1154859"/>
              <a:gd name="connsiteX4905" fmla="*/ 4719596 w 13558941"/>
              <a:gd name="connsiteY4905" fmla="*/ 205906 h 1154859"/>
              <a:gd name="connsiteX4906" fmla="*/ 4700958 w 13558941"/>
              <a:gd name="connsiteY4906" fmla="*/ 208914 h 1154859"/>
              <a:gd name="connsiteX4907" fmla="*/ 4719596 w 13558941"/>
              <a:gd name="connsiteY4907" fmla="*/ 211921 h 1154859"/>
              <a:gd name="connsiteX4908" fmla="*/ 4395943 w 13558941"/>
              <a:gd name="connsiteY4908" fmla="*/ 211722 h 1154859"/>
              <a:gd name="connsiteX4909" fmla="*/ 4405262 w 13558941"/>
              <a:gd name="connsiteY4909" fmla="*/ 210318 h 1154859"/>
              <a:gd name="connsiteX4910" fmla="*/ 4405262 w 13558941"/>
              <a:gd name="connsiteY4910" fmla="*/ 208514 h 1154859"/>
              <a:gd name="connsiteX4911" fmla="*/ 4395585 w 13558941"/>
              <a:gd name="connsiteY4911" fmla="*/ 207110 h 1154859"/>
              <a:gd name="connsiteX4912" fmla="*/ 4395943 w 13558941"/>
              <a:gd name="connsiteY4912" fmla="*/ 211722 h 1154859"/>
              <a:gd name="connsiteX4913" fmla="*/ 4750062 w 13558941"/>
              <a:gd name="connsiteY4913" fmla="*/ 211722 h 1154859"/>
              <a:gd name="connsiteX4914" fmla="*/ 4770133 w 13558941"/>
              <a:gd name="connsiteY4914" fmla="*/ 208714 h 1154859"/>
              <a:gd name="connsiteX4915" fmla="*/ 4750062 w 13558941"/>
              <a:gd name="connsiteY4915" fmla="*/ 205706 h 1154859"/>
              <a:gd name="connsiteX4916" fmla="*/ 4750062 w 13558941"/>
              <a:gd name="connsiteY4916" fmla="*/ 211722 h 1154859"/>
              <a:gd name="connsiteX4917" fmla="*/ 4428918 w 13558941"/>
              <a:gd name="connsiteY4917" fmla="*/ 211521 h 1154859"/>
              <a:gd name="connsiteX4918" fmla="*/ 4429276 w 13558941"/>
              <a:gd name="connsiteY4918" fmla="*/ 207310 h 1154859"/>
              <a:gd name="connsiteX4919" fmla="*/ 4419598 w 13558941"/>
              <a:gd name="connsiteY4919" fmla="*/ 208714 h 1154859"/>
              <a:gd name="connsiteX4920" fmla="*/ 4419598 w 13558941"/>
              <a:gd name="connsiteY4920" fmla="*/ 210117 h 1154859"/>
              <a:gd name="connsiteX4921" fmla="*/ 4428917 w 13558941"/>
              <a:gd name="connsiteY4921" fmla="*/ 211521 h 1154859"/>
              <a:gd name="connsiteX4922" fmla="*/ 4428918 w 13558941"/>
              <a:gd name="connsiteY4922" fmla="*/ 211521 h 1154859"/>
              <a:gd name="connsiteX4923" fmla="*/ 4269421 w 13558941"/>
              <a:gd name="connsiteY4923" fmla="*/ 211119 h 1154859"/>
              <a:gd name="connsiteX4924" fmla="*/ 4270138 w 13558941"/>
              <a:gd name="connsiteY4924" fmla="*/ 211119 h 1154859"/>
              <a:gd name="connsiteX4925" fmla="*/ 4280174 w 13558941"/>
              <a:gd name="connsiteY4925" fmla="*/ 211119 h 1154859"/>
              <a:gd name="connsiteX4926" fmla="*/ 4269063 w 13558941"/>
              <a:gd name="connsiteY4926" fmla="*/ 209515 h 1154859"/>
              <a:gd name="connsiteX4927" fmla="*/ 4269421 w 13558941"/>
              <a:gd name="connsiteY4927" fmla="*/ 211119 h 1154859"/>
              <a:gd name="connsiteX4928" fmla="*/ 4283041 w 13558941"/>
              <a:gd name="connsiteY4928" fmla="*/ 211119 h 1154859"/>
              <a:gd name="connsiteX4929" fmla="*/ 4283758 w 13558941"/>
              <a:gd name="connsiteY4929" fmla="*/ 209515 h 1154859"/>
              <a:gd name="connsiteX4930" fmla="*/ 4271930 w 13558941"/>
              <a:gd name="connsiteY4930" fmla="*/ 209515 h 1154859"/>
              <a:gd name="connsiteX4931" fmla="*/ 4283041 w 13558941"/>
              <a:gd name="connsiteY4931" fmla="*/ 211119 h 1154859"/>
              <a:gd name="connsiteX4932" fmla="*/ 4418524 w 13558941"/>
              <a:gd name="connsiteY4932" fmla="*/ 210919 h 1154859"/>
              <a:gd name="connsiteX4933" fmla="*/ 4418524 w 13558941"/>
              <a:gd name="connsiteY4933" fmla="*/ 210517 h 1154859"/>
              <a:gd name="connsiteX4934" fmla="*/ 4412789 w 13558941"/>
              <a:gd name="connsiteY4934" fmla="*/ 209715 h 1154859"/>
              <a:gd name="connsiteX4935" fmla="*/ 4418524 w 13558941"/>
              <a:gd name="connsiteY4935" fmla="*/ 210918 h 1154859"/>
              <a:gd name="connsiteX4936" fmla="*/ 4418524 w 13558941"/>
              <a:gd name="connsiteY4936" fmla="*/ 210919 h 1154859"/>
              <a:gd name="connsiteX4937" fmla="*/ 4406338 w 13558941"/>
              <a:gd name="connsiteY4937" fmla="*/ 210117 h 1154859"/>
              <a:gd name="connsiteX4938" fmla="*/ 4410997 w 13558941"/>
              <a:gd name="connsiteY4938" fmla="*/ 209516 h 1154859"/>
              <a:gd name="connsiteX4939" fmla="*/ 4408846 w 13558941"/>
              <a:gd name="connsiteY4939" fmla="*/ 209114 h 1154859"/>
              <a:gd name="connsiteX4940" fmla="*/ 4406338 w 13558941"/>
              <a:gd name="connsiteY4940" fmla="*/ 208713 h 1154859"/>
              <a:gd name="connsiteX4941" fmla="*/ 4406338 w 13558941"/>
              <a:gd name="connsiteY4941" fmla="*/ 210116 h 1154859"/>
              <a:gd name="connsiteX4942" fmla="*/ 4406338 w 13558941"/>
              <a:gd name="connsiteY4942" fmla="*/ 210117 h 1154859"/>
              <a:gd name="connsiteX4943" fmla="*/ 4418524 w 13558941"/>
              <a:gd name="connsiteY4943" fmla="*/ 209917 h 1154859"/>
              <a:gd name="connsiteX4944" fmla="*/ 4418524 w 13558941"/>
              <a:gd name="connsiteY4944" fmla="*/ 208915 h 1154859"/>
              <a:gd name="connsiteX4945" fmla="*/ 4414940 w 13558941"/>
              <a:gd name="connsiteY4945" fmla="*/ 209516 h 1154859"/>
              <a:gd name="connsiteX4946" fmla="*/ 4418524 w 13558941"/>
              <a:gd name="connsiteY4946" fmla="*/ 209917 h 1154859"/>
              <a:gd name="connsiteX4947" fmla="*/ 4268704 w 13558941"/>
              <a:gd name="connsiteY4947" fmla="*/ 209316 h 1154859"/>
              <a:gd name="connsiteX4948" fmla="*/ 4269062 w 13558941"/>
              <a:gd name="connsiteY4948" fmla="*/ 209316 h 1154859"/>
              <a:gd name="connsiteX4949" fmla="*/ 4269062 w 13558941"/>
              <a:gd name="connsiteY4949" fmla="*/ 209117 h 1154859"/>
              <a:gd name="connsiteX4950" fmla="*/ 4283757 w 13558941"/>
              <a:gd name="connsiteY4950" fmla="*/ 209117 h 1154859"/>
              <a:gd name="connsiteX4951" fmla="*/ 4284118 w 13558941"/>
              <a:gd name="connsiteY4951" fmla="*/ 208109 h 1154859"/>
              <a:gd name="connsiteX4952" fmla="*/ 4283760 w 13558941"/>
              <a:gd name="connsiteY4952" fmla="*/ 208109 h 1154859"/>
              <a:gd name="connsiteX4953" fmla="*/ 4283402 w 13558941"/>
              <a:gd name="connsiteY4953" fmla="*/ 208109 h 1154859"/>
              <a:gd name="connsiteX4954" fmla="*/ 4268348 w 13558941"/>
              <a:gd name="connsiteY4954" fmla="*/ 208109 h 1154859"/>
              <a:gd name="connsiteX4955" fmla="*/ 4268706 w 13558941"/>
              <a:gd name="connsiteY4955" fmla="*/ 209311 h 1154859"/>
              <a:gd name="connsiteX4956" fmla="*/ 4268704 w 13558941"/>
              <a:gd name="connsiteY4956" fmla="*/ 209316 h 1154859"/>
              <a:gd name="connsiteX4957" fmla="*/ 4413148 w 13558941"/>
              <a:gd name="connsiteY4957" fmla="*/ 209117 h 1154859"/>
              <a:gd name="connsiteX4958" fmla="*/ 4418524 w 13558941"/>
              <a:gd name="connsiteY4958" fmla="*/ 208315 h 1154859"/>
              <a:gd name="connsiteX4959" fmla="*/ 4418524 w 13558941"/>
              <a:gd name="connsiteY4959" fmla="*/ 205508 h 1154859"/>
              <a:gd name="connsiteX4960" fmla="*/ 4412431 w 13558941"/>
              <a:gd name="connsiteY4960" fmla="*/ 204506 h 1154859"/>
              <a:gd name="connsiteX4961" fmla="*/ 4406338 w 13558941"/>
              <a:gd name="connsiteY4961" fmla="*/ 205508 h 1154859"/>
              <a:gd name="connsiteX4962" fmla="*/ 4406338 w 13558941"/>
              <a:gd name="connsiteY4962" fmla="*/ 208115 h 1154859"/>
              <a:gd name="connsiteX4963" fmla="*/ 4413148 w 13558941"/>
              <a:gd name="connsiteY4963" fmla="*/ 209117 h 1154859"/>
              <a:gd name="connsiteX4964" fmla="*/ 5228552 w 13558941"/>
              <a:gd name="connsiteY4964" fmla="*/ 209117 h 1154859"/>
              <a:gd name="connsiteX4965" fmla="*/ 5229627 w 13558941"/>
              <a:gd name="connsiteY4965" fmla="*/ 190069 h 1154859"/>
              <a:gd name="connsiteX4966" fmla="*/ 5229269 w 13558941"/>
              <a:gd name="connsiteY4966" fmla="*/ 190069 h 1154859"/>
              <a:gd name="connsiteX4967" fmla="*/ 5187334 w 13558941"/>
              <a:gd name="connsiteY4967" fmla="*/ 196485 h 1154859"/>
              <a:gd name="connsiteX4968" fmla="*/ 5186976 w 13558941"/>
              <a:gd name="connsiteY4968" fmla="*/ 203102 h 1154859"/>
              <a:gd name="connsiteX4969" fmla="*/ 5228552 w 13558941"/>
              <a:gd name="connsiteY4969" fmla="*/ 209117 h 1154859"/>
              <a:gd name="connsiteX4970" fmla="*/ 5093786 w 13558941"/>
              <a:gd name="connsiteY4970" fmla="*/ 208917 h 1154859"/>
              <a:gd name="connsiteX4971" fmla="*/ 5133929 w 13558941"/>
              <a:gd name="connsiteY4971" fmla="*/ 202902 h 1154859"/>
              <a:gd name="connsiteX4972" fmla="*/ 5133571 w 13558941"/>
              <a:gd name="connsiteY4972" fmla="*/ 196887 h 1154859"/>
              <a:gd name="connsiteX4973" fmla="*/ 5091995 w 13558941"/>
              <a:gd name="connsiteY4973" fmla="*/ 190872 h 1154859"/>
              <a:gd name="connsiteX4974" fmla="*/ 5093787 w 13558941"/>
              <a:gd name="connsiteY4974" fmla="*/ 208917 h 1154859"/>
              <a:gd name="connsiteX4975" fmla="*/ 5093786 w 13558941"/>
              <a:gd name="connsiteY4975" fmla="*/ 208917 h 1154859"/>
              <a:gd name="connsiteX4976" fmla="*/ 4697016 w 13558941"/>
              <a:gd name="connsiteY4976" fmla="*/ 208309 h 1154859"/>
              <a:gd name="connsiteX4977" fmla="*/ 4719597 w 13558941"/>
              <a:gd name="connsiteY4977" fmla="*/ 204901 h 1154859"/>
              <a:gd name="connsiteX4978" fmla="*/ 4719239 w 13558941"/>
              <a:gd name="connsiteY4978" fmla="*/ 200891 h 1154859"/>
              <a:gd name="connsiteX4979" fmla="*/ 4696300 w 13558941"/>
              <a:gd name="connsiteY4979" fmla="*/ 197483 h 1154859"/>
              <a:gd name="connsiteX4980" fmla="*/ 4697017 w 13558941"/>
              <a:gd name="connsiteY4980" fmla="*/ 208309 h 1154859"/>
              <a:gd name="connsiteX4981" fmla="*/ 4697016 w 13558941"/>
              <a:gd name="connsiteY4981" fmla="*/ 208309 h 1154859"/>
              <a:gd name="connsiteX4982" fmla="*/ 5778010 w 13558941"/>
              <a:gd name="connsiteY4982" fmla="*/ 208309 h 1154859"/>
              <a:gd name="connsiteX4983" fmla="*/ 5791271 w 13558941"/>
              <a:gd name="connsiteY4983" fmla="*/ 201893 h 1154859"/>
              <a:gd name="connsiteX4984" fmla="*/ 5773709 w 13558941"/>
              <a:gd name="connsiteY4984" fmla="*/ 171418 h 1154859"/>
              <a:gd name="connsiteX4985" fmla="*/ 5768691 w 13558941"/>
              <a:gd name="connsiteY4985" fmla="*/ 167007 h 1154859"/>
              <a:gd name="connsiteX4986" fmla="*/ 5773709 w 13558941"/>
              <a:gd name="connsiteY4986" fmla="*/ 202695 h 1154859"/>
              <a:gd name="connsiteX4987" fmla="*/ 5778010 w 13558941"/>
              <a:gd name="connsiteY4987" fmla="*/ 208309 h 1154859"/>
              <a:gd name="connsiteX4988" fmla="*/ 4419599 w 13558941"/>
              <a:gd name="connsiteY4988" fmla="*/ 208110 h 1154859"/>
              <a:gd name="connsiteX4989" fmla="*/ 4427843 w 13558941"/>
              <a:gd name="connsiteY4989" fmla="*/ 206907 h 1154859"/>
              <a:gd name="connsiteX4990" fmla="*/ 4419599 w 13558941"/>
              <a:gd name="connsiteY4990" fmla="*/ 205704 h 1154859"/>
              <a:gd name="connsiteX4991" fmla="*/ 4419599 w 13558941"/>
              <a:gd name="connsiteY4991" fmla="*/ 208110 h 1154859"/>
              <a:gd name="connsiteX4992" fmla="*/ 4773001 w 13558941"/>
              <a:gd name="connsiteY4992" fmla="*/ 208110 h 1154859"/>
              <a:gd name="connsiteX4993" fmla="*/ 4773718 w 13558941"/>
              <a:gd name="connsiteY4993" fmla="*/ 197483 h 1154859"/>
              <a:gd name="connsiteX4994" fmla="*/ 4750062 w 13558941"/>
              <a:gd name="connsiteY4994" fmla="*/ 201293 h 1154859"/>
              <a:gd name="connsiteX4995" fmla="*/ 4750062 w 13558941"/>
              <a:gd name="connsiteY4995" fmla="*/ 204501 h 1154859"/>
              <a:gd name="connsiteX4996" fmla="*/ 4773001 w 13558941"/>
              <a:gd name="connsiteY4996" fmla="*/ 208110 h 1154859"/>
              <a:gd name="connsiteX4997" fmla="*/ 4405263 w 13558941"/>
              <a:gd name="connsiteY4997" fmla="*/ 207910 h 1154859"/>
              <a:gd name="connsiteX4998" fmla="*/ 4405263 w 13558941"/>
              <a:gd name="connsiteY4998" fmla="*/ 205705 h 1154859"/>
              <a:gd name="connsiteX4999" fmla="*/ 4398094 w 13558941"/>
              <a:gd name="connsiteY4999" fmla="*/ 206707 h 1154859"/>
              <a:gd name="connsiteX5000" fmla="*/ 4401320 w 13558941"/>
              <a:gd name="connsiteY5000" fmla="*/ 207308 h 1154859"/>
              <a:gd name="connsiteX5001" fmla="*/ 4405263 w 13558941"/>
              <a:gd name="connsiteY5001" fmla="*/ 207909 h 1154859"/>
              <a:gd name="connsiteX5002" fmla="*/ 4405263 w 13558941"/>
              <a:gd name="connsiteY5002" fmla="*/ 207910 h 1154859"/>
              <a:gd name="connsiteX5003" fmla="*/ 4266554 w 13558941"/>
              <a:gd name="connsiteY5003" fmla="*/ 207709 h 1154859"/>
              <a:gd name="connsiteX5004" fmla="*/ 4267629 w 13558941"/>
              <a:gd name="connsiteY5004" fmla="*/ 207709 h 1154859"/>
              <a:gd name="connsiteX5005" fmla="*/ 4267629 w 13558941"/>
              <a:gd name="connsiteY5005" fmla="*/ 207108 h 1154859"/>
              <a:gd name="connsiteX5006" fmla="*/ 4267629 w 13558941"/>
              <a:gd name="connsiteY5006" fmla="*/ 206908 h 1154859"/>
              <a:gd name="connsiteX5007" fmla="*/ 4266912 w 13558941"/>
              <a:gd name="connsiteY5007" fmla="*/ 200492 h 1154859"/>
              <a:gd name="connsiteX5008" fmla="*/ 4264762 w 13558941"/>
              <a:gd name="connsiteY5008" fmla="*/ 200492 h 1154859"/>
              <a:gd name="connsiteX5009" fmla="*/ 4264762 w 13558941"/>
              <a:gd name="connsiteY5009" fmla="*/ 200692 h 1154859"/>
              <a:gd name="connsiteX5010" fmla="*/ 4264762 w 13558941"/>
              <a:gd name="connsiteY5010" fmla="*/ 200891 h 1154859"/>
              <a:gd name="connsiteX5011" fmla="*/ 4260461 w 13558941"/>
              <a:gd name="connsiteY5011" fmla="*/ 202696 h 1154859"/>
              <a:gd name="connsiteX5012" fmla="*/ 4252217 w 13558941"/>
              <a:gd name="connsiteY5012" fmla="*/ 200691 h 1154859"/>
              <a:gd name="connsiteX5013" fmla="*/ 4243256 w 13558941"/>
              <a:gd name="connsiteY5013" fmla="*/ 200691 h 1154859"/>
              <a:gd name="connsiteX5014" fmla="*/ 4253651 w 13558941"/>
              <a:gd name="connsiteY5014" fmla="*/ 206104 h 1154859"/>
              <a:gd name="connsiteX5015" fmla="*/ 4260461 w 13558941"/>
              <a:gd name="connsiteY5015" fmla="*/ 202696 h 1154859"/>
              <a:gd name="connsiteX5016" fmla="*/ 4254009 w 13558941"/>
              <a:gd name="connsiteY5016" fmla="*/ 206305 h 1154859"/>
              <a:gd name="connsiteX5017" fmla="*/ 4266554 w 13558941"/>
              <a:gd name="connsiteY5017" fmla="*/ 207708 h 1154859"/>
              <a:gd name="connsiteX5018" fmla="*/ 4266554 w 13558941"/>
              <a:gd name="connsiteY5018" fmla="*/ 207709 h 1154859"/>
              <a:gd name="connsiteX5019" fmla="*/ 4268347 w 13558941"/>
              <a:gd name="connsiteY5019" fmla="*/ 207709 h 1154859"/>
              <a:gd name="connsiteX5020" fmla="*/ 4268704 w 13558941"/>
              <a:gd name="connsiteY5020" fmla="*/ 207709 h 1154859"/>
              <a:gd name="connsiteX5021" fmla="*/ 4272288 w 13558941"/>
              <a:gd name="connsiteY5021" fmla="*/ 206707 h 1154859"/>
              <a:gd name="connsiteX5022" fmla="*/ 4272288 w 13558941"/>
              <a:gd name="connsiteY5022" fmla="*/ 205103 h 1154859"/>
              <a:gd name="connsiteX5023" fmla="*/ 4267987 w 13558941"/>
              <a:gd name="connsiteY5023" fmla="*/ 203900 h 1154859"/>
              <a:gd name="connsiteX5024" fmla="*/ 4267987 w 13558941"/>
              <a:gd name="connsiteY5024" fmla="*/ 206908 h 1154859"/>
              <a:gd name="connsiteX5025" fmla="*/ 4268345 w 13558941"/>
              <a:gd name="connsiteY5025" fmla="*/ 207709 h 1154859"/>
              <a:gd name="connsiteX5026" fmla="*/ 4268347 w 13558941"/>
              <a:gd name="connsiteY5026" fmla="*/ 207709 h 1154859"/>
              <a:gd name="connsiteX5027" fmla="*/ 4270139 w 13558941"/>
              <a:gd name="connsiteY5027" fmla="*/ 207709 h 1154859"/>
              <a:gd name="connsiteX5028" fmla="*/ 4272289 w 13558941"/>
              <a:gd name="connsiteY5028" fmla="*/ 207709 h 1154859"/>
              <a:gd name="connsiteX5029" fmla="*/ 4272289 w 13558941"/>
              <a:gd name="connsiteY5029" fmla="*/ 207108 h 1154859"/>
              <a:gd name="connsiteX5030" fmla="*/ 4270139 w 13558941"/>
              <a:gd name="connsiteY5030" fmla="*/ 207709 h 1154859"/>
              <a:gd name="connsiteX5031" fmla="*/ 4273006 w 13558941"/>
              <a:gd name="connsiteY5031" fmla="*/ 207709 h 1154859"/>
              <a:gd name="connsiteX5032" fmla="*/ 4279458 w 13558941"/>
              <a:gd name="connsiteY5032" fmla="*/ 207709 h 1154859"/>
              <a:gd name="connsiteX5033" fmla="*/ 4279458 w 13558941"/>
              <a:gd name="connsiteY5033" fmla="*/ 207108 h 1154859"/>
              <a:gd name="connsiteX5034" fmla="*/ 4275873 w 13558941"/>
              <a:gd name="connsiteY5034" fmla="*/ 206106 h 1154859"/>
              <a:gd name="connsiteX5035" fmla="*/ 4273006 w 13558941"/>
              <a:gd name="connsiteY5035" fmla="*/ 206908 h 1154859"/>
              <a:gd name="connsiteX5036" fmla="*/ 4273006 w 13558941"/>
              <a:gd name="connsiteY5036" fmla="*/ 207709 h 1154859"/>
              <a:gd name="connsiteX5037" fmla="*/ 4279816 w 13558941"/>
              <a:gd name="connsiteY5037" fmla="*/ 207709 h 1154859"/>
              <a:gd name="connsiteX5038" fmla="*/ 4280891 w 13558941"/>
              <a:gd name="connsiteY5038" fmla="*/ 207709 h 1154859"/>
              <a:gd name="connsiteX5039" fmla="*/ 4279816 w 13558941"/>
              <a:gd name="connsiteY5039" fmla="*/ 207308 h 1154859"/>
              <a:gd name="connsiteX5040" fmla="*/ 4279816 w 13558941"/>
              <a:gd name="connsiteY5040" fmla="*/ 207709 h 1154859"/>
              <a:gd name="connsiteX5041" fmla="*/ 4283042 w 13558941"/>
              <a:gd name="connsiteY5041" fmla="*/ 207709 h 1154859"/>
              <a:gd name="connsiteX5042" fmla="*/ 4284116 w 13558941"/>
              <a:gd name="connsiteY5042" fmla="*/ 207709 h 1154859"/>
              <a:gd name="connsiteX5043" fmla="*/ 4284474 w 13558941"/>
              <a:gd name="connsiteY5043" fmla="*/ 203499 h 1154859"/>
              <a:gd name="connsiteX5044" fmla="*/ 4280173 w 13558941"/>
              <a:gd name="connsiteY5044" fmla="*/ 204902 h 1154859"/>
              <a:gd name="connsiteX5045" fmla="*/ 4279815 w 13558941"/>
              <a:gd name="connsiteY5045" fmla="*/ 206908 h 1154859"/>
              <a:gd name="connsiteX5046" fmla="*/ 4283041 w 13558941"/>
              <a:gd name="connsiteY5046" fmla="*/ 207709 h 1154859"/>
              <a:gd name="connsiteX5047" fmla="*/ 4283042 w 13558941"/>
              <a:gd name="connsiteY5047" fmla="*/ 207709 h 1154859"/>
              <a:gd name="connsiteX5048" fmla="*/ 4284834 w 13558941"/>
              <a:gd name="connsiteY5048" fmla="*/ 207709 h 1154859"/>
              <a:gd name="connsiteX5049" fmla="*/ 4285551 w 13558941"/>
              <a:gd name="connsiteY5049" fmla="*/ 207709 h 1154859"/>
              <a:gd name="connsiteX5050" fmla="*/ 4299171 w 13558941"/>
              <a:gd name="connsiteY5050" fmla="*/ 206105 h 1154859"/>
              <a:gd name="connsiteX5051" fmla="*/ 4288418 w 13558941"/>
              <a:gd name="connsiteY5051" fmla="*/ 200492 h 1154859"/>
              <a:gd name="connsiteX5052" fmla="*/ 4285192 w 13558941"/>
              <a:gd name="connsiteY5052" fmla="*/ 200492 h 1154859"/>
              <a:gd name="connsiteX5053" fmla="*/ 4284834 w 13558941"/>
              <a:gd name="connsiteY5053" fmla="*/ 207709 h 1154859"/>
              <a:gd name="connsiteX5054" fmla="*/ 4279458 w 13558941"/>
              <a:gd name="connsiteY5054" fmla="*/ 206707 h 1154859"/>
              <a:gd name="connsiteX5055" fmla="*/ 4279458 w 13558941"/>
              <a:gd name="connsiteY5055" fmla="*/ 205103 h 1154859"/>
              <a:gd name="connsiteX5056" fmla="*/ 4276590 w 13558941"/>
              <a:gd name="connsiteY5056" fmla="*/ 205905 h 1154859"/>
              <a:gd name="connsiteX5057" fmla="*/ 4279458 w 13558941"/>
              <a:gd name="connsiteY5057" fmla="*/ 206706 h 1154859"/>
              <a:gd name="connsiteX5058" fmla="*/ 4279458 w 13558941"/>
              <a:gd name="connsiteY5058" fmla="*/ 206707 h 1154859"/>
              <a:gd name="connsiteX5059" fmla="*/ 4273006 w 13558941"/>
              <a:gd name="connsiteY5059" fmla="*/ 206506 h 1154859"/>
              <a:gd name="connsiteX5060" fmla="*/ 4275157 w 13558941"/>
              <a:gd name="connsiteY5060" fmla="*/ 205905 h 1154859"/>
              <a:gd name="connsiteX5061" fmla="*/ 4272648 w 13558941"/>
              <a:gd name="connsiteY5061" fmla="*/ 205304 h 1154859"/>
              <a:gd name="connsiteX5062" fmla="*/ 4273005 w 13558941"/>
              <a:gd name="connsiteY5062" fmla="*/ 206507 h 1154859"/>
              <a:gd name="connsiteX5063" fmla="*/ 4273006 w 13558941"/>
              <a:gd name="connsiteY5063" fmla="*/ 206506 h 1154859"/>
              <a:gd name="connsiteX5064" fmla="*/ 4395944 w 13558941"/>
              <a:gd name="connsiteY5064" fmla="*/ 206506 h 1154859"/>
              <a:gd name="connsiteX5065" fmla="*/ 4405263 w 13558941"/>
              <a:gd name="connsiteY5065" fmla="*/ 205103 h 1154859"/>
              <a:gd name="connsiteX5066" fmla="*/ 4405263 w 13558941"/>
              <a:gd name="connsiteY5066" fmla="*/ 203499 h 1154859"/>
              <a:gd name="connsiteX5067" fmla="*/ 4395585 w 13558941"/>
              <a:gd name="connsiteY5067" fmla="*/ 202095 h 1154859"/>
              <a:gd name="connsiteX5068" fmla="*/ 4395585 w 13558941"/>
              <a:gd name="connsiteY5068" fmla="*/ 201896 h 1154859"/>
              <a:gd name="connsiteX5069" fmla="*/ 4395228 w 13558941"/>
              <a:gd name="connsiteY5069" fmla="*/ 201896 h 1154859"/>
              <a:gd name="connsiteX5070" fmla="*/ 4395585 w 13558941"/>
              <a:gd name="connsiteY5070" fmla="*/ 206307 h 1154859"/>
              <a:gd name="connsiteX5071" fmla="*/ 4395943 w 13558941"/>
              <a:gd name="connsiteY5071" fmla="*/ 206506 h 1154859"/>
              <a:gd name="connsiteX5072" fmla="*/ 4395944 w 13558941"/>
              <a:gd name="connsiteY5072" fmla="*/ 206506 h 1154859"/>
              <a:gd name="connsiteX5073" fmla="*/ 4429277 w 13558941"/>
              <a:gd name="connsiteY5073" fmla="*/ 206506 h 1154859"/>
              <a:gd name="connsiteX5074" fmla="*/ 4429635 w 13558941"/>
              <a:gd name="connsiteY5074" fmla="*/ 201895 h 1154859"/>
              <a:gd name="connsiteX5075" fmla="*/ 4419599 w 13558941"/>
              <a:gd name="connsiteY5075" fmla="*/ 203499 h 1154859"/>
              <a:gd name="connsiteX5076" fmla="*/ 4419599 w 13558941"/>
              <a:gd name="connsiteY5076" fmla="*/ 205103 h 1154859"/>
              <a:gd name="connsiteX5077" fmla="*/ 4429276 w 13558941"/>
              <a:gd name="connsiteY5077" fmla="*/ 206506 h 1154859"/>
              <a:gd name="connsiteX5078" fmla="*/ 4429277 w 13558941"/>
              <a:gd name="connsiteY5078" fmla="*/ 206506 h 1154859"/>
              <a:gd name="connsiteX5079" fmla="*/ 4252935 w 13558941"/>
              <a:gd name="connsiteY5079" fmla="*/ 206307 h 1154859"/>
              <a:gd name="connsiteX5080" fmla="*/ 4242899 w 13558941"/>
              <a:gd name="connsiteY5080" fmla="*/ 201094 h 1154859"/>
              <a:gd name="connsiteX5081" fmla="*/ 4236447 w 13558941"/>
              <a:gd name="connsiteY5081" fmla="*/ 204502 h 1154859"/>
              <a:gd name="connsiteX5082" fmla="*/ 4252935 w 13558941"/>
              <a:gd name="connsiteY5082" fmla="*/ 206307 h 1154859"/>
              <a:gd name="connsiteX5083" fmla="*/ 4394868 w 13558941"/>
              <a:gd name="connsiteY5083" fmla="*/ 206307 h 1154859"/>
              <a:gd name="connsiteX5084" fmla="*/ 4386983 w 13558941"/>
              <a:gd name="connsiteY5084" fmla="*/ 105658 h 1154859"/>
              <a:gd name="connsiteX5085" fmla="*/ 4291285 w 13558941"/>
              <a:gd name="connsiteY5085" fmla="*/ 105658 h 1154859"/>
              <a:gd name="connsiteX5086" fmla="*/ 4289852 w 13558941"/>
              <a:gd name="connsiteY5086" fmla="*/ 126307 h 1154859"/>
              <a:gd name="connsiteX5087" fmla="*/ 4289852 w 13558941"/>
              <a:gd name="connsiteY5087" fmla="*/ 126508 h 1154859"/>
              <a:gd name="connsiteX5088" fmla="*/ 4289494 w 13558941"/>
              <a:gd name="connsiteY5088" fmla="*/ 130518 h 1154859"/>
              <a:gd name="connsiteX5089" fmla="*/ 4288419 w 13558941"/>
              <a:gd name="connsiteY5089" fmla="*/ 149966 h 1154859"/>
              <a:gd name="connsiteX5090" fmla="*/ 4288419 w 13558941"/>
              <a:gd name="connsiteY5090" fmla="*/ 150165 h 1154859"/>
              <a:gd name="connsiteX5091" fmla="*/ 4288061 w 13558941"/>
              <a:gd name="connsiteY5091" fmla="*/ 153373 h 1154859"/>
              <a:gd name="connsiteX5092" fmla="*/ 4288061 w 13558941"/>
              <a:gd name="connsiteY5092" fmla="*/ 153573 h 1154859"/>
              <a:gd name="connsiteX5093" fmla="*/ 4288419 w 13558941"/>
              <a:gd name="connsiteY5093" fmla="*/ 153573 h 1154859"/>
              <a:gd name="connsiteX5094" fmla="*/ 4288419 w 13558941"/>
              <a:gd name="connsiteY5094" fmla="*/ 153773 h 1154859"/>
              <a:gd name="connsiteX5095" fmla="*/ 4288061 w 13558941"/>
              <a:gd name="connsiteY5095" fmla="*/ 153773 h 1154859"/>
              <a:gd name="connsiteX5096" fmla="*/ 4287345 w 13558941"/>
              <a:gd name="connsiteY5096" fmla="*/ 163998 h 1154859"/>
              <a:gd name="connsiteX5097" fmla="*/ 4286987 w 13558941"/>
              <a:gd name="connsiteY5097" fmla="*/ 170414 h 1154859"/>
              <a:gd name="connsiteX5098" fmla="*/ 4287344 w 13558941"/>
              <a:gd name="connsiteY5098" fmla="*/ 170560 h 1154859"/>
              <a:gd name="connsiteX5099" fmla="*/ 4287345 w 13558941"/>
              <a:gd name="connsiteY5099" fmla="*/ 170614 h 1154859"/>
              <a:gd name="connsiteX5100" fmla="*/ 4287345 w 13558941"/>
              <a:gd name="connsiteY5100" fmla="*/ 170813 h 1154859"/>
              <a:gd name="connsiteX5101" fmla="*/ 4286987 w 13558941"/>
              <a:gd name="connsiteY5101" fmla="*/ 170813 h 1154859"/>
              <a:gd name="connsiteX5102" fmla="*/ 4286629 w 13558941"/>
              <a:gd name="connsiteY5102" fmla="*/ 175023 h 1154859"/>
              <a:gd name="connsiteX5103" fmla="*/ 4348277 w 13558941"/>
              <a:gd name="connsiteY5103" fmla="*/ 200085 h 1154859"/>
              <a:gd name="connsiteX5104" fmla="*/ 4351144 w 13558941"/>
              <a:gd name="connsiteY5104" fmla="*/ 200085 h 1154859"/>
              <a:gd name="connsiteX5105" fmla="*/ 4351502 w 13558941"/>
              <a:gd name="connsiteY5105" fmla="*/ 200085 h 1154859"/>
              <a:gd name="connsiteX5106" fmla="*/ 4351502 w 13558941"/>
              <a:gd name="connsiteY5106" fmla="*/ 200285 h 1154859"/>
              <a:gd name="connsiteX5107" fmla="*/ 4351502 w 13558941"/>
              <a:gd name="connsiteY5107" fmla="*/ 200485 h 1154859"/>
              <a:gd name="connsiteX5108" fmla="*/ 4394871 w 13558941"/>
              <a:gd name="connsiteY5108" fmla="*/ 206299 h 1154859"/>
              <a:gd name="connsiteX5109" fmla="*/ 4394868 w 13558941"/>
              <a:gd name="connsiteY5109" fmla="*/ 206307 h 1154859"/>
              <a:gd name="connsiteX5110" fmla="*/ 4299887 w 13558941"/>
              <a:gd name="connsiteY5110" fmla="*/ 206107 h 1154859"/>
              <a:gd name="connsiteX5111" fmla="*/ 4316375 w 13558941"/>
              <a:gd name="connsiteY5111" fmla="*/ 204102 h 1154859"/>
              <a:gd name="connsiteX5112" fmla="*/ 4312432 w 13558941"/>
              <a:gd name="connsiteY5112" fmla="*/ 201897 h 1154859"/>
              <a:gd name="connsiteX5113" fmla="*/ 4309206 w 13558941"/>
              <a:gd name="connsiteY5113" fmla="*/ 201296 h 1154859"/>
              <a:gd name="connsiteX5114" fmla="*/ 4299887 w 13558941"/>
              <a:gd name="connsiteY5114" fmla="*/ 206108 h 1154859"/>
              <a:gd name="connsiteX5115" fmla="*/ 4299887 w 13558941"/>
              <a:gd name="connsiteY5115" fmla="*/ 206107 h 1154859"/>
              <a:gd name="connsiteX5116" fmla="*/ 4299530 w 13558941"/>
              <a:gd name="connsiteY5116" fmla="*/ 205908 h 1154859"/>
              <a:gd name="connsiteX5117" fmla="*/ 4308490 w 13558941"/>
              <a:gd name="connsiteY5117" fmla="*/ 201096 h 1154859"/>
              <a:gd name="connsiteX5118" fmla="*/ 4305264 w 13558941"/>
              <a:gd name="connsiteY5118" fmla="*/ 200495 h 1154859"/>
              <a:gd name="connsiteX5119" fmla="*/ 4289135 w 13558941"/>
              <a:gd name="connsiteY5119" fmla="*/ 200495 h 1154859"/>
              <a:gd name="connsiteX5120" fmla="*/ 4299530 w 13558941"/>
              <a:gd name="connsiteY5120" fmla="*/ 205908 h 1154859"/>
              <a:gd name="connsiteX5121" fmla="*/ 4275874 w 13558941"/>
              <a:gd name="connsiteY5121" fmla="*/ 205707 h 1154859"/>
              <a:gd name="connsiteX5122" fmla="*/ 4279458 w 13558941"/>
              <a:gd name="connsiteY5122" fmla="*/ 204504 h 1154859"/>
              <a:gd name="connsiteX5123" fmla="*/ 4279458 w 13558941"/>
              <a:gd name="connsiteY5123" fmla="*/ 202499 h 1154859"/>
              <a:gd name="connsiteX5124" fmla="*/ 4276591 w 13558941"/>
              <a:gd name="connsiteY5124" fmla="*/ 201898 h 1154859"/>
              <a:gd name="connsiteX5125" fmla="*/ 4272648 w 13558941"/>
              <a:gd name="connsiteY5125" fmla="*/ 202697 h 1154859"/>
              <a:gd name="connsiteX5126" fmla="*/ 4272648 w 13558941"/>
              <a:gd name="connsiteY5126" fmla="*/ 204903 h 1154859"/>
              <a:gd name="connsiteX5127" fmla="*/ 4275873 w 13558941"/>
              <a:gd name="connsiteY5127" fmla="*/ 205704 h 1154859"/>
              <a:gd name="connsiteX5128" fmla="*/ 4275874 w 13558941"/>
              <a:gd name="connsiteY5128" fmla="*/ 205707 h 1154859"/>
              <a:gd name="connsiteX5129" fmla="*/ 4405979 w 13558941"/>
              <a:gd name="connsiteY5129" fmla="*/ 204903 h 1154859"/>
              <a:gd name="connsiteX5130" fmla="*/ 4410639 w 13558941"/>
              <a:gd name="connsiteY5130" fmla="*/ 204302 h 1154859"/>
              <a:gd name="connsiteX5131" fmla="*/ 4405979 w 13558941"/>
              <a:gd name="connsiteY5131" fmla="*/ 203701 h 1154859"/>
              <a:gd name="connsiteX5132" fmla="*/ 4405979 w 13558941"/>
              <a:gd name="connsiteY5132" fmla="*/ 204904 h 1154859"/>
              <a:gd name="connsiteX5133" fmla="*/ 4405979 w 13558941"/>
              <a:gd name="connsiteY5133" fmla="*/ 204903 h 1154859"/>
              <a:gd name="connsiteX5134" fmla="*/ 4418524 w 13558941"/>
              <a:gd name="connsiteY5134" fmla="*/ 204903 h 1154859"/>
              <a:gd name="connsiteX5135" fmla="*/ 4418524 w 13558941"/>
              <a:gd name="connsiteY5135" fmla="*/ 203700 h 1154859"/>
              <a:gd name="connsiteX5136" fmla="*/ 4414223 w 13558941"/>
              <a:gd name="connsiteY5136" fmla="*/ 204301 h 1154859"/>
              <a:gd name="connsiteX5137" fmla="*/ 4418524 w 13558941"/>
              <a:gd name="connsiteY5137" fmla="*/ 204902 h 1154859"/>
              <a:gd name="connsiteX5138" fmla="*/ 4418524 w 13558941"/>
              <a:gd name="connsiteY5138" fmla="*/ 204903 h 1154859"/>
              <a:gd name="connsiteX5139" fmla="*/ 4272289 w 13558941"/>
              <a:gd name="connsiteY5139" fmla="*/ 204702 h 1154859"/>
              <a:gd name="connsiteX5140" fmla="*/ 4272289 w 13558941"/>
              <a:gd name="connsiteY5140" fmla="*/ 202898 h 1154859"/>
              <a:gd name="connsiteX5141" fmla="*/ 4268705 w 13558941"/>
              <a:gd name="connsiteY5141" fmla="*/ 203699 h 1154859"/>
              <a:gd name="connsiteX5142" fmla="*/ 4272289 w 13558941"/>
              <a:gd name="connsiteY5142" fmla="*/ 204702 h 1154859"/>
              <a:gd name="connsiteX5143" fmla="*/ 4235730 w 13558941"/>
              <a:gd name="connsiteY5143" fmla="*/ 204503 h 1154859"/>
              <a:gd name="connsiteX5144" fmla="*/ 4228920 w 13558941"/>
              <a:gd name="connsiteY5144" fmla="*/ 200894 h 1154859"/>
              <a:gd name="connsiteX5145" fmla="*/ 4225336 w 13558941"/>
              <a:gd name="connsiteY5145" fmla="*/ 203300 h 1154859"/>
              <a:gd name="connsiteX5146" fmla="*/ 4235730 w 13558941"/>
              <a:gd name="connsiteY5146" fmla="*/ 204503 h 1154859"/>
              <a:gd name="connsiteX5147" fmla="*/ 4280174 w 13558941"/>
              <a:gd name="connsiteY5147" fmla="*/ 204503 h 1154859"/>
              <a:gd name="connsiteX5148" fmla="*/ 4283759 w 13558941"/>
              <a:gd name="connsiteY5148" fmla="*/ 203300 h 1154859"/>
              <a:gd name="connsiteX5149" fmla="*/ 4280174 w 13558941"/>
              <a:gd name="connsiteY5149" fmla="*/ 202498 h 1154859"/>
              <a:gd name="connsiteX5150" fmla="*/ 4280174 w 13558941"/>
              <a:gd name="connsiteY5150" fmla="*/ 204503 h 1154859"/>
              <a:gd name="connsiteX5151" fmla="*/ 4721389 w 13558941"/>
              <a:gd name="connsiteY5151" fmla="*/ 204503 h 1154859"/>
              <a:gd name="connsiteX5152" fmla="*/ 4732500 w 13558941"/>
              <a:gd name="connsiteY5152" fmla="*/ 202899 h 1154859"/>
              <a:gd name="connsiteX5153" fmla="*/ 4721030 w 13558941"/>
              <a:gd name="connsiteY5153" fmla="*/ 201295 h 1154859"/>
              <a:gd name="connsiteX5154" fmla="*/ 4721388 w 13558941"/>
              <a:gd name="connsiteY5154" fmla="*/ 204503 h 1154859"/>
              <a:gd name="connsiteX5155" fmla="*/ 4721389 w 13558941"/>
              <a:gd name="connsiteY5155" fmla="*/ 204503 h 1154859"/>
              <a:gd name="connsiteX5156" fmla="*/ 4236089 w 13558941"/>
              <a:gd name="connsiteY5156" fmla="*/ 204303 h 1154859"/>
              <a:gd name="connsiteX5157" fmla="*/ 4242540 w 13558941"/>
              <a:gd name="connsiteY5157" fmla="*/ 200694 h 1154859"/>
              <a:gd name="connsiteX5158" fmla="*/ 4229279 w 13558941"/>
              <a:gd name="connsiteY5158" fmla="*/ 200694 h 1154859"/>
              <a:gd name="connsiteX5159" fmla="*/ 4236089 w 13558941"/>
              <a:gd name="connsiteY5159" fmla="*/ 204303 h 1154859"/>
              <a:gd name="connsiteX5160" fmla="*/ 4748270 w 13558941"/>
              <a:gd name="connsiteY5160" fmla="*/ 204303 h 1154859"/>
              <a:gd name="connsiteX5161" fmla="*/ 4748270 w 13558941"/>
              <a:gd name="connsiteY5161" fmla="*/ 201496 h 1154859"/>
              <a:gd name="connsiteX5162" fmla="*/ 4738951 w 13558941"/>
              <a:gd name="connsiteY5162" fmla="*/ 202899 h 1154859"/>
              <a:gd name="connsiteX5163" fmla="*/ 4748270 w 13558941"/>
              <a:gd name="connsiteY5163" fmla="*/ 204303 h 1154859"/>
              <a:gd name="connsiteX5164" fmla="*/ 4317091 w 13558941"/>
              <a:gd name="connsiteY5164" fmla="*/ 203902 h 1154859"/>
              <a:gd name="connsiteX5165" fmla="*/ 4318884 w 13558941"/>
              <a:gd name="connsiteY5165" fmla="*/ 203100 h 1154859"/>
              <a:gd name="connsiteX5166" fmla="*/ 4313507 w 13558941"/>
              <a:gd name="connsiteY5166" fmla="*/ 202097 h 1154859"/>
              <a:gd name="connsiteX5167" fmla="*/ 4317091 w 13558941"/>
              <a:gd name="connsiteY5167" fmla="*/ 203902 h 1154859"/>
              <a:gd name="connsiteX5168" fmla="*/ 4412431 w 13558941"/>
              <a:gd name="connsiteY5168" fmla="*/ 203902 h 1154859"/>
              <a:gd name="connsiteX5169" fmla="*/ 4418524 w 13558941"/>
              <a:gd name="connsiteY5169" fmla="*/ 203100 h 1154859"/>
              <a:gd name="connsiteX5170" fmla="*/ 4418524 w 13558941"/>
              <a:gd name="connsiteY5170" fmla="*/ 200293 h 1154859"/>
              <a:gd name="connsiteX5171" fmla="*/ 4413148 w 13558941"/>
              <a:gd name="connsiteY5171" fmla="*/ 199491 h 1154859"/>
              <a:gd name="connsiteX5172" fmla="*/ 4405979 w 13558941"/>
              <a:gd name="connsiteY5172" fmla="*/ 200494 h 1154859"/>
              <a:gd name="connsiteX5173" fmla="*/ 4405979 w 13558941"/>
              <a:gd name="connsiteY5173" fmla="*/ 203100 h 1154859"/>
              <a:gd name="connsiteX5174" fmla="*/ 4412431 w 13558941"/>
              <a:gd name="connsiteY5174" fmla="*/ 203902 h 1154859"/>
              <a:gd name="connsiteX5175" fmla="*/ 4267988 w 13558941"/>
              <a:gd name="connsiteY5175" fmla="*/ 203500 h 1154859"/>
              <a:gd name="connsiteX5176" fmla="*/ 4272289 w 13558941"/>
              <a:gd name="connsiteY5176" fmla="*/ 202498 h 1154859"/>
              <a:gd name="connsiteX5177" fmla="*/ 4271931 w 13558941"/>
              <a:gd name="connsiteY5177" fmla="*/ 201094 h 1154859"/>
              <a:gd name="connsiteX5178" fmla="*/ 4269781 w 13558941"/>
              <a:gd name="connsiteY5178" fmla="*/ 200493 h 1154859"/>
              <a:gd name="connsiteX5179" fmla="*/ 4267630 w 13558941"/>
              <a:gd name="connsiteY5179" fmla="*/ 200493 h 1154859"/>
              <a:gd name="connsiteX5180" fmla="*/ 4267988 w 13558941"/>
              <a:gd name="connsiteY5180" fmla="*/ 203501 h 1154859"/>
              <a:gd name="connsiteX5181" fmla="*/ 4267988 w 13558941"/>
              <a:gd name="connsiteY5181" fmla="*/ 203500 h 1154859"/>
              <a:gd name="connsiteX5182" fmla="*/ 4322468 w 13558941"/>
              <a:gd name="connsiteY5182" fmla="*/ 203500 h 1154859"/>
              <a:gd name="connsiteX5183" fmla="*/ 4327486 w 13558941"/>
              <a:gd name="connsiteY5183" fmla="*/ 202899 h 1154859"/>
              <a:gd name="connsiteX5184" fmla="*/ 4323901 w 13558941"/>
              <a:gd name="connsiteY5184" fmla="*/ 200694 h 1154859"/>
              <a:gd name="connsiteX5185" fmla="*/ 4319959 w 13558941"/>
              <a:gd name="connsiteY5185" fmla="*/ 202899 h 1154859"/>
              <a:gd name="connsiteX5186" fmla="*/ 4322468 w 13558941"/>
              <a:gd name="connsiteY5186" fmla="*/ 203500 h 1154859"/>
              <a:gd name="connsiteX5187" fmla="*/ 4224619 w 13558941"/>
              <a:gd name="connsiteY5187" fmla="*/ 203301 h 1154859"/>
              <a:gd name="connsiteX5188" fmla="*/ 4219960 w 13558941"/>
              <a:gd name="connsiteY5188" fmla="*/ 200694 h 1154859"/>
              <a:gd name="connsiteX5189" fmla="*/ 4215300 w 13558941"/>
              <a:gd name="connsiteY5189" fmla="*/ 200694 h 1154859"/>
              <a:gd name="connsiteX5190" fmla="*/ 4223186 w 13558941"/>
              <a:gd name="connsiteY5190" fmla="*/ 203100 h 1154859"/>
              <a:gd name="connsiteX5191" fmla="*/ 4224619 w 13558941"/>
              <a:gd name="connsiteY5191" fmla="*/ 203300 h 1154859"/>
              <a:gd name="connsiteX5192" fmla="*/ 4224619 w 13558941"/>
              <a:gd name="connsiteY5192" fmla="*/ 203301 h 1154859"/>
              <a:gd name="connsiteX5193" fmla="*/ 4222110 w 13558941"/>
              <a:gd name="connsiteY5193" fmla="*/ 203101 h 1154859"/>
              <a:gd name="connsiteX5194" fmla="*/ 4214225 w 13558941"/>
              <a:gd name="connsiteY5194" fmla="*/ 200695 h 1154859"/>
              <a:gd name="connsiteX5195" fmla="*/ 4205623 w 13558941"/>
              <a:gd name="connsiteY5195" fmla="*/ 200695 h 1154859"/>
              <a:gd name="connsiteX5196" fmla="*/ 4219601 w 13558941"/>
              <a:gd name="connsiteY5196" fmla="*/ 202900 h 1154859"/>
              <a:gd name="connsiteX5197" fmla="*/ 4222110 w 13558941"/>
              <a:gd name="connsiteY5197" fmla="*/ 203100 h 1154859"/>
              <a:gd name="connsiteX5198" fmla="*/ 4222110 w 13558941"/>
              <a:gd name="connsiteY5198" fmla="*/ 203101 h 1154859"/>
              <a:gd name="connsiteX5199" fmla="*/ 4224978 w 13558941"/>
              <a:gd name="connsiteY5199" fmla="*/ 203101 h 1154859"/>
              <a:gd name="connsiteX5200" fmla="*/ 4228562 w 13558941"/>
              <a:gd name="connsiteY5200" fmla="*/ 200695 h 1154859"/>
              <a:gd name="connsiteX5201" fmla="*/ 4220677 w 13558941"/>
              <a:gd name="connsiteY5201" fmla="*/ 200695 h 1154859"/>
              <a:gd name="connsiteX5202" fmla="*/ 4224978 w 13558941"/>
              <a:gd name="connsiteY5202" fmla="*/ 203101 h 1154859"/>
              <a:gd name="connsiteX5203" fmla="*/ 4284475 w 13558941"/>
              <a:gd name="connsiteY5203" fmla="*/ 203101 h 1154859"/>
              <a:gd name="connsiteX5204" fmla="*/ 4284475 w 13558941"/>
              <a:gd name="connsiteY5204" fmla="*/ 200495 h 1154859"/>
              <a:gd name="connsiteX5205" fmla="*/ 4282683 w 13558941"/>
              <a:gd name="connsiteY5205" fmla="*/ 200495 h 1154859"/>
              <a:gd name="connsiteX5206" fmla="*/ 4280174 w 13558941"/>
              <a:gd name="connsiteY5206" fmla="*/ 201096 h 1154859"/>
              <a:gd name="connsiteX5207" fmla="*/ 4280174 w 13558941"/>
              <a:gd name="connsiteY5207" fmla="*/ 202299 h 1154859"/>
              <a:gd name="connsiteX5208" fmla="*/ 4284475 w 13558941"/>
              <a:gd name="connsiteY5208" fmla="*/ 203100 h 1154859"/>
              <a:gd name="connsiteX5209" fmla="*/ 4284475 w 13558941"/>
              <a:gd name="connsiteY5209" fmla="*/ 203101 h 1154859"/>
              <a:gd name="connsiteX5210" fmla="*/ 4319242 w 13558941"/>
              <a:gd name="connsiteY5210" fmla="*/ 202900 h 1154859"/>
              <a:gd name="connsiteX5211" fmla="*/ 4323543 w 13558941"/>
              <a:gd name="connsiteY5211" fmla="*/ 200494 h 1154859"/>
              <a:gd name="connsiteX5212" fmla="*/ 4310640 w 13558941"/>
              <a:gd name="connsiteY5212" fmla="*/ 200494 h 1154859"/>
              <a:gd name="connsiteX5213" fmla="*/ 4312790 w 13558941"/>
              <a:gd name="connsiteY5213" fmla="*/ 201695 h 1154859"/>
              <a:gd name="connsiteX5214" fmla="*/ 4319242 w 13558941"/>
              <a:gd name="connsiteY5214" fmla="*/ 202898 h 1154859"/>
              <a:gd name="connsiteX5215" fmla="*/ 4319242 w 13558941"/>
              <a:gd name="connsiteY5215" fmla="*/ 202900 h 1154859"/>
              <a:gd name="connsiteX5216" fmla="*/ 4405263 w 13558941"/>
              <a:gd name="connsiteY5216" fmla="*/ 202900 h 1154859"/>
              <a:gd name="connsiteX5217" fmla="*/ 4404905 w 13558941"/>
              <a:gd name="connsiteY5217" fmla="*/ 200695 h 1154859"/>
              <a:gd name="connsiteX5218" fmla="*/ 4397378 w 13558941"/>
              <a:gd name="connsiteY5218" fmla="*/ 201697 h 1154859"/>
              <a:gd name="connsiteX5219" fmla="*/ 4405263 w 13558941"/>
              <a:gd name="connsiteY5219" fmla="*/ 202900 h 1154859"/>
              <a:gd name="connsiteX5220" fmla="*/ 4419599 w 13558941"/>
              <a:gd name="connsiteY5220" fmla="*/ 202900 h 1154859"/>
              <a:gd name="connsiteX5221" fmla="*/ 4427843 w 13558941"/>
              <a:gd name="connsiteY5221" fmla="*/ 201697 h 1154859"/>
              <a:gd name="connsiteX5222" fmla="*/ 4419599 w 13558941"/>
              <a:gd name="connsiteY5222" fmla="*/ 200494 h 1154859"/>
              <a:gd name="connsiteX5223" fmla="*/ 4419599 w 13558941"/>
              <a:gd name="connsiteY5223" fmla="*/ 202900 h 1154859"/>
              <a:gd name="connsiteX5224" fmla="*/ 4328202 w 13558941"/>
              <a:gd name="connsiteY5224" fmla="*/ 202701 h 1154859"/>
              <a:gd name="connsiteX5225" fmla="*/ 4332145 w 13558941"/>
              <a:gd name="connsiteY5225" fmla="*/ 200495 h 1154859"/>
              <a:gd name="connsiteX5226" fmla="*/ 4324618 w 13558941"/>
              <a:gd name="connsiteY5226" fmla="*/ 200495 h 1154859"/>
              <a:gd name="connsiteX5227" fmla="*/ 4328202 w 13558941"/>
              <a:gd name="connsiteY5227" fmla="*/ 202701 h 1154859"/>
              <a:gd name="connsiteX5228" fmla="*/ 4328919 w 13558941"/>
              <a:gd name="connsiteY5228" fmla="*/ 202701 h 1154859"/>
              <a:gd name="connsiteX5229" fmla="*/ 4335012 w 13558941"/>
              <a:gd name="connsiteY5229" fmla="*/ 202100 h 1154859"/>
              <a:gd name="connsiteX5230" fmla="*/ 4348274 w 13558941"/>
              <a:gd name="connsiteY5230" fmla="*/ 200496 h 1154859"/>
              <a:gd name="connsiteX5231" fmla="*/ 4333220 w 13558941"/>
              <a:gd name="connsiteY5231" fmla="*/ 200496 h 1154859"/>
              <a:gd name="connsiteX5232" fmla="*/ 4328919 w 13558941"/>
              <a:gd name="connsiteY5232" fmla="*/ 202701 h 1154859"/>
              <a:gd name="connsiteX5233" fmla="*/ 4260461 w 13558941"/>
              <a:gd name="connsiteY5233" fmla="*/ 202500 h 1154859"/>
              <a:gd name="connsiteX5234" fmla="*/ 4264404 w 13558941"/>
              <a:gd name="connsiteY5234" fmla="*/ 200495 h 1154859"/>
              <a:gd name="connsiteX5235" fmla="*/ 4253293 w 13558941"/>
              <a:gd name="connsiteY5235" fmla="*/ 200695 h 1154859"/>
              <a:gd name="connsiteX5236" fmla="*/ 4260461 w 13558941"/>
              <a:gd name="connsiteY5236" fmla="*/ 202499 h 1154859"/>
              <a:gd name="connsiteX5237" fmla="*/ 4260461 w 13558941"/>
              <a:gd name="connsiteY5237" fmla="*/ 202500 h 1154859"/>
              <a:gd name="connsiteX5238" fmla="*/ 5184108 w 13558941"/>
              <a:gd name="connsiteY5238" fmla="*/ 202500 h 1154859"/>
              <a:gd name="connsiteX5239" fmla="*/ 5184108 w 13558941"/>
              <a:gd name="connsiteY5239" fmla="*/ 197087 h 1154859"/>
              <a:gd name="connsiteX5240" fmla="*/ 5165471 w 13558941"/>
              <a:gd name="connsiteY5240" fmla="*/ 199894 h 1154859"/>
              <a:gd name="connsiteX5241" fmla="*/ 5184108 w 13558941"/>
              <a:gd name="connsiteY5241" fmla="*/ 202500 h 1154859"/>
              <a:gd name="connsiteX5242" fmla="*/ 4272648 w 13558941"/>
              <a:gd name="connsiteY5242" fmla="*/ 202297 h 1154859"/>
              <a:gd name="connsiteX5243" fmla="*/ 4275873 w 13558941"/>
              <a:gd name="connsiteY5243" fmla="*/ 201696 h 1154859"/>
              <a:gd name="connsiteX5244" fmla="*/ 4272648 w 13558941"/>
              <a:gd name="connsiteY5244" fmla="*/ 201095 h 1154859"/>
              <a:gd name="connsiteX5245" fmla="*/ 4272648 w 13558941"/>
              <a:gd name="connsiteY5245" fmla="*/ 202298 h 1154859"/>
              <a:gd name="connsiteX5246" fmla="*/ 4272648 w 13558941"/>
              <a:gd name="connsiteY5246" fmla="*/ 202297 h 1154859"/>
              <a:gd name="connsiteX5247" fmla="*/ 4735725 w 13558941"/>
              <a:gd name="connsiteY5247" fmla="*/ 202297 h 1154859"/>
              <a:gd name="connsiteX5248" fmla="*/ 4748270 w 13558941"/>
              <a:gd name="connsiteY5248" fmla="*/ 200493 h 1154859"/>
              <a:gd name="connsiteX5249" fmla="*/ 4748270 w 13558941"/>
              <a:gd name="connsiteY5249" fmla="*/ 193475 h 1154859"/>
              <a:gd name="connsiteX5250" fmla="*/ 4734292 w 13558941"/>
              <a:gd name="connsiteY5250" fmla="*/ 191470 h 1154859"/>
              <a:gd name="connsiteX5251" fmla="*/ 4721030 w 13558941"/>
              <a:gd name="connsiteY5251" fmla="*/ 193475 h 1154859"/>
              <a:gd name="connsiteX5252" fmla="*/ 4721030 w 13558941"/>
              <a:gd name="connsiteY5252" fmla="*/ 200292 h 1154859"/>
              <a:gd name="connsiteX5253" fmla="*/ 4735725 w 13558941"/>
              <a:gd name="connsiteY5253" fmla="*/ 202297 h 1154859"/>
              <a:gd name="connsiteX5254" fmla="*/ 5137155 w 13558941"/>
              <a:gd name="connsiteY5254" fmla="*/ 202297 h 1154859"/>
              <a:gd name="connsiteX5255" fmla="*/ 5153643 w 13558941"/>
              <a:gd name="connsiteY5255" fmla="*/ 199891 h 1154859"/>
              <a:gd name="connsiteX5256" fmla="*/ 5136797 w 13558941"/>
              <a:gd name="connsiteY5256" fmla="*/ 197485 h 1154859"/>
              <a:gd name="connsiteX5257" fmla="*/ 5137155 w 13558941"/>
              <a:gd name="connsiteY5257" fmla="*/ 202297 h 1154859"/>
              <a:gd name="connsiteX5258" fmla="*/ 4279458 w 13558941"/>
              <a:gd name="connsiteY5258" fmla="*/ 202096 h 1154859"/>
              <a:gd name="connsiteX5259" fmla="*/ 4279458 w 13558941"/>
              <a:gd name="connsiteY5259" fmla="*/ 201295 h 1154859"/>
              <a:gd name="connsiteX5260" fmla="*/ 4277307 w 13558941"/>
              <a:gd name="connsiteY5260" fmla="*/ 201696 h 1154859"/>
              <a:gd name="connsiteX5261" fmla="*/ 4279458 w 13558941"/>
              <a:gd name="connsiteY5261" fmla="*/ 202097 h 1154859"/>
              <a:gd name="connsiteX5262" fmla="*/ 4279458 w 13558941"/>
              <a:gd name="connsiteY5262" fmla="*/ 202096 h 1154859"/>
              <a:gd name="connsiteX5263" fmla="*/ 4276590 w 13558941"/>
              <a:gd name="connsiteY5263" fmla="*/ 201495 h 1154859"/>
              <a:gd name="connsiteX5264" fmla="*/ 4279458 w 13558941"/>
              <a:gd name="connsiteY5264" fmla="*/ 200894 h 1154859"/>
              <a:gd name="connsiteX5265" fmla="*/ 4279458 w 13558941"/>
              <a:gd name="connsiteY5265" fmla="*/ 200493 h 1154859"/>
              <a:gd name="connsiteX5266" fmla="*/ 4272648 w 13558941"/>
              <a:gd name="connsiteY5266" fmla="*/ 200493 h 1154859"/>
              <a:gd name="connsiteX5267" fmla="*/ 4272648 w 13558941"/>
              <a:gd name="connsiteY5267" fmla="*/ 200692 h 1154859"/>
              <a:gd name="connsiteX5268" fmla="*/ 4276590 w 13558941"/>
              <a:gd name="connsiteY5268" fmla="*/ 201494 h 1154859"/>
              <a:gd name="connsiteX5269" fmla="*/ 4276590 w 13558941"/>
              <a:gd name="connsiteY5269" fmla="*/ 201495 h 1154859"/>
              <a:gd name="connsiteX5270" fmla="*/ 4311715 w 13558941"/>
              <a:gd name="connsiteY5270" fmla="*/ 201495 h 1154859"/>
              <a:gd name="connsiteX5271" fmla="*/ 4310281 w 13558941"/>
              <a:gd name="connsiteY5271" fmla="*/ 200694 h 1154859"/>
              <a:gd name="connsiteX5272" fmla="*/ 4309565 w 13558941"/>
              <a:gd name="connsiteY5272" fmla="*/ 201095 h 1154859"/>
              <a:gd name="connsiteX5273" fmla="*/ 4311715 w 13558941"/>
              <a:gd name="connsiteY5273" fmla="*/ 201496 h 1154859"/>
              <a:gd name="connsiteX5274" fmla="*/ 4311715 w 13558941"/>
              <a:gd name="connsiteY5274" fmla="*/ 201495 h 1154859"/>
              <a:gd name="connsiteX5275" fmla="*/ 4395227 w 13558941"/>
              <a:gd name="connsiteY5275" fmla="*/ 201495 h 1154859"/>
              <a:gd name="connsiteX5276" fmla="*/ 4395585 w 13558941"/>
              <a:gd name="connsiteY5276" fmla="*/ 201495 h 1154859"/>
              <a:gd name="connsiteX5277" fmla="*/ 4404904 w 13558941"/>
              <a:gd name="connsiteY5277" fmla="*/ 200092 h 1154859"/>
              <a:gd name="connsiteX5278" fmla="*/ 4404904 w 13558941"/>
              <a:gd name="connsiteY5278" fmla="*/ 198287 h 1154859"/>
              <a:gd name="connsiteX5279" fmla="*/ 4394868 w 13558941"/>
              <a:gd name="connsiteY5279" fmla="*/ 196683 h 1154859"/>
              <a:gd name="connsiteX5280" fmla="*/ 4395226 w 13558941"/>
              <a:gd name="connsiteY5280" fmla="*/ 201495 h 1154859"/>
              <a:gd name="connsiteX5281" fmla="*/ 4395227 w 13558941"/>
              <a:gd name="connsiteY5281" fmla="*/ 201495 h 1154859"/>
              <a:gd name="connsiteX5282" fmla="*/ 4429635 w 13558941"/>
              <a:gd name="connsiteY5282" fmla="*/ 201495 h 1154859"/>
              <a:gd name="connsiteX5283" fmla="*/ 4429993 w 13558941"/>
              <a:gd name="connsiteY5283" fmla="*/ 196884 h 1154859"/>
              <a:gd name="connsiteX5284" fmla="*/ 4419599 w 13558941"/>
              <a:gd name="connsiteY5284" fmla="*/ 198488 h 1154859"/>
              <a:gd name="connsiteX5285" fmla="*/ 4419599 w 13558941"/>
              <a:gd name="connsiteY5285" fmla="*/ 199891 h 1154859"/>
              <a:gd name="connsiteX5286" fmla="*/ 4429635 w 13558941"/>
              <a:gd name="connsiteY5286" fmla="*/ 201495 h 1154859"/>
              <a:gd name="connsiteX5287" fmla="*/ 4308848 w 13558941"/>
              <a:gd name="connsiteY5287" fmla="*/ 200894 h 1154859"/>
              <a:gd name="connsiteX5288" fmla="*/ 4309565 w 13558941"/>
              <a:gd name="connsiteY5288" fmla="*/ 200493 h 1154859"/>
              <a:gd name="connsiteX5289" fmla="*/ 4306697 w 13558941"/>
              <a:gd name="connsiteY5289" fmla="*/ 200493 h 1154859"/>
              <a:gd name="connsiteX5290" fmla="*/ 4308848 w 13558941"/>
              <a:gd name="connsiteY5290" fmla="*/ 200894 h 1154859"/>
              <a:gd name="connsiteX5291" fmla="*/ 4280174 w 13558941"/>
              <a:gd name="connsiteY5291" fmla="*/ 200695 h 1154859"/>
              <a:gd name="connsiteX5292" fmla="*/ 4280891 w 13558941"/>
              <a:gd name="connsiteY5292" fmla="*/ 200495 h 1154859"/>
              <a:gd name="connsiteX5293" fmla="*/ 4280174 w 13558941"/>
              <a:gd name="connsiteY5293" fmla="*/ 200495 h 1154859"/>
              <a:gd name="connsiteX5294" fmla="*/ 4280174 w 13558941"/>
              <a:gd name="connsiteY5294" fmla="*/ 200695 h 1154859"/>
              <a:gd name="connsiteX5295" fmla="*/ 4267630 w 13558941"/>
              <a:gd name="connsiteY5295" fmla="*/ 200293 h 1154859"/>
              <a:gd name="connsiteX5296" fmla="*/ 4268347 w 13558941"/>
              <a:gd name="connsiteY5296" fmla="*/ 200293 h 1154859"/>
              <a:gd name="connsiteX5297" fmla="*/ 4267630 w 13558941"/>
              <a:gd name="connsiteY5297" fmla="*/ 200093 h 1154859"/>
              <a:gd name="connsiteX5298" fmla="*/ 4267630 w 13558941"/>
              <a:gd name="connsiteY5298" fmla="*/ 200293 h 1154859"/>
              <a:gd name="connsiteX5299" fmla="*/ 4270139 w 13558941"/>
              <a:gd name="connsiteY5299" fmla="*/ 200293 h 1154859"/>
              <a:gd name="connsiteX5300" fmla="*/ 4271931 w 13558941"/>
              <a:gd name="connsiteY5300" fmla="*/ 200293 h 1154859"/>
              <a:gd name="connsiteX5301" fmla="*/ 4271931 w 13558941"/>
              <a:gd name="connsiteY5301" fmla="*/ 199491 h 1154859"/>
              <a:gd name="connsiteX5302" fmla="*/ 4268705 w 13558941"/>
              <a:gd name="connsiteY5302" fmla="*/ 199893 h 1154859"/>
              <a:gd name="connsiteX5303" fmla="*/ 4270139 w 13558941"/>
              <a:gd name="connsiteY5303" fmla="*/ 200294 h 1154859"/>
              <a:gd name="connsiteX5304" fmla="*/ 4270139 w 13558941"/>
              <a:gd name="connsiteY5304" fmla="*/ 200293 h 1154859"/>
              <a:gd name="connsiteX5305" fmla="*/ 4272648 w 13558941"/>
              <a:gd name="connsiteY5305" fmla="*/ 200293 h 1154859"/>
              <a:gd name="connsiteX5306" fmla="*/ 4279458 w 13558941"/>
              <a:gd name="connsiteY5306" fmla="*/ 200093 h 1154859"/>
              <a:gd name="connsiteX5307" fmla="*/ 4279458 w 13558941"/>
              <a:gd name="connsiteY5307" fmla="*/ 199491 h 1154859"/>
              <a:gd name="connsiteX5308" fmla="*/ 4275873 w 13558941"/>
              <a:gd name="connsiteY5308" fmla="*/ 198890 h 1154859"/>
              <a:gd name="connsiteX5309" fmla="*/ 4272648 w 13558941"/>
              <a:gd name="connsiteY5309" fmla="*/ 199290 h 1154859"/>
              <a:gd name="connsiteX5310" fmla="*/ 4272648 w 13558941"/>
              <a:gd name="connsiteY5310" fmla="*/ 200292 h 1154859"/>
              <a:gd name="connsiteX5311" fmla="*/ 4272648 w 13558941"/>
              <a:gd name="connsiteY5311" fmla="*/ 200293 h 1154859"/>
              <a:gd name="connsiteX5312" fmla="*/ 4750421 w 13558941"/>
              <a:gd name="connsiteY5312" fmla="*/ 200293 h 1154859"/>
              <a:gd name="connsiteX5313" fmla="*/ 4770851 w 13558941"/>
              <a:gd name="connsiteY5313" fmla="*/ 197085 h 1154859"/>
              <a:gd name="connsiteX5314" fmla="*/ 4750421 w 13558941"/>
              <a:gd name="connsiteY5314" fmla="*/ 193877 h 1154859"/>
              <a:gd name="connsiteX5315" fmla="*/ 4750421 w 13558941"/>
              <a:gd name="connsiteY5315" fmla="*/ 200293 h 1154859"/>
              <a:gd name="connsiteX5316" fmla="*/ 4280174 w 13558941"/>
              <a:gd name="connsiteY5316" fmla="*/ 200093 h 1154859"/>
              <a:gd name="connsiteX5317" fmla="*/ 4282683 w 13558941"/>
              <a:gd name="connsiteY5317" fmla="*/ 200093 h 1154859"/>
              <a:gd name="connsiteX5318" fmla="*/ 4280174 w 13558941"/>
              <a:gd name="connsiteY5318" fmla="*/ 199491 h 1154859"/>
              <a:gd name="connsiteX5319" fmla="*/ 4280174 w 13558941"/>
              <a:gd name="connsiteY5319" fmla="*/ 200093 h 1154859"/>
              <a:gd name="connsiteX5320" fmla="*/ 4285192 w 13558941"/>
              <a:gd name="connsiteY5320" fmla="*/ 200093 h 1154859"/>
              <a:gd name="connsiteX5321" fmla="*/ 4303830 w 13558941"/>
              <a:gd name="connsiteY5321" fmla="*/ 200093 h 1154859"/>
              <a:gd name="connsiteX5322" fmla="*/ 4285909 w 13558941"/>
              <a:gd name="connsiteY5322" fmla="*/ 192073 h 1154859"/>
              <a:gd name="connsiteX5323" fmla="*/ 4304547 w 13558941"/>
              <a:gd name="connsiteY5323" fmla="*/ 200093 h 1154859"/>
              <a:gd name="connsiteX5324" fmla="*/ 4347557 w 13558941"/>
              <a:gd name="connsiteY5324" fmla="*/ 200093 h 1154859"/>
              <a:gd name="connsiteX5325" fmla="*/ 4286626 w 13558941"/>
              <a:gd name="connsiteY5325" fmla="*/ 175432 h 1154859"/>
              <a:gd name="connsiteX5326" fmla="*/ 4286626 w 13558941"/>
              <a:gd name="connsiteY5326" fmla="*/ 177035 h 1154859"/>
              <a:gd name="connsiteX5327" fmla="*/ 4286626 w 13558941"/>
              <a:gd name="connsiteY5327" fmla="*/ 180043 h 1154859"/>
              <a:gd name="connsiteX5328" fmla="*/ 4286268 w 13558941"/>
              <a:gd name="connsiteY5328" fmla="*/ 183050 h 1154859"/>
              <a:gd name="connsiteX5329" fmla="*/ 4286268 w 13558941"/>
              <a:gd name="connsiteY5329" fmla="*/ 183250 h 1154859"/>
              <a:gd name="connsiteX5330" fmla="*/ 4286268 w 13558941"/>
              <a:gd name="connsiteY5330" fmla="*/ 186057 h 1154859"/>
              <a:gd name="connsiteX5331" fmla="*/ 4286268 w 13558941"/>
              <a:gd name="connsiteY5331" fmla="*/ 186257 h 1154859"/>
              <a:gd name="connsiteX5332" fmla="*/ 4285910 w 13558941"/>
              <a:gd name="connsiteY5332" fmla="*/ 191870 h 1154859"/>
              <a:gd name="connsiteX5333" fmla="*/ 4285910 w 13558941"/>
              <a:gd name="connsiteY5333" fmla="*/ 192071 h 1154859"/>
              <a:gd name="connsiteX5334" fmla="*/ 4285552 w 13558941"/>
              <a:gd name="connsiteY5334" fmla="*/ 192071 h 1154859"/>
              <a:gd name="connsiteX5335" fmla="*/ 4285195 w 13558941"/>
              <a:gd name="connsiteY5335" fmla="*/ 200091 h 1154859"/>
              <a:gd name="connsiteX5336" fmla="*/ 4285192 w 13558941"/>
              <a:gd name="connsiteY5336" fmla="*/ 200093 h 1154859"/>
              <a:gd name="connsiteX5337" fmla="*/ 4284475 w 13558941"/>
              <a:gd name="connsiteY5337" fmla="*/ 199892 h 1154859"/>
              <a:gd name="connsiteX5338" fmla="*/ 4284833 w 13558941"/>
              <a:gd name="connsiteY5338" fmla="*/ 197486 h 1154859"/>
              <a:gd name="connsiteX5339" fmla="*/ 4280174 w 13558941"/>
              <a:gd name="connsiteY5339" fmla="*/ 198288 h 1154859"/>
              <a:gd name="connsiteX5340" fmla="*/ 4280174 w 13558941"/>
              <a:gd name="connsiteY5340" fmla="*/ 199089 h 1154859"/>
              <a:gd name="connsiteX5341" fmla="*/ 4284475 w 13558941"/>
              <a:gd name="connsiteY5341" fmla="*/ 199891 h 1154859"/>
              <a:gd name="connsiteX5342" fmla="*/ 4284475 w 13558941"/>
              <a:gd name="connsiteY5342" fmla="*/ 199892 h 1154859"/>
              <a:gd name="connsiteX5343" fmla="*/ 4405979 w 13558941"/>
              <a:gd name="connsiteY5343" fmla="*/ 199892 h 1154859"/>
              <a:gd name="connsiteX5344" fmla="*/ 4410997 w 13558941"/>
              <a:gd name="connsiteY5344" fmla="*/ 199090 h 1154859"/>
              <a:gd name="connsiteX5345" fmla="*/ 4405979 w 13558941"/>
              <a:gd name="connsiteY5345" fmla="*/ 198288 h 1154859"/>
              <a:gd name="connsiteX5346" fmla="*/ 4405979 w 13558941"/>
              <a:gd name="connsiteY5346" fmla="*/ 199892 h 1154859"/>
              <a:gd name="connsiteX5347" fmla="*/ 4719238 w 13558941"/>
              <a:gd name="connsiteY5347" fmla="*/ 199892 h 1154859"/>
              <a:gd name="connsiteX5348" fmla="*/ 4719238 w 13558941"/>
              <a:gd name="connsiteY5348" fmla="*/ 193677 h 1154859"/>
              <a:gd name="connsiteX5349" fmla="*/ 4699167 w 13558941"/>
              <a:gd name="connsiteY5349" fmla="*/ 196684 h 1154859"/>
              <a:gd name="connsiteX5350" fmla="*/ 4719238 w 13558941"/>
              <a:gd name="connsiteY5350" fmla="*/ 199892 h 1154859"/>
              <a:gd name="connsiteX5351" fmla="*/ 4267630 w 13558941"/>
              <a:gd name="connsiteY5351" fmla="*/ 199692 h 1154859"/>
              <a:gd name="connsiteX5352" fmla="*/ 4271931 w 13558941"/>
              <a:gd name="connsiteY5352" fmla="*/ 199091 h 1154859"/>
              <a:gd name="connsiteX5353" fmla="*/ 4271931 w 13558941"/>
              <a:gd name="connsiteY5353" fmla="*/ 198290 h 1154859"/>
              <a:gd name="connsiteX5354" fmla="*/ 4267271 w 13558941"/>
              <a:gd name="connsiteY5354" fmla="*/ 197689 h 1154859"/>
              <a:gd name="connsiteX5355" fmla="*/ 4267629 w 13558941"/>
              <a:gd name="connsiteY5355" fmla="*/ 199694 h 1154859"/>
              <a:gd name="connsiteX5356" fmla="*/ 4267630 w 13558941"/>
              <a:gd name="connsiteY5356" fmla="*/ 199692 h 1154859"/>
              <a:gd name="connsiteX5357" fmla="*/ 4418524 w 13558941"/>
              <a:gd name="connsiteY5357" fmla="*/ 199692 h 1154859"/>
              <a:gd name="connsiteX5358" fmla="*/ 4418524 w 13558941"/>
              <a:gd name="connsiteY5358" fmla="*/ 198489 h 1154859"/>
              <a:gd name="connsiteX5359" fmla="*/ 4414940 w 13558941"/>
              <a:gd name="connsiteY5359" fmla="*/ 199090 h 1154859"/>
              <a:gd name="connsiteX5360" fmla="*/ 4418524 w 13558941"/>
              <a:gd name="connsiteY5360" fmla="*/ 199691 h 1154859"/>
              <a:gd name="connsiteX5361" fmla="*/ 4418524 w 13558941"/>
              <a:gd name="connsiteY5361" fmla="*/ 199692 h 1154859"/>
              <a:gd name="connsiteX5362" fmla="*/ 5736075 w 13558941"/>
              <a:gd name="connsiteY5362" fmla="*/ 199291 h 1154859"/>
              <a:gd name="connsiteX5363" fmla="*/ 5744318 w 13558941"/>
              <a:gd name="connsiteY5363" fmla="*/ 174028 h 1154859"/>
              <a:gd name="connsiteX5364" fmla="*/ 5723530 w 13558941"/>
              <a:gd name="connsiteY5364" fmla="*/ 185858 h 1154859"/>
              <a:gd name="connsiteX5365" fmla="*/ 5730340 w 13558941"/>
              <a:gd name="connsiteY5365" fmla="*/ 194278 h 1154859"/>
              <a:gd name="connsiteX5366" fmla="*/ 5736075 w 13558941"/>
              <a:gd name="connsiteY5366" fmla="*/ 199291 h 1154859"/>
              <a:gd name="connsiteX5367" fmla="*/ 4279458 w 13558941"/>
              <a:gd name="connsiteY5367" fmla="*/ 199091 h 1154859"/>
              <a:gd name="connsiteX5368" fmla="*/ 4279458 w 13558941"/>
              <a:gd name="connsiteY5368" fmla="*/ 198290 h 1154859"/>
              <a:gd name="connsiteX5369" fmla="*/ 4276949 w 13558941"/>
              <a:gd name="connsiteY5369" fmla="*/ 198691 h 1154859"/>
              <a:gd name="connsiteX5370" fmla="*/ 4279458 w 13558941"/>
              <a:gd name="connsiteY5370" fmla="*/ 199092 h 1154859"/>
              <a:gd name="connsiteX5371" fmla="*/ 4279458 w 13558941"/>
              <a:gd name="connsiteY5371" fmla="*/ 199091 h 1154859"/>
              <a:gd name="connsiteX5372" fmla="*/ 4272648 w 13558941"/>
              <a:gd name="connsiteY5372" fmla="*/ 198888 h 1154859"/>
              <a:gd name="connsiteX5373" fmla="*/ 4274440 w 13558941"/>
              <a:gd name="connsiteY5373" fmla="*/ 198689 h 1154859"/>
              <a:gd name="connsiteX5374" fmla="*/ 4272648 w 13558941"/>
              <a:gd name="connsiteY5374" fmla="*/ 198287 h 1154859"/>
              <a:gd name="connsiteX5375" fmla="*/ 4272648 w 13558941"/>
              <a:gd name="connsiteY5375" fmla="*/ 198888 h 1154859"/>
              <a:gd name="connsiteX5376" fmla="*/ 4412789 w 13558941"/>
              <a:gd name="connsiteY5376" fmla="*/ 198888 h 1154859"/>
              <a:gd name="connsiteX5377" fmla="*/ 4418524 w 13558941"/>
              <a:gd name="connsiteY5377" fmla="*/ 197886 h 1154859"/>
              <a:gd name="connsiteX5378" fmla="*/ 4418524 w 13558941"/>
              <a:gd name="connsiteY5378" fmla="*/ 195079 h 1154859"/>
              <a:gd name="connsiteX5379" fmla="*/ 4412431 w 13558941"/>
              <a:gd name="connsiteY5379" fmla="*/ 194077 h 1154859"/>
              <a:gd name="connsiteX5380" fmla="*/ 4405979 w 13558941"/>
              <a:gd name="connsiteY5380" fmla="*/ 195079 h 1154859"/>
              <a:gd name="connsiteX5381" fmla="*/ 4405979 w 13558941"/>
              <a:gd name="connsiteY5381" fmla="*/ 197685 h 1154859"/>
              <a:gd name="connsiteX5382" fmla="*/ 4412789 w 13558941"/>
              <a:gd name="connsiteY5382" fmla="*/ 198888 h 1154859"/>
              <a:gd name="connsiteX5383" fmla="*/ 5159736 w 13558941"/>
              <a:gd name="connsiteY5383" fmla="*/ 198888 h 1154859"/>
              <a:gd name="connsiteX5384" fmla="*/ 5184108 w 13558941"/>
              <a:gd name="connsiteY5384" fmla="*/ 195279 h 1154859"/>
              <a:gd name="connsiteX5385" fmla="*/ 5184466 w 13558941"/>
              <a:gd name="connsiteY5385" fmla="*/ 183650 h 1154859"/>
              <a:gd name="connsiteX5386" fmla="*/ 5161886 w 13558941"/>
              <a:gd name="connsiteY5386" fmla="*/ 180042 h 1154859"/>
              <a:gd name="connsiteX5387" fmla="*/ 5136438 w 13558941"/>
              <a:gd name="connsiteY5387" fmla="*/ 183851 h 1154859"/>
              <a:gd name="connsiteX5388" fmla="*/ 5136796 w 13558941"/>
              <a:gd name="connsiteY5388" fmla="*/ 195680 h 1154859"/>
              <a:gd name="connsiteX5389" fmla="*/ 5159735 w 13558941"/>
              <a:gd name="connsiteY5389" fmla="*/ 198888 h 1154859"/>
              <a:gd name="connsiteX5390" fmla="*/ 5159736 w 13558941"/>
              <a:gd name="connsiteY5390" fmla="*/ 198888 h 1154859"/>
              <a:gd name="connsiteX5391" fmla="*/ 4275873 w 13558941"/>
              <a:gd name="connsiteY5391" fmla="*/ 198487 h 1154859"/>
              <a:gd name="connsiteX5392" fmla="*/ 4279458 w 13558941"/>
              <a:gd name="connsiteY5392" fmla="*/ 197886 h 1154859"/>
              <a:gd name="connsiteX5393" fmla="*/ 4279458 w 13558941"/>
              <a:gd name="connsiteY5393" fmla="*/ 196683 h 1154859"/>
              <a:gd name="connsiteX5394" fmla="*/ 4276232 w 13558941"/>
              <a:gd name="connsiteY5394" fmla="*/ 196281 h 1154859"/>
              <a:gd name="connsiteX5395" fmla="*/ 4272648 w 13558941"/>
              <a:gd name="connsiteY5395" fmla="*/ 196683 h 1154859"/>
              <a:gd name="connsiteX5396" fmla="*/ 4272648 w 13558941"/>
              <a:gd name="connsiteY5396" fmla="*/ 198086 h 1154859"/>
              <a:gd name="connsiteX5397" fmla="*/ 4275873 w 13558941"/>
              <a:gd name="connsiteY5397" fmla="*/ 198488 h 1154859"/>
              <a:gd name="connsiteX5398" fmla="*/ 4275873 w 13558941"/>
              <a:gd name="connsiteY5398" fmla="*/ 198487 h 1154859"/>
              <a:gd name="connsiteX5399" fmla="*/ 4271931 w 13558941"/>
              <a:gd name="connsiteY5399" fmla="*/ 197886 h 1154859"/>
              <a:gd name="connsiteX5400" fmla="*/ 4271931 w 13558941"/>
              <a:gd name="connsiteY5400" fmla="*/ 196883 h 1154859"/>
              <a:gd name="connsiteX5401" fmla="*/ 4268347 w 13558941"/>
              <a:gd name="connsiteY5401" fmla="*/ 197285 h 1154859"/>
              <a:gd name="connsiteX5402" fmla="*/ 4271931 w 13558941"/>
              <a:gd name="connsiteY5402" fmla="*/ 197886 h 1154859"/>
              <a:gd name="connsiteX5403" fmla="*/ 4280174 w 13558941"/>
              <a:gd name="connsiteY5403" fmla="*/ 197886 h 1154859"/>
              <a:gd name="connsiteX5404" fmla="*/ 4283400 w 13558941"/>
              <a:gd name="connsiteY5404" fmla="*/ 197285 h 1154859"/>
              <a:gd name="connsiteX5405" fmla="*/ 4280174 w 13558941"/>
              <a:gd name="connsiteY5405" fmla="*/ 196883 h 1154859"/>
              <a:gd name="connsiteX5406" fmla="*/ 4280174 w 13558941"/>
              <a:gd name="connsiteY5406" fmla="*/ 197886 h 1154859"/>
              <a:gd name="connsiteX5407" fmla="*/ 4419599 w 13558941"/>
              <a:gd name="connsiteY5407" fmla="*/ 197886 h 1154859"/>
              <a:gd name="connsiteX5408" fmla="*/ 4428201 w 13558941"/>
              <a:gd name="connsiteY5408" fmla="*/ 196482 h 1154859"/>
              <a:gd name="connsiteX5409" fmla="*/ 4419599 w 13558941"/>
              <a:gd name="connsiteY5409" fmla="*/ 195279 h 1154859"/>
              <a:gd name="connsiteX5410" fmla="*/ 4419599 w 13558941"/>
              <a:gd name="connsiteY5410" fmla="*/ 197886 h 1154859"/>
              <a:gd name="connsiteX5411" fmla="*/ 4404904 w 13558941"/>
              <a:gd name="connsiteY5411" fmla="*/ 197685 h 1154859"/>
              <a:gd name="connsiteX5412" fmla="*/ 4404904 w 13558941"/>
              <a:gd name="connsiteY5412" fmla="*/ 195279 h 1154859"/>
              <a:gd name="connsiteX5413" fmla="*/ 4397019 w 13558941"/>
              <a:gd name="connsiteY5413" fmla="*/ 196482 h 1154859"/>
              <a:gd name="connsiteX5414" fmla="*/ 4404904 w 13558941"/>
              <a:gd name="connsiteY5414" fmla="*/ 197685 h 1154859"/>
              <a:gd name="connsiteX5415" fmla="*/ 4267271 w 13558941"/>
              <a:gd name="connsiteY5415" fmla="*/ 197284 h 1154859"/>
              <a:gd name="connsiteX5416" fmla="*/ 4271931 w 13558941"/>
              <a:gd name="connsiteY5416" fmla="*/ 196482 h 1154859"/>
              <a:gd name="connsiteX5417" fmla="*/ 4271931 w 13558941"/>
              <a:gd name="connsiteY5417" fmla="*/ 195480 h 1154859"/>
              <a:gd name="connsiteX5418" fmla="*/ 4267271 w 13558941"/>
              <a:gd name="connsiteY5418" fmla="*/ 194879 h 1154859"/>
              <a:gd name="connsiteX5419" fmla="*/ 4267271 w 13558941"/>
              <a:gd name="connsiteY5419" fmla="*/ 197284 h 1154859"/>
              <a:gd name="connsiteX5420" fmla="*/ 4284834 w 13558941"/>
              <a:gd name="connsiteY5420" fmla="*/ 197084 h 1154859"/>
              <a:gd name="connsiteX5421" fmla="*/ 4284834 w 13558941"/>
              <a:gd name="connsiteY5421" fmla="*/ 194879 h 1154859"/>
              <a:gd name="connsiteX5422" fmla="*/ 4280174 w 13558941"/>
              <a:gd name="connsiteY5422" fmla="*/ 195680 h 1154859"/>
              <a:gd name="connsiteX5423" fmla="*/ 4280174 w 13558941"/>
              <a:gd name="connsiteY5423" fmla="*/ 196482 h 1154859"/>
              <a:gd name="connsiteX5424" fmla="*/ 4284834 w 13558941"/>
              <a:gd name="connsiteY5424" fmla="*/ 197084 h 1154859"/>
              <a:gd name="connsiteX5425" fmla="*/ 1852957 w 13558941"/>
              <a:gd name="connsiteY5425" fmla="*/ 196882 h 1154859"/>
              <a:gd name="connsiteX5426" fmla="*/ 1870519 w 13558941"/>
              <a:gd name="connsiteY5426" fmla="*/ 185053 h 1154859"/>
              <a:gd name="connsiteX5427" fmla="*/ 1873745 w 13558941"/>
              <a:gd name="connsiteY5427" fmla="*/ 167008 h 1154859"/>
              <a:gd name="connsiteX5428" fmla="*/ 1925716 w 13558941"/>
              <a:gd name="connsiteY5428" fmla="*/ 168813 h 1154859"/>
              <a:gd name="connsiteX5429" fmla="*/ 1918548 w 13558941"/>
              <a:gd name="connsiteY5429" fmla="*/ 160392 h 1154859"/>
              <a:gd name="connsiteX5430" fmla="*/ 1882706 w 13558941"/>
              <a:gd name="connsiteY5430" fmla="*/ 133526 h 1154859"/>
              <a:gd name="connsiteX5431" fmla="*/ 1879480 w 13558941"/>
              <a:gd name="connsiteY5431" fmla="*/ 134127 h 1154859"/>
              <a:gd name="connsiteX5432" fmla="*/ 1877688 w 13558941"/>
              <a:gd name="connsiteY5432" fmla="*/ 135129 h 1154859"/>
              <a:gd name="connsiteX5433" fmla="*/ 1861917 w 13558941"/>
              <a:gd name="connsiteY5433" fmla="*/ 170817 h 1154859"/>
              <a:gd name="connsiteX5434" fmla="*/ 1851882 w 13558941"/>
              <a:gd name="connsiteY5434" fmla="*/ 192671 h 1154859"/>
              <a:gd name="connsiteX5435" fmla="*/ 1852957 w 13558941"/>
              <a:gd name="connsiteY5435" fmla="*/ 196882 h 1154859"/>
              <a:gd name="connsiteX5436" fmla="*/ 4272648 w 13558941"/>
              <a:gd name="connsiteY5436" fmla="*/ 196481 h 1154859"/>
              <a:gd name="connsiteX5437" fmla="*/ 4275157 w 13558941"/>
              <a:gd name="connsiteY5437" fmla="*/ 196079 h 1154859"/>
              <a:gd name="connsiteX5438" fmla="*/ 4272648 w 13558941"/>
              <a:gd name="connsiteY5438" fmla="*/ 195678 h 1154859"/>
              <a:gd name="connsiteX5439" fmla="*/ 4272648 w 13558941"/>
              <a:gd name="connsiteY5439" fmla="*/ 196480 h 1154859"/>
              <a:gd name="connsiteX5440" fmla="*/ 4272648 w 13558941"/>
              <a:gd name="connsiteY5440" fmla="*/ 196481 h 1154859"/>
              <a:gd name="connsiteX5441" fmla="*/ 4773718 w 13558941"/>
              <a:gd name="connsiteY5441" fmla="*/ 196481 h 1154859"/>
              <a:gd name="connsiteX5442" fmla="*/ 4774435 w 13558941"/>
              <a:gd name="connsiteY5442" fmla="*/ 185253 h 1154859"/>
              <a:gd name="connsiteX5443" fmla="*/ 4750421 w 13558941"/>
              <a:gd name="connsiteY5443" fmla="*/ 189062 h 1154859"/>
              <a:gd name="connsiteX5444" fmla="*/ 4750421 w 13558941"/>
              <a:gd name="connsiteY5444" fmla="*/ 192671 h 1154859"/>
              <a:gd name="connsiteX5445" fmla="*/ 4773718 w 13558941"/>
              <a:gd name="connsiteY5445" fmla="*/ 196481 h 1154859"/>
              <a:gd name="connsiteX5446" fmla="*/ 4279458 w 13558941"/>
              <a:gd name="connsiteY5446" fmla="*/ 196281 h 1154859"/>
              <a:gd name="connsiteX5447" fmla="*/ 4279458 w 13558941"/>
              <a:gd name="connsiteY5447" fmla="*/ 195680 h 1154859"/>
              <a:gd name="connsiteX5448" fmla="*/ 4277307 w 13558941"/>
              <a:gd name="connsiteY5448" fmla="*/ 196082 h 1154859"/>
              <a:gd name="connsiteX5449" fmla="*/ 4279458 w 13558941"/>
              <a:gd name="connsiteY5449" fmla="*/ 196281 h 1154859"/>
              <a:gd name="connsiteX5450" fmla="*/ 4394868 w 13558941"/>
              <a:gd name="connsiteY5450" fmla="*/ 196281 h 1154859"/>
              <a:gd name="connsiteX5451" fmla="*/ 4404904 w 13558941"/>
              <a:gd name="connsiteY5451" fmla="*/ 194677 h 1154859"/>
              <a:gd name="connsiteX5452" fmla="*/ 4404904 w 13558941"/>
              <a:gd name="connsiteY5452" fmla="*/ 193073 h 1154859"/>
              <a:gd name="connsiteX5453" fmla="*/ 4394510 w 13558941"/>
              <a:gd name="connsiteY5453" fmla="*/ 191469 h 1154859"/>
              <a:gd name="connsiteX5454" fmla="*/ 4394868 w 13558941"/>
              <a:gd name="connsiteY5454" fmla="*/ 196281 h 1154859"/>
              <a:gd name="connsiteX5455" fmla="*/ 4429994 w 13558941"/>
              <a:gd name="connsiteY5455" fmla="*/ 196281 h 1154859"/>
              <a:gd name="connsiteX5456" fmla="*/ 4430352 w 13558941"/>
              <a:gd name="connsiteY5456" fmla="*/ 191469 h 1154859"/>
              <a:gd name="connsiteX5457" fmla="*/ 4419599 w 13558941"/>
              <a:gd name="connsiteY5457" fmla="*/ 193073 h 1154859"/>
              <a:gd name="connsiteX5458" fmla="*/ 4419599 w 13558941"/>
              <a:gd name="connsiteY5458" fmla="*/ 194677 h 1154859"/>
              <a:gd name="connsiteX5459" fmla="*/ 4429993 w 13558941"/>
              <a:gd name="connsiteY5459" fmla="*/ 196281 h 1154859"/>
              <a:gd name="connsiteX5460" fmla="*/ 4429994 w 13558941"/>
              <a:gd name="connsiteY5460" fmla="*/ 196281 h 1154859"/>
              <a:gd name="connsiteX5461" fmla="*/ 4696299 w 13558941"/>
              <a:gd name="connsiteY5461" fmla="*/ 196082 h 1154859"/>
              <a:gd name="connsiteX5462" fmla="*/ 4719238 w 13558941"/>
              <a:gd name="connsiteY5462" fmla="*/ 192673 h 1154859"/>
              <a:gd name="connsiteX5463" fmla="*/ 4719238 w 13558941"/>
              <a:gd name="connsiteY5463" fmla="*/ 189064 h 1154859"/>
              <a:gd name="connsiteX5464" fmla="*/ 4695582 w 13558941"/>
              <a:gd name="connsiteY5464" fmla="*/ 185455 h 1154859"/>
              <a:gd name="connsiteX5465" fmla="*/ 4696299 w 13558941"/>
              <a:gd name="connsiteY5465" fmla="*/ 196082 h 1154859"/>
              <a:gd name="connsiteX5466" fmla="*/ 4276232 w 13558941"/>
              <a:gd name="connsiteY5466" fmla="*/ 195881 h 1154859"/>
              <a:gd name="connsiteX5467" fmla="*/ 4279458 w 13558941"/>
              <a:gd name="connsiteY5467" fmla="*/ 195280 h 1154859"/>
              <a:gd name="connsiteX5468" fmla="*/ 4279458 w 13558941"/>
              <a:gd name="connsiteY5468" fmla="*/ 194077 h 1154859"/>
              <a:gd name="connsiteX5469" fmla="*/ 4275873 w 13558941"/>
              <a:gd name="connsiteY5469" fmla="*/ 193676 h 1154859"/>
              <a:gd name="connsiteX5470" fmla="*/ 4272648 w 13558941"/>
              <a:gd name="connsiteY5470" fmla="*/ 194077 h 1154859"/>
              <a:gd name="connsiteX5471" fmla="*/ 4272648 w 13558941"/>
              <a:gd name="connsiteY5471" fmla="*/ 195280 h 1154859"/>
              <a:gd name="connsiteX5472" fmla="*/ 4276232 w 13558941"/>
              <a:gd name="connsiteY5472" fmla="*/ 195881 h 1154859"/>
              <a:gd name="connsiteX5473" fmla="*/ 4271931 w 13558941"/>
              <a:gd name="connsiteY5473" fmla="*/ 195280 h 1154859"/>
              <a:gd name="connsiteX5474" fmla="*/ 4271931 w 13558941"/>
              <a:gd name="connsiteY5474" fmla="*/ 194077 h 1154859"/>
              <a:gd name="connsiteX5475" fmla="*/ 4268347 w 13558941"/>
              <a:gd name="connsiteY5475" fmla="*/ 194678 h 1154859"/>
              <a:gd name="connsiteX5476" fmla="*/ 4271931 w 13558941"/>
              <a:gd name="connsiteY5476" fmla="*/ 195279 h 1154859"/>
              <a:gd name="connsiteX5477" fmla="*/ 4271931 w 13558941"/>
              <a:gd name="connsiteY5477" fmla="*/ 195280 h 1154859"/>
              <a:gd name="connsiteX5478" fmla="*/ 4280174 w 13558941"/>
              <a:gd name="connsiteY5478" fmla="*/ 195280 h 1154859"/>
              <a:gd name="connsiteX5479" fmla="*/ 4283400 w 13558941"/>
              <a:gd name="connsiteY5479" fmla="*/ 194679 h 1154859"/>
              <a:gd name="connsiteX5480" fmla="*/ 4280174 w 13558941"/>
              <a:gd name="connsiteY5480" fmla="*/ 194278 h 1154859"/>
              <a:gd name="connsiteX5481" fmla="*/ 4280174 w 13558941"/>
              <a:gd name="connsiteY5481" fmla="*/ 195280 h 1154859"/>
              <a:gd name="connsiteX5482" fmla="*/ 5133571 w 13558941"/>
              <a:gd name="connsiteY5482" fmla="*/ 195280 h 1154859"/>
              <a:gd name="connsiteX5483" fmla="*/ 5133213 w 13558941"/>
              <a:gd name="connsiteY5483" fmla="*/ 184253 h 1154859"/>
              <a:gd name="connsiteX5484" fmla="*/ 5097372 w 13558941"/>
              <a:gd name="connsiteY5484" fmla="*/ 189666 h 1154859"/>
              <a:gd name="connsiteX5485" fmla="*/ 5133572 w 13558941"/>
              <a:gd name="connsiteY5485" fmla="*/ 195280 h 1154859"/>
              <a:gd name="connsiteX5486" fmla="*/ 5133571 w 13558941"/>
              <a:gd name="connsiteY5486" fmla="*/ 195280 h 1154859"/>
              <a:gd name="connsiteX5487" fmla="*/ 4284834 w 13558941"/>
              <a:gd name="connsiteY5487" fmla="*/ 194679 h 1154859"/>
              <a:gd name="connsiteX5488" fmla="*/ 4285192 w 13558941"/>
              <a:gd name="connsiteY5488" fmla="*/ 192273 h 1154859"/>
              <a:gd name="connsiteX5489" fmla="*/ 4280174 w 13558941"/>
              <a:gd name="connsiteY5489" fmla="*/ 192874 h 1154859"/>
              <a:gd name="connsiteX5490" fmla="*/ 4280174 w 13558941"/>
              <a:gd name="connsiteY5490" fmla="*/ 193876 h 1154859"/>
              <a:gd name="connsiteX5491" fmla="*/ 4284833 w 13558941"/>
              <a:gd name="connsiteY5491" fmla="*/ 194678 h 1154859"/>
              <a:gd name="connsiteX5492" fmla="*/ 4284834 w 13558941"/>
              <a:gd name="connsiteY5492" fmla="*/ 194679 h 1154859"/>
              <a:gd name="connsiteX5493" fmla="*/ 5187334 w 13558941"/>
              <a:gd name="connsiteY5493" fmla="*/ 194679 h 1154859"/>
              <a:gd name="connsiteX5494" fmla="*/ 5223176 w 13558941"/>
              <a:gd name="connsiteY5494" fmla="*/ 189466 h 1154859"/>
              <a:gd name="connsiteX5495" fmla="*/ 5187334 w 13558941"/>
              <a:gd name="connsiteY5495" fmla="*/ 183852 h 1154859"/>
              <a:gd name="connsiteX5496" fmla="*/ 5187334 w 13558941"/>
              <a:gd name="connsiteY5496" fmla="*/ 194679 h 1154859"/>
              <a:gd name="connsiteX5497" fmla="*/ 4267271 w 13558941"/>
              <a:gd name="connsiteY5497" fmla="*/ 194479 h 1154859"/>
              <a:gd name="connsiteX5498" fmla="*/ 4271931 w 13558941"/>
              <a:gd name="connsiteY5498" fmla="*/ 193878 h 1154859"/>
              <a:gd name="connsiteX5499" fmla="*/ 4271931 w 13558941"/>
              <a:gd name="connsiteY5499" fmla="*/ 192876 h 1154859"/>
              <a:gd name="connsiteX5500" fmla="*/ 4266913 w 13558941"/>
              <a:gd name="connsiteY5500" fmla="*/ 192275 h 1154859"/>
              <a:gd name="connsiteX5501" fmla="*/ 4267271 w 13558941"/>
              <a:gd name="connsiteY5501" fmla="*/ 194480 h 1154859"/>
              <a:gd name="connsiteX5502" fmla="*/ 4267271 w 13558941"/>
              <a:gd name="connsiteY5502" fmla="*/ 194479 h 1154859"/>
              <a:gd name="connsiteX5503" fmla="*/ 4405979 w 13558941"/>
              <a:gd name="connsiteY5503" fmla="*/ 194479 h 1154859"/>
              <a:gd name="connsiteX5504" fmla="*/ 4410639 w 13558941"/>
              <a:gd name="connsiteY5504" fmla="*/ 193878 h 1154859"/>
              <a:gd name="connsiteX5505" fmla="*/ 4405621 w 13558941"/>
              <a:gd name="connsiteY5505" fmla="*/ 193077 h 1154859"/>
              <a:gd name="connsiteX5506" fmla="*/ 4405979 w 13558941"/>
              <a:gd name="connsiteY5506" fmla="*/ 194480 h 1154859"/>
              <a:gd name="connsiteX5507" fmla="*/ 4405979 w 13558941"/>
              <a:gd name="connsiteY5507" fmla="*/ 194479 h 1154859"/>
              <a:gd name="connsiteX5508" fmla="*/ 4418524 w 13558941"/>
              <a:gd name="connsiteY5508" fmla="*/ 194479 h 1154859"/>
              <a:gd name="connsiteX5509" fmla="*/ 4418524 w 13558941"/>
              <a:gd name="connsiteY5509" fmla="*/ 193076 h 1154859"/>
              <a:gd name="connsiteX5510" fmla="*/ 4414223 w 13558941"/>
              <a:gd name="connsiteY5510" fmla="*/ 193878 h 1154859"/>
              <a:gd name="connsiteX5511" fmla="*/ 4418524 w 13558941"/>
              <a:gd name="connsiteY5511" fmla="*/ 194479 h 1154859"/>
              <a:gd name="connsiteX5512" fmla="*/ 4279458 w 13558941"/>
              <a:gd name="connsiteY5512" fmla="*/ 193878 h 1154859"/>
              <a:gd name="connsiteX5513" fmla="*/ 4279458 w 13558941"/>
              <a:gd name="connsiteY5513" fmla="*/ 193077 h 1154859"/>
              <a:gd name="connsiteX5514" fmla="*/ 4276949 w 13558941"/>
              <a:gd name="connsiteY5514" fmla="*/ 193478 h 1154859"/>
              <a:gd name="connsiteX5515" fmla="*/ 4279458 w 13558941"/>
              <a:gd name="connsiteY5515" fmla="*/ 193880 h 1154859"/>
              <a:gd name="connsiteX5516" fmla="*/ 4279458 w 13558941"/>
              <a:gd name="connsiteY5516" fmla="*/ 193878 h 1154859"/>
              <a:gd name="connsiteX5517" fmla="*/ 4272648 w 13558941"/>
              <a:gd name="connsiteY5517" fmla="*/ 193675 h 1154859"/>
              <a:gd name="connsiteX5518" fmla="*/ 4274440 w 13558941"/>
              <a:gd name="connsiteY5518" fmla="*/ 193476 h 1154859"/>
              <a:gd name="connsiteX5519" fmla="*/ 4272648 w 13558941"/>
              <a:gd name="connsiteY5519" fmla="*/ 193074 h 1154859"/>
              <a:gd name="connsiteX5520" fmla="*/ 4272648 w 13558941"/>
              <a:gd name="connsiteY5520" fmla="*/ 193675 h 1154859"/>
              <a:gd name="connsiteX5521" fmla="*/ 4412431 w 13558941"/>
              <a:gd name="connsiteY5521" fmla="*/ 193476 h 1154859"/>
              <a:gd name="connsiteX5522" fmla="*/ 4418524 w 13558941"/>
              <a:gd name="connsiteY5522" fmla="*/ 192674 h 1154859"/>
              <a:gd name="connsiteX5523" fmla="*/ 4418524 w 13558941"/>
              <a:gd name="connsiteY5523" fmla="*/ 189466 h 1154859"/>
              <a:gd name="connsiteX5524" fmla="*/ 4412789 w 13558941"/>
              <a:gd name="connsiteY5524" fmla="*/ 188464 h 1154859"/>
              <a:gd name="connsiteX5525" fmla="*/ 4405621 w 13558941"/>
              <a:gd name="connsiteY5525" fmla="*/ 189667 h 1154859"/>
              <a:gd name="connsiteX5526" fmla="*/ 4405621 w 13558941"/>
              <a:gd name="connsiteY5526" fmla="*/ 192674 h 1154859"/>
              <a:gd name="connsiteX5527" fmla="*/ 4412431 w 13558941"/>
              <a:gd name="connsiteY5527" fmla="*/ 193476 h 1154859"/>
              <a:gd name="connsiteX5528" fmla="*/ 4275873 w 13558941"/>
              <a:gd name="connsiteY5528" fmla="*/ 193275 h 1154859"/>
              <a:gd name="connsiteX5529" fmla="*/ 4279458 w 13558941"/>
              <a:gd name="connsiteY5529" fmla="*/ 192674 h 1154859"/>
              <a:gd name="connsiteX5530" fmla="*/ 4279458 w 13558941"/>
              <a:gd name="connsiteY5530" fmla="*/ 191271 h 1154859"/>
              <a:gd name="connsiteX5531" fmla="*/ 4276232 w 13558941"/>
              <a:gd name="connsiteY5531" fmla="*/ 190670 h 1154859"/>
              <a:gd name="connsiteX5532" fmla="*/ 4272289 w 13558941"/>
              <a:gd name="connsiteY5532" fmla="*/ 191271 h 1154859"/>
              <a:gd name="connsiteX5533" fmla="*/ 4272647 w 13558941"/>
              <a:gd name="connsiteY5533" fmla="*/ 192674 h 1154859"/>
              <a:gd name="connsiteX5534" fmla="*/ 4275873 w 13558941"/>
              <a:gd name="connsiteY5534" fmla="*/ 193275 h 1154859"/>
              <a:gd name="connsiteX5535" fmla="*/ 4271931 w 13558941"/>
              <a:gd name="connsiteY5535" fmla="*/ 192674 h 1154859"/>
              <a:gd name="connsiteX5536" fmla="*/ 4271931 w 13558941"/>
              <a:gd name="connsiteY5536" fmla="*/ 191471 h 1154859"/>
              <a:gd name="connsiteX5537" fmla="*/ 4267630 w 13558941"/>
              <a:gd name="connsiteY5537" fmla="*/ 192072 h 1154859"/>
              <a:gd name="connsiteX5538" fmla="*/ 4271931 w 13558941"/>
              <a:gd name="connsiteY5538" fmla="*/ 192673 h 1154859"/>
              <a:gd name="connsiteX5539" fmla="*/ 4271931 w 13558941"/>
              <a:gd name="connsiteY5539" fmla="*/ 192674 h 1154859"/>
              <a:gd name="connsiteX5540" fmla="*/ 4280174 w 13558941"/>
              <a:gd name="connsiteY5540" fmla="*/ 192475 h 1154859"/>
              <a:gd name="connsiteX5541" fmla="*/ 4284475 w 13558941"/>
              <a:gd name="connsiteY5541" fmla="*/ 191873 h 1154859"/>
              <a:gd name="connsiteX5542" fmla="*/ 4280174 w 13558941"/>
              <a:gd name="connsiteY5542" fmla="*/ 191273 h 1154859"/>
              <a:gd name="connsiteX5543" fmla="*/ 4280174 w 13558941"/>
              <a:gd name="connsiteY5543" fmla="*/ 192476 h 1154859"/>
              <a:gd name="connsiteX5544" fmla="*/ 4280174 w 13558941"/>
              <a:gd name="connsiteY5544" fmla="*/ 192475 h 1154859"/>
              <a:gd name="connsiteX5545" fmla="*/ 4404904 w 13558941"/>
              <a:gd name="connsiteY5545" fmla="*/ 192475 h 1154859"/>
              <a:gd name="connsiteX5546" fmla="*/ 4404904 w 13558941"/>
              <a:gd name="connsiteY5546" fmla="*/ 189868 h 1154859"/>
              <a:gd name="connsiteX5547" fmla="*/ 4396302 w 13558941"/>
              <a:gd name="connsiteY5547" fmla="*/ 191071 h 1154859"/>
              <a:gd name="connsiteX5548" fmla="*/ 4404904 w 13558941"/>
              <a:gd name="connsiteY5548" fmla="*/ 192475 h 1154859"/>
              <a:gd name="connsiteX5549" fmla="*/ 4419599 w 13558941"/>
              <a:gd name="connsiteY5549" fmla="*/ 192475 h 1154859"/>
              <a:gd name="connsiteX5550" fmla="*/ 4429277 w 13558941"/>
              <a:gd name="connsiteY5550" fmla="*/ 191071 h 1154859"/>
              <a:gd name="connsiteX5551" fmla="*/ 4419599 w 13558941"/>
              <a:gd name="connsiteY5551" fmla="*/ 189667 h 1154859"/>
              <a:gd name="connsiteX5552" fmla="*/ 4419599 w 13558941"/>
              <a:gd name="connsiteY5552" fmla="*/ 192475 h 1154859"/>
              <a:gd name="connsiteX5553" fmla="*/ 4748629 w 13558941"/>
              <a:gd name="connsiteY5553" fmla="*/ 192475 h 1154859"/>
              <a:gd name="connsiteX5554" fmla="*/ 4748629 w 13558941"/>
              <a:gd name="connsiteY5554" fmla="*/ 189267 h 1154859"/>
              <a:gd name="connsiteX5555" fmla="*/ 4737876 w 13558941"/>
              <a:gd name="connsiteY5555" fmla="*/ 190871 h 1154859"/>
              <a:gd name="connsiteX5556" fmla="*/ 4748629 w 13558941"/>
              <a:gd name="connsiteY5556" fmla="*/ 192475 h 1154859"/>
              <a:gd name="connsiteX5557" fmla="*/ 4721030 w 13558941"/>
              <a:gd name="connsiteY5557" fmla="*/ 192274 h 1154859"/>
              <a:gd name="connsiteX5558" fmla="*/ 4731066 w 13558941"/>
              <a:gd name="connsiteY5558" fmla="*/ 190871 h 1154859"/>
              <a:gd name="connsiteX5559" fmla="*/ 4721030 w 13558941"/>
              <a:gd name="connsiteY5559" fmla="*/ 189467 h 1154859"/>
              <a:gd name="connsiteX5560" fmla="*/ 4721030 w 13558941"/>
              <a:gd name="connsiteY5560" fmla="*/ 192274 h 1154859"/>
              <a:gd name="connsiteX5561" fmla="*/ 4266913 w 13558941"/>
              <a:gd name="connsiteY5561" fmla="*/ 191673 h 1154859"/>
              <a:gd name="connsiteX5562" fmla="*/ 4271931 w 13558941"/>
              <a:gd name="connsiteY5562" fmla="*/ 191072 h 1154859"/>
              <a:gd name="connsiteX5563" fmla="*/ 4271931 w 13558941"/>
              <a:gd name="connsiteY5563" fmla="*/ 190069 h 1154859"/>
              <a:gd name="connsiteX5564" fmla="*/ 4266913 w 13558941"/>
              <a:gd name="connsiteY5564" fmla="*/ 189268 h 1154859"/>
              <a:gd name="connsiteX5565" fmla="*/ 4266913 w 13558941"/>
              <a:gd name="connsiteY5565" fmla="*/ 191674 h 1154859"/>
              <a:gd name="connsiteX5566" fmla="*/ 4266913 w 13558941"/>
              <a:gd name="connsiteY5566" fmla="*/ 191673 h 1154859"/>
              <a:gd name="connsiteX5567" fmla="*/ 4284834 w 13558941"/>
              <a:gd name="connsiteY5567" fmla="*/ 191673 h 1154859"/>
              <a:gd name="connsiteX5568" fmla="*/ 4285192 w 13558941"/>
              <a:gd name="connsiteY5568" fmla="*/ 191673 h 1154859"/>
              <a:gd name="connsiteX5569" fmla="*/ 4285192 w 13558941"/>
              <a:gd name="connsiteY5569" fmla="*/ 189267 h 1154859"/>
              <a:gd name="connsiteX5570" fmla="*/ 4280174 w 13558941"/>
              <a:gd name="connsiteY5570" fmla="*/ 190069 h 1154859"/>
              <a:gd name="connsiteX5571" fmla="*/ 4280174 w 13558941"/>
              <a:gd name="connsiteY5571" fmla="*/ 190870 h 1154859"/>
              <a:gd name="connsiteX5572" fmla="*/ 4284833 w 13558941"/>
              <a:gd name="connsiteY5572" fmla="*/ 191672 h 1154859"/>
              <a:gd name="connsiteX5573" fmla="*/ 4284834 w 13558941"/>
              <a:gd name="connsiteY5573" fmla="*/ 191673 h 1154859"/>
              <a:gd name="connsiteX5574" fmla="*/ 4272289 w 13558941"/>
              <a:gd name="connsiteY5574" fmla="*/ 190871 h 1154859"/>
              <a:gd name="connsiteX5575" fmla="*/ 4275157 w 13558941"/>
              <a:gd name="connsiteY5575" fmla="*/ 190470 h 1154859"/>
              <a:gd name="connsiteX5576" fmla="*/ 4272289 w 13558941"/>
              <a:gd name="connsiteY5576" fmla="*/ 190068 h 1154859"/>
              <a:gd name="connsiteX5577" fmla="*/ 4272289 w 13558941"/>
              <a:gd name="connsiteY5577" fmla="*/ 190870 h 1154859"/>
              <a:gd name="connsiteX5578" fmla="*/ 4272289 w 13558941"/>
              <a:gd name="connsiteY5578" fmla="*/ 190871 h 1154859"/>
              <a:gd name="connsiteX5579" fmla="*/ 4279458 w 13558941"/>
              <a:gd name="connsiteY5579" fmla="*/ 190871 h 1154859"/>
              <a:gd name="connsiteX5580" fmla="*/ 4279458 w 13558941"/>
              <a:gd name="connsiteY5580" fmla="*/ 190270 h 1154859"/>
              <a:gd name="connsiteX5581" fmla="*/ 4277307 w 13558941"/>
              <a:gd name="connsiteY5581" fmla="*/ 190470 h 1154859"/>
              <a:gd name="connsiteX5582" fmla="*/ 4279458 w 13558941"/>
              <a:gd name="connsiteY5582" fmla="*/ 190871 h 1154859"/>
              <a:gd name="connsiteX5583" fmla="*/ 4394510 w 13558941"/>
              <a:gd name="connsiteY5583" fmla="*/ 190871 h 1154859"/>
              <a:gd name="connsiteX5584" fmla="*/ 4404904 w 13558941"/>
              <a:gd name="connsiteY5584" fmla="*/ 189267 h 1154859"/>
              <a:gd name="connsiteX5585" fmla="*/ 4404904 w 13558941"/>
              <a:gd name="connsiteY5585" fmla="*/ 187262 h 1154859"/>
              <a:gd name="connsiteX5586" fmla="*/ 4394152 w 13558941"/>
              <a:gd name="connsiteY5586" fmla="*/ 185658 h 1154859"/>
              <a:gd name="connsiteX5587" fmla="*/ 4394510 w 13558941"/>
              <a:gd name="connsiteY5587" fmla="*/ 190871 h 1154859"/>
              <a:gd name="connsiteX5588" fmla="*/ 4430352 w 13558941"/>
              <a:gd name="connsiteY5588" fmla="*/ 190672 h 1154859"/>
              <a:gd name="connsiteX5589" fmla="*/ 4430710 w 13558941"/>
              <a:gd name="connsiteY5589" fmla="*/ 185860 h 1154859"/>
              <a:gd name="connsiteX5590" fmla="*/ 4419599 w 13558941"/>
              <a:gd name="connsiteY5590" fmla="*/ 187464 h 1154859"/>
              <a:gd name="connsiteX5591" fmla="*/ 4419599 w 13558941"/>
              <a:gd name="connsiteY5591" fmla="*/ 189068 h 1154859"/>
              <a:gd name="connsiteX5592" fmla="*/ 4430352 w 13558941"/>
              <a:gd name="connsiteY5592" fmla="*/ 190672 h 1154859"/>
              <a:gd name="connsiteX5593" fmla="*/ 4276232 w 13558941"/>
              <a:gd name="connsiteY5593" fmla="*/ 190270 h 1154859"/>
              <a:gd name="connsiteX5594" fmla="*/ 4279458 w 13558941"/>
              <a:gd name="connsiteY5594" fmla="*/ 189869 h 1154859"/>
              <a:gd name="connsiteX5595" fmla="*/ 4279458 w 13558941"/>
              <a:gd name="connsiteY5595" fmla="*/ 188465 h 1154859"/>
              <a:gd name="connsiteX5596" fmla="*/ 4276232 w 13558941"/>
              <a:gd name="connsiteY5596" fmla="*/ 187864 h 1154859"/>
              <a:gd name="connsiteX5597" fmla="*/ 4275874 w 13558941"/>
              <a:gd name="connsiteY5597" fmla="*/ 187864 h 1154859"/>
              <a:gd name="connsiteX5598" fmla="*/ 4272290 w 13558941"/>
              <a:gd name="connsiteY5598" fmla="*/ 188266 h 1154859"/>
              <a:gd name="connsiteX5599" fmla="*/ 4272290 w 13558941"/>
              <a:gd name="connsiteY5599" fmla="*/ 189870 h 1154859"/>
              <a:gd name="connsiteX5600" fmla="*/ 4276232 w 13558941"/>
              <a:gd name="connsiteY5600" fmla="*/ 190271 h 1154859"/>
              <a:gd name="connsiteX5601" fmla="*/ 4276232 w 13558941"/>
              <a:gd name="connsiteY5601" fmla="*/ 190270 h 1154859"/>
              <a:gd name="connsiteX5602" fmla="*/ 4734650 w 13558941"/>
              <a:gd name="connsiteY5602" fmla="*/ 190270 h 1154859"/>
              <a:gd name="connsiteX5603" fmla="*/ 4748629 w 13558941"/>
              <a:gd name="connsiteY5603" fmla="*/ 188265 h 1154859"/>
              <a:gd name="connsiteX5604" fmla="*/ 4748629 w 13558941"/>
              <a:gd name="connsiteY5604" fmla="*/ 181047 h 1154859"/>
              <a:gd name="connsiteX5605" fmla="*/ 4736084 w 13558941"/>
              <a:gd name="connsiteY5605" fmla="*/ 179243 h 1154859"/>
              <a:gd name="connsiteX5606" fmla="*/ 4720672 w 13558941"/>
              <a:gd name="connsiteY5606" fmla="*/ 181649 h 1154859"/>
              <a:gd name="connsiteX5607" fmla="*/ 4721030 w 13558941"/>
              <a:gd name="connsiteY5607" fmla="*/ 188265 h 1154859"/>
              <a:gd name="connsiteX5608" fmla="*/ 4734650 w 13558941"/>
              <a:gd name="connsiteY5608" fmla="*/ 190270 h 1154859"/>
              <a:gd name="connsiteX5609" fmla="*/ 4271931 w 13558941"/>
              <a:gd name="connsiteY5609" fmla="*/ 189669 h 1154859"/>
              <a:gd name="connsiteX5610" fmla="*/ 4271931 w 13558941"/>
              <a:gd name="connsiteY5610" fmla="*/ 188466 h 1154859"/>
              <a:gd name="connsiteX5611" fmla="*/ 4267630 w 13558941"/>
              <a:gd name="connsiteY5611" fmla="*/ 189067 h 1154859"/>
              <a:gd name="connsiteX5612" fmla="*/ 4271931 w 13558941"/>
              <a:gd name="connsiteY5612" fmla="*/ 189668 h 1154859"/>
              <a:gd name="connsiteX5613" fmla="*/ 4271931 w 13558941"/>
              <a:gd name="connsiteY5613" fmla="*/ 189669 h 1154859"/>
              <a:gd name="connsiteX5614" fmla="*/ 4280174 w 13558941"/>
              <a:gd name="connsiteY5614" fmla="*/ 189669 h 1154859"/>
              <a:gd name="connsiteX5615" fmla="*/ 4280532 w 13558941"/>
              <a:gd name="connsiteY5615" fmla="*/ 189669 h 1154859"/>
              <a:gd name="connsiteX5616" fmla="*/ 4284475 w 13558941"/>
              <a:gd name="connsiteY5616" fmla="*/ 189068 h 1154859"/>
              <a:gd name="connsiteX5617" fmla="*/ 4280174 w 13558941"/>
              <a:gd name="connsiteY5617" fmla="*/ 188467 h 1154859"/>
              <a:gd name="connsiteX5618" fmla="*/ 4280174 w 13558941"/>
              <a:gd name="connsiteY5618" fmla="*/ 189670 h 1154859"/>
              <a:gd name="connsiteX5619" fmla="*/ 4280174 w 13558941"/>
              <a:gd name="connsiteY5619" fmla="*/ 189669 h 1154859"/>
              <a:gd name="connsiteX5620" fmla="*/ 4405621 w 13558941"/>
              <a:gd name="connsiteY5620" fmla="*/ 189068 h 1154859"/>
              <a:gd name="connsiteX5621" fmla="*/ 4410997 w 13558941"/>
              <a:gd name="connsiteY5621" fmla="*/ 188266 h 1154859"/>
              <a:gd name="connsiteX5622" fmla="*/ 4405621 w 13558941"/>
              <a:gd name="connsiteY5622" fmla="*/ 187465 h 1154859"/>
              <a:gd name="connsiteX5623" fmla="*/ 4405621 w 13558941"/>
              <a:gd name="connsiteY5623" fmla="*/ 189069 h 1154859"/>
              <a:gd name="connsiteX5624" fmla="*/ 4405621 w 13558941"/>
              <a:gd name="connsiteY5624" fmla="*/ 189068 h 1154859"/>
              <a:gd name="connsiteX5625" fmla="*/ 4266913 w 13558941"/>
              <a:gd name="connsiteY5625" fmla="*/ 188865 h 1154859"/>
              <a:gd name="connsiteX5626" fmla="*/ 4271931 w 13558941"/>
              <a:gd name="connsiteY5626" fmla="*/ 188063 h 1154859"/>
              <a:gd name="connsiteX5627" fmla="*/ 4271573 w 13558941"/>
              <a:gd name="connsiteY5627" fmla="*/ 187262 h 1154859"/>
              <a:gd name="connsiteX5628" fmla="*/ 4266555 w 13558941"/>
              <a:gd name="connsiteY5628" fmla="*/ 186460 h 1154859"/>
              <a:gd name="connsiteX5629" fmla="*/ 4266913 w 13558941"/>
              <a:gd name="connsiteY5629" fmla="*/ 188866 h 1154859"/>
              <a:gd name="connsiteX5630" fmla="*/ 4266913 w 13558941"/>
              <a:gd name="connsiteY5630" fmla="*/ 188865 h 1154859"/>
              <a:gd name="connsiteX5631" fmla="*/ 4285192 w 13558941"/>
              <a:gd name="connsiteY5631" fmla="*/ 188865 h 1154859"/>
              <a:gd name="connsiteX5632" fmla="*/ 4285550 w 13558941"/>
              <a:gd name="connsiteY5632" fmla="*/ 186459 h 1154859"/>
              <a:gd name="connsiteX5633" fmla="*/ 4280174 w 13558941"/>
              <a:gd name="connsiteY5633" fmla="*/ 187261 h 1154859"/>
              <a:gd name="connsiteX5634" fmla="*/ 4280174 w 13558941"/>
              <a:gd name="connsiteY5634" fmla="*/ 188063 h 1154859"/>
              <a:gd name="connsiteX5635" fmla="*/ 4285192 w 13558941"/>
              <a:gd name="connsiteY5635" fmla="*/ 188864 h 1154859"/>
              <a:gd name="connsiteX5636" fmla="*/ 4285192 w 13558941"/>
              <a:gd name="connsiteY5636" fmla="*/ 188865 h 1154859"/>
              <a:gd name="connsiteX5637" fmla="*/ 4418524 w 13558941"/>
              <a:gd name="connsiteY5637" fmla="*/ 188865 h 1154859"/>
              <a:gd name="connsiteX5638" fmla="*/ 4418524 w 13558941"/>
              <a:gd name="connsiteY5638" fmla="*/ 187662 h 1154859"/>
              <a:gd name="connsiteX5639" fmla="*/ 4414940 w 13558941"/>
              <a:gd name="connsiteY5639" fmla="*/ 188263 h 1154859"/>
              <a:gd name="connsiteX5640" fmla="*/ 4418524 w 13558941"/>
              <a:gd name="connsiteY5640" fmla="*/ 188864 h 1154859"/>
              <a:gd name="connsiteX5641" fmla="*/ 4418524 w 13558941"/>
              <a:gd name="connsiteY5641" fmla="*/ 188865 h 1154859"/>
              <a:gd name="connsiteX5642" fmla="*/ 5091995 w 13558941"/>
              <a:gd name="connsiteY5642" fmla="*/ 188664 h 1154859"/>
              <a:gd name="connsiteX5643" fmla="*/ 5133213 w 13558941"/>
              <a:gd name="connsiteY5643" fmla="*/ 182650 h 1154859"/>
              <a:gd name="connsiteX5644" fmla="*/ 5133213 w 13558941"/>
              <a:gd name="connsiteY5644" fmla="*/ 175833 h 1154859"/>
              <a:gd name="connsiteX5645" fmla="*/ 5091278 w 13558941"/>
              <a:gd name="connsiteY5645" fmla="*/ 169417 h 1154859"/>
              <a:gd name="connsiteX5646" fmla="*/ 5090920 w 13558941"/>
              <a:gd name="connsiteY5646" fmla="*/ 169417 h 1154859"/>
              <a:gd name="connsiteX5647" fmla="*/ 5090562 w 13558941"/>
              <a:gd name="connsiteY5647" fmla="*/ 169417 h 1154859"/>
              <a:gd name="connsiteX5648" fmla="*/ 5091996 w 13558941"/>
              <a:gd name="connsiteY5648" fmla="*/ 188664 h 1154859"/>
              <a:gd name="connsiteX5649" fmla="*/ 5091995 w 13558941"/>
              <a:gd name="connsiteY5649" fmla="*/ 188664 h 1154859"/>
              <a:gd name="connsiteX5650" fmla="*/ 5229269 w 13558941"/>
              <a:gd name="connsiteY5650" fmla="*/ 188465 h 1154859"/>
              <a:gd name="connsiteX5651" fmla="*/ 5229627 w 13558941"/>
              <a:gd name="connsiteY5651" fmla="*/ 188465 h 1154859"/>
              <a:gd name="connsiteX5652" fmla="*/ 5231061 w 13558941"/>
              <a:gd name="connsiteY5652" fmla="*/ 169618 h 1154859"/>
              <a:gd name="connsiteX5653" fmla="*/ 5230703 w 13558941"/>
              <a:gd name="connsiteY5653" fmla="*/ 169618 h 1154859"/>
              <a:gd name="connsiteX5654" fmla="*/ 5230346 w 13558941"/>
              <a:gd name="connsiteY5654" fmla="*/ 169818 h 1154859"/>
              <a:gd name="connsiteX5655" fmla="*/ 5187335 w 13558941"/>
              <a:gd name="connsiteY5655" fmla="*/ 176234 h 1154859"/>
              <a:gd name="connsiteX5656" fmla="*/ 5187335 w 13558941"/>
              <a:gd name="connsiteY5656" fmla="*/ 182249 h 1154859"/>
              <a:gd name="connsiteX5657" fmla="*/ 5229270 w 13558941"/>
              <a:gd name="connsiteY5657" fmla="*/ 188464 h 1154859"/>
              <a:gd name="connsiteX5658" fmla="*/ 5229269 w 13558941"/>
              <a:gd name="connsiteY5658" fmla="*/ 188465 h 1154859"/>
              <a:gd name="connsiteX5659" fmla="*/ 4272289 w 13558941"/>
              <a:gd name="connsiteY5659" fmla="*/ 188063 h 1154859"/>
              <a:gd name="connsiteX5660" fmla="*/ 4274440 w 13558941"/>
              <a:gd name="connsiteY5660" fmla="*/ 187662 h 1154859"/>
              <a:gd name="connsiteX5661" fmla="*/ 4272289 w 13558941"/>
              <a:gd name="connsiteY5661" fmla="*/ 187261 h 1154859"/>
              <a:gd name="connsiteX5662" fmla="*/ 4272289 w 13558941"/>
              <a:gd name="connsiteY5662" fmla="*/ 188062 h 1154859"/>
              <a:gd name="connsiteX5663" fmla="*/ 4272289 w 13558941"/>
              <a:gd name="connsiteY5663" fmla="*/ 188063 h 1154859"/>
              <a:gd name="connsiteX5664" fmla="*/ 4279458 w 13558941"/>
              <a:gd name="connsiteY5664" fmla="*/ 188063 h 1154859"/>
              <a:gd name="connsiteX5665" fmla="*/ 4279458 w 13558941"/>
              <a:gd name="connsiteY5665" fmla="*/ 187262 h 1154859"/>
              <a:gd name="connsiteX5666" fmla="*/ 4276949 w 13558941"/>
              <a:gd name="connsiteY5666" fmla="*/ 187663 h 1154859"/>
              <a:gd name="connsiteX5667" fmla="*/ 4279458 w 13558941"/>
              <a:gd name="connsiteY5667" fmla="*/ 188065 h 1154859"/>
              <a:gd name="connsiteX5668" fmla="*/ 4279458 w 13558941"/>
              <a:gd name="connsiteY5668" fmla="*/ 188063 h 1154859"/>
              <a:gd name="connsiteX5669" fmla="*/ 4413148 w 13558941"/>
              <a:gd name="connsiteY5669" fmla="*/ 188063 h 1154859"/>
              <a:gd name="connsiteX5670" fmla="*/ 4418883 w 13558941"/>
              <a:gd name="connsiteY5670" fmla="*/ 187061 h 1154859"/>
              <a:gd name="connsiteX5671" fmla="*/ 4418883 w 13558941"/>
              <a:gd name="connsiteY5671" fmla="*/ 184054 h 1154859"/>
              <a:gd name="connsiteX5672" fmla="*/ 4412073 w 13558941"/>
              <a:gd name="connsiteY5672" fmla="*/ 183051 h 1154859"/>
              <a:gd name="connsiteX5673" fmla="*/ 4405621 w 13558941"/>
              <a:gd name="connsiteY5673" fmla="*/ 183853 h 1154859"/>
              <a:gd name="connsiteX5674" fmla="*/ 4405621 w 13558941"/>
              <a:gd name="connsiteY5674" fmla="*/ 186860 h 1154859"/>
              <a:gd name="connsiteX5675" fmla="*/ 4413148 w 13558941"/>
              <a:gd name="connsiteY5675" fmla="*/ 188063 h 1154859"/>
              <a:gd name="connsiteX5676" fmla="*/ 4719238 w 13558941"/>
              <a:gd name="connsiteY5676" fmla="*/ 188063 h 1154859"/>
              <a:gd name="connsiteX5677" fmla="*/ 4718880 w 13558941"/>
              <a:gd name="connsiteY5677" fmla="*/ 181848 h 1154859"/>
              <a:gd name="connsiteX5678" fmla="*/ 4698809 w 13558941"/>
              <a:gd name="connsiteY5678" fmla="*/ 184856 h 1154859"/>
              <a:gd name="connsiteX5679" fmla="*/ 4719239 w 13558941"/>
              <a:gd name="connsiteY5679" fmla="*/ 188063 h 1154859"/>
              <a:gd name="connsiteX5680" fmla="*/ 4719238 w 13558941"/>
              <a:gd name="connsiteY5680" fmla="*/ 188063 h 1154859"/>
              <a:gd name="connsiteX5681" fmla="*/ 4750421 w 13558941"/>
              <a:gd name="connsiteY5681" fmla="*/ 187864 h 1154859"/>
              <a:gd name="connsiteX5682" fmla="*/ 4771926 w 13558941"/>
              <a:gd name="connsiteY5682" fmla="*/ 184656 h 1154859"/>
              <a:gd name="connsiteX5683" fmla="*/ 4750421 w 13558941"/>
              <a:gd name="connsiteY5683" fmla="*/ 181448 h 1154859"/>
              <a:gd name="connsiteX5684" fmla="*/ 4750421 w 13558941"/>
              <a:gd name="connsiteY5684" fmla="*/ 187864 h 1154859"/>
              <a:gd name="connsiteX5685" fmla="*/ 4275873 w 13558941"/>
              <a:gd name="connsiteY5685" fmla="*/ 187462 h 1154859"/>
              <a:gd name="connsiteX5686" fmla="*/ 4279458 w 13558941"/>
              <a:gd name="connsiteY5686" fmla="*/ 186861 h 1154859"/>
              <a:gd name="connsiteX5687" fmla="*/ 4279458 w 13558941"/>
              <a:gd name="connsiteY5687" fmla="*/ 185458 h 1154859"/>
              <a:gd name="connsiteX5688" fmla="*/ 4276232 w 13558941"/>
              <a:gd name="connsiteY5688" fmla="*/ 184857 h 1154859"/>
              <a:gd name="connsiteX5689" fmla="*/ 4272289 w 13558941"/>
              <a:gd name="connsiteY5689" fmla="*/ 185458 h 1154859"/>
              <a:gd name="connsiteX5690" fmla="*/ 4272289 w 13558941"/>
              <a:gd name="connsiteY5690" fmla="*/ 186260 h 1154859"/>
              <a:gd name="connsiteX5691" fmla="*/ 4274440 w 13558941"/>
              <a:gd name="connsiteY5691" fmla="*/ 187262 h 1154859"/>
              <a:gd name="connsiteX5692" fmla="*/ 4272289 w 13558941"/>
              <a:gd name="connsiteY5692" fmla="*/ 186460 h 1154859"/>
              <a:gd name="connsiteX5693" fmla="*/ 4272289 w 13558941"/>
              <a:gd name="connsiteY5693" fmla="*/ 186862 h 1154859"/>
              <a:gd name="connsiteX5694" fmla="*/ 4274440 w 13558941"/>
              <a:gd name="connsiteY5694" fmla="*/ 187263 h 1154859"/>
              <a:gd name="connsiteX5695" fmla="*/ 4275873 w 13558941"/>
              <a:gd name="connsiteY5695" fmla="*/ 187464 h 1154859"/>
              <a:gd name="connsiteX5696" fmla="*/ 4275873 w 13558941"/>
              <a:gd name="connsiteY5696" fmla="*/ 187462 h 1154859"/>
              <a:gd name="connsiteX5697" fmla="*/ 4419599 w 13558941"/>
              <a:gd name="connsiteY5697" fmla="*/ 187061 h 1154859"/>
              <a:gd name="connsiteX5698" fmla="*/ 4429277 w 13558941"/>
              <a:gd name="connsiteY5698" fmla="*/ 185457 h 1154859"/>
              <a:gd name="connsiteX5699" fmla="*/ 4419599 w 13558941"/>
              <a:gd name="connsiteY5699" fmla="*/ 184054 h 1154859"/>
              <a:gd name="connsiteX5700" fmla="*/ 4419599 w 13558941"/>
              <a:gd name="connsiteY5700" fmla="*/ 187061 h 1154859"/>
              <a:gd name="connsiteX5701" fmla="*/ 4271572 w 13558941"/>
              <a:gd name="connsiteY5701" fmla="*/ 186861 h 1154859"/>
              <a:gd name="connsiteX5702" fmla="*/ 4271572 w 13558941"/>
              <a:gd name="connsiteY5702" fmla="*/ 186060 h 1154859"/>
              <a:gd name="connsiteX5703" fmla="*/ 4270855 w 13558941"/>
              <a:gd name="connsiteY5703" fmla="*/ 185859 h 1154859"/>
              <a:gd name="connsiteX5704" fmla="*/ 4267271 w 13558941"/>
              <a:gd name="connsiteY5704" fmla="*/ 186260 h 1154859"/>
              <a:gd name="connsiteX5705" fmla="*/ 4271572 w 13558941"/>
              <a:gd name="connsiteY5705" fmla="*/ 186861 h 1154859"/>
              <a:gd name="connsiteX5706" fmla="*/ 4280174 w 13558941"/>
              <a:gd name="connsiteY5706" fmla="*/ 186861 h 1154859"/>
              <a:gd name="connsiteX5707" fmla="*/ 4284475 w 13558941"/>
              <a:gd name="connsiteY5707" fmla="*/ 186060 h 1154859"/>
              <a:gd name="connsiteX5708" fmla="*/ 4280174 w 13558941"/>
              <a:gd name="connsiteY5708" fmla="*/ 185459 h 1154859"/>
              <a:gd name="connsiteX5709" fmla="*/ 4280174 w 13558941"/>
              <a:gd name="connsiteY5709" fmla="*/ 186862 h 1154859"/>
              <a:gd name="connsiteX5710" fmla="*/ 4280174 w 13558941"/>
              <a:gd name="connsiteY5710" fmla="*/ 186861 h 1154859"/>
              <a:gd name="connsiteX5711" fmla="*/ 4404904 w 13558941"/>
              <a:gd name="connsiteY5711" fmla="*/ 186861 h 1154859"/>
              <a:gd name="connsiteX5712" fmla="*/ 4404547 w 13558941"/>
              <a:gd name="connsiteY5712" fmla="*/ 184055 h 1154859"/>
              <a:gd name="connsiteX5713" fmla="*/ 4395586 w 13558941"/>
              <a:gd name="connsiteY5713" fmla="*/ 185458 h 1154859"/>
              <a:gd name="connsiteX5714" fmla="*/ 4404905 w 13558941"/>
              <a:gd name="connsiteY5714" fmla="*/ 186861 h 1154859"/>
              <a:gd name="connsiteX5715" fmla="*/ 4404904 w 13558941"/>
              <a:gd name="connsiteY5715" fmla="*/ 186861 h 1154859"/>
              <a:gd name="connsiteX5716" fmla="*/ 4266554 w 13558941"/>
              <a:gd name="connsiteY5716" fmla="*/ 186060 h 1154859"/>
              <a:gd name="connsiteX5717" fmla="*/ 4270139 w 13558941"/>
              <a:gd name="connsiteY5717" fmla="*/ 185459 h 1154859"/>
              <a:gd name="connsiteX5718" fmla="*/ 4271572 w 13558941"/>
              <a:gd name="connsiteY5718" fmla="*/ 185259 h 1154859"/>
              <a:gd name="connsiteX5719" fmla="*/ 4271572 w 13558941"/>
              <a:gd name="connsiteY5719" fmla="*/ 184257 h 1154859"/>
              <a:gd name="connsiteX5720" fmla="*/ 4266196 w 13558941"/>
              <a:gd name="connsiteY5720" fmla="*/ 183455 h 1154859"/>
              <a:gd name="connsiteX5721" fmla="*/ 4270139 w 13558941"/>
              <a:gd name="connsiteY5721" fmla="*/ 185460 h 1154859"/>
              <a:gd name="connsiteX5722" fmla="*/ 4266196 w 13558941"/>
              <a:gd name="connsiteY5722" fmla="*/ 183856 h 1154859"/>
              <a:gd name="connsiteX5723" fmla="*/ 4266554 w 13558941"/>
              <a:gd name="connsiteY5723" fmla="*/ 186061 h 1154859"/>
              <a:gd name="connsiteX5724" fmla="*/ 4266554 w 13558941"/>
              <a:gd name="connsiteY5724" fmla="*/ 186060 h 1154859"/>
              <a:gd name="connsiteX5725" fmla="*/ 4285551 w 13558941"/>
              <a:gd name="connsiteY5725" fmla="*/ 185859 h 1154859"/>
              <a:gd name="connsiteX5726" fmla="*/ 4285551 w 13558941"/>
              <a:gd name="connsiteY5726" fmla="*/ 183453 h 1154859"/>
              <a:gd name="connsiteX5727" fmla="*/ 4280174 w 13558941"/>
              <a:gd name="connsiteY5727" fmla="*/ 184255 h 1154859"/>
              <a:gd name="connsiteX5728" fmla="*/ 4280174 w 13558941"/>
              <a:gd name="connsiteY5728" fmla="*/ 185057 h 1154859"/>
              <a:gd name="connsiteX5729" fmla="*/ 4285551 w 13558941"/>
              <a:gd name="connsiteY5729" fmla="*/ 185858 h 1154859"/>
              <a:gd name="connsiteX5730" fmla="*/ 4285551 w 13558941"/>
              <a:gd name="connsiteY5730" fmla="*/ 185859 h 1154859"/>
              <a:gd name="connsiteX5731" fmla="*/ 4272289 w 13558941"/>
              <a:gd name="connsiteY5731" fmla="*/ 185057 h 1154859"/>
              <a:gd name="connsiteX5732" fmla="*/ 4275157 w 13558941"/>
              <a:gd name="connsiteY5732" fmla="*/ 184656 h 1154859"/>
              <a:gd name="connsiteX5733" fmla="*/ 4272289 w 13558941"/>
              <a:gd name="connsiteY5733" fmla="*/ 184254 h 1154859"/>
              <a:gd name="connsiteX5734" fmla="*/ 4272289 w 13558941"/>
              <a:gd name="connsiteY5734" fmla="*/ 185056 h 1154859"/>
              <a:gd name="connsiteX5735" fmla="*/ 4272289 w 13558941"/>
              <a:gd name="connsiteY5735" fmla="*/ 185057 h 1154859"/>
              <a:gd name="connsiteX5736" fmla="*/ 4279458 w 13558941"/>
              <a:gd name="connsiteY5736" fmla="*/ 185057 h 1154859"/>
              <a:gd name="connsiteX5737" fmla="*/ 4279458 w 13558941"/>
              <a:gd name="connsiteY5737" fmla="*/ 184256 h 1154859"/>
              <a:gd name="connsiteX5738" fmla="*/ 4277307 w 13558941"/>
              <a:gd name="connsiteY5738" fmla="*/ 184657 h 1154859"/>
              <a:gd name="connsiteX5739" fmla="*/ 4279458 w 13558941"/>
              <a:gd name="connsiteY5739" fmla="*/ 185058 h 1154859"/>
              <a:gd name="connsiteX5740" fmla="*/ 4279458 w 13558941"/>
              <a:gd name="connsiteY5740" fmla="*/ 185057 h 1154859"/>
              <a:gd name="connsiteX5741" fmla="*/ 4394152 w 13558941"/>
              <a:gd name="connsiteY5741" fmla="*/ 185057 h 1154859"/>
              <a:gd name="connsiteX5742" fmla="*/ 4404546 w 13558941"/>
              <a:gd name="connsiteY5742" fmla="*/ 183654 h 1154859"/>
              <a:gd name="connsiteX5743" fmla="*/ 4404546 w 13558941"/>
              <a:gd name="connsiteY5743" fmla="*/ 181849 h 1154859"/>
              <a:gd name="connsiteX5744" fmla="*/ 4393793 w 13558941"/>
              <a:gd name="connsiteY5744" fmla="*/ 180245 h 1154859"/>
              <a:gd name="connsiteX5745" fmla="*/ 4394151 w 13558941"/>
              <a:gd name="connsiteY5745" fmla="*/ 185057 h 1154859"/>
              <a:gd name="connsiteX5746" fmla="*/ 4394152 w 13558941"/>
              <a:gd name="connsiteY5746" fmla="*/ 185057 h 1154859"/>
              <a:gd name="connsiteX5747" fmla="*/ 4430710 w 13558941"/>
              <a:gd name="connsiteY5747" fmla="*/ 185057 h 1154859"/>
              <a:gd name="connsiteX5748" fmla="*/ 4431069 w 13558941"/>
              <a:gd name="connsiteY5748" fmla="*/ 180045 h 1154859"/>
              <a:gd name="connsiteX5749" fmla="*/ 4419599 w 13558941"/>
              <a:gd name="connsiteY5749" fmla="*/ 181849 h 1154859"/>
              <a:gd name="connsiteX5750" fmla="*/ 4419599 w 13558941"/>
              <a:gd name="connsiteY5750" fmla="*/ 183654 h 1154859"/>
              <a:gd name="connsiteX5751" fmla="*/ 4430710 w 13558941"/>
              <a:gd name="connsiteY5751" fmla="*/ 185057 h 1154859"/>
              <a:gd name="connsiteX5752" fmla="*/ 4276232 w 13558941"/>
              <a:gd name="connsiteY5752" fmla="*/ 184456 h 1154859"/>
              <a:gd name="connsiteX5753" fmla="*/ 4279458 w 13558941"/>
              <a:gd name="connsiteY5753" fmla="*/ 184055 h 1154859"/>
              <a:gd name="connsiteX5754" fmla="*/ 4279815 w 13558941"/>
              <a:gd name="connsiteY5754" fmla="*/ 182451 h 1154859"/>
              <a:gd name="connsiteX5755" fmla="*/ 4275873 w 13558941"/>
              <a:gd name="connsiteY5755" fmla="*/ 181850 h 1154859"/>
              <a:gd name="connsiteX5756" fmla="*/ 4272288 w 13558941"/>
              <a:gd name="connsiteY5756" fmla="*/ 182451 h 1154859"/>
              <a:gd name="connsiteX5757" fmla="*/ 4272288 w 13558941"/>
              <a:gd name="connsiteY5757" fmla="*/ 183854 h 1154859"/>
              <a:gd name="connsiteX5758" fmla="*/ 4276231 w 13558941"/>
              <a:gd name="connsiteY5758" fmla="*/ 184455 h 1154859"/>
              <a:gd name="connsiteX5759" fmla="*/ 4276232 w 13558941"/>
              <a:gd name="connsiteY5759" fmla="*/ 184456 h 1154859"/>
              <a:gd name="connsiteX5760" fmla="*/ 4695224 w 13558941"/>
              <a:gd name="connsiteY5760" fmla="*/ 184256 h 1154859"/>
              <a:gd name="connsiteX5761" fmla="*/ 4718880 w 13558941"/>
              <a:gd name="connsiteY5761" fmla="*/ 180647 h 1154859"/>
              <a:gd name="connsiteX5762" fmla="*/ 4718880 w 13558941"/>
              <a:gd name="connsiteY5762" fmla="*/ 176436 h 1154859"/>
              <a:gd name="connsiteX5763" fmla="*/ 4694507 w 13558941"/>
              <a:gd name="connsiteY5763" fmla="*/ 173028 h 1154859"/>
              <a:gd name="connsiteX5764" fmla="*/ 4695224 w 13558941"/>
              <a:gd name="connsiteY5764" fmla="*/ 184256 h 1154859"/>
              <a:gd name="connsiteX5765" fmla="*/ 4271572 w 13558941"/>
              <a:gd name="connsiteY5765" fmla="*/ 183854 h 1154859"/>
              <a:gd name="connsiteX5766" fmla="*/ 4271572 w 13558941"/>
              <a:gd name="connsiteY5766" fmla="*/ 182451 h 1154859"/>
              <a:gd name="connsiteX5767" fmla="*/ 4267271 w 13558941"/>
              <a:gd name="connsiteY5767" fmla="*/ 183052 h 1154859"/>
              <a:gd name="connsiteX5768" fmla="*/ 4271572 w 13558941"/>
              <a:gd name="connsiteY5768" fmla="*/ 183853 h 1154859"/>
              <a:gd name="connsiteX5769" fmla="*/ 4271572 w 13558941"/>
              <a:gd name="connsiteY5769" fmla="*/ 183854 h 1154859"/>
              <a:gd name="connsiteX5770" fmla="*/ 4280174 w 13558941"/>
              <a:gd name="connsiteY5770" fmla="*/ 183854 h 1154859"/>
              <a:gd name="connsiteX5771" fmla="*/ 4284834 w 13558941"/>
              <a:gd name="connsiteY5771" fmla="*/ 183253 h 1154859"/>
              <a:gd name="connsiteX5772" fmla="*/ 4280174 w 13558941"/>
              <a:gd name="connsiteY5772" fmla="*/ 182452 h 1154859"/>
              <a:gd name="connsiteX5773" fmla="*/ 4280174 w 13558941"/>
              <a:gd name="connsiteY5773" fmla="*/ 183855 h 1154859"/>
              <a:gd name="connsiteX5774" fmla="*/ 4280174 w 13558941"/>
              <a:gd name="connsiteY5774" fmla="*/ 183854 h 1154859"/>
              <a:gd name="connsiteX5775" fmla="*/ 4774793 w 13558941"/>
              <a:gd name="connsiteY5775" fmla="*/ 183854 h 1154859"/>
              <a:gd name="connsiteX5776" fmla="*/ 4775151 w 13558941"/>
              <a:gd name="connsiteY5776" fmla="*/ 173228 h 1154859"/>
              <a:gd name="connsiteX5777" fmla="*/ 4750420 w 13558941"/>
              <a:gd name="connsiteY5777" fmla="*/ 177037 h 1154859"/>
              <a:gd name="connsiteX5778" fmla="*/ 4750420 w 13558941"/>
              <a:gd name="connsiteY5778" fmla="*/ 180245 h 1154859"/>
              <a:gd name="connsiteX5779" fmla="*/ 4774793 w 13558941"/>
              <a:gd name="connsiteY5779" fmla="*/ 183854 h 1154859"/>
              <a:gd name="connsiteX5780" fmla="*/ 4405621 w 13558941"/>
              <a:gd name="connsiteY5780" fmla="*/ 183453 h 1154859"/>
              <a:gd name="connsiteX5781" fmla="*/ 4410281 w 13558941"/>
              <a:gd name="connsiteY5781" fmla="*/ 182651 h 1154859"/>
              <a:gd name="connsiteX5782" fmla="*/ 4405621 w 13558941"/>
              <a:gd name="connsiteY5782" fmla="*/ 182050 h 1154859"/>
              <a:gd name="connsiteX5783" fmla="*/ 4405621 w 13558941"/>
              <a:gd name="connsiteY5783" fmla="*/ 183454 h 1154859"/>
              <a:gd name="connsiteX5784" fmla="*/ 4405621 w 13558941"/>
              <a:gd name="connsiteY5784" fmla="*/ 183453 h 1154859"/>
              <a:gd name="connsiteX5785" fmla="*/ 4418883 w 13558941"/>
              <a:gd name="connsiteY5785" fmla="*/ 183453 h 1154859"/>
              <a:gd name="connsiteX5786" fmla="*/ 4418883 w 13558941"/>
              <a:gd name="connsiteY5786" fmla="*/ 182049 h 1154859"/>
              <a:gd name="connsiteX5787" fmla="*/ 4413865 w 13558941"/>
              <a:gd name="connsiteY5787" fmla="*/ 182650 h 1154859"/>
              <a:gd name="connsiteX5788" fmla="*/ 4418883 w 13558941"/>
              <a:gd name="connsiteY5788" fmla="*/ 183452 h 1154859"/>
              <a:gd name="connsiteX5789" fmla="*/ 4418883 w 13558941"/>
              <a:gd name="connsiteY5789" fmla="*/ 183453 h 1154859"/>
              <a:gd name="connsiteX5790" fmla="*/ 4285551 w 13558941"/>
              <a:gd name="connsiteY5790" fmla="*/ 183051 h 1154859"/>
              <a:gd name="connsiteX5791" fmla="*/ 4285908 w 13558941"/>
              <a:gd name="connsiteY5791" fmla="*/ 180244 h 1154859"/>
              <a:gd name="connsiteX5792" fmla="*/ 4280174 w 13558941"/>
              <a:gd name="connsiteY5792" fmla="*/ 181247 h 1154859"/>
              <a:gd name="connsiteX5793" fmla="*/ 4280174 w 13558941"/>
              <a:gd name="connsiteY5793" fmla="*/ 182249 h 1154859"/>
              <a:gd name="connsiteX5794" fmla="*/ 4285550 w 13558941"/>
              <a:gd name="connsiteY5794" fmla="*/ 183051 h 1154859"/>
              <a:gd name="connsiteX5795" fmla="*/ 4285551 w 13558941"/>
              <a:gd name="connsiteY5795" fmla="*/ 183051 h 1154859"/>
              <a:gd name="connsiteX5796" fmla="*/ 4266196 w 13558941"/>
              <a:gd name="connsiteY5796" fmla="*/ 182851 h 1154859"/>
              <a:gd name="connsiteX5797" fmla="*/ 4271572 w 13558941"/>
              <a:gd name="connsiteY5797" fmla="*/ 182049 h 1154859"/>
              <a:gd name="connsiteX5798" fmla="*/ 4271572 w 13558941"/>
              <a:gd name="connsiteY5798" fmla="*/ 181247 h 1154859"/>
              <a:gd name="connsiteX5799" fmla="*/ 4266196 w 13558941"/>
              <a:gd name="connsiteY5799" fmla="*/ 180445 h 1154859"/>
              <a:gd name="connsiteX5800" fmla="*/ 4266196 w 13558941"/>
              <a:gd name="connsiteY5800" fmla="*/ 182851 h 1154859"/>
              <a:gd name="connsiteX5801" fmla="*/ 4412073 w 13558941"/>
              <a:gd name="connsiteY5801" fmla="*/ 182449 h 1154859"/>
              <a:gd name="connsiteX5802" fmla="*/ 4418883 w 13558941"/>
              <a:gd name="connsiteY5802" fmla="*/ 181447 h 1154859"/>
              <a:gd name="connsiteX5803" fmla="*/ 4418883 w 13558941"/>
              <a:gd name="connsiteY5803" fmla="*/ 178239 h 1154859"/>
              <a:gd name="connsiteX5804" fmla="*/ 4412431 w 13558941"/>
              <a:gd name="connsiteY5804" fmla="*/ 177437 h 1154859"/>
              <a:gd name="connsiteX5805" fmla="*/ 4405621 w 13558941"/>
              <a:gd name="connsiteY5805" fmla="*/ 178439 h 1154859"/>
              <a:gd name="connsiteX5806" fmla="*/ 4405621 w 13558941"/>
              <a:gd name="connsiteY5806" fmla="*/ 181447 h 1154859"/>
              <a:gd name="connsiteX5807" fmla="*/ 4412073 w 13558941"/>
              <a:gd name="connsiteY5807" fmla="*/ 182449 h 1154859"/>
              <a:gd name="connsiteX5808" fmla="*/ 5136439 w 13558941"/>
              <a:gd name="connsiteY5808" fmla="*/ 182250 h 1154859"/>
              <a:gd name="connsiteX5809" fmla="*/ 5155435 w 13558941"/>
              <a:gd name="connsiteY5809" fmla="*/ 179242 h 1154859"/>
              <a:gd name="connsiteX5810" fmla="*/ 5136439 w 13558941"/>
              <a:gd name="connsiteY5810" fmla="*/ 176235 h 1154859"/>
              <a:gd name="connsiteX5811" fmla="*/ 5136439 w 13558941"/>
              <a:gd name="connsiteY5811" fmla="*/ 182250 h 1154859"/>
              <a:gd name="connsiteX5812" fmla="*/ 4272289 w 13558941"/>
              <a:gd name="connsiteY5812" fmla="*/ 182050 h 1154859"/>
              <a:gd name="connsiteX5813" fmla="*/ 4274440 w 13558941"/>
              <a:gd name="connsiteY5813" fmla="*/ 181649 h 1154859"/>
              <a:gd name="connsiteX5814" fmla="*/ 4272289 w 13558941"/>
              <a:gd name="connsiteY5814" fmla="*/ 181247 h 1154859"/>
              <a:gd name="connsiteX5815" fmla="*/ 4272289 w 13558941"/>
              <a:gd name="connsiteY5815" fmla="*/ 182049 h 1154859"/>
              <a:gd name="connsiteX5816" fmla="*/ 4272289 w 13558941"/>
              <a:gd name="connsiteY5816" fmla="*/ 182050 h 1154859"/>
              <a:gd name="connsiteX5817" fmla="*/ 4279816 w 13558941"/>
              <a:gd name="connsiteY5817" fmla="*/ 182050 h 1154859"/>
              <a:gd name="connsiteX5818" fmla="*/ 4279816 w 13558941"/>
              <a:gd name="connsiteY5818" fmla="*/ 181248 h 1154859"/>
              <a:gd name="connsiteX5819" fmla="*/ 4276949 w 13558941"/>
              <a:gd name="connsiteY5819" fmla="*/ 181650 h 1154859"/>
              <a:gd name="connsiteX5820" fmla="*/ 4279816 w 13558941"/>
              <a:gd name="connsiteY5820" fmla="*/ 182051 h 1154859"/>
              <a:gd name="connsiteX5821" fmla="*/ 4279816 w 13558941"/>
              <a:gd name="connsiteY5821" fmla="*/ 182050 h 1154859"/>
              <a:gd name="connsiteX5822" fmla="*/ 5184467 w 13558941"/>
              <a:gd name="connsiteY5822" fmla="*/ 181649 h 1154859"/>
              <a:gd name="connsiteX5823" fmla="*/ 5184467 w 13558941"/>
              <a:gd name="connsiteY5823" fmla="*/ 176636 h 1154859"/>
              <a:gd name="connsiteX5824" fmla="*/ 5167979 w 13558941"/>
              <a:gd name="connsiteY5824" fmla="*/ 179239 h 1154859"/>
              <a:gd name="connsiteX5825" fmla="*/ 5184467 w 13558941"/>
              <a:gd name="connsiteY5825" fmla="*/ 181645 h 1154859"/>
              <a:gd name="connsiteX5826" fmla="*/ 5184467 w 13558941"/>
              <a:gd name="connsiteY5826" fmla="*/ 181649 h 1154859"/>
              <a:gd name="connsiteX5827" fmla="*/ 4275873 w 13558941"/>
              <a:gd name="connsiteY5827" fmla="*/ 181448 h 1154859"/>
              <a:gd name="connsiteX5828" fmla="*/ 4279816 w 13558941"/>
              <a:gd name="connsiteY5828" fmla="*/ 180847 h 1154859"/>
              <a:gd name="connsiteX5829" fmla="*/ 4279816 w 13558941"/>
              <a:gd name="connsiteY5829" fmla="*/ 179243 h 1154859"/>
              <a:gd name="connsiteX5830" fmla="*/ 4276232 w 13558941"/>
              <a:gd name="connsiteY5830" fmla="*/ 178841 h 1154859"/>
              <a:gd name="connsiteX5831" fmla="*/ 4272289 w 13558941"/>
              <a:gd name="connsiteY5831" fmla="*/ 179442 h 1154859"/>
              <a:gd name="connsiteX5832" fmla="*/ 4272289 w 13558941"/>
              <a:gd name="connsiteY5832" fmla="*/ 180846 h 1154859"/>
              <a:gd name="connsiteX5833" fmla="*/ 4275873 w 13558941"/>
              <a:gd name="connsiteY5833" fmla="*/ 181447 h 1154859"/>
              <a:gd name="connsiteX5834" fmla="*/ 4275873 w 13558941"/>
              <a:gd name="connsiteY5834" fmla="*/ 181448 h 1154859"/>
              <a:gd name="connsiteX5835" fmla="*/ 4404546 w 13558941"/>
              <a:gd name="connsiteY5835" fmla="*/ 181248 h 1154859"/>
              <a:gd name="connsiteX5836" fmla="*/ 4404546 w 13558941"/>
              <a:gd name="connsiteY5836" fmla="*/ 178642 h 1154859"/>
              <a:gd name="connsiteX5837" fmla="*/ 4395227 w 13558941"/>
              <a:gd name="connsiteY5837" fmla="*/ 180045 h 1154859"/>
              <a:gd name="connsiteX5838" fmla="*/ 4404546 w 13558941"/>
              <a:gd name="connsiteY5838" fmla="*/ 181248 h 1154859"/>
              <a:gd name="connsiteX5839" fmla="*/ 4419599 w 13558941"/>
              <a:gd name="connsiteY5839" fmla="*/ 181248 h 1154859"/>
              <a:gd name="connsiteX5840" fmla="*/ 4429277 w 13558941"/>
              <a:gd name="connsiteY5840" fmla="*/ 179845 h 1154859"/>
              <a:gd name="connsiteX5841" fmla="*/ 4419958 w 13558941"/>
              <a:gd name="connsiteY5841" fmla="*/ 178441 h 1154859"/>
              <a:gd name="connsiteX5842" fmla="*/ 4419600 w 13558941"/>
              <a:gd name="connsiteY5842" fmla="*/ 181248 h 1154859"/>
              <a:gd name="connsiteX5843" fmla="*/ 4419599 w 13558941"/>
              <a:gd name="connsiteY5843" fmla="*/ 181248 h 1154859"/>
              <a:gd name="connsiteX5844" fmla="*/ 1829660 w 13558941"/>
              <a:gd name="connsiteY5844" fmla="*/ 181043 h 1154859"/>
              <a:gd name="connsiteX5845" fmla="*/ 1835753 w 13558941"/>
              <a:gd name="connsiteY5845" fmla="*/ 180642 h 1154859"/>
              <a:gd name="connsiteX5846" fmla="*/ 1857258 w 13558941"/>
              <a:gd name="connsiteY5846" fmla="*/ 155780 h 1154859"/>
              <a:gd name="connsiteX5847" fmla="*/ 1868369 w 13558941"/>
              <a:gd name="connsiteY5847" fmla="*/ 128914 h 1154859"/>
              <a:gd name="connsiteX5848" fmla="*/ 1836828 w 13558941"/>
              <a:gd name="connsiteY5848" fmla="*/ 170216 h 1154859"/>
              <a:gd name="connsiteX5849" fmla="*/ 1829660 w 13558941"/>
              <a:gd name="connsiteY5849" fmla="*/ 181042 h 1154859"/>
              <a:gd name="connsiteX5850" fmla="*/ 1829660 w 13558941"/>
              <a:gd name="connsiteY5850" fmla="*/ 181043 h 1154859"/>
              <a:gd name="connsiteX5851" fmla="*/ 4271572 w 13558941"/>
              <a:gd name="connsiteY5851" fmla="*/ 180843 h 1154859"/>
              <a:gd name="connsiteX5852" fmla="*/ 4271572 w 13558941"/>
              <a:gd name="connsiteY5852" fmla="*/ 179440 h 1154859"/>
              <a:gd name="connsiteX5853" fmla="*/ 4266913 w 13558941"/>
              <a:gd name="connsiteY5853" fmla="*/ 180242 h 1154859"/>
              <a:gd name="connsiteX5854" fmla="*/ 4271572 w 13558941"/>
              <a:gd name="connsiteY5854" fmla="*/ 180843 h 1154859"/>
              <a:gd name="connsiteX5855" fmla="*/ 4280174 w 13558941"/>
              <a:gd name="connsiteY5855" fmla="*/ 180843 h 1154859"/>
              <a:gd name="connsiteX5856" fmla="*/ 4284834 w 13558941"/>
              <a:gd name="connsiteY5856" fmla="*/ 180042 h 1154859"/>
              <a:gd name="connsiteX5857" fmla="*/ 4280174 w 13558941"/>
              <a:gd name="connsiteY5857" fmla="*/ 179441 h 1154859"/>
              <a:gd name="connsiteX5858" fmla="*/ 4280174 w 13558941"/>
              <a:gd name="connsiteY5858" fmla="*/ 180844 h 1154859"/>
              <a:gd name="connsiteX5859" fmla="*/ 4280174 w 13558941"/>
              <a:gd name="connsiteY5859" fmla="*/ 180843 h 1154859"/>
              <a:gd name="connsiteX5860" fmla="*/ 4720672 w 13558941"/>
              <a:gd name="connsiteY5860" fmla="*/ 180443 h 1154859"/>
              <a:gd name="connsiteX5861" fmla="*/ 4732500 w 13558941"/>
              <a:gd name="connsiteY5861" fmla="*/ 178639 h 1154859"/>
              <a:gd name="connsiteX5862" fmla="*/ 4720672 w 13558941"/>
              <a:gd name="connsiteY5862" fmla="*/ 176834 h 1154859"/>
              <a:gd name="connsiteX5863" fmla="*/ 4720672 w 13558941"/>
              <a:gd name="connsiteY5863" fmla="*/ 180443 h 1154859"/>
              <a:gd name="connsiteX5864" fmla="*/ 4266196 w 13558941"/>
              <a:gd name="connsiteY5864" fmla="*/ 180042 h 1154859"/>
              <a:gd name="connsiteX5865" fmla="*/ 4271572 w 13558941"/>
              <a:gd name="connsiteY5865" fmla="*/ 179039 h 1154859"/>
              <a:gd name="connsiteX5866" fmla="*/ 4271572 w 13558941"/>
              <a:gd name="connsiteY5866" fmla="*/ 178037 h 1154859"/>
              <a:gd name="connsiteX5867" fmla="*/ 4265838 w 13558941"/>
              <a:gd name="connsiteY5867" fmla="*/ 177235 h 1154859"/>
              <a:gd name="connsiteX5868" fmla="*/ 4266195 w 13558941"/>
              <a:gd name="connsiteY5868" fmla="*/ 180042 h 1154859"/>
              <a:gd name="connsiteX5869" fmla="*/ 4266196 w 13558941"/>
              <a:gd name="connsiteY5869" fmla="*/ 180042 h 1154859"/>
              <a:gd name="connsiteX5870" fmla="*/ 4748629 w 13558941"/>
              <a:gd name="connsiteY5870" fmla="*/ 180042 h 1154859"/>
              <a:gd name="connsiteX5871" fmla="*/ 4748629 w 13558941"/>
              <a:gd name="connsiteY5871" fmla="*/ 177235 h 1154859"/>
              <a:gd name="connsiteX5872" fmla="*/ 4739668 w 13558941"/>
              <a:gd name="connsiteY5872" fmla="*/ 178638 h 1154859"/>
              <a:gd name="connsiteX5873" fmla="*/ 4748629 w 13558941"/>
              <a:gd name="connsiteY5873" fmla="*/ 180041 h 1154859"/>
              <a:gd name="connsiteX5874" fmla="*/ 4748629 w 13558941"/>
              <a:gd name="connsiteY5874" fmla="*/ 180042 h 1154859"/>
              <a:gd name="connsiteX5875" fmla="*/ 4285909 w 13558941"/>
              <a:gd name="connsiteY5875" fmla="*/ 179842 h 1154859"/>
              <a:gd name="connsiteX5876" fmla="*/ 4285909 w 13558941"/>
              <a:gd name="connsiteY5876" fmla="*/ 177236 h 1154859"/>
              <a:gd name="connsiteX5877" fmla="*/ 4280174 w 13558941"/>
              <a:gd name="connsiteY5877" fmla="*/ 178037 h 1154859"/>
              <a:gd name="connsiteX5878" fmla="*/ 4280174 w 13558941"/>
              <a:gd name="connsiteY5878" fmla="*/ 179040 h 1154859"/>
              <a:gd name="connsiteX5879" fmla="*/ 4285909 w 13558941"/>
              <a:gd name="connsiteY5879" fmla="*/ 179842 h 1154859"/>
              <a:gd name="connsiteX5880" fmla="*/ 4393435 w 13558941"/>
              <a:gd name="connsiteY5880" fmla="*/ 179641 h 1154859"/>
              <a:gd name="connsiteX5881" fmla="*/ 4404546 w 13558941"/>
              <a:gd name="connsiteY5881" fmla="*/ 178038 h 1154859"/>
              <a:gd name="connsiteX5882" fmla="*/ 4404546 w 13558941"/>
              <a:gd name="connsiteY5882" fmla="*/ 176033 h 1154859"/>
              <a:gd name="connsiteX5883" fmla="*/ 4393076 w 13558941"/>
              <a:gd name="connsiteY5883" fmla="*/ 174429 h 1154859"/>
              <a:gd name="connsiteX5884" fmla="*/ 4393434 w 13558941"/>
              <a:gd name="connsiteY5884" fmla="*/ 179641 h 1154859"/>
              <a:gd name="connsiteX5885" fmla="*/ 4393435 w 13558941"/>
              <a:gd name="connsiteY5885" fmla="*/ 179641 h 1154859"/>
              <a:gd name="connsiteX5886" fmla="*/ 4431069 w 13558941"/>
              <a:gd name="connsiteY5886" fmla="*/ 179641 h 1154859"/>
              <a:gd name="connsiteX5887" fmla="*/ 4431427 w 13558941"/>
              <a:gd name="connsiteY5887" fmla="*/ 174429 h 1154859"/>
              <a:gd name="connsiteX5888" fmla="*/ 4419957 w 13558941"/>
              <a:gd name="connsiteY5888" fmla="*/ 176233 h 1154859"/>
              <a:gd name="connsiteX5889" fmla="*/ 4419957 w 13558941"/>
              <a:gd name="connsiteY5889" fmla="*/ 177837 h 1154859"/>
              <a:gd name="connsiteX5890" fmla="*/ 4431069 w 13558941"/>
              <a:gd name="connsiteY5890" fmla="*/ 179641 h 1154859"/>
              <a:gd name="connsiteX5891" fmla="*/ 4272289 w 13558941"/>
              <a:gd name="connsiteY5891" fmla="*/ 179040 h 1154859"/>
              <a:gd name="connsiteX5892" fmla="*/ 4275157 w 13558941"/>
              <a:gd name="connsiteY5892" fmla="*/ 178639 h 1154859"/>
              <a:gd name="connsiteX5893" fmla="*/ 4272289 w 13558941"/>
              <a:gd name="connsiteY5893" fmla="*/ 178238 h 1154859"/>
              <a:gd name="connsiteX5894" fmla="*/ 4272289 w 13558941"/>
              <a:gd name="connsiteY5894" fmla="*/ 179039 h 1154859"/>
              <a:gd name="connsiteX5895" fmla="*/ 4272289 w 13558941"/>
              <a:gd name="connsiteY5895" fmla="*/ 179040 h 1154859"/>
              <a:gd name="connsiteX5896" fmla="*/ 4279816 w 13558941"/>
              <a:gd name="connsiteY5896" fmla="*/ 179040 h 1154859"/>
              <a:gd name="connsiteX5897" fmla="*/ 4279816 w 13558941"/>
              <a:gd name="connsiteY5897" fmla="*/ 178239 h 1154859"/>
              <a:gd name="connsiteX5898" fmla="*/ 4277307 w 13558941"/>
              <a:gd name="connsiteY5898" fmla="*/ 178640 h 1154859"/>
              <a:gd name="connsiteX5899" fmla="*/ 4279816 w 13558941"/>
              <a:gd name="connsiteY5899" fmla="*/ 179042 h 1154859"/>
              <a:gd name="connsiteX5900" fmla="*/ 4279816 w 13558941"/>
              <a:gd name="connsiteY5900" fmla="*/ 179040 h 1154859"/>
              <a:gd name="connsiteX5901" fmla="*/ 4276232 w 13558941"/>
              <a:gd name="connsiteY5901" fmla="*/ 178439 h 1154859"/>
              <a:gd name="connsiteX5902" fmla="*/ 4279816 w 13558941"/>
              <a:gd name="connsiteY5902" fmla="*/ 177838 h 1154859"/>
              <a:gd name="connsiteX5903" fmla="*/ 4279816 w 13558941"/>
              <a:gd name="connsiteY5903" fmla="*/ 176234 h 1154859"/>
              <a:gd name="connsiteX5904" fmla="*/ 4275873 w 13558941"/>
              <a:gd name="connsiteY5904" fmla="*/ 175633 h 1154859"/>
              <a:gd name="connsiteX5905" fmla="*/ 4271931 w 13558941"/>
              <a:gd name="connsiteY5905" fmla="*/ 176234 h 1154859"/>
              <a:gd name="connsiteX5906" fmla="*/ 4272288 w 13558941"/>
              <a:gd name="connsiteY5906" fmla="*/ 177838 h 1154859"/>
              <a:gd name="connsiteX5907" fmla="*/ 4276231 w 13558941"/>
              <a:gd name="connsiteY5907" fmla="*/ 178439 h 1154859"/>
              <a:gd name="connsiteX5908" fmla="*/ 4276232 w 13558941"/>
              <a:gd name="connsiteY5908" fmla="*/ 178439 h 1154859"/>
              <a:gd name="connsiteX5909" fmla="*/ 4735725 w 13558941"/>
              <a:gd name="connsiteY5909" fmla="*/ 178240 h 1154859"/>
              <a:gd name="connsiteX5910" fmla="*/ 4748629 w 13558941"/>
              <a:gd name="connsiteY5910" fmla="*/ 176235 h 1154859"/>
              <a:gd name="connsiteX5911" fmla="*/ 4748629 w 13558941"/>
              <a:gd name="connsiteY5911" fmla="*/ 169017 h 1154859"/>
              <a:gd name="connsiteX5912" fmla="*/ 4733933 w 13558941"/>
              <a:gd name="connsiteY5912" fmla="*/ 166812 h 1154859"/>
              <a:gd name="connsiteX5913" fmla="*/ 4720313 w 13558941"/>
              <a:gd name="connsiteY5913" fmla="*/ 168817 h 1154859"/>
              <a:gd name="connsiteX5914" fmla="*/ 4720672 w 13558941"/>
              <a:gd name="connsiteY5914" fmla="*/ 175834 h 1154859"/>
              <a:gd name="connsiteX5915" fmla="*/ 4735725 w 13558941"/>
              <a:gd name="connsiteY5915" fmla="*/ 178240 h 1154859"/>
              <a:gd name="connsiteX5916" fmla="*/ 5161886 w 13558941"/>
              <a:gd name="connsiteY5916" fmla="*/ 178240 h 1154859"/>
              <a:gd name="connsiteX5917" fmla="*/ 5184467 w 13558941"/>
              <a:gd name="connsiteY5917" fmla="*/ 174831 h 1154859"/>
              <a:gd name="connsiteX5918" fmla="*/ 5184467 w 13558941"/>
              <a:gd name="connsiteY5918" fmla="*/ 162802 h 1154859"/>
              <a:gd name="connsiteX5919" fmla="*/ 5160094 w 13558941"/>
              <a:gd name="connsiteY5919" fmla="*/ 159193 h 1154859"/>
              <a:gd name="connsiteX5920" fmla="*/ 5136080 w 13558941"/>
              <a:gd name="connsiteY5920" fmla="*/ 162802 h 1154859"/>
              <a:gd name="connsiteX5921" fmla="*/ 5136438 w 13558941"/>
              <a:gd name="connsiteY5921" fmla="*/ 174430 h 1154859"/>
              <a:gd name="connsiteX5922" fmla="*/ 5161886 w 13558941"/>
              <a:gd name="connsiteY5922" fmla="*/ 178240 h 1154859"/>
              <a:gd name="connsiteX5923" fmla="*/ 4280174 w 13558941"/>
              <a:gd name="connsiteY5923" fmla="*/ 177838 h 1154859"/>
              <a:gd name="connsiteX5924" fmla="*/ 4285192 w 13558941"/>
              <a:gd name="connsiteY5924" fmla="*/ 177037 h 1154859"/>
              <a:gd name="connsiteX5925" fmla="*/ 4280174 w 13558941"/>
              <a:gd name="connsiteY5925" fmla="*/ 176235 h 1154859"/>
              <a:gd name="connsiteX5926" fmla="*/ 4280174 w 13558941"/>
              <a:gd name="connsiteY5926" fmla="*/ 177839 h 1154859"/>
              <a:gd name="connsiteX5927" fmla="*/ 4280174 w 13558941"/>
              <a:gd name="connsiteY5927" fmla="*/ 177838 h 1154859"/>
              <a:gd name="connsiteX5928" fmla="*/ 4405263 w 13558941"/>
              <a:gd name="connsiteY5928" fmla="*/ 177838 h 1154859"/>
              <a:gd name="connsiteX5929" fmla="*/ 4410639 w 13558941"/>
              <a:gd name="connsiteY5929" fmla="*/ 177037 h 1154859"/>
              <a:gd name="connsiteX5930" fmla="*/ 4405263 w 13558941"/>
              <a:gd name="connsiteY5930" fmla="*/ 176235 h 1154859"/>
              <a:gd name="connsiteX5931" fmla="*/ 4405263 w 13558941"/>
              <a:gd name="connsiteY5931" fmla="*/ 177839 h 1154859"/>
              <a:gd name="connsiteX5932" fmla="*/ 4405263 w 13558941"/>
              <a:gd name="connsiteY5932" fmla="*/ 177838 h 1154859"/>
              <a:gd name="connsiteX5933" fmla="*/ 4271572 w 13558941"/>
              <a:gd name="connsiteY5933" fmla="*/ 177639 h 1154859"/>
              <a:gd name="connsiteX5934" fmla="*/ 4271572 w 13558941"/>
              <a:gd name="connsiteY5934" fmla="*/ 176235 h 1154859"/>
              <a:gd name="connsiteX5935" fmla="*/ 4266913 w 13558941"/>
              <a:gd name="connsiteY5935" fmla="*/ 177037 h 1154859"/>
              <a:gd name="connsiteX5936" fmla="*/ 4271572 w 13558941"/>
              <a:gd name="connsiteY5936" fmla="*/ 177638 h 1154859"/>
              <a:gd name="connsiteX5937" fmla="*/ 4271572 w 13558941"/>
              <a:gd name="connsiteY5937" fmla="*/ 177639 h 1154859"/>
              <a:gd name="connsiteX5938" fmla="*/ 4418883 w 13558941"/>
              <a:gd name="connsiteY5938" fmla="*/ 177639 h 1154859"/>
              <a:gd name="connsiteX5939" fmla="*/ 4418883 w 13558941"/>
              <a:gd name="connsiteY5939" fmla="*/ 176436 h 1154859"/>
              <a:gd name="connsiteX5940" fmla="*/ 4414582 w 13558941"/>
              <a:gd name="connsiteY5940" fmla="*/ 177037 h 1154859"/>
              <a:gd name="connsiteX5941" fmla="*/ 4418883 w 13558941"/>
              <a:gd name="connsiteY5941" fmla="*/ 177638 h 1154859"/>
              <a:gd name="connsiteX5942" fmla="*/ 4418883 w 13558941"/>
              <a:gd name="connsiteY5942" fmla="*/ 177639 h 1154859"/>
              <a:gd name="connsiteX5943" fmla="*/ 4265838 w 13558941"/>
              <a:gd name="connsiteY5943" fmla="*/ 176837 h 1154859"/>
              <a:gd name="connsiteX5944" fmla="*/ 4271572 w 13558941"/>
              <a:gd name="connsiteY5944" fmla="*/ 176035 h 1154859"/>
              <a:gd name="connsiteX5945" fmla="*/ 4271572 w 13558941"/>
              <a:gd name="connsiteY5945" fmla="*/ 175033 h 1154859"/>
              <a:gd name="connsiteX5946" fmla="*/ 4265479 w 13558941"/>
              <a:gd name="connsiteY5946" fmla="*/ 174031 h 1154859"/>
              <a:gd name="connsiteX5947" fmla="*/ 4265837 w 13558941"/>
              <a:gd name="connsiteY5947" fmla="*/ 176838 h 1154859"/>
              <a:gd name="connsiteX5948" fmla="*/ 4265838 w 13558941"/>
              <a:gd name="connsiteY5948" fmla="*/ 176837 h 1154859"/>
              <a:gd name="connsiteX5949" fmla="*/ 4286268 w 13558941"/>
              <a:gd name="connsiteY5949" fmla="*/ 176837 h 1154859"/>
              <a:gd name="connsiteX5950" fmla="*/ 4286268 w 13558941"/>
              <a:gd name="connsiteY5950" fmla="*/ 175233 h 1154859"/>
              <a:gd name="connsiteX5951" fmla="*/ 4284117 w 13558941"/>
              <a:gd name="connsiteY5951" fmla="*/ 174432 h 1154859"/>
              <a:gd name="connsiteX5952" fmla="*/ 4280174 w 13558941"/>
              <a:gd name="connsiteY5952" fmla="*/ 175032 h 1154859"/>
              <a:gd name="connsiteX5953" fmla="*/ 4280174 w 13558941"/>
              <a:gd name="connsiteY5953" fmla="*/ 176035 h 1154859"/>
              <a:gd name="connsiteX5954" fmla="*/ 4286268 w 13558941"/>
              <a:gd name="connsiteY5954" fmla="*/ 176837 h 1154859"/>
              <a:gd name="connsiteX5955" fmla="*/ 4412789 w 13558941"/>
              <a:gd name="connsiteY5955" fmla="*/ 176837 h 1154859"/>
              <a:gd name="connsiteX5956" fmla="*/ 4418883 w 13558941"/>
              <a:gd name="connsiteY5956" fmla="*/ 175835 h 1154859"/>
              <a:gd name="connsiteX5957" fmla="*/ 4418883 w 13558941"/>
              <a:gd name="connsiteY5957" fmla="*/ 172627 h 1154859"/>
              <a:gd name="connsiteX5958" fmla="*/ 4412073 w 13558941"/>
              <a:gd name="connsiteY5958" fmla="*/ 171424 h 1154859"/>
              <a:gd name="connsiteX5959" fmla="*/ 4405263 w 13558941"/>
              <a:gd name="connsiteY5959" fmla="*/ 172426 h 1154859"/>
              <a:gd name="connsiteX5960" fmla="*/ 4405263 w 13558941"/>
              <a:gd name="connsiteY5960" fmla="*/ 175634 h 1154859"/>
              <a:gd name="connsiteX5961" fmla="*/ 4412789 w 13558941"/>
              <a:gd name="connsiteY5961" fmla="*/ 176837 h 1154859"/>
              <a:gd name="connsiteX5962" fmla="*/ 4205623 w 13558941"/>
              <a:gd name="connsiteY5962" fmla="*/ 175835 h 1154859"/>
              <a:gd name="connsiteX5963" fmla="*/ 4179458 w 13558941"/>
              <a:gd name="connsiteY5963" fmla="*/ 165609 h 1154859"/>
              <a:gd name="connsiteX5964" fmla="*/ 4205623 w 13558941"/>
              <a:gd name="connsiteY5964" fmla="*/ 175835 h 1154859"/>
              <a:gd name="connsiteX5965" fmla="*/ 4271931 w 13558941"/>
              <a:gd name="connsiteY5965" fmla="*/ 175835 h 1154859"/>
              <a:gd name="connsiteX5966" fmla="*/ 4274440 w 13558941"/>
              <a:gd name="connsiteY5966" fmla="*/ 175433 h 1154859"/>
              <a:gd name="connsiteX5967" fmla="*/ 4271931 w 13558941"/>
              <a:gd name="connsiteY5967" fmla="*/ 175032 h 1154859"/>
              <a:gd name="connsiteX5968" fmla="*/ 4271931 w 13558941"/>
              <a:gd name="connsiteY5968" fmla="*/ 175834 h 1154859"/>
              <a:gd name="connsiteX5969" fmla="*/ 4271931 w 13558941"/>
              <a:gd name="connsiteY5969" fmla="*/ 175835 h 1154859"/>
              <a:gd name="connsiteX5970" fmla="*/ 4279816 w 13558941"/>
              <a:gd name="connsiteY5970" fmla="*/ 175835 h 1154859"/>
              <a:gd name="connsiteX5971" fmla="*/ 4279816 w 13558941"/>
              <a:gd name="connsiteY5971" fmla="*/ 175033 h 1154859"/>
              <a:gd name="connsiteX5972" fmla="*/ 4276949 w 13558941"/>
              <a:gd name="connsiteY5972" fmla="*/ 175434 h 1154859"/>
              <a:gd name="connsiteX5973" fmla="*/ 4279816 w 13558941"/>
              <a:gd name="connsiteY5973" fmla="*/ 175836 h 1154859"/>
              <a:gd name="connsiteX5974" fmla="*/ 4279816 w 13558941"/>
              <a:gd name="connsiteY5974" fmla="*/ 175835 h 1154859"/>
              <a:gd name="connsiteX5975" fmla="*/ 4750421 w 13558941"/>
              <a:gd name="connsiteY5975" fmla="*/ 175835 h 1154859"/>
              <a:gd name="connsiteX5976" fmla="*/ 4773001 w 13558941"/>
              <a:gd name="connsiteY5976" fmla="*/ 172627 h 1154859"/>
              <a:gd name="connsiteX5977" fmla="*/ 4750421 w 13558941"/>
              <a:gd name="connsiteY5977" fmla="*/ 169218 h 1154859"/>
              <a:gd name="connsiteX5978" fmla="*/ 4750421 w 13558941"/>
              <a:gd name="connsiteY5978" fmla="*/ 175835 h 1154859"/>
              <a:gd name="connsiteX5979" fmla="*/ 4419958 w 13558941"/>
              <a:gd name="connsiteY5979" fmla="*/ 175635 h 1154859"/>
              <a:gd name="connsiteX5980" fmla="*/ 4429635 w 13558941"/>
              <a:gd name="connsiteY5980" fmla="*/ 174232 h 1154859"/>
              <a:gd name="connsiteX5981" fmla="*/ 4419958 w 13558941"/>
              <a:gd name="connsiteY5981" fmla="*/ 172628 h 1154859"/>
              <a:gd name="connsiteX5982" fmla="*/ 4419958 w 13558941"/>
              <a:gd name="connsiteY5982" fmla="*/ 175635 h 1154859"/>
              <a:gd name="connsiteX5983" fmla="*/ 4404546 w 13558941"/>
              <a:gd name="connsiteY5983" fmla="*/ 175434 h 1154859"/>
              <a:gd name="connsiteX5984" fmla="*/ 4404546 w 13558941"/>
              <a:gd name="connsiteY5984" fmla="*/ 172628 h 1154859"/>
              <a:gd name="connsiteX5985" fmla="*/ 4394868 w 13558941"/>
              <a:gd name="connsiteY5985" fmla="*/ 174031 h 1154859"/>
              <a:gd name="connsiteX5986" fmla="*/ 4404546 w 13558941"/>
              <a:gd name="connsiteY5986" fmla="*/ 175434 h 1154859"/>
              <a:gd name="connsiteX5987" fmla="*/ 4718880 w 13558941"/>
              <a:gd name="connsiteY5987" fmla="*/ 175434 h 1154859"/>
              <a:gd name="connsiteX5988" fmla="*/ 4718522 w 13558941"/>
              <a:gd name="connsiteY5988" fmla="*/ 169019 h 1154859"/>
              <a:gd name="connsiteX5989" fmla="*/ 4697017 w 13558941"/>
              <a:gd name="connsiteY5989" fmla="*/ 172427 h 1154859"/>
              <a:gd name="connsiteX5990" fmla="*/ 4718880 w 13558941"/>
              <a:gd name="connsiteY5990" fmla="*/ 175434 h 1154859"/>
              <a:gd name="connsiteX5991" fmla="*/ 4275873 w 13558941"/>
              <a:gd name="connsiteY5991" fmla="*/ 175234 h 1154859"/>
              <a:gd name="connsiteX5992" fmla="*/ 4279816 w 13558941"/>
              <a:gd name="connsiteY5992" fmla="*/ 174633 h 1154859"/>
              <a:gd name="connsiteX5993" fmla="*/ 4279816 w 13558941"/>
              <a:gd name="connsiteY5993" fmla="*/ 173029 h 1154859"/>
              <a:gd name="connsiteX5994" fmla="*/ 4276232 w 13558941"/>
              <a:gd name="connsiteY5994" fmla="*/ 172428 h 1154859"/>
              <a:gd name="connsiteX5995" fmla="*/ 4271931 w 13558941"/>
              <a:gd name="connsiteY5995" fmla="*/ 173029 h 1154859"/>
              <a:gd name="connsiteX5996" fmla="*/ 4271931 w 13558941"/>
              <a:gd name="connsiteY5996" fmla="*/ 174633 h 1154859"/>
              <a:gd name="connsiteX5997" fmla="*/ 4275873 w 13558941"/>
              <a:gd name="connsiteY5997" fmla="*/ 175234 h 1154859"/>
              <a:gd name="connsiteX5998" fmla="*/ 4286268 w 13558941"/>
              <a:gd name="connsiteY5998" fmla="*/ 174832 h 1154859"/>
              <a:gd name="connsiteX5999" fmla="*/ 4286268 w 13558941"/>
              <a:gd name="connsiteY5999" fmla="*/ 174031 h 1154859"/>
              <a:gd name="connsiteX6000" fmla="*/ 4284475 w 13558941"/>
              <a:gd name="connsiteY6000" fmla="*/ 174231 h 1154859"/>
              <a:gd name="connsiteX6001" fmla="*/ 4286268 w 13558941"/>
              <a:gd name="connsiteY6001" fmla="*/ 174832 h 1154859"/>
              <a:gd name="connsiteX6002" fmla="*/ 4271572 w 13558941"/>
              <a:gd name="connsiteY6002" fmla="*/ 174633 h 1154859"/>
              <a:gd name="connsiteX6003" fmla="*/ 4271572 w 13558941"/>
              <a:gd name="connsiteY6003" fmla="*/ 173229 h 1154859"/>
              <a:gd name="connsiteX6004" fmla="*/ 4266913 w 13558941"/>
              <a:gd name="connsiteY6004" fmla="*/ 173830 h 1154859"/>
              <a:gd name="connsiteX6005" fmla="*/ 4271572 w 13558941"/>
              <a:gd name="connsiteY6005" fmla="*/ 174632 h 1154859"/>
              <a:gd name="connsiteX6006" fmla="*/ 4271572 w 13558941"/>
              <a:gd name="connsiteY6006" fmla="*/ 174633 h 1154859"/>
              <a:gd name="connsiteX6007" fmla="*/ 4280174 w 13558941"/>
              <a:gd name="connsiteY6007" fmla="*/ 174633 h 1154859"/>
              <a:gd name="connsiteX6008" fmla="*/ 4283400 w 13558941"/>
              <a:gd name="connsiteY6008" fmla="*/ 174032 h 1154859"/>
              <a:gd name="connsiteX6009" fmla="*/ 4285192 w 13558941"/>
              <a:gd name="connsiteY6009" fmla="*/ 173832 h 1154859"/>
              <a:gd name="connsiteX6010" fmla="*/ 4281608 w 13558941"/>
              <a:gd name="connsiteY6010" fmla="*/ 173231 h 1154859"/>
              <a:gd name="connsiteX6011" fmla="*/ 4283400 w 13558941"/>
              <a:gd name="connsiteY6011" fmla="*/ 174033 h 1154859"/>
              <a:gd name="connsiteX6012" fmla="*/ 4280533 w 13558941"/>
              <a:gd name="connsiteY6012" fmla="*/ 173030 h 1154859"/>
              <a:gd name="connsiteX6013" fmla="*/ 4280175 w 13558941"/>
              <a:gd name="connsiteY6013" fmla="*/ 174635 h 1154859"/>
              <a:gd name="connsiteX6014" fmla="*/ 4280174 w 13558941"/>
              <a:gd name="connsiteY6014" fmla="*/ 174633 h 1154859"/>
              <a:gd name="connsiteX6015" fmla="*/ 5187334 w 13558941"/>
              <a:gd name="connsiteY6015" fmla="*/ 174432 h 1154859"/>
              <a:gd name="connsiteX6016" fmla="*/ 5223893 w 13558941"/>
              <a:gd name="connsiteY6016" fmla="*/ 168818 h 1154859"/>
              <a:gd name="connsiteX6017" fmla="*/ 5187334 w 13558941"/>
              <a:gd name="connsiteY6017" fmla="*/ 163204 h 1154859"/>
              <a:gd name="connsiteX6018" fmla="*/ 5187334 w 13558941"/>
              <a:gd name="connsiteY6018" fmla="*/ 174432 h 1154859"/>
              <a:gd name="connsiteX6019" fmla="*/ 4393076 w 13558941"/>
              <a:gd name="connsiteY6019" fmla="*/ 173831 h 1154859"/>
              <a:gd name="connsiteX6020" fmla="*/ 4404187 w 13558941"/>
              <a:gd name="connsiteY6020" fmla="*/ 172027 h 1154859"/>
              <a:gd name="connsiteX6021" fmla="*/ 4404187 w 13558941"/>
              <a:gd name="connsiteY6021" fmla="*/ 170222 h 1154859"/>
              <a:gd name="connsiteX6022" fmla="*/ 4392718 w 13558941"/>
              <a:gd name="connsiteY6022" fmla="*/ 168417 h 1154859"/>
              <a:gd name="connsiteX6023" fmla="*/ 4393076 w 13558941"/>
              <a:gd name="connsiteY6023" fmla="*/ 173831 h 1154859"/>
              <a:gd name="connsiteX6024" fmla="*/ 4431427 w 13558941"/>
              <a:gd name="connsiteY6024" fmla="*/ 173831 h 1154859"/>
              <a:gd name="connsiteX6025" fmla="*/ 4431785 w 13558941"/>
              <a:gd name="connsiteY6025" fmla="*/ 168417 h 1154859"/>
              <a:gd name="connsiteX6026" fmla="*/ 4419957 w 13558941"/>
              <a:gd name="connsiteY6026" fmla="*/ 170222 h 1154859"/>
              <a:gd name="connsiteX6027" fmla="*/ 4419957 w 13558941"/>
              <a:gd name="connsiteY6027" fmla="*/ 172227 h 1154859"/>
              <a:gd name="connsiteX6028" fmla="*/ 4431427 w 13558941"/>
              <a:gd name="connsiteY6028" fmla="*/ 173831 h 1154859"/>
              <a:gd name="connsiteX6029" fmla="*/ 5133213 w 13558941"/>
              <a:gd name="connsiteY6029" fmla="*/ 173831 h 1154859"/>
              <a:gd name="connsiteX6030" fmla="*/ 5132855 w 13558941"/>
              <a:gd name="connsiteY6030" fmla="*/ 163201 h 1154859"/>
              <a:gd name="connsiteX6031" fmla="*/ 5097730 w 13558941"/>
              <a:gd name="connsiteY6031" fmla="*/ 168614 h 1154859"/>
              <a:gd name="connsiteX6032" fmla="*/ 5133213 w 13558941"/>
              <a:gd name="connsiteY6032" fmla="*/ 173827 h 1154859"/>
              <a:gd name="connsiteX6033" fmla="*/ 5133213 w 13558941"/>
              <a:gd name="connsiteY6033" fmla="*/ 173831 h 1154859"/>
              <a:gd name="connsiteX6034" fmla="*/ 4265479 w 13558941"/>
              <a:gd name="connsiteY6034" fmla="*/ 173630 h 1154859"/>
              <a:gd name="connsiteX6035" fmla="*/ 4271214 w 13558941"/>
              <a:gd name="connsiteY6035" fmla="*/ 172829 h 1154859"/>
              <a:gd name="connsiteX6036" fmla="*/ 4271214 w 13558941"/>
              <a:gd name="connsiteY6036" fmla="*/ 171826 h 1154859"/>
              <a:gd name="connsiteX6037" fmla="*/ 4265479 w 13558941"/>
              <a:gd name="connsiteY6037" fmla="*/ 170824 h 1154859"/>
              <a:gd name="connsiteX6038" fmla="*/ 4265479 w 13558941"/>
              <a:gd name="connsiteY6038" fmla="*/ 173631 h 1154859"/>
              <a:gd name="connsiteX6039" fmla="*/ 4265479 w 13558941"/>
              <a:gd name="connsiteY6039" fmla="*/ 173630 h 1154859"/>
              <a:gd name="connsiteX6040" fmla="*/ 4286268 w 13558941"/>
              <a:gd name="connsiteY6040" fmla="*/ 173630 h 1154859"/>
              <a:gd name="connsiteX6041" fmla="*/ 4286625 w 13558941"/>
              <a:gd name="connsiteY6041" fmla="*/ 171024 h 1154859"/>
              <a:gd name="connsiteX6042" fmla="*/ 4280532 w 13558941"/>
              <a:gd name="connsiteY6042" fmla="*/ 171826 h 1154859"/>
              <a:gd name="connsiteX6043" fmla="*/ 4280532 w 13558941"/>
              <a:gd name="connsiteY6043" fmla="*/ 172828 h 1154859"/>
              <a:gd name="connsiteX6044" fmla="*/ 4286267 w 13558941"/>
              <a:gd name="connsiteY6044" fmla="*/ 173630 h 1154859"/>
              <a:gd name="connsiteX6045" fmla="*/ 4286268 w 13558941"/>
              <a:gd name="connsiteY6045" fmla="*/ 173630 h 1154859"/>
              <a:gd name="connsiteX6046" fmla="*/ 4271931 w 13558941"/>
              <a:gd name="connsiteY6046" fmla="*/ 172829 h 1154859"/>
              <a:gd name="connsiteX6047" fmla="*/ 4275157 w 13558941"/>
              <a:gd name="connsiteY6047" fmla="*/ 172228 h 1154859"/>
              <a:gd name="connsiteX6048" fmla="*/ 4271931 w 13558941"/>
              <a:gd name="connsiteY6048" fmla="*/ 171826 h 1154859"/>
              <a:gd name="connsiteX6049" fmla="*/ 4271931 w 13558941"/>
              <a:gd name="connsiteY6049" fmla="*/ 172829 h 1154859"/>
              <a:gd name="connsiteX6050" fmla="*/ 4279458 w 13558941"/>
              <a:gd name="connsiteY6050" fmla="*/ 172629 h 1154859"/>
              <a:gd name="connsiteX6051" fmla="*/ 4279815 w 13558941"/>
              <a:gd name="connsiteY6051" fmla="*/ 172629 h 1154859"/>
              <a:gd name="connsiteX6052" fmla="*/ 4279815 w 13558941"/>
              <a:gd name="connsiteY6052" fmla="*/ 172028 h 1154859"/>
              <a:gd name="connsiteX6053" fmla="*/ 4278382 w 13558941"/>
              <a:gd name="connsiteY6053" fmla="*/ 172229 h 1154859"/>
              <a:gd name="connsiteX6054" fmla="*/ 4279456 w 13558941"/>
              <a:gd name="connsiteY6054" fmla="*/ 172630 h 1154859"/>
              <a:gd name="connsiteX6055" fmla="*/ 4279458 w 13558941"/>
              <a:gd name="connsiteY6055" fmla="*/ 172629 h 1154859"/>
              <a:gd name="connsiteX6056" fmla="*/ 4276232 w 13558941"/>
              <a:gd name="connsiteY6056" fmla="*/ 172028 h 1154859"/>
              <a:gd name="connsiteX6057" fmla="*/ 4276949 w 13558941"/>
              <a:gd name="connsiteY6057" fmla="*/ 172028 h 1154859"/>
              <a:gd name="connsiteX6058" fmla="*/ 4271931 w 13558941"/>
              <a:gd name="connsiteY6058" fmla="*/ 170424 h 1154859"/>
              <a:gd name="connsiteX6059" fmla="*/ 4271931 w 13558941"/>
              <a:gd name="connsiteY6059" fmla="*/ 171427 h 1154859"/>
              <a:gd name="connsiteX6060" fmla="*/ 4276232 w 13558941"/>
              <a:gd name="connsiteY6060" fmla="*/ 172028 h 1154859"/>
              <a:gd name="connsiteX6061" fmla="*/ 4418883 w 13558941"/>
              <a:gd name="connsiteY6061" fmla="*/ 172028 h 1154859"/>
              <a:gd name="connsiteX6062" fmla="*/ 4418883 w 13558941"/>
              <a:gd name="connsiteY6062" fmla="*/ 170424 h 1154859"/>
              <a:gd name="connsiteX6063" fmla="*/ 4413865 w 13558941"/>
              <a:gd name="connsiteY6063" fmla="*/ 171226 h 1154859"/>
              <a:gd name="connsiteX6064" fmla="*/ 4418883 w 13558941"/>
              <a:gd name="connsiteY6064" fmla="*/ 172028 h 1154859"/>
              <a:gd name="connsiteX6065" fmla="*/ 4277307 w 13558941"/>
              <a:gd name="connsiteY6065" fmla="*/ 171828 h 1154859"/>
              <a:gd name="connsiteX6066" fmla="*/ 4279816 w 13558941"/>
              <a:gd name="connsiteY6066" fmla="*/ 171629 h 1154859"/>
              <a:gd name="connsiteX6067" fmla="*/ 4279816 w 13558941"/>
              <a:gd name="connsiteY6067" fmla="*/ 169824 h 1154859"/>
              <a:gd name="connsiteX6068" fmla="*/ 4275873 w 13558941"/>
              <a:gd name="connsiteY6068" fmla="*/ 169223 h 1154859"/>
              <a:gd name="connsiteX6069" fmla="*/ 4271931 w 13558941"/>
              <a:gd name="connsiteY6069" fmla="*/ 169824 h 1154859"/>
              <a:gd name="connsiteX6070" fmla="*/ 4271931 w 13558941"/>
              <a:gd name="connsiteY6070" fmla="*/ 170226 h 1154859"/>
              <a:gd name="connsiteX6071" fmla="*/ 4277307 w 13558941"/>
              <a:gd name="connsiteY6071" fmla="*/ 171830 h 1154859"/>
              <a:gd name="connsiteX6072" fmla="*/ 4277307 w 13558941"/>
              <a:gd name="connsiteY6072" fmla="*/ 171828 h 1154859"/>
              <a:gd name="connsiteX6073" fmla="*/ 4405263 w 13558941"/>
              <a:gd name="connsiteY6073" fmla="*/ 171828 h 1154859"/>
              <a:gd name="connsiteX6074" fmla="*/ 4410281 w 13558941"/>
              <a:gd name="connsiteY6074" fmla="*/ 171227 h 1154859"/>
              <a:gd name="connsiteX6075" fmla="*/ 4405263 w 13558941"/>
              <a:gd name="connsiteY6075" fmla="*/ 170426 h 1154859"/>
              <a:gd name="connsiteX6076" fmla="*/ 4405263 w 13558941"/>
              <a:gd name="connsiteY6076" fmla="*/ 171829 h 1154859"/>
              <a:gd name="connsiteX6077" fmla="*/ 4405263 w 13558941"/>
              <a:gd name="connsiteY6077" fmla="*/ 171828 h 1154859"/>
              <a:gd name="connsiteX6078" fmla="*/ 4775510 w 13558941"/>
              <a:gd name="connsiteY6078" fmla="*/ 171828 h 1154859"/>
              <a:gd name="connsiteX6079" fmla="*/ 4776227 w 13558941"/>
              <a:gd name="connsiteY6079" fmla="*/ 160400 h 1154859"/>
              <a:gd name="connsiteX6080" fmla="*/ 4775869 w 13558941"/>
              <a:gd name="connsiteY6080" fmla="*/ 160400 h 1154859"/>
              <a:gd name="connsiteX6081" fmla="*/ 4750780 w 13558941"/>
              <a:gd name="connsiteY6081" fmla="*/ 164210 h 1154859"/>
              <a:gd name="connsiteX6082" fmla="*/ 4750422 w 13558941"/>
              <a:gd name="connsiteY6082" fmla="*/ 168220 h 1154859"/>
              <a:gd name="connsiteX6083" fmla="*/ 4775511 w 13558941"/>
              <a:gd name="connsiteY6083" fmla="*/ 171828 h 1154859"/>
              <a:gd name="connsiteX6084" fmla="*/ 4775510 w 13558941"/>
              <a:gd name="connsiteY6084" fmla="*/ 171828 h 1154859"/>
              <a:gd name="connsiteX6085" fmla="*/ 4694507 w 13558941"/>
              <a:gd name="connsiteY6085" fmla="*/ 171629 h 1154859"/>
              <a:gd name="connsiteX6086" fmla="*/ 4718521 w 13558941"/>
              <a:gd name="connsiteY6086" fmla="*/ 168020 h 1154859"/>
              <a:gd name="connsiteX6087" fmla="*/ 4718521 w 13558941"/>
              <a:gd name="connsiteY6087" fmla="*/ 164411 h 1154859"/>
              <a:gd name="connsiteX6088" fmla="*/ 4693432 w 13558941"/>
              <a:gd name="connsiteY6088" fmla="*/ 160802 h 1154859"/>
              <a:gd name="connsiteX6089" fmla="*/ 4694507 w 13558941"/>
              <a:gd name="connsiteY6089" fmla="*/ 171629 h 1154859"/>
              <a:gd name="connsiteX6090" fmla="*/ 4271214 w 13558941"/>
              <a:gd name="connsiteY6090" fmla="*/ 171428 h 1154859"/>
              <a:gd name="connsiteX6091" fmla="*/ 4271214 w 13558941"/>
              <a:gd name="connsiteY6091" fmla="*/ 170225 h 1154859"/>
              <a:gd name="connsiteX6092" fmla="*/ 4270497 w 13558941"/>
              <a:gd name="connsiteY6092" fmla="*/ 170026 h 1154859"/>
              <a:gd name="connsiteX6093" fmla="*/ 4266196 w 13558941"/>
              <a:gd name="connsiteY6093" fmla="*/ 170627 h 1154859"/>
              <a:gd name="connsiteX6094" fmla="*/ 4271214 w 13558941"/>
              <a:gd name="connsiteY6094" fmla="*/ 171428 h 1154859"/>
              <a:gd name="connsiteX6095" fmla="*/ 4280533 w 13558941"/>
              <a:gd name="connsiteY6095" fmla="*/ 171428 h 1154859"/>
              <a:gd name="connsiteX6096" fmla="*/ 4285909 w 13558941"/>
              <a:gd name="connsiteY6096" fmla="*/ 170626 h 1154859"/>
              <a:gd name="connsiteX6097" fmla="*/ 4280533 w 13558941"/>
              <a:gd name="connsiteY6097" fmla="*/ 169825 h 1154859"/>
              <a:gd name="connsiteX6098" fmla="*/ 4280533 w 13558941"/>
              <a:gd name="connsiteY6098" fmla="*/ 171429 h 1154859"/>
              <a:gd name="connsiteX6099" fmla="*/ 4280533 w 13558941"/>
              <a:gd name="connsiteY6099" fmla="*/ 171428 h 1154859"/>
              <a:gd name="connsiteX6100" fmla="*/ 4412073 w 13558941"/>
              <a:gd name="connsiteY6100" fmla="*/ 170827 h 1154859"/>
              <a:gd name="connsiteX6101" fmla="*/ 4418883 w 13558941"/>
              <a:gd name="connsiteY6101" fmla="*/ 169825 h 1154859"/>
              <a:gd name="connsiteX6102" fmla="*/ 4418883 w 13558941"/>
              <a:gd name="connsiteY6102" fmla="*/ 166416 h 1154859"/>
              <a:gd name="connsiteX6103" fmla="*/ 4412431 w 13558941"/>
              <a:gd name="connsiteY6103" fmla="*/ 165414 h 1154859"/>
              <a:gd name="connsiteX6104" fmla="*/ 4405263 w 13558941"/>
              <a:gd name="connsiteY6104" fmla="*/ 166617 h 1154859"/>
              <a:gd name="connsiteX6105" fmla="*/ 4405263 w 13558941"/>
              <a:gd name="connsiteY6105" fmla="*/ 169825 h 1154859"/>
              <a:gd name="connsiteX6106" fmla="*/ 4412073 w 13558941"/>
              <a:gd name="connsiteY6106" fmla="*/ 170827 h 1154859"/>
              <a:gd name="connsiteX6107" fmla="*/ 4265479 w 13558941"/>
              <a:gd name="connsiteY6107" fmla="*/ 170426 h 1154859"/>
              <a:gd name="connsiteX6108" fmla="*/ 4269780 w 13558941"/>
              <a:gd name="connsiteY6108" fmla="*/ 169624 h 1154859"/>
              <a:gd name="connsiteX6109" fmla="*/ 4271214 w 13558941"/>
              <a:gd name="connsiteY6109" fmla="*/ 169424 h 1154859"/>
              <a:gd name="connsiteX6110" fmla="*/ 4271214 w 13558941"/>
              <a:gd name="connsiteY6110" fmla="*/ 168422 h 1154859"/>
              <a:gd name="connsiteX6111" fmla="*/ 4265121 w 13558941"/>
              <a:gd name="connsiteY6111" fmla="*/ 167620 h 1154859"/>
              <a:gd name="connsiteX6112" fmla="*/ 4265121 w 13558941"/>
              <a:gd name="connsiteY6112" fmla="*/ 168022 h 1154859"/>
              <a:gd name="connsiteX6113" fmla="*/ 4269780 w 13558941"/>
              <a:gd name="connsiteY6113" fmla="*/ 169626 h 1154859"/>
              <a:gd name="connsiteX6114" fmla="*/ 4265121 w 13558941"/>
              <a:gd name="connsiteY6114" fmla="*/ 168222 h 1154859"/>
              <a:gd name="connsiteX6115" fmla="*/ 4265478 w 13558941"/>
              <a:gd name="connsiteY6115" fmla="*/ 170428 h 1154859"/>
              <a:gd name="connsiteX6116" fmla="*/ 4265479 w 13558941"/>
              <a:gd name="connsiteY6116" fmla="*/ 170426 h 1154859"/>
              <a:gd name="connsiteX6117" fmla="*/ 4286626 w 13558941"/>
              <a:gd name="connsiteY6117" fmla="*/ 170426 h 1154859"/>
              <a:gd name="connsiteX6118" fmla="*/ 4286626 w 13558941"/>
              <a:gd name="connsiteY6118" fmla="*/ 167418 h 1154859"/>
              <a:gd name="connsiteX6119" fmla="*/ 4280533 w 13558941"/>
              <a:gd name="connsiteY6119" fmla="*/ 168421 h 1154859"/>
              <a:gd name="connsiteX6120" fmla="*/ 4280533 w 13558941"/>
              <a:gd name="connsiteY6120" fmla="*/ 169423 h 1154859"/>
              <a:gd name="connsiteX6121" fmla="*/ 4286626 w 13558941"/>
              <a:gd name="connsiteY6121" fmla="*/ 170426 h 1154859"/>
              <a:gd name="connsiteX6122" fmla="*/ 4404187 w 13558941"/>
              <a:gd name="connsiteY6122" fmla="*/ 169825 h 1154859"/>
              <a:gd name="connsiteX6123" fmla="*/ 4404187 w 13558941"/>
              <a:gd name="connsiteY6123" fmla="*/ 166617 h 1154859"/>
              <a:gd name="connsiteX6124" fmla="*/ 4394510 w 13558941"/>
              <a:gd name="connsiteY6124" fmla="*/ 168221 h 1154859"/>
              <a:gd name="connsiteX6125" fmla="*/ 4404187 w 13558941"/>
              <a:gd name="connsiteY6125" fmla="*/ 169825 h 1154859"/>
              <a:gd name="connsiteX6126" fmla="*/ 4419958 w 13558941"/>
              <a:gd name="connsiteY6126" fmla="*/ 169625 h 1154859"/>
              <a:gd name="connsiteX6127" fmla="*/ 4430352 w 13558941"/>
              <a:gd name="connsiteY6127" fmla="*/ 168222 h 1154859"/>
              <a:gd name="connsiteX6128" fmla="*/ 4419958 w 13558941"/>
              <a:gd name="connsiteY6128" fmla="*/ 166618 h 1154859"/>
              <a:gd name="connsiteX6129" fmla="*/ 4419958 w 13558941"/>
              <a:gd name="connsiteY6129" fmla="*/ 169625 h 1154859"/>
              <a:gd name="connsiteX6130" fmla="*/ 4271931 w 13558941"/>
              <a:gd name="connsiteY6130" fmla="*/ 169426 h 1154859"/>
              <a:gd name="connsiteX6131" fmla="*/ 4274440 w 13558941"/>
              <a:gd name="connsiteY6131" fmla="*/ 169024 h 1154859"/>
              <a:gd name="connsiteX6132" fmla="*/ 4271931 w 13558941"/>
              <a:gd name="connsiteY6132" fmla="*/ 168623 h 1154859"/>
              <a:gd name="connsiteX6133" fmla="*/ 4271931 w 13558941"/>
              <a:gd name="connsiteY6133" fmla="*/ 169424 h 1154859"/>
              <a:gd name="connsiteX6134" fmla="*/ 4271931 w 13558941"/>
              <a:gd name="connsiteY6134" fmla="*/ 169426 h 1154859"/>
              <a:gd name="connsiteX6135" fmla="*/ 4279816 w 13558941"/>
              <a:gd name="connsiteY6135" fmla="*/ 169426 h 1154859"/>
              <a:gd name="connsiteX6136" fmla="*/ 4279816 w 13558941"/>
              <a:gd name="connsiteY6136" fmla="*/ 168624 h 1154859"/>
              <a:gd name="connsiteX6137" fmla="*/ 4276949 w 13558941"/>
              <a:gd name="connsiteY6137" fmla="*/ 169025 h 1154859"/>
              <a:gd name="connsiteX6138" fmla="*/ 4279816 w 13558941"/>
              <a:gd name="connsiteY6138" fmla="*/ 169427 h 1154859"/>
              <a:gd name="connsiteX6139" fmla="*/ 4279816 w 13558941"/>
              <a:gd name="connsiteY6139" fmla="*/ 169426 h 1154859"/>
              <a:gd name="connsiteX6140" fmla="*/ 4275873 w 13558941"/>
              <a:gd name="connsiteY6140" fmla="*/ 168825 h 1154859"/>
              <a:gd name="connsiteX6141" fmla="*/ 4279816 w 13558941"/>
              <a:gd name="connsiteY6141" fmla="*/ 168224 h 1154859"/>
              <a:gd name="connsiteX6142" fmla="*/ 4279816 w 13558941"/>
              <a:gd name="connsiteY6142" fmla="*/ 166419 h 1154859"/>
              <a:gd name="connsiteX6143" fmla="*/ 4276232 w 13558941"/>
              <a:gd name="connsiteY6143" fmla="*/ 165818 h 1154859"/>
              <a:gd name="connsiteX6144" fmla="*/ 4271931 w 13558941"/>
              <a:gd name="connsiteY6144" fmla="*/ 166620 h 1154859"/>
              <a:gd name="connsiteX6145" fmla="*/ 4271931 w 13558941"/>
              <a:gd name="connsiteY6145" fmla="*/ 168224 h 1154859"/>
              <a:gd name="connsiteX6146" fmla="*/ 4275873 w 13558941"/>
              <a:gd name="connsiteY6146" fmla="*/ 168825 h 1154859"/>
              <a:gd name="connsiteX6147" fmla="*/ 5230703 w 13558941"/>
              <a:gd name="connsiteY6147" fmla="*/ 168224 h 1154859"/>
              <a:gd name="connsiteX6148" fmla="*/ 5231061 w 13558941"/>
              <a:gd name="connsiteY6148" fmla="*/ 168224 h 1154859"/>
              <a:gd name="connsiteX6149" fmla="*/ 5232495 w 13558941"/>
              <a:gd name="connsiteY6149" fmla="*/ 148174 h 1154859"/>
              <a:gd name="connsiteX6150" fmla="*/ 5187692 w 13558941"/>
              <a:gd name="connsiteY6150" fmla="*/ 154991 h 1154859"/>
              <a:gd name="connsiteX6151" fmla="*/ 5187692 w 13558941"/>
              <a:gd name="connsiteY6151" fmla="*/ 161607 h 1154859"/>
              <a:gd name="connsiteX6152" fmla="*/ 5230344 w 13558941"/>
              <a:gd name="connsiteY6152" fmla="*/ 168023 h 1154859"/>
              <a:gd name="connsiteX6153" fmla="*/ 5230702 w 13558941"/>
              <a:gd name="connsiteY6153" fmla="*/ 168223 h 1154859"/>
              <a:gd name="connsiteX6154" fmla="*/ 5230703 w 13558941"/>
              <a:gd name="connsiteY6154" fmla="*/ 168224 h 1154859"/>
              <a:gd name="connsiteX6155" fmla="*/ 4271214 w 13558941"/>
              <a:gd name="connsiteY6155" fmla="*/ 168024 h 1154859"/>
              <a:gd name="connsiteX6156" fmla="*/ 4271214 w 13558941"/>
              <a:gd name="connsiteY6156" fmla="*/ 166620 h 1154859"/>
              <a:gd name="connsiteX6157" fmla="*/ 4266554 w 13558941"/>
              <a:gd name="connsiteY6157" fmla="*/ 167422 h 1154859"/>
              <a:gd name="connsiteX6158" fmla="*/ 4271214 w 13558941"/>
              <a:gd name="connsiteY6158" fmla="*/ 168023 h 1154859"/>
              <a:gd name="connsiteX6159" fmla="*/ 4271214 w 13558941"/>
              <a:gd name="connsiteY6159" fmla="*/ 168024 h 1154859"/>
              <a:gd name="connsiteX6160" fmla="*/ 4280533 w 13558941"/>
              <a:gd name="connsiteY6160" fmla="*/ 168024 h 1154859"/>
              <a:gd name="connsiteX6161" fmla="*/ 4285551 w 13558941"/>
              <a:gd name="connsiteY6161" fmla="*/ 167222 h 1154859"/>
              <a:gd name="connsiteX6162" fmla="*/ 4280533 w 13558941"/>
              <a:gd name="connsiteY6162" fmla="*/ 166621 h 1154859"/>
              <a:gd name="connsiteX6163" fmla="*/ 4280533 w 13558941"/>
              <a:gd name="connsiteY6163" fmla="*/ 168025 h 1154859"/>
              <a:gd name="connsiteX6164" fmla="*/ 4280533 w 13558941"/>
              <a:gd name="connsiteY6164" fmla="*/ 168024 h 1154859"/>
              <a:gd name="connsiteX6165" fmla="*/ 4392718 w 13558941"/>
              <a:gd name="connsiteY6165" fmla="*/ 168024 h 1154859"/>
              <a:gd name="connsiteX6166" fmla="*/ 4404187 w 13558941"/>
              <a:gd name="connsiteY6166" fmla="*/ 166220 h 1154859"/>
              <a:gd name="connsiteX6167" fmla="*/ 4404187 w 13558941"/>
              <a:gd name="connsiteY6167" fmla="*/ 164215 h 1154859"/>
              <a:gd name="connsiteX6168" fmla="*/ 4392360 w 13558941"/>
              <a:gd name="connsiteY6168" fmla="*/ 162410 h 1154859"/>
              <a:gd name="connsiteX6169" fmla="*/ 4392718 w 13558941"/>
              <a:gd name="connsiteY6169" fmla="*/ 168024 h 1154859"/>
              <a:gd name="connsiteX6170" fmla="*/ 4431786 w 13558941"/>
              <a:gd name="connsiteY6170" fmla="*/ 167823 h 1154859"/>
              <a:gd name="connsiteX6171" fmla="*/ 4432144 w 13558941"/>
              <a:gd name="connsiteY6171" fmla="*/ 162410 h 1154859"/>
              <a:gd name="connsiteX6172" fmla="*/ 4419957 w 13558941"/>
              <a:gd name="connsiteY6172" fmla="*/ 164214 h 1154859"/>
              <a:gd name="connsiteX6173" fmla="*/ 4419957 w 13558941"/>
              <a:gd name="connsiteY6173" fmla="*/ 166019 h 1154859"/>
              <a:gd name="connsiteX6174" fmla="*/ 4431785 w 13558941"/>
              <a:gd name="connsiteY6174" fmla="*/ 167823 h 1154859"/>
              <a:gd name="connsiteX6175" fmla="*/ 4431786 w 13558941"/>
              <a:gd name="connsiteY6175" fmla="*/ 167823 h 1154859"/>
              <a:gd name="connsiteX6176" fmla="*/ 4720313 w 13558941"/>
              <a:gd name="connsiteY6176" fmla="*/ 167823 h 1154859"/>
              <a:gd name="connsiteX6177" fmla="*/ 4730349 w 13558941"/>
              <a:gd name="connsiteY6177" fmla="*/ 166219 h 1154859"/>
              <a:gd name="connsiteX6178" fmla="*/ 4720313 w 13558941"/>
              <a:gd name="connsiteY6178" fmla="*/ 164816 h 1154859"/>
              <a:gd name="connsiteX6179" fmla="*/ 4720313 w 13558941"/>
              <a:gd name="connsiteY6179" fmla="*/ 167823 h 1154859"/>
              <a:gd name="connsiteX6180" fmla="*/ 4748629 w 13558941"/>
              <a:gd name="connsiteY6180" fmla="*/ 167823 h 1154859"/>
              <a:gd name="connsiteX6181" fmla="*/ 4748629 w 13558941"/>
              <a:gd name="connsiteY6181" fmla="*/ 164615 h 1154859"/>
              <a:gd name="connsiteX6182" fmla="*/ 4737518 w 13558941"/>
              <a:gd name="connsiteY6182" fmla="*/ 166219 h 1154859"/>
              <a:gd name="connsiteX6183" fmla="*/ 4748629 w 13558941"/>
              <a:gd name="connsiteY6183" fmla="*/ 167823 h 1154859"/>
              <a:gd name="connsiteX6184" fmla="*/ 5090561 w 13558941"/>
              <a:gd name="connsiteY6184" fmla="*/ 167823 h 1154859"/>
              <a:gd name="connsiteX6185" fmla="*/ 5090919 w 13558941"/>
              <a:gd name="connsiteY6185" fmla="*/ 167823 h 1154859"/>
              <a:gd name="connsiteX6186" fmla="*/ 5091276 w 13558941"/>
              <a:gd name="connsiteY6186" fmla="*/ 167823 h 1154859"/>
              <a:gd name="connsiteX6187" fmla="*/ 5132853 w 13558941"/>
              <a:gd name="connsiteY6187" fmla="*/ 161407 h 1154859"/>
              <a:gd name="connsiteX6188" fmla="*/ 5132853 w 13558941"/>
              <a:gd name="connsiteY6188" fmla="*/ 154992 h 1154859"/>
              <a:gd name="connsiteX6189" fmla="*/ 5090560 w 13558941"/>
              <a:gd name="connsiteY6189" fmla="*/ 148375 h 1154859"/>
              <a:gd name="connsiteX6190" fmla="*/ 5090202 w 13558941"/>
              <a:gd name="connsiteY6190" fmla="*/ 148375 h 1154859"/>
              <a:gd name="connsiteX6191" fmla="*/ 5089844 w 13558941"/>
              <a:gd name="connsiteY6191" fmla="*/ 148175 h 1154859"/>
              <a:gd name="connsiteX6192" fmla="*/ 5089487 w 13558941"/>
              <a:gd name="connsiteY6192" fmla="*/ 147975 h 1154859"/>
              <a:gd name="connsiteX6193" fmla="*/ 5089487 w 13558941"/>
              <a:gd name="connsiteY6193" fmla="*/ 147776 h 1154859"/>
              <a:gd name="connsiteX6194" fmla="*/ 5089487 w 13558941"/>
              <a:gd name="connsiteY6194" fmla="*/ 147575 h 1154859"/>
              <a:gd name="connsiteX6195" fmla="*/ 5089487 w 13558941"/>
              <a:gd name="connsiteY6195" fmla="*/ 147375 h 1154859"/>
              <a:gd name="connsiteX6196" fmla="*/ 5089487 w 13558941"/>
              <a:gd name="connsiteY6196" fmla="*/ 147176 h 1154859"/>
              <a:gd name="connsiteX6197" fmla="*/ 5089844 w 13558941"/>
              <a:gd name="connsiteY6197" fmla="*/ 147176 h 1154859"/>
              <a:gd name="connsiteX6198" fmla="*/ 5089844 w 13558941"/>
              <a:gd name="connsiteY6198" fmla="*/ 146975 h 1154859"/>
              <a:gd name="connsiteX6199" fmla="*/ 5090202 w 13558941"/>
              <a:gd name="connsiteY6199" fmla="*/ 146975 h 1154859"/>
              <a:gd name="connsiteX6200" fmla="*/ 5090560 w 13558941"/>
              <a:gd name="connsiteY6200" fmla="*/ 146776 h 1154859"/>
              <a:gd name="connsiteX6201" fmla="*/ 5132495 w 13558941"/>
              <a:gd name="connsiteY6201" fmla="*/ 140159 h 1154859"/>
              <a:gd name="connsiteX6202" fmla="*/ 5132137 w 13558941"/>
              <a:gd name="connsiteY6202" fmla="*/ 132941 h 1154859"/>
              <a:gd name="connsiteX6203" fmla="*/ 5087335 w 13558941"/>
              <a:gd name="connsiteY6203" fmla="*/ 126325 h 1154859"/>
              <a:gd name="connsiteX6204" fmla="*/ 5090561 w 13558941"/>
              <a:gd name="connsiteY6204" fmla="*/ 167828 h 1154859"/>
              <a:gd name="connsiteX6205" fmla="*/ 5090561 w 13558941"/>
              <a:gd name="connsiteY6205" fmla="*/ 167823 h 1154859"/>
              <a:gd name="connsiteX6206" fmla="*/ 4265121 w 13558941"/>
              <a:gd name="connsiteY6206" fmla="*/ 167222 h 1154859"/>
              <a:gd name="connsiteX6207" fmla="*/ 4271214 w 13558941"/>
              <a:gd name="connsiteY6207" fmla="*/ 166220 h 1154859"/>
              <a:gd name="connsiteX6208" fmla="*/ 4271214 w 13558941"/>
              <a:gd name="connsiteY6208" fmla="*/ 165017 h 1154859"/>
              <a:gd name="connsiteX6209" fmla="*/ 4264762 w 13558941"/>
              <a:gd name="connsiteY6209" fmla="*/ 164215 h 1154859"/>
              <a:gd name="connsiteX6210" fmla="*/ 4265120 w 13558941"/>
              <a:gd name="connsiteY6210" fmla="*/ 167223 h 1154859"/>
              <a:gd name="connsiteX6211" fmla="*/ 4265121 w 13558941"/>
              <a:gd name="connsiteY6211" fmla="*/ 167222 h 1154859"/>
              <a:gd name="connsiteX6212" fmla="*/ 4286626 w 13558941"/>
              <a:gd name="connsiteY6212" fmla="*/ 167022 h 1154859"/>
              <a:gd name="connsiteX6213" fmla="*/ 4286984 w 13558941"/>
              <a:gd name="connsiteY6213" fmla="*/ 164215 h 1154859"/>
              <a:gd name="connsiteX6214" fmla="*/ 4280532 w 13558941"/>
              <a:gd name="connsiteY6214" fmla="*/ 165217 h 1154859"/>
              <a:gd name="connsiteX6215" fmla="*/ 4280532 w 13558941"/>
              <a:gd name="connsiteY6215" fmla="*/ 166220 h 1154859"/>
              <a:gd name="connsiteX6216" fmla="*/ 4286625 w 13558941"/>
              <a:gd name="connsiteY6216" fmla="*/ 167021 h 1154859"/>
              <a:gd name="connsiteX6217" fmla="*/ 4286626 w 13558941"/>
              <a:gd name="connsiteY6217" fmla="*/ 167022 h 1154859"/>
              <a:gd name="connsiteX6218" fmla="*/ 4271931 w 13558941"/>
              <a:gd name="connsiteY6218" fmla="*/ 166220 h 1154859"/>
              <a:gd name="connsiteX6219" fmla="*/ 4275157 w 13558941"/>
              <a:gd name="connsiteY6219" fmla="*/ 165619 h 1154859"/>
              <a:gd name="connsiteX6220" fmla="*/ 4271931 w 13558941"/>
              <a:gd name="connsiteY6220" fmla="*/ 165217 h 1154859"/>
              <a:gd name="connsiteX6221" fmla="*/ 4271931 w 13558941"/>
              <a:gd name="connsiteY6221" fmla="*/ 166220 h 1154859"/>
              <a:gd name="connsiteX6222" fmla="*/ 4279816 w 13558941"/>
              <a:gd name="connsiteY6222" fmla="*/ 166020 h 1154859"/>
              <a:gd name="connsiteX6223" fmla="*/ 4279816 w 13558941"/>
              <a:gd name="connsiteY6223" fmla="*/ 165419 h 1154859"/>
              <a:gd name="connsiteX6224" fmla="*/ 4277307 w 13558941"/>
              <a:gd name="connsiteY6224" fmla="*/ 165620 h 1154859"/>
              <a:gd name="connsiteX6225" fmla="*/ 4279816 w 13558941"/>
              <a:gd name="connsiteY6225" fmla="*/ 166021 h 1154859"/>
              <a:gd name="connsiteX6226" fmla="*/ 4279816 w 13558941"/>
              <a:gd name="connsiteY6226" fmla="*/ 166020 h 1154859"/>
              <a:gd name="connsiteX6227" fmla="*/ 4405263 w 13558941"/>
              <a:gd name="connsiteY6227" fmla="*/ 166020 h 1154859"/>
              <a:gd name="connsiteX6228" fmla="*/ 4410997 w 13558941"/>
              <a:gd name="connsiteY6228" fmla="*/ 165219 h 1154859"/>
              <a:gd name="connsiteX6229" fmla="*/ 4404904 w 13558941"/>
              <a:gd name="connsiteY6229" fmla="*/ 164216 h 1154859"/>
              <a:gd name="connsiteX6230" fmla="*/ 4405262 w 13558941"/>
              <a:gd name="connsiteY6230" fmla="*/ 166021 h 1154859"/>
              <a:gd name="connsiteX6231" fmla="*/ 4405263 w 13558941"/>
              <a:gd name="connsiteY6231" fmla="*/ 166020 h 1154859"/>
              <a:gd name="connsiteX6232" fmla="*/ 4418883 w 13558941"/>
              <a:gd name="connsiteY6232" fmla="*/ 165820 h 1154859"/>
              <a:gd name="connsiteX6233" fmla="*/ 4418883 w 13558941"/>
              <a:gd name="connsiteY6233" fmla="*/ 164416 h 1154859"/>
              <a:gd name="connsiteX6234" fmla="*/ 4414223 w 13558941"/>
              <a:gd name="connsiteY6234" fmla="*/ 165218 h 1154859"/>
              <a:gd name="connsiteX6235" fmla="*/ 4418883 w 13558941"/>
              <a:gd name="connsiteY6235" fmla="*/ 165819 h 1154859"/>
              <a:gd name="connsiteX6236" fmla="*/ 4418883 w 13558941"/>
              <a:gd name="connsiteY6236" fmla="*/ 165820 h 1154859"/>
              <a:gd name="connsiteX6237" fmla="*/ 4276232 w 13558941"/>
              <a:gd name="connsiteY6237" fmla="*/ 165619 h 1154859"/>
              <a:gd name="connsiteX6238" fmla="*/ 4279816 w 13558941"/>
              <a:gd name="connsiteY6238" fmla="*/ 165018 h 1154859"/>
              <a:gd name="connsiteX6239" fmla="*/ 4279816 w 13558941"/>
              <a:gd name="connsiteY6239" fmla="*/ 163013 h 1154859"/>
              <a:gd name="connsiteX6240" fmla="*/ 4275873 w 13558941"/>
              <a:gd name="connsiteY6240" fmla="*/ 162412 h 1154859"/>
              <a:gd name="connsiteX6241" fmla="*/ 4271931 w 13558941"/>
              <a:gd name="connsiteY6241" fmla="*/ 163013 h 1154859"/>
              <a:gd name="connsiteX6242" fmla="*/ 4271931 w 13558941"/>
              <a:gd name="connsiteY6242" fmla="*/ 164817 h 1154859"/>
              <a:gd name="connsiteX6243" fmla="*/ 4276232 w 13558941"/>
              <a:gd name="connsiteY6243" fmla="*/ 165619 h 1154859"/>
              <a:gd name="connsiteX6244" fmla="*/ 4733933 w 13558941"/>
              <a:gd name="connsiteY6244" fmla="*/ 165619 h 1154859"/>
              <a:gd name="connsiteX6245" fmla="*/ 4748629 w 13558941"/>
              <a:gd name="connsiteY6245" fmla="*/ 163413 h 1154859"/>
              <a:gd name="connsiteX6246" fmla="*/ 4748987 w 13558941"/>
              <a:gd name="connsiteY6246" fmla="*/ 156396 h 1154859"/>
              <a:gd name="connsiteX6247" fmla="*/ 4735367 w 13558941"/>
              <a:gd name="connsiteY6247" fmla="*/ 154391 h 1154859"/>
              <a:gd name="connsiteX6248" fmla="*/ 4719955 w 13558941"/>
              <a:gd name="connsiteY6248" fmla="*/ 156597 h 1154859"/>
              <a:gd name="connsiteX6249" fmla="*/ 4720312 w 13558941"/>
              <a:gd name="connsiteY6249" fmla="*/ 163814 h 1154859"/>
              <a:gd name="connsiteX6250" fmla="*/ 4733932 w 13558941"/>
              <a:gd name="connsiteY6250" fmla="*/ 165619 h 1154859"/>
              <a:gd name="connsiteX6251" fmla="*/ 4733933 w 13558941"/>
              <a:gd name="connsiteY6251" fmla="*/ 165619 h 1154859"/>
              <a:gd name="connsiteX6252" fmla="*/ 4271214 w 13558941"/>
              <a:gd name="connsiteY6252" fmla="*/ 164817 h 1154859"/>
              <a:gd name="connsiteX6253" fmla="*/ 4271214 w 13558941"/>
              <a:gd name="connsiteY6253" fmla="*/ 163213 h 1154859"/>
              <a:gd name="connsiteX6254" fmla="*/ 4265838 w 13558941"/>
              <a:gd name="connsiteY6254" fmla="*/ 164015 h 1154859"/>
              <a:gd name="connsiteX6255" fmla="*/ 4271214 w 13558941"/>
              <a:gd name="connsiteY6255" fmla="*/ 164817 h 1154859"/>
              <a:gd name="connsiteX6256" fmla="*/ 4280533 w 13558941"/>
              <a:gd name="connsiteY6256" fmla="*/ 164817 h 1154859"/>
              <a:gd name="connsiteX6257" fmla="*/ 4285909 w 13558941"/>
              <a:gd name="connsiteY6257" fmla="*/ 164015 h 1154859"/>
              <a:gd name="connsiteX6258" fmla="*/ 4280533 w 13558941"/>
              <a:gd name="connsiteY6258" fmla="*/ 163214 h 1154859"/>
              <a:gd name="connsiteX6259" fmla="*/ 4280533 w 13558941"/>
              <a:gd name="connsiteY6259" fmla="*/ 164818 h 1154859"/>
              <a:gd name="connsiteX6260" fmla="*/ 4280533 w 13558941"/>
              <a:gd name="connsiteY6260" fmla="*/ 164817 h 1154859"/>
              <a:gd name="connsiteX6261" fmla="*/ 4412431 w 13558941"/>
              <a:gd name="connsiteY6261" fmla="*/ 164817 h 1154859"/>
              <a:gd name="connsiteX6262" fmla="*/ 4418883 w 13558941"/>
              <a:gd name="connsiteY6262" fmla="*/ 163815 h 1154859"/>
              <a:gd name="connsiteX6263" fmla="*/ 4418883 w 13558941"/>
              <a:gd name="connsiteY6263" fmla="*/ 160406 h 1154859"/>
              <a:gd name="connsiteX6264" fmla="*/ 4411714 w 13558941"/>
              <a:gd name="connsiteY6264" fmla="*/ 159203 h 1154859"/>
              <a:gd name="connsiteX6265" fmla="*/ 4404904 w 13558941"/>
              <a:gd name="connsiteY6265" fmla="*/ 160206 h 1154859"/>
              <a:gd name="connsiteX6266" fmla="*/ 4404904 w 13558941"/>
              <a:gd name="connsiteY6266" fmla="*/ 163815 h 1154859"/>
              <a:gd name="connsiteX6267" fmla="*/ 4412431 w 13558941"/>
              <a:gd name="connsiteY6267" fmla="*/ 164817 h 1154859"/>
              <a:gd name="connsiteX6268" fmla="*/ 4264762 w 13558941"/>
              <a:gd name="connsiteY6268" fmla="*/ 163815 h 1154859"/>
              <a:gd name="connsiteX6269" fmla="*/ 4271214 w 13558941"/>
              <a:gd name="connsiteY6269" fmla="*/ 162812 h 1154859"/>
              <a:gd name="connsiteX6270" fmla="*/ 4271214 w 13558941"/>
              <a:gd name="connsiteY6270" fmla="*/ 161810 h 1154859"/>
              <a:gd name="connsiteX6271" fmla="*/ 4264762 w 13558941"/>
              <a:gd name="connsiteY6271" fmla="*/ 160808 h 1154859"/>
              <a:gd name="connsiteX6272" fmla="*/ 4264762 w 13558941"/>
              <a:gd name="connsiteY6272" fmla="*/ 163815 h 1154859"/>
              <a:gd name="connsiteX6273" fmla="*/ 4286984 w 13558941"/>
              <a:gd name="connsiteY6273" fmla="*/ 163815 h 1154859"/>
              <a:gd name="connsiteX6274" fmla="*/ 4286984 w 13558941"/>
              <a:gd name="connsiteY6274" fmla="*/ 160807 h 1154859"/>
              <a:gd name="connsiteX6275" fmla="*/ 4280533 w 13558941"/>
              <a:gd name="connsiteY6275" fmla="*/ 161810 h 1154859"/>
              <a:gd name="connsiteX6276" fmla="*/ 4280533 w 13558941"/>
              <a:gd name="connsiteY6276" fmla="*/ 162812 h 1154859"/>
              <a:gd name="connsiteX6277" fmla="*/ 4286984 w 13558941"/>
              <a:gd name="connsiteY6277" fmla="*/ 163815 h 1154859"/>
              <a:gd name="connsiteX6278" fmla="*/ 4419958 w 13558941"/>
              <a:gd name="connsiteY6278" fmla="*/ 163815 h 1154859"/>
              <a:gd name="connsiteX6279" fmla="*/ 4430710 w 13558941"/>
              <a:gd name="connsiteY6279" fmla="*/ 162211 h 1154859"/>
              <a:gd name="connsiteX6280" fmla="*/ 4419958 w 13558941"/>
              <a:gd name="connsiteY6280" fmla="*/ 160406 h 1154859"/>
              <a:gd name="connsiteX6281" fmla="*/ 4419958 w 13558941"/>
              <a:gd name="connsiteY6281" fmla="*/ 163815 h 1154859"/>
              <a:gd name="connsiteX6282" fmla="*/ 4404187 w 13558941"/>
              <a:gd name="connsiteY6282" fmla="*/ 163615 h 1154859"/>
              <a:gd name="connsiteX6283" fmla="*/ 4404187 w 13558941"/>
              <a:gd name="connsiteY6283" fmla="*/ 160407 h 1154859"/>
              <a:gd name="connsiteX6284" fmla="*/ 4393793 w 13558941"/>
              <a:gd name="connsiteY6284" fmla="*/ 162011 h 1154859"/>
              <a:gd name="connsiteX6285" fmla="*/ 4404187 w 13558941"/>
              <a:gd name="connsiteY6285" fmla="*/ 163615 h 1154859"/>
              <a:gd name="connsiteX6286" fmla="*/ 4718521 w 13558941"/>
              <a:gd name="connsiteY6286" fmla="*/ 163416 h 1154859"/>
              <a:gd name="connsiteX6287" fmla="*/ 4718164 w 13558941"/>
              <a:gd name="connsiteY6287" fmla="*/ 156799 h 1154859"/>
              <a:gd name="connsiteX6288" fmla="*/ 4696658 w 13558941"/>
              <a:gd name="connsiteY6288" fmla="*/ 160208 h 1154859"/>
              <a:gd name="connsiteX6289" fmla="*/ 4718522 w 13558941"/>
              <a:gd name="connsiteY6289" fmla="*/ 163416 h 1154859"/>
              <a:gd name="connsiteX6290" fmla="*/ 4718521 w 13558941"/>
              <a:gd name="connsiteY6290" fmla="*/ 163416 h 1154859"/>
              <a:gd name="connsiteX6291" fmla="*/ 4750779 w 13558941"/>
              <a:gd name="connsiteY6291" fmla="*/ 163216 h 1154859"/>
              <a:gd name="connsiteX6292" fmla="*/ 4772284 w 13558941"/>
              <a:gd name="connsiteY6292" fmla="*/ 160008 h 1154859"/>
              <a:gd name="connsiteX6293" fmla="*/ 4750779 w 13558941"/>
              <a:gd name="connsiteY6293" fmla="*/ 156600 h 1154859"/>
              <a:gd name="connsiteX6294" fmla="*/ 4750779 w 13558941"/>
              <a:gd name="connsiteY6294" fmla="*/ 163216 h 1154859"/>
              <a:gd name="connsiteX6295" fmla="*/ 4151502 w 13558941"/>
              <a:gd name="connsiteY6295" fmla="*/ 163015 h 1154859"/>
              <a:gd name="connsiteX6296" fmla="*/ 4163688 w 13558941"/>
              <a:gd name="connsiteY6296" fmla="*/ 163015 h 1154859"/>
              <a:gd name="connsiteX6297" fmla="*/ 4163688 w 13558941"/>
              <a:gd name="connsiteY6297" fmla="*/ 162414 h 1154859"/>
              <a:gd name="connsiteX6298" fmla="*/ 4164046 w 13558941"/>
              <a:gd name="connsiteY6298" fmla="*/ 163015 h 1154859"/>
              <a:gd name="connsiteX6299" fmla="*/ 4170497 w 13558941"/>
              <a:gd name="connsiteY6299" fmla="*/ 163015 h 1154859"/>
              <a:gd name="connsiteX6300" fmla="*/ 4170497 w 13558941"/>
              <a:gd name="connsiteY6300" fmla="*/ 162414 h 1154859"/>
              <a:gd name="connsiteX6301" fmla="*/ 4163687 w 13558941"/>
              <a:gd name="connsiteY6301" fmla="*/ 162414 h 1154859"/>
              <a:gd name="connsiteX6302" fmla="*/ 4163687 w 13558941"/>
              <a:gd name="connsiteY6302" fmla="*/ 162214 h 1154859"/>
              <a:gd name="connsiteX6303" fmla="*/ 4164045 w 13558941"/>
              <a:gd name="connsiteY6303" fmla="*/ 162214 h 1154859"/>
              <a:gd name="connsiteX6304" fmla="*/ 4169063 w 13558941"/>
              <a:gd name="connsiteY6304" fmla="*/ 162214 h 1154859"/>
              <a:gd name="connsiteX6305" fmla="*/ 4163328 w 13558941"/>
              <a:gd name="connsiteY6305" fmla="*/ 161412 h 1154859"/>
              <a:gd name="connsiteX6306" fmla="*/ 4163328 w 13558941"/>
              <a:gd name="connsiteY6306" fmla="*/ 161212 h 1154859"/>
              <a:gd name="connsiteX6307" fmla="*/ 4170855 w 13558941"/>
              <a:gd name="connsiteY6307" fmla="*/ 161212 h 1154859"/>
              <a:gd name="connsiteX6308" fmla="*/ 4171213 w 13558941"/>
              <a:gd name="connsiteY6308" fmla="*/ 160611 h 1154859"/>
              <a:gd name="connsiteX6309" fmla="*/ 4170855 w 13558941"/>
              <a:gd name="connsiteY6309" fmla="*/ 160611 h 1154859"/>
              <a:gd name="connsiteX6310" fmla="*/ 4162970 w 13558941"/>
              <a:gd name="connsiteY6310" fmla="*/ 160611 h 1154859"/>
              <a:gd name="connsiteX6311" fmla="*/ 4162612 w 13558941"/>
              <a:gd name="connsiteY6311" fmla="*/ 160611 h 1154859"/>
              <a:gd name="connsiteX6312" fmla="*/ 4162254 w 13558941"/>
              <a:gd name="connsiteY6312" fmla="*/ 160611 h 1154859"/>
              <a:gd name="connsiteX6313" fmla="*/ 4155803 w 13558941"/>
              <a:gd name="connsiteY6313" fmla="*/ 159810 h 1154859"/>
              <a:gd name="connsiteX6314" fmla="*/ 4162254 w 13558941"/>
              <a:gd name="connsiteY6314" fmla="*/ 160411 h 1154859"/>
              <a:gd name="connsiteX6315" fmla="*/ 4162612 w 13558941"/>
              <a:gd name="connsiteY6315" fmla="*/ 160411 h 1154859"/>
              <a:gd name="connsiteX6316" fmla="*/ 4162612 w 13558941"/>
              <a:gd name="connsiteY6316" fmla="*/ 160009 h 1154859"/>
              <a:gd name="connsiteX6317" fmla="*/ 4162254 w 13558941"/>
              <a:gd name="connsiteY6317" fmla="*/ 156801 h 1154859"/>
              <a:gd name="connsiteX6318" fmla="*/ 4161180 w 13558941"/>
              <a:gd name="connsiteY6318" fmla="*/ 156801 h 1154859"/>
              <a:gd name="connsiteX6319" fmla="*/ 4152219 w 13558941"/>
              <a:gd name="connsiteY6319" fmla="*/ 156801 h 1154859"/>
              <a:gd name="connsiteX6320" fmla="*/ 4157595 w 13558941"/>
              <a:gd name="connsiteY6320" fmla="*/ 158606 h 1154859"/>
              <a:gd name="connsiteX6321" fmla="*/ 4151502 w 13558941"/>
              <a:gd name="connsiteY6321" fmla="*/ 156801 h 1154859"/>
              <a:gd name="connsiteX6322" fmla="*/ 4150069 w 13558941"/>
              <a:gd name="connsiteY6322" fmla="*/ 156801 h 1154859"/>
              <a:gd name="connsiteX6323" fmla="*/ 4150069 w 13558941"/>
              <a:gd name="connsiteY6323" fmla="*/ 157001 h 1154859"/>
              <a:gd name="connsiteX6324" fmla="*/ 4146843 w 13558941"/>
              <a:gd name="connsiteY6324" fmla="*/ 158805 h 1154859"/>
              <a:gd name="connsiteX6325" fmla="*/ 4146126 w 13558941"/>
              <a:gd name="connsiteY6325" fmla="*/ 158805 h 1154859"/>
              <a:gd name="connsiteX6326" fmla="*/ 4142900 w 13558941"/>
              <a:gd name="connsiteY6326" fmla="*/ 157001 h 1154859"/>
              <a:gd name="connsiteX6327" fmla="*/ 4140750 w 13558941"/>
              <a:gd name="connsiteY6327" fmla="*/ 158003 h 1154859"/>
              <a:gd name="connsiteX6328" fmla="*/ 4142542 w 13558941"/>
              <a:gd name="connsiteY6328" fmla="*/ 156800 h 1154859"/>
              <a:gd name="connsiteX6329" fmla="*/ 4138599 w 13558941"/>
              <a:gd name="connsiteY6329" fmla="*/ 156800 h 1154859"/>
              <a:gd name="connsiteX6330" fmla="*/ 4138241 w 13558941"/>
              <a:gd name="connsiteY6330" fmla="*/ 156800 h 1154859"/>
              <a:gd name="connsiteX6331" fmla="*/ 4133940 w 13558941"/>
              <a:gd name="connsiteY6331" fmla="*/ 156800 h 1154859"/>
              <a:gd name="connsiteX6332" fmla="*/ 4151503 w 13558941"/>
              <a:gd name="connsiteY6332" fmla="*/ 163016 h 1154859"/>
              <a:gd name="connsiteX6333" fmla="*/ 4151502 w 13558941"/>
              <a:gd name="connsiteY6333" fmla="*/ 163015 h 1154859"/>
              <a:gd name="connsiteX6334" fmla="*/ 4157595 w 13558941"/>
              <a:gd name="connsiteY6334" fmla="*/ 158604 h 1154859"/>
              <a:gd name="connsiteX6335" fmla="*/ 4155803 w 13558941"/>
              <a:gd name="connsiteY6335" fmla="*/ 159808 h 1154859"/>
              <a:gd name="connsiteX6336" fmla="*/ 4155445 w 13558941"/>
              <a:gd name="connsiteY6336" fmla="*/ 159608 h 1154859"/>
              <a:gd name="connsiteX6337" fmla="*/ 4157595 w 13558941"/>
              <a:gd name="connsiteY6337" fmla="*/ 158605 h 1154859"/>
              <a:gd name="connsiteX6338" fmla="*/ 4157595 w 13558941"/>
              <a:gd name="connsiteY6338" fmla="*/ 158604 h 1154859"/>
              <a:gd name="connsiteX6339" fmla="*/ 4271572 w 13558941"/>
              <a:gd name="connsiteY6339" fmla="*/ 162815 h 1154859"/>
              <a:gd name="connsiteX6340" fmla="*/ 4274440 w 13558941"/>
              <a:gd name="connsiteY6340" fmla="*/ 162214 h 1154859"/>
              <a:gd name="connsiteX6341" fmla="*/ 4271572 w 13558941"/>
              <a:gd name="connsiteY6341" fmla="*/ 161812 h 1154859"/>
              <a:gd name="connsiteX6342" fmla="*/ 4271572 w 13558941"/>
              <a:gd name="connsiteY6342" fmla="*/ 162815 h 1154859"/>
              <a:gd name="connsiteX6343" fmla="*/ 4279816 w 13558941"/>
              <a:gd name="connsiteY6343" fmla="*/ 162815 h 1154859"/>
              <a:gd name="connsiteX6344" fmla="*/ 4279816 w 13558941"/>
              <a:gd name="connsiteY6344" fmla="*/ 161812 h 1154859"/>
              <a:gd name="connsiteX6345" fmla="*/ 4276949 w 13558941"/>
              <a:gd name="connsiteY6345" fmla="*/ 162214 h 1154859"/>
              <a:gd name="connsiteX6346" fmla="*/ 4279816 w 13558941"/>
              <a:gd name="connsiteY6346" fmla="*/ 162815 h 1154859"/>
              <a:gd name="connsiteX6347" fmla="*/ 4170498 w 13558941"/>
              <a:gd name="connsiteY6347" fmla="*/ 162214 h 1154859"/>
              <a:gd name="connsiteX6348" fmla="*/ 4170856 w 13558941"/>
              <a:gd name="connsiteY6348" fmla="*/ 161412 h 1154859"/>
              <a:gd name="connsiteX6349" fmla="*/ 4164763 w 13558941"/>
              <a:gd name="connsiteY6349" fmla="*/ 161412 h 1154859"/>
              <a:gd name="connsiteX6350" fmla="*/ 4170497 w 13558941"/>
              <a:gd name="connsiteY6350" fmla="*/ 162214 h 1154859"/>
              <a:gd name="connsiteX6351" fmla="*/ 4170498 w 13558941"/>
              <a:gd name="connsiteY6351" fmla="*/ 162214 h 1154859"/>
              <a:gd name="connsiteX6352" fmla="*/ 4275873 w 13558941"/>
              <a:gd name="connsiteY6352" fmla="*/ 162214 h 1154859"/>
              <a:gd name="connsiteX6353" fmla="*/ 4279816 w 13558941"/>
              <a:gd name="connsiteY6353" fmla="*/ 161412 h 1154859"/>
              <a:gd name="connsiteX6354" fmla="*/ 4279816 w 13558941"/>
              <a:gd name="connsiteY6354" fmla="*/ 159608 h 1154859"/>
              <a:gd name="connsiteX6355" fmla="*/ 4276232 w 13558941"/>
              <a:gd name="connsiteY6355" fmla="*/ 159206 h 1154859"/>
              <a:gd name="connsiteX6356" fmla="*/ 4271572 w 13558941"/>
              <a:gd name="connsiteY6356" fmla="*/ 159807 h 1154859"/>
              <a:gd name="connsiteX6357" fmla="*/ 4271572 w 13558941"/>
              <a:gd name="connsiteY6357" fmla="*/ 161411 h 1154859"/>
              <a:gd name="connsiteX6358" fmla="*/ 4275873 w 13558941"/>
              <a:gd name="connsiteY6358" fmla="*/ 162213 h 1154859"/>
              <a:gd name="connsiteX6359" fmla="*/ 4275873 w 13558941"/>
              <a:gd name="connsiteY6359" fmla="*/ 162214 h 1154859"/>
              <a:gd name="connsiteX6360" fmla="*/ 4432144 w 13558941"/>
              <a:gd name="connsiteY6360" fmla="*/ 161812 h 1154859"/>
              <a:gd name="connsiteX6361" fmla="*/ 4432502 w 13558941"/>
              <a:gd name="connsiteY6361" fmla="*/ 156198 h 1154859"/>
              <a:gd name="connsiteX6362" fmla="*/ 4419957 w 13558941"/>
              <a:gd name="connsiteY6362" fmla="*/ 158003 h 1154859"/>
              <a:gd name="connsiteX6363" fmla="*/ 4419957 w 13558941"/>
              <a:gd name="connsiteY6363" fmla="*/ 160008 h 1154859"/>
              <a:gd name="connsiteX6364" fmla="*/ 4432144 w 13558941"/>
              <a:gd name="connsiteY6364" fmla="*/ 161812 h 1154859"/>
              <a:gd name="connsiteX6365" fmla="*/ 4392360 w 13558941"/>
              <a:gd name="connsiteY6365" fmla="*/ 161612 h 1154859"/>
              <a:gd name="connsiteX6366" fmla="*/ 4404187 w 13558941"/>
              <a:gd name="connsiteY6366" fmla="*/ 159807 h 1154859"/>
              <a:gd name="connsiteX6367" fmla="*/ 4404187 w 13558941"/>
              <a:gd name="connsiteY6367" fmla="*/ 158003 h 1154859"/>
              <a:gd name="connsiteX6368" fmla="*/ 4392001 w 13558941"/>
              <a:gd name="connsiteY6368" fmla="*/ 156198 h 1154859"/>
              <a:gd name="connsiteX6369" fmla="*/ 4392359 w 13558941"/>
              <a:gd name="connsiteY6369" fmla="*/ 161612 h 1154859"/>
              <a:gd name="connsiteX6370" fmla="*/ 4392360 w 13558941"/>
              <a:gd name="connsiteY6370" fmla="*/ 161612 h 1154859"/>
              <a:gd name="connsiteX6371" fmla="*/ 4271214 w 13558941"/>
              <a:gd name="connsiteY6371" fmla="*/ 161412 h 1154859"/>
              <a:gd name="connsiteX6372" fmla="*/ 4270856 w 13558941"/>
              <a:gd name="connsiteY6372" fmla="*/ 159808 h 1154859"/>
              <a:gd name="connsiteX6373" fmla="*/ 4266197 w 13558941"/>
              <a:gd name="connsiteY6373" fmla="*/ 160610 h 1154859"/>
              <a:gd name="connsiteX6374" fmla="*/ 4271214 w 13558941"/>
              <a:gd name="connsiteY6374" fmla="*/ 161412 h 1154859"/>
              <a:gd name="connsiteX6375" fmla="*/ 4280533 w 13558941"/>
              <a:gd name="connsiteY6375" fmla="*/ 161412 h 1154859"/>
              <a:gd name="connsiteX6376" fmla="*/ 4285909 w 13558941"/>
              <a:gd name="connsiteY6376" fmla="*/ 160610 h 1154859"/>
              <a:gd name="connsiteX6377" fmla="*/ 4280533 w 13558941"/>
              <a:gd name="connsiteY6377" fmla="*/ 159809 h 1154859"/>
              <a:gd name="connsiteX6378" fmla="*/ 4280533 w 13558941"/>
              <a:gd name="connsiteY6378" fmla="*/ 161413 h 1154859"/>
              <a:gd name="connsiteX6379" fmla="*/ 4280533 w 13558941"/>
              <a:gd name="connsiteY6379" fmla="*/ 161412 h 1154859"/>
              <a:gd name="connsiteX6380" fmla="*/ 5184467 w 13558941"/>
              <a:gd name="connsiteY6380" fmla="*/ 161011 h 1154859"/>
              <a:gd name="connsiteX6381" fmla="*/ 5184467 w 13558941"/>
              <a:gd name="connsiteY6381" fmla="*/ 155397 h 1154859"/>
              <a:gd name="connsiteX6382" fmla="*/ 5166187 w 13558941"/>
              <a:gd name="connsiteY6382" fmla="*/ 158404 h 1154859"/>
              <a:gd name="connsiteX6383" fmla="*/ 5184467 w 13558941"/>
              <a:gd name="connsiteY6383" fmla="*/ 161011 h 1154859"/>
              <a:gd name="connsiteX6384" fmla="*/ 5135722 w 13558941"/>
              <a:gd name="connsiteY6384" fmla="*/ 160810 h 1154859"/>
              <a:gd name="connsiteX6385" fmla="*/ 5154001 w 13558941"/>
              <a:gd name="connsiteY6385" fmla="*/ 158204 h 1154859"/>
              <a:gd name="connsiteX6386" fmla="*/ 5135722 w 13558941"/>
              <a:gd name="connsiteY6386" fmla="*/ 155397 h 1154859"/>
              <a:gd name="connsiteX6387" fmla="*/ 5135722 w 13558941"/>
              <a:gd name="connsiteY6387" fmla="*/ 160810 h 1154859"/>
              <a:gd name="connsiteX6388" fmla="*/ 4163330 w 13558941"/>
              <a:gd name="connsiteY6388" fmla="*/ 160409 h 1154859"/>
              <a:gd name="connsiteX6389" fmla="*/ 4163687 w 13558941"/>
              <a:gd name="connsiteY6389" fmla="*/ 160409 h 1154859"/>
              <a:gd name="connsiteX6390" fmla="*/ 4164045 w 13558941"/>
              <a:gd name="connsiteY6390" fmla="*/ 160409 h 1154859"/>
              <a:gd name="connsiteX6391" fmla="*/ 4165120 w 13558941"/>
              <a:gd name="connsiteY6391" fmla="*/ 160409 h 1154859"/>
              <a:gd name="connsiteX6392" fmla="*/ 4165120 w 13558941"/>
              <a:gd name="connsiteY6392" fmla="*/ 160209 h 1154859"/>
              <a:gd name="connsiteX6393" fmla="*/ 4164045 w 13558941"/>
              <a:gd name="connsiteY6393" fmla="*/ 160409 h 1154859"/>
              <a:gd name="connsiteX6394" fmla="*/ 4165120 w 13558941"/>
              <a:gd name="connsiteY6394" fmla="*/ 160007 h 1154859"/>
              <a:gd name="connsiteX6395" fmla="*/ 4165120 w 13558941"/>
              <a:gd name="connsiteY6395" fmla="*/ 159005 h 1154859"/>
              <a:gd name="connsiteX6396" fmla="*/ 4163328 w 13558941"/>
              <a:gd name="connsiteY6396" fmla="*/ 158404 h 1154859"/>
              <a:gd name="connsiteX6397" fmla="*/ 4165120 w 13558941"/>
              <a:gd name="connsiteY6397" fmla="*/ 158805 h 1154859"/>
              <a:gd name="connsiteX6398" fmla="*/ 4165120 w 13558941"/>
              <a:gd name="connsiteY6398" fmla="*/ 158003 h 1154859"/>
              <a:gd name="connsiteX6399" fmla="*/ 4163328 w 13558941"/>
              <a:gd name="connsiteY6399" fmla="*/ 158405 h 1154859"/>
              <a:gd name="connsiteX6400" fmla="*/ 4162970 w 13558941"/>
              <a:gd name="connsiteY6400" fmla="*/ 158405 h 1154859"/>
              <a:gd name="connsiteX6401" fmla="*/ 4162970 w 13558941"/>
              <a:gd name="connsiteY6401" fmla="*/ 160009 h 1154859"/>
              <a:gd name="connsiteX6402" fmla="*/ 4162970 w 13558941"/>
              <a:gd name="connsiteY6402" fmla="*/ 160208 h 1154859"/>
              <a:gd name="connsiteX6403" fmla="*/ 4163328 w 13558941"/>
              <a:gd name="connsiteY6403" fmla="*/ 160408 h 1154859"/>
              <a:gd name="connsiteX6404" fmla="*/ 4163330 w 13558941"/>
              <a:gd name="connsiteY6404" fmla="*/ 160409 h 1154859"/>
              <a:gd name="connsiteX6405" fmla="*/ 4165480 w 13558941"/>
              <a:gd name="connsiteY6405" fmla="*/ 160409 h 1154859"/>
              <a:gd name="connsiteX6406" fmla="*/ 4168706 w 13558941"/>
              <a:gd name="connsiteY6406" fmla="*/ 160409 h 1154859"/>
              <a:gd name="connsiteX6407" fmla="*/ 4168706 w 13558941"/>
              <a:gd name="connsiteY6407" fmla="*/ 160209 h 1154859"/>
              <a:gd name="connsiteX6408" fmla="*/ 4166914 w 13558941"/>
              <a:gd name="connsiteY6408" fmla="*/ 159608 h 1154859"/>
              <a:gd name="connsiteX6409" fmla="*/ 4165480 w 13558941"/>
              <a:gd name="connsiteY6409" fmla="*/ 160010 h 1154859"/>
              <a:gd name="connsiteX6410" fmla="*/ 4165480 w 13558941"/>
              <a:gd name="connsiteY6410" fmla="*/ 160411 h 1154859"/>
              <a:gd name="connsiteX6411" fmla="*/ 4165480 w 13558941"/>
              <a:gd name="connsiteY6411" fmla="*/ 160409 h 1154859"/>
              <a:gd name="connsiteX6412" fmla="*/ 4169064 w 13558941"/>
              <a:gd name="connsiteY6412" fmla="*/ 160409 h 1154859"/>
              <a:gd name="connsiteX6413" fmla="*/ 4169781 w 13558941"/>
              <a:gd name="connsiteY6413" fmla="*/ 160409 h 1154859"/>
              <a:gd name="connsiteX6414" fmla="*/ 4169064 w 13558941"/>
              <a:gd name="connsiteY6414" fmla="*/ 160209 h 1154859"/>
              <a:gd name="connsiteX6415" fmla="*/ 4169064 w 13558941"/>
              <a:gd name="connsiteY6415" fmla="*/ 160409 h 1154859"/>
              <a:gd name="connsiteX6416" fmla="*/ 4170498 w 13558941"/>
              <a:gd name="connsiteY6416" fmla="*/ 160409 h 1154859"/>
              <a:gd name="connsiteX6417" fmla="*/ 4171215 w 13558941"/>
              <a:gd name="connsiteY6417" fmla="*/ 160409 h 1154859"/>
              <a:gd name="connsiteX6418" fmla="*/ 4171215 w 13558941"/>
              <a:gd name="connsiteY6418" fmla="*/ 158404 h 1154859"/>
              <a:gd name="connsiteX6419" fmla="*/ 4169064 w 13558941"/>
              <a:gd name="connsiteY6419" fmla="*/ 159005 h 1154859"/>
              <a:gd name="connsiteX6420" fmla="*/ 4169064 w 13558941"/>
              <a:gd name="connsiteY6420" fmla="*/ 160007 h 1154859"/>
              <a:gd name="connsiteX6421" fmla="*/ 4170498 w 13558941"/>
              <a:gd name="connsiteY6421" fmla="*/ 160409 h 1154859"/>
              <a:gd name="connsiteX6422" fmla="*/ 4171573 w 13558941"/>
              <a:gd name="connsiteY6422" fmla="*/ 160409 h 1154859"/>
              <a:gd name="connsiteX6423" fmla="*/ 4171930 w 13558941"/>
              <a:gd name="connsiteY6423" fmla="*/ 160409 h 1154859"/>
              <a:gd name="connsiteX6424" fmla="*/ 4178740 w 13558941"/>
              <a:gd name="connsiteY6424" fmla="*/ 159607 h 1154859"/>
              <a:gd name="connsiteX6425" fmla="*/ 4173723 w 13558941"/>
              <a:gd name="connsiteY6425" fmla="*/ 156800 h 1154859"/>
              <a:gd name="connsiteX6426" fmla="*/ 4179099 w 13558941"/>
              <a:gd name="connsiteY6426" fmla="*/ 159406 h 1154859"/>
              <a:gd name="connsiteX6427" fmla="*/ 4184475 w 13558941"/>
              <a:gd name="connsiteY6427" fmla="*/ 156800 h 1154859"/>
              <a:gd name="connsiteX6428" fmla="*/ 4179457 w 13558941"/>
              <a:gd name="connsiteY6428" fmla="*/ 159607 h 1154859"/>
              <a:gd name="connsiteX6429" fmla="*/ 4187701 w 13558941"/>
              <a:gd name="connsiteY6429" fmla="*/ 158604 h 1154859"/>
              <a:gd name="connsiteX6430" fmla="*/ 4188059 w 13558941"/>
              <a:gd name="connsiteY6430" fmla="*/ 158604 h 1154859"/>
              <a:gd name="connsiteX6431" fmla="*/ 4188417 w 13558941"/>
              <a:gd name="connsiteY6431" fmla="*/ 158604 h 1154859"/>
              <a:gd name="connsiteX6432" fmla="*/ 4193435 w 13558941"/>
              <a:gd name="connsiteY6432" fmla="*/ 158003 h 1154859"/>
              <a:gd name="connsiteX6433" fmla="*/ 4191642 w 13558941"/>
              <a:gd name="connsiteY6433" fmla="*/ 156800 h 1154859"/>
              <a:gd name="connsiteX6434" fmla="*/ 4191285 w 13558941"/>
              <a:gd name="connsiteY6434" fmla="*/ 156800 h 1154859"/>
              <a:gd name="connsiteX6435" fmla="*/ 4184833 w 13558941"/>
              <a:gd name="connsiteY6435" fmla="*/ 156800 h 1154859"/>
              <a:gd name="connsiteX6436" fmla="*/ 4184475 w 13558941"/>
              <a:gd name="connsiteY6436" fmla="*/ 156800 h 1154859"/>
              <a:gd name="connsiteX6437" fmla="*/ 4173723 w 13558941"/>
              <a:gd name="connsiteY6437" fmla="*/ 156800 h 1154859"/>
              <a:gd name="connsiteX6438" fmla="*/ 4173365 w 13558941"/>
              <a:gd name="connsiteY6438" fmla="*/ 156800 h 1154859"/>
              <a:gd name="connsiteX6439" fmla="*/ 4171573 w 13558941"/>
              <a:gd name="connsiteY6439" fmla="*/ 156800 h 1154859"/>
              <a:gd name="connsiteX6440" fmla="*/ 4170498 w 13558941"/>
              <a:gd name="connsiteY6440" fmla="*/ 156800 h 1154859"/>
              <a:gd name="connsiteX6441" fmla="*/ 4169064 w 13558941"/>
              <a:gd name="connsiteY6441" fmla="*/ 157001 h 1154859"/>
              <a:gd name="connsiteX6442" fmla="*/ 4169064 w 13558941"/>
              <a:gd name="connsiteY6442" fmla="*/ 157602 h 1154859"/>
              <a:gd name="connsiteX6443" fmla="*/ 4171215 w 13558941"/>
              <a:gd name="connsiteY6443" fmla="*/ 158004 h 1154859"/>
              <a:gd name="connsiteX6444" fmla="*/ 4171573 w 13558941"/>
              <a:gd name="connsiteY6444" fmla="*/ 156801 h 1154859"/>
              <a:gd name="connsiteX6445" fmla="*/ 4171573 w 13558941"/>
              <a:gd name="connsiteY6445" fmla="*/ 160410 h 1154859"/>
              <a:gd name="connsiteX6446" fmla="*/ 4171573 w 13558941"/>
              <a:gd name="connsiteY6446" fmla="*/ 160409 h 1154859"/>
              <a:gd name="connsiteX6447" fmla="*/ 4264762 w 13558941"/>
              <a:gd name="connsiteY6447" fmla="*/ 160409 h 1154859"/>
              <a:gd name="connsiteX6448" fmla="*/ 4270855 w 13558941"/>
              <a:gd name="connsiteY6448" fmla="*/ 159607 h 1154859"/>
              <a:gd name="connsiteX6449" fmla="*/ 4270855 w 13558941"/>
              <a:gd name="connsiteY6449" fmla="*/ 158404 h 1154859"/>
              <a:gd name="connsiteX6450" fmla="*/ 4264403 w 13558941"/>
              <a:gd name="connsiteY6450" fmla="*/ 157401 h 1154859"/>
              <a:gd name="connsiteX6451" fmla="*/ 4264761 w 13558941"/>
              <a:gd name="connsiteY6451" fmla="*/ 160409 h 1154859"/>
              <a:gd name="connsiteX6452" fmla="*/ 4264762 w 13558941"/>
              <a:gd name="connsiteY6452" fmla="*/ 160409 h 1154859"/>
              <a:gd name="connsiteX6453" fmla="*/ 4286984 w 13558941"/>
              <a:gd name="connsiteY6453" fmla="*/ 160409 h 1154859"/>
              <a:gd name="connsiteX6454" fmla="*/ 4287342 w 13558941"/>
              <a:gd name="connsiteY6454" fmla="*/ 157401 h 1154859"/>
              <a:gd name="connsiteX6455" fmla="*/ 4280532 w 13558941"/>
              <a:gd name="connsiteY6455" fmla="*/ 158404 h 1154859"/>
              <a:gd name="connsiteX6456" fmla="*/ 4280532 w 13558941"/>
              <a:gd name="connsiteY6456" fmla="*/ 159406 h 1154859"/>
              <a:gd name="connsiteX6457" fmla="*/ 4286983 w 13558941"/>
              <a:gd name="connsiteY6457" fmla="*/ 160409 h 1154859"/>
              <a:gd name="connsiteX6458" fmla="*/ 4286984 w 13558941"/>
              <a:gd name="connsiteY6458" fmla="*/ 160409 h 1154859"/>
              <a:gd name="connsiteX6459" fmla="*/ 4168706 w 13558941"/>
              <a:gd name="connsiteY6459" fmla="*/ 159994 h 1154859"/>
              <a:gd name="connsiteX6460" fmla="*/ 4168706 w 13558941"/>
              <a:gd name="connsiteY6460" fmla="*/ 158992 h 1154859"/>
              <a:gd name="connsiteX6461" fmla="*/ 4167272 w 13558941"/>
              <a:gd name="connsiteY6461" fmla="*/ 159393 h 1154859"/>
              <a:gd name="connsiteX6462" fmla="*/ 4168706 w 13558941"/>
              <a:gd name="connsiteY6462" fmla="*/ 158792 h 1154859"/>
              <a:gd name="connsiteX6463" fmla="*/ 4168706 w 13558941"/>
              <a:gd name="connsiteY6463" fmla="*/ 157790 h 1154859"/>
              <a:gd name="connsiteX6464" fmla="*/ 4167631 w 13558941"/>
              <a:gd name="connsiteY6464" fmla="*/ 157389 h 1154859"/>
              <a:gd name="connsiteX6465" fmla="*/ 4168706 w 13558941"/>
              <a:gd name="connsiteY6465" fmla="*/ 157588 h 1154859"/>
              <a:gd name="connsiteX6466" fmla="*/ 4168706 w 13558941"/>
              <a:gd name="connsiteY6466" fmla="*/ 157187 h 1154859"/>
              <a:gd name="connsiteX6467" fmla="*/ 4167631 w 13558941"/>
              <a:gd name="connsiteY6467" fmla="*/ 157386 h 1154859"/>
              <a:gd name="connsiteX6468" fmla="*/ 4167273 w 13558941"/>
              <a:gd name="connsiteY6468" fmla="*/ 157386 h 1154859"/>
              <a:gd name="connsiteX6469" fmla="*/ 4166916 w 13558941"/>
              <a:gd name="connsiteY6469" fmla="*/ 157386 h 1154859"/>
              <a:gd name="connsiteX6470" fmla="*/ 4165123 w 13558941"/>
              <a:gd name="connsiteY6470" fmla="*/ 156985 h 1154859"/>
              <a:gd name="connsiteX6471" fmla="*/ 4165123 w 13558941"/>
              <a:gd name="connsiteY6471" fmla="*/ 156785 h 1154859"/>
              <a:gd name="connsiteX6472" fmla="*/ 4167274 w 13558941"/>
              <a:gd name="connsiteY6472" fmla="*/ 157187 h 1154859"/>
              <a:gd name="connsiteX6473" fmla="*/ 4168708 w 13558941"/>
              <a:gd name="connsiteY6473" fmla="*/ 156987 h 1154859"/>
              <a:gd name="connsiteX6474" fmla="*/ 4168708 w 13558941"/>
              <a:gd name="connsiteY6474" fmla="*/ 156787 h 1154859"/>
              <a:gd name="connsiteX6475" fmla="*/ 4165123 w 13558941"/>
              <a:gd name="connsiteY6475" fmla="*/ 156787 h 1154859"/>
              <a:gd name="connsiteX6476" fmla="*/ 4164049 w 13558941"/>
              <a:gd name="connsiteY6476" fmla="*/ 156787 h 1154859"/>
              <a:gd name="connsiteX6477" fmla="*/ 4162615 w 13558941"/>
              <a:gd name="connsiteY6477" fmla="*/ 156787 h 1154859"/>
              <a:gd name="connsiteX6478" fmla="*/ 4162615 w 13558941"/>
              <a:gd name="connsiteY6478" fmla="*/ 158190 h 1154859"/>
              <a:gd name="connsiteX6479" fmla="*/ 4162973 w 13558941"/>
              <a:gd name="connsiteY6479" fmla="*/ 158190 h 1154859"/>
              <a:gd name="connsiteX6480" fmla="*/ 4165123 w 13558941"/>
              <a:gd name="connsiteY6480" fmla="*/ 157789 h 1154859"/>
              <a:gd name="connsiteX6481" fmla="*/ 4165123 w 13558941"/>
              <a:gd name="connsiteY6481" fmla="*/ 156987 h 1154859"/>
              <a:gd name="connsiteX6482" fmla="*/ 4165481 w 13558941"/>
              <a:gd name="connsiteY6482" fmla="*/ 157789 h 1154859"/>
              <a:gd name="connsiteX6483" fmla="*/ 4165481 w 13558941"/>
              <a:gd name="connsiteY6483" fmla="*/ 158991 h 1154859"/>
              <a:gd name="connsiteX6484" fmla="*/ 4166556 w 13558941"/>
              <a:gd name="connsiteY6484" fmla="*/ 159393 h 1154859"/>
              <a:gd name="connsiteX6485" fmla="*/ 4165481 w 13558941"/>
              <a:gd name="connsiteY6485" fmla="*/ 159192 h 1154859"/>
              <a:gd name="connsiteX6486" fmla="*/ 4165481 w 13558941"/>
              <a:gd name="connsiteY6486" fmla="*/ 159793 h 1154859"/>
              <a:gd name="connsiteX6487" fmla="*/ 4166556 w 13558941"/>
              <a:gd name="connsiteY6487" fmla="*/ 159392 h 1154859"/>
              <a:gd name="connsiteX6488" fmla="*/ 4166914 w 13558941"/>
              <a:gd name="connsiteY6488" fmla="*/ 159392 h 1154859"/>
              <a:gd name="connsiteX6489" fmla="*/ 4167272 w 13558941"/>
              <a:gd name="connsiteY6489" fmla="*/ 159392 h 1154859"/>
              <a:gd name="connsiteX6490" fmla="*/ 4168705 w 13558941"/>
              <a:gd name="connsiteY6490" fmla="*/ 159993 h 1154859"/>
              <a:gd name="connsiteX6491" fmla="*/ 4168706 w 13558941"/>
              <a:gd name="connsiteY6491" fmla="*/ 159994 h 1154859"/>
              <a:gd name="connsiteX6492" fmla="*/ 4404904 w 13558941"/>
              <a:gd name="connsiteY6492" fmla="*/ 159795 h 1154859"/>
              <a:gd name="connsiteX6493" fmla="*/ 4409922 w 13558941"/>
              <a:gd name="connsiteY6493" fmla="*/ 158993 h 1154859"/>
              <a:gd name="connsiteX6494" fmla="*/ 4404904 w 13558941"/>
              <a:gd name="connsiteY6494" fmla="*/ 158192 h 1154859"/>
              <a:gd name="connsiteX6495" fmla="*/ 4404904 w 13558941"/>
              <a:gd name="connsiteY6495" fmla="*/ 159795 h 1154859"/>
              <a:gd name="connsiteX6496" fmla="*/ 4419241 w 13558941"/>
              <a:gd name="connsiteY6496" fmla="*/ 159795 h 1154859"/>
              <a:gd name="connsiteX6497" fmla="*/ 4419241 w 13558941"/>
              <a:gd name="connsiteY6497" fmla="*/ 158191 h 1154859"/>
              <a:gd name="connsiteX6498" fmla="*/ 4413865 w 13558941"/>
              <a:gd name="connsiteY6498" fmla="*/ 158993 h 1154859"/>
              <a:gd name="connsiteX6499" fmla="*/ 4419241 w 13558941"/>
              <a:gd name="connsiteY6499" fmla="*/ 159794 h 1154859"/>
              <a:gd name="connsiteX6500" fmla="*/ 4419241 w 13558941"/>
              <a:gd name="connsiteY6500" fmla="*/ 159795 h 1154859"/>
              <a:gd name="connsiteX6501" fmla="*/ 4693432 w 13558941"/>
              <a:gd name="connsiteY6501" fmla="*/ 159595 h 1154859"/>
              <a:gd name="connsiteX6502" fmla="*/ 4718163 w 13558941"/>
              <a:gd name="connsiteY6502" fmla="*/ 155786 h 1154859"/>
              <a:gd name="connsiteX6503" fmla="*/ 4718163 w 13558941"/>
              <a:gd name="connsiteY6503" fmla="*/ 151776 h 1154859"/>
              <a:gd name="connsiteX6504" fmla="*/ 4693074 w 13558941"/>
              <a:gd name="connsiteY6504" fmla="*/ 147967 h 1154859"/>
              <a:gd name="connsiteX6505" fmla="*/ 4692716 w 13558941"/>
              <a:gd name="connsiteY6505" fmla="*/ 147967 h 1154859"/>
              <a:gd name="connsiteX6506" fmla="*/ 4693433 w 13558941"/>
              <a:gd name="connsiteY6506" fmla="*/ 159595 h 1154859"/>
              <a:gd name="connsiteX6507" fmla="*/ 4693432 w 13558941"/>
              <a:gd name="connsiteY6507" fmla="*/ 159595 h 1154859"/>
              <a:gd name="connsiteX6508" fmla="*/ 4271572 w 13558941"/>
              <a:gd name="connsiteY6508" fmla="*/ 159395 h 1154859"/>
              <a:gd name="connsiteX6509" fmla="*/ 4275157 w 13558941"/>
              <a:gd name="connsiteY6509" fmla="*/ 158993 h 1154859"/>
              <a:gd name="connsiteX6510" fmla="*/ 4271572 w 13558941"/>
              <a:gd name="connsiteY6510" fmla="*/ 158392 h 1154859"/>
              <a:gd name="connsiteX6511" fmla="*/ 4271572 w 13558941"/>
              <a:gd name="connsiteY6511" fmla="*/ 159395 h 1154859"/>
              <a:gd name="connsiteX6512" fmla="*/ 4279816 w 13558941"/>
              <a:gd name="connsiteY6512" fmla="*/ 159395 h 1154859"/>
              <a:gd name="connsiteX6513" fmla="*/ 4279816 w 13558941"/>
              <a:gd name="connsiteY6513" fmla="*/ 158593 h 1154859"/>
              <a:gd name="connsiteX6514" fmla="*/ 4277307 w 13558941"/>
              <a:gd name="connsiteY6514" fmla="*/ 158994 h 1154859"/>
              <a:gd name="connsiteX6515" fmla="*/ 4279816 w 13558941"/>
              <a:gd name="connsiteY6515" fmla="*/ 159396 h 1154859"/>
              <a:gd name="connsiteX6516" fmla="*/ 4279816 w 13558941"/>
              <a:gd name="connsiteY6516" fmla="*/ 159395 h 1154859"/>
              <a:gd name="connsiteX6517" fmla="*/ 4775868 w 13558941"/>
              <a:gd name="connsiteY6517" fmla="*/ 159395 h 1154859"/>
              <a:gd name="connsiteX6518" fmla="*/ 4776226 w 13558941"/>
              <a:gd name="connsiteY6518" fmla="*/ 159395 h 1154859"/>
              <a:gd name="connsiteX6519" fmla="*/ 4776943 w 13558941"/>
              <a:gd name="connsiteY6519" fmla="*/ 147966 h 1154859"/>
              <a:gd name="connsiteX6520" fmla="*/ 4776586 w 13558941"/>
              <a:gd name="connsiteY6520" fmla="*/ 147966 h 1154859"/>
              <a:gd name="connsiteX6521" fmla="*/ 4776586 w 13558941"/>
              <a:gd name="connsiteY6521" fmla="*/ 148166 h 1154859"/>
              <a:gd name="connsiteX6522" fmla="*/ 4750779 w 13558941"/>
              <a:gd name="connsiteY6522" fmla="*/ 151976 h 1154859"/>
              <a:gd name="connsiteX6523" fmla="*/ 4750779 w 13558941"/>
              <a:gd name="connsiteY6523" fmla="*/ 155584 h 1154859"/>
              <a:gd name="connsiteX6524" fmla="*/ 4775868 w 13558941"/>
              <a:gd name="connsiteY6524" fmla="*/ 159394 h 1154859"/>
              <a:gd name="connsiteX6525" fmla="*/ 4775868 w 13558941"/>
              <a:gd name="connsiteY6525" fmla="*/ 159395 h 1154859"/>
              <a:gd name="connsiteX6526" fmla="*/ 4169064 w 13558941"/>
              <a:gd name="connsiteY6526" fmla="*/ 158794 h 1154859"/>
              <a:gd name="connsiteX6527" fmla="*/ 4170856 w 13558941"/>
              <a:gd name="connsiteY6527" fmla="*/ 158193 h 1154859"/>
              <a:gd name="connsiteX6528" fmla="*/ 4169064 w 13558941"/>
              <a:gd name="connsiteY6528" fmla="*/ 157791 h 1154859"/>
              <a:gd name="connsiteX6529" fmla="*/ 4169064 w 13558941"/>
              <a:gd name="connsiteY6529" fmla="*/ 158794 h 1154859"/>
              <a:gd name="connsiteX6530" fmla="*/ 4276232 w 13558941"/>
              <a:gd name="connsiteY6530" fmla="*/ 158794 h 1154859"/>
              <a:gd name="connsiteX6531" fmla="*/ 4279816 w 13558941"/>
              <a:gd name="connsiteY6531" fmla="*/ 158193 h 1154859"/>
              <a:gd name="connsiteX6532" fmla="*/ 4279816 w 13558941"/>
              <a:gd name="connsiteY6532" fmla="*/ 156188 h 1154859"/>
              <a:gd name="connsiteX6533" fmla="*/ 4275873 w 13558941"/>
              <a:gd name="connsiteY6533" fmla="*/ 155587 h 1154859"/>
              <a:gd name="connsiteX6534" fmla="*/ 4271572 w 13558941"/>
              <a:gd name="connsiteY6534" fmla="*/ 156188 h 1154859"/>
              <a:gd name="connsiteX6535" fmla="*/ 4271572 w 13558941"/>
              <a:gd name="connsiteY6535" fmla="*/ 157992 h 1154859"/>
              <a:gd name="connsiteX6536" fmla="*/ 4276232 w 13558941"/>
              <a:gd name="connsiteY6536" fmla="*/ 158794 h 1154859"/>
              <a:gd name="connsiteX6537" fmla="*/ 4412073 w 13558941"/>
              <a:gd name="connsiteY6537" fmla="*/ 158794 h 1154859"/>
              <a:gd name="connsiteX6538" fmla="*/ 4418883 w 13558941"/>
              <a:gd name="connsiteY6538" fmla="*/ 157591 h 1154859"/>
              <a:gd name="connsiteX6539" fmla="*/ 4418883 w 13558941"/>
              <a:gd name="connsiteY6539" fmla="*/ 153982 h 1154859"/>
              <a:gd name="connsiteX6540" fmla="*/ 4412789 w 13558941"/>
              <a:gd name="connsiteY6540" fmla="*/ 152979 h 1154859"/>
              <a:gd name="connsiteX6541" fmla="*/ 4404904 w 13558941"/>
              <a:gd name="connsiteY6541" fmla="*/ 154182 h 1154859"/>
              <a:gd name="connsiteX6542" fmla="*/ 4404904 w 13558941"/>
              <a:gd name="connsiteY6542" fmla="*/ 157591 h 1154859"/>
              <a:gd name="connsiteX6543" fmla="*/ 4412073 w 13558941"/>
              <a:gd name="connsiteY6543" fmla="*/ 158794 h 1154859"/>
              <a:gd name="connsiteX6544" fmla="*/ 4146484 w 13558941"/>
              <a:gd name="connsiteY6544" fmla="*/ 158592 h 1154859"/>
              <a:gd name="connsiteX6545" fmla="*/ 4149710 w 13558941"/>
              <a:gd name="connsiteY6545" fmla="*/ 156787 h 1154859"/>
              <a:gd name="connsiteX6546" fmla="*/ 4142900 w 13558941"/>
              <a:gd name="connsiteY6546" fmla="*/ 156787 h 1154859"/>
              <a:gd name="connsiteX6547" fmla="*/ 4146484 w 13558941"/>
              <a:gd name="connsiteY6547" fmla="*/ 158592 h 1154859"/>
              <a:gd name="connsiteX6548" fmla="*/ 4280533 w 13558941"/>
              <a:gd name="connsiteY6548" fmla="*/ 158190 h 1154859"/>
              <a:gd name="connsiteX6549" fmla="*/ 4286268 w 13558941"/>
              <a:gd name="connsiteY6549" fmla="*/ 157188 h 1154859"/>
              <a:gd name="connsiteX6550" fmla="*/ 4280533 w 13558941"/>
              <a:gd name="connsiteY6550" fmla="*/ 156386 h 1154859"/>
              <a:gd name="connsiteX6551" fmla="*/ 4280533 w 13558941"/>
              <a:gd name="connsiteY6551" fmla="*/ 158191 h 1154859"/>
              <a:gd name="connsiteX6552" fmla="*/ 4280533 w 13558941"/>
              <a:gd name="connsiteY6552" fmla="*/ 158190 h 1154859"/>
              <a:gd name="connsiteX6553" fmla="*/ 4270855 w 13558941"/>
              <a:gd name="connsiteY6553" fmla="*/ 157990 h 1154859"/>
              <a:gd name="connsiteX6554" fmla="*/ 4270855 w 13558941"/>
              <a:gd name="connsiteY6554" fmla="*/ 156386 h 1154859"/>
              <a:gd name="connsiteX6555" fmla="*/ 4265838 w 13558941"/>
              <a:gd name="connsiteY6555" fmla="*/ 157187 h 1154859"/>
              <a:gd name="connsiteX6556" fmla="*/ 4270855 w 13558941"/>
              <a:gd name="connsiteY6556" fmla="*/ 157989 h 1154859"/>
              <a:gd name="connsiteX6557" fmla="*/ 4270855 w 13558941"/>
              <a:gd name="connsiteY6557" fmla="*/ 157990 h 1154859"/>
              <a:gd name="connsiteX6558" fmla="*/ 4404187 w 13558941"/>
              <a:gd name="connsiteY6558" fmla="*/ 157588 h 1154859"/>
              <a:gd name="connsiteX6559" fmla="*/ 4403830 w 13558941"/>
              <a:gd name="connsiteY6559" fmla="*/ 154180 h 1154859"/>
              <a:gd name="connsiteX6560" fmla="*/ 4393435 w 13558941"/>
              <a:gd name="connsiteY6560" fmla="*/ 155784 h 1154859"/>
              <a:gd name="connsiteX6561" fmla="*/ 4404188 w 13558941"/>
              <a:gd name="connsiteY6561" fmla="*/ 157588 h 1154859"/>
              <a:gd name="connsiteX6562" fmla="*/ 4404187 w 13558941"/>
              <a:gd name="connsiteY6562" fmla="*/ 157588 h 1154859"/>
              <a:gd name="connsiteX6563" fmla="*/ 4419958 w 13558941"/>
              <a:gd name="connsiteY6563" fmla="*/ 157389 h 1154859"/>
              <a:gd name="connsiteX6564" fmla="*/ 4431069 w 13558941"/>
              <a:gd name="connsiteY6564" fmla="*/ 155785 h 1154859"/>
              <a:gd name="connsiteX6565" fmla="*/ 4419958 w 13558941"/>
              <a:gd name="connsiteY6565" fmla="*/ 153980 h 1154859"/>
              <a:gd name="connsiteX6566" fmla="*/ 4419958 w 13558941"/>
              <a:gd name="connsiteY6566" fmla="*/ 157389 h 1154859"/>
              <a:gd name="connsiteX6567" fmla="*/ 5159736 w 13558941"/>
              <a:gd name="connsiteY6567" fmla="*/ 157389 h 1154859"/>
              <a:gd name="connsiteX6568" fmla="*/ 5184467 w 13558941"/>
              <a:gd name="connsiteY6568" fmla="*/ 153579 h 1154859"/>
              <a:gd name="connsiteX6569" fmla="*/ 5184467 w 13558941"/>
              <a:gd name="connsiteY6569" fmla="*/ 140947 h 1154859"/>
              <a:gd name="connsiteX6570" fmla="*/ 5162245 w 13558941"/>
              <a:gd name="connsiteY6570" fmla="*/ 137539 h 1154859"/>
              <a:gd name="connsiteX6571" fmla="*/ 5135363 w 13558941"/>
              <a:gd name="connsiteY6571" fmla="*/ 141549 h 1154859"/>
              <a:gd name="connsiteX6572" fmla="*/ 5135721 w 13558941"/>
              <a:gd name="connsiteY6572" fmla="*/ 153579 h 1154859"/>
              <a:gd name="connsiteX6573" fmla="*/ 5159735 w 13558941"/>
              <a:gd name="connsiteY6573" fmla="*/ 157388 h 1154859"/>
              <a:gd name="connsiteX6574" fmla="*/ 5159736 w 13558941"/>
              <a:gd name="connsiteY6574" fmla="*/ 157389 h 1154859"/>
              <a:gd name="connsiteX6575" fmla="*/ 4264404 w 13558941"/>
              <a:gd name="connsiteY6575" fmla="*/ 156987 h 1154859"/>
              <a:gd name="connsiteX6576" fmla="*/ 4270855 w 13558941"/>
              <a:gd name="connsiteY6576" fmla="*/ 155985 h 1154859"/>
              <a:gd name="connsiteX6577" fmla="*/ 4270855 w 13558941"/>
              <a:gd name="connsiteY6577" fmla="*/ 154982 h 1154859"/>
              <a:gd name="connsiteX6578" fmla="*/ 4264046 w 13558941"/>
              <a:gd name="connsiteY6578" fmla="*/ 153779 h 1154859"/>
              <a:gd name="connsiteX6579" fmla="*/ 4264403 w 13558941"/>
              <a:gd name="connsiteY6579" fmla="*/ 156987 h 1154859"/>
              <a:gd name="connsiteX6580" fmla="*/ 4264404 w 13558941"/>
              <a:gd name="connsiteY6580" fmla="*/ 156987 h 1154859"/>
              <a:gd name="connsiteX6581" fmla="*/ 4287343 w 13558941"/>
              <a:gd name="connsiteY6581" fmla="*/ 156987 h 1154859"/>
              <a:gd name="connsiteX6582" fmla="*/ 4287700 w 13558941"/>
              <a:gd name="connsiteY6582" fmla="*/ 153779 h 1154859"/>
              <a:gd name="connsiteX6583" fmla="*/ 4280532 w 13558941"/>
              <a:gd name="connsiteY6583" fmla="*/ 154982 h 1154859"/>
              <a:gd name="connsiteX6584" fmla="*/ 4280532 w 13558941"/>
              <a:gd name="connsiteY6584" fmla="*/ 155985 h 1154859"/>
              <a:gd name="connsiteX6585" fmla="*/ 4287342 w 13558941"/>
              <a:gd name="connsiteY6585" fmla="*/ 156987 h 1154859"/>
              <a:gd name="connsiteX6586" fmla="*/ 4287343 w 13558941"/>
              <a:gd name="connsiteY6586" fmla="*/ 156987 h 1154859"/>
              <a:gd name="connsiteX6587" fmla="*/ 4164046 w 13558941"/>
              <a:gd name="connsiteY6587" fmla="*/ 156586 h 1154859"/>
              <a:gd name="connsiteX6588" fmla="*/ 4165121 w 13558941"/>
              <a:gd name="connsiteY6588" fmla="*/ 156586 h 1154859"/>
              <a:gd name="connsiteX6589" fmla="*/ 4168705 w 13558941"/>
              <a:gd name="connsiteY6589" fmla="*/ 156586 h 1154859"/>
              <a:gd name="connsiteX6590" fmla="*/ 4168705 w 13558941"/>
              <a:gd name="connsiteY6590" fmla="*/ 156184 h 1154859"/>
              <a:gd name="connsiteX6591" fmla="*/ 4166913 w 13558941"/>
              <a:gd name="connsiteY6591" fmla="*/ 155985 h 1154859"/>
              <a:gd name="connsiteX6592" fmla="*/ 4165121 w 13558941"/>
              <a:gd name="connsiteY6592" fmla="*/ 156184 h 1154859"/>
              <a:gd name="connsiteX6593" fmla="*/ 4163329 w 13558941"/>
              <a:gd name="connsiteY6593" fmla="*/ 156385 h 1154859"/>
              <a:gd name="connsiteX6594" fmla="*/ 4165121 w 13558941"/>
              <a:gd name="connsiteY6594" fmla="*/ 155984 h 1154859"/>
              <a:gd name="connsiteX6595" fmla="*/ 4166196 w 13558941"/>
              <a:gd name="connsiteY6595" fmla="*/ 155784 h 1154859"/>
              <a:gd name="connsiteX6596" fmla="*/ 4165121 w 13558941"/>
              <a:gd name="connsiteY6596" fmla="*/ 155585 h 1154859"/>
              <a:gd name="connsiteX6597" fmla="*/ 4162970 w 13558941"/>
              <a:gd name="connsiteY6597" fmla="*/ 155183 h 1154859"/>
              <a:gd name="connsiteX6598" fmla="*/ 4165121 w 13558941"/>
              <a:gd name="connsiteY6598" fmla="*/ 155383 h 1154859"/>
              <a:gd name="connsiteX6599" fmla="*/ 4166913 w 13558941"/>
              <a:gd name="connsiteY6599" fmla="*/ 155784 h 1154859"/>
              <a:gd name="connsiteX6600" fmla="*/ 4168705 w 13558941"/>
              <a:gd name="connsiteY6600" fmla="*/ 155383 h 1154859"/>
              <a:gd name="connsiteX6601" fmla="*/ 4168705 w 13558941"/>
              <a:gd name="connsiteY6601" fmla="*/ 154782 h 1154859"/>
              <a:gd name="connsiteX6602" fmla="*/ 4167272 w 13558941"/>
              <a:gd name="connsiteY6602" fmla="*/ 154582 h 1154859"/>
              <a:gd name="connsiteX6603" fmla="*/ 4165121 w 13558941"/>
              <a:gd name="connsiteY6603" fmla="*/ 154782 h 1154859"/>
              <a:gd name="connsiteX6604" fmla="*/ 4165121 w 13558941"/>
              <a:gd name="connsiteY6604" fmla="*/ 155383 h 1154859"/>
              <a:gd name="connsiteX6605" fmla="*/ 4164763 w 13558941"/>
              <a:gd name="connsiteY6605" fmla="*/ 154782 h 1154859"/>
              <a:gd name="connsiteX6606" fmla="*/ 4164763 w 13558941"/>
              <a:gd name="connsiteY6606" fmla="*/ 154181 h 1154859"/>
              <a:gd name="connsiteX6607" fmla="*/ 4162971 w 13558941"/>
              <a:gd name="connsiteY6607" fmla="*/ 153779 h 1154859"/>
              <a:gd name="connsiteX6608" fmla="*/ 4164763 w 13558941"/>
              <a:gd name="connsiteY6608" fmla="*/ 153979 h 1154859"/>
              <a:gd name="connsiteX6609" fmla="*/ 4164763 w 13558941"/>
              <a:gd name="connsiteY6609" fmla="*/ 153378 h 1154859"/>
              <a:gd name="connsiteX6610" fmla="*/ 4164763 w 13558941"/>
              <a:gd name="connsiteY6610" fmla="*/ 152777 h 1154859"/>
              <a:gd name="connsiteX6611" fmla="*/ 4164763 w 13558941"/>
              <a:gd name="connsiteY6611" fmla="*/ 151975 h 1154859"/>
              <a:gd name="connsiteX6612" fmla="*/ 4162613 w 13558941"/>
              <a:gd name="connsiteY6612" fmla="*/ 152376 h 1154859"/>
              <a:gd name="connsiteX6613" fmla="*/ 4164763 w 13558941"/>
              <a:gd name="connsiteY6613" fmla="*/ 152778 h 1154859"/>
              <a:gd name="connsiteX6614" fmla="*/ 4162254 w 13558941"/>
              <a:gd name="connsiteY6614" fmla="*/ 152578 h 1154859"/>
              <a:gd name="connsiteX6615" fmla="*/ 4162612 w 13558941"/>
              <a:gd name="connsiteY6615" fmla="*/ 153581 h 1154859"/>
              <a:gd name="connsiteX6616" fmla="*/ 4164763 w 13558941"/>
              <a:gd name="connsiteY6616" fmla="*/ 153381 h 1154859"/>
              <a:gd name="connsiteX6617" fmla="*/ 4162970 w 13558941"/>
              <a:gd name="connsiteY6617" fmla="*/ 153783 h 1154859"/>
              <a:gd name="connsiteX6618" fmla="*/ 4162613 w 13558941"/>
              <a:gd name="connsiteY6618" fmla="*/ 153783 h 1154859"/>
              <a:gd name="connsiteX6619" fmla="*/ 4162613 w 13558941"/>
              <a:gd name="connsiteY6619" fmla="*/ 154986 h 1154859"/>
              <a:gd name="connsiteX6620" fmla="*/ 4164763 w 13558941"/>
              <a:gd name="connsiteY6620" fmla="*/ 154785 h 1154859"/>
              <a:gd name="connsiteX6621" fmla="*/ 4162971 w 13558941"/>
              <a:gd name="connsiteY6621" fmla="*/ 155186 h 1154859"/>
              <a:gd name="connsiteX6622" fmla="*/ 4162613 w 13558941"/>
              <a:gd name="connsiteY6622" fmla="*/ 155186 h 1154859"/>
              <a:gd name="connsiteX6623" fmla="*/ 4162613 w 13558941"/>
              <a:gd name="connsiteY6623" fmla="*/ 156389 h 1154859"/>
              <a:gd name="connsiteX6624" fmla="*/ 4163330 w 13558941"/>
              <a:gd name="connsiteY6624" fmla="*/ 156389 h 1154859"/>
              <a:gd name="connsiteX6625" fmla="*/ 4164047 w 13558941"/>
              <a:gd name="connsiteY6625" fmla="*/ 156589 h 1154859"/>
              <a:gd name="connsiteX6626" fmla="*/ 4164046 w 13558941"/>
              <a:gd name="connsiteY6626" fmla="*/ 156586 h 1154859"/>
              <a:gd name="connsiteX6627" fmla="*/ 4168706 w 13558941"/>
              <a:gd name="connsiteY6627" fmla="*/ 155985 h 1154859"/>
              <a:gd name="connsiteX6628" fmla="*/ 4168706 w 13558941"/>
              <a:gd name="connsiteY6628" fmla="*/ 155583 h 1154859"/>
              <a:gd name="connsiteX6629" fmla="*/ 4167631 w 13558941"/>
              <a:gd name="connsiteY6629" fmla="*/ 155783 h 1154859"/>
              <a:gd name="connsiteX6630" fmla="*/ 4168706 w 13558941"/>
              <a:gd name="connsiteY6630" fmla="*/ 155983 h 1154859"/>
              <a:gd name="connsiteX6631" fmla="*/ 4168706 w 13558941"/>
              <a:gd name="connsiteY6631" fmla="*/ 155985 h 1154859"/>
              <a:gd name="connsiteX6632" fmla="*/ 4271572 w 13558941"/>
              <a:gd name="connsiteY6632" fmla="*/ 155985 h 1154859"/>
              <a:gd name="connsiteX6633" fmla="*/ 4274440 w 13558941"/>
              <a:gd name="connsiteY6633" fmla="*/ 155384 h 1154859"/>
              <a:gd name="connsiteX6634" fmla="*/ 4271572 w 13558941"/>
              <a:gd name="connsiteY6634" fmla="*/ 154982 h 1154859"/>
              <a:gd name="connsiteX6635" fmla="*/ 4271572 w 13558941"/>
              <a:gd name="connsiteY6635" fmla="*/ 155985 h 1154859"/>
              <a:gd name="connsiteX6636" fmla="*/ 4279816 w 13558941"/>
              <a:gd name="connsiteY6636" fmla="*/ 155985 h 1154859"/>
              <a:gd name="connsiteX6637" fmla="*/ 4279816 w 13558941"/>
              <a:gd name="connsiteY6637" fmla="*/ 154982 h 1154859"/>
              <a:gd name="connsiteX6638" fmla="*/ 4276949 w 13558941"/>
              <a:gd name="connsiteY6638" fmla="*/ 155384 h 1154859"/>
              <a:gd name="connsiteX6639" fmla="*/ 4279816 w 13558941"/>
              <a:gd name="connsiteY6639" fmla="*/ 155985 h 1154859"/>
              <a:gd name="connsiteX6640" fmla="*/ 4391643 w 13558941"/>
              <a:gd name="connsiteY6640" fmla="*/ 155583 h 1154859"/>
              <a:gd name="connsiteX6641" fmla="*/ 4403829 w 13558941"/>
              <a:gd name="connsiteY6641" fmla="*/ 153779 h 1154859"/>
              <a:gd name="connsiteX6642" fmla="*/ 4403829 w 13558941"/>
              <a:gd name="connsiteY6642" fmla="*/ 151574 h 1154859"/>
              <a:gd name="connsiteX6643" fmla="*/ 4391284 w 13558941"/>
              <a:gd name="connsiteY6643" fmla="*/ 149769 h 1154859"/>
              <a:gd name="connsiteX6644" fmla="*/ 4391642 w 13558941"/>
              <a:gd name="connsiteY6644" fmla="*/ 155583 h 1154859"/>
              <a:gd name="connsiteX6645" fmla="*/ 4391643 w 13558941"/>
              <a:gd name="connsiteY6645" fmla="*/ 155583 h 1154859"/>
              <a:gd name="connsiteX6646" fmla="*/ 4719955 w 13558941"/>
              <a:gd name="connsiteY6646" fmla="*/ 155583 h 1154859"/>
              <a:gd name="connsiteX6647" fmla="*/ 4731783 w 13558941"/>
              <a:gd name="connsiteY6647" fmla="*/ 153779 h 1154859"/>
              <a:gd name="connsiteX6648" fmla="*/ 4719955 w 13558941"/>
              <a:gd name="connsiteY6648" fmla="*/ 151974 h 1154859"/>
              <a:gd name="connsiteX6649" fmla="*/ 4719955 w 13558941"/>
              <a:gd name="connsiteY6649" fmla="*/ 155582 h 1154859"/>
              <a:gd name="connsiteX6650" fmla="*/ 4719955 w 13558941"/>
              <a:gd name="connsiteY6650" fmla="*/ 155583 h 1154859"/>
              <a:gd name="connsiteX6651" fmla="*/ 4432503 w 13558941"/>
              <a:gd name="connsiteY6651" fmla="*/ 155384 h 1154859"/>
              <a:gd name="connsiteX6652" fmla="*/ 4432861 w 13558941"/>
              <a:gd name="connsiteY6652" fmla="*/ 149970 h 1154859"/>
              <a:gd name="connsiteX6653" fmla="*/ 4419957 w 13558941"/>
              <a:gd name="connsiteY6653" fmla="*/ 151775 h 1154859"/>
              <a:gd name="connsiteX6654" fmla="*/ 4419957 w 13558941"/>
              <a:gd name="connsiteY6654" fmla="*/ 153579 h 1154859"/>
              <a:gd name="connsiteX6655" fmla="*/ 4432502 w 13558941"/>
              <a:gd name="connsiteY6655" fmla="*/ 155384 h 1154859"/>
              <a:gd name="connsiteX6656" fmla="*/ 4432503 w 13558941"/>
              <a:gd name="connsiteY6656" fmla="*/ 155384 h 1154859"/>
              <a:gd name="connsiteX6657" fmla="*/ 4748987 w 13558941"/>
              <a:gd name="connsiteY6657" fmla="*/ 155384 h 1154859"/>
              <a:gd name="connsiteX6658" fmla="*/ 4748987 w 13558941"/>
              <a:gd name="connsiteY6658" fmla="*/ 152176 h 1154859"/>
              <a:gd name="connsiteX6659" fmla="*/ 4738951 w 13558941"/>
              <a:gd name="connsiteY6659" fmla="*/ 153780 h 1154859"/>
              <a:gd name="connsiteX6660" fmla="*/ 4748987 w 13558941"/>
              <a:gd name="connsiteY6660" fmla="*/ 155384 h 1154859"/>
              <a:gd name="connsiteX6661" fmla="*/ 4275873 w 13558941"/>
              <a:gd name="connsiteY6661" fmla="*/ 155183 h 1154859"/>
              <a:gd name="connsiteX6662" fmla="*/ 4279816 w 13558941"/>
              <a:gd name="connsiteY6662" fmla="*/ 154582 h 1154859"/>
              <a:gd name="connsiteX6663" fmla="*/ 4279816 w 13558941"/>
              <a:gd name="connsiteY6663" fmla="*/ 152577 h 1154859"/>
              <a:gd name="connsiteX6664" fmla="*/ 4276232 w 13558941"/>
              <a:gd name="connsiteY6664" fmla="*/ 151976 h 1154859"/>
              <a:gd name="connsiteX6665" fmla="*/ 4271572 w 13558941"/>
              <a:gd name="connsiteY6665" fmla="*/ 152778 h 1154859"/>
              <a:gd name="connsiteX6666" fmla="*/ 4271572 w 13558941"/>
              <a:gd name="connsiteY6666" fmla="*/ 154582 h 1154859"/>
              <a:gd name="connsiteX6667" fmla="*/ 4275873 w 13558941"/>
              <a:gd name="connsiteY6667" fmla="*/ 155183 h 1154859"/>
              <a:gd name="connsiteX6668" fmla="*/ 4165122 w 13558941"/>
              <a:gd name="connsiteY6668" fmla="*/ 154582 h 1154859"/>
              <a:gd name="connsiteX6669" fmla="*/ 4166555 w 13558941"/>
              <a:gd name="connsiteY6669" fmla="*/ 154381 h 1154859"/>
              <a:gd name="connsiteX6670" fmla="*/ 4167272 w 13558941"/>
              <a:gd name="connsiteY6670" fmla="*/ 154381 h 1154859"/>
              <a:gd name="connsiteX6671" fmla="*/ 4167630 w 13558941"/>
              <a:gd name="connsiteY6671" fmla="*/ 154381 h 1154859"/>
              <a:gd name="connsiteX6672" fmla="*/ 4168705 w 13558941"/>
              <a:gd name="connsiteY6672" fmla="*/ 154582 h 1154859"/>
              <a:gd name="connsiteX6673" fmla="*/ 4168705 w 13558941"/>
              <a:gd name="connsiteY6673" fmla="*/ 154181 h 1154859"/>
              <a:gd name="connsiteX6674" fmla="*/ 4168705 w 13558941"/>
              <a:gd name="connsiteY6674" fmla="*/ 153379 h 1154859"/>
              <a:gd name="connsiteX6675" fmla="*/ 4168705 w 13558941"/>
              <a:gd name="connsiteY6675" fmla="*/ 152778 h 1154859"/>
              <a:gd name="connsiteX6676" fmla="*/ 4168705 w 13558941"/>
              <a:gd name="connsiteY6676" fmla="*/ 151976 h 1154859"/>
              <a:gd name="connsiteX6677" fmla="*/ 4167271 w 13558941"/>
              <a:gd name="connsiteY6677" fmla="*/ 151777 h 1154859"/>
              <a:gd name="connsiteX6678" fmla="*/ 4165120 w 13558941"/>
              <a:gd name="connsiteY6678" fmla="*/ 151976 h 1154859"/>
              <a:gd name="connsiteX6679" fmla="*/ 4165120 w 13558941"/>
              <a:gd name="connsiteY6679" fmla="*/ 152778 h 1154859"/>
              <a:gd name="connsiteX6680" fmla="*/ 4166195 w 13558941"/>
              <a:gd name="connsiteY6680" fmla="*/ 152978 h 1154859"/>
              <a:gd name="connsiteX6681" fmla="*/ 4165120 w 13558941"/>
              <a:gd name="connsiteY6681" fmla="*/ 152978 h 1154859"/>
              <a:gd name="connsiteX6682" fmla="*/ 4165120 w 13558941"/>
              <a:gd name="connsiteY6682" fmla="*/ 153177 h 1154859"/>
              <a:gd name="connsiteX6683" fmla="*/ 4166195 w 13558941"/>
              <a:gd name="connsiteY6683" fmla="*/ 152978 h 1154859"/>
              <a:gd name="connsiteX6684" fmla="*/ 4166912 w 13558941"/>
              <a:gd name="connsiteY6684" fmla="*/ 152978 h 1154859"/>
              <a:gd name="connsiteX6685" fmla="*/ 4168704 w 13558941"/>
              <a:gd name="connsiteY6685" fmla="*/ 152778 h 1154859"/>
              <a:gd name="connsiteX6686" fmla="*/ 4167629 w 13558941"/>
              <a:gd name="connsiteY6686" fmla="*/ 153179 h 1154859"/>
              <a:gd name="connsiteX6687" fmla="*/ 4166913 w 13558941"/>
              <a:gd name="connsiteY6687" fmla="*/ 153179 h 1154859"/>
              <a:gd name="connsiteX6688" fmla="*/ 4165120 w 13558941"/>
              <a:gd name="connsiteY6688" fmla="*/ 153379 h 1154859"/>
              <a:gd name="connsiteX6689" fmla="*/ 4165120 w 13558941"/>
              <a:gd name="connsiteY6689" fmla="*/ 153980 h 1154859"/>
              <a:gd name="connsiteX6690" fmla="*/ 4166554 w 13558941"/>
              <a:gd name="connsiteY6690" fmla="*/ 154381 h 1154859"/>
              <a:gd name="connsiteX6691" fmla="*/ 4165120 w 13558941"/>
              <a:gd name="connsiteY6691" fmla="*/ 154182 h 1154859"/>
              <a:gd name="connsiteX6692" fmla="*/ 4165120 w 13558941"/>
              <a:gd name="connsiteY6692" fmla="*/ 154583 h 1154859"/>
              <a:gd name="connsiteX6693" fmla="*/ 4165122 w 13558941"/>
              <a:gd name="connsiteY6693" fmla="*/ 154582 h 1154859"/>
              <a:gd name="connsiteX6694" fmla="*/ 4270855 w 13558941"/>
              <a:gd name="connsiteY6694" fmla="*/ 154582 h 1154859"/>
              <a:gd name="connsiteX6695" fmla="*/ 4270855 w 13558941"/>
              <a:gd name="connsiteY6695" fmla="*/ 152778 h 1154859"/>
              <a:gd name="connsiteX6696" fmla="*/ 4265121 w 13558941"/>
              <a:gd name="connsiteY6696" fmla="*/ 153780 h 1154859"/>
              <a:gd name="connsiteX6697" fmla="*/ 4270855 w 13558941"/>
              <a:gd name="connsiteY6697" fmla="*/ 154582 h 1154859"/>
              <a:gd name="connsiteX6698" fmla="*/ 4280533 w 13558941"/>
              <a:gd name="connsiteY6698" fmla="*/ 154582 h 1154859"/>
              <a:gd name="connsiteX6699" fmla="*/ 4286984 w 13558941"/>
              <a:gd name="connsiteY6699" fmla="*/ 153580 h 1154859"/>
              <a:gd name="connsiteX6700" fmla="*/ 4280533 w 13558941"/>
              <a:gd name="connsiteY6700" fmla="*/ 152778 h 1154859"/>
              <a:gd name="connsiteX6701" fmla="*/ 4280533 w 13558941"/>
              <a:gd name="connsiteY6701" fmla="*/ 154582 h 1154859"/>
              <a:gd name="connsiteX6702" fmla="*/ 4264046 w 13558941"/>
              <a:gd name="connsiteY6702" fmla="*/ 153577 h 1154859"/>
              <a:gd name="connsiteX6703" fmla="*/ 4270855 w 13558941"/>
              <a:gd name="connsiteY6703" fmla="*/ 152374 h 1154859"/>
              <a:gd name="connsiteX6704" fmla="*/ 4270855 w 13558941"/>
              <a:gd name="connsiteY6704" fmla="*/ 151171 h 1154859"/>
              <a:gd name="connsiteX6705" fmla="*/ 4263687 w 13558941"/>
              <a:gd name="connsiteY6705" fmla="*/ 150169 h 1154859"/>
              <a:gd name="connsiteX6706" fmla="*/ 4264045 w 13558941"/>
              <a:gd name="connsiteY6706" fmla="*/ 153577 h 1154859"/>
              <a:gd name="connsiteX6707" fmla="*/ 4264046 w 13558941"/>
              <a:gd name="connsiteY6707" fmla="*/ 153577 h 1154859"/>
              <a:gd name="connsiteX6708" fmla="*/ 4404904 w 13558941"/>
              <a:gd name="connsiteY6708" fmla="*/ 153577 h 1154859"/>
              <a:gd name="connsiteX6709" fmla="*/ 4410639 w 13558941"/>
              <a:gd name="connsiteY6709" fmla="*/ 152776 h 1154859"/>
              <a:gd name="connsiteX6710" fmla="*/ 4404904 w 13558941"/>
              <a:gd name="connsiteY6710" fmla="*/ 151773 h 1154859"/>
              <a:gd name="connsiteX6711" fmla="*/ 4404904 w 13558941"/>
              <a:gd name="connsiteY6711" fmla="*/ 153578 h 1154859"/>
              <a:gd name="connsiteX6712" fmla="*/ 4404904 w 13558941"/>
              <a:gd name="connsiteY6712" fmla="*/ 153577 h 1154859"/>
              <a:gd name="connsiteX6713" fmla="*/ 4287701 w 13558941"/>
              <a:gd name="connsiteY6713" fmla="*/ 153377 h 1154859"/>
              <a:gd name="connsiteX6714" fmla="*/ 4287701 w 13558941"/>
              <a:gd name="connsiteY6714" fmla="*/ 150169 h 1154859"/>
              <a:gd name="connsiteX6715" fmla="*/ 4280533 w 13558941"/>
              <a:gd name="connsiteY6715" fmla="*/ 151372 h 1154859"/>
              <a:gd name="connsiteX6716" fmla="*/ 4280533 w 13558941"/>
              <a:gd name="connsiteY6716" fmla="*/ 152374 h 1154859"/>
              <a:gd name="connsiteX6717" fmla="*/ 4287701 w 13558941"/>
              <a:gd name="connsiteY6717" fmla="*/ 153377 h 1154859"/>
              <a:gd name="connsiteX6718" fmla="*/ 4735367 w 13558941"/>
              <a:gd name="connsiteY6718" fmla="*/ 153377 h 1154859"/>
              <a:gd name="connsiteX6719" fmla="*/ 4748987 w 13558941"/>
              <a:gd name="connsiteY6719" fmla="*/ 151171 h 1154859"/>
              <a:gd name="connsiteX6720" fmla="*/ 4748987 w 13558941"/>
              <a:gd name="connsiteY6720" fmla="*/ 143953 h 1154859"/>
              <a:gd name="connsiteX6721" fmla="*/ 4734292 w 13558941"/>
              <a:gd name="connsiteY6721" fmla="*/ 141748 h 1154859"/>
              <a:gd name="connsiteX6722" fmla="*/ 4719955 w 13558941"/>
              <a:gd name="connsiteY6722" fmla="*/ 143953 h 1154859"/>
              <a:gd name="connsiteX6723" fmla="*/ 4719955 w 13558941"/>
              <a:gd name="connsiteY6723" fmla="*/ 150970 h 1154859"/>
              <a:gd name="connsiteX6724" fmla="*/ 4735367 w 13558941"/>
              <a:gd name="connsiteY6724" fmla="*/ 153376 h 1154859"/>
              <a:gd name="connsiteX6725" fmla="*/ 4735367 w 13558941"/>
              <a:gd name="connsiteY6725" fmla="*/ 153377 h 1154859"/>
              <a:gd name="connsiteX6726" fmla="*/ 5187693 w 13558941"/>
              <a:gd name="connsiteY6726" fmla="*/ 153177 h 1154859"/>
              <a:gd name="connsiteX6727" fmla="*/ 5226760 w 13558941"/>
              <a:gd name="connsiteY6727" fmla="*/ 147162 h 1154859"/>
              <a:gd name="connsiteX6728" fmla="*/ 5188051 w 13558941"/>
              <a:gd name="connsiteY6728" fmla="*/ 141348 h 1154859"/>
              <a:gd name="connsiteX6729" fmla="*/ 5187693 w 13558941"/>
              <a:gd name="connsiteY6729" fmla="*/ 153177 h 1154859"/>
              <a:gd name="connsiteX6730" fmla="*/ 5132854 w 13558941"/>
              <a:gd name="connsiteY6730" fmla="*/ 152978 h 1154859"/>
              <a:gd name="connsiteX6731" fmla="*/ 5132497 w 13558941"/>
              <a:gd name="connsiteY6731" fmla="*/ 142151 h 1154859"/>
              <a:gd name="connsiteX6732" fmla="*/ 5096655 w 13558941"/>
              <a:gd name="connsiteY6732" fmla="*/ 147564 h 1154859"/>
              <a:gd name="connsiteX6733" fmla="*/ 5132854 w 13558941"/>
              <a:gd name="connsiteY6733" fmla="*/ 152977 h 1154859"/>
              <a:gd name="connsiteX6734" fmla="*/ 5132854 w 13558941"/>
              <a:gd name="connsiteY6734" fmla="*/ 152978 h 1154859"/>
              <a:gd name="connsiteX6735" fmla="*/ 4271572 w 13558941"/>
              <a:gd name="connsiteY6735" fmla="*/ 152376 h 1154859"/>
              <a:gd name="connsiteX6736" fmla="*/ 4275157 w 13558941"/>
              <a:gd name="connsiteY6736" fmla="*/ 151775 h 1154859"/>
              <a:gd name="connsiteX6737" fmla="*/ 4271572 w 13558941"/>
              <a:gd name="connsiteY6737" fmla="*/ 151374 h 1154859"/>
              <a:gd name="connsiteX6738" fmla="*/ 4271572 w 13558941"/>
              <a:gd name="connsiteY6738" fmla="*/ 152376 h 1154859"/>
              <a:gd name="connsiteX6739" fmla="*/ 4412431 w 13558941"/>
              <a:gd name="connsiteY6739" fmla="*/ 152376 h 1154859"/>
              <a:gd name="connsiteX6740" fmla="*/ 4419241 w 13558941"/>
              <a:gd name="connsiteY6740" fmla="*/ 151374 h 1154859"/>
              <a:gd name="connsiteX6741" fmla="*/ 4419241 w 13558941"/>
              <a:gd name="connsiteY6741" fmla="*/ 147765 h 1154859"/>
              <a:gd name="connsiteX6742" fmla="*/ 4411714 w 13558941"/>
              <a:gd name="connsiteY6742" fmla="*/ 146562 h 1154859"/>
              <a:gd name="connsiteX6743" fmla="*/ 4404546 w 13558941"/>
              <a:gd name="connsiteY6743" fmla="*/ 147565 h 1154859"/>
              <a:gd name="connsiteX6744" fmla="*/ 4404904 w 13558941"/>
              <a:gd name="connsiteY6744" fmla="*/ 151174 h 1154859"/>
              <a:gd name="connsiteX6745" fmla="*/ 4412431 w 13558941"/>
              <a:gd name="connsiteY6745" fmla="*/ 152376 h 1154859"/>
              <a:gd name="connsiteX6746" fmla="*/ 4162254 w 13558941"/>
              <a:gd name="connsiteY6746" fmla="*/ 152177 h 1154859"/>
              <a:gd name="connsiteX6747" fmla="*/ 4164763 w 13558941"/>
              <a:gd name="connsiteY6747" fmla="*/ 151775 h 1154859"/>
              <a:gd name="connsiteX6748" fmla="*/ 4164763 w 13558941"/>
              <a:gd name="connsiteY6748" fmla="*/ 151374 h 1154859"/>
              <a:gd name="connsiteX6749" fmla="*/ 4162254 w 13558941"/>
              <a:gd name="connsiteY6749" fmla="*/ 150973 h 1154859"/>
              <a:gd name="connsiteX6750" fmla="*/ 4162254 w 13558941"/>
              <a:gd name="connsiteY6750" fmla="*/ 152176 h 1154859"/>
              <a:gd name="connsiteX6751" fmla="*/ 4162254 w 13558941"/>
              <a:gd name="connsiteY6751" fmla="*/ 152177 h 1154859"/>
              <a:gd name="connsiteX6752" fmla="*/ 4279816 w 13558941"/>
              <a:gd name="connsiteY6752" fmla="*/ 152177 h 1154859"/>
              <a:gd name="connsiteX6753" fmla="*/ 4279816 w 13558941"/>
              <a:gd name="connsiteY6753" fmla="*/ 151375 h 1154859"/>
              <a:gd name="connsiteX6754" fmla="*/ 4277307 w 13558941"/>
              <a:gd name="connsiteY6754" fmla="*/ 151777 h 1154859"/>
              <a:gd name="connsiteX6755" fmla="*/ 4279816 w 13558941"/>
              <a:gd name="connsiteY6755" fmla="*/ 152178 h 1154859"/>
              <a:gd name="connsiteX6756" fmla="*/ 4279816 w 13558941"/>
              <a:gd name="connsiteY6756" fmla="*/ 152177 h 1154859"/>
              <a:gd name="connsiteX6757" fmla="*/ 4165122 w 13558941"/>
              <a:gd name="connsiteY6757" fmla="*/ 151775 h 1154859"/>
              <a:gd name="connsiteX6758" fmla="*/ 4166555 w 13558941"/>
              <a:gd name="connsiteY6758" fmla="*/ 151575 h 1154859"/>
              <a:gd name="connsiteX6759" fmla="*/ 4167272 w 13558941"/>
              <a:gd name="connsiteY6759" fmla="*/ 151575 h 1154859"/>
              <a:gd name="connsiteX6760" fmla="*/ 4167630 w 13558941"/>
              <a:gd name="connsiteY6760" fmla="*/ 151575 h 1154859"/>
              <a:gd name="connsiteX6761" fmla="*/ 4168705 w 13558941"/>
              <a:gd name="connsiteY6761" fmla="*/ 151775 h 1154859"/>
              <a:gd name="connsiteX6762" fmla="*/ 4168705 w 13558941"/>
              <a:gd name="connsiteY6762" fmla="*/ 151374 h 1154859"/>
              <a:gd name="connsiteX6763" fmla="*/ 4167630 w 13558941"/>
              <a:gd name="connsiteY6763" fmla="*/ 151574 h 1154859"/>
              <a:gd name="connsiteX6764" fmla="*/ 4168705 w 13558941"/>
              <a:gd name="connsiteY6764" fmla="*/ 151172 h 1154859"/>
              <a:gd name="connsiteX6765" fmla="*/ 4168705 w 13558941"/>
              <a:gd name="connsiteY6765" fmla="*/ 150571 h 1154859"/>
              <a:gd name="connsiteX6766" fmla="*/ 4166913 w 13558941"/>
              <a:gd name="connsiteY6766" fmla="*/ 150170 h 1154859"/>
              <a:gd name="connsiteX6767" fmla="*/ 4166196 w 13558941"/>
              <a:gd name="connsiteY6767" fmla="*/ 150170 h 1154859"/>
              <a:gd name="connsiteX6768" fmla="*/ 4165121 w 13558941"/>
              <a:gd name="connsiteY6768" fmla="*/ 149970 h 1154859"/>
              <a:gd name="connsiteX6769" fmla="*/ 4165121 w 13558941"/>
              <a:gd name="connsiteY6769" fmla="*/ 150372 h 1154859"/>
              <a:gd name="connsiteX6770" fmla="*/ 4165121 w 13558941"/>
              <a:gd name="connsiteY6770" fmla="*/ 151173 h 1154859"/>
              <a:gd name="connsiteX6771" fmla="*/ 4166555 w 13558941"/>
              <a:gd name="connsiteY6771" fmla="*/ 151575 h 1154859"/>
              <a:gd name="connsiteX6772" fmla="*/ 4165121 w 13558941"/>
              <a:gd name="connsiteY6772" fmla="*/ 151375 h 1154859"/>
              <a:gd name="connsiteX6773" fmla="*/ 4165121 w 13558941"/>
              <a:gd name="connsiteY6773" fmla="*/ 151777 h 1154859"/>
              <a:gd name="connsiteX6774" fmla="*/ 4165122 w 13558941"/>
              <a:gd name="connsiteY6774" fmla="*/ 151775 h 1154859"/>
              <a:gd name="connsiteX6775" fmla="*/ 4276232 w 13558941"/>
              <a:gd name="connsiteY6775" fmla="*/ 151575 h 1154859"/>
              <a:gd name="connsiteX6776" fmla="*/ 4280174 w 13558941"/>
              <a:gd name="connsiteY6776" fmla="*/ 150974 h 1154859"/>
              <a:gd name="connsiteX6777" fmla="*/ 4280174 w 13558941"/>
              <a:gd name="connsiteY6777" fmla="*/ 148969 h 1154859"/>
              <a:gd name="connsiteX6778" fmla="*/ 4275515 w 13558941"/>
              <a:gd name="connsiteY6778" fmla="*/ 148368 h 1154859"/>
              <a:gd name="connsiteX6779" fmla="*/ 4271572 w 13558941"/>
              <a:gd name="connsiteY6779" fmla="*/ 148969 h 1154859"/>
              <a:gd name="connsiteX6780" fmla="*/ 4271572 w 13558941"/>
              <a:gd name="connsiteY6780" fmla="*/ 150974 h 1154859"/>
              <a:gd name="connsiteX6781" fmla="*/ 4276232 w 13558941"/>
              <a:gd name="connsiteY6781" fmla="*/ 151575 h 1154859"/>
              <a:gd name="connsiteX6782" fmla="*/ 4419958 w 13558941"/>
              <a:gd name="connsiteY6782" fmla="*/ 151375 h 1154859"/>
              <a:gd name="connsiteX6783" fmla="*/ 4431786 w 13558941"/>
              <a:gd name="connsiteY6783" fmla="*/ 149571 h 1154859"/>
              <a:gd name="connsiteX6784" fmla="*/ 4419958 w 13558941"/>
              <a:gd name="connsiteY6784" fmla="*/ 147766 h 1154859"/>
              <a:gd name="connsiteX6785" fmla="*/ 4419958 w 13558941"/>
              <a:gd name="connsiteY6785" fmla="*/ 151375 h 1154859"/>
              <a:gd name="connsiteX6786" fmla="*/ 4164763 w 13558941"/>
              <a:gd name="connsiteY6786" fmla="*/ 151176 h 1154859"/>
              <a:gd name="connsiteX6787" fmla="*/ 4164763 w 13558941"/>
              <a:gd name="connsiteY6787" fmla="*/ 150575 h 1154859"/>
              <a:gd name="connsiteX6788" fmla="*/ 4162613 w 13558941"/>
              <a:gd name="connsiteY6788" fmla="*/ 150775 h 1154859"/>
              <a:gd name="connsiteX6789" fmla="*/ 4164763 w 13558941"/>
              <a:gd name="connsiteY6789" fmla="*/ 150374 h 1154859"/>
              <a:gd name="connsiteX6790" fmla="*/ 4164763 w 13558941"/>
              <a:gd name="connsiteY6790" fmla="*/ 149973 h 1154859"/>
              <a:gd name="connsiteX6791" fmla="*/ 4162254 w 13558941"/>
              <a:gd name="connsiteY6791" fmla="*/ 149571 h 1154859"/>
              <a:gd name="connsiteX6792" fmla="*/ 4162254 w 13558941"/>
              <a:gd name="connsiteY6792" fmla="*/ 150774 h 1154859"/>
              <a:gd name="connsiteX6793" fmla="*/ 4162612 w 13558941"/>
              <a:gd name="connsiteY6793" fmla="*/ 150774 h 1154859"/>
              <a:gd name="connsiteX6794" fmla="*/ 4164763 w 13558941"/>
              <a:gd name="connsiteY6794" fmla="*/ 151176 h 1154859"/>
              <a:gd name="connsiteX6795" fmla="*/ 4280533 w 13558941"/>
              <a:gd name="connsiteY6795" fmla="*/ 150976 h 1154859"/>
              <a:gd name="connsiteX6796" fmla="*/ 4286984 w 13558941"/>
              <a:gd name="connsiteY6796" fmla="*/ 149974 h 1154859"/>
              <a:gd name="connsiteX6797" fmla="*/ 4280533 w 13558941"/>
              <a:gd name="connsiteY6797" fmla="*/ 149172 h 1154859"/>
              <a:gd name="connsiteX6798" fmla="*/ 4280533 w 13558941"/>
              <a:gd name="connsiteY6798" fmla="*/ 150976 h 1154859"/>
              <a:gd name="connsiteX6799" fmla="*/ 4403829 w 13558941"/>
              <a:gd name="connsiteY6799" fmla="*/ 150976 h 1154859"/>
              <a:gd name="connsiteX6800" fmla="*/ 4403829 w 13558941"/>
              <a:gd name="connsiteY6800" fmla="*/ 147768 h 1154859"/>
              <a:gd name="connsiteX6801" fmla="*/ 4392718 w 13558941"/>
              <a:gd name="connsiteY6801" fmla="*/ 149372 h 1154859"/>
              <a:gd name="connsiteX6802" fmla="*/ 4403829 w 13558941"/>
              <a:gd name="connsiteY6802" fmla="*/ 150976 h 1154859"/>
              <a:gd name="connsiteX6803" fmla="*/ 4750779 w 13558941"/>
              <a:gd name="connsiteY6803" fmla="*/ 150976 h 1154859"/>
              <a:gd name="connsiteX6804" fmla="*/ 4772643 w 13558941"/>
              <a:gd name="connsiteY6804" fmla="*/ 147568 h 1154859"/>
              <a:gd name="connsiteX6805" fmla="*/ 4750779 w 13558941"/>
              <a:gd name="connsiteY6805" fmla="*/ 144360 h 1154859"/>
              <a:gd name="connsiteX6806" fmla="*/ 4750779 w 13558941"/>
              <a:gd name="connsiteY6806" fmla="*/ 150976 h 1154859"/>
              <a:gd name="connsiteX6807" fmla="*/ 4270855 w 13558941"/>
              <a:gd name="connsiteY6807" fmla="*/ 150775 h 1154859"/>
              <a:gd name="connsiteX6808" fmla="*/ 4270855 w 13558941"/>
              <a:gd name="connsiteY6808" fmla="*/ 148971 h 1154859"/>
              <a:gd name="connsiteX6809" fmla="*/ 4264762 w 13558941"/>
              <a:gd name="connsiteY6809" fmla="*/ 149973 h 1154859"/>
              <a:gd name="connsiteX6810" fmla="*/ 4270855 w 13558941"/>
              <a:gd name="connsiteY6810" fmla="*/ 150775 h 1154859"/>
              <a:gd name="connsiteX6811" fmla="*/ 4718163 w 13558941"/>
              <a:gd name="connsiteY6811" fmla="*/ 150576 h 1154859"/>
              <a:gd name="connsiteX6812" fmla="*/ 4718163 w 13558941"/>
              <a:gd name="connsiteY6812" fmla="*/ 144360 h 1154859"/>
              <a:gd name="connsiteX6813" fmla="*/ 4696658 w 13558941"/>
              <a:gd name="connsiteY6813" fmla="*/ 147368 h 1154859"/>
              <a:gd name="connsiteX6814" fmla="*/ 4718163 w 13558941"/>
              <a:gd name="connsiteY6814" fmla="*/ 150576 h 1154859"/>
              <a:gd name="connsiteX6815" fmla="*/ 4168706 w 13558941"/>
              <a:gd name="connsiteY6815" fmla="*/ 150376 h 1154859"/>
              <a:gd name="connsiteX6816" fmla="*/ 4168706 w 13558941"/>
              <a:gd name="connsiteY6816" fmla="*/ 149975 h 1154859"/>
              <a:gd name="connsiteX6817" fmla="*/ 4167631 w 13558941"/>
              <a:gd name="connsiteY6817" fmla="*/ 150176 h 1154859"/>
              <a:gd name="connsiteX6818" fmla="*/ 4168706 w 13558941"/>
              <a:gd name="connsiteY6818" fmla="*/ 150375 h 1154859"/>
              <a:gd name="connsiteX6819" fmla="*/ 4168706 w 13558941"/>
              <a:gd name="connsiteY6819" fmla="*/ 150376 h 1154859"/>
              <a:gd name="connsiteX6820" fmla="*/ 4166914 w 13558941"/>
              <a:gd name="connsiteY6820" fmla="*/ 149975 h 1154859"/>
              <a:gd name="connsiteX6821" fmla="*/ 4168706 w 13558941"/>
              <a:gd name="connsiteY6821" fmla="*/ 149775 h 1154859"/>
              <a:gd name="connsiteX6822" fmla="*/ 4168706 w 13558941"/>
              <a:gd name="connsiteY6822" fmla="*/ 148974 h 1154859"/>
              <a:gd name="connsiteX6823" fmla="*/ 4167272 w 13558941"/>
              <a:gd name="connsiteY6823" fmla="*/ 148774 h 1154859"/>
              <a:gd name="connsiteX6824" fmla="*/ 4165122 w 13558941"/>
              <a:gd name="connsiteY6824" fmla="*/ 148974 h 1154859"/>
              <a:gd name="connsiteX6825" fmla="*/ 4165122 w 13558941"/>
              <a:gd name="connsiteY6825" fmla="*/ 149775 h 1154859"/>
              <a:gd name="connsiteX6826" fmla="*/ 4166914 w 13558941"/>
              <a:gd name="connsiteY6826" fmla="*/ 149975 h 1154859"/>
              <a:gd name="connsiteX6827" fmla="*/ 4164763 w 13558941"/>
              <a:gd name="connsiteY6827" fmla="*/ 149775 h 1154859"/>
              <a:gd name="connsiteX6828" fmla="*/ 4164763 w 13558941"/>
              <a:gd name="connsiteY6828" fmla="*/ 148974 h 1154859"/>
              <a:gd name="connsiteX6829" fmla="*/ 4162613 w 13558941"/>
              <a:gd name="connsiteY6829" fmla="*/ 149375 h 1154859"/>
              <a:gd name="connsiteX6830" fmla="*/ 4164763 w 13558941"/>
              <a:gd name="connsiteY6830" fmla="*/ 149776 h 1154859"/>
              <a:gd name="connsiteX6831" fmla="*/ 4164763 w 13558941"/>
              <a:gd name="connsiteY6831" fmla="*/ 149775 h 1154859"/>
              <a:gd name="connsiteX6832" fmla="*/ 4263687 w 13558941"/>
              <a:gd name="connsiteY6832" fmla="*/ 149775 h 1154859"/>
              <a:gd name="connsiteX6833" fmla="*/ 4270855 w 13558941"/>
              <a:gd name="connsiteY6833" fmla="*/ 148773 h 1154859"/>
              <a:gd name="connsiteX6834" fmla="*/ 4270855 w 13558941"/>
              <a:gd name="connsiteY6834" fmla="*/ 147570 h 1154859"/>
              <a:gd name="connsiteX6835" fmla="*/ 4263687 w 13558941"/>
              <a:gd name="connsiteY6835" fmla="*/ 146567 h 1154859"/>
              <a:gd name="connsiteX6836" fmla="*/ 4263687 w 13558941"/>
              <a:gd name="connsiteY6836" fmla="*/ 149775 h 1154859"/>
              <a:gd name="connsiteX6837" fmla="*/ 4287701 w 13558941"/>
              <a:gd name="connsiteY6837" fmla="*/ 149775 h 1154859"/>
              <a:gd name="connsiteX6838" fmla="*/ 4288059 w 13558941"/>
              <a:gd name="connsiteY6838" fmla="*/ 146367 h 1154859"/>
              <a:gd name="connsiteX6839" fmla="*/ 4280532 w 13558941"/>
              <a:gd name="connsiteY6839" fmla="*/ 147570 h 1154859"/>
              <a:gd name="connsiteX6840" fmla="*/ 4280532 w 13558941"/>
              <a:gd name="connsiteY6840" fmla="*/ 148773 h 1154859"/>
              <a:gd name="connsiteX6841" fmla="*/ 4287700 w 13558941"/>
              <a:gd name="connsiteY6841" fmla="*/ 149775 h 1154859"/>
              <a:gd name="connsiteX6842" fmla="*/ 4287701 w 13558941"/>
              <a:gd name="connsiteY6842" fmla="*/ 149775 h 1154859"/>
              <a:gd name="connsiteX6843" fmla="*/ 4162254 w 13558941"/>
              <a:gd name="connsiteY6843" fmla="*/ 149174 h 1154859"/>
              <a:gd name="connsiteX6844" fmla="*/ 4164763 w 13558941"/>
              <a:gd name="connsiteY6844" fmla="*/ 148773 h 1154859"/>
              <a:gd name="connsiteX6845" fmla="*/ 4164763 w 13558941"/>
              <a:gd name="connsiteY6845" fmla="*/ 148371 h 1154859"/>
              <a:gd name="connsiteX6846" fmla="*/ 4161896 w 13558941"/>
              <a:gd name="connsiteY6846" fmla="*/ 147970 h 1154859"/>
              <a:gd name="connsiteX6847" fmla="*/ 4162254 w 13558941"/>
              <a:gd name="connsiteY6847" fmla="*/ 149173 h 1154859"/>
              <a:gd name="connsiteX6848" fmla="*/ 4162254 w 13558941"/>
              <a:gd name="connsiteY6848" fmla="*/ 149174 h 1154859"/>
              <a:gd name="connsiteX6849" fmla="*/ 4171932 w 13558941"/>
              <a:gd name="connsiteY6849" fmla="*/ 149174 h 1154859"/>
              <a:gd name="connsiteX6850" fmla="*/ 4171932 w 13558941"/>
              <a:gd name="connsiteY6850" fmla="*/ 147971 h 1154859"/>
              <a:gd name="connsiteX6851" fmla="*/ 4169064 w 13558941"/>
              <a:gd name="connsiteY6851" fmla="*/ 148373 h 1154859"/>
              <a:gd name="connsiteX6852" fmla="*/ 4169064 w 13558941"/>
              <a:gd name="connsiteY6852" fmla="*/ 148774 h 1154859"/>
              <a:gd name="connsiteX6853" fmla="*/ 4171932 w 13558941"/>
              <a:gd name="connsiteY6853" fmla="*/ 149176 h 1154859"/>
              <a:gd name="connsiteX6854" fmla="*/ 4171932 w 13558941"/>
              <a:gd name="connsiteY6854" fmla="*/ 149174 h 1154859"/>
              <a:gd name="connsiteX6855" fmla="*/ 4432861 w 13558941"/>
              <a:gd name="connsiteY6855" fmla="*/ 149174 h 1154859"/>
              <a:gd name="connsiteX6856" fmla="*/ 4433219 w 13558941"/>
              <a:gd name="connsiteY6856" fmla="*/ 143360 h 1154859"/>
              <a:gd name="connsiteX6857" fmla="*/ 4420316 w 13558941"/>
              <a:gd name="connsiteY6857" fmla="*/ 145365 h 1154859"/>
              <a:gd name="connsiteX6858" fmla="*/ 4419958 w 13558941"/>
              <a:gd name="connsiteY6858" fmla="*/ 147370 h 1154859"/>
              <a:gd name="connsiteX6859" fmla="*/ 4432861 w 13558941"/>
              <a:gd name="connsiteY6859" fmla="*/ 149174 h 1154859"/>
              <a:gd name="connsiteX6860" fmla="*/ 4391284 w 13558941"/>
              <a:gd name="connsiteY6860" fmla="*/ 148974 h 1154859"/>
              <a:gd name="connsiteX6861" fmla="*/ 4403829 w 13558941"/>
              <a:gd name="connsiteY6861" fmla="*/ 147169 h 1154859"/>
              <a:gd name="connsiteX6862" fmla="*/ 4403471 w 13558941"/>
              <a:gd name="connsiteY6862" fmla="*/ 145365 h 1154859"/>
              <a:gd name="connsiteX6863" fmla="*/ 4390927 w 13558941"/>
              <a:gd name="connsiteY6863" fmla="*/ 143560 h 1154859"/>
              <a:gd name="connsiteX6864" fmla="*/ 4391284 w 13558941"/>
              <a:gd name="connsiteY6864" fmla="*/ 148974 h 1154859"/>
              <a:gd name="connsiteX6865" fmla="*/ 4165122 w 13558941"/>
              <a:gd name="connsiteY6865" fmla="*/ 148774 h 1154859"/>
              <a:gd name="connsiteX6866" fmla="*/ 4166555 w 13558941"/>
              <a:gd name="connsiteY6866" fmla="*/ 148574 h 1154859"/>
              <a:gd name="connsiteX6867" fmla="*/ 4167272 w 13558941"/>
              <a:gd name="connsiteY6867" fmla="*/ 148574 h 1154859"/>
              <a:gd name="connsiteX6868" fmla="*/ 4167630 w 13558941"/>
              <a:gd name="connsiteY6868" fmla="*/ 148574 h 1154859"/>
              <a:gd name="connsiteX6869" fmla="*/ 4168705 w 13558941"/>
              <a:gd name="connsiteY6869" fmla="*/ 148774 h 1154859"/>
              <a:gd name="connsiteX6870" fmla="*/ 4168705 w 13558941"/>
              <a:gd name="connsiteY6870" fmla="*/ 148373 h 1154859"/>
              <a:gd name="connsiteX6871" fmla="*/ 4167630 w 13558941"/>
              <a:gd name="connsiteY6871" fmla="*/ 148572 h 1154859"/>
              <a:gd name="connsiteX6872" fmla="*/ 4168705 w 13558941"/>
              <a:gd name="connsiteY6872" fmla="*/ 148171 h 1154859"/>
              <a:gd name="connsiteX6873" fmla="*/ 4168705 w 13558941"/>
              <a:gd name="connsiteY6873" fmla="*/ 147369 h 1154859"/>
              <a:gd name="connsiteX6874" fmla="*/ 4166913 w 13558941"/>
              <a:gd name="connsiteY6874" fmla="*/ 147168 h 1154859"/>
              <a:gd name="connsiteX6875" fmla="*/ 4165120 w 13558941"/>
              <a:gd name="connsiteY6875" fmla="*/ 147369 h 1154859"/>
              <a:gd name="connsiteX6876" fmla="*/ 4165120 w 13558941"/>
              <a:gd name="connsiteY6876" fmla="*/ 148171 h 1154859"/>
              <a:gd name="connsiteX6877" fmla="*/ 4166554 w 13558941"/>
              <a:gd name="connsiteY6877" fmla="*/ 148572 h 1154859"/>
              <a:gd name="connsiteX6878" fmla="*/ 4165120 w 13558941"/>
              <a:gd name="connsiteY6878" fmla="*/ 148373 h 1154859"/>
              <a:gd name="connsiteX6879" fmla="*/ 4165120 w 13558941"/>
              <a:gd name="connsiteY6879" fmla="*/ 148774 h 1154859"/>
              <a:gd name="connsiteX6880" fmla="*/ 4165122 w 13558941"/>
              <a:gd name="connsiteY6880" fmla="*/ 148774 h 1154859"/>
              <a:gd name="connsiteX6881" fmla="*/ 4271572 w 13558941"/>
              <a:gd name="connsiteY6881" fmla="*/ 148574 h 1154859"/>
              <a:gd name="connsiteX6882" fmla="*/ 4274440 w 13558941"/>
              <a:gd name="connsiteY6882" fmla="*/ 148173 h 1154859"/>
              <a:gd name="connsiteX6883" fmla="*/ 4271572 w 13558941"/>
              <a:gd name="connsiteY6883" fmla="*/ 147772 h 1154859"/>
              <a:gd name="connsiteX6884" fmla="*/ 4271572 w 13558941"/>
              <a:gd name="connsiteY6884" fmla="*/ 148573 h 1154859"/>
              <a:gd name="connsiteX6885" fmla="*/ 4271572 w 13558941"/>
              <a:gd name="connsiteY6885" fmla="*/ 148574 h 1154859"/>
              <a:gd name="connsiteX6886" fmla="*/ 4280174 w 13558941"/>
              <a:gd name="connsiteY6886" fmla="*/ 148574 h 1154859"/>
              <a:gd name="connsiteX6887" fmla="*/ 4280174 w 13558941"/>
              <a:gd name="connsiteY6887" fmla="*/ 147773 h 1154859"/>
              <a:gd name="connsiteX6888" fmla="*/ 4276590 w 13558941"/>
              <a:gd name="connsiteY6888" fmla="*/ 148174 h 1154859"/>
              <a:gd name="connsiteX6889" fmla="*/ 4280174 w 13558941"/>
              <a:gd name="connsiteY6889" fmla="*/ 148576 h 1154859"/>
              <a:gd name="connsiteX6890" fmla="*/ 4280174 w 13558941"/>
              <a:gd name="connsiteY6890" fmla="*/ 148574 h 1154859"/>
              <a:gd name="connsiteX6891" fmla="*/ 4164763 w 13558941"/>
              <a:gd name="connsiteY6891" fmla="*/ 148173 h 1154859"/>
              <a:gd name="connsiteX6892" fmla="*/ 4164763 w 13558941"/>
              <a:gd name="connsiteY6892" fmla="*/ 147371 h 1154859"/>
              <a:gd name="connsiteX6893" fmla="*/ 4162613 w 13558941"/>
              <a:gd name="connsiteY6893" fmla="*/ 147773 h 1154859"/>
              <a:gd name="connsiteX6894" fmla="*/ 4164763 w 13558941"/>
              <a:gd name="connsiteY6894" fmla="*/ 148174 h 1154859"/>
              <a:gd name="connsiteX6895" fmla="*/ 4164763 w 13558941"/>
              <a:gd name="connsiteY6895" fmla="*/ 148173 h 1154859"/>
              <a:gd name="connsiteX6896" fmla="*/ 4169064 w 13558941"/>
              <a:gd name="connsiteY6896" fmla="*/ 148173 h 1154859"/>
              <a:gd name="connsiteX6897" fmla="*/ 4171573 w 13558941"/>
              <a:gd name="connsiteY6897" fmla="*/ 147772 h 1154859"/>
              <a:gd name="connsiteX6898" fmla="*/ 4171931 w 13558941"/>
              <a:gd name="connsiteY6898" fmla="*/ 147772 h 1154859"/>
              <a:gd name="connsiteX6899" fmla="*/ 4171931 w 13558941"/>
              <a:gd name="connsiteY6899" fmla="*/ 146368 h 1154859"/>
              <a:gd name="connsiteX6900" fmla="*/ 4169064 w 13558941"/>
              <a:gd name="connsiteY6900" fmla="*/ 146770 h 1154859"/>
              <a:gd name="connsiteX6901" fmla="*/ 4169064 w 13558941"/>
              <a:gd name="connsiteY6901" fmla="*/ 147371 h 1154859"/>
              <a:gd name="connsiteX6902" fmla="*/ 4171573 w 13558941"/>
              <a:gd name="connsiteY6902" fmla="*/ 147772 h 1154859"/>
              <a:gd name="connsiteX6903" fmla="*/ 4169064 w 13558941"/>
              <a:gd name="connsiteY6903" fmla="*/ 147571 h 1154859"/>
              <a:gd name="connsiteX6904" fmla="*/ 4169064 w 13558941"/>
              <a:gd name="connsiteY6904" fmla="*/ 148172 h 1154859"/>
              <a:gd name="connsiteX6905" fmla="*/ 4169064 w 13558941"/>
              <a:gd name="connsiteY6905" fmla="*/ 148173 h 1154859"/>
              <a:gd name="connsiteX6906" fmla="*/ 4275515 w 13558941"/>
              <a:gd name="connsiteY6906" fmla="*/ 147972 h 1154859"/>
              <a:gd name="connsiteX6907" fmla="*/ 4280174 w 13558941"/>
              <a:gd name="connsiteY6907" fmla="*/ 147371 h 1154859"/>
              <a:gd name="connsiteX6908" fmla="*/ 4280174 w 13558941"/>
              <a:gd name="connsiteY6908" fmla="*/ 145166 h 1154859"/>
              <a:gd name="connsiteX6909" fmla="*/ 4275873 w 13558941"/>
              <a:gd name="connsiteY6909" fmla="*/ 144565 h 1154859"/>
              <a:gd name="connsiteX6910" fmla="*/ 4271214 w 13558941"/>
              <a:gd name="connsiteY6910" fmla="*/ 145366 h 1154859"/>
              <a:gd name="connsiteX6911" fmla="*/ 4271572 w 13558941"/>
              <a:gd name="connsiteY6911" fmla="*/ 147372 h 1154859"/>
              <a:gd name="connsiteX6912" fmla="*/ 4275514 w 13558941"/>
              <a:gd name="connsiteY6912" fmla="*/ 147973 h 1154859"/>
              <a:gd name="connsiteX6913" fmla="*/ 4275515 w 13558941"/>
              <a:gd name="connsiteY6913" fmla="*/ 147972 h 1154859"/>
              <a:gd name="connsiteX6914" fmla="*/ 4161896 w 13558941"/>
              <a:gd name="connsiteY6914" fmla="*/ 147571 h 1154859"/>
              <a:gd name="connsiteX6915" fmla="*/ 4164763 w 13558941"/>
              <a:gd name="connsiteY6915" fmla="*/ 147169 h 1154859"/>
              <a:gd name="connsiteX6916" fmla="*/ 4164763 w 13558941"/>
              <a:gd name="connsiteY6916" fmla="*/ 146768 h 1154859"/>
              <a:gd name="connsiteX6917" fmla="*/ 4161896 w 13558941"/>
              <a:gd name="connsiteY6917" fmla="*/ 146367 h 1154859"/>
              <a:gd name="connsiteX6918" fmla="*/ 4161896 w 13558941"/>
              <a:gd name="connsiteY6918" fmla="*/ 147569 h 1154859"/>
              <a:gd name="connsiteX6919" fmla="*/ 4161896 w 13558941"/>
              <a:gd name="connsiteY6919" fmla="*/ 147571 h 1154859"/>
              <a:gd name="connsiteX6920" fmla="*/ 4165122 w 13558941"/>
              <a:gd name="connsiteY6920" fmla="*/ 147164 h 1154859"/>
              <a:gd name="connsiteX6921" fmla="*/ 4166196 w 13558941"/>
              <a:gd name="connsiteY6921" fmla="*/ 146963 h 1154859"/>
              <a:gd name="connsiteX6922" fmla="*/ 4165122 w 13558941"/>
              <a:gd name="connsiteY6922" fmla="*/ 146763 h 1154859"/>
              <a:gd name="connsiteX6923" fmla="*/ 4165122 w 13558941"/>
              <a:gd name="connsiteY6923" fmla="*/ 147165 h 1154859"/>
              <a:gd name="connsiteX6924" fmla="*/ 4165122 w 13558941"/>
              <a:gd name="connsiteY6924" fmla="*/ 147164 h 1154859"/>
              <a:gd name="connsiteX6925" fmla="*/ 4168706 w 13558941"/>
              <a:gd name="connsiteY6925" fmla="*/ 147164 h 1154859"/>
              <a:gd name="connsiteX6926" fmla="*/ 4168706 w 13558941"/>
              <a:gd name="connsiteY6926" fmla="*/ 146762 h 1154859"/>
              <a:gd name="connsiteX6927" fmla="*/ 4167631 w 13558941"/>
              <a:gd name="connsiteY6927" fmla="*/ 146963 h 1154859"/>
              <a:gd name="connsiteX6928" fmla="*/ 4168706 w 13558941"/>
              <a:gd name="connsiteY6928" fmla="*/ 147163 h 1154859"/>
              <a:gd name="connsiteX6929" fmla="*/ 4168706 w 13558941"/>
              <a:gd name="connsiteY6929" fmla="*/ 147164 h 1154859"/>
              <a:gd name="connsiteX6930" fmla="*/ 4270855 w 13558941"/>
              <a:gd name="connsiteY6930" fmla="*/ 147164 h 1154859"/>
              <a:gd name="connsiteX6931" fmla="*/ 4270498 w 13558941"/>
              <a:gd name="connsiteY6931" fmla="*/ 145359 h 1154859"/>
              <a:gd name="connsiteX6932" fmla="*/ 4264404 w 13558941"/>
              <a:gd name="connsiteY6932" fmla="*/ 146362 h 1154859"/>
              <a:gd name="connsiteX6933" fmla="*/ 4270856 w 13558941"/>
              <a:gd name="connsiteY6933" fmla="*/ 147163 h 1154859"/>
              <a:gd name="connsiteX6934" fmla="*/ 4270855 w 13558941"/>
              <a:gd name="connsiteY6934" fmla="*/ 147164 h 1154859"/>
              <a:gd name="connsiteX6935" fmla="*/ 4280533 w 13558941"/>
              <a:gd name="connsiteY6935" fmla="*/ 147164 h 1154859"/>
              <a:gd name="connsiteX6936" fmla="*/ 4286984 w 13558941"/>
              <a:gd name="connsiteY6936" fmla="*/ 146161 h 1154859"/>
              <a:gd name="connsiteX6937" fmla="*/ 4280891 w 13558941"/>
              <a:gd name="connsiteY6937" fmla="*/ 145360 h 1154859"/>
              <a:gd name="connsiteX6938" fmla="*/ 4280533 w 13558941"/>
              <a:gd name="connsiteY6938" fmla="*/ 147164 h 1154859"/>
              <a:gd name="connsiteX6939" fmla="*/ 4419241 w 13558941"/>
              <a:gd name="connsiteY6939" fmla="*/ 147164 h 1154859"/>
              <a:gd name="connsiteX6940" fmla="*/ 4419241 w 13558941"/>
              <a:gd name="connsiteY6940" fmla="*/ 145359 h 1154859"/>
              <a:gd name="connsiteX6941" fmla="*/ 4413506 w 13558941"/>
              <a:gd name="connsiteY6941" fmla="*/ 146362 h 1154859"/>
              <a:gd name="connsiteX6942" fmla="*/ 4419241 w 13558941"/>
              <a:gd name="connsiteY6942" fmla="*/ 147163 h 1154859"/>
              <a:gd name="connsiteX6943" fmla="*/ 4419241 w 13558941"/>
              <a:gd name="connsiteY6943" fmla="*/ 147164 h 1154859"/>
              <a:gd name="connsiteX6944" fmla="*/ 4776585 w 13558941"/>
              <a:gd name="connsiteY6944" fmla="*/ 147164 h 1154859"/>
              <a:gd name="connsiteX6945" fmla="*/ 4776943 w 13558941"/>
              <a:gd name="connsiteY6945" fmla="*/ 147164 h 1154859"/>
              <a:gd name="connsiteX6946" fmla="*/ 4777660 w 13558941"/>
              <a:gd name="connsiteY6946" fmla="*/ 135334 h 1154859"/>
              <a:gd name="connsiteX6947" fmla="*/ 4750779 w 13558941"/>
              <a:gd name="connsiteY6947" fmla="*/ 139344 h 1154859"/>
              <a:gd name="connsiteX6948" fmla="*/ 4750779 w 13558941"/>
              <a:gd name="connsiteY6948" fmla="*/ 143154 h 1154859"/>
              <a:gd name="connsiteX6949" fmla="*/ 4776585 w 13558941"/>
              <a:gd name="connsiteY6949" fmla="*/ 147164 h 1154859"/>
              <a:gd name="connsiteX6950" fmla="*/ 4166914 w 13558941"/>
              <a:gd name="connsiteY6950" fmla="*/ 146963 h 1154859"/>
              <a:gd name="connsiteX6951" fmla="*/ 4168706 w 13558941"/>
              <a:gd name="connsiteY6951" fmla="*/ 146562 h 1154859"/>
              <a:gd name="connsiteX6952" fmla="*/ 4168706 w 13558941"/>
              <a:gd name="connsiteY6952" fmla="*/ 145760 h 1154859"/>
              <a:gd name="connsiteX6953" fmla="*/ 4167272 w 13558941"/>
              <a:gd name="connsiteY6953" fmla="*/ 145560 h 1154859"/>
              <a:gd name="connsiteX6954" fmla="*/ 4165122 w 13558941"/>
              <a:gd name="connsiteY6954" fmla="*/ 145760 h 1154859"/>
              <a:gd name="connsiteX6955" fmla="*/ 4165122 w 13558941"/>
              <a:gd name="connsiteY6955" fmla="*/ 146562 h 1154859"/>
              <a:gd name="connsiteX6956" fmla="*/ 4166914 w 13558941"/>
              <a:gd name="connsiteY6956" fmla="*/ 146963 h 1154859"/>
              <a:gd name="connsiteX6957" fmla="*/ 4404546 w 13558941"/>
              <a:gd name="connsiteY6957" fmla="*/ 146963 h 1154859"/>
              <a:gd name="connsiteX6958" fmla="*/ 4409922 w 13558941"/>
              <a:gd name="connsiteY6958" fmla="*/ 146362 h 1154859"/>
              <a:gd name="connsiteX6959" fmla="*/ 4404546 w 13558941"/>
              <a:gd name="connsiteY6959" fmla="*/ 145560 h 1154859"/>
              <a:gd name="connsiteX6960" fmla="*/ 4404546 w 13558941"/>
              <a:gd name="connsiteY6960" fmla="*/ 146964 h 1154859"/>
              <a:gd name="connsiteX6961" fmla="*/ 4404546 w 13558941"/>
              <a:gd name="connsiteY6961" fmla="*/ 146963 h 1154859"/>
              <a:gd name="connsiteX6962" fmla="*/ 4692715 w 13558941"/>
              <a:gd name="connsiteY6962" fmla="*/ 146963 h 1154859"/>
              <a:gd name="connsiteX6963" fmla="*/ 4693073 w 13558941"/>
              <a:gd name="connsiteY6963" fmla="*/ 146963 h 1154859"/>
              <a:gd name="connsiteX6964" fmla="*/ 4717804 w 13558941"/>
              <a:gd name="connsiteY6964" fmla="*/ 143154 h 1154859"/>
              <a:gd name="connsiteX6965" fmla="*/ 4717804 w 13558941"/>
              <a:gd name="connsiteY6965" fmla="*/ 139144 h 1154859"/>
              <a:gd name="connsiteX6966" fmla="*/ 4692715 w 13558941"/>
              <a:gd name="connsiteY6966" fmla="*/ 135334 h 1154859"/>
              <a:gd name="connsiteX6967" fmla="*/ 4692357 w 13558941"/>
              <a:gd name="connsiteY6967" fmla="*/ 135334 h 1154859"/>
              <a:gd name="connsiteX6968" fmla="*/ 4691999 w 13558941"/>
              <a:gd name="connsiteY6968" fmla="*/ 135135 h 1154859"/>
              <a:gd name="connsiteX6969" fmla="*/ 4691999 w 13558941"/>
              <a:gd name="connsiteY6969" fmla="*/ 134935 h 1154859"/>
              <a:gd name="connsiteX6970" fmla="*/ 4691999 w 13558941"/>
              <a:gd name="connsiteY6970" fmla="*/ 134734 h 1154859"/>
              <a:gd name="connsiteX6971" fmla="*/ 4691999 w 13558941"/>
              <a:gd name="connsiteY6971" fmla="*/ 134535 h 1154859"/>
              <a:gd name="connsiteX6972" fmla="*/ 4692357 w 13558941"/>
              <a:gd name="connsiteY6972" fmla="*/ 134335 h 1154859"/>
              <a:gd name="connsiteX6973" fmla="*/ 4692715 w 13558941"/>
              <a:gd name="connsiteY6973" fmla="*/ 134335 h 1154859"/>
              <a:gd name="connsiteX6974" fmla="*/ 4717804 w 13558941"/>
              <a:gd name="connsiteY6974" fmla="*/ 130526 h 1154859"/>
              <a:gd name="connsiteX6975" fmla="*/ 4717446 w 13558941"/>
              <a:gd name="connsiteY6975" fmla="*/ 126115 h 1154859"/>
              <a:gd name="connsiteX6976" fmla="*/ 4690565 w 13558941"/>
              <a:gd name="connsiteY6976" fmla="*/ 122105 h 1154859"/>
              <a:gd name="connsiteX6977" fmla="*/ 4692715 w 13558941"/>
              <a:gd name="connsiteY6977" fmla="*/ 146966 h 1154859"/>
              <a:gd name="connsiteX6978" fmla="*/ 4692715 w 13558941"/>
              <a:gd name="connsiteY6978" fmla="*/ 146963 h 1154859"/>
              <a:gd name="connsiteX6979" fmla="*/ 4164763 w 13558941"/>
              <a:gd name="connsiteY6979" fmla="*/ 146562 h 1154859"/>
              <a:gd name="connsiteX6980" fmla="*/ 4164763 w 13558941"/>
              <a:gd name="connsiteY6980" fmla="*/ 145961 h 1154859"/>
              <a:gd name="connsiteX6981" fmla="*/ 4162254 w 13558941"/>
              <a:gd name="connsiteY6981" fmla="*/ 146160 h 1154859"/>
              <a:gd name="connsiteX6982" fmla="*/ 4164763 w 13558941"/>
              <a:gd name="connsiteY6982" fmla="*/ 145759 h 1154859"/>
              <a:gd name="connsiteX6983" fmla="*/ 4164763 w 13558941"/>
              <a:gd name="connsiteY6983" fmla="*/ 145158 h 1154859"/>
              <a:gd name="connsiteX6984" fmla="*/ 4161896 w 13558941"/>
              <a:gd name="connsiteY6984" fmla="*/ 144756 h 1154859"/>
              <a:gd name="connsiteX6985" fmla="*/ 4161896 w 13558941"/>
              <a:gd name="connsiteY6985" fmla="*/ 146160 h 1154859"/>
              <a:gd name="connsiteX6986" fmla="*/ 4162254 w 13558941"/>
              <a:gd name="connsiteY6986" fmla="*/ 146160 h 1154859"/>
              <a:gd name="connsiteX6987" fmla="*/ 4164763 w 13558941"/>
              <a:gd name="connsiteY6987" fmla="*/ 146561 h 1154859"/>
              <a:gd name="connsiteX6988" fmla="*/ 4164763 w 13558941"/>
              <a:gd name="connsiteY6988" fmla="*/ 146562 h 1154859"/>
              <a:gd name="connsiteX6989" fmla="*/ 4169064 w 13558941"/>
              <a:gd name="connsiteY6989" fmla="*/ 146562 h 1154859"/>
              <a:gd name="connsiteX6990" fmla="*/ 4171573 w 13558941"/>
              <a:gd name="connsiteY6990" fmla="*/ 146160 h 1154859"/>
              <a:gd name="connsiteX6991" fmla="*/ 4171931 w 13558941"/>
              <a:gd name="connsiteY6991" fmla="*/ 146160 h 1154859"/>
              <a:gd name="connsiteX6992" fmla="*/ 4172289 w 13558941"/>
              <a:gd name="connsiteY6992" fmla="*/ 144757 h 1154859"/>
              <a:gd name="connsiteX6993" fmla="*/ 4169063 w 13558941"/>
              <a:gd name="connsiteY6993" fmla="*/ 145158 h 1154859"/>
              <a:gd name="connsiteX6994" fmla="*/ 4169063 w 13558941"/>
              <a:gd name="connsiteY6994" fmla="*/ 144957 h 1154859"/>
              <a:gd name="connsiteX6995" fmla="*/ 4171572 w 13558941"/>
              <a:gd name="connsiteY6995" fmla="*/ 144556 h 1154859"/>
              <a:gd name="connsiteX6996" fmla="*/ 4172289 w 13558941"/>
              <a:gd name="connsiteY6996" fmla="*/ 144556 h 1154859"/>
              <a:gd name="connsiteX6997" fmla="*/ 4172289 w 13558941"/>
              <a:gd name="connsiteY6997" fmla="*/ 143152 h 1154859"/>
              <a:gd name="connsiteX6998" fmla="*/ 4169063 w 13558941"/>
              <a:gd name="connsiteY6998" fmla="*/ 143554 h 1154859"/>
              <a:gd name="connsiteX6999" fmla="*/ 4167629 w 13558941"/>
              <a:gd name="connsiteY6999" fmla="*/ 143753 h 1154859"/>
              <a:gd name="connsiteX7000" fmla="*/ 4169063 w 13558941"/>
              <a:gd name="connsiteY7000" fmla="*/ 143352 h 1154859"/>
              <a:gd name="connsiteX7001" fmla="*/ 4171930 w 13558941"/>
              <a:gd name="connsiteY7001" fmla="*/ 142950 h 1154859"/>
              <a:gd name="connsiteX7002" fmla="*/ 4172288 w 13558941"/>
              <a:gd name="connsiteY7002" fmla="*/ 142950 h 1154859"/>
              <a:gd name="connsiteX7003" fmla="*/ 4172288 w 13558941"/>
              <a:gd name="connsiteY7003" fmla="*/ 141547 h 1154859"/>
              <a:gd name="connsiteX7004" fmla="*/ 4169421 w 13558941"/>
              <a:gd name="connsiteY7004" fmla="*/ 141948 h 1154859"/>
              <a:gd name="connsiteX7005" fmla="*/ 4169421 w 13558941"/>
              <a:gd name="connsiteY7005" fmla="*/ 142350 h 1154859"/>
              <a:gd name="connsiteX7006" fmla="*/ 4171930 w 13558941"/>
              <a:gd name="connsiteY7006" fmla="*/ 142951 h 1154859"/>
              <a:gd name="connsiteX7007" fmla="*/ 4169421 w 13558941"/>
              <a:gd name="connsiteY7007" fmla="*/ 142549 h 1154859"/>
              <a:gd name="connsiteX7008" fmla="*/ 4169063 w 13558941"/>
              <a:gd name="connsiteY7008" fmla="*/ 143351 h 1154859"/>
              <a:gd name="connsiteX7009" fmla="*/ 4169063 w 13558941"/>
              <a:gd name="connsiteY7009" fmla="*/ 142549 h 1154859"/>
              <a:gd name="connsiteX7010" fmla="*/ 4167271 w 13558941"/>
              <a:gd name="connsiteY7010" fmla="*/ 142349 h 1154859"/>
              <a:gd name="connsiteX7011" fmla="*/ 4165120 w 13558941"/>
              <a:gd name="connsiteY7011" fmla="*/ 142549 h 1154859"/>
              <a:gd name="connsiteX7012" fmla="*/ 4165120 w 13558941"/>
              <a:gd name="connsiteY7012" fmla="*/ 143351 h 1154859"/>
              <a:gd name="connsiteX7013" fmla="*/ 4166913 w 13558941"/>
              <a:gd name="connsiteY7013" fmla="*/ 143753 h 1154859"/>
              <a:gd name="connsiteX7014" fmla="*/ 4167629 w 13558941"/>
              <a:gd name="connsiteY7014" fmla="*/ 143753 h 1154859"/>
              <a:gd name="connsiteX7015" fmla="*/ 4169063 w 13558941"/>
              <a:gd name="connsiteY7015" fmla="*/ 143952 h 1154859"/>
              <a:gd name="connsiteX7016" fmla="*/ 4169063 w 13558941"/>
              <a:gd name="connsiteY7016" fmla="*/ 144153 h 1154859"/>
              <a:gd name="connsiteX7017" fmla="*/ 4166913 w 13558941"/>
              <a:gd name="connsiteY7017" fmla="*/ 143952 h 1154859"/>
              <a:gd name="connsiteX7018" fmla="*/ 4165120 w 13558941"/>
              <a:gd name="connsiteY7018" fmla="*/ 144153 h 1154859"/>
              <a:gd name="connsiteX7019" fmla="*/ 4165120 w 13558941"/>
              <a:gd name="connsiteY7019" fmla="*/ 144954 h 1154859"/>
              <a:gd name="connsiteX7020" fmla="*/ 4166554 w 13558941"/>
              <a:gd name="connsiteY7020" fmla="*/ 145356 h 1154859"/>
              <a:gd name="connsiteX7021" fmla="*/ 4165120 w 13558941"/>
              <a:gd name="connsiteY7021" fmla="*/ 145156 h 1154859"/>
              <a:gd name="connsiteX7022" fmla="*/ 4165120 w 13558941"/>
              <a:gd name="connsiteY7022" fmla="*/ 145558 h 1154859"/>
              <a:gd name="connsiteX7023" fmla="*/ 4166554 w 13558941"/>
              <a:gd name="connsiteY7023" fmla="*/ 145358 h 1154859"/>
              <a:gd name="connsiteX7024" fmla="*/ 4167271 w 13558941"/>
              <a:gd name="connsiteY7024" fmla="*/ 145358 h 1154859"/>
              <a:gd name="connsiteX7025" fmla="*/ 4167629 w 13558941"/>
              <a:gd name="connsiteY7025" fmla="*/ 145358 h 1154859"/>
              <a:gd name="connsiteX7026" fmla="*/ 4168704 w 13558941"/>
              <a:gd name="connsiteY7026" fmla="*/ 145558 h 1154859"/>
              <a:gd name="connsiteX7027" fmla="*/ 4168704 w 13558941"/>
              <a:gd name="connsiteY7027" fmla="*/ 145156 h 1154859"/>
              <a:gd name="connsiteX7028" fmla="*/ 4169061 w 13558941"/>
              <a:gd name="connsiteY7028" fmla="*/ 145156 h 1154859"/>
              <a:gd name="connsiteX7029" fmla="*/ 4169061 w 13558941"/>
              <a:gd name="connsiteY7029" fmla="*/ 145558 h 1154859"/>
              <a:gd name="connsiteX7030" fmla="*/ 4171570 w 13558941"/>
              <a:gd name="connsiteY7030" fmla="*/ 146159 h 1154859"/>
              <a:gd name="connsiteX7031" fmla="*/ 4169061 w 13558941"/>
              <a:gd name="connsiteY7031" fmla="*/ 145757 h 1154859"/>
              <a:gd name="connsiteX7032" fmla="*/ 4169061 w 13558941"/>
              <a:gd name="connsiteY7032" fmla="*/ 146559 h 1154859"/>
              <a:gd name="connsiteX7033" fmla="*/ 4169064 w 13558941"/>
              <a:gd name="connsiteY7033" fmla="*/ 146562 h 1154859"/>
              <a:gd name="connsiteX7034" fmla="*/ 4169064 w 13558941"/>
              <a:gd name="connsiteY7034" fmla="*/ 144156 h 1154859"/>
              <a:gd name="connsiteX7035" fmla="*/ 4171573 w 13558941"/>
              <a:gd name="connsiteY7035" fmla="*/ 144557 h 1154859"/>
              <a:gd name="connsiteX7036" fmla="*/ 4169064 w 13558941"/>
              <a:gd name="connsiteY7036" fmla="*/ 144358 h 1154859"/>
              <a:gd name="connsiteX7037" fmla="*/ 4169064 w 13558941"/>
              <a:gd name="connsiteY7037" fmla="*/ 144158 h 1154859"/>
              <a:gd name="connsiteX7038" fmla="*/ 4169064 w 13558941"/>
              <a:gd name="connsiteY7038" fmla="*/ 144156 h 1154859"/>
              <a:gd name="connsiteX7039" fmla="*/ 5232495 w 13558941"/>
              <a:gd name="connsiteY7039" fmla="*/ 146361 h 1154859"/>
              <a:gd name="connsiteX7040" fmla="*/ 5233570 w 13558941"/>
              <a:gd name="connsiteY7040" fmla="*/ 126512 h 1154859"/>
              <a:gd name="connsiteX7041" fmla="*/ 5188051 w 13558941"/>
              <a:gd name="connsiteY7041" fmla="*/ 133529 h 1154859"/>
              <a:gd name="connsiteX7042" fmla="*/ 5188051 w 13558941"/>
              <a:gd name="connsiteY7042" fmla="*/ 139544 h 1154859"/>
              <a:gd name="connsiteX7043" fmla="*/ 5232495 w 13558941"/>
              <a:gd name="connsiteY7043" fmla="*/ 146361 h 1154859"/>
              <a:gd name="connsiteX7044" fmla="*/ 4263329 w 13558941"/>
              <a:gd name="connsiteY7044" fmla="*/ 146162 h 1154859"/>
              <a:gd name="connsiteX7045" fmla="*/ 4270497 w 13558941"/>
              <a:gd name="connsiteY7045" fmla="*/ 145159 h 1154859"/>
              <a:gd name="connsiteX7046" fmla="*/ 4270497 w 13558941"/>
              <a:gd name="connsiteY7046" fmla="*/ 143756 h 1154859"/>
              <a:gd name="connsiteX7047" fmla="*/ 4263329 w 13558941"/>
              <a:gd name="connsiteY7047" fmla="*/ 142753 h 1154859"/>
              <a:gd name="connsiteX7048" fmla="*/ 4263329 w 13558941"/>
              <a:gd name="connsiteY7048" fmla="*/ 146162 h 1154859"/>
              <a:gd name="connsiteX7049" fmla="*/ 4288060 w 13558941"/>
              <a:gd name="connsiteY7049" fmla="*/ 146162 h 1154859"/>
              <a:gd name="connsiteX7050" fmla="*/ 4288417 w 13558941"/>
              <a:gd name="connsiteY7050" fmla="*/ 142753 h 1154859"/>
              <a:gd name="connsiteX7051" fmla="*/ 4280891 w 13558941"/>
              <a:gd name="connsiteY7051" fmla="*/ 143956 h 1154859"/>
              <a:gd name="connsiteX7052" fmla="*/ 4280891 w 13558941"/>
              <a:gd name="connsiteY7052" fmla="*/ 144959 h 1154859"/>
              <a:gd name="connsiteX7053" fmla="*/ 4288059 w 13558941"/>
              <a:gd name="connsiteY7053" fmla="*/ 146162 h 1154859"/>
              <a:gd name="connsiteX7054" fmla="*/ 4288060 w 13558941"/>
              <a:gd name="connsiteY7054" fmla="*/ 146162 h 1154859"/>
              <a:gd name="connsiteX7055" fmla="*/ 4411714 w 13558941"/>
              <a:gd name="connsiteY7055" fmla="*/ 145961 h 1154859"/>
              <a:gd name="connsiteX7056" fmla="*/ 4419241 w 13558941"/>
              <a:gd name="connsiteY7056" fmla="*/ 144758 h 1154859"/>
              <a:gd name="connsiteX7057" fmla="*/ 4419241 w 13558941"/>
              <a:gd name="connsiteY7057" fmla="*/ 141349 h 1154859"/>
              <a:gd name="connsiteX7058" fmla="*/ 4412431 w 13558941"/>
              <a:gd name="connsiteY7058" fmla="*/ 140146 h 1154859"/>
              <a:gd name="connsiteX7059" fmla="*/ 4404546 w 13558941"/>
              <a:gd name="connsiteY7059" fmla="*/ 141349 h 1154859"/>
              <a:gd name="connsiteX7060" fmla="*/ 4404546 w 13558941"/>
              <a:gd name="connsiteY7060" fmla="*/ 144958 h 1154859"/>
              <a:gd name="connsiteX7061" fmla="*/ 4411714 w 13558941"/>
              <a:gd name="connsiteY7061" fmla="*/ 145961 h 1154859"/>
              <a:gd name="connsiteX7062" fmla="*/ 4164763 w 13558941"/>
              <a:gd name="connsiteY7062" fmla="*/ 144958 h 1154859"/>
              <a:gd name="connsiteX7063" fmla="*/ 4164763 w 13558941"/>
              <a:gd name="connsiteY7063" fmla="*/ 144157 h 1154859"/>
              <a:gd name="connsiteX7064" fmla="*/ 4164763 w 13558941"/>
              <a:gd name="connsiteY7064" fmla="*/ 143556 h 1154859"/>
              <a:gd name="connsiteX7065" fmla="*/ 4161538 w 13558941"/>
              <a:gd name="connsiteY7065" fmla="*/ 143154 h 1154859"/>
              <a:gd name="connsiteX7066" fmla="*/ 4161895 w 13558941"/>
              <a:gd name="connsiteY7066" fmla="*/ 144558 h 1154859"/>
              <a:gd name="connsiteX7067" fmla="*/ 4162253 w 13558941"/>
              <a:gd name="connsiteY7067" fmla="*/ 144558 h 1154859"/>
              <a:gd name="connsiteX7068" fmla="*/ 4164762 w 13558941"/>
              <a:gd name="connsiteY7068" fmla="*/ 144959 h 1154859"/>
              <a:gd name="connsiteX7069" fmla="*/ 4164763 w 13558941"/>
              <a:gd name="connsiteY7069" fmla="*/ 144958 h 1154859"/>
              <a:gd name="connsiteX7070" fmla="*/ 4271214 w 13558941"/>
              <a:gd name="connsiteY7070" fmla="*/ 144958 h 1154859"/>
              <a:gd name="connsiteX7071" fmla="*/ 4274798 w 13558941"/>
              <a:gd name="connsiteY7071" fmla="*/ 144557 h 1154859"/>
              <a:gd name="connsiteX7072" fmla="*/ 4271214 w 13558941"/>
              <a:gd name="connsiteY7072" fmla="*/ 143956 h 1154859"/>
              <a:gd name="connsiteX7073" fmla="*/ 4271214 w 13558941"/>
              <a:gd name="connsiteY7073" fmla="*/ 144958 h 1154859"/>
              <a:gd name="connsiteX7074" fmla="*/ 4280174 w 13558941"/>
              <a:gd name="connsiteY7074" fmla="*/ 144958 h 1154859"/>
              <a:gd name="connsiteX7075" fmla="*/ 4280174 w 13558941"/>
              <a:gd name="connsiteY7075" fmla="*/ 143956 h 1154859"/>
              <a:gd name="connsiteX7076" fmla="*/ 4277307 w 13558941"/>
              <a:gd name="connsiteY7076" fmla="*/ 144357 h 1154859"/>
              <a:gd name="connsiteX7077" fmla="*/ 4280174 w 13558941"/>
              <a:gd name="connsiteY7077" fmla="*/ 144958 h 1154859"/>
              <a:gd name="connsiteX7078" fmla="*/ 4403471 w 13558941"/>
              <a:gd name="connsiteY7078" fmla="*/ 144759 h 1154859"/>
              <a:gd name="connsiteX7079" fmla="*/ 4403471 w 13558941"/>
              <a:gd name="connsiteY7079" fmla="*/ 141551 h 1154859"/>
              <a:gd name="connsiteX7080" fmla="*/ 4392360 w 13558941"/>
              <a:gd name="connsiteY7080" fmla="*/ 143155 h 1154859"/>
              <a:gd name="connsiteX7081" fmla="*/ 4403471 w 13558941"/>
              <a:gd name="connsiteY7081" fmla="*/ 144759 h 1154859"/>
              <a:gd name="connsiteX7082" fmla="*/ 4420316 w 13558941"/>
              <a:gd name="connsiteY7082" fmla="*/ 144759 h 1154859"/>
              <a:gd name="connsiteX7083" fmla="*/ 4431427 w 13558941"/>
              <a:gd name="connsiteY7083" fmla="*/ 143155 h 1154859"/>
              <a:gd name="connsiteX7084" fmla="*/ 4420316 w 13558941"/>
              <a:gd name="connsiteY7084" fmla="*/ 141350 h 1154859"/>
              <a:gd name="connsiteX7085" fmla="*/ 4420316 w 13558941"/>
              <a:gd name="connsiteY7085" fmla="*/ 144759 h 1154859"/>
              <a:gd name="connsiteX7086" fmla="*/ 4275873 w 13558941"/>
              <a:gd name="connsiteY7086" fmla="*/ 144158 h 1154859"/>
              <a:gd name="connsiteX7087" fmla="*/ 4280174 w 13558941"/>
              <a:gd name="connsiteY7087" fmla="*/ 143557 h 1154859"/>
              <a:gd name="connsiteX7088" fmla="*/ 4280174 w 13558941"/>
              <a:gd name="connsiteY7088" fmla="*/ 141552 h 1154859"/>
              <a:gd name="connsiteX7089" fmla="*/ 4275515 w 13558941"/>
              <a:gd name="connsiteY7089" fmla="*/ 140750 h 1154859"/>
              <a:gd name="connsiteX7090" fmla="*/ 4271214 w 13558941"/>
              <a:gd name="connsiteY7090" fmla="*/ 141351 h 1154859"/>
              <a:gd name="connsiteX7091" fmla="*/ 4271214 w 13558941"/>
              <a:gd name="connsiteY7091" fmla="*/ 143557 h 1154859"/>
              <a:gd name="connsiteX7092" fmla="*/ 4275873 w 13558941"/>
              <a:gd name="connsiteY7092" fmla="*/ 144157 h 1154859"/>
              <a:gd name="connsiteX7093" fmla="*/ 4275873 w 13558941"/>
              <a:gd name="connsiteY7093" fmla="*/ 144158 h 1154859"/>
              <a:gd name="connsiteX7094" fmla="*/ 4165122 w 13558941"/>
              <a:gd name="connsiteY7094" fmla="*/ 143958 h 1154859"/>
              <a:gd name="connsiteX7095" fmla="*/ 4166196 w 13558941"/>
              <a:gd name="connsiteY7095" fmla="*/ 143759 h 1154859"/>
              <a:gd name="connsiteX7096" fmla="*/ 4165122 w 13558941"/>
              <a:gd name="connsiteY7096" fmla="*/ 143558 h 1154859"/>
              <a:gd name="connsiteX7097" fmla="*/ 4165122 w 13558941"/>
              <a:gd name="connsiteY7097" fmla="*/ 143959 h 1154859"/>
              <a:gd name="connsiteX7098" fmla="*/ 4165122 w 13558941"/>
              <a:gd name="connsiteY7098" fmla="*/ 143958 h 1154859"/>
              <a:gd name="connsiteX7099" fmla="*/ 13043175 w 13558941"/>
              <a:gd name="connsiteY7099" fmla="*/ 143958 h 1154859"/>
              <a:gd name="connsiteX7100" fmla="*/ 13046759 w 13558941"/>
              <a:gd name="connsiteY7100" fmla="*/ 127116 h 1154859"/>
              <a:gd name="connsiteX7101" fmla="*/ 13046759 w 13558941"/>
              <a:gd name="connsiteY7101" fmla="*/ 105663 h 1154859"/>
              <a:gd name="connsiteX7102" fmla="*/ 13043534 w 13558941"/>
              <a:gd name="connsiteY7102" fmla="*/ 105663 h 1154859"/>
              <a:gd name="connsiteX7103" fmla="*/ 13042456 w 13558941"/>
              <a:gd name="connsiteY7103" fmla="*/ 110676 h 1154859"/>
              <a:gd name="connsiteX7104" fmla="*/ 13037797 w 13558941"/>
              <a:gd name="connsiteY7104" fmla="*/ 136339 h 1154859"/>
              <a:gd name="connsiteX7105" fmla="*/ 13043173 w 13558941"/>
              <a:gd name="connsiteY7105" fmla="*/ 143958 h 1154859"/>
              <a:gd name="connsiteX7106" fmla="*/ 13043175 w 13558941"/>
              <a:gd name="connsiteY7106" fmla="*/ 143958 h 1154859"/>
              <a:gd name="connsiteX7107" fmla="*/ 4280891 w 13558941"/>
              <a:gd name="connsiteY7107" fmla="*/ 143557 h 1154859"/>
              <a:gd name="connsiteX7108" fmla="*/ 4286984 w 13558941"/>
              <a:gd name="connsiteY7108" fmla="*/ 142554 h 1154859"/>
              <a:gd name="connsiteX7109" fmla="*/ 4280891 w 13558941"/>
              <a:gd name="connsiteY7109" fmla="*/ 141552 h 1154859"/>
              <a:gd name="connsiteX7110" fmla="*/ 4280891 w 13558941"/>
              <a:gd name="connsiteY7110" fmla="*/ 143557 h 1154859"/>
              <a:gd name="connsiteX7111" fmla="*/ 4164763 w 13558941"/>
              <a:gd name="connsiteY7111" fmla="*/ 143357 h 1154859"/>
              <a:gd name="connsiteX7112" fmla="*/ 4164763 w 13558941"/>
              <a:gd name="connsiteY7112" fmla="*/ 142756 h 1154859"/>
              <a:gd name="connsiteX7113" fmla="*/ 4162254 w 13558941"/>
              <a:gd name="connsiteY7113" fmla="*/ 142956 h 1154859"/>
              <a:gd name="connsiteX7114" fmla="*/ 4164763 w 13558941"/>
              <a:gd name="connsiteY7114" fmla="*/ 142554 h 1154859"/>
              <a:gd name="connsiteX7115" fmla="*/ 4164763 w 13558941"/>
              <a:gd name="connsiteY7115" fmla="*/ 141953 h 1154859"/>
              <a:gd name="connsiteX7116" fmla="*/ 4165121 w 13558941"/>
              <a:gd name="connsiteY7116" fmla="*/ 142355 h 1154859"/>
              <a:gd name="connsiteX7117" fmla="*/ 4166555 w 13558941"/>
              <a:gd name="connsiteY7117" fmla="*/ 142155 h 1154859"/>
              <a:gd name="connsiteX7118" fmla="*/ 4167272 w 13558941"/>
              <a:gd name="connsiteY7118" fmla="*/ 142155 h 1154859"/>
              <a:gd name="connsiteX7119" fmla="*/ 4167629 w 13558941"/>
              <a:gd name="connsiteY7119" fmla="*/ 142155 h 1154859"/>
              <a:gd name="connsiteX7120" fmla="*/ 4169063 w 13558941"/>
              <a:gd name="connsiteY7120" fmla="*/ 142355 h 1154859"/>
              <a:gd name="connsiteX7121" fmla="*/ 4169063 w 13558941"/>
              <a:gd name="connsiteY7121" fmla="*/ 141953 h 1154859"/>
              <a:gd name="connsiteX7122" fmla="*/ 4167629 w 13558941"/>
              <a:gd name="connsiteY7122" fmla="*/ 142153 h 1154859"/>
              <a:gd name="connsiteX7123" fmla="*/ 4169063 w 13558941"/>
              <a:gd name="connsiteY7123" fmla="*/ 141751 h 1154859"/>
              <a:gd name="connsiteX7124" fmla="*/ 4169063 w 13558941"/>
              <a:gd name="connsiteY7124" fmla="*/ 140950 h 1154859"/>
              <a:gd name="connsiteX7125" fmla="*/ 4167629 w 13558941"/>
              <a:gd name="connsiteY7125" fmla="*/ 140548 h 1154859"/>
              <a:gd name="connsiteX7126" fmla="*/ 4169063 w 13558941"/>
              <a:gd name="connsiteY7126" fmla="*/ 140749 h 1154859"/>
              <a:gd name="connsiteX7127" fmla="*/ 4169063 w 13558941"/>
              <a:gd name="connsiteY7127" fmla="*/ 140148 h 1154859"/>
              <a:gd name="connsiteX7128" fmla="*/ 4169063 w 13558941"/>
              <a:gd name="connsiteY7128" fmla="*/ 139146 h 1154859"/>
              <a:gd name="connsiteX7129" fmla="*/ 4167271 w 13558941"/>
              <a:gd name="connsiteY7129" fmla="*/ 138945 h 1154859"/>
              <a:gd name="connsiteX7130" fmla="*/ 4164762 w 13558941"/>
              <a:gd name="connsiteY7130" fmla="*/ 139146 h 1154859"/>
              <a:gd name="connsiteX7131" fmla="*/ 4164762 w 13558941"/>
              <a:gd name="connsiteY7131" fmla="*/ 140148 h 1154859"/>
              <a:gd name="connsiteX7132" fmla="*/ 4166913 w 13558941"/>
              <a:gd name="connsiteY7132" fmla="*/ 140348 h 1154859"/>
              <a:gd name="connsiteX7133" fmla="*/ 4169063 w 13558941"/>
              <a:gd name="connsiteY7133" fmla="*/ 140148 h 1154859"/>
              <a:gd name="connsiteX7134" fmla="*/ 4167629 w 13558941"/>
              <a:gd name="connsiteY7134" fmla="*/ 140549 h 1154859"/>
              <a:gd name="connsiteX7135" fmla="*/ 4166913 w 13558941"/>
              <a:gd name="connsiteY7135" fmla="*/ 140549 h 1154859"/>
              <a:gd name="connsiteX7136" fmla="*/ 4166196 w 13558941"/>
              <a:gd name="connsiteY7136" fmla="*/ 140549 h 1154859"/>
              <a:gd name="connsiteX7137" fmla="*/ 4164762 w 13558941"/>
              <a:gd name="connsiteY7137" fmla="*/ 140350 h 1154859"/>
              <a:gd name="connsiteX7138" fmla="*/ 4164762 w 13558941"/>
              <a:gd name="connsiteY7138" fmla="*/ 140751 h 1154859"/>
              <a:gd name="connsiteX7139" fmla="*/ 4166196 w 13558941"/>
              <a:gd name="connsiteY7139" fmla="*/ 140552 h 1154859"/>
              <a:gd name="connsiteX7140" fmla="*/ 4164762 w 13558941"/>
              <a:gd name="connsiteY7140" fmla="*/ 140953 h 1154859"/>
              <a:gd name="connsiteX7141" fmla="*/ 4164762 w 13558941"/>
              <a:gd name="connsiteY7141" fmla="*/ 141755 h 1154859"/>
              <a:gd name="connsiteX7142" fmla="*/ 4164404 w 13558941"/>
              <a:gd name="connsiteY7142" fmla="*/ 140953 h 1154859"/>
              <a:gd name="connsiteX7143" fmla="*/ 4161895 w 13558941"/>
              <a:gd name="connsiteY7143" fmla="*/ 141355 h 1154859"/>
              <a:gd name="connsiteX7144" fmla="*/ 4161538 w 13558941"/>
              <a:gd name="connsiteY7144" fmla="*/ 141355 h 1154859"/>
              <a:gd name="connsiteX7145" fmla="*/ 4161538 w 13558941"/>
              <a:gd name="connsiteY7145" fmla="*/ 142959 h 1154859"/>
              <a:gd name="connsiteX7146" fmla="*/ 4162254 w 13558941"/>
              <a:gd name="connsiteY7146" fmla="*/ 142959 h 1154859"/>
              <a:gd name="connsiteX7147" fmla="*/ 4164763 w 13558941"/>
              <a:gd name="connsiteY7147" fmla="*/ 143360 h 1154859"/>
              <a:gd name="connsiteX7148" fmla="*/ 4164763 w 13558941"/>
              <a:gd name="connsiteY7148" fmla="*/ 143357 h 1154859"/>
              <a:gd name="connsiteX7149" fmla="*/ 4161896 w 13558941"/>
              <a:gd name="connsiteY7149" fmla="*/ 141352 h 1154859"/>
              <a:gd name="connsiteX7150" fmla="*/ 4164763 w 13558941"/>
              <a:gd name="connsiteY7150" fmla="*/ 141754 h 1154859"/>
              <a:gd name="connsiteX7151" fmla="*/ 4166555 w 13558941"/>
              <a:gd name="connsiteY7151" fmla="*/ 142155 h 1154859"/>
              <a:gd name="connsiteX7152" fmla="*/ 4164763 w 13558941"/>
              <a:gd name="connsiteY7152" fmla="*/ 141956 h 1154859"/>
              <a:gd name="connsiteX7153" fmla="*/ 4161896 w 13558941"/>
              <a:gd name="connsiteY7153" fmla="*/ 141355 h 1154859"/>
              <a:gd name="connsiteX7154" fmla="*/ 4161896 w 13558941"/>
              <a:gd name="connsiteY7154" fmla="*/ 141352 h 1154859"/>
              <a:gd name="connsiteX7155" fmla="*/ 4270497 w 13558941"/>
              <a:gd name="connsiteY7155" fmla="*/ 143357 h 1154859"/>
              <a:gd name="connsiteX7156" fmla="*/ 4270497 w 13558941"/>
              <a:gd name="connsiteY7156" fmla="*/ 141553 h 1154859"/>
              <a:gd name="connsiteX7157" fmla="*/ 4264404 w 13558941"/>
              <a:gd name="connsiteY7157" fmla="*/ 142555 h 1154859"/>
              <a:gd name="connsiteX7158" fmla="*/ 4270497 w 13558941"/>
              <a:gd name="connsiteY7158" fmla="*/ 143357 h 1154859"/>
              <a:gd name="connsiteX7159" fmla="*/ 4748987 w 13558941"/>
              <a:gd name="connsiteY7159" fmla="*/ 142956 h 1154859"/>
              <a:gd name="connsiteX7160" fmla="*/ 4748987 w 13558941"/>
              <a:gd name="connsiteY7160" fmla="*/ 139547 h 1154859"/>
              <a:gd name="connsiteX7161" fmla="*/ 4737876 w 13558941"/>
              <a:gd name="connsiteY7161" fmla="*/ 141352 h 1154859"/>
              <a:gd name="connsiteX7162" fmla="*/ 4748987 w 13558941"/>
              <a:gd name="connsiteY7162" fmla="*/ 142956 h 1154859"/>
              <a:gd name="connsiteX7163" fmla="*/ 4390926 w 13558941"/>
              <a:gd name="connsiteY7163" fmla="*/ 142756 h 1154859"/>
              <a:gd name="connsiteX7164" fmla="*/ 4403471 w 13558941"/>
              <a:gd name="connsiteY7164" fmla="*/ 140952 h 1154859"/>
              <a:gd name="connsiteX7165" fmla="*/ 4403471 w 13558941"/>
              <a:gd name="connsiteY7165" fmla="*/ 138947 h 1154859"/>
              <a:gd name="connsiteX7166" fmla="*/ 4390567 w 13558941"/>
              <a:gd name="connsiteY7166" fmla="*/ 136942 h 1154859"/>
              <a:gd name="connsiteX7167" fmla="*/ 4390210 w 13558941"/>
              <a:gd name="connsiteY7167" fmla="*/ 136942 h 1154859"/>
              <a:gd name="connsiteX7168" fmla="*/ 4390927 w 13558941"/>
              <a:gd name="connsiteY7168" fmla="*/ 142756 h 1154859"/>
              <a:gd name="connsiteX7169" fmla="*/ 4390926 w 13558941"/>
              <a:gd name="connsiteY7169" fmla="*/ 142756 h 1154859"/>
              <a:gd name="connsiteX7170" fmla="*/ 4433219 w 13558941"/>
              <a:gd name="connsiteY7170" fmla="*/ 142756 h 1154859"/>
              <a:gd name="connsiteX7171" fmla="*/ 4433577 w 13558941"/>
              <a:gd name="connsiteY7171" fmla="*/ 136942 h 1154859"/>
              <a:gd name="connsiteX7172" fmla="*/ 4420316 w 13558941"/>
              <a:gd name="connsiteY7172" fmla="*/ 138947 h 1154859"/>
              <a:gd name="connsiteX7173" fmla="*/ 4420316 w 13558941"/>
              <a:gd name="connsiteY7173" fmla="*/ 140751 h 1154859"/>
              <a:gd name="connsiteX7174" fmla="*/ 4433219 w 13558941"/>
              <a:gd name="connsiteY7174" fmla="*/ 142756 h 1154859"/>
              <a:gd name="connsiteX7175" fmla="*/ 4719597 w 13558941"/>
              <a:gd name="connsiteY7175" fmla="*/ 142756 h 1154859"/>
              <a:gd name="connsiteX7176" fmla="*/ 4730708 w 13558941"/>
              <a:gd name="connsiteY7176" fmla="*/ 141152 h 1154859"/>
              <a:gd name="connsiteX7177" fmla="*/ 4719597 w 13558941"/>
              <a:gd name="connsiteY7177" fmla="*/ 139548 h 1154859"/>
              <a:gd name="connsiteX7178" fmla="*/ 4719597 w 13558941"/>
              <a:gd name="connsiteY7178" fmla="*/ 142756 h 1154859"/>
              <a:gd name="connsiteX7179" fmla="*/ 4263329 w 13558941"/>
              <a:gd name="connsiteY7179" fmla="*/ 142355 h 1154859"/>
              <a:gd name="connsiteX7180" fmla="*/ 4270497 w 13558941"/>
              <a:gd name="connsiteY7180" fmla="*/ 141152 h 1154859"/>
              <a:gd name="connsiteX7181" fmla="*/ 4270497 w 13558941"/>
              <a:gd name="connsiteY7181" fmla="*/ 139949 h 1154859"/>
              <a:gd name="connsiteX7182" fmla="*/ 4262970 w 13558941"/>
              <a:gd name="connsiteY7182" fmla="*/ 138746 h 1154859"/>
              <a:gd name="connsiteX7183" fmla="*/ 4263328 w 13558941"/>
              <a:gd name="connsiteY7183" fmla="*/ 142355 h 1154859"/>
              <a:gd name="connsiteX7184" fmla="*/ 4263329 w 13558941"/>
              <a:gd name="connsiteY7184" fmla="*/ 142355 h 1154859"/>
              <a:gd name="connsiteX7185" fmla="*/ 4288418 w 13558941"/>
              <a:gd name="connsiteY7185" fmla="*/ 142355 h 1154859"/>
              <a:gd name="connsiteX7186" fmla="*/ 4288418 w 13558941"/>
              <a:gd name="connsiteY7186" fmla="*/ 138746 h 1154859"/>
              <a:gd name="connsiteX7187" fmla="*/ 4280891 w 13558941"/>
              <a:gd name="connsiteY7187" fmla="*/ 139949 h 1154859"/>
              <a:gd name="connsiteX7188" fmla="*/ 4280891 w 13558941"/>
              <a:gd name="connsiteY7188" fmla="*/ 141152 h 1154859"/>
              <a:gd name="connsiteX7189" fmla="*/ 4288418 w 13558941"/>
              <a:gd name="connsiteY7189" fmla="*/ 142355 h 1154859"/>
              <a:gd name="connsiteX7190" fmla="*/ 4169423 w 13558941"/>
              <a:gd name="connsiteY7190" fmla="*/ 141754 h 1154859"/>
              <a:gd name="connsiteX7191" fmla="*/ 4171932 w 13558941"/>
              <a:gd name="connsiteY7191" fmla="*/ 141352 h 1154859"/>
              <a:gd name="connsiteX7192" fmla="*/ 4169423 w 13558941"/>
              <a:gd name="connsiteY7192" fmla="*/ 140951 h 1154859"/>
              <a:gd name="connsiteX7193" fmla="*/ 4169423 w 13558941"/>
              <a:gd name="connsiteY7193" fmla="*/ 141753 h 1154859"/>
              <a:gd name="connsiteX7194" fmla="*/ 4169423 w 13558941"/>
              <a:gd name="connsiteY7194" fmla="*/ 141754 h 1154859"/>
              <a:gd name="connsiteX7195" fmla="*/ 4161538 w 13558941"/>
              <a:gd name="connsiteY7195" fmla="*/ 141153 h 1154859"/>
              <a:gd name="connsiteX7196" fmla="*/ 4164405 w 13558941"/>
              <a:gd name="connsiteY7196" fmla="*/ 140751 h 1154859"/>
              <a:gd name="connsiteX7197" fmla="*/ 4164405 w 13558941"/>
              <a:gd name="connsiteY7197" fmla="*/ 140150 h 1154859"/>
              <a:gd name="connsiteX7198" fmla="*/ 4161538 w 13558941"/>
              <a:gd name="connsiteY7198" fmla="*/ 139749 h 1154859"/>
              <a:gd name="connsiteX7199" fmla="*/ 4161538 w 13558941"/>
              <a:gd name="connsiteY7199" fmla="*/ 141152 h 1154859"/>
              <a:gd name="connsiteX7200" fmla="*/ 4161538 w 13558941"/>
              <a:gd name="connsiteY7200" fmla="*/ 141153 h 1154859"/>
              <a:gd name="connsiteX7201" fmla="*/ 4271214 w 13558941"/>
              <a:gd name="connsiteY7201" fmla="*/ 141153 h 1154859"/>
              <a:gd name="connsiteX7202" fmla="*/ 4274440 w 13558941"/>
              <a:gd name="connsiteY7202" fmla="*/ 140552 h 1154859"/>
              <a:gd name="connsiteX7203" fmla="*/ 4271214 w 13558941"/>
              <a:gd name="connsiteY7203" fmla="*/ 140150 h 1154859"/>
              <a:gd name="connsiteX7204" fmla="*/ 4271214 w 13558941"/>
              <a:gd name="connsiteY7204" fmla="*/ 141153 h 1154859"/>
              <a:gd name="connsiteX7205" fmla="*/ 4280174 w 13558941"/>
              <a:gd name="connsiteY7205" fmla="*/ 141153 h 1154859"/>
              <a:gd name="connsiteX7206" fmla="*/ 4280174 w 13558941"/>
              <a:gd name="connsiteY7206" fmla="*/ 140150 h 1154859"/>
              <a:gd name="connsiteX7207" fmla="*/ 4276590 w 13558941"/>
              <a:gd name="connsiteY7207" fmla="*/ 140552 h 1154859"/>
              <a:gd name="connsiteX7208" fmla="*/ 4280174 w 13558941"/>
              <a:gd name="connsiteY7208" fmla="*/ 141153 h 1154859"/>
              <a:gd name="connsiteX7209" fmla="*/ 4404546 w 13558941"/>
              <a:gd name="connsiteY7209" fmla="*/ 140749 h 1154859"/>
              <a:gd name="connsiteX7210" fmla="*/ 4410281 w 13558941"/>
              <a:gd name="connsiteY7210" fmla="*/ 139947 h 1154859"/>
              <a:gd name="connsiteX7211" fmla="*/ 4404546 w 13558941"/>
              <a:gd name="connsiteY7211" fmla="*/ 138945 h 1154859"/>
              <a:gd name="connsiteX7212" fmla="*/ 4404546 w 13558941"/>
              <a:gd name="connsiteY7212" fmla="*/ 140749 h 1154859"/>
              <a:gd name="connsiteX7213" fmla="*/ 4419241 w 13558941"/>
              <a:gd name="connsiteY7213" fmla="*/ 140749 h 1154859"/>
              <a:gd name="connsiteX7214" fmla="*/ 4419241 w 13558941"/>
              <a:gd name="connsiteY7214" fmla="*/ 139145 h 1154859"/>
              <a:gd name="connsiteX7215" fmla="*/ 4414223 w 13558941"/>
              <a:gd name="connsiteY7215" fmla="*/ 139947 h 1154859"/>
              <a:gd name="connsiteX7216" fmla="*/ 4419241 w 13558941"/>
              <a:gd name="connsiteY7216" fmla="*/ 140748 h 1154859"/>
              <a:gd name="connsiteX7217" fmla="*/ 4419241 w 13558941"/>
              <a:gd name="connsiteY7217" fmla="*/ 140749 h 1154859"/>
              <a:gd name="connsiteX7218" fmla="*/ 4734292 w 13558941"/>
              <a:gd name="connsiteY7218" fmla="*/ 140749 h 1154859"/>
              <a:gd name="connsiteX7219" fmla="*/ 4748987 w 13558941"/>
              <a:gd name="connsiteY7219" fmla="*/ 138343 h 1154859"/>
              <a:gd name="connsiteX7220" fmla="*/ 4748987 w 13558941"/>
              <a:gd name="connsiteY7220" fmla="*/ 130925 h 1154859"/>
              <a:gd name="connsiteX7221" fmla="*/ 4735725 w 13558941"/>
              <a:gd name="connsiteY7221" fmla="*/ 128719 h 1154859"/>
              <a:gd name="connsiteX7222" fmla="*/ 4719597 w 13558941"/>
              <a:gd name="connsiteY7222" fmla="*/ 131326 h 1154859"/>
              <a:gd name="connsiteX7223" fmla="*/ 4719597 w 13558941"/>
              <a:gd name="connsiteY7223" fmla="*/ 138343 h 1154859"/>
              <a:gd name="connsiteX7224" fmla="*/ 4734292 w 13558941"/>
              <a:gd name="connsiteY7224" fmla="*/ 140749 h 1154859"/>
              <a:gd name="connsiteX7225" fmla="*/ 4275515 w 13558941"/>
              <a:gd name="connsiteY7225" fmla="*/ 140348 h 1154859"/>
              <a:gd name="connsiteX7226" fmla="*/ 4280174 w 13558941"/>
              <a:gd name="connsiteY7226" fmla="*/ 139747 h 1154859"/>
              <a:gd name="connsiteX7227" fmla="*/ 4280174 w 13558941"/>
              <a:gd name="connsiteY7227" fmla="*/ 137541 h 1154859"/>
              <a:gd name="connsiteX7228" fmla="*/ 4275873 w 13558941"/>
              <a:gd name="connsiteY7228" fmla="*/ 136740 h 1154859"/>
              <a:gd name="connsiteX7229" fmla="*/ 4271214 w 13558941"/>
              <a:gd name="connsiteY7229" fmla="*/ 137541 h 1154859"/>
              <a:gd name="connsiteX7230" fmla="*/ 4271214 w 13558941"/>
              <a:gd name="connsiteY7230" fmla="*/ 139747 h 1154859"/>
              <a:gd name="connsiteX7231" fmla="*/ 4275515 w 13558941"/>
              <a:gd name="connsiteY7231" fmla="*/ 140348 h 1154859"/>
              <a:gd name="connsiteX7232" fmla="*/ 5135363 w 13558941"/>
              <a:gd name="connsiteY7232" fmla="*/ 139946 h 1154859"/>
              <a:gd name="connsiteX7233" fmla="*/ 5156152 w 13558941"/>
              <a:gd name="connsiteY7233" fmla="*/ 136738 h 1154859"/>
              <a:gd name="connsiteX7234" fmla="*/ 5135005 w 13558941"/>
              <a:gd name="connsiteY7234" fmla="*/ 133330 h 1154859"/>
              <a:gd name="connsiteX7235" fmla="*/ 5135363 w 13558941"/>
              <a:gd name="connsiteY7235" fmla="*/ 139946 h 1154859"/>
              <a:gd name="connsiteX7236" fmla="*/ 4270497 w 13558941"/>
              <a:gd name="connsiteY7236" fmla="*/ 139747 h 1154859"/>
              <a:gd name="connsiteX7237" fmla="*/ 4270497 w 13558941"/>
              <a:gd name="connsiteY7237" fmla="*/ 137742 h 1154859"/>
              <a:gd name="connsiteX7238" fmla="*/ 4264046 w 13558941"/>
              <a:gd name="connsiteY7238" fmla="*/ 138744 h 1154859"/>
              <a:gd name="connsiteX7239" fmla="*/ 4270497 w 13558941"/>
              <a:gd name="connsiteY7239" fmla="*/ 139747 h 1154859"/>
              <a:gd name="connsiteX7240" fmla="*/ 4280891 w 13558941"/>
              <a:gd name="connsiteY7240" fmla="*/ 139547 h 1154859"/>
              <a:gd name="connsiteX7241" fmla="*/ 4287343 w 13558941"/>
              <a:gd name="connsiteY7241" fmla="*/ 138545 h 1154859"/>
              <a:gd name="connsiteX7242" fmla="*/ 4280891 w 13558941"/>
              <a:gd name="connsiteY7242" fmla="*/ 137542 h 1154859"/>
              <a:gd name="connsiteX7243" fmla="*/ 4280891 w 13558941"/>
              <a:gd name="connsiteY7243" fmla="*/ 139547 h 1154859"/>
              <a:gd name="connsiteX7244" fmla="*/ 4412431 w 13558941"/>
              <a:gd name="connsiteY7244" fmla="*/ 139547 h 1154859"/>
              <a:gd name="connsiteX7245" fmla="*/ 4419241 w 13558941"/>
              <a:gd name="connsiteY7245" fmla="*/ 138545 h 1154859"/>
              <a:gd name="connsiteX7246" fmla="*/ 4419241 w 13558941"/>
              <a:gd name="connsiteY7246" fmla="*/ 134936 h 1154859"/>
              <a:gd name="connsiteX7247" fmla="*/ 4411714 w 13558941"/>
              <a:gd name="connsiteY7247" fmla="*/ 133733 h 1154859"/>
              <a:gd name="connsiteX7248" fmla="*/ 4404546 w 13558941"/>
              <a:gd name="connsiteY7248" fmla="*/ 134936 h 1154859"/>
              <a:gd name="connsiteX7249" fmla="*/ 4404546 w 13558941"/>
              <a:gd name="connsiteY7249" fmla="*/ 138344 h 1154859"/>
              <a:gd name="connsiteX7250" fmla="*/ 4412431 w 13558941"/>
              <a:gd name="connsiteY7250" fmla="*/ 139547 h 1154859"/>
              <a:gd name="connsiteX7251" fmla="*/ 13066830 w 13558941"/>
              <a:gd name="connsiteY7251" fmla="*/ 139346 h 1154859"/>
              <a:gd name="connsiteX7252" fmla="*/ 13081525 w 13558941"/>
              <a:gd name="connsiteY7252" fmla="*/ 134133 h 1154859"/>
              <a:gd name="connsiteX7253" fmla="*/ 13062172 w 13558941"/>
              <a:gd name="connsiteY7253" fmla="*/ 109071 h 1154859"/>
              <a:gd name="connsiteX7254" fmla="*/ 13057512 w 13558941"/>
              <a:gd name="connsiteY7254" fmla="*/ 105663 h 1154859"/>
              <a:gd name="connsiteX7255" fmla="*/ 13056434 w 13558941"/>
              <a:gd name="connsiteY7255" fmla="*/ 105663 h 1154859"/>
              <a:gd name="connsiteX7256" fmla="*/ 13061809 w 13558941"/>
              <a:gd name="connsiteY7256" fmla="*/ 134735 h 1154859"/>
              <a:gd name="connsiteX7257" fmla="*/ 13066827 w 13558941"/>
              <a:gd name="connsiteY7257" fmla="*/ 139346 h 1154859"/>
              <a:gd name="connsiteX7258" fmla="*/ 13066830 w 13558941"/>
              <a:gd name="connsiteY7258" fmla="*/ 139346 h 1154859"/>
              <a:gd name="connsiteX7259" fmla="*/ 5184825 w 13558941"/>
              <a:gd name="connsiteY7259" fmla="*/ 139146 h 1154859"/>
              <a:gd name="connsiteX7260" fmla="*/ 5184825 w 13558941"/>
              <a:gd name="connsiteY7260" fmla="*/ 134133 h 1154859"/>
              <a:gd name="connsiteX7261" fmla="*/ 5167979 w 13558941"/>
              <a:gd name="connsiteY7261" fmla="*/ 136740 h 1154859"/>
              <a:gd name="connsiteX7262" fmla="*/ 5184825 w 13558941"/>
              <a:gd name="connsiteY7262" fmla="*/ 139146 h 1154859"/>
              <a:gd name="connsiteX7263" fmla="*/ 4164763 w 13558941"/>
              <a:gd name="connsiteY7263" fmla="*/ 138946 h 1154859"/>
              <a:gd name="connsiteX7264" fmla="*/ 4166555 w 13558941"/>
              <a:gd name="connsiteY7264" fmla="*/ 138747 h 1154859"/>
              <a:gd name="connsiteX7265" fmla="*/ 4167272 w 13558941"/>
              <a:gd name="connsiteY7265" fmla="*/ 138747 h 1154859"/>
              <a:gd name="connsiteX7266" fmla="*/ 4167630 w 13558941"/>
              <a:gd name="connsiteY7266" fmla="*/ 138747 h 1154859"/>
              <a:gd name="connsiteX7267" fmla="*/ 4169064 w 13558941"/>
              <a:gd name="connsiteY7267" fmla="*/ 138946 h 1154859"/>
              <a:gd name="connsiteX7268" fmla="*/ 4169064 w 13558941"/>
              <a:gd name="connsiteY7268" fmla="*/ 138545 h 1154859"/>
              <a:gd name="connsiteX7269" fmla="*/ 4167630 w 13558941"/>
              <a:gd name="connsiteY7269" fmla="*/ 138744 h 1154859"/>
              <a:gd name="connsiteX7270" fmla="*/ 4169064 w 13558941"/>
              <a:gd name="connsiteY7270" fmla="*/ 138343 h 1154859"/>
              <a:gd name="connsiteX7271" fmla="*/ 4169064 w 13558941"/>
              <a:gd name="connsiteY7271" fmla="*/ 137340 h 1154859"/>
              <a:gd name="connsiteX7272" fmla="*/ 4169064 w 13558941"/>
              <a:gd name="connsiteY7272" fmla="*/ 136739 h 1154859"/>
              <a:gd name="connsiteX7273" fmla="*/ 4167630 w 13558941"/>
              <a:gd name="connsiteY7273" fmla="*/ 136939 h 1154859"/>
              <a:gd name="connsiteX7274" fmla="*/ 4169064 w 13558941"/>
              <a:gd name="connsiteY7274" fmla="*/ 136538 h 1154859"/>
              <a:gd name="connsiteX7275" fmla="*/ 4169064 w 13558941"/>
              <a:gd name="connsiteY7275" fmla="*/ 135736 h 1154859"/>
              <a:gd name="connsiteX7276" fmla="*/ 4167630 w 13558941"/>
              <a:gd name="connsiteY7276" fmla="*/ 135334 h 1154859"/>
              <a:gd name="connsiteX7277" fmla="*/ 4169064 w 13558941"/>
              <a:gd name="connsiteY7277" fmla="*/ 135534 h 1154859"/>
              <a:gd name="connsiteX7278" fmla="*/ 4169064 w 13558941"/>
              <a:gd name="connsiteY7278" fmla="*/ 135132 h 1154859"/>
              <a:gd name="connsiteX7279" fmla="*/ 4167630 w 13558941"/>
              <a:gd name="connsiteY7279" fmla="*/ 135332 h 1154859"/>
              <a:gd name="connsiteX7280" fmla="*/ 4167272 w 13558941"/>
              <a:gd name="connsiteY7280" fmla="*/ 135332 h 1154859"/>
              <a:gd name="connsiteX7281" fmla="*/ 4166555 w 13558941"/>
              <a:gd name="connsiteY7281" fmla="*/ 135332 h 1154859"/>
              <a:gd name="connsiteX7282" fmla="*/ 4164763 w 13558941"/>
              <a:gd name="connsiteY7282" fmla="*/ 134931 h 1154859"/>
              <a:gd name="connsiteX7283" fmla="*/ 4167272 w 13558941"/>
              <a:gd name="connsiteY7283" fmla="*/ 135130 h 1154859"/>
              <a:gd name="connsiteX7284" fmla="*/ 4169064 w 13558941"/>
              <a:gd name="connsiteY7284" fmla="*/ 134931 h 1154859"/>
              <a:gd name="connsiteX7285" fmla="*/ 4169064 w 13558941"/>
              <a:gd name="connsiteY7285" fmla="*/ 133928 h 1154859"/>
              <a:gd name="connsiteX7286" fmla="*/ 4167631 w 13558941"/>
              <a:gd name="connsiteY7286" fmla="*/ 133527 h 1154859"/>
              <a:gd name="connsiteX7287" fmla="*/ 4169064 w 13558941"/>
              <a:gd name="connsiteY7287" fmla="*/ 133726 h 1154859"/>
              <a:gd name="connsiteX7288" fmla="*/ 4169064 w 13558941"/>
              <a:gd name="connsiteY7288" fmla="*/ 133325 h 1154859"/>
              <a:gd name="connsiteX7289" fmla="*/ 4167631 w 13558941"/>
              <a:gd name="connsiteY7289" fmla="*/ 133526 h 1154859"/>
              <a:gd name="connsiteX7290" fmla="*/ 4166914 w 13558941"/>
              <a:gd name="connsiteY7290" fmla="*/ 133526 h 1154859"/>
              <a:gd name="connsiteX7291" fmla="*/ 4166197 w 13558941"/>
              <a:gd name="connsiteY7291" fmla="*/ 133526 h 1154859"/>
              <a:gd name="connsiteX7292" fmla="*/ 4164763 w 13558941"/>
              <a:gd name="connsiteY7292" fmla="*/ 133325 h 1154859"/>
              <a:gd name="connsiteX7293" fmla="*/ 4164763 w 13558941"/>
              <a:gd name="connsiteY7293" fmla="*/ 133726 h 1154859"/>
              <a:gd name="connsiteX7294" fmla="*/ 4166197 w 13558941"/>
              <a:gd name="connsiteY7294" fmla="*/ 133527 h 1154859"/>
              <a:gd name="connsiteX7295" fmla="*/ 4164763 w 13558941"/>
              <a:gd name="connsiteY7295" fmla="*/ 133928 h 1154859"/>
              <a:gd name="connsiteX7296" fmla="*/ 4164763 w 13558941"/>
              <a:gd name="connsiteY7296" fmla="*/ 134931 h 1154859"/>
              <a:gd name="connsiteX7297" fmla="*/ 4164763 w 13558941"/>
              <a:gd name="connsiteY7297" fmla="*/ 135532 h 1154859"/>
              <a:gd name="connsiteX7298" fmla="*/ 4166555 w 13558941"/>
              <a:gd name="connsiteY7298" fmla="*/ 135332 h 1154859"/>
              <a:gd name="connsiteX7299" fmla="*/ 4164763 w 13558941"/>
              <a:gd name="connsiteY7299" fmla="*/ 135733 h 1154859"/>
              <a:gd name="connsiteX7300" fmla="*/ 4164763 w 13558941"/>
              <a:gd name="connsiteY7300" fmla="*/ 136535 h 1154859"/>
              <a:gd name="connsiteX7301" fmla="*/ 4166197 w 13558941"/>
              <a:gd name="connsiteY7301" fmla="*/ 136937 h 1154859"/>
              <a:gd name="connsiteX7302" fmla="*/ 4164763 w 13558941"/>
              <a:gd name="connsiteY7302" fmla="*/ 136736 h 1154859"/>
              <a:gd name="connsiteX7303" fmla="*/ 4164763 w 13558941"/>
              <a:gd name="connsiteY7303" fmla="*/ 137337 h 1154859"/>
              <a:gd name="connsiteX7304" fmla="*/ 4164763 w 13558941"/>
              <a:gd name="connsiteY7304" fmla="*/ 138339 h 1154859"/>
              <a:gd name="connsiteX7305" fmla="*/ 4166555 w 13558941"/>
              <a:gd name="connsiteY7305" fmla="*/ 138741 h 1154859"/>
              <a:gd name="connsiteX7306" fmla="*/ 4164763 w 13558941"/>
              <a:gd name="connsiteY7306" fmla="*/ 138540 h 1154859"/>
              <a:gd name="connsiteX7307" fmla="*/ 4164763 w 13558941"/>
              <a:gd name="connsiteY7307" fmla="*/ 138941 h 1154859"/>
              <a:gd name="connsiteX7308" fmla="*/ 4164763 w 13558941"/>
              <a:gd name="connsiteY7308" fmla="*/ 138946 h 1154859"/>
              <a:gd name="connsiteX7309" fmla="*/ 4164763 w 13558941"/>
              <a:gd name="connsiteY7309" fmla="*/ 137342 h 1154859"/>
              <a:gd name="connsiteX7310" fmla="*/ 4166197 w 13558941"/>
              <a:gd name="connsiteY7310" fmla="*/ 136941 h 1154859"/>
              <a:gd name="connsiteX7311" fmla="*/ 4166914 w 13558941"/>
              <a:gd name="connsiteY7311" fmla="*/ 136941 h 1154859"/>
              <a:gd name="connsiteX7312" fmla="*/ 4167631 w 13558941"/>
              <a:gd name="connsiteY7312" fmla="*/ 136941 h 1154859"/>
              <a:gd name="connsiteX7313" fmla="*/ 4169064 w 13558941"/>
              <a:gd name="connsiteY7313" fmla="*/ 137342 h 1154859"/>
              <a:gd name="connsiteX7314" fmla="*/ 4166914 w 13558941"/>
              <a:gd name="connsiteY7314" fmla="*/ 137143 h 1154859"/>
              <a:gd name="connsiteX7315" fmla="*/ 4164763 w 13558941"/>
              <a:gd name="connsiteY7315" fmla="*/ 137342 h 1154859"/>
              <a:gd name="connsiteX7316" fmla="*/ 4262970 w 13558941"/>
              <a:gd name="connsiteY7316" fmla="*/ 138545 h 1154859"/>
              <a:gd name="connsiteX7317" fmla="*/ 4270497 w 13558941"/>
              <a:gd name="connsiteY7317" fmla="*/ 137342 h 1154859"/>
              <a:gd name="connsiteX7318" fmla="*/ 4270497 w 13558941"/>
              <a:gd name="connsiteY7318" fmla="*/ 135939 h 1154859"/>
              <a:gd name="connsiteX7319" fmla="*/ 4262612 w 13558941"/>
              <a:gd name="connsiteY7319" fmla="*/ 134736 h 1154859"/>
              <a:gd name="connsiteX7320" fmla="*/ 4262970 w 13558941"/>
              <a:gd name="connsiteY7320" fmla="*/ 138545 h 1154859"/>
              <a:gd name="connsiteX7321" fmla="*/ 4288418 w 13558941"/>
              <a:gd name="connsiteY7321" fmla="*/ 138344 h 1154859"/>
              <a:gd name="connsiteX7322" fmla="*/ 4288776 w 13558941"/>
              <a:gd name="connsiteY7322" fmla="*/ 134735 h 1154859"/>
              <a:gd name="connsiteX7323" fmla="*/ 4280891 w 13558941"/>
              <a:gd name="connsiteY7323" fmla="*/ 136139 h 1154859"/>
              <a:gd name="connsiteX7324" fmla="*/ 4280891 w 13558941"/>
              <a:gd name="connsiteY7324" fmla="*/ 137141 h 1154859"/>
              <a:gd name="connsiteX7325" fmla="*/ 4288417 w 13558941"/>
              <a:gd name="connsiteY7325" fmla="*/ 138344 h 1154859"/>
              <a:gd name="connsiteX7326" fmla="*/ 4288418 w 13558941"/>
              <a:gd name="connsiteY7326" fmla="*/ 138344 h 1154859"/>
              <a:gd name="connsiteX7327" fmla="*/ 4403471 w 13558941"/>
              <a:gd name="connsiteY7327" fmla="*/ 138344 h 1154859"/>
              <a:gd name="connsiteX7328" fmla="*/ 4403471 w 13558941"/>
              <a:gd name="connsiteY7328" fmla="*/ 134936 h 1154859"/>
              <a:gd name="connsiteX7329" fmla="*/ 4392360 w 13558941"/>
              <a:gd name="connsiteY7329" fmla="*/ 136540 h 1154859"/>
              <a:gd name="connsiteX7330" fmla="*/ 4403471 w 13558941"/>
              <a:gd name="connsiteY7330" fmla="*/ 138344 h 1154859"/>
              <a:gd name="connsiteX7331" fmla="*/ 4420316 w 13558941"/>
              <a:gd name="connsiteY7331" fmla="*/ 138344 h 1154859"/>
              <a:gd name="connsiteX7332" fmla="*/ 4431427 w 13558941"/>
              <a:gd name="connsiteY7332" fmla="*/ 136741 h 1154859"/>
              <a:gd name="connsiteX7333" fmla="*/ 4420316 w 13558941"/>
              <a:gd name="connsiteY7333" fmla="*/ 134936 h 1154859"/>
              <a:gd name="connsiteX7334" fmla="*/ 4420316 w 13558941"/>
              <a:gd name="connsiteY7334" fmla="*/ 138344 h 1154859"/>
              <a:gd name="connsiteX7335" fmla="*/ 4717805 w 13558941"/>
              <a:gd name="connsiteY7335" fmla="*/ 138145 h 1154859"/>
              <a:gd name="connsiteX7336" fmla="*/ 4717805 w 13558941"/>
              <a:gd name="connsiteY7336" fmla="*/ 131528 h 1154859"/>
              <a:gd name="connsiteX7337" fmla="*/ 4696299 w 13558941"/>
              <a:gd name="connsiteY7337" fmla="*/ 134937 h 1154859"/>
              <a:gd name="connsiteX7338" fmla="*/ 4717805 w 13558941"/>
              <a:gd name="connsiteY7338" fmla="*/ 138145 h 1154859"/>
              <a:gd name="connsiteX7339" fmla="*/ 4750779 w 13558941"/>
              <a:gd name="connsiteY7339" fmla="*/ 138145 h 1154859"/>
              <a:gd name="connsiteX7340" fmla="*/ 4774435 w 13558941"/>
              <a:gd name="connsiteY7340" fmla="*/ 134736 h 1154859"/>
              <a:gd name="connsiteX7341" fmla="*/ 4751138 w 13558941"/>
              <a:gd name="connsiteY7341" fmla="*/ 131127 h 1154859"/>
              <a:gd name="connsiteX7342" fmla="*/ 4750780 w 13558941"/>
              <a:gd name="connsiteY7342" fmla="*/ 138145 h 1154859"/>
              <a:gd name="connsiteX7343" fmla="*/ 4750779 w 13558941"/>
              <a:gd name="connsiteY7343" fmla="*/ 138145 h 1154859"/>
              <a:gd name="connsiteX7344" fmla="*/ 4172649 w 13558941"/>
              <a:gd name="connsiteY7344" fmla="*/ 137743 h 1154859"/>
              <a:gd name="connsiteX7345" fmla="*/ 4172649 w 13558941"/>
              <a:gd name="connsiteY7345" fmla="*/ 136340 h 1154859"/>
              <a:gd name="connsiteX7346" fmla="*/ 4169423 w 13558941"/>
              <a:gd name="connsiteY7346" fmla="*/ 136739 h 1154859"/>
              <a:gd name="connsiteX7347" fmla="*/ 4169423 w 13558941"/>
              <a:gd name="connsiteY7347" fmla="*/ 137340 h 1154859"/>
              <a:gd name="connsiteX7348" fmla="*/ 4172649 w 13558941"/>
              <a:gd name="connsiteY7348" fmla="*/ 137741 h 1154859"/>
              <a:gd name="connsiteX7349" fmla="*/ 4172649 w 13558941"/>
              <a:gd name="connsiteY7349" fmla="*/ 137743 h 1154859"/>
              <a:gd name="connsiteX7350" fmla="*/ 4271214 w 13558941"/>
              <a:gd name="connsiteY7350" fmla="*/ 137142 h 1154859"/>
              <a:gd name="connsiteX7351" fmla="*/ 4274798 w 13558941"/>
              <a:gd name="connsiteY7351" fmla="*/ 136541 h 1154859"/>
              <a:gd name="connsiteX7352" fmla="*/ 4270855 w 13558941"/>
              <a:gd name="connsiteY7352" fmla="*/ 136140 h 1154859"/>
              <a:gd name="connsiteX7353" fmla="*/ 4271213 w 13558941"/>
              <a:gd name="connsiteY7353" fmla="*/ 137142 h 1154859"/>
              <a:gd name="connsiteX7354" fmla="*/ 4271214 w 13558941"/>
              <a:gd name="connsiteY7354" fmla="*/ 137142 h 1154859"/>
              <a:gd name="connsiteX7355" fmla="*/ 4280174 w 13558941"/>
              <a:gd name="connsiteY7355" fmla="*/ 137142 h 1154859"/>
              <a:gd name="connsiteX7356" fmla="*/ 4280174 w 13558941"/>
              <a:gd name="connsiteY7356" fmla="*/ 136140 h 1154859"/>
              <a:gd name="connsiteX7357" fmla="*/ 4276949 w 13558941"/>
              <a:gd name="connsiteY7357" fmla="*/ 136541 h 1154859"/>
              <a:gd name="connsiteX7358" fmla="*/ 4280174 w 13558941"/>
              <a:gd name="connsiteY7358" fmla="*/ 137142 h 1154859"/>
              <a:gd name="connsiteX7359" fmla="*/ 4169423 w 13558941"/>
              <a:gd name="connsiteY7359" fmla="*/ 136541 h 1154859"/>
              <a:gd name="connsiteX7360" fmla="*/ 4172290 w 13558941"/>
              <a:gd name="connsiteY7360" fmla="*/ 136140 h 1154859"/>
              <a:gd name="connsiteX7361" fmla="*/ 4172648 w 13558941"/>
              <a:gd name="connsiteY7361" fmla="*/ 136140 h 1154859"/>
              <a:gd name="connsiteX7362" fmla="*/ 4172648 w 13558941"/>
              <a:gd name="connsiteY7362" fmla="*/ 134536 h 1154859"/>
              <a:gd name="connsiteX7363" fmla="*/ 4169423 w 13558941"/>
              <a:gd name="connsiteY7363" fmla="*/ 135135 h 1154859"/>
              <a:gd name="connsiteX7364" fmla="*/ 4169423 w 13558941"/>
              <a:gd name="connsiteY7364" fmla="*/ 135536 h 1154859"/>
              <a:gd name="connsiteX7365" fmla="*/ 4172290 w 13558941"/>
              <a:gd name="connsiteY7365" fmla="*/ 136137 h 1154859"/>
              <a:gd name="connsiteX7366" fmla="*/ 4169423 w 13558941"/>
              <a:gd name="connsiteY7366" fmla="*/ 135736 h 1154859"/>
              <a:gd name="connsiteX7367" fmla="*/ 4169423 w 13558941"/>
              <a:gd name="connsiteY7367" fmla="*/ 136537 h 1154859"/>
              <a:gd name="connsiteX7368" fmla="*/ 4169423 w 13558941"/>
              <a:gd name="connsiteY7368" fmla="*/ 136541 h 1154859"/>
              <a:gd name="connsiteX7369" fmla="*/ 4275873 w 13558941"/>
              <a:gd name="connsiteY7369" fmla="*/ 136541 h 1154859"/>
              <a:gd name="connsiteX7370" fmla="*/ 4280174 w 13558941"/>
              <a:gd name="connsiteY7370" fmla="*/ 135740 h 1154859"/>
              <a:gd name="connsiteX7371" fmla="*/ 4280174 w 13558941"/>
              <a:gd name="connsiteY7371" fmla="*/ 133534 h 1154859"/>
              <a:gd name="connsiteX7372" fmla="*/ 4275515 w 13558941"/>
              <a:gd name="connsiteY7372" fmla="*/ 132733 h 1154859"/>
              <a:gd name="connsiteX7373" fmla="*/ 4270855 w 13558941"/>
              <a:gd name="connsiteY7373" fmla="*/ 133534 h 1154859"/>
              <a:gd name="connsiteX7374" fmla="*/ 4270855 w 13558941"/>
              <a:gd name="connsiteY7374" fmla="*/ 135740 h 1154859"/>
              <a:gd name="connsiteX7375" fmla="*/ 4275873 w 13558941"/>
              <a:gd name="connsiteY7375" fmla="*/ 136541 h 1154859"/>
              <a:gd name="connsiteX7376" fmla="*/ 4433578 w 13558941"/>
              <a:gd name="connsiteY7376" fmla="*/ 136541 h 1154859"/>
              <a:gd name="connsiteX7377" fmla="*/ 4434295 w 13558941"/>
              <a:gd name="connsiteY7377" fmla="*/ 130326 h 1154859"/>
              <a:gd name="connsiteX7378" fmla="*/ 4420316 w 13558941"/>
              <a:gd name="connsiteY7378" fmla="*/ 132331 h 1154859"/>
              <a:gd name="connsiteX7379" fmla="*/ 4420316 w 13558941"/>
              <a:gd name="connsiteY7379" fmla="*/ 134536 h 1154859"/>
              <a:gd name="connsiteX7380" fmla="*/ 4433578 w 13558941"/>
              <a:gd name="connsiteY7380" fmla="*/ 136541 h 1154859"/>
              <a:gd name="connsiteX7381" fmla="*/ 4390209 w 13558941"/>
              <a:gd name="connsiteY7381" fmla="*/ 136342 h 1154859"/>
              <a:gd name="connsiteX7382" fmla="*/ 4390567 w 13558941"/>
              <a:gd name="connsiteY7382" fmla="*/ 136342 h 1154859"/>
              <a:gd name="connsiteX7383" fmla="*/ 4403470 w 13558941"/>
              <a:gd name="connsiteY7383" fmla="*/ 134537 h 1154859"/>
              <a:gd name="connsiteX7384" fmla="*/ 4403470 w 13558941"/>
              <a:gd name="connsiteY7384" fmla="*/ 132532 h 1154859"/>
              <a:gd name="connsiteX7385" fmla="*/ 4390209 w 13558941"/>
              <a:gd name="connsiteY7385" fmla="*/ 130527 h 1154859"/>
              <a:gd name="connsiteX7386" fmla="*/ 4390209 w 13558941"/>
              <a:gd name="connsiteY7386" fmla="*/ 130328 h 1154859"/>
              <a:gd name="connsiteX7387" fmla="*/ 4389851 w 13558941"/>
              <a:gd name="connsiteY7387" fmla="*/ 130328 h 1154859"/>
              <a:gd name="connsiteX7388" fmla="*/ 4390209 w 13558941"/>
              <a:gd name="connsiteY7388" fmla="*/ 136343 h 1154859"/>
              <a:gd name="connsiteX7389" fmla="*/ 4390209 w 13558941"/>
              <a:gd name="connsiteY7389" fmla="*/ 136342 h 1154859"/>
              <a:gd name="connsiteX7390" fmla="*/ 4280891 w 13558941"/>
              <a:gd name="connsiteY7390" fmla="*/ 135741 h 1154859"/>
              <a:gd name="connsiteX7391" fmla="*/ 4287701 w 13558941"/>
              <a:gd name="connsiteY7391" fmla="*/ 134738 h 1154859"/>
              <a:gd name="connsiteX7392" fmla="*/ 4280891 w 13558941"/>
              <a:gd name="connsiteY7392" fmla="*/ 133535 h 1154859"/>
              <a:gd name="connsiteX7393" fmla="*/ 4280891 w 13558941"/>
              <a:gd name="connsiteY7393" fmla="*/ 135741 h 1154859"/>
              <a:gd name="connsiteX7394" fmla="*/ 4270497 w 13558941"/>
              <a:gd name="connsiteY7394" fmla="*/ 135541 h 1154859"/>
              <a:gd name="connsiteX7395" fmla="*/ 4270497 w 13558941"/>
              <a:gd name="connsiteY7395" fmla="*/ 133536 h 1154859"/>
              <a:gd name="connsiteX7396" fmla="*/ 4263687 w 13558941"/>
              <a:gd name="connsiteY7396" fmla="*/ 134539 h 1154859"/>
              <a:gd name="connsiteX7397" fmla="*/ 4270497 w 13558941"/>
              <a:gd name="connsiteY7397" fmla="*/ 135541 h 1154859"/>
              <a:gd name="connsiteX7398" fmla="*/ 5161886 w 13558941"/>
              <a:gd name="connsiteY7398" fmla="*/ 135541 h 1154859"/>
              <a:gd name="connsiteX7399" fmla="*/ 5184825 w 13558941"/>
              <a:gd name="connsiteY7399" fmla="*/ 132133 h 1154859"/>
              <a:gd name="connsiteX7400" fmla="*/ 5184825 w 13558941"/>
              <a:gd name="connsiteY7400" fmla="*/ 119301 h 1154859"/>
              <a:gd name="connsiteX7401" fmla="*/ 5159377 w 13558941"/>
              <a:gd name="connsiteY7401" fmla="*/ 115291 h 1154859"/>
              <a:gd name="connsiteX7402" fmla="*/ 5135005 w 13558941"/>
              <a:gd name="connsiteY7402" fmla="*/ 118900 h 1154859"/>
              <a:gd name="connsiteX7403" fmla="*/ 5135005 w 13558941"/>
              <a:gd name="connsiteY7403" fmla="*/ 131732 h 1154859"/>
              <a:gd name="connsiteX7404" fmla="*/ 5161886 w 13558941"/>
              <a:gd name="connsiteY7404" fmla="*/ 135541 h 1154859"/>
              <a:gd name="connsiteX7405" fmla="*/ 4169423 w 13558941"/>
              <a:gd name="connsiteY7405" fmla="*/ 134936 h 1154859"/>
              <a:gd name="connsiteX7406" fmla="*/ 4172290 w 13558941"/>
              <a:gd name="connsiteY7406" fmla="*/ 134335 h 1154859"/>
              <a:gd name="connsiteX7407" fmla="*/ 4172648 w 13558941"/>
              <a:gd name="connsiteY7407" fmla="*/ 134335 h 1154859"/>
              <a:gd name="connsiteX7408" fmla="*/ 4173006 w 13558941"/>
              <a:gd name="connsiteY7408" fmla="*/ 132731 h 1154859"/>
              <a:gd name="connsiteX7409" fmla="*/ 4169422 w 13558941"/>
              <a:gd name="connsiteY7409" fmla="*/ 133332 h 1154859"/>
              <a:gd name="connsiteX7410" fmla="*/ 4169422 w 13558941"/>
              <a:gd name="connsiteY7410" fmla="*/ 133733 h 1154859"/>
              <a:gd name="connsiteX7411" fmla="*/ 4172289 w 13558941"/>
              <a:gd name="connsiteY7411" fmla="*/ 134334 h 1154859"/>
              <a:gd name="connsiteX7412" fmla="*/ 4169422 w 13558941"/>
              <a:gd name="connsiteY7412" fmla="*/ 133933 h 1154859"/>
              <a:gd name="connsiteX7413" fmla="*/ 4169422 w 13558941"/>
              <a:gd name="connsiteY7413" fmla="*/ 134935 h 1154859"/>
              <a:gd name="connsiteX7414" fmla="*/ 4169423 w 13558941"/>
              <a:gd name="connsiteY7414" fmla="*/ 134936 h 1154859"/>
              <a:gd name="connsiteX7415" fmla="*/ 4288776 w 13558941"/>
              <a:gd name="connsiteY7415" fmla="*/ 134534 h 1154859"/>
              <a:gd name="connsiteX7416" fmla="*/ 4289134 w 13558941"/>
              <a:gd name="connsiteY7416" fmla="*/ 130725 h 1154859"/>
              <a:gd name="connsiteX7417" fmla="*/ 4280891 w 13558941"/>
              <a:gd name="connsiteY7417" fmla="*/ 131928 h 1154859"/>
              <a:gd name="connsiteX7418" fmla="*/ 4280891 w 13558941"/>
              <a:gd name="connsiteY7418" fmla="*/ 133131 h 1154859"/>
              <a:gd name="connsiteX7419" fmla="*/ 4288776 w 13558941"/>
              <a:gd name="connsiteY7419" fmla="*/ 134534 h 1154859"/>
              <a:gd name="connsiteX7420" fmla="*/ 4262612 w 13558941"/>
              <a:gd name="connsiteY7420" fmla="*/ 134335 h 1154859"/>
              <a:gd name="connsiteX7421" fmla="*/ 4270497 w 13558941"/>
              <a:gd name="connsiteY7421" fmla="*/ 133132 h 1154859"/>
              <a:gd name="connsiteX7422" fmla="*/ 4270497 w 13558941"/>
              <a:gd name="connsiteY7422" fmla="*/ 131929 h 1154859"/>
              <a:gd name="connsiteX7423" fmla="*/ 4262253 w 13558941"/>
              <a:gd name="connsiteY7423" fmla="*/ 130726 h 1154859"/>
              <a:gd name="connsiteX7424" fmla="*/ 4262611 w 13558941"/>
              <a:gd name="connsiteY7424" fmla="*/ 134335 h 1154859"/>
              <a:gd name="connsiteX7425" fmla="*/ 4262612 w 13558941"/>
              <a:gd name="connsiteY7425" fmla="*/ 134335 h 1154859"/>
              <a:gd name="connsiteX7426" fmla="*/ 4404187 w 13558941"/>
              <a:gd name="connsiteY7426" fmla="*/ 134335 h 1154859"/>
              <a:gd name="connsiteX7427" fmla="*/ 4409922 w 13558941"/>
              <a:gd name="connsiteY7427" fmla="*/ 133332 h 1154859"/>
              <a:gd name="connsiteX7428" fmla="*/ 4404187 w 13558941"/>
              <a:gd name="connsiteY7428" fmla="*/ 132531 h 1154859"/>
              <a:gd name="connsiteX7429" fmla="*/ 4404187 w 13558941"/>
              <a:gd name="connsiteY7429" fmla="*/ 134335 h 1154859"/>
              <a:gd name="connsiteX7430" fmla="*/ 4419241 w 13558941"/>
              <a:gd name="connsiteY7430" fmla="*/ 134335 h 1154859"/>
              <a:gd name="connsiteX7431" fmla="*/ 4419241 w 13558941"/>
              <a:gd name="connsiteY7431" fmla="*/ 132530 h 1154859"/>
              <a:gd name="connsiteX7432" fmla="*/ 4413865 w 13558941"/>
              <a:gd name="connsiteY7432" fmla="*/ 133533 h 1154859"/>
              <a:gd name="connsiteX7433" fmla="*/ 4419241 w 13558941"/>
              <a:gd name="connsiteY7433" fmla="*/ 134334 h 1154859"/>
              <a:gd name="connsiteX7434" fmla="*/ 4419241 w 13558941"/>
              <a:gd name="connsiteY7434" fmla="*/ 134335 h 1154859"/>
              <a:gd name="connsiteX7435" fmla="*/ 4777661 w 13558941"/>
              <a:gd name="connsiteY7435" fmla="*/ 134135 h 1154859"/>
              <a:gd name="connsiteX7436" fmla="*/ 4778377 w 13558941"/>
              <a:gd name="connsiteY7436" fmla="*/ 122306 h 1154859"/>
              <a:gd name="connsiteX7437" fmla="*/ 4751138 w 13558941"/>
              <a:gd name="connsiteY7437" fmla="*/ 126516 h 1154859"/>
              <a:gd name="connsiteX7438" fmla="*/ 4751138 w 13558941"/>
              <a:gd name="connsiteY7438" fmla="*/ 130125 h 1154859"/>
              <a:gd name="connsiteX7439" fmla="*/ 4777661 w 13558941"/>
              <a:gd name="connsiteY7439" fmla="*/ 134135 h 1154859"/>
              <a:gd name="connsiteX7440" fmla="*/ 4166914 w 13558941"/>
              <a:gd name="connsiteY7440" fmla="*/ 133333 h 1154859"/>
              <a:gd name="connsiteX7441" fmla="*/ 4169064 w 13558941"/>
              <a:gd name="connsiteY7441" fmla="*/ 133134 h 1154859"/>
              <a:gd name="connsiteX7442" fmla="*/ 4169064 w 13558941"/>
              <a:gd name="connsiteY7442" fmla="*/ 132131 h 1154859"/>
              <a:gd name="connsiteX7443" fmla="*/ 4167631 w 13558941"/>
              <a:gd name="connsiteY7443" fmla="*/ 131730 h 1154859"/>
              <a:gd name="connsiteX7444" fmla="*/ 4169064 w 13558941"/>
              <a:gd name="connsiteY7444" fmla="*/ 131931 h 1154859"/>
              <a:gd name="connsiteX7445" fmla="*/ 4169064 w 13558941"/>
              <a:gd name="connsiteY7445" fmla="*/ 131529 h 1154859"/>
              <a:gd name="connsiteX7446" fmla="*/ 4167631 w 13558941"/>
              <a:gd name="connsiteY7446" fmla="*/ 131730 h 1154859"/>
              <a:gd name="connsiteX7447" fmla="*/ 4167273 w 13558941"/>
              <a:gd name="connsiteY7447" fmla="*/ 131730 h 1154859"/>
              <a:gd name="connsiteX7448" fmla="*/ 4166556 w 13558941"/>
              <a:gd name="connsiteY7448" fmla="*/ 131730 h 1154859"/>
              <a:gd name="connsiteX7449" fmla="*/ 4164764 w 13558941"/>
              <a:gd name="connsiteY7449" fmla="*/ 131329 h 1154859"/>
              <a:gd name="connsiteX7450" fmla="*/ 4164764 w 13558941"/>
              <a:gd name="connsiteY7450" fmla="*/ 131930 h 1154859"/>
              <a:gd name="connsiteX7451" fmla="*/ 4166556 w 13558941"/>
              <a:gd name="connsiteY7451" fmla="*/ 131730 h 1154859"/>
              <a:gd name="connsiteX7452" fmla="*/ 4164764 w 13558941"/>
              <a:gd name="connsiteY7452" fmla="*/ 132131 h 1154859"/>
              <a:gd name="connsiteX7453" fmla="*/ 4164764 w 13558941"/>
              <a:gd name="connsiteY7453" fmla="*/ 133134 h 1154859"/>
              <a:gd name="connsiteX7454" fmla="*/ 4166914 w 13558941"/>
              <a:gd name="connsiteY7454" fmla="*/ 133335 h 1154859"/>
              <a:gd name="connsiteX7455" fmla="*/ 4166914 w 13558941"/>
              <a:gd name="connsiteY7455" fmla="*/ 133333 h 1154859"/>
              <a:gd name="connsiteX7456" fmla="*/ 4169423 w 13558941"/>
              <a:gd name="connsiteY7456" fmla="*/ 133134 h 1154859"/>
              <a:gd name="connsiteX7457" fmla="*/ 4172649 w 13558941"/>
              <a:gd name="connsiteY7457" fmla="*/ 132533 h 1154859"/>
              <a:gd name="connsiteX7458" fmla="*/ 4169423 w 13558941"/>
              <a:gd name="connsiteY7458" fmla="*/ 132131 h 1154859"/>
              <a:gd name="connsiteX7459" fmla="*/ 4169423 w 13558941"/>
              <a:gd name="connsiteY7459" fmla="*/ 133134 h 1154859"/>
              <a:gd name="connsiteX7460" fmla="*/ 4270855 w 13558941"/>
              <a:gd name="connsiteY7460" fmla="*/ 133134 h 1154859"/>
              <a:gd name="connsiteX7461" fmla="*/ 4274440 w 13558941"/>
              <a:gd name="connsiteY7461" fmla="*/ 132533 h 1154859"/>
              <a:gd name="connsiteX7462" fmla="*/ 4270855 w 13558941"/>
              <a:gd name="connsiteY7462" fmla="*/ 132131 h 1154859"/>
              <a:gd name="connsiteX7463" fmla="*/ 4270855 w 13558941"/>
              <a:gd name="connsiteY7463" fmla="*/ 133134 h 1154859"/>
              <a:gd name="connsiteX7464" fmla="*/ 4280174 w 13558941"/>
              <a:gd name="connsiteY7464" fmla="*/ 133134 h 1154859"/>
              <a:gd name="connsiteX7465" fmla="*/ 4280174 w 13558941"/>
              <a:gd name="connsiteY7465" fmla="*/ 132131 h 1154859"/>
              <a:gd name="connsiteX7466" fmla="*/ 4276590 w 13558941"/>
              <a:gd name="connsiteY7466" fmla="*/ 132533 h 1154859"/>
              <a:gd name="connsiteX7467" fmla="*/ 4280174 w 13558941"/>
              <a:gd name="connsiteY7467" fmla="*/ 133134 h 1154859"/>
              <a:gd name="connsiteX7468" fmla="*/ 4411714 w 13558941"/>
              <a:gd name="connsiteY7468" fmla="*/ 133134 h 1154859"/>
              <a:gd name="connsiteX7469" fmla="*/ 4419241 w 13558941"/>
              <a:gd name="connsiteY7469" fmla="*/ 131931 h 1154859"/>
              <a:gd name="connsiteX7470" fmla="*/ 4419241 w 13558941"/>
              <a:gd name="connsiteY7470" fmla="*/ 128122 h 1154859"/>
              <a:gd name="connsiteX7471" fmla="*/ 4412431 w 13558941"/>
              <a:gd name="connsiteY7471" fmla="*/ 127119 h 1154859"/>
              <a:gd name="connsiteX7472" fmla="*/ 4404187 w 13558941"/>
              <a:gd name="connsiteY7472" fmla="*/ 128322 h 1154859"/>
              <a:gd name="connsiteX7473" fmla="*/ 4404187 w 13558941"/>
              <a:gd name="connsiteY7473" fmla="*/ 131931 h 1154859"/>
              <a:gd name="connsiteX7474" fmla="*/ 4411714 w 13558941"/>
              <a:gd name="connsiteY7474" fmla="*/ 133134 h 1154859"/>
              <a:gd name="connsiteX7475" fmla="*/ 4173007 w 13558941"/>
              <a:gd name="connsiteY7475" fmla="*/ 132332 h 1154859"/>
              <a:gd name="connsiteX7476" fmla="*/ 4173007 w 13558941"/>
              <a:gd name="connsiteY7476" fmla="*/ 130728 h 1154859"/>
              <a:gd name="connsiteX7477" fmla="*/ 4172649 w 13558941"/>
              <a:gd name="connsiteY7477" fmla="*/ 130728 h 1154859"/>
              <a:gd name="connsiteX7478" fmla="*/ 4169423 w 13558941"/>
              <a:gd name="connsiteY7478" fmla="*/ 130327 h 1154859"/>
              <a:gd name="connsiteX7479" fmla="*/ 4169423 w 13558941"/>
              <a:gd name="connsiteY7479" fmla="*/ 131128 h 1154859"/>
              <a:gd name="connsiteX7480" fmla="*/ 4172649 w 13558941"/>
              <a:gd name="connsiteY7480" fmla="*/ 130727 h 1154859"/>
              <a:gd name="connsiteX7481" fmla="*/ 4169423 w 13558941"/>
              <a:gd name="connsiteY7481" fmla="*/ 131328 h 1154859"/>
              <a:gd name="connsiteX7482" fmla="*/ 4169423 w 13558941"/>
              <a:gd name="connsiteY7482" fmla="*/ 131929 h 1154859"/>
              <a:gd name="connsiteX7483" fmla="*/ 4173007 w 13558941"/>
              <a:gd name="connsiteY7483" fmla="*/ 132330 h 1154859"/>
              <a:gd name="connsiteX7484" fmla="*/ 4173007 w 13558941"/>
              <a:gd name="connsiteY7484" fmla="*/ 132332 h 1154859"/>
              <a:gd name="connsiteX7485" fmla="*/ 4275515 w 13558941"/>
              <a:gd name="connsiteY7485" fmla="*/ 132332 h 1154859"/>
              <a:gd name="connsiteX7486" fmla="*/ 4280174 w 13558941"/>
              <a:gd name="connsiteY7486" fmla="*/ 131731 h 1154859"/>
              <a:gd name="connsiteX7487" fmla="*/ 4280174 w 13558941"/>
              <a:gd name="connsiteY7487" fmla="*/ 129325 h 1154859"/>
              <a:gd name="connsiteX7488" fmla="*/ 4275873 w 13558941"/>
              <a:gd name="connsiteY7488" fmla="*/ 128724 h 1154859"/>
              <a:gd name="connsiteX7489" fmla="*/ 4270855 w 13558941"/>
              <a:gd name="connsiteY7489" fmla="*/ 129526 h 1154859"/>
              <a:gd name="connsiteX7490" fmla="*/ 4270855 w 13558941"/>
              <a:gd name="connsiteY7490" fmla="*/ 131731 h 1154859"/>
              <a:gd name="connsiteX7491" fmla="*/ 4275515 w 13558941"/>
              <a:gd name="connsiteY7491" fmla="*/ 132332 h 1154859"/>
              <a:gd name="connsiteX7492" fmla="*/ 4403471 w 13558941"/>
              <a:gd name="connsiteY7492" fmla="*/ 131931 h 1154859"/>
              <a:gd name="connsiteX7493" fmla="*/ 4403113 w 13558941"/>
              <a:gd name="connsiteY7493" fmla="*/ 128522 h 1154859"/>
              <a:gd name="connsiteX7494" fmla="*/ 4392360 w 13558941"/>
              <a:gd name="connsiteY7494" fmla="*/ 130126 h 1154859"/>
              <a:gd name="connsiteX7495" fmla="*/ 4403471 w 13558941"/>
              <a:gd name="connsiteY7495" fmla="*/ 131931 h 1154859"/>
              <a:gd name="connsiteX7496" fmla="*/ 4420316 w 13558941"/>
              <a:gd name="connsiteY7496" fmla="*/ 131931 h 1154859"/>
              <a:gd name="connsiteX7497" fmla="*/ 4432503 w 13558941"/>
              <a:gd name="connsiteY7497" fmla="*/ 130126 h 1154859"/>
              <a:gd name="connsiteX7498" fmla="*/ 4420316 w 13558941"/>
              <a:gd name="connsiteY7498" fmla="*/ 128322 h 1154859"/>
              <a:gd name="connsiteX7499" fmla="*/ 4420316 w 13558941"/>
              <a:gd name="connsiteY7499" fmla="*/ 131931 h 1154859"/>
              <a:gd name="connsiteX7500" fmla="*/ 13020236 w 13558941"/>
              <a:gd name="connsiteY7500" fmla="*/ 131931 h 1154859"/>
              <a:gd name="connsiteX7501" fmla="*/ 13029555 w 13558941"/>
              <a:gd name="connsiteY7501" fmla="*/ 111280 h 1154859"/>
              <a:gd name="connsiteX7502" fmla="*/ 13006258 w 13558941"/>
              <a:gd name="connsiteY7502" fmla="*/ 121104 h 1154859"/>
              <a:gd name="connsiteX7503" fmla="*/ 13013784 w 13558941"/>
              <a:gd name="connsiteY7503" fmla="*/ 127921 h 1154859"/>
              <a:gd name="connsiteX7504" fmla="*/ 13020236 w 13558941"/>
              <a:gd name="connsiteY7504" fmla="*/ 131931 h 1154859"/>
              <a:gd name="connsiteX7505" fmla="*/ 5188051 w 13558941"/>
              <a:gd name="connsiteY7505" fmla="*/ 131731 h 1154859"/>
              <a:gd name="connsiteX7506" fmla="*/ 5227477 w 13558941"/>
              <a:gd name="connsiteY7506" fmla="*/ 125516 h 1154859"/>
              <a:gd name="connsiteX7507" fmla="*/ 5188051 w 13558941"/>
              <a:gd name="connsiteY7507" fmla="*/ 119501 h 1154859"/>
              <a:gd name="connsiteX7508" fmla="*/ 5188051 w 13558941"/>
              <a:gd name="connsiteY7508" fmla="*/ 131731 h 1154859"/>
              <a:gd name="connsiteX7509" fmla="*/ 4167272 w 13558941"/>
              <a:gd name="connsiteY7509" fmla="*/ 131532 h 1154859"/>
              <a:gd name="connsiteX7510" fmla="*/ 4169064 w 13558941"/>
              <a:gd name="connsiteY7510" fmla="*/ 131332 h 1154859"/>
              <a:gd name="connsiteX7511" fmla="*/ 4169064 w 13558941"/>
              <a:gd name="connsiteY7511" fmla="*/ 130129 h 1154859"/>
              <a:gd name="connsiteX7512" fmla="*/ 4166914 w 13558941"/>
              <a:gd name="connsiteY7512" fmla="*/ 129929 h 1154859"/>
              <a:gd name="connsiteX7513" fmla="*/ 4164763 w 13558941"/>
              <a:gd name="connsiteY7513" fmla="*/ 130129 h 1154859"/>
              <a:gd name="connsiteX7514" fmla="*/ 4164763 w 13558941"/>
              <a:gd name="connsiteY7514" fmla="*/ 131131 h 1154859"/>
              <a:gd name="connsiteX7515" fmla="*/ 4167272 w 13558941"/>
              <a:gd name="connsiteY7515" fmla="*/ 131533 h 1154859"/>
              <a:gd name="connsiteX7516" fmla="*/ 4167272 w 13558941"/>
              <a:gd name="connsiteY7516" fmla="*/ 131532 h 1154859"/>
              <a:gd name="connsiteX7517" fmla="*/ 4270497 w 13558941"/>
              <a:gd name="connsiteY7517" fmla="*/ 131532 h 1154859"/>
              <a:gd name="connsiteX7518" fmla="*/ 4270139 w 13558941"/>
              <a:gd name="connsiteY7518" fmla="*/ 129527 h 1154859"/>
              <a:gd name="connsiteX7519" fmla="*/ 4263329 w 13558941"/>
              <a:gd name="connsiteY7519" fmla="*/ 130529 h 1154859"/>
              <a:gd name="connsiteX7520" fmla="*/ 4270498 w 13558941"/>
              <a:gd name="connsiteY7520" fmla="*/ 131531 h 1154859"/>
              <a:gd name="connsiteX7521" fmla="*/ 4270497 w 13558941"/>
              <a:gd name="connsiteY7521" fmla="*/ 131532 h 1154859"/>
              <a:gd name="connsiteX7522" fmla="*/ 4280891 w 13558941"/>
              <a:gd name="connsiteY7522" fmla="*/ 131532 h 1154859"/>
              <a:gd name="connsiteX7523" fmla="*/ 4288060 w 13558941"/>
              <a:gd name="connsiteY7523" fmla="*/ 130529 h 1154859"/>
              <a:gd name="connsiteX7524" fmla="*/ 4280891 w 13558941"/>
              <a:gd name="connsiteY7524" fmla="*/ 129326 h 1154859"/>
              <a:gd name="connsiteX7525" fmla="*/ 4280891 w 13558941"/>
              <a:gd name="connsiteY7525" fmla="*/ 131532 h 1154859"/>
              <a:gd name="connsiteX7526" fmla="*/ 5132138 w 13558941"/>
              <a:gd name="connsiteY7526" fmla="*/ 131130 h 1154859"/>
              <a:gd name="connsiteX7527" fmla="*/ 5131780 w 13558941"/>
              <a:gd name="connsiteY7527" fmla="*/ 119501 h 1154859"/>
              <a:gd name="connsiteX7528" fmla="*/ 5093070 w 13558941"/>
              <a:gd name="connsiteY7528" fmla="*/ 125316 h 1154859"/>
              <a:gd name="connsiteX7529" fmla="*/ 5132138 w 13558941"/>
              <a:gd name="connsiteY7529" fmla="*/ 131130 h 1154859"/>
              <a:gd name="connsiteX7530" fmla="*/ 4173007 w 13558941"/>
              <a:gd name="connsiteY7530" fmla="*/ 130529 h 1154859"/>
              <a:gd name="connsiteX7531" fmla="*/ 4173007 w 13558941"/>
              <a:gd name="connsiteY7531" fmla="*/ 128925 h 1154859"/>
              <a:gd name="connsiteX7532" fmla="*/ 4169423 w 13558941"/>
              <a:gd name="connsiteY7532" fmla="*/ 129525 h 1154859"/>
              <a:gd name="connsiteX7533" fmla="*/ 4169423 w 13558941"/>
              <a:gd name="connsiteY7533" fmla="*/ 130126 h 1154859"/>
              <a:gd name="connsiteX7534" fmla="*/ 4173007 w 13558941"/>
              <a:gd name="connsiteY7534" fmla="*/ 130527 h 1154859"/>
              <a:gd name="connsiteX7535" fmla="*/ 4173007 w 13558941"/>
              <a:gd name="connsiteY7535" fmla="*/ 130529 h 1154859"/>
              <a:gd name="connsiteX7536" fmla="*/ 4262253 w 13558941"/>
              <a:gd name="connsiteY7536" fmla="*/ 130330 h 1154859"/>
              <a:gd name="connsiteX7537" fmla="*/ 4270139 w 13558941"/>
              <a:gd name="connsiteY7537" fmla="*/ 129126 h 1154859"/>
              <a:gd name="connsiteX7538" fmla="*/ 4270139 w 13558941"/>
              <a:gd name="connsiteY7538" fmla="*/ 127723 h 1154859"/>
              <a:gd name="connsiteX7539" fmla="*/ 4261895 w 13558941"/>
              <a:gd name="connsiteY7539" fmla="*/ 126520 h 1154859"/>
              <a:gd name="connsiteX7540" fmla="*/ 4262253 w 13558941"/>
              <a:gd name="connsiteY7540" fmla="*/ 130330 h 1154859"/>
              <a:gd name="connsiteX7541" fmla="*/ 4289135 w 13558941"/>
              <a:gd name="connsiteY7541" fmla="*/ 130330 h 1154859"/>
              <a:gd name="connsiteX7542" fmla="*/ 4289135 w 13558941"/>
              <a:gd name="connsiteY7542" fmla="*/ 126721 h 1154859"/>
              <a:gd name="connsiteX7543" fmla="*/ 4280891 w 13558941"/>
              <a:gd name="connsiteY7543" fmla="*/ 127924 h 1154859"/>
              <a:gd name="connsiteX7544" fmla="*/ 4280891 w 13558941"/>
              <a:gd name="connsiteY7544" fmla="*/ 129126 h 1154859"/>
              <a:gd name="connsiteX7545" fmla="*/ 4289135 w 13558941"/>
              <a:gd name="connsiteY7545" fmla="*/ 130330 h 1154859"/>
              <a:gd name="connsiteX7546" fmla="*/ 4719597 w 13558941"/>
              <a:gd name="connsiteY7546" fmla="*/ 130330 h 1154859"/>
              <a:gd name="connsiteX7547" fmla="*/ 4732141 w 13558941"/>
              <a:gd name="connsiteY7547" fmla="*/ 128325 h 1154859"/>
              <a:gd name="connsiteX7548" fmla="*/ 4719238 w 13558941"/>
              <a:gd name="connsiteY7548" fmla="*/ 126320 h 1154859"/>
              <a:gd name="connsiteX7549" fmla="*/ 4719596 w 13558941"/>
              <a:gd name="connsiteY7549" fmla="*/ 130330 h 1154859"/>
              <a:gd name="connsiteX7550" fmla="*/ 4719597 w 13558941"/>
              <a:gd name="connsiteY7550" fmla="*/ 130330 h 1154859"/>
              <a:gd name="connsiteX7551" fmla="*/ 4389851 w 13558941"/>
              <a:gd name="connsiteY7551" fmla="*/ 130130 h 1154859"/>
              <a:gd name="connsiteX7552" fmla="*/ 4390208 w 13558941"/>
              <a:gd name="connsiteY7552" fmla="*/ 129929 h 1154859"/>
              <a:gd name="connsiteX7553" fmla="*/ 4403112 w 13558941"/>
              <a:gd name="connsiteY7553" fmla="*/ 127924 h 1154859"/>
              <a:gd name="connsiteX7554" fmla="*/ 4403112 w 13558941"/>
              <a:gd name="connsiteY7554" fmla="*/ 125719 h 1154859"/>
              <a:gd name="connsiteX7555" fmla="*/ 4389133 w 13558941"/>
              <a:gd name="connsiteY7555" fmla="*/ 123513 h 1154859"/>
              <a:gd name="connsiteX7556" fmla="*/ 4389850 w 13558941"/>
              <a:gd name="connsiteY7556" fmla="*/ 130130 h 1154859"/>
              <a:gd name="connsiteX7557" fmla="*/ 4389851 w 13558941"/>
              <a:gd name="connsiteY7557" fmla="*/ 130130 h 1154859"/>
              <a:gd name="connsiteX7558" fmla="*/ 4749345 w 13558941"/>
              <a:gd name="connsiteY7558" fmla="*/ 129929 h 1154859"/>
              <a:gd name="connsiteX7559" fmla="*/ 4749345 w 13558941"/>
              <a:gd name="connsiteY7559" fmla="*/ 126721 h 1154859"/>
              <a:gd name="connsiteX7560" fmla="*/ 4738951 w 13558941"/>
              <a:gd name="connsiteY7560" fmla="*/ 128325 h 1154859"/>
              <a:gd name="connsiteX7561" fmla="*/ 4749345 w 13558941"/>
              <a:gd name="connsiteY7561" fmla="*/ 129929 h 1154859"/>
              <a:gd name="connsiteX7562" fmla="*/ 4434295 w 13558941"/>
              <a:gd name="connsiteY7562" fmla="*/ 129730 h 1154859"/>
              <a:gd name="connsiteX7563" fmla="*/ 4434653 w 13558941"/>
              <a:gd name="connsiteY7563" fmla="*/ 123715 h 1154859"/>
              <a:gd name="connsiteX7564" fmla="*/ 4420316 w 13558941"/>
              <a:gd name="connsiteY7564" fmla="*/ 125920 h 1154859"/>
              <a:gd name="connsiteX7565" fmla="*/ 4420316 w 13558941"/>
              <a:gd name="connsiteY7565" fmla="*/ 127725 h 1154859"/>
              <a:gd name="connsiteX7566" fmla="*/ 4434294 w 13558941"/>
              <a:gd name="connsiteY7566" fmla="*/ 129730 h 1154859"/>
              <a:gd name="connsiteX7567" fmla="*/ 4434295 w 13558941"/>
              <a:gd name="connsiteY7567" fmla="*/ 129730 h 1154859"/>
              <a:gd name="connsiteX7568" fmla="*/ 4270855 w 13558941"/>
              <a:gd name="connsiteY7568" fmla="*/ 129129 h 1154859"/>
              <a:gd name="connsiteX7569" fmla="*/ 4274798 w 13558941"/>
              <a:gd name="connsiteY7569" fmla="*/ 128528 h 1154859"/>
              <a:gd name="connsiteX7570" fmla="*/ 4270855 w 13558941"/>
              <a:gd name="connsiteY7570" fmla="*/ 127927 h 1154859"/>
              <a:gd name="connsiteX7571" fmla="*/ 4270855 w 13558941"/>
              <a:gd name="connsiteY7571" fmla="*/ 129130 h 1154859"/>
              <a:gd name="connsiteX7572" fmla="*/ 4270855 w 13558941"/>
              <a:gd name="connsiteY7572" fmla="*/ 129129 h 1154859"/>
              <a:gd name="connsiteX7573" fmla="*/ 4280174 w 13558941"/>
              <a:gd name="connsiteY7573" fmla="*/ 128928 h 1154859"/>
              <a:gd name="connsiteX7574" fmla="*/ 4280174 w 13558941"/>
              <a:gd name="connsiteY7574" fmla="*/ 127926 h 1154859"/>
              <a:gd name="connsiteX7575" fmla="*/ 4277307 w 13558941"/>
              <a:gd name="connsiteY7575" fmla="*/ 128527 h 1154859"/>
              <a:gd name="connsiteX7576" fmla="*/ 4280174 w 13558941"/>
              <a:gd name="connsiteY7576" fmla="*/ 128928 h 1154859"/>
              <a:gd name="connsiteX7577" fmla="*/ 4275873 w 13558941"/>
              <a:gd name="connsiteY7577" fmla="*/ 128327 h 1154859"/>
              <a:gd name="connsiteX7578" fmla="*/ 4280174 w 13558941"/>
              <a:gd name="connsiteY7578" fmla="*/ 127726 h 1154859"/>
              <a:gd name="connsiteX7579" fmla="*/ 4280174 w 13558941"/>
              <a:gd name="connsiteY7579" fmla="*/ 125120 h 1154859"/>
              <a:gd name="connsiteX7580" fmla="*/ 4275515 w 13558941"/>
              <a:gd name="connsiteY7580" fmla="*/ 124519 h 1154859"/>
              <a:gd name="connsiteX7581" fmla="*/ 4270855 w 13558941"/>
              <a:gd name="connsiteY7581" fmla="*/ 125120 h 1154859"/>
              <a:gd name="connsiteX7582" fmla="*/ 4270855 w 13558941"/>
              <a:gd name="connsiteY7582" fmla="*/ 127525 h 1154859"/>
              <a:gd name="connsiteX7583" fmla="*/ 4275873 w 13558941"/>
              <a:gd name="connsiteY7583" fmla="*/ 128327 h 1154859"/>
              <a:gd name="connsiteX7584" fmla="*/ 4404187 w 13558941"/>
              <a:gd name="connsiteY7584" fmla="*/ 127726 h 1154859"/>
              <a:gd name="connsiteX7585" fmla="*/ 4410639 w 13558941"/>
              <a:gd name="connsiteY7585" fmla="*/ 126724 h 1154859"/>
              <a:gd name="connsiteX7586" fmla="*/ 4404187 w 13558941"/>
              <a:gd name="connsiteY7586" fmla="*/ 125721 h 1154859"/>
              <a:gd name="connsiteX7587" fmla="*/ 4404187 w 13558941"/>
              <a:gd name="connsiteY7587" fmla="*/ 127726 h 1154859"/>
              <a:gd name="connsiteX7588" fmla="*/ 4735367 w 13558941"/>
              <a:gd name="connsiteY7588" fmla="*/ 127726 h 1154859"/>
              <a:gd name="connsiteX7589" fmla="*/ 4749345 w 13558941"/>
              <a:gd name="connsiteY7589" fmla="*/ 125721 h 1154859"/>
              <a:gd name="connsiteX7590" fmla="*/ 4749345 w 13558941"/>
              <a:gd name="connsiteY7590" fmla="*/ 117902 h 1154859"/>
              <a:gd name="connsiteX7591" fmla="*/ 4733933 w 13558941"/>
              <a:gd name="connsiteY7591" fmla="*/ 115496 h 1154859"/>
              <a:gd name="connsiteX7592" fmla="*/ 4719238 w 13558941"/>
              <a:gd name="connsiteY7592" fmla="*/ 117701 h 1154859"/>
              <a:gd name="connsiteX7593" fmla="*/ 4719238 w 13558941"/>
              <a:gd name="connsiteY7593" fmla="*/ 125320 h 1154859"/>
              <a:gd name="connsiteX7594" fmla="*/ 4735367 w 13558941"/>
              <a:gd name="connsiteY7594" fmla="*/ 127726 h 1154859"/>
              <a:gd name="connsiteX7595" fmla="*/ 4280891 w 13558941"/>
              <a:gd name="connsiteY7595" fmla="*/ 127525 h 1154859"/>
              <a:gd name="connsiteX7596" fmla="*/ 4288418 w 13558941"/>
              <a:gd name="connsiteY7596" fmla="*/ 126322 h 1154859"/>
              <a:gd name="connsiteX7597" fmla="*/ 4280891 w 13558941"/>
              <a:gd name="connsiteY7597" fmla="*/ 125320 h 1154859"/>
              <a:gd name="connsiteX7598" fmla="*/ 4280891 w 13558941"/>
              <a:gd name="connsiteY7598" fmla="*/ 127525 h 1154859"/>
              <a:gd name="connsiteX7599" fmla="*/ 4419599 w 13558941"/>
              <a:gd name="connsiteY7599" fmla="*/ 127525 h 1154859"/>
              <a:gd name="connsiteX7600" fmla="*/ 4419599 w 13558941"/>
              <a:gd name="connsiteY7600" fmla="*/ 125921 h 1154859"/>
              <a:gd name="connsiteX7601" fmla="*/ 4414223 w 13558941"/>
              <a:gd name="connsiteY7601" fmla="*/ 126723 h 1154859"/>
              <a:gd name="connsiteX7602" fmla="*/ 4419599 w 13558941"/>
              <a:gd name="connsiteY7602" fmla="*/ 127525 h 1154859"/>
              <a:gd name="connsiteX7603" fmla="*/ 4270139 w 13558941"/>
              <a:gd name="connsiteY7603" fmla="*/ 127326 h 1154859"/>
              <a:gd name="connsiteX7604" fmla="*/ 4270139 w 13558941"/>
              <a:gd name="connsiteY7604" fmla="*/ 125321 h 1154859"/>
              <a:gd name="connsiteX7605" fmla="*/ 4262970 w 13558941"/>
              <a:gd name="connsiteY7605" fmla="*/ 126323 h 1154859"/>
              <a:gd name="connsiteX7606" fmla="*/ 4270139 w 13558941"/>
              <a:gd name="connsiteY7606" fmla="*/ 127326 h 1154859"/>
              <a:gd name="connsiteX7607" fmla="*/ 4412431 w 13558941"/>
              <a:gd name="connsiteY7607" fmla="*/ 126524 h 1154859"/>
              <a:gd name="connsiteX7608" fmla="*/ 4419599 w 13558941"/>
              <a:gd name="connsiteY7608" fmla="*/ 125321 h 1154859"/>
              <a:gd name="connsiteX7609" fmla="*/ 4419599 w 13558941"/>
              <a:gd name="connsiteY7609" fmla="*/ 121512 h 1154859"/>
              <a:gd name="connsiteX7610" fmla="*/ 4411356 w 13558941"/>
              <a:gd name="connsiteY7610" fmla="*/ 120108 h 1154859"/>
              <a:gd name="connsiteX7611" fmla="*/ 4403829 w 13558941"/>
              <a:gd name="connsiteY7611" fmla="*/ 121311 h 1154859"/>
              <a:gd name="connsiteX7612" fmla="*/ 4404187 w 13558941"/>
              <a:gd name="connsiteY7612" fmla="*/ 125321 h 1154859"/>
              <a:gd name="connsiteX7613" fmla="*/ 4412431 w 13558941"/>
              <a:gd name="connsiteY7613" fmla="*/ 126524 h 1154859"/>
              <a:gd name="connsiteX7614" fmla="*/ 4261895 w 13558941"/>
              <a:gd name="connsiteY7614" fmla="*/ 126123 h 1154859"/>
              <a:gd name="connsiteX7615" fmla="*/ 4270139 w 13558941"/>
              <a:gd name="connsiteY7615" fmla="*/ 124920 h 1154859"/>
              <a:gd name="connsiteX7616" fmla="*/ 4270139 w 13558941"/>
              <a:gd name="connsiteY7616" fmla="*/ 123717 h 1154859"/>
              <a:gd name="connsiteX7617" fmla="*/ 4261537 w 13558941"/>
              <a:gd name="connsiteY7617" fmla="*/ 122514 h 1154859"/>
              <a:gd name="connsiteX7618" fmla="*/ 4261894 w 13558941"/>
              <a:gd name="connsiteY7618" fmla="*/ 126123 h 1154859"/>
              <a:gd name="connsiteX7619" fmla="*/ 4261895 w 13558941"/>
              <a:gd name="connsiteY7619" fmla="*/ 126123 h 1154859"/>
              <a:gd name="connsiteX7620" fmla="*/ 4289135 w 13558941"/>
              <a:gd name="connsiteY7620" fmla="*/ 126123 h 1154859"/>
              <a:gd name="connsiteX7621" fmla="*/ 4289493 w 13558941"/>
              <a:gd name="connsiteY7621" fmla="*/ 122313 h 1154859"/>
              <a:gd name="connsiteX7622" fmla="*/ 4280891 w 13558941"/>
              <a:gd name="connsiteY7622" fmla="*/ 123516 h 1154859"/>
              <a:gd name="connsiteX7623" fmla="*/ 4280891 w 13558941"/>
              <a:gd name="connsiteY7623" fmla="*/ 124920 h 1154859"/>
              <a:gd name="connsiteX7624" fmla="*/ 4289134 w 13558941"/>
              <a:gd name="connsiteY7624" fmla="*/ 126123 h 1154859"/>
              <a:gd name="connsiteX7625" fmla="*/ 4289135 w 13558941"/>
              <a:gd name="connsiteY7625" fmla="*/ 126123 h 1154859"/>
              <a:gd name="connsiteX7626" fmla="*/ 4166914 w 13558941"/>
              <a:gd name="connsiteY7626" fmla="*/ 125721 h 1154859"/>
              <a:gd name="connsiteX7627" fmla="*/ 4169064 w 13558941"/>
              <a:gd name="connsiteY7627" fmla="*/ 125320 h 1154859"/>
              <a:gd name="connsiteX7628" fmla="*/ 4169064 w 13558941"/>
              <a:gd name="connsiteY7628" fmla="*/ 124317 h 1154859"/>
              <a:gd name="connsiteX7629" fmla="*/ 4167631 w 13558941"/>
              <a:gd name="connsiteY7629" fmla="*/ 123916 h 1154859"/>
              <a:gd name="connsiteX7630" fmla="*/ 4169064 w 13558941"/>
              <a:gd name="connsiteY7630" fmla="*/ 124115 h 1154859"/>
              <a:gd name="connsiteX7631" fmla="*/ 4169064 w 13558941"/>
              <a:gd name="connsiteY7631" fmla="*/ 123514 h 1154859"/>
              <a:gd name="connsiteX7632" fmla="*/ 4167631 w 13558941"/>
              <a:gd name="connsiteY7632" fmla="*/ 123916 h 1154859"/>
              <a:gd name="connsiteX7633" fmla="*/ 4166914 w 13558941"/>
              <a:gd name="connsiteY7633" fmla="*/ 123916 h 1154859"/>
              <a:gd name="connsiteX7634" fmla="*/ 4166556 w 13558941"/>
              <a:gd name="connsiteY7634" fmla="*/ 123916 h 1154859"/>
              <a:gd name="connsiteX7635" fmla="*/ 4164405 w 13558941"/>
              <a:gd name="connsiteY7635" fmla="*/ 123514 h 1154859"/>
              <a:gd name="connsiteX7636" fmla="*/ 4164405 w 13558941"/>
              <a:gd name="connsiteY7636" fmla="*/ 124115 h 1154859"/>
              <a:gd name="connsiteX7637" fmla="*/ 4166556 w 13558941"/>
              <a:gd name="connsiteY7637" fmla="*/ 123916 h 1154859"/>
              <a:gd name="connsiteX7638" fmla="*/ 4164405 w 13558941"/>
              <a:gd name="connsiteY7638" fmla="*/ 124317 h 1154859"/>
              <a:gd name="connsiteX7639" fmla="*/ 4164405 w 13558941"/>
              <a:gd name="connsiteY7639" fmla="*/ 125520 h 1154859"/>
              <a:gd name="connsiteX7640" fmla="*/ 4166914 w 13558941"/>
              <a:gd name="connsiteY7640" fmla="*/ 125720 h 1154859"/>
              <a:gd name="connsiteX7641" fmla="*/ 4166914 w 13558941"/>
              <a:gd name="connsiteY7641" fmla="*/ 125721 h 1154859"/>
              <a:gd name="connsiteX7642" fmla="*/ 4420316 w 13558941"/>
              <a:gd name="connsiteY7642" fmla="*/ 125320 h 1154859"/>
              <a:gd name="connsiteX7643" fmla="*/ 4432503 w 13558941"/>
              <a:gd name="connsiteY7643" fmla="*/ 123315 h 1154859"/>
              <a:gd name="connsiteX7644" fmla="*/ 4420316 w 13558941"/>
              <a:gd name="connsiteY7644" fmla="*/ 121510 h 1154859"/>
              <a:gd name="connsiteX7645" fmla="*/ 4420316 w 13558941"/>
              <a:gd name="connsiteY7645" fmla="*/ 125320 h 1154859"/>
              <a:gd name="connsiteX7646" fmla="*/ 4751138 w 13558941"/>
              <a:gd name="connsiteY7646" fmla="*/ 125320 h 1154859"/>
              <a:gd name="connsiteX7647" fmla="*/ 4774793 w 13558941"/>
              <a:gd name="connsiteY7647" fmla="*/ 121711 h 1154859"/>
              <a:gd name="connsiteX7648" fmla="*/ 4751138 w 13558941"/>
              <a:gd name="connsiteY7648" fmla="*/ 118102 h 1154859"/>
              <a:gd name="connsiteX7649" fmla="*/ 4751138 w 13558941"/>
              <a:gd name="connsiteY7649" fmla="*/ 125320 h 1154859"/>
              <a:gd name="connsiteX7650" fmla="*/ 4403112 w 13558941"/>
              <a:gd name="connsiteY7650" fmla="*/ 125119 h 1154859"/>
              <a:gd name="connsiteX7651" fmla="*/ 4403112 w 13558941"/>
              <a:gd name="connsiteY7651" fmla="*/ 121510 h 1154859"/>
              <a:gd name="connsiteX7652" fmla="*/ 4391284 w 13558941"/>
              <a:gd name="connsiteY7652" fmla="*/ 123315 h 1154859"/>
              <a:gd name="connsiteX7653" fmla="*/ 4403112 w 13558941"/>
              <a:gd name="connsiteY7653" fmla="*/ 125119 h 1154859"/>
              <a:gd name="connsiteX7654" fmla="*/ 4717446 w 13558941"/>
              <a:gd name="connsiteY7654" fmla="*/ 125119 h 1154859"/>
              <a:gd name="connsiteX7655" fmla="*/ 4717446 w 13558941"/>
              <a:gd name="connsiteY7655" fmla="*/ 117901 h 1154859"/>
              <a:gd name="connsiteX7656" fmla="*/ 4694149 w 13558941"/>
              <a:gd name="connsiteY7656" fmla="*/ 121505 h 1154859"/>
              <a:gd name="connsiteX7657" fmla="*/ 4717446 w 13558941"/>
              <a:gd name="connsiteY7657" fmla="*/ 125114 h 1154859"/>
              <a:gd name="connsiteX7658" fmla="*/ 4717446 w 13558941"/>
              <a:gd name="connsiteY7658" fmla="*/ 125119 h 1154859"/>
              <a:gd name="connsiteX7659" fmla="*/ 4280174 w 13558941"/>
              <a:gd name="connsiteY7659" fmla="*/ 124918 h 1154859"/>
              <a:gd name="connsiteX7660" fmla="*/ 4280174 w 13558941"/>
              <a:gd name="connsiteY7660" fmla="*/ 123715 h 1154859"/>
              <a:gd name="connsiteX7661" fmla="*/ 4276590 w 13558941"/>
              <a:gd name="connsiteY7661" fmla="*/ 124316 h 1154859"/>
              <a:gd name="connsiteX7662" fmla="*/ 4280174 w 13558941"/>
              <a:gd name="connsiteY7662" fmla="*/ 124917 h 1154859"/>
              <a:gd name="connsiteX7663" fmla="*/ 4280174 w 13558941"/>
              <a:gd name="connsiteY7663" fmla="*/ 124918 h 1154859"/>
              <a:gd name="connsiteX7664" fmla="*/ 4270855 w 13558941"/>
              <a:gd name="connsiteY7664" fmla="*/ 124719 h 1154859"/>
              <a:gd name="connsiteX7665" fmla="*/ 4274081 w 13558941"/>
              <a:gd name="connsiteY7665" fmla="*/ 124317 h 1154859"/>
              <a:gd name="connsiteX7666" fmla="*/ 4270855 w 13558941"/>
              <a:gd name="connsiteY7666" fmla="*/ 123716 h 1154859"/>
              <a:gd name="connsiteX7667" fmla="*/ 4270855 w 13558941"/>
              <a:gd name="connsiteY7667" fmla="*/ 124719 h 1154859"/>
              <a:gd name="connsiteX7668" fmla="*/ 5233929 w 13558941"/>
              <a:gd name="connsiteY7668" fmla="*/ 124719 h 1154859"/>
              <a:gd name="connsiteX7669" fmla="*/ 5235362 w 13558941"/>
              <a:gd name="connsiteY7669" fmla="*/ 105671 h 1154859"/>
              <a:gd name="connsiteX7670" fmla="*/ 5223176 w 13558941"/>
              <a:gd name="connsiteY7670" fmla="*/ 105671 h 1154859"/>
              <a:gd name="connsiteX7671" fmla="*/ 5188409 w 13558941"/>
              <a:gd name="connsiteY7671" fmla="*/ 110884 h 1154859"/>
              <a:gd name="connsiteX7672" fmla="*/ 5188409 w 13558941"/>
              <a:gd name="connsiteY7672" fmla="*/ 117902 h 1154859"/>
              <a:gd name="connsiteX7673" fmla="*/ 5233929 w 13558941"/>
              <a:gd name="connsiteY7673" fmla="*/ 124719 h 1154859"/>
              <a:gd name="connsiteX7674" fmla="*/ 7687669 w 13558941"/>
              <a:gd name="connsiteY7674" fmla="*/ 124519 h 1154859"/>
              <a:gd name="connsiteX7675" fmla="*/ 7690537 w 13558941"/>
              <a:gd name="connsiteY7675" fmla="*/ 112088 h 1154859"/>
              <a:gd name="connsiteX7676" fmla="*/ 7690537 w 13558941"/>
              <a:gd name="connsiteY7676" fmla="*/ 105673 h 1154859"/>
              <a:gd name="connsiteX7677" fmla="*/ 7685160 w 13558941"/>
              <a:gd name="connsiteY7677" fmla="*/ 105673 h 1154859"/>
              <a:gd name="connsiteX7678" fmla="*/ 7683010 w 13558941"/>
              <a:gd name="connsiteY7678" fmla="*/ 118905 h 1154859"/>
              <a:gd name="connsiteX7679" fmla="*/ 7687669 w 13558941"/>
              <a:gd name="connsiteY7679" fmla="*/ 124519 h 1154859"/>
              <a:gd name="connsiteX7680" fmla="*/ 5087335 w 13558941"/>
              <a:gd name="connsiteY7680" fmla="*/ 124318 h 1154859"/>
              <a:gd name="connsiteX7681" fmla="*/ 5131779 w 13558941"/>
              <a:gd name="connsiteY7681" fmla="*/ 117502 h 1154859"/>
              <a:gd name="connsiteX7682" fmla="*/ 5131421 w 13558941"/>
              <a:gd name="connsiteY7682" fmla="*/ 111086 h 1154859"/>
              <a:gd name="connsiteX7683" fmla="*/ 5096296 w 13558941"/>
              <a:gd name="connsiteY7683" fmla="*/ 105672 h 1154859"/>
              <a:gd name="connsiteX7684" fmla="*/ 5085902 w 13558941"/>
              <a:gd name="connsiteY7684" fmla="*/ 105672 h 1154859"/>
              <a:gd name="connsiteX7685" fmla="*/ 5087336 w 13558941"/>
              <a:gd name="connsiteY7685" fmla="*/ 124318 h 1154859"/>
              <a:gd name="connsiteX7686" fmla="*/ 5087335 w 13558941"/>
              <a:gd name="connsiteY7686" fmla="*/ 124318 h 1154859"/>
              <a:gd name="connsiteX7687" fmla="*/ 4275515 w 13558941"/>
              <a:gd name="connsiteY7687" fmla="*/ 124119 h 1154859"/>
              <a:gd name="connsiteX7688" fmla="*/ 4280174 w 13558941"/>
              <a:gd name="connsiteY7688" fmla="*/ 123317 h 1154859"/>
              <a:gd name="connsiteX7689" fmla="*/ 4280532 w 13558941"/>
              <a:gd name="connsiteY7689" fmla="*/ 120911 h 1154859"/>
              <a:gd name="connsiteX7690" fmla="*/ 4275873 w 13558941"/>
              <a:gd name="connsiteY7690" fmla="*/ 120310 h 1154859"/>
              <a:gd name="connsiteX7691" fmla="*/ 4270496 w 13558941"/>
              <a:gd name="connsiteY7691" fmla="*/ 121112 h 1154859"/>
              <a:gd name="connsiteX7692" fmla="*/ 4270854 w 13558941"/>
              <a:gd name="connsiteY7692" fmla="*/ 123518 h 1154859"/>
              <a:gd name="connsiteX7693" fmla="*/ 4275514 w 13558941"/>
              <a:gd name="connsiteY7693" fmla="*/ 124119 h 1154859"/>
              <a:gd name="connsiteX7694" fmla="*/ 4275515 w 13558941"/>
              <a:gd name="connsiteY7694" fmla="*/ 124119 h 1154859"/>
              <a:gd name="connsiteX7695" fmla="*/ 4166914 w 13558941"/>
              <a:gd name="connsiteY7695" fmla="*/ 123717 h 1154859"/>
              <a:gd name="connsiteX7696" fmla="*/ 4169064 w 13558941"/>
              <a:gd name="connsiteY7696" fmla="*/ 123316 h 1154859"/>
              <a:gd name="connsiteX7697" fmla="*/ 4169064 w 13558941"/>
              <a:gd name="connsiteY7697" fmla="*/ 122313 h 1154859"/>
              <a:gd name="connsiteX7698" fmla="*/ 4166555 w 13558941"/>
              <a:gd name="connsiteY7698" fmla="*/ 121912 h 1154859"/>
              <a:gd name="connsiteX7699" fmla="*/ 4164405 w 13558941"/>
              <a:gd name="connsiteY7699" fmla="*/ 122112 h 1154859"/>
              <a:gd name="connsiteX7700" fmla="*/ 4164405 w 13558941"/>
              <a:gd name="connsiteY7700" fmla="*/ 123315 h 1154859"/>
              <a:gd name="connsiteX7701" fmla="*/ 4166914 w 13558941"/>
              <a:gd name="connsiteY7701" fmla="*/ 123716 h 1154859"/>
              <a:gd name="connsiteX7702" fmla="*/ 4166914 w 13558941"/>
              <a:gd name="connsiteY7702" fmla="*/ 123717 h 1154859"/>
              <a:gd name="connsiteX7703" fmla="*/ 4270139 w 13558941"/>
              <a:gd name="connsiteY7703" fmla="*/ 123316 h 1154859"/>
              <a:gd name="connsiteX7704" fmla="*/ 4270139 w 13558941"/>
              <a:gd name="connsiteY7704" fmla="*/ 121110 h 1154859"/>
              <a:gd name="connsiteX7705" fmla="*/ 4262612 w 13558941"/>
              <a:gd name="connsiteY7705" fmla="*/ 122313 h 1154859"/>
              <a:gd name="connsiteX7706" fmla="*/ 4270139 w 13558941"/>
              <a:gd name="connsiteY7706" fmla="*/ 123316 h 1154859"/>
              <a:gd name="connsiteX7707" fmla="*/ 4280891 w 13558941"/>
              <a:gd name="connsiteY7707" fmla="*/ 123316 h 1154859"/>
              <a:gd name="connsiteX7708" fmla="*/ 4288418 w 13558941"/>
              <a:gd name="connsiteY7708" fmla="*/ 122113 h 1154859"/>
              <a:gd name="connsiteX7709" fmla="*/ 4280891 w 13558941"/>
              <a:gd name="connsiteY7709" fmla="*/ 121110 h 1154859"/>
              <a:gd name="connsiteX7710" fmla="*/ 4280891 w 13558941"/>
              <a:gd name="connsiteY7710" fmla="*/ 123316 h 1154859"/>
              <a:gd name="connsiteX7711" fmla="*/ 4434653 w 13558941"/>
              <a:gd name="connsiteY7711" fmla="*/ 123115 h 1154859"/>
              <a:gd name="connsiteX7712" fmla="*/ 4435011 w 13558941"/>
              <a:gd name="connsiteY7712" fmla="*/ 116699 h 1154859"/>
              <a:gd name="connsiteX7713" fmla="*/ 4420316 w 13558941"/>
              <a:gd name="connsiteY7713" fmla="*/ 118905 h 1154859"/>
              <a:gd name="connsiteX7714" fmla="*/ 4420316 w 13558941"/>
              <a:gd name="connsiteY7714" fmla="*/ 120910 h 1154859"/>
              <a:gd name="connsiteX7715" fmla="*/ 4434653 w 13558941"/>
              <a:gd name="connsiteY7715" fmla="*/ 123115 h 1154859"/>
              <a:gd name="connsiteX7716" fmla="*/ 4389492 w 13558941"/>
              <a:gd name="connsiteY7716" fmla="*/ 122916 h 1154859"/>
              <a:gd name="connsiteX7717" fmla="*/ 4403112 w 13558941"/>
              <a:gd name="connsiteY7717" fmla="*/ 120911 h 1154859"/>
              <a:gd name="connsiteX7718" fmla="*/ 4403112 w 13558941"/>
              <a:gd name="connsiteY7718" fmla="*/ 118906 h 1154859"/>
              <a:gd name="connsiteX7719" fmla="*/ 4388775 w 13558941"/>
              <a:gd name="connsiteY7719" fmla="*/ 116700 h 1154859"/>
              <a:gd name="connsiteX7720" fmla="*/ 4389492 w 13558941"/>
              <a:gd name="connsiteY7720" fmla="*/ 122916 h 1154859"/>
              <a:gd name="connsiteX7721" fmla="*/ 4169064 w 13558941"/>
              <a:gd name="connsiteY7721" fmla="*/ 122114 h 1154859"/>
              <a:gd name="connsiteX7722" fmla="*/ 4169064 w 13558941"/>
              <a:gd name="connsiteY7722" fmla="*/ 121513 h 1154859"/>
              <a:gd name="connsiteX7723" fmla="*/ 4167272 w 13558941"/>
              <a:gd name="connsiteY7723" fmla="*/ 121714 h 1154859"/>
              <a:gd name="connsiteX7724" fmla="*/ 4169064 w 13558941"/>
              <a:gd name="connsiteY7724" fmla="*/ 121312 h 1154859"/>
              <a:gd name="connsiteX7725" fmla="*/ 4169064 w 13558941"/>
              <a:gd name="connsiteY7725" fmla="*/ 120109 h 1154859"/>
              <a:gd name="connsiteX7726" fmla="*/ 4167631 w 13558941"/>
              <a:gd name="connsiteY7726" fmla="*/ 119708 h 1154859"/>
              <a:gd name="connsiteX7727" fmla="*/ 4169064 w 13558941"/>
              <a:gd name="connsiteY7727" fmla="*/ 119907 h 1154859"/>
              <a:gd name="connsiteX7728" fmla="*/ 4169064 w 13558941"/>
              <a:gd name="connsiteY7728" fmla="*/ 119306 h 1154859"/>
              <a:gd name="connsiteX7729" fmla="*/ 4169064 w 13558941"/>
              <a:gd name="connsiteY7729" fmla="*/ 117903 h 1154859"/>
              <a:gd name="connsiteX7730" fmla="*/ 4167272 w 13558941"/>
              <a:gd name="connsiteY7730" fmla="*/ 117502 h 1154859"/>
              <a:gd name="connsiteX7731" fmla="*/ 4169064 w 13558941"/>
              <a:gd name="connsiteY7731" fmla="*/ 117701 h 1154859"/>
              <a:gd name="connsiteX7732" fmla="*/ 4169064 w 13558941"/>
              <a:gd name="connsiteY7732" fmla="*/ 117100 h 1154859"/>
              <a:gd name="connsiteX7733" fmla="*/ 4167272 w 13558941"/>
              <a:gd name="connsiteY7733" fmla="*/ 117502 h 1154859"/>
              <a:gd name="connsiteX7734" fmla="*/ 4166555 w 13558941"/>
              <a:gd name="connsiteY7734" fmla="*/ 117502 h 1154859"/>
              <a:gd name="connsiteX7735" fmla="*/ 4166197 w 13558941"/>
              <a:gd name="connsiteY7735" fmla="*/ 117502 h 1154859"/>
              <a:gd name="connsiteX7736" fmla="*/ 4164405 w 13558941"/>
              <a:gd name="connsiteY7736" fmla="*/ 117301 h 1154859"/>
              <a:gd name="connsiteX7737" fmla="*/ 4164405 w 13558941"/>
              <a:gd name="connsiteY7737" fmla="*/ 117702 h 1154859"/>
              <a:gd name="connsiteX7738" fmla="*/ 4166197 w 13558941"/>
              <a:gd name="connsiteY7738" fmla="*/ 117502 h 1154859"/>
              <a:gd name="connsiteX7739" fmla="*/ 4164405 w 13558941"/>
              <a:gd name="connsiteY7739" fmla="*/ 117903 h 1154859"/>
              <a:gd name="connsiteX7740" fmla="*/ 4164405 w 13558941"/>
              <a:gd name="connsiteY7740" fmla="*/ 119106 h 1154859"/>
              <a:gd name="connsiteX7741" fmla="*/ 4166914 w 13558941"/>
              <a:gd name="connsiteY7741" fmla="*/ 119508 h 1154859"/>
              <a:gd name="connsiteX7742" fmla="*/ 4169065 w 13558941"/>
              <a:gd name="connsiteY7742" fmla="*/ 119308 h 1154859"/>
              <a:gd name="connsiteX7743" fmla="*/ 4167631 w 13558941"/>
              <a:gd name="connsiteY7743" fmla="*/ 119709 h 1154859"/>
              <a:gd name="connsiteX7744" fmla="*/ 4166914 w 13558941"/>
              <a:gd name="connsiteY7744" fmla="*/ 119709 h 1154859"/>
              <a:gd name="connsiteX7745" fmla="*/ 4166197 w 13558941"/>
              <a:gd name="connsiteY7745" fmla="*/ 119709 h 1154859"/>
              <a:gd name="connsiteX7746" fmla="*/ 4164405 w 13558941"/>
              <a:gd name="connsiteY7746" fmla="*/ 119308 h 1154859"/>
              <a:gd name="connsiteX7747" fmla="*/ 4164405 w 13558941"/>
              <a:gd name="connsiteY7747" fmla="*/ 119909 h 1154859"/>
              <a:gd name="connsiteX7748" fmla="*/ 4166197 w 13558941"/>
              <a:gd name="connsiteY7748" fmla="*/ 119709 h 1154859"/>
              <a:gd name="connsiteX7749" fmla="*/ 4164405 w 13558941"/>
              <a:gd name="connsiteY7749" fmla="*/ 120111 h 1154859"/>
              <a:gd name="connsiteX7750" fmla="*/ 4164405 w 13558941"/>
              <a:gd name="connsiteY7750" fmla="*/ 121314 h 1154859"/>
              <a:gd name="connsiteX7751" fmla="*/ 4166197 w 13558941"/>
              <a:gd name="connsiteY7751" fmla="*/ 121715 h 1154859"/>
              <a:gd name="connsiteX7752" fmla="*/ 4164405 w 13558941"/>
              <a:gd name="connsiteY7752" fmla="*/ 121516 h 1154859"/>
              <a:gd name="connsiteX7753" fmla="*/ 4164405 w 13558941"/>
              <a:gd name="connsiteY7753" fmla="*/ 121917 h 1154859"/>
              <a:gd name="connsiteX7754" fmla="*/ 4166197 w 13558941"/>
              <a:gd name="connsiteY7754" fmla="*/ 121718 h 1154859"/>
              <a:gd name="connsiteX7755" fmla="*/ 4166914 w 13558941"/>
              <a:gd name="connsiteY7755" fmla="*/ 121718 h 1154859"/>
              <a:gd name="connsiteX7756" fmla="*/ 4167272 w 13558941"/>
              <a:gd name="connsiteY7756" fmla="*/ 121718 h 1154859"/>
              <a:gd name="connsiteX7757" fmla="*/ 4169064 w 13558941"/>
              <a:gd name="connsiteY7757" fmla="*/ 122119 h 1154859"/>
              <a:gd name="connsiteX7758" fmla="*/ 4169064 w 13558941"/>
              <a:gd name="connsiteY7758" fmla="*/ 122114 h 1154859"/>
              <a:gd name="connsiteX7759" fmla="*/ 4261537 w 13558941"/>
              <a:gd name="connsiteY7759" fmla="*/ 122114 h 1154859"/>
              <a:gd name="connsiteX7760" fmla="*/ 4270139 w 13558941"/>
              <a:gd name="connsiteY7760" fmla="*/ 120710 h 1154859"/>
              <a:gd name="connsiteX7761" fmla="*/ 4270139 w 13558941"/>
              <a:gd name="connsiteY7761" fmla="*/ 119307 h 1154859"/>
              <a:gd name="connsiteX7762" fmla="*/ 4261537 w 13558941"/>
              <a:gd name="connsiteY7762" fmla="*/ 118104 h 1154859"/>
              <a:gd name="connsiteX7763" fmla="*/ 4261537 w 13558941"/>
              <a:gd name="connsiteY7763" fmla="*/ 122114 h 1154859"/>
              <a:gd name="connsiteX7764" fmla="*/ 4289493 w 13558941"/>
              <a:gd name="connsiteY7764" fmla="*/ 121913 h 1154859"/>
              <a:gd name="connsiteX7765" fmla="*/ 4289851 w 13558941"/>
              <a:gd name="connsiteY7765" fmla="*/ 118104 h 1154859"/>
              <a:gd name="connsiteX7766" fmla="*/ 4280891 w 13558941"/>
              <a:gd name="connsiteY7766" fmla="*/ 119507 h 1154859"/>
              <a:gd name="connsiteX7767" fmla="*/ 4280891 w 13558941"/>
              <a:gd name="connsiteY7767" fmla="*/ 120710 h 1154859"/>
              <a:gd name="connsiteX7768" fmla="*/ 4289493 w 13558941"/>
              <a:gd name="connsiteY7768" fmla="*/ 121913 h 1154859"/>
              <a:gd name="connsiteX7769" fmla="*/ 4164046 w 13558941"/>
              <a:gd name="connsiteY7769" fmla="*/ 121312 h 1154859"/>
              <a:gd name="connsiteX7770" fmla="*/ 4164046 w 13558941"/>
              <a:gd name="connsiteY7770" fmla="*/ 120109 h 1154859"/>
              <a:gd name="connsiteX7771" fmla="*/ 4160462 w 13558941"/>
              <a:gd name="connsiteY7771" fmla="*/ 120710 h 1154859"/>
              <a:gd name="connsiteX7772" fmla="*/ 4164046 w 13558941"/>
              <a:gd name="connsiteY7772" fmla="*/ 121311 h 1154859"/>
              <a:gd name="connsiteX7773" fmla="*/ 4164046 w 13558941"/>
              <a:gd name="connsiteY7773" fmla="*/ 121312 h 1154859"/>
              <a:gd name="connsiteX7774" fmla="*/ 4778736 w 13558941"/>
              <a:gd name="connsiteY7774" fmla="*/ 121113 h 1154859"/>
              <a:gd name="connsiteX7775" fmla="*/ 4779453 w 13558941"/>
              <a:gd name="connsiteY7775" fmla="*/ 108682 h 1154859"/>
              <a:gd name="connsiteX7776" fmla="*/ 4751138 w 13558941"/>
              <a:gd name="connsiteY7776" fmla="*/ 112892 h 1154859"/>
              <a:gd name="connsiteX7777" fmla="*/ 4751138 w 13558941"/>
              <a:gd name="connsiteY7777" fmla="*/ 117103 h 1154859"/>
              <a:gd name="connsiteX7778" fmla="*/ 4778736 w 13558941"/>
              <a:gd name="connsiteY7778" fmla="*/ 121113 h 1154859"/>
              <a:gd name="connsiteX7779" fmla="*/ 7708816 w 13558941"/>
              <a:gd name="connsiteY7779" fmla="*/ 121113 h 1154859"/>
              <a:gd name="connsiteX7780" fmla="*/ 7722077 w 13558941"/>
              <a:gd name="connsiteY7780" fmla="*/ 117303 h 1154859"/>
              <a:gd name="connsiteX7781" fmla="*/ 7710608 w 13558941"/>
              <a:gd name="connsiteY7781" fmla="*/ 105674 h 1154859"/>
              <a:gd name="connsiteX7782" fmla="*/ 7704156 w 13558941"/>
              <a:gd name="connsiteY7782" fmla="*/ 105674 h 1154859"/>
              <a:gd name="connsiteX7783" fmla="*/ 7704514 w 13558941"/>
              <a:gd name="connsiteY7783" fmla="*/ 117704 h 1154859"/>
              <a:gd name="connsiteX7784" fmla="*/ 7708815 w 13558941"/>
              <a:gd name="connsiteY7784" fmla="*/ 121113 h 1154859"/>
              <a:gd name="connsiteX7785" fmla="*/ 7708816 w 13558941"/>
              <a:gd name="connsiteY7785" fmla="*/ 121113 h 1154859"/>
              <a:gd name="connsiteX7786" fmla="*/ 4419599 w 13558941"/>
              <a:gd name="connsiteY7786" fmla="*/ 120912 h 1154859"/>
              <a:gd name="connsiteX7787" fmla="*/ 4419599 w 13558941"/>
              <a:gd name="connsiteY7787" fmla="*/ 118907 h 1154859"/>
              <a:gd name="connsiteX7788" fmla="*/ 4413506 w 13558941"/>
              <a:gd name="connsiteY7788" fmla="*/ 119909 h 1154859"/>
              <a:gd name="connsiteX7789" fmla="*/ 4419599 w 13558941"/>
              <a:gd name="connsiteY7789" fmla="*/ 120912 h 1154859"/>
              <a:gd name="connsiteX7790" fmla="*/ 4690565 w 13558941"/>
              <a:gd name="connsiteY7790" fmla="*/ 120912 h 1154859"/>
              <a:gd name="connsiteX7791" fmla="*/ 4717446 w 13558941"/>
              <a:gd name="connsiteY7791" fmla="*/ 116902 h 1154859"/>
              <a:gd name="connsiteX7792" fmla="*/ 4717088 w 13558941"/>
              <a:gd name="connsiteY7792" fmla="*/ 112892 h 1154859"/>
              <a:gd name="connsiteX7793" fmla="*/ 4689848 w 13558941"/>
              <a:gd name="connsiteY7793" fmla="*/ 108682 h 1154859"/>
              <a:gd name="connsiteX7794" fmla="*/ 4690565 w 13558941"/>
              <a:gd name="connsiteY7794" fmla="*/ 120912 h 1154859"/>
              <a:gd name="connsiteX7795" fmla="*/ 4270497 w 13558941"/>
              <a:gd name="connsiteY7795" fmla="*/ 120712 h 1154859"/>
              <a:gd name="connsiteX7796" fmla="*/ 4274440 w 13558941"/>
              <a:gd name="connsiteY7796" fmla="*/ 120112 h 1154859"/>
              <a:gd name="connsiteX7797" fmla="*/ 4270497 w 13558941"/>
              <a:gd name="connsiteY7797" fmla="*/ 119510 h 1154859"/>
              <a:gd name="connsiteX7798" fmla="*/ 4270497 w 13558941"/>
              <a:gd name="connsiteY7798" fmla="*/ 120713 h 1154859"/>
              <a:gd name="connsiteX7799" fmla="*/ 4270497 w 13558941"/>
              <a:gd name="connsiteY7799" fmla="*/ 120712 h 1154859"/>
              <a:gd name="connsiteX7800" fmla="*/ 4280174 w 13558941"/>
              <a:gd name="connsiteY7800" fmla="*/ 120712 h 1154859"/>
              <a:gd name="connsiteX7801" fmla="*/ 4280174 w 13558941"/>
              <a:gd name="connsiteY7801" fmla="*/ 119509 h 1154859"/>
              <a:gd name="connsiteX7802" fmla="*/ 4276949 w 13558941"/>
              <a:gd name="connsiteY7802" fmla="*/ 120110 h 1154859"/>
              <a:gd name="connsiteX7803" fmla="*/ 4280174 w 13558941"/>
              <a:gd name="connsiteY7803" fmla="*/ 120711 h 1154859"/>
              <a:gd name="connsiteX7804" fmla="*/ 4280174 w 13558941"/>
              <a:gd name="connsiteY7804" fmla="*/ 120712 h 1154859"/>
              <a:gd name="connsiteX7805" fmla="*/ 4404187 w 13558941"/>
              <a:gd name="connsiteY7805" fmla="*/ 120712 h 1154859"/>
              <a:gd name="connsiteX7806" fmla="*/ 4409564 w 13558941"/>
              <a:gd name="connsiteY7806" fmla="*/ 119911 h 1154859"/>
              <a:gd name="connsiteX7807" fmla="*/ 4404187 w 13558941"/>
              <a:gd name="connsiteY7807" fmla="*/ 119109 h 1154859"/>
              <a:gd name="connsiteX7808" fmla="*/ 4404187 w 13558941"/>
              <a:gd name="connsiteY7808" fmla="*/ 120713 h 1154859"/>
              <a:gd name="connsiteX7809" fmla="*/ 4404187 w 13558941"/>
              <a:gd name="connsiteY7809" fmla="*/ 120712 h 1154859"/>
              <a:gd name="connsiteX7810" fmla="*/ 4173724 w 13558941"/>
              <a:gd name="connsiteY7810" fmla="*/ 120513 h 1154859"/>
              <a:gd name="connsiteX7811" fmla="*/ 4173724 w 13558941"/>
              <a:gd name="connsiteY7811" fmla="*/ 118708 h 1154859"/>
              <a:gd name="connsiteX7812" fmla="*/ 4169423 w 13558941"/>
              <a:gd name="connsiteY7812" fmla="*/ 119309 h 1154859"/>
              <a:gd name="connsiteX7813" fmla="*/ 4169423 w 13558941"/>
              <a:gd name="connsiteY7813" fmla="*/ 119910 h 1154859"/>
              <a:gd name="connsiteX7814" fmla="*/ 4173724 w 13558941"/>
              <a:gd name="connsiteY7814" fmla="*/ 120511 h 1154859"/>
              <a:gd name="connsiteX7815" fmla="*/ 4173724 w 13558941"/>
              <a:gd name="connsiteY7815" fmla="*/ 120513 h 1154859"/>
              <a:gd name="connsiteX7816" fmla="*/ 2916029 w 13558941"/>
              <a:gd name="connsiteY7816" fmla="*/ 120297 h 1154859"/>
              <a:gd name="connsiteX7817" fmla="*/ 2924990 w 13558941"/>
              <a:gd name="connsiteY7817" fmla="*/ 114483 h 1154859"/>
              <a:gd name="connsiteX7818" fmla="*/ 2926423 w 13558941"/>
              <a:gd name="connsiteY7818" fmla="*/ 105661 h 1154859"/>
              <a:gd name="connsiteX7819" fmla="*/ 2922122 w 13558941"/>
              <a:gd name="connsiteY7819" fmla="*/ 105661 h 1154859"/>
              <a:gd name="connsiteX7820" fmla="*/ 2920689 w 13558941"/>
              <a:gd name="connsiteY7820" fmla="*/ 107466 h 1154859"/>
              <a:gd name="connsiteX7821" fmla="*/ 2915671 w 13558941"/>
              <a:gd name="connsiteY7821" fmla="*/ 118292 h 1154859"/>
              <a:gd name="connsiteX7822" fmla="*/ 2916029 w 13558941"/>
              <a:gd name="connsiteY7822" fmla="*/ 120297 h 1154859"/>
              <a:gd name="connsiteX7823" fmla="*/ 4275873 w 13558941"/>
              <a:gd name="connsiteY7823" fmla="*/ 119896 h 1154859"/>
              <a:gd name="connsiteX7824" fmla="*/ 4280533 w 13558941"/>
              <a:gd name="connsiteY7824" fmla="*/ 119295 h 1154859"/>
              <a:gd name="connsiteX7825" fmla="*/ 4280533 w 13558941"/>
              <a:gd name="connsiteY7825" fmla="*/ 116688 h 1154859"/>
              <a:gd name="connsiteX7826" fmla="*/ 4275515 w 13558941"/>
              <a:gd name="connsiteY7826" fmla="*/ 116087 h 1154859"/>
              <a:gd name="connsiteX7827" fmla="*/ 4270497 w 13558941"/>
              <a:gd name="connsiteY7827" fmla="*/ 116688 h 1154859"/>
              <a:gd name="connsiteX7828" fmla="*/ 4270497 w 13558941"/>
              <a:gd name="connsiteY7828" fmla="*/ 119094 h 1154859"/>
              <a:gd name="connsiteX7829" fmla="*/ 4275873 w 13558941"/>
              <a:gd name="connsiteY7829" fmla="*/ 119896 h 1154859"/>
              <a:gd name="connsiteX7830" fmla="*/ 4411356 w 13558941"/>
              <a:gd name="connsiteY7830" fmla="*/ 119696 h 1154859"/>
              <a:gd name="connsiteX7831" fmla="*/ 4411714 w 13558941"/>
              <a:gd name="connsiteY7831" fmla="*/ 119696 h 1154859"/>
              <a:gd name="connsiteX7832" fmla="*/ 4419599 w 13558941"/>
              <a:gd name="connsiteY7832" fmla="*/ 118493 h 1154859"/>
              <a:gd name="connsiteX7833" fmla="*/ 4419599 w 13558941"/>
              <a:gd name="connsiteY7833" fmla="*/ 114283 h 1154859"/>
              <a:gd name="connsiteX7834" fmla="*/ 4412431 w 13558941"/>
              <a:gd name="connsiteY7834" fmla="*/ 113281 h 1154859"/>
              <a:gd name="connsiteX7835" fmla="*/ 4403829 w 13558941"/>
              <a:gd name="connsiteY7835" fmla="*/ 114484 h 1154859"/>
              <a:gd name="connsiteX7836" fmla="*/ 4403829 w 13558941"/>
              <a:gd name="connsiteY7836" fmla="*/ 118493 h 1154859"/>
              <a:gd name="connsiteX7837" fmla="*/ 4411355 w 13558941"/>
              <a:gd name="connsiteY7837" fmla="*/ 119696 h 1154859"/>
              <a:gd name="connsiteX7838" fmla="*/ 4411356 w 13558941"/>
              <a:gd name="connsiteY7838" fmla="*/ 119696 h 1154859"/>
              <a:gd name="connsiteX7839" fmla="*/ 4270139 w 13558941"/>
              <a:gd name="connsiteY7839" fmla="*/ 119095 h 1154859"/>
              <a:gd name="connsiteX7840" fmla="*/ 4270139 w 13558941"/>
              <a:gd name="connsiteY7840" fmla="*/ 116890 h 1154859"/>
              <a:gd name="connsiteX7841" fmla="*/ 4262970 w 13558941"/>
              <a:gd name="connsiteY7841" fmla="*/ 117892 h 1154859"/>
              <a:gd name="connsiteX7842" fmla="*/ 4270139 w 13558941"/>
              <a:gd name="connsiteY7842" fmla="*/ 119095 h 1154859"/>
              <a:gd name="connsiteX7843" fmla="*/ 4280891 w 13558941"/>
              <a:gd name="connsiteY7843" fmla="*/ 119095 h 1154859"/>
              <a:gd name="connsiteX7844" fmla="*/ 4288418 w 13558941"/>
              <a:gd name="connsiteY7844" fmla="*/ 118093 h 1154859"/>
              <a:gd name="connsiteX7845" fmla="*/ 4280891 w 13558941"/>
              <a:gd name="connsiteY7845" fmla="*/ 116890 h 1154859"/>
              <a:gd name="connsiteX7846" fmla="*/ 4280891 w 13558941"/>
              <a:gd name="connsiteY7846" fmla="*/ 119095 h 1154859"/>
              <a:gd name="connsiteX7847" fmla="*/ 4403112 w 13558941"/>
              <a:gd name="connsiteY7847" fmla="*/ 118294 h 1154859"/>
              <a:gd name="connsiteX7848" fmla="*/ 4402754 w 13558941"/>
              <a:gd name="connsiteY7848" fmla="*/ 114484 h 1154859"/>
              <a:gd name="connsiteX7849" fmla="*/ 4390568 w 13558941"/>
              <a:gd name="connsiteY7849" fmla="*/ 116489 h 1154859"/>
              <a:gd name="connsiteX7850" fmla="*/ 4403112 w 13558941"/>
              <a:gd name="connsiteY7850" fmla="*/ 118283 h 1154859"/>
              <a:gd name="connsiteX7851" fmla="*/ 4403112 w 13558941"/>
              <a:gd name="connsiteY7851" fmla="*/ 118294 h 1154859"/>
              <a:gd name="connsiteX7852" fmla="*/ 4420316 w 13558941"/>
              <a:gd name="connsiteY7852" fmla="*/ 118294 h 1154859"/>
              <a:gd name="connsiteX7853" fmla="*/ 4433219 w 13558941"/>
              <a:gd name="connsiteY7853" fmla="*/ 116289 h 1154859"/>
              <a:gd name="connsiteX7854" fmla="*/ 4420316 w 13558941"/>
              <a:gd name="connsiteY7854" fmla="*/ 114484 h 1154859"/>
              <a:gd name="connsiteX7855" fmla="*/ 4420316 w 13558941"/>
              <a:gd name="connsiteY7855" fmla="*/ 118294 h 1154859"/>
              <a:gd name="connsiteX7856" fmla="*/ 4289493 w 13558941"/>
              <a:gd name="connsiteY7856" fmla="*/ 117892 h 1154859"/>
              <a:gd name="connsiteX7857" fmla="*/ 4289851 w 13558941"/>
              <a:gd name="connsiteY7857" fmla="*/ 117892 h 1154859"/>
              <a:gd name="connsiteX7858" fmla="*/ 4290209 w 13558941"/>
              <a:gd name="connsiteY7858" fmla="*/ 113882 h 1154859"/>
              <a:gd name="connsiteX7859" fmla="*/ 4280890 w 13558941"/>
              <a:gd name="connsiteY7859" fmla="*/ 115085 h 1154859"/>
              <a:gd name="connsiteX7860" fmla="*/ 4280890 w 13558941"/>
              <a:gd name="connsiteY7860" fmla="*/ 116489 h 1154859"/>
              <a:gd name="connsiteX7861" fmla="*/ 4289492 w 13558941"/>
              <a:gd name="connsiteY7861" fmla="*/ 117892 h 1154859"/>
              <a:gd name="connsiteX7862" fmla="*/ 4289493 w 13558941"/>
              <a:gd name="connsiteY7862" fmla="*/ 117892 h 1154859"/>
              <a:gd name="connsiteX7863" fmla="*/ 4261537 w 13558941"/>
              <a:gd name="connsiteY7863" fmla="*/ 117693 h 1154859"/>
              <a:gd name="connsiteX7864" fmla="*/ 4269780 w 13558941"/>
              <a:gd name="connsiteY7864" fmla="*/ 116490 h 1154859"/>
              <a:gd name="connsiteX7865" fmla="*/ 4269780 w 13558941"/>
              <a:gd name="connsiteY7865" fmla="*/ 115086 h 1154859"/>
              <a:gd name="connsiteX7866" fmla="*/ 4261537 w 13558941"/>
              <a:gd name="connsiteY7866" fmla="*/ 113883 h 1154859"/>
              <a:gd name="connsiteX7867" fmla="*/ 4261179 w 13558941"/>
              <a:gd name="connsiteY7867" fmla="*/ 113883 h 1154859"/>
              <a:gd name="connsiteX7868" fmla="*/ 4261537 w 13558941"/>
              <a:gd name="connsiteY7868" fmla="*/ 117693 h 1154859"/>
              <a:gd name="connsiteX7869" fmla="*/ 5135005 w 13558941"/>
              <a:gd name="connsiteY7869" fmla="*/ 117291 h 1154859"/>
              <a:gd name="connsiteX7870" fmla="*/ 5153284 w 13558941"/>
              <a:gd name="connsiteY7870" fmla="*/ 114284 h 1154859"/>
              <a:gd name="connsiteX7871" fmla="*/ 5135005 w 13558941"/>
              <a:gd name="connsiteY7871" fmla="*/ 111477 h 1154859"/>
              <a:gd name="connsiteX7872" fmla="*/ 5135005 w 13558941"/>
              <a:gd name="connsiteY7872" fmla="*/ 117291 h 1154859"/>
              <a:gd name="connsiteX7873" fmla="*/ 5184825 w 13558941"/>
              <a:gd name="connsiteY7873" fmla="*/ 117291 h 1154859"/>
              <a:gd name="connsiteX7874" fmla="*/ 5184825 w 13558941"/>
              <a:gd name="connsiteY7874" fmla="*/ 111477 h 1154859"/>
              <a:gd name="connsiteX7875" fmla="*/ 5165471 w 13558941"/>
              <a:gd name="connsiteY7875" fmla="*/ 114284 h 1154859"/>
              <a:gd name="connsiteX7876" fmla="*/ 5184825 w 13558941"/>
              <a:gd name="connsiteY7876" fmla="*/ 117291 h 1154859"/>
              <a:gd name="connsiteX7877" fmla="*/ 7736056 w 13558941"/>
              <a:gd name="connsiteY7877" fmla="*/ 117291 h 1154859"/>
              <a:gd name="connsiteX7878" fmla="*/ 7762937 w 13558941"/>
              <a:gd name="connsiteY7878" fmla="*/ 105662 h 1154859"/>
              <a:gd name="connsiteX7879" fmla="*/ 7722436 w 13558941"/>
              <a:gd name="connsiteY7879" fmla="*/ 105662 h 1154859"/>
              <a:gd name="connsiteX7880" fmla="*/ 7732472 w 13558941"/>
              <a:gd name="connsiteY7880" fmla="*/ 114885 h 1154859"/>
              <a:gd name="connsiteX7881" fmla="*/ 7736056 w 13558941"/>
              <a:gd name="connsiteY7881" fmla="*/ 117291 h 1154859"/>
              <a:gd name="connsiteX7882" fmla="*/ 4719238 w 13558941"/>
              <a:gd name="connsiteY7882" fmla="*/ 116690 h 1154859"/>
              <a:gd name="connsiteX7883" fmla="*/ 4729991 w 13558941"/>
              <a:gd name="connsiteY7883" fmla="*/ 114886 h 1154859"/>
              <a:gd name="connsiteX7884" fmla="*/ 4719238 w 13558941"/>
              <a:gd name="connsiteY7884" fmla="*/ 113282 h 1154859"/>
              <a:gd name="connsiteX7885" fmla="*/ 4719238 w 13558941"/>
              <a:gd name="connsiteY7885" fmla="*/ 116690 h 1154859"/>
              <a:gd name="connsiteX7886" fmla="*/ 4749345 w 13558941"/>
              <a:gd name="connsiteY7886" fmla="*/ 116690 h 1154859"/>
              <a:gd name="connsiteX7887" fmla="*/ 4749345 w 13558941"/>
              <a:gd name="connsiteY7887" fmla="*/ 113081 h 1154859"/>
              <a:gd name="connsiteX7888" fmla="*/ 4737518 w 13558941"/>
              <a:gd name="connsiteY7888" fmla="*/ 114886 h 1154859"/>
              <a:gd name="connsiteX7889" fmla="*/ 4749345 w 13558941"/>
              <a:gd name="connsiteY7889" fmla="*/ 116690 h 1154859"/>
              <a:gd name="connsiteX7890" fmla="*/ 4270497 w 13558941"/>
              <a:gd name="connsiteY7890" fmla="*/ 116491 h 1154859"/>
              <a:gd name="connsiteX7891" fmla="*/ 4274081 w 13558941"/>
              <a:gd name="connsiteY7891" fmla="*/ 115890 h 1154859"/>
              <a:gd name="connsiteX7892" fmla="*/ 4270497 w 13558941"/>
              <a:gd name="connsiteY7892" fmla="*/ 115289 h 1154859"/>
              <a:gd name="connsiteX7893" fmla="*/ 4270497 w 13558941"/>
              <a:gd name="connsiteY7893" fmla="*/ 116491 h 1154859"/>
              <a:gd name="connsiteX7894" fmla="*/ 4280533 w 13558941"/>
              <a:gd name="connsiteY7894" fmla="*/ 116491 h 1154859"/>
              <a:gd name="connsiteX7895" fmla="*/ 4280533 w 13558941"/>
              <a:gd name="connsiteY7895" fmla="*/ 115288 h 1154859"/>
              <a:gd name="connsiteX7896" fmla="*/ 4276590 w 13558941"/>
              <a:gd name="connsiteY7896" fmla="*/ 115889 h 1154859"/>
              <a:gd name="connsiteX7897" fmla="*/ 4280533 w 13558941"/>
              <a:gd name="connsiteY7897" fmla="*/ 116490 h 1154859"/>
              <a:gd name="connsiteX7898" fmla="*/ 4280533 w 13558941"/>
              <a:gd name="connsiteY7898" fmla="*/ 116491 h 1154859"/>
              <a:gd name="connsiteX7899" fmla="*/ 4388775 w 13558941"/>
              <a:gd name="connsiteY7899" fmla="*/ 116089 h 1154859"/>
              <a:gd name="connsiteX7900" fmla="*/ 4402754 w 13558941"/>
              <a:gd name="connsiteY7900" fmla="*/ 114084 h 1154859"/>
              <a:gd name="connsiteX7901" fmla="*/ 4402754 w 13558941"/>
              <a:gd name="connsiteY7901" fmla="*/ 111678 h 1154859"/>
              <a:gd name="connsiteX7902" fmla="*/ 4388417 w 13558941"/>
              <a:gd name="connsiteY7902" fmla="*/ 109473 h 1154859"/>
              <a:gd name="connsiteX7903" fmla="*/ 4388775 w 13558941"/>
              <a:gd name="connsiteY7903" fmla="*/ 116089 h 1154859"/>
              <a:gd name="connsiteX7904" fmla="*/ 4435011 w 13558941"/>
              <a:gd name="connsiteY7904" fmla="*/ 116089 h 1154859"/>
              <a:gd name="connsiteX7905" fmla="*/ 4435370 w 13558941"/>
              <a:gd name="connsiteY7905" fmla="*/ 109673 h 1154859"/>
              <a:gd name="connsiteX7906" fmla="*/ 4420316 w 13558941"/>
              <a:gd name="connsiteY7906" fmla="*/ 111879 h 1154859"/>
              <a:gd name="connsiteX7907" fmla="*/ 4420316 w 13558941"/>
              <a:gd name="connsiteY7907" fmla="*/ 113884 h 1154859"/>
              <a:gd name="connsiteX7908" fmla="*/ 4435011 w 13558941"/>
              <a:gd name="connsiteY7908" fmla="*/ 116089 h 1154859"/>
              <a:gd name="connsiteX7909" fmla="*/ 4275515 w 13558941"/>
              <a:gd name="connsiteY7909" fmla="*/ 115688 h 1154859"/>
              <a:gd name="connsiteX7910" fmla="*/ 4280533 w 13558941"/>
              <a:gd name="connsiteY7910" fmla="*/ 114886 h 1154859"/>
              <a:gd name="connsiteX7911" fmla="*/ 4280533 w 13558941"/>
              <a:gd name="connsiteY7911" fmla="*/ 112279 h 1154859"/>
              <a:gd name="connsiteX7912" fmla="*/ 4275873 w 13558941"/>
              <a:gd name="connsiteY7912" fmla="*/ 111679 h 1154859"/>
              <a:gd name="connsiteX7913" fmla="*/ 4270497 w 13558941"/>
              <a:gd name="connsiteY7913" fmla="*/ 112480 h 1154859"/>
              <a:gd name="connsiteX7914" fmla="*/ 4270497 w 13558941"/>
              <a:gd name="connsiteY7914" fmla="*/ 114886 h 1154859"/>
              <a:gd name="connsiteX7915" fmla="*/ 4275515 w 13558941"/>
              <a:gd name="connsiteY7915" fmla="*/ 115688 h 1154859"/>
              <a:gd name="connsiteX7916" fmla="*/ 7666881 w 13558941"/>
              <a:gd name="connsiteY7916" fmla="*/ 115688 h 1154859"/>
              <a:gd name="connsiteX7917" fmla="*/ 7673332 w 13558941"/>
              <a:gd name="connsiteY7917" fmla="*/ 105663 h 1154859"/>
              <a:gd name="connsiteX7918" fmla="*/ 7659354 w 13558941"/>
              <a:gd name="connsiteY7918" fmla="*/ 105663 h 1154859"/>
              <a:gd name="connsiteX7919" fmla="*/ 7654336 w 13558941"/>
              <a:gd name="connsiteY7919" fmla="*/ 107668 h 1154859"/>
              <a:gd name="connsiteX7920" fmla="*/ 7661146 w 13558941"/>
              <a:gd name="connsiteY7920" fmla="*/ 112680 h 1154859"/>
              <a:gd name="connsiteX7921" fmla="*/ 7666881 w 13558941"/>
              <a:gd name="connsiteY7921" fmla="*/ 115688 h 1154859"/>
              <a:gd name="connsiteX7922" fmla="*/ 4269780 w 13558941"/>
              <a:gd name="connsiteY7922" fmla="*/ 114886 h 1154859"/>
              <a:gd name="connsiteX7923" fmla="*/ 4269780 w 13558941"/>
              <a:gd name="connsiteY7923" fmla="*/ 112680 h 1154859"/>
              <a:gd name="connsiteX7924" fmla="*/ 4262612 w 13558941"/>
              <a:gd name="connsiteY7924" fmla="*/ 113683 h 1154859"/>
              <a:gd name="connsiteX7925" fmla="*/ 4269780 w 13558941"/>
              <a:gd name="connsiteY7925" fmla="*/ 114886 h 1154859"/>
              <a:gd name="connsiteX7926" fmla="*/ 4280891 w 13558941"/>
              <a:gd name="connsiteY7926" fmla="*/ 114886 h 1154859"/>
              <a:gd name="connsiteX7927" fmla="*/ 4288776 w 13558941"/>
              <a:gd name="connsiteY7927" fmla="*/ 113683 h 1154859"/>
              <a:gd name="connsiteX7928" fmla="*/ 4281250 w 13558941"/>
              <a:gd name="connsiteY7928" fmla="*/ 112480 h 1154859"/>
              <a:gd name="connsiteX7929" fmla="*/ 4280892 w 13558941"/>
              <a:gd name="connsiteY7929" fmla="*/ 114886 h 1154859"/>
              <a:gd name="connsiteX7930" fmla="*/ 4280891 w 13558941"/>
              <a:gd name="connsiteY7930" fmla="*/ 114886 h 1154859"/>
              <a:gd name="connsiteX7931" fmla="*/ 4733933 w 13558941"/>
              <a:gd name="connsiteY7931" fmla="*/ 114285 h 1154859"/>
              <a:gd name="connsiteX7932" fmla="*/ 4749345 w 13558941"/>
              <a:gd name="connsiteY7932" fmla="*/ 112079 h 1154859"/>
              <a:gd name="connsiteX7933" fmla="*/ 4749345 w 13558941"/>
              <a:gd name="connsiteY7933" fmla="*/ 105664 h 1154859"/>
              <a:gd name="connsiteX7934" fmla="*/ 4718880 w 13558941"/>
              <a:gd name="connsiteY7934" fmla="*/ 105664 h 1154859"/>
              <a:gd name="connsiteX7935" fmla="*/ 4718880 w 13558941"/>
              <a:gd name="connsiteY7935" fmla="*/ 112079 h 1154859"/>
              <a:gd name="connsiteX7936" fmla="*/ 4733933 w 13558941"/>
              <a:gd name="connsiteY7936" fmla="*/ 114285 h 1154859"/>
              <a:gd name="connsiteX7937" fmla="*/ 4403829 w 13558941"/>
              <a:gd name="connsiteY7937" fmla="*/ 113883 h 1154859"/>
              <a:gd name="connsiteX7938" fmla="*/ 4410281 w 13558941"/>
              <a:gd name="connsiteY7938" fmla="*/ 112881 h 1154859"/>
              <a:gd name="connsiteX7939" fmla="*/ 4403829 w 13558941"/>
              <a:gd name="connsiteY7939" fmla="*/ 111879 h 1154859"/>
              <a:gd name="connsiteX7940" fmla="*/ 4403829 w 13558941"/>
              <a:gd name="connsiteY7940" fmla="*/ 113884 h 1154859"/>
              <a:gd name="connsiteX7941" fmla="*/ 4403829 w 13558941"/>
              <a:gd name="connsiteY7941" fmla="*/ 113883 h 1154859"/>
              <a:gd name="connsiteX7942" fmla="*/ 4419599 w 13558941"/>
              <a:gd name="connsiteY7942" fmla="*/ 113684 h 1154859"/>
              <a:gd name="connsiteX7943" fmla="*/ 4419599 w 13558941"/>
              <a:gd name="connsiteY7943" fmla="*/ 112080 h 1154859"/>
              <a:gd name="connsiteX7944" fmla="*/ 4414223 w 13558941"/>
              <a:gd name="connsiteY7944" fmla="*/ 112882 h 1154859"/>
              <a:gd name="connsiteX7945" fmla="*/ 4419599 w 13558941"/>
              <a:gd name="connsiteY7945" fmla="*/ 113683 h 1154859"/>
              <a:gd name="connsiteX7946" fmla="*/ 4419599 w 13558941"/>
              <a:gd name="connsiteY7946" fmla="*/ 113684 h 1154859"/>
              <a:gd name="connsiteX7947" fmla="*/ 4261178 w 13558941"/>
              <a:gd name="connsiteY7947" fmla="*/ 113472 h 1154859"/>
              <a:gd name="connsiteX7948" fmla="*/ 4261536 w 13558941"/>
              <a:gd name="connsiteY7948" fmla="*/ 113472 h 1154859"/>
              <a:gd name="connsiteX7949" fmla="*/ 4269780 w 13558941"/>
              <a:gd name="connsiteY7949" fmla="*/ 112269 h 1154859"/>
              <a:gd name="connsiteX7950" fmla="*/ 4269780 w 13558941"/>
              <a:gd name="connsiteY7950" fmla="*/ 110665 h 1154859"/>
              <a:gd name="connsiteX7951" fmla="*/ 4260819 w 13558941"/>
              <a:gd name="connsiteY7951" fmla="*/ 109462 h 1154859"/>
              <a:gd name="connsiteX7952" fmla="*/ 4261178 w 13558941"/>
              <a:gd name="connsiteY7952" fmla="*/ 113472 h 1154859"/>
              <a:gd name="connsiteX7953" fmla="*/ 4290210 w 13558941"/>
              <a:gd name="connsiteY7953" fmla="*/ 113472 h 1154859"/>
              <a:gd name="connsiteX7954" fmla="*/ 4290210 w 13558941"/>
              <a:gd name="connsiteY7954" fmla="*/ 109462 h 1154859"/>
              <a:gd name="connsiteX7955" fmla="*/ 4281250 w 13558941"/>
              <a:gd name="connsiteY7955" fmla="*/ 110865 h 1154859"/>
              <a:gd name="connsiteX7956" fmla="*/ 4281250 w 13558941"/>
              <a:gd name="connsiteY7956" fmla="*/ 112068 h 1154859"/>
              <a:gd name="connsiteX7957" fmla="*/ 4290210 w 13558941"/>
              <a:gd name="connsiteY7957" fmla="*/ 113472 h 1154859"/>
              <a:gd name="connsiteX7958" fmla="*/ 5159377 w 13558941"/>
              <a:gd name="connsiteY7958" fmla="*/ 113472 h 1154859"/>
              <a:gd name="connsiteX7959" fmla="*/ 5184825 w 13558941"/>
              <a:gd name="connsiteY7959" fmla="*/ 109462 h 1154859"/>
              <a:gd name="connsiteX7960" fmla="*/ 5184825 w 13558941"/>
              <a:gd name="connsiteY7960" fmla="*/ 105652 h 1154859"/>
              <a:gd name="connsiteX7961" fmla="*/ 5134646 w 13558941"/>
              <a:gd name="connsiteY7961" fmla="*/ 105652 h 1154859"/>
              <a:gd name="connsiteX7962" fmla="*/ 5134646 w 13558941"/>
              <a:gd name="connsiteY7962" fmla="*/ 109662 h 1154859"/>
              <a:gd name="connsiteX7963" fmla="*/ 5159377 w 13558941"/>
              <a:gd name="connsiteY7963" fmla="*/ 113472 h 1154859"/>
              <a:gd name="connsiteX7964" fmla="*/ 4412431 w 13558941"/>
              <a:gd name="connsiteY7964" fmla="*/ 112670 h 1154859"/>
              <a:gd name="connsiteX7965" fmla="*/ 4419599 w 13558941"/>
              <a:gd name="connsiteY7965" fmla="*/ 111467 h 1154859"/>
              <a:gd name="connsiteX7966" fmla="*/ 4419599 w 13558941"/>
              <a:gd name="connsiteY7966" fmla="*/ 107056 h 1154859"/>
              <a:gd name="connsiteX7967" fmla="*/ 4412431 w 13558941"/>
              <a:gd name="connsiteY7967" fmla="*/ 105653 h 1154859"/>
              <a:gd name="connsiteX7968" fmla="*/ 4403471 w 13558941"/>
              <a:gd name="connsiteY7968" fmla="*/ 107056 h 1154859"/>
              <a:gd name="connsiteX7969" fmla="*/ 4403829 w 13558941"/>
              <a:gd name="connsiteY7969" fmla="*/ 111267 h 1154859"/>
              <a:gd name="connsiteX7970" fmla="*/ 4412431 w 13558941"/>
              <a:gd name="connsiteY7970" fmla="*/ 112670 h 1154859"/>
              <a:gd name="connsiteX7971" fmla="*/ 2903126 w 13558941"/>
              <a:gd name="connsiteY7971" fmla="*/ 112468 h 1154859"/>
              <a:gd name="connsiteX7972" fmla="*/ 2904560 w 13558941"/>
              <a:gd name="connsiteY7972" fmla="*/ 112468 h 1154859"/>
              <a:gd name="connsiteX7973" fmla="*/ 2907786 w 13558941"/>
              <a:gd name="connsiteY7973" fmla="*/ 112269 h 1154859"/>
              <a:gd name="connsiteX7974" fmla="*/ 2912087 w 13558941"/>
              <a:gd name="connsiteY7974" fmla="*/ 105652 h 1154859"/>
              <a:gd name="connsiteX7975" fmla="*/ 2907786 w 13558941"/>
              <a:gd name="connsiteY7975" fmla="*/ 105652 h 1154859"/>
              <a:gd name="connsiteX7976" fmla="*/ 2908144 w 13558941"/>
              <a:gd name="connsiteY7976" fmla="*/ 107256 h 1154859"/>
              <a:gd name="connsiteX7977" fmla="*/ 2903126 w 13558941"/>
              <a:gd name="connsiteY7977" fmla="*/ 112469 h 1154859"/>
              <a:gd name="connsiteX7978" fmla="*/ 2903126 w 13558941"/>
              <a:gd name="connsiteY7978" fmla="*/ 112468 h 1154859"/>
              <a:gd name="connsiteX7979" fmla="*/ 4270497 w 13558941"/>
              <a:gd name="connsiteY7979" fmla="*/ 112067 h 1154859"/>
              <a:gd name="connsiteX7980" fmla="*/ 4274798 w 13558941"/>
              <a:gd name="connsiteY7980" fmla="*/ 111466 h 1154859"/>
              <a:gd name="connsiteX7981" fmla="*/ 4270497 w 13558941"/>
              <a:gd name="connsiteY7981" fmla="*/ 110865 h 1154859"/>
              <a:gd name="connsiteX7982" fmla="*/ 4270497 w 13558941"/>
              <a:gd name="connsiteY7982" fmla="*/ 112068 h 1154859"/>
              <a:gd name="connsiteX7983" fmla="*/ 4270497 w 13558941"/>
              <a:gd name="connsiteY7983" fmla="*/ 112067 h 1154859"/>
              <a:gd name="connsiteX7984" fmla="*/ 4280533 w 13558941"/>
              <a:gd name="connsiteY7984" fmla="*/ 112067 h 1154859"/>
              <a:gd name="connsiteX7985" fmla="*/ 4280533 w 13558941"/>
              <a:gd name="connsiteY7985" fmla="*/ 110864 h 1154859"/>
              <a:gd name="connsiteX7986" fmla="*/ 4276949 w 13558941"/>
              <a:gd name="connsiteY7986" fmla="*/ 111465 h 1154859"/>
              <a:gd name="connsiteX7987" fmla="*/ 4280533 w 13558941"/>
              <a:gd name="connsiteY7987" fmla="*/ 112066 h 1154859"/>
              <a:gd name="connsiteX7988" fmla="*/ 4280533 w 13558941"/>
              <a:gd name="connsiteY7988" fmla="*/ 112067 h 1154859"/>
              <a:gd name="connsiteX7989" fmla="*/ 4717088 w 13558941"/>
              <a:gd name="connsiteY7989" fmla="*/ 111866 h 1154859"/>
              <a:gd name="connsiteX7990" fmla="*/ 4717088 w 13558941"/>
              <a:gd name="connsiteY7990" fmla="*/ 105651 h 1154859"/>
              <a:gd name="connsiteX7991" fmla="*/ 4709561 w 13558941"/>
              <a:gd name="connsiteY7991" fmla="*/ 105651 h 1154859"/>
              <a:gd name="connsiteX7992" fmla="*/ 4692715 w 13558941"/>
              <a:gd name="connsiteY7992" fmla="*/ 108257 h 1154859"/>
              <a:gd name="connsiteX7993" fmla="*/ 4717088 w 13558941"/>
              <a:gd name="connsiteY7993" fmla="*/ 111866 h 1154859"/>
              <a:gd name="connsiteX7994" fmla="*/ 4751138 w 13558941"/>
              <a:gd name="connsiteY7994" fmla="*/ 111666 h 1154859"/>
              <a:gd name="connsiteX7995" fmla="*/ 4776227 w 13558941"/>
              <a:gd name="connsiteY7995" fmla="*/ 108058 h 1154859"/>
              <a:gd name="connsiteX7996" fmla="*/ 4760456 w 13558941"/>
              <a:gd name="connsiteY7996" fmla="*/ 105652 h 1154859"/>
              <a:gd name="connsiteX7997" fmla="*/ 4751138 w 13558941"/>
              <a:gd name="connsiteY7997" fmla="*/ 105652 h 1154859"/>
              <a:gd name="connsiteX7998" fmla="*/ 4751138 w 13558941"/>
              <a:gd name="connsiteY7998" fmla="*/ 111666 h 1154859"/>
              <a:gd name="connsiteX7999" fmla="*/ 4164046 w 13558941"/>
              <a:gd name="connsiteY7999" fmla="*/ 111265 h 1154859"/>
              <a:gd name="connsiteX8000" fmla="*/ 4166197 w 13558941"/>
              <a:gd name="connsiteY8000" fmla="*/ 110864 h 1154859"/>
              <a:gd name="connsiteX8001" fmla="*/ 4166914 w 13558941"/>
              <a:gd name="connsiteY8001" fmla="*/ 110864 h 1154859"/>
              <a:gd name="connsiteX8002" fmla="*/ 4167631 w 13558941"/>
              <a:gd name="connsiteY8002" fmla="*/ 110864 h 1154859"/>
              <a:gd name="connsiteX8003" fmla="*/ 4169423 w 13558941"/>
              <a:gd name="connsiteY8003" fmla="*/ 111063 h 1154859"/>
              <a:gd name="connsiteX8004" fmla="*/ 4169423 w 13558941"/>
              <a:gd name="connsiteY8004" fmla="*/ 110662 h 1154859"/>
              <a:gd name="connsiteX8005" fmla="*/ 4167631 w 13558941"/>
              <a:gd name="connsiteY8005" fmla="*/ 110861 h 1154859"/>
              <a:gd name="connsiteX8006" fmla="*/ 4169423 w 13558941"/>
              <a:gd name="connsiteY8006" fmla="*/ 110460 h 1154859"/>
              <a:gd name="connsiteX8007" fmla="*/ 4169423 w 13558941"/>
              <a:gd name="connsiteY8007" fmla="*/ 109056 h 1154859"/>
              <a:gd name="connsiteX8008" fmla="*/ 4167272 w 13558941"/>
              <a:gd name="connsiteY8008" fmla="*/ 108655 h 1154859"/>
              <a:gd name="connsiteX8009" fmla="*/ 4169423 w 13558941"/>
              <a:gd name="connsiteY8009" fmla="*/ 108855 h 1154859"/>
              <a:gd name="connsiteX8010" fmla="*/ 4169423 w 13558941"/>
              <a:gd name="connsiteY8010" fmla="*/ 108254 h 1154859"/>
              <a:gd name="connsiteX8011" fmla="*/ 4167272 w 13558941"/>
              <a:gd name="connsiteY8011" fmla="*/ 108655 h 1154859"/>
              <a:gd name="connsiteX8012" fmla="*/ 4166555 w 13558941"/>
              <a:gd name="connsiteY8012" fmla="*/ 108655 h 1154859"/>
              <a:gd name="connsiteX8013" fmla="*/ 4165839 w 13558941"/>
              <a:gd name="connsiteY8013" fmla="*/ 108655 h 1154859"/>
              <a:gd name="connsiteX8014" fmla="*/ 4164046 w 13558941"/>
              <a:gd name="connsiteY8014" fmla="*/ 108254 h 1154859"/>
              <a:gd name="connsiteX8015" fmla="*/ 4164046 w 13558941"/>
              <a:gd name="connsiteY8015" fmla="*/ 108855 h 1154859"/>
              <a:gd name="connsiteX8016" fmla="*/ 4165839 w 13558941"/>
              <a:gd name="connsiteY8016" fmla="*/ 108655 h 1154859"/>
              <a:gd name="connsiteX8017" fmla="*/ 4164046 w 13558941"/>
              <a:gd name="connsiteY8017" fmla="*/ 109056 h 1154859"/>
              <a:gd name="connsiteX8018" fmla="*/ 4164046 w 13558941"/>
              <a:gd name="connsiteY8018" fmla="*/ 110460 h 1154859"/>
              <a:gd name="connsiteX8019" fmla="*/ 4164046 w 13558941"/>
              <a:gd name="connsiteY8019" fmla="*/ 111262 h 1154859"/>
              <a:gd name="connsiteX8020" fmla="*/ 4164046 w 13558941"/>
              <a:gd name="connsiteY8020" fmla="*/ 111265 h 1154859"/>
              <a:gd name="connsiteX8021" fmla="*/ 4275873 w 13558941"/>
              <a:gd name="connsiteY8021" fmla="*/ 111265 h 1154859"/>
              <a:gd name="connsiteX8022" fmla="*/ 4280533 w 13558941"/>
              <a:gd name="connsiteY8022" fmla="*/ 110664 h 1154859"/>
              <a:gd name="connsiteX8023" fmla="*/ 4280533 w 13558941"/>
              <a:gd name="connsiteY8023" fmla="*/ 107857 h 1154859"/>
              <a:gd name="connsiteX8024" fmla="*/ 4275157 w 13558941"/>
              <a:gd name="connsiteY8024" fmla="*/ 107256 h 1154859"/>
              <a:gd name="connsiteX8025" fmla="*/ 4270497 w 13558941"/>
              <a:gd name="connsiteY8025" fmla="*/ 107857 h 1154859"/>
              <a:gd name="connsiteX8026" fmla="*/ 4270497 w 13558941"/>
              <a:gd name="connsiteY8026" fmla="*/ 110464 h 1154859"/>
              <a:gd name="connsiteX8027" fmla="*/ 4275873 w 13558941"/>
              <a:gd name="connsiteY8027" fmla="*/ 111265 h 1154859"/>
              <a:gd name="connsiteX8028" fmla="*/ 4402754 w 13558941"/>
              <a:gd name="connsiteY8028" fmla="*/ 111265 h 1154859"/>
              <a:gd name="connsiteX8029" fmla="*/ 4402754 w 13558941"/>
              <a:gd name="connsiteY8029" fmla="*/ 107255 h 1154859"/>
              <a:gd name="connsiteX8030" fmla="*/ 4389851 w 13558941"/>
              <a:gd name="connsiteY8030" fmla="*/ 109260 h 1154859"/>
              <a:gd name="connsiteX8031" fmla="*/ 4402754 w 13558941"/>
              <a:gd name="connsiteY8031" fmla="*/ 111265 h 1154859"/>
              <a:gd name="connsiteX8032" fmla="*/ 4420675 w 13558941"/>
              <a:gd name="connsiteY8032" fmla="*/ 111265 h 1154859"/>
              <a:gd name="connsiteX8033" fmla="*/ 4433936 w 13558941"/>
              <a:gd name="connsiteY8033" fmla="*/ 109260 h 1154859"/>
              <a:gd name="connsiteX8034" fmla="*/ 4420675 w 13558941"/>
              <a:gd name="connsiteY8034" fmla="*/ 107055 h 1154859"/>
              <a:gd name="connsiteX8035" fmla="*/ 4420675 w 13558941"/>
              <a:gd name="connsiteY8035" fmla="*/ 111265 h 1154859"/>
              <a:gd name="connsiteX8036" fmla="*/ 4269780 w 13558941"/>
              <a:gd name="connsiteY8036" fmla="*/ 110463 h 1154859"/>
              <a:gd name="connsiteX8037" fmla="*/ 4269780 w 13558941"/>
              <a:gd name="connsiteY8037" fmla="*/ 108057 h 1154859"/>
              <a:gd name="connsiteX8038" fmla="*/ 4261895 w 13558941"/>
              <a:gd name="connsiteY8038" fmla="*/ 109260 h 1154859"/>
              <a:gd name="connsiteX8039" fmla="*/ 4269780 w 13558941"/>
              <a:gd name="connsiteY8039" fmla="*/ 110463 h 1154859"/>
              <a:gd name="connsiteX8040" fmla="*/ 4281250 w 13558941"/>
              <a:gd name="connsiteY8040" fmla="*/ 110463 h 1154859"/>
              <a:gd name="connsiteX8041" fmla="*/ 4289135 w 13558941"/>
              <a:gd name="connsiteY8041" fmla="*/ 109260 h 1154859"/>
              <a:gd name="connsiteX8042" fmla="*/ 4281250 w 13558941"/>
              <a:gd name="connsiteY8042" fmla="*/ 108057 h 1154859"/>
              <a:gd name="connsiteX8043" fmla="*/ 4281250 w 13558941"/>
              <a:gd name="connsiteY8043" fmla="*/ 110463 h 1154859"/>
              <a:gd name="connsiteX8044" fmla="*/ 7601290 w 13558941"/>
              <a:gd name="connsiteY8044" fmla="*/ 109461 h 1154859"/>
              <a:gd name="connsiteX8045" fmla="*/ 7613118 w 13558941"/>
              <a:gd name="connsiteY8045" fmla="*/ 106253 h 1154859"/>
              <a:gd name="connsiteX8046" fmla="*/ 7636774 w 13558941"/>
              <a:gd name="connsiteY8046" fmla="*/ 105652 h 1154859"/>
              <a:gd name="connsiteX8047" fmla="*/ 7597347 w 13558941"/>
              <a:gd name="connsiteY8047" fmla="*/ 105652 h 1154859"/>
              <a:gd name="connsiteX8048" fmla="*/ 7601290 w 13558941"/>
              <a:gd name="connsiteY8048" fmla="*/ 109461 h 1154859"/>
              <a:gd name="connsiteX8049" fmla="*/ 5131421 w 13558941"/>
              <a:gd name="connsiteY8049" fmla="*/ 109261 h 1154859"/>
              <a:gd name="connsiteX8050" fmla="*/ 5131421 w 13558941"/>
              <a:gd name="connsiteY8050" fmla="*/ 105652 h 1154859"/>
              <a:gd name="connsiteX8051" fmla="*/ 5107048 w 13558941"/>
              <a:gd name="connsiteY8051" fmla="*/ 105652 h 1154859"/>
              <a:gd name="connsiteX8052" fmla="*/ 5131421 w 13558941"/>
              <a:gd name="connsiteY8052" fmla="*/ 109261 h 1154859"/>
              <a:gd name="connsiteX8053" fmla="*/ 4260820 w 13558941"/>
              <a:gd name="connsiteY8053" fmla="*/ 109062 h 1154859"/>
              <a:gd name="connsiteX8054" fmla="*/ 4269780 w 13558941"/>
              <a:gd name="connsiteY8054" fmla="*/ 107658 h 1154859"/>
              <a:gd name="connsiteX8055" fmla="*/ 4269780 w 13558941"/>
              <a:gd name="connsiteY8055" fmla="*/ 106255 h 1154859"/>
              <a:gd name="connsiteX8056" fmla="*/ 4265838 w 13558941"/>
              <a:gd name="connsiteY8056" fmla="*/ 105654 h 1154859"/>
              <a:gd name="connsiteX8057" fmla="*/ 4260461 w 13558941"/>
              <a:gd name="connsiteY8057" fmla="*/ 105654 h 1154859"/>
              <a:gd name="connsiteX8058" fmla="*/ 4260819 w 13558941"/>
              <a:gd name="connsiteY8058" fmla="*/ 109062 h 1154859"/>
              <a:gd name="connsiteX8059" fmla="*/ 4260820 w 13558941"/>
              <a:gd name="connsiteY8059" fmla="*/ 109062 h 1154859"/>
              <a:gd name="connsiteX8060" fmla="*/ 4290569 w 13558941"/>
              <a:gd name="connsiteY8060" fmla="*/ 109062 h 1154859"/>
              <a:gd name="connsiteX8061" fmla="*/ 4290569 w 13558941"/>
              <a:gd name="connsiteY8061" fmla="*/ 105653 h 1154859"/>
              <a:gd name="connsiteX8062" fmla="*/ 4285192 w 13558941"/>
              <a:gd name="connsiteY8062" fmla="*/ 105653 h 1154859"/>
              <a:gd name="connsiteX8063" fmla="*/ 4281250 w 13558941"/>
              <a:gd name="connsiteY8063" fmla="*/ 106254 h 1154859"/>
              <a:gd name="connsiteX8064" fmla="*/ 4281250 w 13558941"/>
              <a:gd name="connsiteY8064" fmla="*/ 107658 h 1154859"/>
              <a:gd name="connsiteX8065" fmla="*/ 4290569 w 13558941"/>
              <a:gd name="connsiteY8065" fmla="*/ 109061 h 1154859"/>
              <a:gd name="connsiteX8066" fmla="*/ 4290569 w 13558941"/>
              <a:gd name="connsiteY8066" fmla="*/ 109062 h 1154859"/>
              <a:gd name="connsiteX8067" fmla="*/ 4435370 w 13558941"/>
              <a:gd name="connsiteY8067" fmla="*/ 109062 h 1154859"/>
              <a:gd name="connsiteX8068" fmla="*/ 4435728 w 13558941"/>
              <a:gd name="connsiteY8068" fmla="*/ 105653 h 1154859"/>
              <a:gd name="connsiteX8069" fmla="*/ 4420674 w 13558941"/>
              <a:gd name="connsiteY8069" fmla="*/ 105653 h 1154859"/>
              <a:gd name="connsiteX8070" fmla="*/ 4420674 w 13558941"/>
              <a:gd name="connsiteY8070" fmla="*/ 106455 h 1154859"/>
              <a:gd name="connsiteX8071" fmla="*/ 4435370 w 13558941"/>
              <a:gd name="connsiteY8071" fmla="*/ 109062 h 1154859"/>
              <a:gd name="connsiteX8072" fmla="*/ 5188409 w 13558941"/>
              <a:gd name="connsiteY8072" fmla="*/ 109062 h 1154859"/>
              <a:gd name="connsiteX8073" fmla="*/ 5210990 w 13558941"/>
              <a:gd name="connsiteY8073" fmla="*/ 105653 h 1154859"/>
              <a:gd name="connsiteX8074" fmla="*/ 5188409 w 13558941"/>
              <a:gd name="connsiteY8074" fmla="*/ 105653 h 1154859"/>
              <a:gd name="connsiteX8075" fmla="*/ 5188409 w 13558941"/>
              <a:gd name="connsiteY8075" fmla="*/ 109062 h 1154859"/>
              <a:gd name="connsiteX8076" fmla="*/ 4388417 w 13558941"/>
              <a:gd name="connsiteY8076" fmla="*/ 108861 h 1154859"/>
              <a:gd name="connsiteX8077" fmla="*/ 4402754 w 13558941"/>
              <a:gd name="connsiteY8077" fmla="*/ 106656 h 1154859"/>
              <a:gd name="connsiteX8078" fmla="*/ 4402754 w 13558941"/>
              <a:gd name="connsiteY8078" fmla="*/ 105653 h 1154859"/>
              <a:gd name="connsiteX8079" fmla="*/ 4388059 w 13558941"/>
              <a:gd name="connsiteY8079" fmla="*/ 105653 h 1154859"/>
              <a:gd name="connsiteX8080" fmla="*/ 4388417 w 13558941"/>
              <a:gd name="connsiteY8080" fmla="*/ 108861 h 1154859"/>
              <a:gd name="connsiteX8081" fmla="*/ 4166555 w 13558941"/>
              <a:gd name="connsiteY8081" fmla="*/ 108460 h 1154859"/>
              <a:gd name="connsiteX8082" fmla="*/ 4169423 w 13558941"/>
              <a:gd name="connsiteY8082" fmla="*/ 108058 h 1154859"/>
              <a:gd name="connsiteX8083" fmla="*/ 4169423 w 13558941"/>
              <a:gd name="connsiteY8083" fmla="*/ 106655 h 1154859"/>
              <a:gd name="connsiteX8084" fmla="*/ 4167631 w 13558941"/>
              <a:gd name="connsiteY8084" fmla="*/ 106253 h 1154859"/>
              <a:gd name="connsiteX8085" fmla="*/ 4169423 w 13558941"/>
              <a:gd name="connsiteY8085" fmla="*/ 106453 h 1154859"/>
              <a:gd name="connsiteX8086" fmla="*/ 4169423 w 13558941"/>
              <a:gd name="connsiteY8086" fmla="*/ 105852 h 1154859"/>
              <a:gd name="connsiteX8087" fmla="*/ 4167631 w 13558941"/>
              <a:gd name="connsiteY8087" fmla="*/ 106253 h 1154859"/>
              <a:gd name="connsiteX8088" fmla="*/ 4166914 w 13558941"/>
              <a:gd name="connsiteY8088" fmla="*/ 106253 h 1154859"/>
              <a:gd name="connsiteX8089" fmla="*/ 4166197 w 13558941"/>
              <a:gd name="connsiteY8089" fmla="*/ 106253 h 1154859"/>
              <a:gd name="connsiteX8090" fmla="*/ 4164046 w 13558941"/>
              <a:gd name="connsiteY8090" fmla="*/ 105852 h 1154859"/>
              <a:gd name="connsiteX8091" fmla="*/ 4164046 w 13558941"/>
              <a:gd name="connsiteY8091" fmla="*/ 106453 h 1154859"/>
              <a:gd name="connsiteX8092" fmla="*/ 4166197 w 13558941"/>
              <a:gd name="connsiteY8092" fmla="*/ 106253 h 1154859"/>
              <a:gd name="connsiteX8093" fmla="*/ 4164046 w 13558941"/>
              <a:gd name="connsiteY8093" fmla="*/ 106655 h 1154859"/>
              <a:gd name="connsiteX8094" fmla="*/ 4164046 w 13558941"/>
              <a:gd name="connsiteY8094" fmla="*/ 108058 h 1154859"/>
              <a:gd name="connsiteX8095" fmla="*/ 4166555 w 13558941"/>
              <a:gd name="connsiteY8095" fmla="*/ 108460 h 1154859"/>
              <a:gd name="connsiteX8096" fmla="*/ 4280533 w 13558941"/>
              <a:gd name="connsiteY8096" fmla="*/ 107658 h 1154859"/>
              <a:gd name="connsiteX8097" fmla="*/ 4280533 w 13558941"/>
              <a:gd name="connsiteY8097" fmla="*/ 106455 h 1154859"/>
              <a:gd name="connsiteX8098" fmla="*/ 4276590 w 13558941"/>
              <a:gd name="connsiteY8098" fmla="*/ 106856 h 1154859"/>
              <a:gd name="connsiteX8099" fmla="*/ 4280533 w 13558941"/>
              <a:gd name="connsiteY8099" fmla="*/ 107658 h 1154859"/>
              <a:gd name="connsiteX8100" fmla="*/ 4689848 w 13558941"/>
              <a:gd name="connsiteY8100" fmla="*/ 107658 h 1154859"/>
              <a:gd name="connsiteX8101" fmla="*/ 4702751 w 13558941"/>
              <a:gd name="connsiteY8101" fmla="*/ 105653 h 1154859"/>
              <a:gd name="connsiteX8102" fmla="*/ 4689489 w 13558941"/>
              <a:gd name="connsiteY8102" fmla="*/ 105653 h 1154859"/>
              <a:gd name="connsiteX8103" fmla="*/ 4689847 w 13558941"/>
              <a:gd name="connsiteY8103" fmla="*/ 107658 h 1154859"/>
              <a:gd name="connsiteX8104" fmla="*/ 4689848 w 13558941"/>
              <a:gd name="connsiteY8104" fmla="*/ 107658 h 1154859"/>
              <a:gd name="connsiteX8105" fmla="*/ 4270497 w 13558941"/>
              <a:gd name="connsiteY8105" fmla="*/ 107457 h 1154859"/>
              <a:gd name="connsiteX8106" fmla="*/ 4274081 w 13558941"/>
              <a:gd name="connsiteY8106" fmla="*/ 107056 h 1154859"/>
              <a:gd name="connsiteX8107" fmla="*/ 4270497 w 13558941"/>
              <a:gd name="connsiteY8107" fmla="*/ 106455 h 1154859"/>
              <a:gd name="connsiteX8108" fmla="*/ 4270497 w 13558941"/>
              <a:gd name="connsiteY8108" fmla="*/ 107457 h 1154859"/>
              <a:gd name="connsiteX8109" fmla="*/ 4779453 w 13558941"/>
              <a:gd name="connsiteY8109" fmla="*/ 107457 h 1154859"/>
              <a:gd name="connsiteX8110" fmla="*/ 4779453 w 13558941"/>
              <a:gd name="connsiteY8110" fmla="*/ 105653 h 1154859"/>
              <a:gd name="connsiteX8111" fmla="*/ 4767983 w 13558941"/>
              <a:gd name="connsiteY8111" fmla="*/ 105653 h 1154859"/>
              <a:gd name="connsiteX8112" fmla="*/ 4779453 w 13558941"/>
              <a:gd name="connsiteY8112" fmla="*/ 107457 h 1154859"/>
              <a:gd name="connsiteX8113" fmla="*/ 2955097 w 13558941"/>
              <a:gd name="connsiteY8113" fmla="*/ 106856 h 1154859"/>
              <a:gd name="connsiteX8114" fmla="*/ 2956172 w 13558941"/>
              <a:gd name="connsiteY8114" fmla="*/ 105653 h 1154859"/>
              <a:gd name="connsiteX8115" fmla="*/ 2949362 w 13558941"/>
              <a:gd name="connsiteY8115" fmla="*/ 105653 h 1154859"/>
              <a:gd name="connsiteX8116" fmla="*/ 2952229 w 13558941"/>
              <a:gd name="connsiteY8116" fmla="*/ 106656 h 1154859"/>
              <a:gd name="connsiteX8117" fmla="*/ 2955096 w 13558941"/>
              <a:gd name="connsiteY8117" fmla="*/ 106855 h 1154859"/>
              <a:gd name="connsiteX8118" fmla="*/ 2955097 w 13558941"/>
              <a:gd name="connsiteY8118" fmla="*/ 106856 h 1154859"/>
              <a:gd name="connsiteX8119" fmla="*/ 4275157 w 13558941"/>
              <a:gd name="connsiteY8119" fmla="*/ 106856 h 1154859"/>
              <a:gd name="connsiteX8120" fmla="*/ 4280533 w 13558941"/>
              <a:gd name="connsiteY8120" fmla="*/ 106055 h 1154859"/>
              <a:gd name="connsiteX8121" fmla="*/ 4280533 w 13558941"/>
              <a:gd name="connsiteY8121" fmla="*/ 105653 h 1154859"/>
              <a:gd name="connsiteX8122" fmla="*/ 4270139 w 13558941"/>
              <a:gd name="connsiteY8122" fmla="*/ 105653 h 1154859"/>
              <a:gd name="connsiteX8123" fmla="*/ 4270139 w 13558941"/>
              <a:gd name="connsiteY8123" fmla="*/ 106055 h 1154859"/>
              <a:gd name="connsiteX8124" fmla="*/ 4275157 w 13558941"/>
              <a:gd name="connsiteY8124" fmla="*/ 106856 h 1154859"/>
              <a:gd name="connsiteX8125" fmla="*/ 4403471 w 13558941"/>
              <a:gd name="connsiteY8125" fmla="*/ 106455 h 1154859"/>
              <a:gd name="connsiteX8126" fmla="*/ 4409205 w 13558941"/>
              <a:gd name="connsiteY8126" fmla="*/ 105653 h 1154859"/>
              <a:gd name="connsiteX8127" fmla="*/ 4403471 w 13558941"/>
              <a:gd name="connsiteY8127" fmla="*/ 105653 h 1154859"/>
              <a:gd name="connsiteX8128" fmla="*/ 4403471 w 13558941"/>
              <a:gd name="connsiteY8128" fmla="*/ 106455 h 1154859"/>
              <a:gd name="connsiteX8129" fmla="*/ 4419599 w 13558941"/>
              <a:gd name="connsiteY8129" fmla="*/ 106455 h 1154859"/>
              <a:gd name="connsiteX8130" fmla="*/ 4419599 w 13558941"/>
              <a:gd name="connsiteY8130" fmla="*/ 105653 h 1154859"/>
              <a:gd name="connsiteX8131" fmla="*/ 4414940 w 13558941"/>
              <a:gd name="connsiteY8131" fmla="*/ 105653 h 1154859"/>
              <a:gd name="connsiteX8132" fmla="*/ 4419599 w 13558941"/>
              <a:gd name="connsiteY8132" fmla="*/ 106455 h 1154859"/>
              <a:gd name="connsiteX8133" fmla="*/ 4166914 w 13558941"/>
              <a:gd name="connsiteY8133" fmla="*/ 106053 h 1154859"/>
              <a:gd name="connsiteX8134" fmla="*/ 4169423 w 13558941"/>
              <a:gd name="connsiteY8134" fmla="*/ 105652 h 1154859"/>
              <a:gd name="connsiteX8135" fmla="*/ 4164046 w 13558941"/>
              <a:gd name="connsiteY8135" fmla="*/ 105652 h 1154859"/>
              <a:gd name="connsiteX8136" fmla="*/ 4166914 w 13558941"/>
              <a:gd name="connsiteY8136" fmla="*/ 106053 h 1154859"/>
              <a:gd name="connsiteX8137" fmla="*/ 4269780 w 13558941"/>
              <a:gd name="connsiteY8137" fmla="*/ 106053 h 1154859"/>
              <a:gd name="connsiteX8138" fmla="*/ 4269780 w 13558941"/>
              <a:gd name="connsiteY8138" fmla="*/ 105652 h 1154859"/>
              <a:gd name="connsiteX8139" fmla="*/ 4267271 w 13558941"/>
              <a:gd name="connsiteY8139" fmla="*/ 105652 h 1154859"/>
              <a:gd name="connsiteX8140" fmla="*/ 4269780 w 13558941"/>
              <a:gd name="connsiteY8140" fmla="*/ 106053 h 1154859"/>
              <a:gd name="connsiteX8141" fmla="*/ 4281250 w 13558941"/>
              <a:gd name="connsiteY8141" fmla="*/ 105853 h 1154859"/>
              <a:gd name="connsiteX8142" fmla="*/ 4282683 w 13558941"/>
              <a:gd name="connsiteY8142" fmla="*/ 105653 h 1154859"/>
              <a:gd name="connsiteX8143" fmla="*/ 4281250 w 13558941"/>
              <a:gd name="connsiteY8143" fmla="*/ 105653 h 1154859"/>
              <a:gd name="connsiteX8144" fmla="*/ 4281250 w 13558941"/>
              <a:gd name="connsiteY8144" fmla="*/ 105853 h 1154859"/>
              <a:gd name="connsiteX0" fmla="*/ 9209160 w 13558941"/>
              <a:gd name="connsiteY0" fmla="*/ 1154845 h 1154859"/>
              <a:gd name="connsiteX1" fmla="*/ 9194465 w 13558941"/>
              <a:gd name="connsiteY1" fmla="*/ 1142615 h 1154859"/>
              <a:gd name="connsiteX2" fmla="*/ 9096258 w 13558941"/>
              <a:gd name="connsiteY2" fmla="*/ 776109 h 1154859"/>
              <a:gd name="connsiteX3" fmla="*/ 9082997 w 13558941"/>
              <a:gd name="connsiteY3" fmla="*/ 771497 h 1154859"/>
              <a:gd name="connsiteX4" fmla="*/ 9053248 w 13558941"/>
              <a:gd name="connsiteY4" fmla="*/ 771497 h 1154859"/>
              <a:gd name="connsiteX5" fmla="*/ 9041061 w 13558941"/>
              <a:gd name="connsiteY5" fmla="*/ 770696 h 1154859"/>
              <a:gd name="connsiteX6" fmla="*/ 9034968 w 13558941"/>
              <a:gd name="connsiteY6" fmla="*/ 764280 h 1154859"/>
              <a:gd name="connsiteX7" fmla="*/ 9031384 w 13558941"/>
              <a:gd name="connsiteY7" fmla="*/ 760069 h 1154859"/>
              <a:gd name="connsiteX8" fmla="*/ 9041061 w 13558941"/>
              <a:gd name="connsiteY8" fmla="*/ 758866 h 1154859"/>
              <a:gd name="connsiteX9" fmla="*/ 9049664 w 13558941"/>
              <a:gd name="connsiteY9" fmla="*/ 756460 h 1154859"/>
              <a:gd name="connsiteX10" fmla="*/ 9047513 w 13558941"/>
              <a:gd name="connsiteY10" fmla="*/ 753252 h 1154859"/>
              <a:gd name="connsiteX11" fmla="*/ 8592320 w 13558941"/>
              <a:gd name="connsiteY11" fmla="*/ 615913 h 1154859"/>
              <a:gd name="connsiteX12" fmla="*/ 8596621 w 13558941"/>
              <a:gd name="connsiteY12" fmla="*/ 609497 h 1154859"/>
              <a:gd name="connsiteX13" fmla="*/ 9080129 w 13558941"/>
              <a:gd name="connsiteY13" fmla="*/ 743428 h 1154859"/>
              <a:gd name="connsiteX14" fmla="*/ 9094824 w 13558941"/>
              <a:gd name="connsiteY14" fmla="*/ 743829 h 1154859"/>
              <a:gd name="connsiteX15" fmla="*/ 9114537 w 13558941"/>
              <a:gd name="connsiteY15" fmla="*/ 743829 h 1154859"/>
              <a:gd name="connsiteX16" fmla="*/ 9120272 w 13558941"/>
              <a:gd name="connsiteY16" fmla="*/ 739017 h 1154859"/>
              <a:gd name="connsiteX17" fmla="*/ 9132100 w 13558941"/>
              <a:gd name="connsiteY17" fmla="*/ 732802 h 1154859"/>
              <a:gd name="connsiteX18" fmla="*/ 9101634 w 13558941"/>
              <a:gd name="connsiteY18" fmla="*/ 105651 h 1154859"/>
              <a:gd name="connsiteX19" fmla="*/ 8915973 w 13558941"/>
              <a:gd name="connsiteY19" fmla="*/ 105651 h 1154859"/>
              <a:gd name="connsiteX20" fmla="*/ 8915973 w 13558941"/>
              <a:gd name="connsiteY20" fmla="*/ 113671 h 1154859"/>
              <a:gd name="connsiteX21" fmla="*/ 8944647 w 13558941"/>
              <a:gd name="connsiteY21" fmla="*/ 113671 h 1154859"/>
              <a:gd name="connsiteX22" fmla="*/ 9047513 w 13558941"/>
              <a:gd name="connsiteY22" fmla="*/ 180235 h 1154859"/>
              <a:gd name="connsiteX23" fmla="*/ 9050022 w 13558941"/>
              <a:gd name="connsiteY23" fmla="*/ 184646 h 1154859"/>
              <a:gd name="connsiteX24" fmla="*/ 8872604 w 13558941"/>
              <a:gd name="connsiteY24" fmla="*/ 174421 h 1154859"/>
              <a:gd name="connsiteX25" fmla="*/ 8772247 w 13558941"/>
              <a:gd name="connsiteY25" fmla="*/ 113871 h 1154859"/>
              <a:gd name="connsiteX26" fmla="*/ 8899486 w 13558941"/>
              <a:gd name="connsiteY26" fmla="*/ 113871 h 1154859"/>
              <a:gd name="connsiteX27" fmla="*/ 8899486 w 13558941"/>
              <a:gd name="connsiteY27" fmla="*/ 109260 h 1154859"/>
              <a:gd name="connsiteX28" fmla="*/ 8904504 w 13558941"/>
              <a:gd name="connsiteY28" fmla="*/ 108659 h 1154859"/>
              <a:gd name="connsiteX29" fmla="*/ 8904504 w 13558941"/>
              <a:gd name="connsiteY29" fmla="*/ 105652 h 1154859"/>
              <a:gd name="connsiteX30" fmla="*/ 8624219 w 13558941"/>
              <a:gd name="connsiteY30" fmla="*/ 105652 h 1154859"/>
              <a:gd name="connsiteX31" fmla="*/ 8613467 w 13558941"/>
              <a:gd name="connsiteY31" fmla="*/ 481782 h 1154859"/>
              <a:gd name="connsiteX32" fmla="*/ 8631388 w 13558941"/>
              <a:gd name="connsiteY32" fmla="*/ 481782 h 1154859"/>
              <a:gd name="connsiteX33" fmla="*/ 8637123 w 13558941"/>
              <a:gd name="connsiteY33" fmla="*/ 479977 h 1154859"/>
              <a:gd name="connsiteX34" fmla="*/ 8652893 w 13558941"/>
              <a:gd name="connsiteY34" fmla="*/ 480177 h 1154859"/>
              <a:gd name="connsiteX35" fmla="*/ 8667947 w 13558941"/>
              <a:gd name="connsiteY35" fmla="*/ 480778 h 1154859"/>
              <a:gd name="connsiteX36" fmla="*/ 8669380 w 13558941"/>
              <a:gd name="connsiteY36" fmla="*/ 482783 h 1154859"/>
              <a:gd name="connsiteX37" fmla="*/ 8670814 w 13558941"/>
              <a:gd name="connsiteY37" fmla="*/ 485790 h 1154859"/>
              <a:gd name="connsiteX38" fmla="*/ 8673681 w 13558941"/>
              <a:gd name="connsiteY38" fmla="*/ 490402 h 1154859"/>
              <a:gd name="connsiteX39" fmla="*/ 8859343 w 13558941"/>
              <a:gd name="connsiteY39" fmla="*/ 499825 h 1154859"/>
              <a:gd name="connsiteX40" fmla="*/ 8860776 w 13558941"/>
              <a:gd name="connsiteY40" fmla="*/ 507243 h 1154859"/>
              <a:gd name="connsiteX41" fmla="*/ 8603431 w 13558941"/>
              <a:gd name="connsiteY41" fmla="*/ 498421 h 1154859"/>
              <a:gd name="connsiteX42" fmla="*/ 8580134 w 13558941"/>
              <a:gd name="connsiteY42" fmla="*/ 499424 h 1154859"/>
              <a:gd name="connsiteX43" fmla="*/ 8575474 w 13558941"/>
              <a:gd name="connsiteY43" fmla="*/ 501429 h 1154859"/>
              <a:gd name="connsiteX44" fmla="*/ 8432107 w 13558941"/>
              <a:gd name="connsiteY44" fmla="*/ 689895 h 1154859"/>
              <a:gd name="connsiteX45" fmla="*/ 8419204 w 13558941"/>
              <a:gd name="connsiteY45" fmla="*/ 692702 h 1154859"/>
              <a:gd name="connsiteX46" fmla="*/ 8418129 w 13558941"/>
              <a:gd name="connsiteY46" fmla="*/ 684482 h 1154859"/>
              <a:gd name="connsiteX47" fmla="*/ 8554687 w 13558941"/>
              <a:gd name="connsiteY47" fmla="*/ 502832 h 1154859"/>
              <a:gd name="connsiteX48" fmla="*/ 8554329 w 13558941"/>
              <a:gd name="connsiteY48" fmla="*/ 498221 h 1154859"/>
              <a:gd name="connsiteX49" fmla="*/ 8543218 w 13558941"/>
              <a:gd name="connsiteY49" fmla="*/ 498221 h 1154859"/>
              <a:gd name="connsiteX50" fmla="*/ 8532107 w 13558941"/>
              <a:gd name="connsiteY50" fmla="*/ 496818 h 1154859"/>
              <a:gd name="connsiteX51" fmla="*/ 8528881 w 13558941"/>
              <a:gd name="connsiteY51" fmla="*/ 495013 h 1154859"/>
              <a:gd name="connsiteX52" fmla="*/ 8531749 w 13558941"/>
              <a:gd name="connsiteY52" fmla="*/ 491404 h 1154859"/>
              <a:gd name="connsiteX53" fmla="*/ 8546085 w 13558941"/>
              <a:gd name="connsiteY53" fmla="*/ 488998 h 1154859"/>
              <a:gd name="connsiteX54" fmla="*/ 8553612 w 13558941"/>
              <a:gd name="connsiteY54" fmla="*/ 486793 h 1154859"/>
              <a:gd name="connsiteX55" fmla="*/ 8553255 w 13558941"/>
              <a:gd name="connsiteY55" fmla="*/ 481580 h 1154859"/>
              <a:gd name="connsiteX56" fmla="*/ 8415980 w 13558941"/>
              <a:gd name="connsiteY56" fmla="*/ 288101 h 1154859"/>
              <a:gd name="connsiteX57" fmla="*/ 8423865 w 13558941"/>
              <a:gd name="connsiteY57" fmla="*/ 284693 h 1154859"/>
              <a:gd name="connsiteX58" fmla="*/ 8570459 w 13558941"/>
              <a:gd name="connsiteY58" fmla="*/ 479374 h 1154859"/>
              <a:gd name="connsiteX59" fmla="*/ 8573682 w 13558941"/>
              <a:gd name="connsiteY59" fmla="*/ 481179 h 1154859"/>
              <a:gd name="connsiteX60" fmla="*/ 8583718 w 13558941"/>
              <a:gd name="connsiteY60" fmla="*/ 481581 h 1154859"/>
              <a:gd name="connsiteX61" fmla="*/ 8589453 w 13558941"/>
              <a:gd name="connsiteY61" fmla="*/ 481581 h 1154859"/>
              <a:gd name="connsiteX62" fmla="*/ 8569381 w 13558941"/>
              <a:gd name="connsiteY62" fmla="*/ 105651 h 1154859"/>
              <a:gd name="connsiteX63" fmla="*/ 8048239 w 13558941"/>
              <a:gd name="connsiteY63" fmla="*/ 105651 h 1154859"/>
              <a:gd name="connsiteX64" fmla="*/ 8034978 w 13558941"/>
              <a:gd name="connsiteY64" fmla="*/ 574811 h 1154859"/>
              <a:gd name="connsiteX65" fmla="*/ 8058275 w 13558941"/>
              <a:gd name="connsiteY65" fmla="*/ 574811 h 1154859"/>
              <a:gd name="connsiteX66" fmla="*/ 8065802 w 13558941"/>
              <a:gd name="connsiteY66" fmla="*/ 572405 h 1154859"/>
              <a:gd name="connsiteX67" fmla="*/ 8085873 w 13558941"/>
              <a:gd name="connsiteY67" fmla="*/ 572807 h 1154859"/>
              <a:gd name="connsiteX68" fmla="*/ 8105586 w 13558941"/>
              <a:gd name="connsiteY68" fmla="*/ 573608 h 1154859"/>
              <a:gd name="connsiteX69" fmla="*/ 8107378 w 13558941"/>
              <a:gd name="connsiteY69" fmla="*/ 576215 h 1154859"/>
              <a:gd name="connsiteX70" fmla="*/ 8109171 w 13558941"/>
              <a:gd name="connsiteY70" fmla="*/ 580024 h 1154859"/>
              <a:gd name="connsiteX71" fmla="*/ 8112755 w 13558941"/>
              <a:gd name="connsiteY71" fmla="*/ 586039 h 1154859"/>
              <a:gd name="connsiteX72" fmla="*/ 8351821 w 13558941"/>
              <a:gd name="connsiteY72" fmla="*/ 598069 h 1154859"/>
              <a:gd name="connsiteX73" fmla="*/ 8353971 w 13558941"/>
              <a:gd name="connsiteY73" fmla="*/ 607693 h 1154859"/>
              <a:gd name="connsiteX74" fmla="*/ 8022075 w 13558941"/>
              <a:gd name="connsiteY74" fmla="*/ 596264 h 1154859"/>
              <a:gd name="connsiteX75" fmla="*/ 7991967 w 13558941"/>
              <a:gd name="connsiteY75" fmla="*/ 597467 h 1154859"/>
              <a:gd name="connsiteX76" fmla="*/ 7986233 w 13558941"/>
              <a:gd name="connsiteY76" fmla="*/ 600274 h 1154859"/>
              <a:gd name="connsiteX77" fmla="*/ 7801288 w 13558941"/>
              <a:gd name="connsiteY77" fmla="*/ 843275 h 1154859"/>
              <a:gd name="connsiteX78" fmla="*/ 7784442 w 13558941"/>
              <a:gd name="connsiteY78" fmla="*/ 846684 h 1154859"/>
              <a:gd name="connsiteX79" fmla="*/ 7783009 w 13558941"/>
              <a:gd name="connsiteY79" fmla="*/ 836258 h 1154859"/>
              <a:gd name="connsiteX80" fmla="*/ 7959710 w 13558941"/>
              <a:gd name="connsiteY80" fmla="*/ 602079 h 1154859"/>
              <a:gd name="connsiteX81" fmla="*/ 7958993 w 13558941"/>
              <a:gd name="connsiteY81" fmla="*/ 596064 h 1154859"/>
              <a:gd name="connsiteX82" fmla="*/ 7944298 w 13558941"/>
              <a:gd name="connsiteY82" fmla="*/ 596064 h 1154859"/>
              <a:gd name="connsiteX83" fmla="*/ 7930319 w 13558941"/>
              <a:gd name="connsiteY83" fmla="*/ 594260 h 1154859"/>
              <a:gd name="connsiteX84" fmla="*/ 7926018 w 13558941"/>
              <a:gd name="connsiteY84" fmla="*/ 591853 h 1154859"/>
              <a:gd name="connsiteX85" fmla="*/ 7929602 w 13558941"/>
              <a:gd name="connsiteY85" fmla="*/ 587242 h 1154859"/>
              <a:gd name="connsiteX86" fmla="*/ 7948240 w 13558941"/>
              <a:gd name="connsiteY86" fmla="*/ 584235 h 1154859"/>
              <a:gd name="connsiteX87" fmla="*/ 7957918 w 13558941"/>
              <a:gd name="connsiteY87" fmla="*/ 581428 h 1154859"/>
              <a:gd name="connsiteX88" fmla="*/ 7957560 w 13558941"/>
              <a:gd name="connsiteY88" fmla="*/ 574611 h 1154859"/>
              <a:gd name="connsiteX89" fmla="*/ 7780501 w 13558941"/>
              <a:gd name="connsiteY89" fmla="*/ 324994 h 1154859"/>
              <a:gd name="connsiteX90" fmla="*/ 7790536 w 13558941"/>
              <a:gd name="connsiteY90" fmla="*/ 320783 h 1154859"/>
              <a:gd name="connsiteX91" fmla="*/ 7979782 w 13558941"/>
              <a:gd name="connsiteY91" fmla="*/ 571804 h 1154859"/>
              <a:gd name="connsiteX92" fmla="*/ 7983724 w 13558941"/>
              <a:gd name="connsiteY92" fmla="*/ 574009 h 1154859"/>
              <a:gd name="connsiteX93" fmla="*/ 7996986 w 13558941"/>
              <a:gd name="connsiteY93" fmla="*/ 574611 h 1154859"/>
              <a:gd name="connsiteX94" fmla="*/ 8004154 w 13558941"/>
              <a:gd name="connsiteY94" fmla="*/ 574611 h 1154859"/>
              <a:gd name="connsiteX95" fmla="*/ 7978707 w 13558941"/>
              <a:gd name="connsiteY95" fmla="*/ 105650 h 1154859"/>
              <a:gd name="connsiteX96" fmla="*/ 7826378 w 13558941"/>
              <a:gd name="connsiteY96" fmla="*/ 105650 h 1154859"/>
              <a:gd name="connsiteX97" fmla="*/ 7827812 w 13558941"/>
              <a:gd name="connsiteY97" fmla="*/ 105851 h 1154859"/>
              <a:gd name="connsiteX98" fmla="*/ 7839281 w 13558941"/>
              <a:gd name="connsiteY98" fmla="*/ 122893 h 1154859"/>
              <a:gd name="connsiteX99" fmla="*/ 7814192 w 13558941"/>
              <a:gd name="connsiteY99" fmla="*/ 126101 h 1154859"/>
              <a:gd name="connsiteX100" fmla="*/ 7810608 w 13558941"/>
              <a:gd name="connsiteY100" fmla="*/ 138131 h 1154859"/>
              <a:gd name="connsiteX101" fmla="*/ 7780859 w 13558941"/>
              <a:gd name="connsiteY101" fmla="*/ 145148 h 1154859"/>
              <a:gd name="connsiteX102" fmla="*/ 7814550 w 13558941"/>
              <a:gd name="connsiteY102" fmla="*/ 145749 h 1154859"/>
              <a:gd name="connsiteX103" fmla="*/ 7834263 w 13558941"/>
              <a:gd name="connsiteY103" fmla="*/ 145148 h 1154859"/>
              <a:gd name="connsiteX104" fmla="*/ 7847167 w 13558941"/>
              <a:gd name="connsiteY104" fmla="*/ 158381 h 1154859"/>
              <a:gd name="connsiteX105" fmla="*/ 7863295 w 13558941"/>
              <a:gd name="connsiteY105" fmla="*/ 166000 h 1154859"/>
              <a:gd name="connsiteX106" fmla="*/ 7874765 w 13558941"/>
              <a:gd name="connsiteY106" fmla="*/ 171413 h 1154859"/>
              <a:gd name="connsiteX107" fmla="*/ 7838206 w 13558941"/>
              <a:gd name="connsiteY107" fmla="*/ 183844 h 1154859"/>
              <a:gd name="connsiteX108" fmla="*/ 7817418 w 13558941"/>
              <a:gd name="connsiteY108" fmla="*/ 196275 h 1154859"/>
              <a:gd name="connsiteX109" fmla="*/ 7777275 w 13558941"/>
              <a:gd name="connsiteY109" fmla="*/ 201488 h 1154859"/>
              <a:gd name="connsiteX110" fmla="*/ 7736057 w 13558941"/>
              <a:gd name="connsiteY110" fmla="*/ 198280 h 1154859"/>
              <a:gd name="connsiteX111" fmla="*/ 7704516 w 13558941"/>
              <a:gd name="connsiteY111" fmla="*/ 203092 h 1154859"/>
              <a:gd name="connsiteX112" fmla="*/ 7653620 w 13558941"/>
              <a:gd name="connsiteY112" fmla="*/ 197277 h 1154859"/>
              <a:gd name="connsiteX113" fmla="*/ 7611685 w 13558941"/>
              <a:gd name="connsiteY113" fmla="*/ 192866 h 1154859"/>
              <a:gd name="connsiteX114" fmla="*/ 7581936 w 13558941"/>
              <a:gd name="connsiteY114" fmla="*/ 197277 h 1154859"/>
              <a:gd name="connsiteX115" fmla="*/ 7577993 w 13558941"/>
              <a:gd name="connsiteY115" fmla="*/ 181037 h 1154859"/>
              <a:gd name="connsiteX116" fmla="*/ 7547886 w 13558941"/>
              <a:gd name="connsiteY116" fmla="*/ 174621 h 1154859"/>
              <a:gd name="connsiteX117" fmla="*/ 7536417 w 13558941"/>
              <a:gd name="connsiteY117" fmla="*/ 161188 h 1154859"/>
              <a:gd name="connsiteX118" fmla="*/ 7546453 w 13558941"/>
              <a:gd name="connsiteY118" fmla="*/ 151965 h 1154859"/>
              <a:gd name="connsiteX119" fmla="*/ 7518137 w 13558941"/>
              <a:gd name="connsiteY119" fmla="*/ 149559 h 1154859"/>
              <a:gd name="connsiteX120" fmla="*/ 7504876 w 13558941"/>
              <a:gd name="connsiteY120" fmla="*/ 143143 h 1154859"/>
              <a:gd name="connsiteX121" fmla="*/ 7513836 w 13558941"/>
              <a:gd name="connsiteY121" fmla="*/ 124898 h 1154859"/>
              <a:gd name="connsiteX122" fmla="*/ 7522438 w 13558941"/>
              <a:gd name="connsiteY122" fmla="*/ 114071 h 1154859"/>
              <a:gd name="connsiteX123" fmla="*/ 7562940 w 13558941"/>
              <a:gd name="connsiteY123" fmla="*/ 112467 h 1154859"/>
              <a:gd name="connsiteX124" fmla="*/ 7578352 w 13558941"/>
              <a:gd name="connsiteY124" fmla="*/ 105650 h 1154859"/>
              <a:gd name="connsiteX125" fmla="*/ 7414196 w 13558941"/>
              <a:gd name="connsiteY125" fmla="*/ 105650 h 1154859"/>
              <a:gd name="connsiteX126" fmla="*/ 7401293 w 13558941"/>
              <a:gd name="connsiteY126" fmla="*/ 444890 h 1154859"/>
              <a:gd name="connsiteX127" fmla="*/ 7581936 w 13558941"/>
              <a:gd name="connsiteY127" fmla="*/ 331409 h 1154859"/>
              <a:gd name="connsiteX128" fmla="*/ 7588029 w 13558941"/>
              <a:gd name="connsiteY128" fmla="*/ 335419 h 1154859"/>
              <a:gd name="connsiteX129" fmla="*/ 7402726 w 13558941"/>
              <a:gd name="connsiteY129" fmla="*/ 454714 h 1154859"/>
              <a:gd name="connsiteX130" fmla="*/ 7402726 w 13558941"/>
              <a:gd name="connsiteY130" fmla="*/ 463736 h 1154859"/>
              <a:gd name="connsiteX131" fmla="*/ 7446453 w 13558941"/>
              <a:gd name="connsiteY131" fmla="*/ 463736 h 1154859"/>
              <a:gd name="connsiteX132" fmla="*/ 7446453 w 13558941"/>
              <a:gd name="connsiteY132" fmla="*/ 466744 h 1154859"/>
              <a:gd name="connsiteX133" fmla="*/ 7456131 w 13558941"/>
              <a:gd name="connsiteY133" fmla="*/ 466744 h 1154859"/>
              <a:gd name="connsiteX134" fmla="*/ 7456131 w 13558941"/>
              <a:gd name="connsiteY134" fmla="*/ 476568 h 1154859"/>
              <a:gd name="connsiteX135" fmla="*/ 7447887 w 13558941"/>
              <a:gd name="connsiteY135" fmla="*/ 476568 h 1154859"/>
              <a:gd name="connsiteX136" fmla="*/ 7447887 w 13558941"/>
              <a:gd name="connsiteY136" fmla="*/ 482382 h 1154859"/>
              <a:gd name="connsiteX137" fmla="*/ 7453622 w 13558941"/>
              <a:gd name="connsiteY137" fmla="*/ 484187 h 1154859"/>
              <a:gd name="connsiteX138" fmla="*/ 7453622 w 13558941"/>
              <a:gd name="connsiteY138" fmla="*/ 490202 h 1154859"/>
              <a:gd name="connsiteX139" fmla="*/ 7441436 w 13558941"/>
              <a:gd name="connsiteY139" fmla="*/ 490202 h 1154859"/>
              <a:gd name="connsiteX140" fmla="*/ 7441436 w 13558941"/>
              <a:gd name="connsiteY140" fmla="*/ 486593 h 1154859"/>
              <a:gd name="connsiteX141" fmla="*/ 7436418 w 13558941"/>
              <a:gd name="connsiteY141" fmla="*/ 483786 h 1154859"/>
              <a:gd name="connsiteX142" fmla="*/ 7431400 w 13558941"/>
              <a:gd name="connsiteY142" fmla="*/ 480778 h 1154859"/>
              <a:gd name="connsiteX143" fmla="*/ 7404877 w 13558941"/>
              <a:gd name="connsiteY143" fmla="*/ 480778 h 1154859"/>
              <a:gd name="connsiteX144" fmla="*/ 7404877 w 13558941"/>
              <a:gd name="connsiteY144" fmla="*/ 483786 h 1154859"/>
              <a:gd name="connsiteX145" fmla="*/ 7391615 w 13558941"/>
              <a:gd name="connsiteY145" fmla="*/ 483786 h 1154859"/>
              <a:gd name="connsiteX146" fmla="*/ 7375486 w 13558941"/>
              <a:gd name="connsiteY146" fmla="*/ 484989 h 1154859"/>
              <a:gd name="connsiteX147" fmla="*/ 7426024 w 13558941"/>
              <a:gd name="connsiteY147" fmla="*/ 701524 h 1154859"/>
              <a:gd name="connsiteX148" fmla="*/ 7413120 w 13558941"/>
              <a:gd name="connsiteY148" fmla="*/ 702125 h 1154859"/>
              <a:gd name="connsiteX149" fmla="*/ 7354698 w 13558941"/>
              <a:gd name="connsiteY149" fmla="*/ 485389 h 1154859"/>
              <a:gd name="connsiteX150" fmla="*/ 7347171 w 13558941"/>
              <a:gd name="connsiteY150" fmla="*/ 482582 h 1154859"/>
              <a:gd name="connsiteX151" fmla="*/ 7329250 w 13558941"/>
              <a:gd name="connsiteY151" fmla="*/ 482582 h 1154859"/>
              <a:gd name="connsiteX152" fmla="*/ 7322082 w 13558941"/>
              <a:gd name="connsiteY152" fmla="*/ 482181 h 1154859"/>
              <a:gd name="connsiteX153" fmla="*/ 7318498 w 13558941"/>
              <a:gd name="connsiteY153" fmla="*/ 478372 h 1154859"/>
              <a:gd name="connsiteX154" fmla="*/ 7316347 w 13558941"/>
              <a:gd name="connsiteY154" fmla="*/ 475966 h 1154859"/>
              <a:gd name="connsiteX155" fmla="*/ 7322082 w 13558941"/>
              <a:gd name="connsiteY155" fmla="*/ 475164 h 1154859"/>
              <a:gd name="connsiteX156" fmla="*/ 7327100 w 13558941"/>
              <a:gd name="connsiteY156" fmla="*/ 473760 h 1154859"/>
              <a:gd name="connsiteX157" fmla="*/ 7326025 w 13558941"/>
              <a:gd name="connsiteY157" fmla="*/ 471755 h 1154859"/>
              <a:gd name="connsiteX158" fmla="*/ 7056852 w 13558941"/>
              <a:gd name="connsiteY158" fmla="*/ 390555 h 1154859"/>
              <a:gd name="connsiteX159" fmla="*/ 7059361 w 13558941"/>
              <a:gd name="connsiteY159" fmla="*/ 386745 h 1154859"/>
              <a:gd name="connsiteX160" fmla="*/ 7345380 w 13558941"/>
              <a:gd name="connsiteY160" fmla="*/ 466141 h 1154859"/>
              <a:gd name="connsiteX161" fmla="*/ 7353982 w 13558941"/>
              <a:gd name="connsiteY161" fmla="*/ 466342 h 1154859"/>
              <a:gd name="connsiteX162" fmla="*/ 7365451 w 13558941"/>
              <a:gd name="connsiteY162" fmla="*/ 466342 h 1154859"/>
              <a:gd name="connsiteX163" fmla="*/ 7369036 w 13558941"/>
              <a:gd name="connsiteY163" fmla="*/ 463335 h 1154859"/>
              <a:gd name="connsiteX164" fmla="*/ 7375846 w 13558941"/>
              <a:gd name="connsiteY164" fmla="*/ 459726 h 1154859"/>
              <a:gd name="connsiteX165" fmla="*/ 7358641 w 13558941"/>
              <a:gd name="connsiteY165" fmla="*/ 105650 h 1154859"/>
              <a:gd name="connsiteX166" fmla="*/ 7271187 w 13558941"/>
              <a:gd name="connsiteY166" fmla="*/ 105650 h 1154859"/>
              <a:gd name="connsiteX167" fmla="*/ 7258642 w 13558941"/>
              <a:gd name="connsiteY167" fmla="*/ 113670 h 1154859"/>
              <a:gd name="connsiteX168" fmla="*/ 7244306 w 13558941"/>
              <a:gd name="connsiteY168" fmla="*/ 140737 h 1154859"/>
              <a:gd name="connsiteX169" fmla="*/ 7212764 w 13558941"/>
              <a:gd name="connsiteY169" fmla="*/ 145749 h 1154859"/>
              <a:gd name="connsiteX170" fmla="*/ 7210614 w 13558941"/>
              <a:gd name="connsiteY170" fmla="*/ 160385 h 1154859"/>
              <a:gd name="connsiteX171" fmla="*/ 7174413 w 13558941"/>
              <a:gd name="connsiteY171" fmla="*/ 157779 h 1154859"/>
              <a:gd name="connsiteX172" fmla="*/ 7136063 w 13558941"/>
              <a:gd name="connsiteY172" fmla="*/ 165398 h 1154859"/>
              <a:gd name="connsiteX173" fmla="*/ 7110615 w 13558941"/>
              <a:gd name="connsiteY173" fmla="*/ 170611 h 1154859"/>
              <a:gd name="connsiteX174" fmla="*/ 7095920 w 13558941"/>
              <a:gd name="connsiteY174" fmla="*/ 165398 h 1154859"/>
              <a:gd name="connsiteX175" fmla="*/ 7083016 w 13558941"/>
              <a:gd name="connsiteY175" fmla="*/ 160385 h 1154859"/>
              <a:gd name="connsiteX176" fmla="*/ 7053626 w 13558941"/>
              <a:gd name="connsiteY176" fmla="*/ 167403 h 1154859"/>
              <a:gd name="connsiteX177" fmla="*/ 7019935 w 13558941"/>
              <a:gd name="connsiteY177" fmla="*/ 159383 h 1154859"/>
              <a:gd name="connsiteX178" fmla="*/ 6985168 w 13558941"/>
              <a:gd name="connsiteY178" fmla="*/ 152767 h 1154859"/>
              <a:gd name="connsiteX179" fmla="*/ 6977999 w 13558941"/>
              <a:gd name="connsiteY179" fmla="*/ 141138 h 1154859"/>
              <a:gd name="connsiteX180" fmla="*/ 6955061 w 13558941"/>
              <a:gd name="connsiteY180" fmla="*/ 119484 h 1154859"/>
              <a:gd name="connsiteX181" fmla="*/ 6933914 w 13558941"/>
              <a:gd name="connsiteY181" fmla="*/ 105650 h 1154859"/>
              <a:gd name="connsiteX182" fmla="*/ 6867965 w 13558941"/>
              <a:gd name="connsiteY182" fmla="*/ 105650 h 1154859"/>
              <a:gd name="connsiteX183" fmla="*/ 6850761 w 13558941"/>
              <a:gd name="connsiteY183" fmla="*/ 702526 h 1154859"/>
              <a:gd name="connsiteX184" fmla="*/ 6880151 w 13558941"/>
              <a:gd name="connsiteY184" fmla="*/ 702526 h 1154859"/>
              <a:gd name="connsiteX185" fmla="*/ 6889470 w 13558941"/>
              <a:gd name="connsiteY185" fmla="*/ 699318 h 1154859"/>
              <a:gd name="connsiteX186" fmla="*/ 6914918 w 13558941"/>
              <a:gd name="connsiteY186" fmla="*/ 699919 h 1154859"/>
              <a:gd name="connsiteX187" fmla="*/ 6939649 w 13558941"/>
              <a:gd name="connsiteY187" fmla="*/ 700922 h 1154859"/>
              <a:gd name="connsiteX188" fmla="*/ 6941799 w 13558941"/>
              <a:gd name="connsiteY188" fmla="*/ 704130 h 1154859"/>
              <a:gd name="connsiteX189" fmla="*/ 6944308 w 13558941"/>
              <a:gd name="connsiteY189" fmla="*/ 708942 h 1154859"/>
              <a:gd name="connsiteX190" fmla="*/ 6948967 w 13558941"/>
              <a:gd name="connsiteY190" fmla="*/ 716561 h 1154859"/>
              <a:gd name="connsiteX191" fmla="*/ 7250399 w 13558941"/>
              <a:gd name="connsiteY191" fmla="*/ 731598 h 1154859"/>
              <a:gd name="connsiteX192" fmla="*/ 7252906 w 13558941"/>
              <a:gd name="connsiteY192" fmla="*/ 743829 h 1154859"/>
              <a:gd name="connsiteX193" fmla="*/ 6834631 w 13558941"/>
              <a:gd name="connsiteY193" fmla="*/ 729594 h 1154859"/>
              <a:gd name="connsiteX194" fmla="*/ 6796280 w 13558941"/>
              <a:gd name="connsiteY194" fmla="*/ 730997 h 1154859"/>
              <a:gd name="connsiteX195" fmla="*/ 6789470 w 13558941"/>
              <a:gd name="connsiteY195" fmla="*/ 734606 h 1154859"/>
              <a:gd name="connsiteX196" fmla="*/ 6556139 w 13558941"/>
              <a:gd name="connsiteY196" fmla="*/ 1040964 h 1154859"/>
              <a:gd name="connsiteX197" fmla="*/ 6534992 w 13558941"/>
              <a:gd name="connsiteY197" fmla="*/ 1045174 h 1154859"/>
              <a:gd name="connsiteX198" fmla="*/ 6533200 w 13558941"/>
              <a:gd name="connsiteY198" fmla="*/ 1031942 h 1154859"/>
              <a:gd name="connsiteX199" fmla="*/ 6755778 w 13558941"/>
              <a:gd name="connsiteY199" fmla="*/ 736611 h 1154859"/>
              <a:gd name="connsiteX200" fmla="*/ 6755061 w 13558941"/>
              <a:gd name="connsiteY200" fmla="*/ 729193 h 1154859"/>
              <a:gd name="connsiteX201" fmla="*/ 6736424 w 13558941"/>
              <a:gd name="connsiteY201" fmla="*/ 729193 h 1154859"/>
              <a:gd name="connsiteX202" fmla="*/ 6718503 w 13558941"/>
              <a:gd name="connsiteY202" fmla="*/ 726987 h 1154859"/>
              <a:gd name="connsiteX203" fmla="*/ 6713485 w 13558941"/>
              <a:gd name="connsiteY203" fmla="*/ 723779 h 1154859"/>
              <a:gd name="connsiteX204" fmla="*/ 6718144 w 13558941"/>
              <a:gd name="connsiteY204" fmla="*/ 718165 h 1154859"/>
              <a:gd name="connsiteX205" fmla="*/ 6741442 w 13558941"/>
              <a:gd name="connsiteY205" fmla="*/ 714156 h 1154859"/>
              <a:gd name="connsiteX206" fmla="*/ 6753628 w 13558941"/>
              <a:gd name="connsiteY206" fmla="*/ 710547 h 1154859"/>
              <a:gd name="connsiteX207" fmla="*/ 6752911 w 13558941"/>
              <a:gd name="connsiteY207" fmla="*/ 702126 h 1154859"/>
              <a:gd name="connsiteX208" fmla="*/ 6529974 w 13558941"/>
              <a:gd name="connsiteY208" fmla="*/ 387548 h 1154859"/>
              <a:gd name="connsiteX209" fmla="*/ 6542519 w 13558941"/>
              <a:gd name="connsiteY209" fmla="*/ 382134 h 1154859"/>
              <a:gd name="connsiteX210" fmla="*/ 6781226 w 13558941"/>
              <a:gd name="connsiteY210" fmla="*/ 698517 h 1154859"/>
              <a:gd name="connsiteX211" fmla="*/ 6786244 w 13558941"/>
              <a:gd name="connsiteY211" fmla="*/ 701324 h 1154859"/>
              <a:gd name="connsiteX212" fmla="*/ 6802731 w 13558941"/>
              <a:gd name="connsiteY212" fmla="*/ 702126 h 1154859"/>
              <a:gd name="connsiteX213" fmla="*/ 6811692 w 13558941"/>
              <a:gd name="connsiteY213" fmla="*/ 702126 h 1154859"/>
              <a:gd name="connsiteX214" fmla="*/ 6779792 w 13558941"/>
              <a:gd name="connsiteY214" fmla="*/ 105650 h 1154859"/>
              <a:gd name="connsiteX215" fmla="*/ 6265819 w 13558941"/>
              <a:gd name="connsiteY215" fmla="*/ 105650 h 1154859"/>
              <a:gd name="connsiteX216" fmla="*/ 6259726 w 13558941"/>
              <a:gd name="connsiteY216" fmla="*/ 189457 h 1154859"/>
              <a:gd name="connsiteX217" fmla="*/ 6317431 w 13558941"/>
              <a:gd name="connsiteY217" fmla="*/ 213717 h 1154859"/>
              <a:gd name="connsiteX218" fmla="*/ 6371194 w 13558941"/>
              <a:gd name="connsiteY218" fmla="*/ 202289 h 1154859"/>
              <a:gd name="connsiteX219" fmla="*/ 6433559 w 13558941"/>
              <a:gd name="connsiteY219" fmla="*/ 189057 h 1154859"/>
              <a:gd name="connsiteX220" fmla="*/ 6443953 w 13558941"/>
              <a:gd name="connsiteY220" fmla="*/ 209507 h 1154859"/>
              <a:gd name="connsiteX221" fmla="*/ 6485888 w 13558941"/>
              <a:gd name="connsiteY221" fmla="*/ 211713 h 1154859"/>
              <a:gd name="connsiteX222" fmla="*/ 6505960 w 13558941"/>
              <a:gd name="connsiteY222" fmla="*/ 228153 h 1154859"/>
              <a:gd name="connsiteX223" fmla="*/ 6519580 w 13558941"/>
              <a:gd name="connsiteY223" fmla="*/ 256022 h 1154859"/>
              <a:gd name="connsiteX224" fmla="*/ 6501300 w 13558941"/>
              <a:gd name="connsiteY224" fmla="*/ 273666 h 1154859"/>
              <a:gd name="connsiteX225" fmla="*/ 6480154 w 13558941"/>
              <a:gd name="connsiteY225" fmla="*/ 292713 h 1154859"/>
              <a:gd name="connsiteX226" fmla="*/ 6433201 w 13558941"/>
              <a:gd name="connsiteY226" fmla="*/ 303540 h 1154859"/>
              <a:gd name="connsiteX227" fmla="*/ 6429975 w 13558941"/>
              <a:gd name="connsiteY227" fmla="*/ 334015 h 1154859"/>
              <a:gd name="connsiteX228" fmla="*/ 6376212 w 13558941"/>
              <a:gd name="connsiteY228" fmla="*/ 328802 h 1154859"/>
              <a:gd name="connsiteX229" fmla="*/ 6318865 w 13558941"/>
              <a:gd name="connsiteY229" fmla="*/ 344842 h 1154859"/>
              <a:gd name="connsiteX230" fmla="*/ 6280872 w 13558941"/>
              <a:gd name="connsiteY230" fmla="*/ 355669 h 1154859"/>
              <a:gd name="connsiteX231" fmla="*/ 6259367 w 13558941"/>
              <a:gd name="connsiteY231" fmla="*/ 344842 h 1154859"/>
              <a:gd name="connsiteX232" fmla="*/ 6240013 w 13558941"/>
              <a:gd name="connsiteY232" fmla="*/ 334216 h 1154859"/>
              <a:gd name="connsiteX233" fmla="*/ 6195927 w 13558941"/>
              <a:gd name="connsiteY233" fmla="*/ 348852 h 1154859"/>
              <a:gd name="connsiteX234" fmla="*/ 6145748 w 13558941"/>
              <a:gd name="connsiteY234" fmla="*/ 332010 h 1154859"/>
              <a:gd name="connsiteX235" fmla="*/ 6094136 w 13558941"/>
              <a:gd name="connsiteY235" fmla="*/ 318176 h 1154859"/>
              <a:gd name="connsiteX236" fmla="*/ 6083742 w 13558941"/>
              <a:gd name="connsiteY236" fmla="*/ 293515 h 1154859"/>
              <a:gd name="connsiteX237" fmla="*/ 6049333 w 13558941"/>
              <a:gd name="connsiteY237" fmla="*/ 286097 h 1154859"/>
              <a:gd name="connsiteX238" fmla="*/ 6019584 w 13558941"/>
              <a:gd name="connsiteY238" fmla="*/ 253215 h 1154859"/>
              <a:gd name="connsiteX239" fmla="*/ 6023527 w 13558941"/>
              <a:gd name="connsiteY239" fmla="*/ 228955 h 1154859"/>
              <a:gd name="connsiteX240" fmla="*/ 6055785 w 13558941"/>
              <a:gd name="connsiteY240" fmla="*/ 202089 h 1154859"/>
              <a:gd name="connsiteX241" fmla="*/ 6106680 w 13558941"/>
              <a:gd name="connsiteY241" fmla="*/ 203893 h 1154859"/>
              <a:gd name="connsiteX242" fmla="*/ 6141447 w 13558941"/>
              <a:gd name="connsiteY242" fmla="*/ 192666 h 1154859"/>
              <a:gd name="connsiteX243" fmla="*/ 6203454 w 13558941"/>
              <a:gd name="connsiteY243" fmla="*/ 196675 h 1154859"/>
              <a:gd name="connsiteX244" fmla="*/ 6237862 w 13558941"/>
              <a:gd name="connsiteY244" fmla="*/ 156977 h 1154859"/>
              <a:gd name="connsiteX245" fmla="*/ 6237145 w 13558941"/>
              <a:gd name="connsiteY245" fmla="*/ 105650 h 1154859"/>
              <a:gd name="connsiteX246" fmla="*/ 5778368 w 13558941"/>
              <a:gd name="connsiteY246" fmla="*/ 105650 h 1154859"/>
              <a:gd name="connsiteX247" fmla="*/ 5772275 w 13558941"/>
              <a:gd name="connsiteY247" fmla="*/ 132717 h 1154859"/>
              <a:gd name="connsiteX248" fmla="*/ 5777293 w 13558941"/>
              <a:gd name="connsiteY248" fmla="*/ 166400 h 1154859"/>
              <a:gd name="connsiteX249" fmla="*/ 5801665 w 13558941"/>
              <a:gd name="connsiteY249" fmla="*/ 197878 h 1154859"/>
              <a:gd name="connsiteX250" fmla="*/ 5838224 w 13558941"/>
              <a:gd name="connsiteY250" fmla="*/ 181037 h 1154859"/>
              <a:gd name="connsiteX251" fmla="*/ 5867615 w 13558941"/>
              <a:gd name="connsiteY251" fmla="*/ 179633 h 1154859"/>
              <a:gd name="connsiteX252" fmla="*/ 5897363 w 13558941"/>
              <a:gd name="connsiteY252" fmla="*/ 182841 h 1154859"/>
              <a:gd name="connsiteX253" fmla="*/ 5908833 w 13558941"/>
              <a:gd name="connsiteY253" fmla="*/ 211111 h 1154859"/>
              <a:gd name="connsiteX254" fmla="*/ 5883743 w 13558941"/>
              <a:gd name="connsiteY254" fmla="*/ 216524 h 1154859"/>
              <a:gd name="connsiteX255" fmla="*/ 5880159 w 13558941"/>
              <a:gd name="connsiteY255" fmla="*/ 236574 h 1154859"/>
              <a:gd name="connsiteX256" fmla="*/ 5850410 w 13558941"/>
              <a:gd name="connsiteY256" fmla="*/ 248002 h 1154859"/>
              <a:gd name="connsiteX257" fmla="*/ 5884102 w 13558941"/>
              <a:gd name="connsiteY257" fmla="*/ 249205 h 1154859"/>
              <a:gd name="connsiteX258" fmla="*/ 5903815 w 13558941"/>
              <a:gd name="connsiteY258" fmla="*/ 248002 h 1154859"/>
              <a:gd name="connsiteX259" fmla="*/ 5907758 w 13558941"/>
              <a:gd name="connsiteY259" fmla="*/ 274668 h 1154859"/>
              <a:gd name="connsiteX260" fmla="*/ 5886969 w 13558941"/>
              <a:gd name="connsiteY260" fmla="*/ 310357 h 1154859"/>
              <a:gd name="connsiteX261" fmla="*/ 5846826 w 13558941"/>
              <a:gd name="connsiteY261" fmla="*/ 318978 h 1154859"/>
              <a:gd name="connsiteX262" fmla="*/ 5805250 w 13558941"/>
              <a:gd name="connsiteY262" fmla="*/ 313765 h 1154859"/>
              <a:gd name="connsiteX263" fmla="*/ 5773709 w 13558941"/>
              <a:gd name="connsiteY263" fmla="*/ 321584 h 1154859"/>
              <a:gd name="connsiteX264" fmla="*/ 5722813 w 13558941"/>
              <a:gd name="connsiteY264" fmla="*/ 296923 h 1154859"/>
              <a:gd name="connsiteX265" fmla="*/ 5680520 w 13558941"/>
              <a:gd name="connsiteY265" fmla="*/ 289505 h 1154859"/>
              <a:gd name="connsiteX266" fmla="*/ 5650771 w 13558941"/>
              <a:gd name="connsiteY266" fmla="*/ 296923 h 1154859"/>
              <a:gd name="connsiteX267" fmla="*/ 5646828 w 13558941"/>
              <a:gd name="connsiteY267" fmla="*/ 269856 h 1154859"/>
              <a:gd name="connsiteX268" fmla="*/ 5616721 w 13558941"/>
              <a:gd name="connsiteY268" fmla="*/ 259230 h 1154859"/>
              <a:gd name="connsiteX269" fmla="*/ 5586972 w 13558941"/>
              <a:gd name="connsiteY269" fmla="*/ 255421 h 1154859"/>
              <a:gd name="connsiteX270" fmla="*/ 5573711 w 13558941"/>
              <a:gd name="connsiteY270" fmla="*/ 244594 h 1154859"/>
              <a:gd name="connsiteX271" fmla="*/ 5582671 w 13558941"/>
              <a:gd name="connsiteY271" fmla="*/ 214520 h 1154859"/>
              <a:gd name="connsiteX272" fmla="*/ 5591273 w 13558941"/>
              <a:gd name="connsiteY272" fmla="*/ 196675 h 1154859"/>
              <a:gd name="connsiteX273" fmla="*/ 5631775 w 13558941"/>
              <a:gd name="connsiteY273" fmla="*/ 193868 h 1154859"/>
              <a:gd name="connsiteX274" fmla="*/ 5667258 w 13558941"/>
              <a:gd name="connsiteY274" fmla="*/ 180636 h 1154859"/>
              <a:gd name="connsiteX275" fmla="*/ 5682312 w 13558941"/>
              <a:gd name="connsiteY275" fmla="*/ 183844 h 1154859"/>
              <a:gd name="connsiteX276" fmla="*/ 5722096 w 13558941"/>
              <a:gd name="connsiteY276" fmla="*/ 176024 h 1154859"/>
              <a:gd name="connsiteX277" fmla="*/ 5759013 w 13558941"/>
              <a:gd name="connsiteY277" fmla="*/ 153368 h 1154859"/>
              <a:gd name="connsiteX278" fmla="*/ 5757221 w 13558941"/>
              <a:gd name="connsiteY278" fmla="*/ 105650 h 1154859"/>
              <a:gd name="connsiteX279" fmla="*/ 5238230 w 13558941"/>
              <a:gd name="connsiteY279" fmla="*/ 105650 h 1154859"/>
              <a:gd name="connsiteX280" fmla="*/ 5231420 w 13558941"/>
              <a:gd name="connsiteY280" fmla="*/ 209507 h 1154859"/>
              <a:gd name="connsiteX281" fmla="*/ 5231420 w 13558941"/>
              <a:gd name="connsiteY281" fmla="*/ 209707 h 1154859"/>
              <a:gd name="connsiteX282" fmla="*/ 5231777 w 13558941"/>
              <a:gd name="connsiteY282" fmla="*/ 209707 h 1154859"/>
              <a:gd name="connsiteX283" fmla="*/ 5231777 w 13558941"/>
              <a:gd name="connsiteY283" fmla="*/ 209907 h 1154859"/>
              <a:gd name="connsiteX284" fmla="*/ 5231777 w 13558941"/>
              <a:gd name="connsiteY284" fmla="*/ 210108 h 1154859"/>
              <a:gd name="connsiteX285" fmla="*/ 5231777 w 13558941"/>
              <a:gd name="connsiteY285" fmla="*/ 210308 h 1154859"/>
              <a:gd name="connsiteX286" fmla="*/ 5231777 w 13558941"/>
              <a:gd name="connsiteY286" fmla="*/ 210508 h 1154859"/>
              <a:gd name="connsiteX287" fmla="*/ 5231777 w 13558941"/>
              <a:gd name="connsiteY287" fmla="*/ 210708 h 1154859"/>
              <a:gd name="connsiteX288" fmla="*/ 5231420 w 13558941"/>
              <a:gd name="connsiteY288" fmla="*/ 210907 h 1154859"/>
              <a:gd name="connsiteX289" fmla="*/ 5231420 w 13558941"/>
              <a:gd name="connsiteY289" fmla="*/ 211107 h 1154859"/>
              <a:gd name="connsiteX290" fmla="*/ 5229986 w 13558941"/>
              <a:gd name="connsiteY290" fmla="*/ 229954 h 1154859"/>
              <a:gd name="connsiteX291" fmla="*/ 5230344 w 13558941"/>
              <a:gd name="connsiteY291" fmla="*/ 230153 h 1154859"/>
              <a:gd name="connsiteX292" fmla="*/ 5230344 w 13558941"/>
              <a:gd name="connsiteY292" fmla="*/ 230353 h 1154859"/>
              <a:gd name="connsiteX293" fmla="*/ 5230344 w 13558941"/>
              <a:gd name="connsiteY293" fmla="*/ 230554 h 1154859"/>
              <a:gd name="connsiteX294" fmla="*/ 5230344 w 13558941"/>
              <a:gd name="connsiteY294" fmla="*/ 230753 h 1154859"/>
              <a:gd name="connsiteX295" fmla="*/ 5230344 w 13558941"/>
              <a:gd name="connsiteY295" fmla="*/ 230953 h 1154859"/>
              <a:gd name="connsiteX296" fmla="*/ 5229986 w 13558941"/>
              <a:gd name="connsiteY296" fmla="*/ 230953 h 1154859"/>
              <a:gd name="connsiteX297" fmla="*/ 5224251 w 13558941"/>
              <a:gd name="connsiteY297" fmla="*/ 326188 h 1154859"/>
              <a:gd name="connsiteX298" fmla="*/ 5224251 w 13558941"/>
              <a:gd name="connsiteY298" fmla="*/ 326388 h 1154859"/>
              <a:gd name="connsiteX299" fmla="*/ 5224609 w 13558941"/>
              <a:gd name="connsiteY299" fmla="*/ 326589 h 1154859"/>
              <a:gd name="connsiteX300" fmla="*/ 5224609 w 13558941"/>
              <a:gd name="connsiteY300" fmla="*/ 326788 h 1154859"/>
              <a:gd name="connsiteX301" fmla="*/ 5224967 w 13558941"/>
              <a:gd name="connsiteY301" fmla="*/ 326988 h 1154859"/>
              <a:gd name="connsiteX302" fmla="*/ 5224967 w 13558941"/>
              <a:gd name="connsiteY302" fmla="*/ 327188 h 1154859"/>
              <a:gd name="connsiteX303" fmla="*/ 5224609 w 13558941"/>
              <a:gd name="connsiteY303" fmla="*/ 327188 h 1154859"/>
              <a:gd name="connsiteX304" fmla="*/ 5224609 w 13558941"/>
              <a:gd name="connsiteY304" fmla="*/ 327388 h 1154859"/>
              <a:gd name="connsiteX305" fmla="*/ 5224251 w 13558941"/>
              <a:gd name="connsiteY305" fmla="*/ 327587 h 1154859"/>
              <a:gd name="connsiteX306" fmla="*/ 5223894 w 13558941"/>
              <a:gd name="connsiteY306" fmla="*/ 327587 h 1154859"/>
              <a:gd name="connsiteX307" fmla="*/ 5223177 w 13558941"/>
              <a:gd name="connsiteY307" fmla="*/ 344028 h 1154859"/>
              <a:gd name="connsiteX308" fmla="*/ 5223177 w 13558941"/>
              <a:gd name="connsiteY308" fmla="*/ 344228 h 1154859"/>
              <a:gd name="connsiteX309" fmla="*/ 5223535 w 13558941"/>
              <a:gd name="connsiteY309" fmla="*/ 344228 h 1154859"/>
              <a:gd name="connsiteX310" fmla="*/ 5223535 w 13558941"/>
              <a:gd name="connsiteY310" fmla="*/ 344427 h 1154859"/>
              <a:gd name="connsiteX311" fmla="*/ 5223535 w 13558941"/>
              <a:gd name="connsiteY311" fmla="*/ 344627 h 1154859"/>
              <a:gd name="connsiteX312" fmla="*/ 5223535 w 13558941"/>
              <a:gd name="connsiteY312" fmla="*/ 344828 h 1154859"/>
              <a:gd name="connsiteX313" fmla="*/ 5223535 w 13558941"/>
              <a:gd name="connsiteY313" fmla="*/ 345027 h 1154859"/>
              <a:gd name="connsiteX314" fmla="*/ 5223535 w 13558941"/>
              <a:gd name="connsiteY314" fmla="*/ 345227 h 1154859"/>
              <a:gd name="connsiteX315" fmla="*/ 5223177 w 13558941"/>
              <a:gd name="connsiteY315" fmla="*/ 345427 h 1154859"/>
              <a:gd name="connsiteX316" fmla="*/ 5223177 w 13558941"/>
              <a:gd name="connsiteY316" fmla="*/ 345627 h 1154859"/>
              <a:gd name="connsiteX317" fmla="*/ 5219593 w 13558941"/>
              <a:gd name="connsiteY317" fmla="*/ 396152 h 1154859"/>
              <a:gd name="connsiteX318" fmla="*/ 5219593 w 13558941"/>
              <a:gd name="connsiteY318" fmla="*/ 396352 h 1154859"/>
              <a:gd name="connsiteX319" fmla="*/ 5219593 w 13558941"/>
              <a:gd name="connsiteY319" fmla="*/ 396551 h 1154859"/>
              <a:gd name="connsiteX320" fmla="*/ 5217442 w 13558941"/>
              <a:gd name="connsiteY320" fmla="*/ 428230 h 1154859"/>
              <a:gd name="connsiteX321" fmla="*/ 5217800 w 13558941"/>
              <a:gd name="connsiteY321" fmla="*/ 428230 h 1154859"/>
              <a:gd name="connsiteX322" fmla="*/ 5218158 w 13558941"/>
              <a:gd name="connsiteY322" fmla="*/ 428430 h 1154859"/>
              <a:gd name="connsiteX323" fmla="*/ 5218515 w 13558941"/>
              <a:gd name="connsiteY323" fmla="*/ 428630 h 1154859"/>
              <a:gd name="connsiteX324" fmla="*/ 5218873 w 13558941"/>
              <a:gd name="connsiteY324" fmla="*/ 428829 h 1154859"/>
              <a:gd name="connsiteX325" fmla="*/ 5218873 w 13558941"/>
              <a:gd name="connsiteY325" fmla="*/ 429030 h 1154859"/>
              <a:gd name="connsiteX326" fmla="*/ 5218873 w 13558941"/>
              <a:gd name="connsiteY326" fmla="*/ 429230 h 1154859"/>
              <a:gd name="connsiteX327" fmla="*/ 5218873 w 13558941"/>
              <a:gd name="connsiteY327" fmla="*/ 429429 h 1154859"/>
              <a:gd name="connsiteX328" fmla="*/ 5218515 w 13558941"/>
              <a:gd name="connsiteY328" fmla="*/ 429629 h 1154859"/>
              <a:gd name="connsiteX329" fmla="*/ 5218158 w 13558941"/>
              <a:gd name="connsiteY329" fmla="*/ 429829 h 1154859"/>
              <a:gd name="connsiteX330" fmla="*/ 5217800 w 13558941"/>
              <a:gd name="connsiteY330" fmla="*/ 430029 h 1154859"/>
              <a:gd name="connsiteX331" fmla="*/ 5217442 w 13558941"/>
              <a:gd name="connsiteY331" fmla="*/ 430029 h 1154859"/>
              <a:gd name="connsiteX332" fmla="*/ 5217084 w 13558941"/>
              <a:gd name="connsiteY332" fmla="*/ 438450 h 1154859"/>
              <a:gd name="connsiteX333" fmla="*/ 5471204 w 13558941"/>
              <a:gd name="connsiteY333" fmla="*/ 574787 h 1154859"/>
              <a:gd name="connsiteX334" fmla="*/ 5535003 w 13558941"/>
              <a:gd name="connsiteY334" fmla="*/ 574588 h 1154859"/>
              <a:gd name="connsiteX335" fmla="*/ 5535719 w 13558941"/>
              <a:gd name="connsiteY335" fmla="*/ 576192 h 1154859"/>
              <a:gd name="connsiteX336" fmla="*/ 5535003 w 13558941"/>
              <a:gd name="connsiteY336" fmla="*/ 576192 h 1154859"/>
              <a:gd name="connsiteX337" fmla="*/ 5455792 w 13558941"/>
              <a:gd name="connsiteY337" fmla="*/ 586016 h 1154859"/>
              <a:gd name="connsiteX338" fmla="*/ 5210991 w 13558941"/>
              <a:gd name="connsiteY338" fmla="*/ 613885 h 1154859"/>
              <a:gd name="connsiteX339" fmla="*/ 5205615 w 13558941"/>
              <a:gd name="connsiteY339" fmla="*/ 613885 h 1154859"/>
              <a:gd name="connsiteX340" fmla="*/ 5198805 w 13558941"/>
              <a:gd name="connsiteY340" fmla="*/ 637744 h 1154859"/>
              <a:gd name="connsiteX341" fmla="*/ 5284826 w 13558941"/>
              <a:gd name="connsiteY341" fmla="*/ 637543 h 1154859"/>
              <a:gd name="connsiteX342" fmla="*/ 5324252 w 13558941"/>
              <a:gd name="connsiteY342" fmla="*/ 637543 h 1154859"/>
              <a:gd name="connsiteX343" fmla="*/ 5324610 w 13558941"/>
              <a:gd name="connsiteY343" fmla="*/ 637543 h 1154859"/>
              <a:gd name="connsiteX344" fmla="*/ 5324967 w 13558941"/>
              <a:gd name="connsiteY344" fmla="*/ 639348 h 1154859"/>
              <a:gd name="connsiteX345" fmla="*/ 5290559 w 13558941"/>
              <a:gd name="connsiteY345" fmla="*/ 643558 h 1154859"/>
              <a:gd name="connsiteX346" fmla="*/ 5194503 w 13558941"/>
              <a:gd name="connsiteY346" fmla="*/ 654385 h 1154859"/>
              <a:gd name="connsiteX347" fmla="*/ 5169055 w 13558941"/>
              <a:gd name="connsiteY347" fmla="*/ 745811 h 1154859"/>
              <a:gd name="connsiteX348" fmla="*/ 5165829 w 13558941"/>
              <a:gd name="connsiteY348" fmla="*/ 745811 h 1154859"/>
              <a:gd name="connsiteX349" fmla="*/ 5136080 w 13558941"/>
              <a:gd name="connsiteY349" fmla="*/ 654786 h 1154859"/>
              <a:gd name="connsiteX350" fmla="*/ 5041457 w 13558941"/>
              <a:gd name="connsiteY350" fmla="*/ 645162 h 1154859"/>
              <a:gd name="connsiteX351" fmla="*/ 5007049 w 13558941"/>
              <a:gd name="connsiteY351" fmla="*/ 639949 h 1154859"/>
              <a:gd name="connsiteX352" fmla="*/ 5007407 w 13558941"/>
              <a:gd name="connsiteY352" fmla="*/ 638145 h 1154859"/>
              <a:gd name="connsiteX353" fmla="*/ 5130703 w 13558941"/>
              <a:gd name="connsiteY353" fmla="*/ 637944 h 1154859"/>
              <a:gd name="connsiteX354" fmla="*/ 5122818 w 13558941"/>
              <a:gd name="connsiteY354" fmla="*/ 614686 h 1154859"/>
              <a:gd name="connsiteX355" fmla="*/ 5121385 w 13558941"/>
              <a:gd name="connsiteY355" fmla="*/ 614686 h 1154859"/>
              <a:gd name="connsiteX356" fmla="*/ 5121027 w 13558941"/>
              <a:gd name="connsiteY356" fmla="*/ 614487 h 1154859"/>
              <a:gd name="connsiteX357" fmla="*/ 5120669 w 13558941"/>
              <a:gd name="connsiteY357" fmla="*/ 614487 h 1154859"/>
              <a:gd name="connsiteX358" fmla="*/ 5120669 w 13558941"/>
              <a:gd name="connsiteY358" fmla="*/ 614286 h 1154859"/>
              <a:gd name="connsiteX359" fmla="*/ 5120311 w 13558941"/>
              <a:gd name="connsiteY359" fmla="*/ 614286 h 1154859"/>
              <a:gd name="connsiteX360" fmla="*/ 5120311 w 13558941"/>
              <a:gd name="connsiteY360" fmla="*/ 614085 h 1154859"/>
              <a:gd name="connsiteX361" fmla="*/ 5119954 w 13558941"/>
              <a:gd name="connsiteY361" fmla="*/ 613886 h 1154859"/>
              <a:gd name="connsiteX362" fmla="*/ 5116010 w 13558941"/>
              <a:gd name="connsiteY362" fmla="*/ 613886 h 1154859"/>
              <a:gd name="connsiteX363" fmla="*/ 5115653 w 13558941"/>
              <a:gd name="connsiteY363" fmla="*/ 613886 h 1154859"/>
              <a:gd name="connsiteX364" fmla="*/ 4883397 w 13558941"/>
              <a:gd name="connsiteY364" fmla="*/ 589826 h 1154859"/>
              <a:gd name="connsiteX365" fmla="*/ 4803828 w 13558941"/>
              <a:gd name="connsiteY365" fmla="*/ 577596 h 1154859"/>
              <a:gd name="connsiteX366" fmla="*/ 4804185 w 13558941"/>
              <a:gd name="connsiteY366" fmla="*/ 575992 h 1154859"/>
              <a:gd name="connsiteX367" fmla="*/ 4865475 w 13558941"/>
              <a:gd name="connsiteY367" fmla="*/ 575793 h 1154859"/>
              <a:gd name="connsiteX368" fmla="*/ 4746480 w 13558941"/>
              <a:gd name="connsiteY368" fmla="*/ 468728 h 1154859"/>
              <a:gd name="connsiteX369" fmla="*/ 4739670 w 13558941"/>
              <a:gd name="connsiteY369" fmla="*/ 493790 h 1154859"/>
              <a:gd name="connsiteX370" fmla="*/ 4737878 w 13558941"/>
              <a:gd name="connsiteY370" fmla="*/ 493790 h 1154859"/>
              <a:gd name="connsiteX371" fmla="*/ 4726050 w 13558941"/>
              <a:gd name="connsiteY371" fmla="*/ 457700 h 1154859"/>
              <a:gd name="connsiteX372" fmla="*/ 4676230 w 13558941"/>
              <a:gd name="connsiteY372" fmla="*/ 434844 h 1154859"/>
              <a:gd name="connsiteX373" fmla="*/ 4662968 w 13558941"/>
              <a:gd name="connsiteY373" fmla="*/ 433440 h 1154859"/>
              <a:gd name="connsiteX374" fmla="*/ 4642538 w 13558941"/>
              <a:gd name="connsiteY374" fmla="*/ 430433 h 1154859"/>
              <a:gd name="connsiteX375" fmla="*/ 4642538 w 13558941"/>
              <a:gd name="connsiteY375" fmla="*/ 429230 h 1154859"/>
              <a:gd name="connsiteX376" fmla="*/ 4662610 w 13558941"/>
              <a:gd name="connsiteY376" fmla="*/ 429230 h 1154859"/>
              <a:gd name="connsiteX377" fmla="*/ 4581248 w 13558941"/>
              <a:gd name="connsiteY377" fmla="*/ 401562 h 1154859"/>
              <a:gd name="connsiteX378" fmla="*/ 4568345 w 13558941"/>
              <a:gd name="connsiteY378" fmla="*/ 400158 h 1154859"/>
              <a:gd name="connsiteX379" fmla="*/ 4520317 w 13558941"/>
              <a:gd name="connsiteY379" fmla="*/ 392940 h 1154859"/>
              <a:gd name="connsiteX380" fmla="*/ 4520675 w 13558941"/>
              <a:gd name="connsiteY380" fmla="*/ 391938 h 1154859"/>
              <a:gd name="connsiteX381" fmla="*/ 4548990 w 13558941"/>
              <a:gd name="connsiteY381" fmla="*/ 391938 h 1154859"/>
              <a:gd name="connsiteX382" fmla="*/ 4548632 w 13558941"/>
              <a:gd name="connsiteY382" fmla="*/ 391738 h 1154859"/>
              <a:gd name="connsiteX383" fmla="*/ 4548274 w 13558941"/>
              <a:gd name="connsiteY383" fmla="*/ 391738 h 1154859"/>
              <a:gd name="connsiteX384" fmla="*/ 4417810 w 13558941"/>
              <a:gd name="connsiteY384" fmla="*/ 302918 h 1154859"/>
              <a:gd name="connsiteX385" fmla="*/ 4414584 w 13558941"/>
              <a:gd name="connsiteY385" fmla="*/ 314547 h 1154859"/>
              <a:gd name="connsiteX386" fmla="*/ 4413509 w 13558941"/>
              <a:gd name="connsiteY386" fmla="*/ 314547 h 1154859"/>
              <a:gd name="connsiteX387" fmla="*/ 4408492 w 13558941"/>
              <a:gd name="connsiteY387" fmla="*/ 298909 h 1154859"/>
              <a:gd name="connsiteX388" fmla="*/ 4368349 w 13558941"/>
              <a:gd name="connsiteY388" fmla="*/ 282468 h 1154859"/>
              <a:gd name="connsiteX389" fmla="*/ 4364764 w 13558941"/>
              <a:gd name="connsiteY389" fmla="*/ 281867 h 1154859"/>
              <a:gd name="connsiteX390" fmla="*/ 4364764 w 13558941"/>
              <a:gd name="connsiteY390" fmla="*/ 281465 h 1154859"/>
              <a:gd name="connsiteX391" fmla="*/ 4365481 w 13558941"/>
              <a:gd name="connsiteY391" fmla="*/ 281465 h 1154859"/>
              <a:gd name="connsiteX392" fmla="*/ 4320320 w 13558941"/>
              <a:gd name="connsiteY392" fmla="*/ 265426 h 1154859"/>
              <a:gd name="connsiteX393" fmla="*/ 4318525 w 13558941"/>
              <a:gd name="connsiteY393" fmla="*/ 265035 h 1154859"/>
              <a:gd name="connsiteX394" fmla="*/ 4312432 w 13558941"/>
              <a:gd name="connsiteY394" fmla="*/ 262829 h 1154859"/>
              <a:gd name="connsiteX395" fmla="*/ 4305264 w 13558941"/>
              <a:gd name="connsiteY395" fmla="*/ 262829 h 1154859"/>
              <a:gd name="connsiteX396" fmla="*/ 4318525 w 13558941"/>
              <a:gd name="connsiteY396" fmla="*/ 265035 h 1154859"/>
              <a:gd name="connsiteX397" fmla="*/ 4302038 w 13558941"/>
              <a:gd name="connsiteY397" fmla="*/ 262629 h 1154859"/>
              <a:gd name="connsiteX398" fmla="*/ 4302038 w 13558941"/>
              <a:gd name="connsiteY398" fmla="*/ 262227 h 1154859"/>
              <a:gd name="connsiteX399" fmla="*/ 4312074 w 13558941"/>
              <a:gd name="connsiteY399" fmla="*/ 262227 h 1154859"/>
              <a:gd name="connsiteX400" fmla="*/ 4312432 w 13558941"/>
              <a:gd name="connsiteY400" fmla="*/ 262027 h 1154859"/>
              <a:gd name="connsiteX401" fmla="*/ 4313148 w 13558941"/>
              <a:gd name="connsiteY401" fmla="*/ 262227 h 1154859"/>
              <a:gd name="connsiteX402" fmla="*/ 4319600 w 13558941"/>
              <a:gd name="connsiteY402" fmla="*/ 262227 h 1154859"/>
              <a:gd name="connsiteX403" fmla="*/ 4315657 w 13558941"/>
              <a:gd name="connsiteY403" fmla="*/ 256413 h 1154859"/>
              <a:gd name="connsiteX404" fmla="*/ 4319958 w 13558941"/>
              <a:gd name="connsiteY404" fmla="*/ 262227 h 1154859"/>
              <a:gd name="connsiteX405" fmla="*/ 4369062 w 13558941"/>
              <a:gd name="connsiteY405" fmla="*/ 262027 h 1154859"/>
              <a:gd name="connsiteX406" fmla="*/ 4328561 w 13558941"/>
              <a:gd name="connsiteY406" fmla="*/ 225737 h 1154859"/>
              <a:gd name="connsiteX407" fmla="*/ 4369420 w 13558941"/>
              <a:gd name="connsiteY407" fmla="*/ 262027 h 1154859"/>
              <a:gd name="connsiteX408" fmla="*/ 4398811 w 13558941"/>
              <a:gd name="connsiteY408" fmla="*/ 262027 h 1154859"/>
              <a:gd name="connsiteX409" fmla="*/ 4397736 w 13558941"/>
              <a:gd name="connsiteY409" fmla="*/ 249596 h 1154859"/>
              <a:gd name="connsiteX410" fmla="*/ 4397736 w 13558941"/>
              <a:gd name="connsiteY410" fmla="*/ 249395 h 1154859"/>
              <a:gd name="connsiteX411" fmla="*/ 4397736 w 13558941"/>
              <a:gd name="connsiteY411" fmla="*/ 249196 h 1154859"/>
              <a:gd name="connsiteX412" fmla="*/ 4397019 w 13558941"/>
              <a:gd name="connsiteY412" fmla="*/ 235963 h 1154859"/>
              <a:gd name="connsiteX413" fmla="*/ 4397019 w 13558941"/>
              <a:gd name="connsiteY413" fmla="*/ 235763 h 1154859"/>
              <a:gd name="connsiteX414" fmla="*/ 4395944 w 13558941"/>
              <a:gd name="connsiteY414" fmla="*/ 222932 h 1154859"/>
              <a:gd name="connsiteX415" fmla="*/ 4395587 w 13558941"/>
              <a:gd name="connsiteY415" fmla="*/ 217117 h 1154859"/>
              <a:gd name="connsiteX416" fmla="*/ 4395587 w 13558941"/>
              <a:gd name="connsiteY416" fmla="*/ 216918 h 1154859"/>
              <a:gd name="connsiteX417" fmla="*/ 4395229 w 13558941"/>
              <a:gd name="connsiteY417" fmla="*/ 216918 h 1154859"/>
              <a:gd name="connsiteX418" fmla="*/ 4395229 w 13558941"/>
              <a:gd name="connsiteY418" fmla="*/ 216718 h 1154859"/>
              <a:gd name="connsiteX419" fmla="*/ 4395229 w 13558941"/>
              <a:gd name="connsiteY419" fmla="*/ 216519 h 1154859"/>
              <a:gd name="connsiteX420" fmla="*/ 4395587 w 13558941"/>
              <a:gd name="connsiteY420" fmla="*/ 216519 h 1154859"/>
              <a:gd name="connsiteX421" fmla="*/ 4394870 w 13558941"/>
              <a:gd name="connsiteY421" fmla="*/ 206494 h 1154859"/>
              <a:gd name="connsiteX422" fmla="*/ 4350426 w 13558941"/>
              <a:gd name="connsiteY422" fmla="*/ 200479 h 1154859"/>
              <a:gd name="connsiteX423" fmla="*/ 4335372 w 13558941"/>
              <a:gd name="connsiteY423" fmla="*/ 202283 h 1154859"/>
              <a:gd name="connsiteX424" fmla="*/ 4323544 w 13558941"/>
              <a:gd name="connsiteY424" fmla="*/ 203687 h 1154859"/>
              <a:gd name="connsiteX425" fmla="*/ 4346842 w 13558941"/>
              <a:gd name="connsiteY425" fmla="*/ 208699 h 1154859"/>
              <a:gd name="connsiteX426" fmla="*/ 4322469 w 13558941"/>
              <a:gd name="connsiteY426" fmla="*/ 203687 h 1154859"/>
              <a:gd name="connsiteX427" fmla="*/ 4321752 w 13558941"/>
              <a:gd name="connsiteY427" fmla="*/ 203687 h 1154859"/>
              <a:gd name="connsiteX428" fmla="*/ 4319602 w 13558941"/>
              <a:gd name="connsiteY428" fmla="*/ 203086 h 1154859"/>
              <a:gd name="connsiteX429" fmla="*/ 4317810 w 13558941"/>
              <a:gd name="connsiteY429" fmla="*/ 204088 h 1154859"/>
              <a:gd name="connsiteX430" fmla="*/ 4285910 w 13558941"/>
              <a:gd name="connsiteY430" fmla="*/ 207898 h 1154859"/>
              <a:gd name="connsiteX431" fmla="*/ 4285552 w 13558941"/>
              <a:gd name="connsiteY431" fmla="*/ 207898 h 1154859"/>
              <a:gd name="connsiteX432" fmla="*/ 4284836 w 13558941"/>
              <a:gd name="connsiteY432" fmla="*/ 207898 h 1154859"/>
              <a:gd name="connsiteX433" fmla="*/ 4283402 w 13558941"/>
              <a:gd name="connsiteY433" fmla="*/ 212910 h 1154859"/>
              <a:gd name="connsiteX434" fmla="*/ 4300606 w 13558941"/>
              <a:gd name="connsiteY434" fmla="*/ 212709 h 1154859"/>
              <a:gd name="connsiteX435" fmla="*/ 4308850 w 13558941"/>
              <a:gd name="connsiteY435" fmla="*/ 212709 h 1154859"/>
              <a:gd name="connsiteX436" fmla="*/ 4308850 w 13558941"/>
              <a:gd name="connsiteY436" fmla="*/ 213111 h 1154859"/>
              <a:gd name="connsiteX437" fmla="*/ 4302040 w 13558941"/>
              <a:gd name="connsiteY437" fmla="*/ 213912 h 1154859"/>
              <a:gd name="connsiteX438" fmla="*/ 4301682 w 13558941"/>
              <a:gd name="connsiteY438" fmla="*/ 213912 h 1154859"/>
              <a:gd name="connsiteX439" fmla="*/ 4282327 w 13558941"/>
              <a:gd name="connsiteY439" fmla="*/ 216118 h 1154859"/>
              <a:gd name="connsiteX440" fmla="*/ 4279460 w 13558941"/>
              <a:gd name="connsiteY440" fmla="*/ 226143 h 1154859"/>
              <a:gd name="connsiteX441" fmla="*/ 4293797 w 13558941"/>
              <a:gd name="connsiteY441" fmla="*/ 235365 h 1154859"/>
              <a:gd name="connsiteX442" fmla="*/ 4279460 w 13558941"/>
              <a:gd name="connsiteY442" fmla="*/ 226544 h 1154859"/>
              <a:gd name="connsiteX443" fmla="*/ 4277309 w 13558941"/>
              <a:gd name="connsiteY443" fmla="*/ 234764 h 1154859"/>
              <a:gd name="connsiteX444" fmla="*/ 4276592 w 13558941"/>
              <a:gd name="connsiteY444" fmla="*/ 234764 h 1154859"/>
              <a:gd name="connsiteX445" fmla="*/ 4272648 w 13558941"/>
              <a:gd name="connsiteY445" fmla="*/ 222531 h 1154859"/>
              <a:gd name="connsiteX446" fmla="*/ 4255802 w 13558941"/>
              <a:gd name="connsiteY446" fmla="*/ 214912 h 1154859"/>
              <a:gd name="connsiteX447" fmla="*/ 4251501 w 13558941"/>
              <a:gd name="connsiteY447" fmla="*/ 214511 h 1154859"/>
              <a:gd name="connsiteX448" fmla="*/ 4251501 w 13558941"/>
              <a:gd name="connsiteY448" fmla="*/ 214311 h 1154859"/>
              <a:gd name="connsiteX449" fmla="*/ 4244332 w 13558941"/>
              <a:gd name="connsiteY449" fmla="*/ 213308 h 1154859"/>
              <a:gd name="connsiteX450" fmla="*/ 4244690 w 13558941"/>
              <a:gd name="connsiteY450" fmla="*/ 212907 h 1154859"/>
              <a:gd name="connsiteX451" fmla="*/ 4250783 w 13558941"/>
              <a:gd name="connsiteY451" fmla="*/ 212907 h 1154859"/>
              <a:gd name="connsiteX452" fmla="*/ 4224619 w 13558941"/>
              <a:gd name="connsiteY452" fmla="*/ 203885 h 1154859"/>
              <a:gd name="connsiteX453" fmla="*/ 4219601 w 13558941"/>
              <a:gd name="connsiteY453" fmla="*/ 203284 h 1154859"/>
              <a:gd name="connsiteX454" fmla="*/ 4203472 w 13558941"/>
              <a:gd name="connsiteY454" fmla="*/ 200677 h 1154859"/>
              <a:gd name="connsiteX455" fmla="*/ 4203472 w 13558941"/>
              <a:gd name="connsiteY455" fmla="*/ 200478 h 1154859"/>
              <a:gd name="connsiteX456" fmla="*/ 4213508 w 13558941"/>
              <a:gd name="connsiteY456" fmla="*/ 200478 h 1154859"/>
              <a:gd name="connsiteX457" fmla="*/ 4212791 w 13558941"/>
              <a:gd name="connsiteY457" fmla="*/ 200278 h 1154859"/>
              <a:gd name="connsiteX458" fmla="*/ 4195228 w 13558941"/>
              <a:gd name="connsiteY458" fmla="*/ 184840 h 1154859"/>
              <a:gd name="connsiteX459" fmla="*/ 4213149 w 13558941"/>
              <a:gd name="connsiteY459" fmla="*/ 200078 h 1154859"/>
              <a:gd name="connsiteX460" fmla="*/ 4214224 w 13558941"/>
              <a:gd name="connsiteY460" fmla="*/ 200479 h 1154859"/>
              <a:gd name="connsiteX461" fmla="*/ 4250783 w 13558941"/>
              <a:gd name="connsiteY461" fmla="*/ 200280 h 1154859"/>
              <a:gd name="connsiteX462" fmla="*/ 4217808 w 13558941"/>
              <a:gd name="connsiteY462" fmla="*/ 181433 h 1154859"/>
              <a:gd name="connsiteX463" fmla="*/ 4251141 w 13558941"/>
              <a:gd name="connsiteY463" fmla="*/ 200079 h 1154859"/>
              <a:gd name="connsiteX464" fmla="*/ 4252216 w 13558941"/>
              <a:gd name="connsiteY464" fmla="*/ 200279 h 1154859"/>
              <a:gd name="connsiteX465" fmla="*/ 4266911 w 13558941"/>
              <a:gd name="connsiteY465" fmla="*/ 200279 h 1154859"/>
              <a:gd name="connsiteX466" fmla="*/ 4266194 w 13558941"/>
              <a:gd name="connsiteY466" fmla="*/ 192259 h 1154859"/>
              <a:gd name="connsiteX467" fmla="*/ 4266194 w 13558941"/>
              <a:gd name="connsiteY467" fmla="*/ 192059 h 1154859"/>
              <a:gd name="connsiteX468" fmla="*/ 4265836 w 13558941"/>
              <a:gd name="connsiteY468" fmla="*/ 183839 h 1154859"/>
              <a:gd name="connsiteX469" fmla="*/ 4198812 w 13558941"/>
              <a:gd name="connsiteY469" fmla="*/ 160982 h 1154859"/>
              <a:gd name="connsiteX470" fmla="*/ 4265836 w 13558941"/>
              <a:gd name="connsiteY470" fmla="*/ 183438 h 1154859"/>
              <a:gd name="connsiteX471" fmla="*/ 4265836 w 13558941"/>
              <a:gd name="connsiteY471" fmla="*/ 183238 h 1154859"/>
              <a:gd name="connsiteX472" fmla="*/ 4264762 w 13558941"/>
              <a:gd name="connsiteY472" fmla="*/ 170807 h 1154859"/>
              <a:gd name="connsiteX473" fmla="*/ 4264762 w 13558941"/>
              <a:gd name="connsiteY473" fmla="*/ 170608 h 1154859"/>
              <a:gd name="connsiteX474" fmla="*/ 4264404 w 13558941"/>
              <a:gd name="connsiteY474" fmla="*/ 168001 h 1154859"/>
              <a:gd name="connsiteX475" fmla="*/ 4204189 w 13558941"/>
              <a:gd name="connsiteY475" fmla="*/ 156974 h 1154859"/>
              <a:gd name="connsiteX476" fmla="*/ 4203473 w 13558941"/>
              <a:gd name="connsiteY476" fmla="*/ 156974 h 1154859"/>
              <a:gd name="connsiteX477" fmla="*/ 4202039 w 13558941"/>
              <a:gd name="connsiteY477" fmla="*/ 156775 h 1154859"/>
              <a:gd name="connsiteX478" fmla="*/ 4196304 w 13558941"/>
              <a:gd name="connsiteY478" fmla="*/ 156775 h 1154859"/>
              <a:gd name="connsiteX479" fmla="*/ 4195946 w 13558941"/>
              <a:gd name="connsiteY479" fmla="*/ 156775 h 1154859"/>
              <a:gd name="connsiteX480" fmla="*/ 4192004 w 13558941"/>
              <a:gd name="connsiteY480" fmla="*/ 156775 h 1154859"/>
              <a:gd name="connsiteX481" fmla="*/ 4193796 w 13558941"/>
              <a:gd name="connsiteY481" fmla="*/ 157777 h 1154859"/>
              <a:gd name="connsiteX482" fmla="*/ 4194154 w 13558941"/>
              <a:gd name="connsiteY482" fmla="*/ 157777 h 1154859"/>
              <a:gd name="connsiteX483" fmla="*/ 4197379 w 13558941"/>
              <a:gd name="connsiteY483" fmla="*/ 157577 h 1154859"/>
              <a:gd name="connsiteX484" fmla="*/ 4203473 w 13558941"/>
              <a:gd name="connsiteY484" fmla="*/ 156976 h 1154859"/>
              <a:gd name="connsiteX485" fmla="*/ 4197379 w 13558941"/>
              <a:gd name="connsiteY485" fmla="*/ 157778 h 1154859"/>
              <a:gd name="connsiteX486" fmla="*/ 4171932 w 13558941"/>
              <a:gd name="connsiteY486" fmla="*/ 160585 h 1154859"/>
              <a:gd name="connsiteX487" fmla="*/ 4171574 w 13558941"/>
              <a:gd name="connsiteY487" fmla="*/ 160585 h 1154859"/>
              <a:gd name="connsiteX488" fmla="*/ 4170857 w 13558941"/>
              <a:gd name="connsiteY488" fmla="*/ 162991 h 1154859"/>
              <a:gd name="connsiteX489" fmla="*/ 4179817 w 13558941"/>
              <a:gd name="connsiteY489" fmla="*/ 162991 h 1154859"/>
              <a:gd name="connsiteX490" fmla="*/ 4183760 w 13558941"/>
              <a:gd name="connsiteY490" fmla="*/ 162991 h 1154859"/>
              <a:gd name="connsiteX491" fmla="*/ 4183760 w 13558941"/>
              <a:gd name="connsiteY491" fmla="*/ 163192 h 1154859"/>
              <a:gd name="connsiteX492" fmla="*/ 4180176 w 13558941"/>
              <a:gd name="connsiteY492" fmla="*/ 163593 h 1154859"/>
              <a:gd name="connsiteX493" fmla="*/ 4182326 w 13558941"/>
              <a:gd name="connsiteY493" fmla="*/ 163192 h 1154859"/>
              <a:gd name="connsiteX494" fmla="*/ 4179817 w 13558941"/>
              <a:gd name="connsiteY494" fmla="*/ 163192 h 1154859"/>
              <a:gd name="connsiteX495" fmla="*/ 4179460 w 13558941"/>
              <a:gd name="connsiteY495" fmla="*/ 163192 h 1154859"/>
              <a:gd name="connsiteX496" fmla="*/ 4178026 w 13558941"/>
              <a:gd name="connsiteY496" fmla="*/ 163192 h 1154859"/>
              <a:gd name="connsiteX497" fmla="*/ 4178743 w 13558941"/>
              <a:gd name="connsiteY497" fmla="*/ 163593 h 1154859"/>
              <a:gd name="connsiteX498" fmla="*/ 4178385 w 13558941"/>
              <a:gd name="connsiteY498" fmla="*/ 163794 h 1154859"/>
              <a:gd name="connsiteX499" fmla="*/ 4177668 w 13558941"/>
              <a:gd name="connsiteY499" fmla="*/ 163392 h 1154859"/>
              <a:gd name="connsiteX500" fmla="*/ 4176593 w 13558941"/>
              <a:gd name="connsiteY500" fmla="*/ 163993 h 1154859"/>
              <a:gd name="connsiteX501" fmla="*/ 4176236 w 13558941"/>
              <a:gd name="connsiteY501" fmla="*/ 163993 h 1154859"/>
              <a:gd name="connsiteX502" fmla="*/ 4177310 w 13558941"/>
              <a:gd name="connsiteY502" fmla="*/ 163192 h 1154859"/>
              <a:gd name="connsiteX503" fmla="*/ 4174801 w 13558941"/>
              <a:gd name="connsiteY503" fmla="*/ 163192 h 1154859"/>
              <a:gd name="connsiteX504" fmla="*/ 4174801 w 13558941"/>
              <a:gd name="connsiteY504" fmla="*/ 163391 h 1154859"/>
              <a:gd name="connsiteX505" fmla="*/ 4172651 w 13558941"/>
              <a:gd name="connsiteY505" fmla="*/ 164394 h 1154859"/>
              <a:gd name="connsiteX506" fmla="*/ 4174443 w 13558941"/>
              <a:gd name="connsiteY506" fmla="*/ 163191 h 1154859"/>
              <a:gd name="connsiteX507" fmla="*/ 4170859 w 13558941"/>
              <a:gd name="connsiteY507" fmla="*/ 163191 h 1154859"/>
              <a:gd name="connsiteX508" fmla="*/ 4170501 w 13558941"/>
              <a:gd name="connsiteY508" fmla="*/ 163191 h 1154859"/>
              <a:gd name="connsiteX509" fmla="*/ 4170501 w 13558941"/>
              <a:gd name="connsiteY509" fmla="*/ 163390 h 1154859"/>
              <a:gd name="connsiteX510" fmla="*/ 4170501 w 13558941"/>
              <a:gd name="connsiteY510" fmla="*/ 163590 h 1154859"/>
              <a:gd name="connsiteX511" fmla="*/ 4170501 w 13558941"/>
              <a:gd name="connsiteY511" fmla="*/ 163791 h 1154859"/>
              <a:gd name="connsiteX512" fmla="*/ 4170501 w 13558941"/>
              <a:gd name="connsiteY512" fmla="*/ 164592 h 1154859"/>
              <a:gd name="connsiteX513" fmla="*/ 4170143 w 13558941"/>
              <a:gd name="connsiteY513" fmla="*/ 164592 h 1154859"/>
              <a:gd name="connsiteX514" fmla="*/ 4170143 w 13558941"/>
              <a:gd name="connsiteY514" fmla="*/ 163590 h 1154859"/>
              <a:gd name="connsiteX515" fmla="*/ 4169785 w 13558941"/>
              <a:gd name="connsiteY515" fmla="*/ 163189 h 1154859"/>
              <a:gd name="connsiteX516" fmla="*/ 4164767 w 13558941"/>
              <a:gd name="connsiteY516" fmla="*/ 163189 h 1154859"/>
              <a:gd name="connsiteX517" fmla="*/ 4164947 w 13558941"/>
              <a:gd name="connsiteY517" fmla="*/ 163289 h 1154859"/>
              <a:gd name="connsiteX518" fmla="*/ 4164767 w 13558941"/>
              <a:gd name="connsiteY518" fmla="*/ 163389 h 1154859"/>
              <a:gd name="connsiteX519" fmla="*/ 4164578 w 13558941"/>
              <a:gd name="connsiteY519" fmla="*/ 163484 h 1154859"/>
              <a:gd name="connsiteX520" fmla="*/ 4164410 w 13558941"/>
              <a:gd name="connsiteY520" fmla="*/ 163389 h 1154859"/>
              <a:gd name="connsiteX521" fmla="*/ 4164052 w 13558941"/>
              <a:gd name="connsiteY521" fmla="*/ 163590 h 1154859"/>
              <a:gd name="connsiteX522" fmla="*/ 4164409 w 13558941"/>
              <a:gd name="connsiteY522" fmla="*/ 164793 h 1154859"/>
              <a:gd name="connsiteX523" fmla="*/ 4165843 w 13558941"/>
              <a:gd name="connsiteY523" fmla="*/ 169003 h 1154859"/>
              <a:gd name="connsiteX524" fmla="*/ 4168352 w 13558941"/>
              <a:gd name="connsiteY524" fmla="*/ 170006 h 1154859"/>
              <a:gd name="connsiteX525" fmla="*/ 4169786 w 13558941"/>
              <a:gd name="connsiteY525" fmla="*/ 164793 h 1154859"/>
              <a:gd name="connsiteX526" fmla="*/ 4170144 w 13558941"/>
              <a:gd name="connsiteY526" fmla="*/ 164793 h 1154859"/>
              <a:gd name="connsiteX527" fmla="*/ 4168710 w 13558941"/>
              <a:gd name="connsiteY527" fmla="*/ 170206 h 1154859"/>
              <a:gd name="connsiteX528" fmla="*/ 4184839 w 13558941"/>
              <a:gd name="connsiteY528" fmla="*/ 178427 h 1154859"/>
              <a:gd name="connsiteX529" fmla="*/ 4168710 w 13558941"/>
              <a:gd name="connsiteY529" fmla="*/ 170407 h 1154859"/>
              <a:gd name="connsiteX530" fmla="*/ 4167635 w 13558941"/>
              <a:gd name="connsiteY530" fmla="*/ 173815 h 1154859"/>
              <a:gd name="connsiteX531" fmla="*/ 4168352 w 13558941"/>
              <a:gd name="connsiteY531" fmla="*/ 170407 h 1154859"/>
              <a:gd name="connsiteX532" fmla="*/ 4165843 w 13558941"/>
              <a:gd name="connsiteY532" fmla="*/ 169204 h 1154859"/>
              <a:gd name="connsiteX533" fmla="*/ 4167635 w 13558941"/>
              <a:gd name="connsiteY533" fmla="*/ 173815 h 1154859"/>
              <a:gd name="connsiteX534" fmla="*/ 4167635 w 13558941"/>
              <a:gd name="connsiteY534" fmla="*/ 174217 h 1154859"/>
              <a:gd name="connsiteX535" fmla="*/ 4167277 w 13558941"/>
              <a:gd name="connsiteY535" fmla="*/ 174217 h 1154859"/>
              <a:gd name="connsiteX536" fmla="*/ 4165485 w 13558941"/>
              <a:gd name="connsiteY536" fmla="*/ 169004 h 1154859"/>
              <a:gd name="connsiteX537" fmla="*/ 4152941 w 13558941"/>
              <a:gd name="connsiteY537" fmla="*/ 163590 h 1154859"/>
              <a:gd name="connsiteX538" fmla="*/ 4165485 w 13558941"/>
              <a:gd name="connsiteY538" fmla="*/ 168603 h 1154859"/>
              <a:gd name="connsiteX539" fmla="*/ 4164052 w 13558941"/>
              <a:gd name="connsiteY539" fmla="*/ 164793 h 1154859"/>
              <a:gd name="connsiteX540" fmla="*/ 4162259 w 13558941"/>
              <a:gd name="connsiteY540" fmla="*/ 164593 h 1154859"/>
              <a:gd name="connsiteX541" fmla="*/ 4164052 w 13558941"/>
              <a:gd name="connsiteY541" fmla="*/ 164593 h 1154859"/>
              <a:gd name="connsiteX542" fmla="*/ 4163694 w 13558941"/>
              <a:gd name="connsiteY542" fmla="*/ 163791 h 1154859"/>
              <a:gd name="connsiteX543" fmla="*/ 4162260 w 13558941"/>
              <a:gd name="connsiteY543" fmla="*/ 164593 h 1154859"/>
              <a:gd name="connsiteX544" fmla="*/ 4161902 w 13558941"/>
              <a:gd name="connsiteY544" fmla="*/ 164393 h 1154859"/>
              <a:gd name="connsiteX545" fmla="*/ 4163694 w 13558941"/>
              <a:gd name="connsiteY545" fmla="*/ 163591 h 1154859"/>
              <a:gd name="connsiteX546" fmla="*/ 4163694 w 13558941"/>
              <a:gd name="connsiteY546" fmla="*/ 163190 h 1154859"/>
              <a:gd name="connsiteX547" fmla="*/ 4159752 w 13558941"/>
              <a:gd name="connsiteY547" fmla="*/ 163190 h 1154859"/>
              <a:gd name="connsiteX548" fmla="*/ 4159752 w 13558941"/>
              <a:gd name="connsiteY548" fmla="*/ 163391 h 1154859"/>
              <a:gd name="connsiteX549" fmla="*/ 4158318 w 13558941"/>
              <a:gd name="connsiteY549" fmla="*/ 163992 h 1154859"/>
              <a:gd name="connsiteX550" fmla="*/ 4159393 w 13558941"/>
              <a:gd name="connsiteY550" fmla="*/ 163190 h 1154859"/>
              <a:gd name="connsiteX551" fmla="*/ 4156884 w 13558941"/>
              <a:gd name="connsiteY551" fmla="*/ 163190 h 1154859"/>
              <a:gd name="connsiteX552" fmla="*/ 4157958 w 13558941"/>
              <a:gd name="connsiteY552" fmla="*/ 163992 h 1154859"/>
              <a:gd name="connsiteX553" fmla="*/ 4157600 w 13558941"/>
              <a:gd name="connsiteY553" fmla="*/ 163992 h 1154859"/>
              <a:gd name="connsiteX554" fmla="*/ 4156526 w 13558941"/>
              <a:gd name="connsiteY554" fmla="*/ 163391 h 1154859"/>
              <a:gd name="connsiteX555" fmla="*/ 4155809 w 13558941"/>
              <a:gd name="connsiteY555" fmla="*/ 163792 h 1154859"/>
              <a:gd name="connsiteX556" fmla="*/ 4155451 w 13558941"/>
              <a:gd name="connsiteY556" fmla="*/ 163792 h 1154859"/>
              <a:gd name="connsiteX557" fmla="*/ 4155451 w 13558941"/>
              <a:gd name="connsiteY557" fmla="*/ 163592 h 1154859"/>
              <a:gd name="connsiteX558" fmla="*/ 4156168 w 13558941"/>
              <a:gd name="connsiteY558" fmla="*/ 163191 h 1154859"/>
              <a:gd name="connsiteX559" fmla="*/ 4155093 w 13558941"/>
              <a:gd name="connsiteY559" fmla="*/ 163191 h 1154859"/>
              <a:gd name="connsiteX560" fmla="*/ 4155451 w 13558941"/>
              <a:gd name="connsiteY560" fmla="*/ 163592 h 1154859"/>
              <a:gd name="connsiteX561" fmla="*/ 4154376 w 13558941"/>
              <a:gd name="connsiteY561" fmla="*/ 163191 h 1154859"/>
              <a:gd name="connsiteX562" fmla="*/ 4152943 w 13558941"/>
              <a:gd name="connsiteY562" fmla="*/ 163392 h 1154859"/>
              <a:gd name="connsiteX563" fmla="*/ 4152585 w 13558941"/>
              <a:gd name="connsiteY563" fmla="*/ 163392 h 1154859"/>
              <a:gd name="connsiteX564" fmla="*/ 4152227 w 13558941"/>
              <a:gd name="connsiteY564" fmla="*/ 163392 h 1154859"/>
              <a:gd name="connsiteX565" fmla="*/ 4150793 w 13558941"/>
              <a:gd name="connsiteY565" fmla="*/ 163191 h 1154859"/>
              <a:gd name="connsiteX566" fmla="*/ 4150793 w 13558941"/>
              <a:gd name="connsiteY566" fmla="*/ 162991 h 1154859"/>
              <a:gd name="connsiteX567" fmla="*/ 4135023 w 13558941"/>
              <a:gd name="connsiteY567" fmla="*/ 157578 h 1154859"/>
              <a:gd name="connsiteX568" fmla="*/ 4132873 w 13558941"/>
              <a:gd name="connsiteY568" fmla="*/ 156776 h 1154859"/>
              <a:gd name="connsiteX569" fmla="*/ 4130722 w 13558941"/>
              <a:gd name="connsiteY569" fmla="*/ 156776 h 1154859"/>
              <a:gd name="connsiteX570" fmla="*/ 4135023 w 13558941"/>
              <a:gd name="connsiteY570" fmla="*/ 157578 h 1154859"/>
              <a:gd name="connsiteX571" fmla="*/ 4129647 w 13558941"/>
              <a:gd name="connsiteY571" fmla="*/ 156776 h 1154859"/>
              <a:gd name="connsiteX572" fmla="*/ 4129647 w 13558941"/>
              <a:gd name="connsiteY572" fmla="*/ 156577 h 1154859"/>
              <a:gd name="connsiteX573" fmla="*/ 4162263 w 13558941"/>
              <a:gd name="connsiteY573" fmla="*/ 156577 h 1154859"/>
              <a:gd name="connsiteX574" fmla="*/ 4161905 w 13558941"/>
              <a:gd name="connsiteY574" fmla="*/ 152366 h 1154859"/>
              <a:gd name="connsiteX575" fmla="*/ 4161744 w 13558941"/>
              <a:gd name="connsiteY575" fmla="*/ 152257 h 1154859"/>
              <a:gd name="connsiteX576" fmla="*/ 4161905 w 13558941"/>
              <a:gd name="connsiteY576" fmla="*/ 152167 h 1154859"/>
              <a:gd name="connsiteX577" fmla="*/ 4161547 w 13558941"/>
              <a:gd name="connsiteY577" fmla="*/ 147756 h 1154859"/>
              <a:gd name="connsiteX578" fmla="*/ 4161189 w 13558941"/>
              <a:gd name="connsiteY578" fmla="*/ 141340 h 1154859"/>
              <a:gd name="connsiteX579" fmla="*/ 4161028 w 13558941"/>
              <a:gd name="connsiteY579" fmla="*/ 141231 h 1154859"/>
              <a:gd name="connsiteX580" fmla="*/ 4161189 w 13558941"/>
              <a:gd name="connsiteY580" fmla="*/ 141140 h 1154859"/>
              <a:gd name="connsiteX581" fmla="*/ 4161189 w 13558941"/>
              <a:gd name="connsiteY581" fmla="*/ 137933 h 1154859"/>
              <a:gd name="connsiteX582" fmla="*/ 4161547 w 13558941"/>
              <a:gd name="connsiteY582" fmla="*/ 139537 h 1154859"/>
              <a:gd name="connsiteX583" fmla="*/ 4161905 w 13558941"/>
              <a:gd name="connsiteY583" fmla="*/ 139537 h 1154859"/>
              <a:gd name="connsiteX584" fmla="*/ 4164414 w 13558941"/>
              <a:gd name="connsiteY584" fmla="*/ 139938 h 1154859"/>
              <a:gd name="connsiteX585" fmla="*/ 4164414 w 13558941"/>
              <a:gd name="connsiteY585" fmla="*/ 139337 h 1154859"/>
              <a:gd name="connsiteX586" fmla="*/ 4161905 w 13558941"/>
              <a:gd name="connsiteY586" fmla="*/ 139537 h 1154859"/>
              <a:gd name="connsiteX587" fmla="*/ 4164414 w 13558941"/>
              <a:gd name="connsiteY587" fmla="*/ 139135 h 1154859"/>
              <a:gd name="connsiteX588" fmla="*/ 4164414 w 13558941"/>
              <a:gd name="connsiteY588" fmla="*/ 138534 h 1154859"/>
              <a:gd name="connsiteX589" fmla="*/ 4161905 w 13558941"/>
              <a:gd name="connsiteY589" fmla="*/ 137933 h 1154859"/>
              <a:gd name="connsiteX590" fmla="*/ 4164414 w 13558941"/>
              <a:gd name="connsiteY590" fmla="*/ 138335 h 1154859"/>
              <a:gd name="connsiteX591" fmla="*/ 4164414 w 13558941"/>
              <a:gd name="connsiteY591" fmla="*/ 137533 h 1154859"/>
              <a:gd name="connsiteX592" fmla="*/ 4161905 w 13558941"/>
              <a:gd name="connsiteY592" fmla="*/ 137934 h 1154859"/>
              <a:gd name="connsiteX593" fmla="*/ 4161188 w 13558941"/>
              <a:gd name="connsiteY593" fmla="*/ 137934 h 1154859"/>
              <a:gd name="connsiteX594" fmla="*/ 4161188 w 13558941"/>
              <a:gd name="connsiteY594" fmla="*/ 137735 h 1154859"/>
              <a:gd name="connsiteX595" fmla="*/ 4164414 w 13558941"/>
              <a:gd name="connsiteY595" fmla="*/ 137333 h 1154859"/>
              <a:gd name="connsiteX596" fmla="*/ 4164414 w 13558941"/>
              <a:gd name="connsiteY596" fmla="*/ 136732 h 1154859"/>
              <a:gd name="connsiteX597" fmla="*/ 4161188 w 13558941"/>
              <a:gd name="connsiteY597" fmla="*/ 136331 h 1154859"/>
              <a:gd name="connsiteX598" fmla="*/ 4161188 w 13558941"/>
              <a:gd name="connsiteY598" fmla="*/ 136130 h 1154859"/>
              <a:gd name="connsiteX599" fmla="*/ 4161905 w 13558941"/>
              <a:gd name="connsiteY599" fmla="*/ 136130 h 1154859"/>
              <a:gd name="connsiteX600" fmla="*/ 4164414 w 13558941"/>
              <a:gd name="connsiteY600" fmla="*/ 136531 h 1154859"/>
              <a:gd name="connsiteX601" fmla="*/ 4164414 w 13558941"/>
              <a:gd name="connsiteY601" fmla="*/ 135730 h 1154859"/>
              <a:gd name="connsiteX602" fmla="*/ 4161905 w 13558941"/>
              <a:gd name="connsiteY602" fmla="*/ 136131 h 1154859"/>
              <a:gd name="connsiteX603" fmla="*/ 4164414 w 13558941"/>
              <a:gd name="connsiteY603" fmla="*/ 135530 h 1154859"/>
              <a:gd name="connsiteX604" fmla="*/ 4164414 w 13558941"/>
              <a:gd name="connsiteY604" fmla="*/ 134929 h 1154859"/>
              <a:gd name="connsiteX605" fmla="*/ 4161188 w 13558941"/>
              <a:gd name="connsiteY605" fmla="*/ 134528 h 1154859"/>
              <a:gd name="connsiteX606" fmla="*/ 4161188 w 13558941"/>
              <a:gd name="connsiteY606" fmla="*/ 134328 h 1154859"/>
              <a:gd name="connsiteX607" fmla="*/ 4161546 w 13558941"/>
              <a:gd name="connsiteY607" fmla="*/ 134328 h 1154859"/>
              <a:gd name="connsiteX608" fmla="*/ 4164413 w 13558941"/>
              <a:gd name="connsiteY608" fmla="*/ 134730 h 1154859"/>
              <a:gd name="connsiteX609" fmla="*/ 4164413 w 13558941"/>
              <a:gd name="connsiteY609" fmla="*/ 133928 h 1154859"/>
              <a:gd name="connsiteX610" fmla="*/ 4161546 w 13558941"/>
              <a:gd name="connsiteY610" fmla="*/ 134329 h 1154859"/>
              <a:gd name="connsiteX611" fmla="*/ 4164413 w 13558941"/>
              <a:gd name="connsiteY611" fmla="*/ 133728 h 1154859"/>
              <a:gd name="connsiteX612" fmla="*/ 4164413 w 13558941"/>
              <a:gd name="connsiteY612" fmla="*/ 133127 h 1154859"/>
              <a:gd name="connsiteX613" fmla="*/ 4164413 w 13558941"/>
              <a:gd name="connsiteY613" fmla="*/ 132125 h 1154859"/>
              <a:gd name="connsiteX614" fmla="*/ 4161546 w 13558941"/>
              <a:gd name="connsiteY614" fmla="*/ 132526 h 1154859"/>
              <a:gd name="connsiteX615" fmla="*/ 4164413 w 13558941"/>
              <a:gd name="connsiteY615" fmla="*/ 131925 h 1154859"/>
              <a:gd name="connsiteX616" fmla="*/ 4164413 w 13558941"/>
              <a:gd name="connsiteY616" fmla="*/ 131324 h 1154859"/>
              <a:gd name="connsiteX617" fmla="*/ 4161188 w 13558941"/>
              <a:gd name="connsiteY617" fmla="*/ 130723 h 1154859"/>
              <a:gd name="connsiteX618" fmla="*/ 4164413 w 13558941"/>
              <a:gd name="connsiteY618" fmla="*/ 131125 h 1154859"/>
              <a:gd name="connsiteX619" fmla="*/ 4164413 w 13558941"/>
              <a:gd name="connsiteY619" fmla="*/ 130122 h 1154859"/>
              <a:gd name="connsiteX620" fmla="*/ 4164413 w 13558941"/>
              <a:gd name="connsiteY620" fmla="*/ 129521 h 1154859"/>
              <a:gd name="connsiteX621" fmla="*/ 4161188 w 13558941"/>
              <a:gd name="connsiteY621" fmla="*/ 128920 h 1154859"/>
              <a:gd name="connsiteX622" fmla="*/ 4164413 w 13558941"/>
              <a:gd name="connsiteY622" fmla="*/ 129322 h 1154859"/>
              <a:gd name="connsiteX623" fmla="*/ 4164413 w 13558941"/>
              <a:gd name="connsiteY623" fmla="*/ 128319 h 1154859"/>
              <a:gd name="connsiteX624" fmla="*/ 4161188 w 13558941"/>
              <a:gd name="connsiteY624" fmla="*/ 128920 h 1154859"/>
              <a:gd name="connsiteX625" fmla="*/ 4160471 w 13558941"/>
              <a:gd name="connsiteY625" fmla="*/ 128920 h 1154859"/>
              <a:gd name="connsiteX626" fmla="*/ 4160471 w 13558941"/>
              <a:gd name="connsiteY626" fmla="*/ 128720 h 1154859"/>
              <a:gd name="connsiteX627" fmla="*/ 4164413 w 13558941"/>
              <a:gd name="connsiteY627" fmla="*/ 128119 h 1154859"/>
              <a:gd name="connsiteX628" fmla="*/ 4166206 w 13558941"/>
              <a:gd name="connsiteY628" fmla="*/ 127918 h 1154859"/>
              <a:gd name="connsiteX629" fmla="*/ 4164772 w 13558941"/>
              <a:gd name="connsiteY629" fmla="*/ 128319 h 1154859"/>
              <a:gd name="connsiteX630" fmla="*/ 4164772 w 13558941"/>
              <a:gd name="connsiteY630" fmla="*/ 129322 h 1154859"/>
              <a:gd name="connsiteX631" fmla="*/ 4166206 w 13558941"/>
              <a:gd name="connsiteY631" fmla="*/ 129723 h 1154859"/>
              <a:gd name="connsiteX632" fmla="*/ 4164772 w 13558941"/>
              <a:gd name="connsiteY632" fmla="*/ 129524 h 1154859"/>
              <a:gd name="connsiteX633" fmla="*/ 4164772 w 13558941"/>
              <a:gd name="connsiteY633" fmla="*/ 129925 h 1154859"/>
              <a:gd name="connsiteX634" fmla="*/ 4166206 w 13558941"/>
              <a:gd name="connsiteY634" fmla="*/ 129725 h 1154859"/>
              <a:gd name="connsiteX635" fmla="*/ 4166922 w 13558941"/>
              <a:gd name="connsiteY635" fmla="*/ 129725 h 1154859"/>
              <a:gd name="connsiteX636" fmla="*/ 4167280 w 13558941"/>
              <a:gd name="connsiteY636" fmla="*/ 129725 h 1154859"/>
              <a:gd name="connsiteX637" fmla="*/ 4169072 w 13558941"/>
              <a:gd name="connsiteY637" fmla="*/ 129925 h 1154859"/>
              <a:gd name="connsiteX638" fmla="*/ 4169072 w 13558941"/>
              <a:gd name="connsiteY638" fmla="*/ 129524 h 1154859"/>
              <a:gd name="connsiteX639" fmla="*/ 4167280 w 13558941"/>
              <a:gd name="connsiteY639" fmla="*/ 129723 h 1154859"/>
              <a:gd name="connsiteX640" fmla="*/ 4169072 w 13558941"/>
              <a:gd name="connsiteY640" fmla="*/ 129322 h 1154859"/>
              <a:gd name="connsiteX641" fmla="*/ 4169072 w 13558941"/>
              <a:gd name="connsiteY641" fmla="*/ 128319 h 1154859"/>
              <a:gd name="connsiteX642" fmla="*/ 4167639 w 13558941"/>
              <a:gd name="connsiteY642" fmla="*/ 127918 h 1154859"/>
              <a:gd name="connsiteX643" fmla="*/ 4169072 w 13558941"/>
              <a:gd name="connsiteY643" fmla="*/ 128119 h 1154859"/>
              <a:gd name="connsiteX644" fmla="*/ 4169072 w 13558941"/>
              <a:gd name="connsiteY644" fmla="*/ 127518 h 1154859"/>
              <a:gd name="connsiteX645" fmla="*/ 4169072 w 13558941"/>
              <a:gd name="connsiteY645" fmla="*/ 126315 h 1154859"/>
              <a:gd name="connsiteX646" fmla="*/ 4167280 w 13558941"/>
              <a:gd name="connsiteY646" fmla="*/ 125913 h 1154859"/>
              <a:gd name="connsiteX647" fmla="*/ 4169072 w 13558941"/>
              <a:gd name="connsiteY647" fmla="*/ 126114 h 1154859"/>
              <a:gd name="connsiteX648" fmla="*/ 4169072 w 13558941"/>
              <a:gd name="connsiteY648" fmla="*/ 125513 h 1154859"/>
              <a:gd name="connsiteX649" fmla="*/ 4167280 w 13558941"/>
              <a:gd name="connsiteY649" fmla="*/ 125914 h 1154859"/>
              <a:gd name="connsiteX650" fmla="*/ 4166922 w 13558941"/>
              <a:gd name="connsiteY650" fmla="*/ 125914 h 1154859"/>
              <a:gd name="connsiteX651" fmla="*/ 4166206 w 13558941"/>
              <a:gd name="connsiteY651" fmla="*/ 125914 h 1154859"/>
              <a:gd name="connsiteX652" fmla="*/ 4164413 w 13558941"/>
              <a:gd name="connsiteY652" fmla="*/ 125715 h 1154859"/>
              <a:gd name="connsiteX653" fmla="*/ 4164413 w 13558941"/>
              <a:gd name="connsiteY653" fmla="*/ 126116 h 1154859"/>
              <a:gd name="connsiteX654" fmla="*/ 4166206 w 13558941"/>
              <a:gd name="connsiteY654" fmla="*/ 125917 h 1154859"/>
              <a:gd name="connsiteX655" fmla="*/ 4164413 w 13558941"/>
              <a:gd name="connsiteY655" fmla="*/ 126318 h 1154859"/>
              <a:gd name="connsiteX656" fmla="*/ 4164413 w 13558941"/>
              <a:gd name="connsiteY656" fmla="*/ 127321 h 1154859"/>
              <a:gd name="connsiteX657" fmla="*/ 4166922 w 13558941"/>
              <a:gd name="connsiteY657" fmla="*/ 127722 h 1154859"/>
              <a:gd name="connsiteX658" fmla="*/ 4169073 w 13558941"/>
              <a:gd name="connsiteY658" fmla="*/ 127522 h 1154859"/>
              <a:gd name="connsiteX659" fmla="*/ 4167639 w 13558941"/>
              <a:gd name="connsiteY659" fmla="*/ 127924 h 1154859"/>
              <a:gd name="connsiteX660" fmla="*/ 4166922 w 13558941"/>
              <a:gd name="connsiteY660" fmla="*/ 127924 h 1154859"/>
              <a:gd name="connsiteX661" fmla="*/ 4166206 w 13558941"/>
              <a:gd name="connsiteY661" fmla="*/ 127924 h 1154859"/>
              <a:gd name="connsiteX662" fmla="*/ 4164413 w 13558941"/>
              <a:gd name="connsiteY662" fmla="*/ 127522 h 1154859"/>
              <a:gd name="connsiteX663" fmla="*/ 4160829 w 13558941"/>
              <a:gd name="connsiteY663" fmla="*/ 126921 h 1154859"/>
              <a:gd name="connsiteX664" fmla="*/ 4164055 w 13558941"/>
              <a:gd name="connsiteY664" fmla="*/ 127323 h 1154859"/>
              <a:gd name="connsiteX665" fmla="*/ 4164055 w 13558941"/>
              <a:gd name="connsiteY665" fmla="*/ 126321 h 1154859"/>
              <a:gd name="connsiteX666" fmla="*/ 4160829 w 13558941"/>
              <a:gd name="connsiteY666" fmla="*/ 126921 h 1154859"/>
              <a:gd name="connsiteX667" fmla="*/ 4160471 w 13558941"/>
              <a:gd name="connsiteY667" fmla="*/ 126921 h 1154859"/>
              <a:gd name="connsiteX668" fmla="*/ 4160471 w 13558941"/>
              <a:gd name="connsiteY668" fmla="*/ 126722 h 1154859"/>
              <a:gd name="connsiteX669" fmla="*/ 4164056 w 13558941"/>
              <a:gd name="connsiteY669" fmla="*/ 126121 h 1154859"/>
              <a:gd name="connsiteX670" fmla="*/ 4164056 w 13558941"/>
              <a:gd name="connsiteY670" fmla="*/ 125520 h 1154859"/>
              <a:gd name="connsiteX671" fmla="*/ 4160830 w 13558941"/>
              <a:gd name="connsiteY671" fmla="*/ 124919 h 1154859"/>
              <a:gd name="connsiteX672" fmla="*/ 4164056 w 13558941"/>
              <a:gd name="connsiteY672" fmla="*/ 125320 h 1154859"/>
              <a:gd name="connsiteX673" fmla="*/ 4164056 w 13558941"/>
              <a:gd name="connsiteY673" fmla="*/ 124318 h 1154859"/>
              <a:gd name="connsiteX674" fmla="*/ 4160830 w 13558941"/>
              <a:gd name="connsiteY674" fmla="*/ 124919 h 1154859"/>
              <a:gd name="connsiteX675" fmla="*/ 4160113 w 13558941"/>
              <a:gd name="connsiteY675" fmla="*/ 124919 h 1154859"/>
              <a:gd name="connsiteX676" fmla="*/ 4160113 w 13558941"/>
              <a:gd name="connsiteY676" fmla="*/ 124718 h 1154859"/>
              <a:gd name="connsiteX677" fmla="*/ 4160471 w 13558941"/>
              <a:gd name="connsiteY677" fmla="*/ 124718 h 1154859"/>
              <a:gd name="connsiteX678" fmla="*/ 4164055 w 13558941"/>
              <a:gd name="connsiteY678" fmla="*/ 124117 h 1154859"/>
              <a:gd name="connsiteX679" fmla="*/ 4164055 w 13558941"/>
              <a:gd name="connsiteY679" fmla="*/ 123516 h 1154859"/>
              <a:gd name="connsiteX680" fmla="*/ 4160112 w 13558941"/>
              <a:gd name="connsiteY680" fmla="*/ 122915 h 1154859"/>
              <a:gd name="connsiteX681" fmla="*/ 4160112 w 13558941"/>
              <a:gd name="connsiteY681" fmla="*/ 122716 h 1154859"/>
              <a:gd name="connsiteX682" fmla="*/ 4160470 w 13558941"/>
              <a:gd name="connsiteY682" fmla="*/ 122716 h 1154859"/>
              <a:gd name="connsiteX683" fmla="*/ 4164054 w 13558941"/>
              <a:gd name="connsiteY683" fmla="*/ 123317 h 1154859"/>
              <a:gd name="connsiteX684" fmla="*/ 4164054 w 13558941"/>
              <a:gd name="connsiteY684" fmla="*/ 122314 h 1154859"/>
              <a:gd name="connsiteX685" fmla="*/ 4160470 w 13558941"/>
              <a:gd name="connsiteY685" fmla="*/ 122716 h 1154859"/>
              <a:gd name="connsiteX686" fmla="*/ 4164054 w 13558941"/>
              <a:gd name="connsiteY686" fmla="*/ 122115 h 1154859"/>
              <a:gd name="connsiteX687" fmla="*/ 4164054 w 13558941"/>
              <a:gd name="connsiteY687" fmla="*/ 121514 h 1154859"/>
              <a:gd name="connsiteX688" fmla="*/ 4160112 w 13558941"/>
              <a:gd name="connsiteY688" fmla="*/ 120913 h 1154859"/>
              <a:gd name="connsiteX689" fmla="*/ 4160112 w 13558941"/>
              <a:gd name="connsiteY689" fmla="*/ 120511 h 1154859"/>
              <a:gd name="connsiteX690" fmla="*/ 4164054 w 13558941"/>
              <a:gd name="connsiteY690" fmla="*/ 119910 h 1154859"/>
              <a:gd name="connsiteX691" fmla="*/ 4164054 w 13558941"/>
              <a:gd name="connsiteY691" fmla="*/ 119309 h 1154859"/>
              <a:gd name="connsiteX692" fmla="*/ 4159753 w 13558941"/>
              <a:gd name="connsiteY692" fmla="*/ 118708 h 1154859"/>
              <a:gd name="connsiteX693" fmla="*/ 4159753 w 13558941"/>
              <a:gd name="connsiteY693" fmla="*/ 118509 h 1154859"/>
              <a:gd name="connsiteX694" fmla="*/ 4160111 w 13558941"/>
              <a:gd name="connsiteY694" fmla="*/ 118509 h 1154859"/>
              <a:gd name="connsiteX695" fmla="*/ 4164054 w 13558941"/>
              <a:gd name="connsiteY695" fmla="*/ 119110 h 1154859"/>
              <a:gd name="connsiteX696" fmla="*/ 4164054 w 13558941"/>
              <a:gd name="connsiteY696" fmla="*/ 117907 h 1154859"/>
              <a:gd name="connsiteX697" fmla="*/ 4160111 w 13558941"/>
              <a:gd name="connsiteY697" fmla="*/ 118508 h 1154859"/>
              <a:gd name="connsiteX698" fmla="*/ 4164054 w 13558941"/>
              <a:gd name="connsiteY698" fmla="*/ 117706 h 1154859"/>
              <a:gd name="connsiteX699" fmla="*/ 4164054 w 13558941"/>
              <a:gd name="connsiteY699" fmla="*/ 117105 h 1154859"/>
              <a:gd name="connsiteX700" fmla="*/ 4160111 w 13558941"/>
              <a:gd name="connsiteY700" fmla="*/ 116504 h 1154859"/>
              <a:gd name="connsiteX701" fmla="*/ 4164054 w 13558941"/>
              <a:gd name="connsiteY701" fmla="*/ 116906 h 1154859"/>
              <a:gd name="connsiteX702" fmla="*/ 4164054 w 13558941"/>
              <a:gd name="connsiteY702" fmla="*/ 115903 h 1154859"/>
              <a:gd name="connsiteX703" fmla="*/ 4160111 w 13558941"/>
              <a:gd name="connsiteY703" fmla="*/ 116504 h 1154859"/>
              <a:gd name="connsiteX704" fmla="*/ 4159753 w 13558941"/>
              <a:gd name="connsiteY704" fmla="*/ 116504 h 1154859"/>
              <a:gd name="connsiteX705" fmla="*/ 4159753 w 13558941"/>
              <a:gd name="connsiteY705" fmla="*/ 116305 h 1154859"/>
              <a:gd name="connsiteX706" fmla="*/ 4164054 w 13558941"/>
              <a:gd name="connsiteY706" fmla="*/ 115704 h 1154859"/>
              <a:gd name="connsiteX707" fmla="*/ 4164054 w 13558941"/>
              <a:gd name="connsiteY707" fmla="*/ 114902 h 1154859"/>
              <a:gd name="connsiteX708" fmla="*/ 4160112 w 13558941"/>
              <a:gd name="connsiteY708" fmla="*/ 114301 h 1154859"/>
              <a:gd name="connsiteX709" fmla="*/ 4164054 w 13558941"/>
              <a:gd name="connsiteY709" fmla="*/ 114702 h 1154859"/>
              <a:gd name="connsiteX710" fmla="*/ 4164054 w 13558941"/>
              <a:gd name="connsiteY710" fmla="*/ 113700 h 1154859"/>
              <a:gd name="connsiteX711" fmla="*/ 4164412 w 13558941"/>
              <a:gd name="connsiteY711" fmla="*/ 114903 h 1154859"/>
              <a:gd name="connsiteX712" fmla="*/ 4166204 w 13558941"/>
              <a:gd name="connsiteY712" fmla="*/ 115304 h 1154859"/>
              <a:gd name="connsiteX713" fmla="*/ 4164412 w 13558941"/>
              <a:gd name="connsiteY713" fmla="*/ 115105 h 1154859"/>
              <a:gd name="connsiteX714" fmla="*/ 4164412 w 13558941"/>
              <a:gd name="connsiteY714" fmla="*/ 115706 h 1154859"/>
              <a:gd name="connsiteX715" fmla="*/ 4166204 w 13558941"/>
              <a:gd name="connsiteY715" fmla="*/ 115304 h 1154859"/>
              <a:gd name="connsiteX716" fmla="*/ 4166921 w 13558941"/>
              <a:gd name="connsiteY716" fmla="*/ 115304 h 1154859"/>
              <a:gd name="connsiteX717" fmla="*/ 4167638 w 13558941"/>
              <a:gd name="connsiteY717" fmla="*/ 115304 h 1154859"/>
              <a:gd name="connsiteX718" fmla="*/ 4169072 w 13558941"/>
              <a:gd name="connsiteY718" fmla="*/ 115706 h 1154859"/>
              <a:gd name="connsiteX719" fmla="*/ 4166921 w 13558941"/>
              <a:gd name="connsiteY719" fmla="*/ 115505 h 1154859"/>
              <a:gd name="connsiteX720" fmla="*/ 4164412 w 13558941"/>
              <a:gd name="connsiteY720" fmla="*/ 115906 h 1154859"/>
              <a:gd name="connsiteX721" fmla="*/ 4164412 w 13558941"/>
              <a:gd name="connsiteY721" fmla="*/ 117109 h 1154859"/>
              <a:gd name="connsiteX722" fmla="*/ 4166563 w 13558941"/>
              <a:gd name="connsiteY722" fmla="*/ 117310 h 1154859"/>
              <a:gd name="connsiteX723" fmla="*/ 4169072 w 13558941"/>
              <a:gd name="connsiteY723" fmla="*/ 116909 h 1154859"/>
              <a:gd name="connsiteX724" fmla="*/ 4169072 w 13558941"/>
              <a:gd name="connsiteY724" fmla="*/ 115706 h 1154859"/>
              <a:gd name="connsiteX725" fmla="*/ 4169072 w 13558941"/>
              <a:gd name="connsiteY725" fmla="*/ 115104 h 1154859"/>
              <a:gd name="connsiteX726" fmla="*/ 4167638 w 13558941"/>
              <a:gd name="connsiteY726" fmla="*/ 115304 h 1154859"/>
              <a:gd name="connsiteX727" fmla="*/ 4169072 w 13558941"/>
              <a:gd name="connsiteY727" fmla="*/ 114903 h 1154859"/>
              <a:gd name="connsiteX728" fmla="*/ 4169072 w 13558941"/>
              <a:gd name="connsiteY728" fmla="*/ 113700 h 1154859"/>
              <a:gd name="connsiteX729" fmla="*/ 4166563 w 13558941"/>
              <a:gd name="connsiteY729" fmla="*/ 113298 h 1154859"/>
              <a:gd name="connsiteX730" fmla="*/ 4164054 w 13558941"/>
              <a:gd name="connsiteY730" fmla="*/ 113700 h 1154859"/>
              <a:gd name="connsiteX731" fmla="*/ 4160111 w 13558941"/>
              <a:gd name="connsiteY731" fmla="*/ 114301 h 1154859"/>
              <a:gd name="connsiteX732" fmla="*/ 4159394 w 13558941"/>
              <a:gd name="connsiteY732" fmla="*/ 114301 h 1154859"/>
              <a:gd name="connsiteX733" fmla="*/ 4159394 w 13558941"/>
              <a:gd name="connsiteY733" fmla="*/ 114100 h 1154859"/>
              <a:gd name="connsiteX734" fmla="*/ 4163695 w 13558941"/>
              <a:gd name="connsiteY734" fmla="*/ 113499 h 1154859"/>
              <a:gd name="connsiteX735" fmla="*/ 4163695 w 13558941"/>
              <a:gd name="connsiteY735" fmla="*/ 112898 h 1154859"/>
              <a:gd name="connsiteX736" fmla="*/ 4160111 w 13558941"/>
              <a:gd name="connsiteY736" fmla="*/ 112096 h 1154859"/>
              <a:gd name="connsiteX737" fmla="*/ 4164054 w 13558941"/>
              <a:gd name="connsiteY737" fmla="*/ 112697 h 1154859"/>
              <a:gd name="connsiteX738" fmla="*/ 4166204 w 13558941"/>
              <a:gd name="connsiteY738" fmla="*/ 113099 h 1154859"/>
              <a:gd name="connsiteX739" fmla="*/ 4164054 w 13558941"/>
              <a:gd name="connsiteY739" fmla="*/ 112898 h 1154859"/>
              <a:gd name="connsiteX740" fmla="*/ 4164054 w 13558941"/>
              <a:gd name="connsiteY740" fmla="*/ 113499 h 1154859"/>
              <a:gd name="connsiteX741" fmla="*/ 4166204 w 13558941"/>
              <a:gd name="connsiteY741" fmla="*/ 113097 h 1154859"/>
              <a:gd name="connsiteX742" fmla="*/ 4166562 w 13558941"/>
              <a:gd name="connsiteY742" fmla="*/ 113097 h 1154859"/>
              <a:gd name="connsiteX743" fmla="*/ 4167279 w 13558941"/>
              <a:gd name="connsiteY743" fmla="*/ 113097 h 1154859"/>
              <a:gd name="connsiteX744" fmla="*/ 4169430 w 13558941"/>
              <a:gd name="connsiteY744" fmla="*/ 113499 h 1154859"/>
              <a:gd name="connsiteX745" fmla="*/ 4174089 w 13558941"/>
              <a:gd name="connsiteY745" fmla="*/ 114100 h 1154859"/>
              <a:gd name="connsiteX746" fmla="*/ 4174089 w 13558941"/>
              <a:gd name="connsiteY746" fmla="*/ 114301 h 1154859"/>
              <a:gd name="connsiteX747" fmla="*/ 4173372 w 13558941"/>
              <a:gd name="connsiteY747" fmla="*/ 114301 h 1154859"/>
              <a:gd name="connsiteX748" fmla="*/ 4169430 w 13558941"/>
              <a:gd name="connsiteY748" fmla="*/ 113700 h 1154859"/>
              <a:gd name="connsiteX749" fmla="*/ 4169430 w 13558941"/>
              <a:gd name="connsiteY749" fmla="*/ 114903 h 1154859"/>
              <a:gd name="connsiteX750" fmla="*/ 4173372 w 13558941"/>
              <a:gd name="connsiteY750" fmla="*/ 114302 h 1154859"/>
              <a:gd name="connsiteX751" fmla="*/ 4169423 w 13558941"/>
              <a:gd name="connsiteY751" fmla="*/ 115090 h 1154859"/>
              <a:gd name="connsiteX752" fmla="*/ 4169423 w 13558941"/>
              <a:gd name="connsiteY752" fmla="*/ 115691 h 1154859"/>
              <a:gd name="connsiteX753" fmla="*/ 4173365 w 13558941"/>
              <a:gd name="connsiteY753" fmla="*/ 116292 h 1154859"/>
              <a:gd name="connsiteX754" fmla="*/ 4169423 w 13558941"/>
              <a:gd name="connsiteY754" fmla="*/ 115890 h 1154859"/>
              <a:gd name="connsiteX755" fmla="*/ 4169423 w 13558941"/>
              <a:gd name="connsiteY755" fmla="*/ 116893 h 1154859"/>
              <a:gd name="connsiteX756" fmla="*/ 4173365 w 13558941"/>
              <a:gd name="connsiteY756" fmla="*/ 116292 h 1154859"/>
              <a:gd name="connsiteX757" fmla="*/ 4174082 w 13558941"/>
              <a:gd name="connsiteY757" fmla="*/ 116292 h 1154859"/>
              <a:gd name="connsiteX758" fmla="*/ 4174082 w 13558941"/>
              <a:gd name="connsiteY758" fmla="*/ 116491 h 1154859"/>
              <a:gd name="connsiteX759" fmla="*/ 4169423 w 13558941"/>
              <a:gd name="connsiteY759" fmla="*/ 117092 h 1154859"/>
              <a:gd name="connsiteX760" fmla="*/ 4169423 w 13558941"/>
              <a:gd name="connsiteY760" fmla="*/ 117894 h 1154859"/>
              <a:gd name="connsiteX761" fmla="*/ 4169423 w 13558941"/>
              <a:gd name="connsiteY761" fmla="*/ 119097 h 1154859"/>
              <a:gd name="connsiteX762" fmla="*/ 4173365 w 13558941"/>
              <a:gd name="connsiteY762" fmla="*/ 118496 h 1154859"/>
              <a:gd name="connsiteX763" fmla="*/ 4173723 w 13558941"/>
              <a:gd name="connsiteY763" fmla="*/ 118496 h 1154859"/>
              <a:gd name="connsiteX764" fmla="*/ 4174081 w 13558941"/>
              <a:gd name="connsiteY764" fmla="*/ 116491 h 1154859"/>
              <a:gd name="connsiteX765" fmla="*/ 4174081 w 13558941"/>
              <a:gd name="connsiteY765" fmla="*/ 118496 h 1154859"/>
              <a:gd name="connsiteX766" fmla="*/ 4174260 w 13558941"/>
              <a:gd name="connsiteY766" fmla="*/ 118596 h 1154859"/>
              <a:gd name="connsiteX767" fmla="*/ 4174081 w 13558941"/>
              <a:gd name="connsiteY767" fmla="*/ 118697 h 1154859"/>
              <a:gd name="connsiteX768" fmla="*/ 4174081 w 13558941"/>
              <a:gd name="connsiteY768" fmla="*/ 120702 h 1154859"/>
              <a:gd name="connsiteX769" fmla="*/ 4173723 w 13558941"/>
              <a:gd name="connsiteY769" fmla="*/ 122707 h 1154859"/>
              <a:gd name="connsiteX770" fmla="*/ 4173723 w 13558941"/>
              <a:gd name="connsiteY770" fmla="*/ 120702 h 1154859"/>
              <a:gd name="connsiteX771" fmla="*/ 4173365 w 13558941"/>
              <a:gd name="connsiteY771" fmla="*/ 120702 h 1154859"/>
              <a:gd name="connsiteX772" fmla="*/ 4169423 w 13558941"/>
              <a:gd name="connsiteY772" fmla="*/ 120101 h 1154859"/>
              <a:gd name="connsiteX773" fmla="*/ 4169423 w 13558941"/>
              <a:gd name="connsiteY773" fmla="*/ 121304 h 1154859"/>
              <a:gd name="connsiteX774" fmla="*/ 4173365 w 13558941"/>
              <a:gd name="connsiteY774" fmla="*/ 120703 h 1154859"/>
              <a:gd name="connsiteX775" fmla="*/ 4169423 w 13558941"/>
              <a:gd name="connsiteY775" fmla="*/ 121505 h 1154859"/>
              <a:gd name="connsiteX776" fmla="*/ 4169423 w 13558941"/>
              <a:gd name="connsiteY776" fmla="*/ 122106 h 1154859"/>
              <a:gd name="connsiteX777" fmla="*/ 4173724 w 13558941"/>
              <a:gd name="connsiteY777" fmla="*/ 122708 h 1154859"/>
              <a:gd name="connsiteX778" fmla="*/ 4173724 w 13558941"/>
              <a:gd name="connsiteY778" fmla="*/ 122908 h 1154859"/>
              <a:gd name="connsiteX779" fmla="*/ 4173007 w 13558941"/>
              <a:gd name="connsiteY779" fmla="*/ 122908 h 1154859"/>
              <a:gd name="connsiteX780" fmla="*/ 4169423 w 13558941"/>
              <a:gd name="connsiteY780" fmla="*/ 122307 h 1154859"/>
              <a:gd name="connsiteX781" fmla="*/ 4169423 w 13558941"/>
              <a:gd name="connsiteY781" fmla="*/ 123310 h 1154859"/>
              <a:gd name="connsiteX782" fmla="*/ 4173007 w 13558941"/>
              <a:gd name="connsiteY782" fmla="*/ 122908 h 1154859"/>
              <a:gd name="connsiteX783" fmla="*/ 4169423 w 13558941"/>
              <a:gd name="connsiteY783" fmla="*/ 123509 h 1154859"/>
              <a:gd name="connsiteX784" fmla="*/ 4169423 w 13558941"/>
              <a:gd name="connsiteY784" fmla="*/ 124110 h 1154859"/>
              <a:gd name="connsiteX785" fmla="*/ 4173365 w 13558941"/>
              <a:gd name="connsiteY785" fmla="*/ 124711 h 1154859"/>
              <a:gd name="connsiteX786" fmla="*/ 4173365 w 13558941"/>
              <a:gd name="connsiteY786" fmla="*/ 124911 h 1154859"/>
              <a:gd name="connsiteX787" fmla="*/ 4173007 w 13558941"/>
              <a:gd name="connsiteY787" fmla="*/ 124911 h 1154859"/>
              <a:gd name="connsiteX788" fmla="*/ 4169423 w 13558941"/>
              <a:gd name="connsiteY788" fmla="*/ 124310 h 1154859"/>
              <a:gd name="connsiteX789" fmla="*/ 4169423 w 13558941"/>
              <a:gd name="connsiteY789" fmla="*/ 125312 h 1154859"/>
              <a:gd name="connsiteX790" fmla="*/ 4173007 w 13558941"/>
              <a:gd name="connsiteY790" fmla="*/ 124911 h 1154859"/>
              <a:gd name="connsiteX791" fmla="*/ 4169423 w 13558941"/>
              <a:gd name="connsiteY791" fmla="*/ 125512 h 1154859"/>
              <a:gd name="connsiteX792" fmla="*/ 4169423 w 13558941"/>
              <a:gd name="connsiteY792" fmla="*/ 126113 h 1154859"/>
              <a:gd name="connsiteX793" fmla="*/ 4173366 w 13558941"/>
              <a:gd name="connsiteY793" fmla="*/ 126714 h 1154859"/>
              <a:gd name="connsiteX794" fmla="*/ 4173366 w 13558941"/>
              <a:gd name="connsiteY794" fmla="*/ 126914 h 1154859"/>
              <a:gd name="connsiteX795" fmla="*/ 4172649 w 13558941"/>
              <a:gd name="connsiteY795" fmla="*/ 126914 h 1154859"/>
              <a:gd name="connsiteX796" fmla="*/ 4169423 w 13558941"/>
              <a:gd name="connsiteY796" fmla="*/ 126316 h 1154859"/>
              <a:gd name="connsiteX797" fmla="*/ 4169423 w 13558941"/>
              <a:gd name="connsiteY797" fmla="*/ 127318 h 1154859"/>
              <a:gd name="connsiteX798" fmla="*/ 4172649 w 13558941"/>
              <a:gd name="connsiteY798" fmla="*/ 126917 h 1154859"/>
              <a:gd name="connsiteX799" fmla="*/ 4169423 w 13558941"/>
              <a:gd name="connsiteY799" fmla="*/ 127518 h 1154859"/>
              <a:gd name="connsiteX800" fmla="*/ 4169423 w 13558941"/>
              <a:gd name="connsiteY800" fmla="*/ 128119 h 1154859"/>
              <a:gd name="connsiteX801" fmla="*/ 4172649 w 13558941"/>
              <a:gd name="connsiteY801" fmla="*/ 128720 h 1154859"/>
              <a:gd name="connsiteX802" fmla="*/ 4169423 w 13558941"/>
              <a:gd name="connsiteY802" fmla="*/ 128318 h 1154859"/>
              <a:gd name="connsiteX803" fmla="*/ 4169423 w 13558941"/>
              <a:gd name="connsiteY803" fmla="*/ 129321 h 1154859"/>
              <a:gd name="connsiteX804" fmla="*/ 4172649 w 13558941"/>
              <a:gd name="connsiteY804" fmla="*/ 128720 h 1154859"/>
              <a:gd name="connsiteX805" fmla="*/ 4173365 w 13558941"/>
              <a:gd name="connsiteY805" fmla="*/ 128720 h 1154859"/>
              <a:gd name="connsiteX806" fmla="*/ 4173365 w 13558941"/>
              <a:gd name="connsiteY806" fmla="*/ 130725 h 1154859"/>
              <a:gd name="connsiteX807" fmla="*/ 4173365 w 13558941"/>
              <a:gd name="connsiteY807" fmla="*/ 132529 h 1154859"/>
              <a:gd name="connsiteX808" fmla="*/ 4173527 w 13558941"/>
              <a:gd name="connsiteY808" fmla="*/ 132639 h 1154859"/>
              <a:gd name="connsiteX809" fmla="*/ 4173365 w 13558941"/>
              <a:gd name="connsiteY809" fmla="*/ 132729 h 1154859"/>
              <a:gd name="connsiteX810" fmla="*/ 4173007 w 13558941"/>
              <a:gd name="connsiteY810" fmla="*/ 137942 h 1154859"/>
              <a:gd name="connsiteX811" fmla="*/ 4172650 w 13558941"/>
              <a:gd name="connsiteY811" fmla="*/ 139546 h 1154859"/>
              <a:gd name="connsiteX812" fmla="*/ 4172650 w 13558941"/>
              <a:gd name="connsiteY812" fmla="*/ 137942 h 1154859"/>
              <a:gd name="connsiteX813" fmla="*/ 4172292 w 13558941"/>
              <a:gd name="connsiteY813" fmla="*/ 137942 h 1154859"/>
              <a:gd name="connsiteX814" fmla="*/ 4169424 w 13558941"/>
              <a:gd name="connsiteY814" fmla="*/ 137540 h 1154859"/>
              <a:gd name="connsiteX815" fmla="*/ 4169424 w 13558941"/>
              <a:gd name="connsiteY815" fmla="*/ 138342 h 1154859"/>
              <a:gd name="connsiteX816" fmla="*/ 4172292 w 13558941"/>
              <a:gd name="connsiteY816" fmla="*/ 137941 h 1154859"/>
              <a:gd name="connsiteX817" fmla="*/ 4169424 w 13558941"/>
              <a:gd name="connsiteY817" fmla="*/ 138542 h 1154859"/>
              <a:gd name="connsiteX818" fmla="*/ 4169424 w 13558941"/>
              <a:gd name="connsiteY818" fmla="*/ 138943 h 1154859"/>
              <a:gd name="connsiteX819" fmla="*/ 4171933 w 13558941"/>
              <a:gd name="connsiteY819" fmla="*/ 139544 h 1154859"/>
              <a:gd name="connsiteX820" fmla="*/ 4169423 w 13558941"/>
              <a:gd name="connsiteY820" fmla="*/ 139144 h 1154859"/>
              <a:gd name="connsiteX821" fmla="*/ 4169423 w 13558941"/>
              <a:gd name="connsiteY821" fmla="*/ 139945 h 1154859"/>
              <a:gd name="connsiteX822" fmla="*/ 4171932 w 13558941"/>
              <a:gd name="connsiteY822" fmla="*/ 139544 h 1154859"/>
              <a:gd name="connsiteX823" fmla="*/ 4172649 w 13558941"/>
              <a:gd name="connsiteY823" fmla="*/ 139544 h 1154859"/>
              <a:gd name="connsiteX824" fmla="*/ 4172649 w 13558941"/>
              <a:gd name="connsiteY824" fmla="*/ 139744 h 1154859"/>
              <a:gd name="connsiteX825" fmla="*/ 4169423 w 13558941"/>
              <a:gd name="connsiteY825" fmla="*/ 140145 h 1154859"/>
              <a:gd name="connsiteX826" fmla="*/ 4169423 w 13558941"/>
              <a:gd name="connsiteY826" fmla="*/ 140746 h 1154859"/>
              <a:gd name="connsiteX827" fmla="*/ 4172290 w 13558941"/>
              <a:gd name="connsiteY827" fmla="*/ 141147 h 1154859"/>
              <a:gd name="connsiteX828" fmla="*/ 4172648 w 13558941"/>
              <a:gd name="connsiteY828" fmla="*/ 139744 h 1154859"/>
              <a:gd name="connsiteX829" fmla="*/ 4172648 w 13558941"/>
              <a:gd name="connsiteY829" fmla="*/ 141348 h 1154859"/>
              <a:gd name="connsiteX830" fmla="*/ 4172827 w 13558941"/>
              <a:gd name="connsiteY830" fmla="*/ 141448 h 1154859"/>
              <a:gd name="connsiteX831" fmla="*/ 4172648 w 13558941"/>
              <a:gd name="connsiteY831" fmla="*/ 141548 h 1154859"/>
              <a:gd name="connsiteX832" fmla="*/ 4172648 w 13558941"/>
              <a:gd name="connsiteY832" fmla="*/ 144556 h 1154859"/>
              <a:gd name="connsiteX833" fmla="*/ 4172290 w 13558941"/>
              <a:gd name="connsiteY833" fmla="*/ 146160 h 1154859"/>
              <a:gd name="connsiteX834" fmla="*/ 4172290 w 13558941"/>
              <a:gd name="connsiteY834" fmla="*/ 147764 h 1154859"/>
              <a:gd name="connsiteX835" fmla="*/ 4172290 w 13558941"/>
              <a:gd name="connsiteY835" fmla="*/ 149368 h 1154859"/>
              <a:gd name="connsiteX836" fmla="*/ 4171932 w 13558941"/>
              <a:gd name="connsiteY836" fmla="*/ 150771 h 1154859"/>
              <a:gd name="connsiteX837" fmla="*/ 4171932 w 13558941"/>
              <a:gd name="connsiteY837" fmla="*/ 149368 h 1154859"/>
              <a:gd name="connsiteX838" fmla="*/ 4171574 w 13558941"/>
              <a:gd name="connsiteY838" fmla="*/ 149368 h 1154859"/>
              <a:gd name="connsiteX839" fmla="*/ 4169065 w 13558941"/>
              <a:gd name="connsiteY839" fmla="*/ 148966 h 1154859"/>
              <a:gd name="connsiteX840" fmla="*/ 4169065 w 13558941"/>
              <a:gd name="connsiteY840" fmla="*/ 149567 h 1154859"/>
              <a:gd name="connsiteX841" fmla="*/ 4171574 w 13558941"/>
              <a:gd name="connsiteY841" fmla="*/ 149367 h 1154859"/>
              <a:gd name="connsiteX842" fmla="*/ 4169065 w 13558941"/>
              <a:gd name="connsiteY842" fmla="*/ 149768 h 1154859"/>
              <a:gd name="connsiteX843" fmla="*/ 4169065 w 13558941"/>
              <a:gd name="connsiteY843" fmla="*/ 150369 h 1154859"/>
              <a:gd name="connsiteX844" fmla="*/ 4171933 w 13558941"/>
              <a:gd name="connsiteY844" fmla="*/ 150771 h 1154859"/>
              <a:gd name="connsiteX845" fmla="*/ 4171933 w 13558941"/>
              <a:gd name="connsiteY845" fmla="*/ 150970 h 1154859"/>
              <a:gd name="connsiteX846" fmla="*/ 4171216 w 13558941"/>
              <a:gd name="connsiteY846" fmla="*/ 150970 h 1154859"/>
              <a:gd name="connsiteX847" fmla="*/ 4169065 w 13558941"/>
              <a:gd name="connsiteY847" fmla="*/ 150569 h 1154859"/>
              <a:gd name="connsiteX848" fmla="*/ 4169065 w 13558941"/>
              <a:gd name="connsiteY848" fmla="*/ 151170 h 1154859"/>
              <a:gd name="connsiteX849" fmla="*/ 4171216 w 13558941"/>
              <a:gd name="connsiteY849" fmla="*/ 150969 h 1154859"/>
              <a:gd name="connsiteX850" fmla="*/ 4169065 w 13558941"/>
              <a:gd name="connsiteY850" fmla="*/ 151371 h 1154859"/>
              <a:gd name="connsiteX851" fmla="*/ 4169065 w 13558941"/>
              <a:gd name="connsiteY851" fmla="*/ 151772 h 1154859"/>
              <a:gd name="connsiteX852" fmla="*/ 4171574 w 13558941"/>
              <a:gd name="connsiteY852" fmla="*/ 152173 h 1154859"/>
              <a:gd name="connsiteX853" fmla="*/ 4171932 w 13558941"/>
              <a:gd name="connsiteY853" fmla="*/ 150970 h 1154859"/>
              <a:gd name="connsiteX854" fmla="*/ 4171932 w 13558941"/>
              <a:gd name="connsiteY854" fmla="*/ 152173 h 1154859"/>
              <a:gd name="connsiteX855" fmla="*/ 4172093 w 13558941"/>
              <a:gd name="connsiteY855" fmla="*/ 152283 h 1154859"/>
              <a:gd name="connsiteX856" fmla="*/ 4171932 w 13558941"/>
              <a:gd name="connsiteY856" fmla="*/ 152373 h 1154859"/>
              <a:gd name="connsiteX857" fmla="*/ 4171574 w 13558941"/>
              <a:gd name="connsiteY857" fmla="*/ 153776 h 1154859"/>
              <a:gd name="connsiteX858" fmla="*/ 4171574 w 13558941"/>
              <a:gd name="connsiteY858" fmla="*/ 152373 h 1154859"/>
              <a:gd name="connsiteX859" fmla="*/ 4171217 w 13558941"/>
              <a:gd name="connsiteY859" fmla="*/ 152373 h 1154859"/>
              <a:gd name="connsiteX860" fmla="*/ 4169066 w 13558941"/>
              <a:gd name="connsiteY860" fmla="*/ 151971 h 1154859"/>
              <a:gd name="connsiteX861" fmla="*/ 4169066 w 13558941"/>
              <a:gd name="connsiteY861" fmla="*/ 152572 h 1154859"/>
              <a:gd name="connsiteX862" fmla="*/ 4171217 w 13558941"/>
              <a:gd name="connsiteY862" fmla="*/ 152372 h 1154859"/>
              <a:gd name="connsiteX863" fmla="*/ 4169066 w 13558941"/>
              <a:gd name="connsiteY863" fmla="*/ 152773 h 1154859"/>
              <a:gd name="connsiteX864" fmla="*/ 4169066 w 13558941"/>
              <a:gd name="connsiteY864" fmla="*/ 153374 h 1154859"/>
              <a:gd name="connsiteX865" fmla="*/ 4170858 w 13558941"/>
              <a:gd name="connsiteY865" fmla="*/ 153776 h 1154859"/>
              <a:gd name="connsiteX866" fmla="*/ 4169066 w 13558941"/>
              <a:gd name="connsiteY866" fmla="*/ 153576 h 1154859"/>
              <a:gd name="connsiteX867" fmla="*/ 4169066 w 13558941"/>
              <a:gd name="connsiteY867" fmla="*/ 153977 h 1154859"/>
              <a:gd name="connsiteX868" fmla="*/ 4170858 w 13558941"/>
              <a:gd name="connsiteY868" fmla="*/ 153778 h 1154859"/>
              <a:gd name="connsiteX869" fmla="*/ 4169066 w 13558941"/>
              <a:gd name="connsiteY869" fmla="*/ 154179 h 1154859"/>
              <a:gd name="connsiteX870" fmla="*/ 4169066 w 13558941"/>
              <a:gd name="connsiteY870" fmla="*/ 154581 h 1154859"/>
              <a:gd name="connsiteX871" fmla="*/ 4171575 w 13558941"/>
              <a:gd name="connsiteY871" fmla="*/ 154982 h 1154859"/>
              <a:gd name="connsiteX872" fmla="*/ 4171575 w 13558941"/>
              <a:gd name="connsiteY872" fmla="*/ 155182 h 1154859"/>
              <a:gd name="connsiteX873" fmla="*/ 4170858 w 13558941"/>
              <a:gd name="connsiteY873" fmla="*/ 155182 h 1154859"/>
              <a:gd name="connsiteX874" fmla="*/ 4169066 w 13558941"/>
              <a:gd name="connsiteY874" fmla="*/ 154780 h 1154859"/>
              <a:gd name="connsiteX875" fmla="*/ 4169066 w 13558941"/>
              <a:gd name="connsiteY875" fmla="*/ 155381 h 1154859"/>
              <a:gd name="connsiteX876" fmla="*/ 4170858 w 13558941"/>
              <a:gd name="connsiteY876" fmla="*/ 155181 h 1154859"/>
              <a:gd name="connsiteX877" fmla="*/ 4169066 w 13558941"/>
              <a:gd name="connsiteY877" fmla="*/ 155582 h 1154859"/>
              <a:gd name="connsiteX878" fmla="*/ 4169066 w 13558941"/>
              <a:gd name="connsiteY878" fmla="*/ 155983 h 1154859"/>
              <a:gd name="connsiteX879" fmla="*/ 4170858 w 13558941"/>
              <a:gd name="connsiteY879" fmla="*/ 156385 h 1154859"/>
              <a:gd name="connsiteX880" fmla="*/ 4169066 w 13558941"/>
              <a:gd name="connsiteY880" fmla="*/ 156184 h 1154859"/>
              <a:gd name="connsiteX881" fmla="*/ 4169066 w 13558941"/>
              <a:gd name="connsiteY881" fmla="*/ 156586 h 1154859"/>
              <a:gd name="connsiteX882" fmla="*/ 4170500 w 13558941"/>
              <a:gd name="connsiteY882" fmla="*/ 156586 h 1154859"/>
              <a:gd name="connsiteX883" fmla="*/ 4170857 w 13558941"/>
              <a:gd name="connsiteY883" fmla="*/ 156386 h 1154859"/>
              <a:gd name="connsiteX884" fmla="*/ 4171215 w 13558941"/>
              <a:gd name="connsiteY884" fmla="*/ 156386 h 1154859"/>
              <a:gd name="connsiteX885" fmla="*/ 4171404 w 13558941"/>
              <a:gd name="connsiteY885" fmla="*/ 156292 h 1154859"/>
              <a:gd name="connsiteX886" fmla="*/ 4171573 w 13558941"/>
              <a:gd name="connsiteY886" fmla="*/ 156386 h 1154859"/>
              <a:gd name="connsiteX887" fmla="*/ 4171573 w 13558941"/>
              <a:gd name="connsiteY887" fmla="*/ 156586 h 1154859"/>
              <a:gd name="connsiteX888" fmla="*/ 4199888 w 13558941"/>
              <a:gd name="connsiteY888" fmla="*/ 156586 h 1154859"/>
              <a:gd name="connsiteX889" fmla="*/ 4199888 w 13558941"/>
              <a:gd name="connsiteY889" fmla="*/ 156386 h 1154859"/>
              <a:gd name="connsiteX890" fmla="*/ 4202397 w 13558941"/>
              <a:gd name="connsiteY890" fmla="*/ 156586 h 1154859"/>
              <a:gd name="connsiteX891" fmla="*/ 4205623 w 13558941"/>
              <a:gd name="connsiteY891" fmla="*/ 156586 h 1154859"/>
              <a:gd name="connsiteX892" fmla="*/ 4205623 w 13558941"/>
              <a:gd name="connsiteY892" fmla="*/ 156785 h 1154859"/>
              <a:gd name="connsiteX893" fmla="*/ 4264404 w 13558941"/>
              <a:gd name="connsiteY893" fmla="*/ 167812 h 1154859"/>
              <a:gd name="connsiteX894" fmla="*/ 4259744 w 13558941"/>
              <a:gd name="connsiteY894" fmla="*/ 105659 h 1154859"/>
              <a:gd name="connsiteX895" fmla="*/ 4174799 w 13558941"/>
              <a:gd name="connsiteY895" fmla="*/ 105659 h 1154859"/>
              <a:gd name="connsiteX896" fmla="*/ 4170856 w 13558941"/>
              <a:gd name="connsiteY896" fmla="*/ 105659 h 1154859"/>
              <a:gd name="connsiteX897" fmla="*/ 4169782 w 13558941"/>
              <a:gd name="connsiteY897" fmla="*/ 105859 h 1154859"/>
              <a:gd name="connsiteX898" fmla="*/ 4169782 w 13558941"/>
              <a:gd name="connsiteY898" fmla="*/ 106460 h 1154859"/>
              <a:gd name="connsiteX899" fmla="*/ 4174441 w 13558941"/>
              <a:gd name="connsiteY899" fmla="*/ 107262 h 1154859"/>
              <a:gd name="connsiteX900" fmla="*/ 4174799 w 13558941"/>
              <a:gd name="connsiteY900" fmla="*/ 105658 h 1154859"/>
              <a:gd name="connsiteX901" fmla="*/ 4174441 w 13558941"/>
              <a:gd name="connsiteY901" fmla="*/ 109668 h 1154859"/>
              <a:gd name="connsiteX902" fmla="*/ 4174441 w 13558941"/>
              <a:gd name="connsiteY902" fmla="*/ 107463 h 1154859"/>
              <a:gd name="connsiteX903" fmla="*/ 4174083 w 13558941"/>
              <a:gd name="connsiteY903" fmla="*/ 107463 h 1154859"/>
              <a:gd name="connsiteX904" fmla="*/ 4169782 w 13558941"/>
              <a:gd name="connsiteY904" fmla="*/ 106661 h 1154859"/>
              <a:gd name="connsiteX905" fmla="*/ 4169782 w 13558941"/>
              <a:gd name="connsiteY905" fmla="*/ 108064 h 1154859"/>
              <a:gd name="connsiteX906" fmla="*/ 4174083 w 13558941"/>
              <a:gd name="connsiteY906" fmla="*/ 107463 h 1154859"/>
              <a:gd name="connsiteX907" fmla="*/ 4169782 w 13558941"/>
              <a:gd name="connsiteY907" fmla="*/ 108265 h 1154859"/>
              <a:gd name="connsiteX908" fmla="*/ 4169782 w 13558941"/>
              <a:gd name="connsiteY908" fmla="*/ 108866 h 1154859"/>
              <a:gd name="connsiteX909" fmla="*/ 4173725 w 13558941"/>
              <a:gd name="connsiteY909" fmla="*/ 109668 h 1154859"/>
              <a:gd name="connsiteX910" fmla="*/ 4169782 w 13558941"/>
              <a:gd name="connsiteY910" fmla="*/ 109067 h 1154859"/>
              <a:gd name="connsiteX911" fmla="*/ 4169782 w 13558941"/>
              <a:gd name="connsiteY911" fmla="*/ 110470 h 1154859"/>
              <a:gd name="connsiteX912" fmla="*/ 4173725 w 13558941"/>
              <a:gd name="connsiteY912" fmla="*/ 109669 h 1154859"/>
              <a:gd name="connsiteX913" fmla="*/ 4174442 w 13558941"/>
              <a:gd name="connsiteY913" fmla="*/ 109669 h 1154859"/>
              <a:gd name="connsiteX914" fmla="*/ 4174442 w 13558941"/>
              <a:gd name="connsiteY914" fmla="*/ 109869 h 1154859"/>
              <a:gd name="connsiteX915" fmla="*/ 4169782 w 13558941"/>
              <a:gd name="connsiteY915" fmla="*/ 110671 h 1154859"/>
              <a:gd name="connsiteX916" fmla="*/ 4169782 w 13558941"/>
              <a:gd name="connsiteY916" fmla="*/ 111272 h 1154859"/>
              <a:gd name="connsiteX917" fmla="*/ 4174083 w 13558941"/>
              <a:gd name="connsiteY917" fmla="*/ 111873 h 1154859"/>
              <a:gd name="connsiteX918" fmla="*/ 4174083 w 13558941"/>
              <a:gd name="connsiteY918" fmla="*/ 112073 h 1154859"/>
              <a:gd name="connsiteX919" fmla="*/ 4173726 w 13558941"/>
              <a:gd name="connsiteY919" fmla="*/ 112073 h 1154859"/>
              <a:gd name="connsiteX920" fmla="*/ 4169783 w 13558941"/>
              <a:gd name="connsiteY920" fmla="*/ 111472 h 1154859"/>
              <a:gd name="connsiteX921" fmla="*/ 4169425 w 13558941"/>
              <a:gd name="connsiteY921" fmla="*/ 112674 h 1154859"/>
              <a:gd name="connsiteX922" fmla="*/ 4169425 w 13558941"/>
              <a:gd name="connsiteY922" fmla="*/ 111271 h 1154859"/>
              <a:gd name="connsiteX923" fmla="*/ 4166916 w 13558941"/>
              <a:gd name="connsiteY923" fmla="*/ 111070 h 1154859"/>
              <a:gd name="connsiteX924" fmla="*/ 4164049 w 13558941"/>
              <a:gd name="connsiteY924" fmla="*/ 111472 h 1154859"/>
              <a:gd name="connsiteX925" fmla="*/ 4164049 w 13558941"/>
              <a:gd name="connsiteY925" fmla="*/ 112675 h 1154859"/>
              <a:gd name="connsiteX926" fmla="*/ 4163691 w 13558941"/>
              <a:gd name="connsiteY926" fmla="*/ 111472 h 1154859"/>
              <a:gd name="connsiteX927" fmla="*/ 4160107 w 13558941"/>
              <a:gd name="connsiteY927" fmla="*/ 112073 h 1154859"/>
              <a:gd name="connsiteX928" fmla="*/ 4159390 w 13558941"/>
              <a:gd name="connsiteY928" fmla="*/ 112073 h 1154859"/>
              <a:gd name="connsiteX929" fmla="*/ 4159390 w 13558941"/>
              <a:gd name="connsiteY929" fmla="*/ 111873 h 1154859"/>
              <a:gd name="connsiteX930" fmla="*/ 4163691 w 13558941"/>
              <a:gd name="connsiteY930" fmla="*/ 111272 h 1154859"/>
              <a:gd name="connsiteX931" fmla="*/ 4163691 w 13558941"/>
              <a:gd name="connsiteY931" fmla="*/ 110471 h 1154859"/>
              <a:gd name="connsiteX932" fmla="*/ 4159031 w 13558941"/>
              <a:gd name="connsiteY932" fmla="*/ 109870 h 1154859"/>
              <a:gd name="connsiteX933" fmla="*/ 4159031 w 13558941"/>
              <a:gd name="connsiteY933" fmla="*/ 109670 h 1154859"/>
              <a:gd name="connsiteX934" fmla="*/ 4159748 w 13558941"/>
              <a:gd name="connsiteY934" fmla="*/ 109670 h 1154859"/>
              <a:gd name="connsiteX935" fmla="*/ 4163691 w 13558941"/>
              <a:gd name="connsiteY935" fmla="*/ 110271 h 1154859"/>
              <a:gd name="connsiteX936" fmla="*/ 4163691 w 13558941"/>
              <a:gd name="connsiteY936" fmla="*/ 109068 h 1154859"/>
              <a:gd name="connsiteX937" fmla="*/ 4159748 w 13558941"/>
              <a:gd name="connsiteY937" fmla="*/ 109669 h 1154859"/>
              <a:gd name="connsiteX938" fmla="*/ 4163691 w 13558941"/>
              <a:gd name="connsiteY938" fmla="*/ 108867 h 1154859"/>
              <a:gd name="connsiteX939" fmla="*/ 4163691 w 13558941"/>
              <a:gd name="connsiteY939" fmla="*/ 108266 h 1154859"/>
              <a:gd name="connsiteX940" fmla="*/ 4159390 w 13558941"/>
              <a:gd name="connsiteY940" fmla="*/ 107465 h 1154859"/>
              <a:gd name="connsiteX941" fmla="*/ 4163691 w 13558941"/>
              <a:gd name="connsiteY941" fmla="*/ 108066 h 1154859"/>
              <a:gd name="connsiteX942" fmla="*/ 4163691 w 13558941"/>
              <a:gd name="connsiteY942" fmla="*/ 106863 h 1154859"/>
              <a:gd name="connsiteX943" fmla="*/ 4159390 w 13558941"/>
              <a:gd name="connsiteY943" fmla="*/ 107464 h 1154859"/>
              <a:gd name="connsiteX944" fmla="*/ 4159032 w 13558941"/>
              <a:gd name="connsiteY944" fmla="*/ 107464 h 1154859"/>
              <a:gd name="connsiteX945" fmla="*/ 4159032 w 13558941"/>
              <a:gd name="connsiteY945" fmla="*/ 107263 h 1154859"/>
              <a:gd name="connsiteX946" fmla="*/ 4163691 w 13558941"/>
              <a:gd name="connsiteY946" fmla="*/ 106662 h 1154859"/>
              <a:gd name="connsiteX947" fmla="*/ 4163691 w 13558941"/>
              <a:gd name="connsiteY947" fmla="*/ 105860 h 1154859"/>
              <a:gd name="connsiteX948" fmla="*/ 4162617 w 13558941"/>
              <a:gd name="connsiteY948" fmla="*/ 105659 h 1154859"/>
              <a:gd name="connsiteX949" fmla="*/ 3725345 w 13558941"/>
              <a:gd name="connsiteY949" fmla="*/ 105659 h 1154859"/>
              <a:gd name="connsiteX950" fmla="*/ 3720685 w 13558941"/>
              <a:gd name="connsiteY950" fmla="*/ 177036 h 1154859"/>
              <a:gd name="connsiteX951" fmla="*/ 3778749 w 13558941"/>
              <a:gd name="connsiteY951" fmla="*/ 201296 h 1154859"/>
              <a:gd name="connsiteX952" fmla="*/ 3832871 w 13558941"/>
              <a:gd name="connsiteY952" fmla="*/ 189868 h 1154859"/>
              <a:gd name="connsiteX953" fmla="*/ 3895236 w 13558941"/>
              <a:gd name="connsiteY953" fmla="*/ 176635 h 1154859"/>
              <a:gd name="connsiteX954" fmla="*/ 3905630 w 13558941"/>
              <a:gd name="connsiteY954" fmla="*/ 197085 h 1154859"/>
              <a:gd name="connsiteX955" fmla="*/ 3947565 w 13558941"/>
              <a:gd name="connsiteY955" fmla="*/ 199291 h 1154859"/>
              <a:gd name="connsiteX956" fmla="*/ 3967637 w 13558941"/>
              <a:gd name="connsiteY956" fmla="*/ 215732 h 1154859"/>
              <a:gd name="connsiteX957" fmla="*/ 3981615 w 13558941"/>
              <a:gd name="connsiteY957" fmla="*/ 243601 h 1154859"/>
              <a:gd name="connsiteX958" fmla="*/ 3962977 w 13558941"/>
              <a:gd name="connsiteY958" fmla="*/ 261445 h 1154859"/>
              <a:gd name="connsiteX959" fmla="*/ 3942189 w 13558941"/>
              <a:gd name="connsiteY959" fmla="*/ 318987 h 1154859"/>
              <a:gd name="connsiteX960" fmla="*/ 3894877 w 13558941"/>
              <a:gd name="connsiteY960" fmla="*/ 329613 h 1154859"/>
              <a:gd name="connsiteX961" fmla="*/ 3891652 w 13558941"/>
              <a:gd name="connsiteY961" fmla="*/ 360289 h 1154859"/>
              <a:gd name="connsiteX962" fmla="*/ 3837530 w 13558941"/>
              <a:gd name="connsiteY962" fmla="*/ 355076 h 1154859"/>
              <a:gd name="connsiteX963" fmla="*/ 3780183 w 13558941"/>
              <a:gd name="connsiteY963" fmla="*/ 371116 h 1154859"/>
              <a:gd name="connsiteX964" fmla="*/ 3742191 w 13558941"/>
              <a:gd name="connsiteY964" fmla="*/ 381943 h 1154859"/>
              <a:gd name="connsiteX965" fmla="*/ 3720327 w 13558941"/>
              <a:gd name="connsiteY965" fmla="*/ 371116 h 1154859"/>
              <a:gd name="connsiteX966" fmla="*/ 3700972 w 13558941"/>
              <a:gd name="connsiteY966" fmla="*/ 360490 h 1154859"/>
              <a:gd name="connsiteX967" fmla="*/ 3656887 w 13558941"/>
              <a:gd name="connsiteY967" fmla="*/ 375326 h 1154859"/>
              <a:gd name="connsiteX968" fmla="*/ 3606708 w 13558941"/>
              <a:gd name="connsiteY968" fmla="*/ 358284 h 1154859"/>
              <a:gd name="connsiteX969" fmla="*/ 3554737 w 13558941"/>
              <a:gd name="connsiteY969" fmla="*/ 344450 h 1154859"/>
              <a:gd name="connsiteX970" fmla="*/ 3544343 w 13558941"/>
              <a:gd name="connsiteY970" fmla="*/ 319789 h 1154859"/>
              <a:gd name="connsiteX971" fmla="*/ 3509935 w 13558941"/>
              <a:gd name="connsiteY971" fmla="*/ 274076 h 1154859"/>
              <a:gd name="connsiteX972" fmla="*/ 3480186 w 13558941"/>
              <a:gd name="connsiteY972" fmla="*/ 240994 h 1154859"/>
              <a:gd name="connsiteX973" fmla="*/ 3484129 w 13558941"/>
              <a:gd name="connsiteY973" fmla="*/ 216534 h 1154859"/>
              <a:gd name="connsiteX974" fmla="*/ 3516028 w 13558941"/>
              <a:gd name="connsiteY974" fmla="*/ 189667 h 1154859"/>
              <a:gd name="connsiteX975" fmla="*/ 3567640 w 13558941"/>
              <a:gd name="connsiteY975" fmla="*/ 191472 h 1154859"/>
              <a:gd name="connsiteX976" fmla="*/ 3602407 w 13558941"/>
              <a:gd name="connsiteY976" fmla="*/ 180244 h 1154859"/>
              <a:gd name="connsiteX977" fmla="*/ 3664414 w 13558941"/>
              <a:gd name="connsiteY977" fmla="*/ 184254 h 1154859"/>
              <a:gd name="connsiteX978" fmla="*/ 3698822 w 13558941"/>
              <a:gd name="connsiteY978" fmla="*/ 144355 h 1154859"/>
              <a:gd name="connsiteX979" fmla="*/ 3698464 w 13558941"/>
              <a:gd name="connsiteY979" fmla="*/ 105659 h 1154859"/>
              <a:gd name="connsiteX980" fmla="*/ 3225709 w 13558941"/>
              <a:gd name="connsiteY980" fmla="*/ 105659 h 1154859"/>
              <a:gd name="connsiteX981" fmla="*/ 3210655 w 13558941"/>
              <a:gd name="connsiteY981" fmla="*/ 495624 h 1154859"/>
              <a:gd name="connsiteX982" fmla="*/ 3409219 w 13558941"/>
              <a:gd name="connsiteY982" fmla="*/ 370915 h 1154859"/>
              <a:gd name="connsiteX983" fmla="*/ 3416029 w 13558941"/>
              <a:gd name="connsiteY983" fmla="*/ 375326 h 1154859"/>
              <a:gd name="connsiteX984" fmla="*/ 3212089 w 13558941"/>
              <a:gd name="connsiteY984" fmla="*/ 506651 h 1154859"/>
              <a:gd name="connsiteX985" fmla="*/ 3212089 w 13558941"/>
              <a:gd name="connsiteY985" fmla="*/ 516275 h 1154859"/>
              <a:gd name="connsiteX986" fmla="*/ 3260475 w 13558941"/>
              <a:gd name="connsiteY986" fmla="*/ 516275 h 1154859"/>
              <a:gd name="connsiteX987" fmla="*/ 3260475 w 13558941"/>
              <a:gd name="connsiteY987" fmla="*/ 519884 h 1154859"/>
              <a:gd name="connsiteX988" fmla="*/ 3270869 w 13558941"/>
              <a:gd name="connsiteY988" fmla="*/ 519884 h 1154859"/>
              <a:gd name="connsiteX989" fmla="*/ 3270869 w 13558941"/>
              <a:gd name="connsiteY989" fmla="*/ 530711 h 1154859"/>
              <a:gd name="connsiteX990" fmla="*/ 3261909 w 13558941"/>
              <a:gd name="connsiteY990" fmla="*/ 530711 h 1154859"/>
              <a:gd name="connsiteX991" fmla="*/ 3261909 w 13558941"/>
              <a:gd name="connsiteY991" fmla="*/ 537127 h 1154859"/>
              <a:gd name="connsiteX992" fmla="*/ 3268360 w 13558941"/>
              <a:gd name="connsiteY992" fmla="*/ 539132 h 1154859"/>
              <a:gd name="connsiteX993" fmla="*/ 3268360 w 13558941"/>
              <a:gd name="connsiteY993" fmla="*/ 545548 h 1154859"/>
              <a:gd name="connsiteX994" fmla="*/ 3254740 w 13558941"/>
              <a:gd name="connsiteY994" fmla="*/ 545548 h 1154859"/>
              <a:gd name="connsiteX995" fmla="*/ 3254740 w 13558941"/>
              <a:gd name="connsiteY995" fmla="*/ 541538 h 1154859"/>
              <a:gd name="connsiteX996" fmla="*/ 3249364 w 13558941"/>
              <a:gd name="connsiteY996" fmla="*/ 538530 h 1154859"/>
              <a:gd name="connsiteX997" fmla="*/ 3243629 w 13558941"/>
              <a:gd name="connsiteY997" fmla="*/ 535322 h 1154859"/>
              <a:gd name="connsiteX998" fmla="*/ 3214598 w 13558941"/>
              <a:gd name="connsiteY998" fmla="*/ 535322 h 1154859"/>
              <a:gd name="connsiteX999" fmla="*/ 3214598 w 13558941"/>
              <a:gd name="connsiteY999" fmla="*/ 538731 h 1154859"/>
              <a:gd name="connsiteX1000" fmla="*/ 3199902 w 13558941"/>
              <a:gd name="connsiteY1000" fmla="*/ 538731 h 1154859"/>
              <a:gd name="connsiteX1001" fmla="*/ 3182340 w 13558941"/>
              <a:gd name="connsiteY1001" fmla="*/ 539934 h 1154859"/>
              <a:gd name="connsiteX1002" fmla="*/ 3237895 w 13558941"/>
              <a:gd name="connsiteY1002" fmla="*/ 777922 h 1154859"/>
              <a:gd name="connsiteX1003" fmla="*/ 3223558 w 13558941"/>
              <a:gd name="connsiteY1003" fmla="*/ 778724 h 1154859"/>
              <a:gd name="connsiteX1004" fmla="*/ 3159759 w 13558941"/>
              <a:gd name="connsiteY1004" fmla="*/ 540134 h 1154859"/>
              <a:gd name="connsiteX1005" fmla="*/ 3151157 w 13558941"/>
              <a:gd name="connsiteY1005" fmla="*/ 537327 h 1154859"/>
              <a:gd name="connsiteX1006" fmla="*/ 3131803 w 13558941"/>
              <a:gd name="connsiteY1006" fmla="*/ 537327 h 1154859"/>
              <a:gd name="connsiteX1007" fmla="*/ 3123559 w 13558941"/>
              <a:gd name="connsiteY1007" fmla="*/ 536726 h 1154859"/>
              <a:gd name="connsiteX1008" fmla="*/ 3119975 w 13558941"/>
              <a:gd name="connsiteY1008" fmla="*/ 532515 h 1154859"/>
              <a:gd name="connsiteX1009" fmla="*/ 3117466 w 13558941"/>
              <a:gd name="connsiteY1009" fmla="*/ 529909 h 1154859"/>
              <a:gd name="connsiteX1010" fmla="*/ 3123559 w 13558941"/>
              <a:gd name="connsiteY1010" fmla="*/ 529107 h 1154859"/>
              <a:gd name="connsiteX1011" fmla="*/ 3129294 w 13558941"/>
              <a:gd name="connsiteY1011" fmla="*/ 527503 h 1154859"/>
              <a:gd name="connsiteX1012" fmla="*/ 3127860 w 13558941"/>
              <a:gd name="connsiteY1012" fmla="*/ 525298 h 1154859"/>
              <a:gd name="connsiteX1013" fmla="*/ 2831805 w 13558941"/>
              <a:gd name="connsiteY1013" fmla="*/ 436077 h 1154859"/>
              <a:gd name="connsiteX1014" fmla="*/ 2834673 w 13558941"/>
              <a:gd name="connsiteY1014" fmla="*/ 431867 h 1154859"/>
              <a:gd name="connsiteX1015" fmla="*/ 3149365 w 13558941"/>
              <a:gd name="connsiteY1015" fmla="*/ 519083 h 1154859"/>
              <a:gd name="connsiteX1016" fmla="*/ 3158679 w 13558941"/>
              <a:gd name="connsiteY1016" fmla="*/ 519284 h 1154859"/>
              <a:gd name="connsiteX1017" fmla="*/ 3171583 w 13558941"/>
              <a:gd name="connsiteY1017" fmla="*/ 519284 h 1154859"/>
              <a:gd name="connsiteX1018" fmla="*/ 3175167 w 13558941"/>
              <a:gd name="connsiteY1018" fmla="*/ 516077 h 1154859"/>
              <a:gd name="connsiteX1019" fmla="*/ 3182694 w 13558941"/>
              <a:gd name="connsiteY1019" fmla="*/ 512067 h 1154859"/>
              <a:gd name="connsiteX1020" fmla="*/ 3163339 w 13558941"/>
              <a:gd name="connsiteY1020" fmla="*/ 105661 h 1154859"/>
              <a:gd name="connsiteX1021" fmla="*/ 3057247 w 13558941"/>
              <a:gd name="connsiteY1021" fmla="*/ 105661 h 1154859"/>
              <a:gd name="connsiteX1022" fmla="*/ 3066566 w 13558941"/>
              <a:gd name="connsiteY1022" fmla="*/ 109070 h 1154859"/>
              <a:gd name="connsiteX1023" fmla="*/ 3074092 w 13558941"/>
              <a:gd name="connsiteY1023" fmla="*/ 121902 h 1154859"/>
              <a:gd name="connsiteX1024" fmla="*/ 3064057 w 13558941"/>
              <a:gd name="connsiteY1024" fmla="*/ 130122 h 1154859"/>
              <a:gd name="connsiteX1025" fmla="*/ 3052946 w 13558941"/>
              <a:gd name="connsiteY1025" fmla="*/ 138743 h 1154859"/>
              <a:gd name="connsiteX1026" fmla="*/ 3027498 w 13558941"/>
              <a:gd name="connsiteY1026" fmla="*/ 143756 h 1154859"/>
              <a:gd name="connsiteX1027" fmla="*/ 3025706 w 13558941"/>
              <a:gd name="connsiteY1027" fmla="*/ 157790 h 1154859"/>
              <a:gd name="connsiteX1028" fmla="*/ 2997032 w 13558941"/>
              <a:gd name="connsiteY1028" fmla="*/ 155384 h 1154859"/>
              <a:gd name="connsiteX1029" fmla="*/ 2966208 w 13558941"/>
              <a:gd name="connsiteY1029" fmla="*/ 162803 h 1154859"/>
              <a:gd name="connsiteX1030" fmla="*/ 2945778 w 13558941"/>
              <a:gd name="connsiteY1030" fmla="*/ 167615 h 1154859"/>
              <a:gd name="connsiteX1031" fmla="*/ 2934309 w 13558941"/>
              <a:gd name="connsiteY1031" fmla="*/ 162803 h 1154859"/>
              <a:gd name="connsiteX1032" fmla="*/ 2923915 w 13558941"/>
              <a:gd name="connsiteY1032" fmla="*/ 157790 h 1154859"/>
              <a:gd name="connsiteX1033" fmla="*/ 2900259 w 13558941"/>
              <a:gd name="connsiteY1033" fmla="*/ 164607 h 1154859"/>
              <a:gd name="connsiteX1034" fmla="*/ 2873378 w 13558941"/>
              <a:gd name="connsiteY1034" fmla="*/ 156788 h 1154859"/>
              <a:gd name="connsiteX1035" fmla="*/ 2845421 w 13558941"/>
              <a:gd name="connsiteY1035" fmla="*/ 150572 h 1154859"/>
              <a:gd name="connsiteX1036" fmla="*/ 2839686 w 13558941"/>
              <a:gd name="connsiteY1036" fmla="*/ 139144 h 1154859"/>
              <a:gd name="connsiteX1037" fmla="*/ 2821407 w 13558941"/>
              <a:gd name="connsiteY1037" fmla="*/ 135736 h 1154859"/>
              <a:gd name="connsiteX1038" fmla="*/ 2805636 w 13558941"/>
              <a:gd name="connsiteY1038" fmla="*/ 120698 h 1154859"/>
              <a:gd name="connsiteX1039" fmla="*/ 2807787 w 13558941"/>
              <a:gd name="connsiteY1039" fmla="*/ 109471 h 1154859"/>
              <a:gd name="connsiteX1040" fmla="*/ 2807429 w 13558941"/>
              <a:gd name="connsiteY1040" fmla="*/ 105661 h 1154859"/>
              <a:gd name="connsiteX1041" fmla="*/ 2548650 w 13558941"/>
              <a:gd name="connsiteY1041" fmla="*/ 105661 h 1154859"/>
              <a:gd name="connsiteX1042" fmla="*/ 2538973 w 13558941"/>
              <a:gd name="connsiteY1042" fmla="*/ 155785 h 1154859"/>
              <a:gd name="connsiteX1043" fmla="*/ 2544349 w 13558941"/>
              <a:gd name="connsiteY1043" fmla="*/ 191273 h 1154859"/>
              <a:gd name="connsiteX1044" fmla="*/ 2569797 w 13558941"/>
              <a:gd name="connsiteY1044" fmla="*/ 224155 h 1154859"/>
              <a:gd name="connsiteX1045" fmla="*/ 2608148 w 13558941"/>
              <a:gd name="connsiteY1045" fmla="*/ 206511 h 1154859"/>
              <a:gd name="connsiteX1046" fmla="*/ 2638613 w 13558941"/>
              <a:gd name="connsiteY1046" fmla="*/ 205107 h 1154859"/>
              <a:gd name="connsiteX1047" fmla="*/ 2669796 w 13558941"/>
              <a:gd name="connsiteY1047" fmla="*/ 208516 h 1154859"/>
              <a:gd name="connsiteX1048" fmla="*/ 2681982 w 13558941"/>
              <a:gd name="connsiteY1048" fmla="*/ 238189 h 1154859"/>
              <a:gd name="connsiteX1049" fmla="*/ 2655817 w 13558941"/>
              <a:gd name="connsiteY1049" fmla="*/ 243602 h 1154859"/>
              <a:gd name="connsiteX1050" fmla="*/ 2651875 w 13558941"/>
              <a:gd name="connsiteY1050" fmla="*/ 264655 h 1154859"/>
              <a:gd name="connsiteX1051" fmla="*/ 2620692 w 13558941"/>
              <a:gd name="connsiteY1051" fmla="*/ 276684 h 1154859"/>
              <a:gd name="connsiteX1052" fmla="*/ 2656176 w 13558941"/>
              <a:gd name="connsiteY1052" fmla="*/ 277887 h 1154859"/>
              <a:gd name="connsiteX1053" fmla="*/ 2676606 w 13558941"/>
              <a:gd name="connsiteY1053" fmla="*/ 276684 h 1154859"/>
              <a:gd name="connsiteX1054" fmla="*/ 2690226 w 13558941"/>
              <a:gd name="connsiteY1054" fmla="*/ 299942 h 1154859"/>
              <a:gd name="connsiteX1055" fmla="*/ 2707071 w 13558941"/>
              <a:gd name="connsiteY1055" fmla="*/ 312774 h 1154859"/>
              <a:gd name="connsiteX1056" fmla="*/ 2719258 w 13558941"/>
              <a:gd name="connsiteY1056" fmla="*/ 322598 h 1154859"/>
              <a:gd name="connsiteX1057" fmla="*/ 2680907 w 13558941"/>
              <a:gd name="connsiteY1057" fmla="*/ 344051 h 1154859"/>
              <a:gd name="connsiteX1058" fmla="*/ 2659043 w 13558941"/>
              <a:gd name="connsiteY1058" fmla="*/ 365705 h 1154859"/>
              <a:gd name="connsiteX1059" fmla="*/ 2616750 w 13558941"/>
              <a:gd name="connsiteY1059" fmla="*/ 374727 h 1154859"/>
              <a:gd name="connsiteX1060" fmla="*/ 2573381 w 13558941"/>
              <a:gd name="connsiteY1060" fmla="*/ 369113 h 1154859"/>
              <a:gd name="connsiteX1061" fmla="*/ 2540406 w 13558941"/>
              <a:gd name="connsiteY1061" fmla="*/ 377333 h 1154859"/>
              <a:gd name="connsiteX1062" fmla="*/ 2487360 w 13558941"/>
              <a:gd name="connsiteY1062" fmla="*/ 367309 h 1154859"/>
              <a:gd name="connsiteX1063" fmla="*/ 2442916 w 13558941"/>
              <a:gd name="connsiteY1063" fmla="*/ 359690 h 1154859"/>
              <a:gd name="connsiteX1064" fmla="*/ 2411734 w 13558941"/>
              <a:gd name="connsiteY1064" fmla="*/ 367509 h 1154859"/>
              <a:gd name="connsiteX1065" fmla="*/ 2407791 w 13558941"/>
              <a:gd name="connsiteY1065" fmla="*/ 339039 h 1154859"/>
              <a:gd name="connsiteX1066" fmla="*/ 2376250 w 13558941"/>
              <a:gd name="connsiteY1066" fmla="*/ 327811 h 1154859"/>
              <a:gd name="connsiteX1067" fmla="*/ 2364064 w 13558941"/>
              <a:gd name="connsiteY1067" fmla="*/ 304754 h 1154859"/>
              <a:gd name="connsiteX1068" fmla="*/ 2374816 w 13558941"/>
              <a:gd name="connsiteY1068" fmla="*/ 288714 h 1154859"/>
              <a:gd name="connsiteX1069" fmla="*/ 2344709 w 13558941"/>
              <a:gd name="connsiteY1069" fmla="*/ 284303 h 1154859"/>
              <a:gd name="connsiteX1070" fmla="*/ 2331089 w 13558941"/>
              <a:gd name="connsiteY1070" fmla="*/ 273075 h 1154859"/>
              <a:gd name="connsiteX1071" fmla="*/ 2340408 w 13558941"/>
              <a:gd name="connsiteY1071" fmla="*/ 241598 h 1154859"/>
              <a:gd name="connsiteX1072" fmla="*/ 2349369 w 13558941"/>
              <a:gd name="connsiteY1072" fmla="*/ 222952 h 1154859"/>
              <a:gd name="connsiteX1073" fmla="*/ 2392021 w 13558941"/>
              <a:gd name="connsiteY1073" fmla="*/ 219944 h 1154859"/>
              <a:gd name="connsiteX1074" fmla="*/ 2429296 w 13558941"/>
              <a:gd name="connsiteY1074" fmla="*/ 206110 h 1154859"/>
              <a:gd name="connsiteX1075" fmla="*/ 2444708 w 13558941"/>
              <a:gd name="connsiteY1075" fmla="*/ 209318 h 1154859"/>
              <a:gd name="connsiteX1076" fmla="*/ 2486285 w 13558941"/>
              <a:gd name="connsiteY1076" fmla="*/ 201298 h 1154859"/>
              <a:gd name="connsiteX1077" fmla="*/ 2524994 w 13558941"/>
              <a:gd name="connsiteY1077" fmla="*/ 177639 h 1154859"/>
              <a:gd name="connsiteX1078" fmla="*/ 2520693 w 13558941"/>
              <a:gd name="connsiteY1078" fmla="*/ 105661 h 1154859"/>
              <a:gd name="connsiteX1079" fmla="*/ 1898118 w 13558941"/>
              <a:gd name="connsiteY1079" fmla="*/ 105661 h 1154859"/>
              <a:gd name="connsiteX1080" fmla="*/ 1889516 w 13558941"/>
              <a:gd name="connsiteY1080" fmla="*/ 137540 h 1154859"/>
              <a:gd name="connsiteX1081" fmla="*/ 1951881 w 13558941"/>
              <a:gd name="connsiteY1081" fmla="*/ 160397 h 1154859"/>
              <a:gd name="connsiteX1082" fmla="*/ 2010304 w 13558941"/>
              <a:gd name="connsiteY1082" fmla="*/ 149770 h 1154859"/>
              <a:gd name="connsiteX1083" fmla="*/ 2077687 w 13558941"/>
              <a:gd name="connsiteY1083" fmla="*/ 137340 h 1154859"/>
              <a:gd name="connsiteX1084" fmla="*/ 2088798 w 13558941"/>
              <a:gd name="connsiteY1084" fmla="*/ 156387 h 1154859"/>
              <a:gd name="connsiteX1085" fmla="*/ 2134317 w 13558941"/>
              <a:gd name="connsiteY1085" fmla="*/ 158392 h 1154859"/>
              <a:gd name="connsiteX1086" fmla="*/ 2155822 w 13558941"/>
              <a:gd name="connsiteY1086" fmla="*/ 174030 h 1154859"/>
              <a:gd name="connsiteX1087" fmla="*/ 2170876 w 13558941"/>
              <a:gd name="connsiteY1087" fmla="*/ 200095 h 1154859"/>
              <a:gd name="connsiteX1088" fmla="*/ 2150804 w 13558941"/>
              <a:gd name="connsiteY1088" fmla="*/ 216736 h 1154859"/>
              <a:gd name="connsiteX1089" fmla="*/ 2128224 w 13558941"/>
              <a:gd name="connsiteY1089" fmla="*/ 270469 h 1154859"/>
              <a:gd name="connsiteX1090" fmla="*/ 2077328 w 13558941"/>
              <a:gd name="connsiteY1090" fmla="*/ 280494 h 1154859"/>
              <a:gd name="connsiteX1091" fmla="*/ 2074102 w 13558941"/>
              <a:gd name="connsiteY1091" fmla="*/ 309165 h 1154859"/>
              <a:gd name="connsiteX1092" fmla="*/ 2015680 w 13558941"/>
              <a:gd name="connsiteY1092" fmla="*/ 304152 h 1154859"/>
              <a:gd name="connsiteX1093" fmla="*/ 1953673 w 13558941"/>
              <a:gd name="connsiteY1093" fmla="*/ 319189 h 1154859"/>
              <a:gd name="connsiteX1094" fmla="*/ 1912455 w 13558941"/>
              <a:gd name="connsiteY1094" fmla="*/ 329415 h 1154859"/>
              <a:gd name="connsiteX1095" fmla="*/ 1889158 w 13558941"/>
              <a:gd name="connsiteY1095" fmla="*/ 319189 h 1154859"/>
              <a:gd name="connsiteX1096" fmla="*/ 1868370 w 13558941"/>
              <a:gd name="connsiteY1096" fmla="*/ 309365 h 1154859"/>
              <a:gd name="connsiteX1097" fmla="*/ 1821058 w 13558941"/>
              <a:gd name="connsiteY1097" fmla="*/ 322999 h 1154859"/>
              <a:gd name="connsiteX1098" fmla="*/ 1766578 w 13558941"/>
              <a:gd name="connsiteY1098" fmla="*/ 307160 h 1154859"/>
              <a:gd name="connsiteX1099" fmla="*/ 1710665 w 13558941"/>
              <a:gd name="connsiteY1099" fmla="*/ 294328 h 1154859"/>
              <a:gd name="connsiteX1100" fmla="*/ 1699196 w 13558941"/>
              <a:gd name="connsiteY1100" fmla="*/ 271071 h 1154859"/>
              <a:gd name="connsiteX1101" fmla="*/ 1662278 w 13558941"/>
              <a:gd name="connsiteY1101" fmla="*/ 228365 h 1154859"/>
              <a:gd name="connsiteX1102" fmla="*/ 1630021 w 13558941"/>
              <a:gd name="connsiteY1102" fmla="*/ 197488 h 1154859"/>
              <a:gd name="connsiteX1103" fmla="*/ 1634322 w 13558941"/>
              <a:gd name="connsiteY1103" fmla="*/ 174632 h 1154859"/>
              <a:gd name="connsiteX1104" fmla="*/ 1669088 w 13558941"/>
              <a:gd name="connsiteY1104" fmla="*/ 149369 h 1154859"/>
              <a:gd name="connsiteX1105" fmla="*/ 1724285 w 13558941"/>
              <a:gd name="connsiteY1105" fmla="*/ 151174 h 1154859"/>
              <a:gd name="connsiteX1106" fmla="*/ 1761919 w 13558941"/>
              <a:gd name="connsiteY1106" fmla="*/ 140548 h 1154859"/>
              <a:gd name="connsiteX1107" fmla="*/ 1828585 w 13558941"/>
              <a:gd name="connsiteY1107" fmla="*/ 144357 h 1154859"/>
              <a:gd name="connsiteX1108" fmla="*/ 1866219 w 13558941"/>
              <a:gd name="connsiteY1108" fmla="*/ 107065 h 1154859"/>
              <a:gd name="connsiteX1109" fmla="*/ 1865861 w 13558941"/>
              <a:gd name="connsiteY1109" fmla="*/ 105661 h 1154859"/>
              <a:gd name="connsiteX1110" fmla="*/ 6096 w 13558941"/>
              <a:gd name="connsiteY1110" fmla="*/ 111757 h 1154859"/>
              <a:gd name="connsiteX1111" fmla="*/ 0 w 13558941"/>
              <a:gd name="connsiteY1111" fmla="*/ 0 h 1154859"/>
              <a:gd name="connsiteX1112" fmla="*/ 13558941 w 13558941"/>
              <a:gd name="connsiteY1112" fmla="*/ 0 h 1154859"/>
              <a:gd name="connsiteX1113" fmla="*/ 13558941 w 13558941"/>
              <a:gd name="connsiteY1113" fmla="*/ 105661 h 1154859"/>
              <a:gd name="connsiteX1114" fmla="*/ 13066830 w 13558941"/>
              <a:gd name="connsiteY1114" fmla="*/ 105661 h 1154859"/>
              <a:gd name="connsiteX1115" fmla="*/ 13093354 w 13558941"/>
              <a:gd name="connsiteY1115" fmla="*/ 130723 h 1154859"/>
              <a:gd name="connsiteX1116" fmla="*/ 13133856 w 13558941"/>
              <a:gd name="connsiteY1116" fmla="*/ 117090 h 1154859"/>
              <a:gd name="connsiteX1117" fmla="*/ 13166113 w 13558941"/>
              <a:gd name="connsiteY1117" fmla="*/ 115887 h 1154859"/>
              <a:gd name="connsiteX1118" fmla="*/ 13199087 w 13558941"/>
              <a:gd name="connsiteY1118" fmla="*/ 118493 h 1154859"/>
              <a:gd name="connsiteX1119" fmla="*/ 13211990 w 13558941"/>
              <a:gd name="connsiteY1119" fmla="*/ 141751 h 1154859"/>
              <a:gd name="connsiteX1120" fmla="*/ 13184035 w 13558941"/>
              <a:gd name="connsiteY1120" fmla="*/ 146162 h 1154859"/>
              <a:gd name="connsiteX1121" fmla="*/ 13180091 w 13558941"/>
              <a:gd name="connsiteY1121" fmla="*/ 162602 h 1154859"/>
              <a:gd name="connsiteX1122" fmla="*/ 13147116 w 13558941"/>
              <a:gd name="connsiteY1122" fmla="*/ 172226 h 1154859"/>
              <a:gd name="connsiteX1123" fmla="*/ 13184751 w 13558941"/>
              <a:gd name="connsiteY1123" fmla="*/ 173028 h 1154859"/>
              <a:gd name="connsiteX1124" fmla="*/ 13206256 w 13558941"/>
              <a:gd name="connsiteY1124" fmla="*/ 172025 h 1154859"/>
              <a:gd name="connsiteX1125" fmla="*/ 13220951 w 13558941"/>
              <a:gd name="connsiteY1125" fmla="*/ 190471 h 1154859"/>
              <a:gd name="connsiteX1126" fmla="*/ 13238515 w 13558941"/>
              <a:gd name="connsiteY1126" fmla="*/ 200496 h 1154859"/>
              <a:gd name="connsiteX1127" fmla="*/ 13251418 w 13558941"/>
              <a:gd name="connsiteY1127" fmla="*/ 208115 h 1154859"/>
              <a:gd name="connsiteX1128" fmla="*/ 13210915 w 13558941"/>
              <a:gd name="connsiteY1128" fmla="*/ 225157 h 1154859"/>
              <a:gd name="connsiteX1129" fmla="*/ 13187618 w 13558941"/>
              <a:gd name="connsiteY1129" fmla="*/ 241998 h 1154859"/>
              <a:gd name="connsiteX1130" fmla="*/ 13143174 w 13558941"/>
              <a:gd name="connsiteY1130" fmla="*/ 249216 h 1154859"/>
              <a:gd name="connsiteX1131" fmla="*/ 13096938 w 13558941"/>
              <a:gd name="connsiteY1131" fmla="*/ 244805 h 1154859"/>
              <a:gd name="connsiteX1132" fmla="*/ 13062172 w 13558941"/>
              <a:gd name="connsiteY1132" fmla="*/ 251422 h 1154859"/>
              <a:gd name="connsiteX1133" fmla="*/ 13005540 w 13558941"/>
              <a:gd name="connsiteY1133" fmla="*/ 243402 h 1154859"/>
              <a:gd name="connsiteX1134" fmla="*/ 12958588 w 13558941"/>
              <a:gd name="connsiteY1134" fmla="*/ 237387 h 1154859"/>
              <a:gd name="connsiteX1135" fmla="*/ 12925613 w 13558941"/>
              <a:gd name="connsiteY1135" fmla="*/ 243602 h 1154859"/>
              <a:gd name="connsiteX1136" fmla="*/ 12921312 w 13558941"/>
              <a:gd name="connsiteY1136" fmla="*/ 221147 h 1154859"/>
              <a:gd name="connsiteX1137" fmla="*/ 12887978 w 13558941"/>
              <a:gd name="connsiteY1137" fmla="*/ 212525 h 1154859"/>
              <a:gd name="connsiteX1138" fmla="*/ 12875075 w 13558941"/>
              <a:gd name="connsiteY1138" fmla="*/ 194080 h 1154859"/>
              <a:gd name="connsiteX1139" fmla="*/ 12886545 w 13558941"/>
              <a:gd name="connsiteY1139" fmla="*/ 181649 h 1154859"/>
              <a:gd name="connsiteX1140" fmla="*/ 12854646 w 13558941"/>
              <a:gd name="connsiteY1140" fmla="*/ 178241 h 1154859"/>
              <a:gd name="connsiteX1141" fmla="*/ 12840309 w 13558941"/>
              <a:gd name="connsiteY1141" fmla="*/ 169419 h 1154859"/>
              <a:gd name="connsiteX1142" fmla="*/ 12849987 w 13558941"/>
              <a:gd name="connsiteY1142" fmla="*/ 144557 h 1154859"/>
              <a:gd name="connsiteX1143" fmla="*/ 12859664 w 13558941"/>
              <a:gd name="connsiteY1143" fmla="*/ 129921 h 1154859"/>
              <a:gd name="connsiteX1144" fmla="*/ 12904467 w 13558941"/>
              <a:gd name="connsiteY1144" fmla="*/ 127515 h 1154859"/>
              <a:gd name="connsiteX1145" fmla="*/ 12943892 w 13558941"/>
              <a:gd name="connsiteY1145" fmla="*/ 116688 h 1154859"/>
              <a:gd name="connsiteX1146" fmla="*/ 12960381 w 13558941"/>
              <a:gd name="connsiteY1146" fmla="*/ 119295 h 1154859"/>
              <a:gd name="connsiteX1147" fmla="*/ 13004825 w 13558941"/>
              <a:gd name="connsiteY1147" fmla="*/ 112879 h 1154859"/>
              <a:gd name="connsiteX1148" fmla="*/ 13023820 w 13558941"/>
              <a:gd name="connsiteY1148" fmla="*/ 105661 h 1154859"/>
              <a:gd name="connsiteX1149" fmla="*/ 12657515 w 13558941"/>
              <a:gd name="connsiteY1149" fmla="*/ 105661 h 1154859"/>
              <a:gd name="connsiteX1150" fmla="*/ 12657515 w 13558941"/>
              <a:gd name="connsiteY1150" fmla="*/ 110674 h 1154859"/>
              <a:gd name="connsiteX1151" fmla="*/ 12683680 w 13558941"/>
              <a:gd name="connsiteY1151" fmla="*/ 111075 h 1154859"/>
              <a:gd name="connsiteX1152" fmla="*/ 12749988 w 13558941"/>
              <a:gd name="connsiteY1152" fmla="*/ 152578 h 1154859"/>
              <a:gd name="connsiteX1153" fmla="*/ 12751062 w 13558941"/>
              <a:gd name="connsiteY1153" fmla="*/ 155385 h 1154859"/>
              <a:gd name="connsiteX1154" fmla="*/ 12630275 w 13558941"/>
              <a:gd name="connsiteY1154" fmla="*/ 148969 h 1154859"/>
              <a:gd name="connsiteX1155" fmla="*/ 12567193 w 13558941"/>
              <a:gd name="connsiteY1155" fmla="*/ 110674 h 1154859"/>
              <a:gd name="connsiteX1156" fmla="*/ 12647479 w 13558941"/>
              <a:gd name="connsiteY1156" fmla="*/ 110674 h 1154859"/>
              <a:gd name="connsiteX1157" fmla="*/ 12647479 w 13558941"/>
              <a:gd name="connsiteY1157" fmla="*/ 107867 h 1154859"/>
              <a:gd name="connsiteX1158" fmla="*/ 12650346 w 13558941"/>
              <a:gd name="connsiteY1158" fmla="*/ 107466 h 1154859"/>
              <a:gd name="connsiteX1159" fmla="*/ 12650346 w 13558941"/>
              <a:gd name="connsiteY1159" fmla="*/ 105661 h 1154859"/>
              <a:gd name="connsiteX1160" fmla="*/ 12508412 w 13558941"/>
              <a:gd name="connsiteY1160" fmla="*/ 105661 h 1154859"/>
              <a:gd name="connsiteX1161" fmla="*/ 12508412 w 13558941"/>
              <a:gd name="connsiteY1161" fmla="*/ 111876 h 1154859"/>
              <a:gd name="connsiteX1162" fmla="*/ 12529917 w 13558941"/>
              <a:gd name="connsiteY1162" fmla="*/ 111876 h 1154859"/>
              <a:gd name="connsiteX1163" fmla="*/ 12606619 w 13558941"/>
              <a:gd name="connsiteY1163" fmla="*/ 161600 h 1154859"/>
              <a:gd name="connsiteX1164" fmla="*/ 12608411 w 13558941"/>
              <a:gd name="connsiteY1164" fmla="*/ 165008 h 1154859"/>
              <a:gd name="connsiteX1165" fmla="*/ 12476154 w 13558941"/>
              <a:gd name="connsiteY1165" fmla="*/ 157389 h 1154859"/>
              <a:gd name="connsiteX1166" fmla="*/ 12401245 w 13558941"/>
              <a:gd name="connsiteY1166" fmla="*/ 112077 h 1154859"/>
              <a:gd name="connsiteX1167" fmla="*/ 12496226 w 13558941"/>
              <a:gd name="connsiteY1167" fmla="*/ 112077 h 1154859"/>
              <a:gd name="connsiteX1168" fmla="*/ 12496226 w 13558941"/>
              <a:gd name="connsiteY1168" fmla="*/ 108669 h 1154859"/>
              <a:gd name="connsiteX1169" fmla="*/ 12499810 w 13558941"/>
              <a:gd name="connsiteY1169" fmla="*/ 108267 h 1154859"/>
              <a:gd name="connsiteX1170" fmla="*/ 12499810 w 13558941"/>
              <a:gd name="connsiteY1170" fmla="*/ 105661 h 1154859"/>
              <a:gd name="connsiteX1171" fmla="*/ 12340313 w 13558941"/>
              <a:gd name="connsiteY1171" fmla="*/ 105661 h 1154859"/>
              <a:gd name="connsiteX1172" fmla="*/ 12340313 w 13558941"/>
              <a:gd name="connsiteY1172" fmla="*/ 108468 h 1154859"/>
              <a:gd name="connsiteX1173" fmla="*/ 12325618 w 13558941"/>
              <a:gd name="connsiteY1173" fmla="*/ 108267 h 1154859"/>
              <a:gd name="connsiteX1174" fmla="*/ 12325618 w 13558941"/>
              <a:gd name="connsiteY1174" fmla="*/ 118091 h 1154859"/>
              <a:gd name="connsiteX1175" fmla="*/ 12337446 w 13558941"/>
              <a:gd name="connsiteY1175" fmla="*/ 118291 h 1154859"/>
              <a:gd name="connsiteX1176" fmla="*/ 12473645 w 13558941"/>
              <a:gd name="connsiteY1176" fmla="*/ 199091 h 1154859"/>
              <a:gd name="connsiteX1177" fmla="*/ 12474720 w 13558941"/>
              <a:gd name="connsiteY1177" fmla="*/ 204103 h 1154859"/>
              <a:gd name="connsiteX1178" fmla="*/ 12318449 w 13558941"/>
              <a:gd name="connsiteY1178" fmla="*/ 187863 h 1154859"/>
              <a:gd name="connsiteX1179" fmla="*/ 12177232 w 13558941"/>
              <a:gd name="connsiteY1179" fmla="*/ 120296 h 1154859"/>
              <a:gd name="connsiteX1180" fmla="*/ 12302679 w 13558941"/>
              <a:gd name="connsiteY1180" fmla="*/ 118291 h 1154859"/>
              <a:gd name="connsiteX1181" fmla="*/ 12304829 w 13558941"/>
              <a:gd name="connsiteY1181" fmla="*/ 114481 h 1154859"/>
              <a:gd name="connsiteX1182" fmla="*/ 12311639 w 13558941"/>
              <a:gd name="connsiteY1182" fmla="*/ 114481 h 1154859"/>
              <a:gd name="connsiteX1183" fmla="*/ 12311639 w 13558941"/>
              <a:gd name="connsiteY1183" fmla="*/ 107665 h 1154859"/>
              <a:gd name="connsiteX1184" fmla="*/ 12298378 w 13558941"/>
              <a:gd name="connsiteY1184" fmla="*/ 107665 h 1154859"/>
              <a:gd name="connsiteX1185" fmla="*/ 12298378 w 13558941"/>
              <a:gd name="connsiteY1185" fmla="*/ 105660 h 1154859"/>
              <a:gd name="connsiteX1186" fmla="*/ 12043900 w 13558941"/>
              <a:gd name="connsiteY1186" fmla="*/ 105660 h 1154859"/>
              <a:gd name="connsiteX1187" fmla="*/ 12043900 w 13558941"/>
              <a:gd name="connsiteY1187" fmla="*/ 116486 h 1154859"/>
              <a:gd name="connsiteX1188" fmla="*/ 12091569 w 13558941"/>
              <a:gd name="connsiteY1188" fmla="*/ 117288 h 1154859"/>
              <a:gd name="connsiteX1189" fmla="*/ 12211640 w 13558941"/>
              <a:gd name="connsiteY1189" fmla="*/ 192474 h 1154859"/>
              <a:gd name="connsiteX1190" fmla="*/ 12214149 w 13558941"/>
              <a:gd name="connsiteY1190" fmla="*/ 197687 h 1154859"/>
              <a:gd name="connsiteX1191" fmla="*/ 11994438 w 13558941"/>
              <a:gd name="connsiteY1191" fmla="*/ 185858 h 1154859"/>
              <a:gd name="connsiteX1192" fmla="*/ 11879743 w 13558941"/>
              <a:gd name="connsiteY1192" fmla="*/ 116687 h 1154859"/>
              <a:gd name="connsiteX1193" fmla="*/ 12025262 w 13558941"/>
              <a:gd name="connsiteY1193" fmla="*/ 116687 h 1154859"/>
              <a:gd name="connsiteX1194" fmla="*/ 12025262 w 13558941"/>
              <a:gd name="connsiteY1194" fmla="*/ 111474 h 1154859"/>
              <a:gd name="connsiteX1195" fmla="*/ 12030997 w 13558941"/>
              <a:gd name="connsiteY1195" fmla="*/ 110873 h 1154859"/>
              <a:gd name="connsiteX1196" fmla="*/ 12030997 w 13558941"/>
              <a:gd name="connsiteY1196" fmla="*/ 105660 h 1154859"/>
              <a:gd name="connsiteX1197" fmla="*/ 11757881 w 13558941"/>
              <a:gd name="connsiteY1197" fmla="*/ 105660 h 1154859"/>
              <a:gd name="connsiteX1198" fmla="*/ 11757881 w 13558941"/>
              <a:gd name="connsiteY1198" fmla="*/ 118892 h 1154859"/>
              <a:gd name="connsiteX1199" fmla="*/ 11796949 w 13558941"/>
              <a:gd name="connsiteY1199" fmla="*/ 118892 h 1154859"/>
              <a:gd name="connsiteX1200" fmla="*/ 11937091 w 13558941"/>
              <a:gd name="connsiteY1200" fmla="*/ 209116 h 1154859"/>
              <a:gd name="connsiteX1201" fmla="*/ 11939958 w 13558941"/>
              <a:gd name="connsiteY1201" fmla="*/ 215331 h 1154859"/>
              <a:gd name="connsiteX1202" fmla="*/ 11699458 w 13558941"/>
              <a:gd name="connsiteY1202" fmla="*/ 201497 h 1154859"/>
              <a:gd name="connsiteX1203" fmla="*/ 11563259 w 13558941"/>
              <a:gd name="connsiteY1203" fmla="*/ 119093 h 1154859"/>
              <a:gd name="connsiteX1204" fmla="*/ 11736017 w 13558941"/>
              <a:gd name="connsiteY1204" fmla="*/ 119093 h 1154859"/>
              <a:gd name="connsiteX1205" fmla="*/ 11736017 w 13558941"/>
              <a:gd name="connsiteY1205" fmla="*/ 113078 h 1154859"/>
              <a:gd name="connsiteX1206" fmla="*/ 11742827 w 13558941"/>
              <a:gd name="connsiteY1206" fmla="*/ 112277 h 1154859"/>
              <a:gd name="connsiteX1207" fmla="*/ 11742827 w 13558941"/>
              <a:gd name="connsiteY1207" fmla="*/ 105660 h 1154859"/>
              <a:gd name="connsiteX1208" fmla="*/ 11475088 w 13558941"/>
              <a:gd name="connsiteY1208" fmla="*/ 105660 h 1154859"/>
              <a:gd name="connsiteX1209" fmla="*/ 11475088 w 13558941"/>
              <a:gd name="connsiteY1209" fmla="*/ 112277 h 1154859"/>
              <a:gd name="connsiteX1210" fmla="*/ 11447848 w 13558941"/>
              <a:gd name="connsiteY1210" fmla="*/ 112077 h 1154859"/>
              <a:gd name="connsiteX1211" fmla="*/ 11448565 w 13558941"/>
              <a:gd name="connsiteY1211" fmla="*/ 129921 h 1154859"/>
              <a:gd name="connsiteX1212" fmla="*/ 11469353 w 13558941"/>
              <a:gd name="connsiteY1212" fmla="*/ 130322 h 1154859"/>
              <a:gd name="connsiteX1213" fmla="*/ 11717379 w 13558941"/>
              <a:gd name="connsiteY1213" fmla="*/ 277286 h 1154859"/>
              <a:gd name="connsiteX1214" fmla="*/ 11719172 w 13558941"/>
              <a:gd name="connsiteY1214" fmla="*/ 286308 h 1154859"/>
              <a:gd name="connsiteX1215" fmla="*/ 11435303 w 13558941"/>
              <a:gd name="connsiteY1215" fmla="*/ 256835 h 1154859"/>
              <a:gd name="connsiteX1216" fmla="*/ 11178675 w 13558941"/>
              <a:gd name="connsiteY1216" fmla="*/ 133931 h 1154859"/>
              <a:gd name="connsiteX1217" fmla="*/ 11406271 w 13558941"/>
              <a:gd name="connsiteY1217" fmla="*/ 130322 h 1154859"/>
              <a:gd name="connsiteX1218" fmla="*/ 11410572 w 13558941"/>
              <a:gd name="connsiteY1218" fmla="*/ 123305 h 1154859"/>
              <a:gd name="connsiteX1219" fmla="*/ 11422759 w 13558941"/>
              <a:gd name="connsiteY1219" fmla="*/ 123305 h 1154859"/>
              <a:gd name="connsiteX1220" fmla="*/ 11422759 w 13558941"/>
              <a:gd name="connsiteY1220" fmla="*/ 110874 h 1154859"/>
              <a:gd name="connsiteX1221" fmla="*/ 11399103 w 13558941"/>
              <a:gd name="connsiteY1221" fmla="*/ 110874 h 1154859"/>
              <a:gd name="connsiteX1222" fmla="*/ 11399103 w 13558941"/>
              <a:gd name="connsiteY1222" fmla="*/ 105662 h 1154859"/>
              <a:gd name="connsiteX1223" fmla="*/ 11101973 w 13558941"/>
              <a:gd name="connsiteY1223" fmla="*/ 105662 h 1154859"/>
              <a:gd name="connsiteX1224" fmla="*/ 11086919 w 13558941"/>
              <a:gd name="connsiteY1224" fmla="*/ 617127 h 1154859"/>
              <a:gd name="connsiteX1225" fmla="*/ 11111650 w 13558941"/>
              <a:gd name="connsiteY1225" fmla="*/ 617127 h 1154859"/>
              <a:gd name="connsiteX1226" fmla="*/ 11119536 w 13558941"/>
              <a:gd name="connsiteY1226" fmla="*/ 614520 h 1154859"/>
              <a:gd name="connsiteX1227" fmla="*/ 11141041 w 13558941"/>
              <a:gd name="connsiteY1227" fmla="*/ 614922 h 1154859"/>
              <a:gd name="connsiteX1228" fmla="*/ 11161471 w 13558941"/>
              <a:gd name="connsiteY1228" fmla="*/ 615723 h 1154859"/>
              <a:gd name="connsiteX1229" fmla="*/ 11163263 w 13558941"/>
              <a:gd name="connsiteY1229" fmla="*/ 618530 h 1154859"/>
              <a:gd name="connsiteX1230" fmla="*/ 11165413 w 13558941"/>
              <a:gd name="connsiteY1230" fmla="*/ 622540 h 1154859"/>
              <a:gd name="connsiteX1231" fmla="*/ 11169356 w 13558941"/>
              <a:gd name="connsiteY1231" fmla="*/ 628956 h 1154859"/>
              <a:gd name="connsiteX1232" fmla="*/ 11422759 w 13558941"/>
              <a:gd name="connsiteY1232" fmla="*/ 641587 h 1154859"/>
              <a:gd name="connsiteX1233" fmla="*/ 11424909 w 13558941"/>
              <a:gd name="connsiteY1233" fmla="*/ 651812 h 1154859"/>
              <a:gd name="connsiteX1234" fmla="*/ 11073299 w 13558941"/>
              <a:gd name="connsiteY1234" fmla="*/ 639783 h 1154859"/>
              <a:gd name="connsiteX1235" fmla="*/ 11041400 w 13558941"/>
              <a:gd name="connsiteY1235" fmla="*/ 640986 h 1154859"/>
              <a:gd name="connsiteX1236" fmla="*/ 11035308 w 13558941"/>
              <a:gd name="connsiteY1236" fmla="*/ 643993 h 1154859"/>
              <a:gd name="connsiteX1237" fmla="*/ 10839252 w 13558941"/>
              <a:gd name="connsiteY1237" fmla="*/ 901429 h 1154859"/>
              <a:gd name="connsiteX1238" fmla="*/ 10821690 w 13558941"/>
              <a:gd name="connsiteY1238" fmla="*/ 905038 h 1154859"/>
              <a:gd name="connsiteX1239" fmla="*/ 10820256 w 13558941"/>
              <a:gd name="connsiteY1239" fmla="*/ 894011 h 1154859"/>
              <a:gd name="connsiteX1240" fmla="*/ 11006993 w 13558941"/>
              <a:gd name="connsiteY1240" fmla="*/ 645797 h 1154859"/>
              <a:gd name="connsiteX1241" fmla="*/ 11006635 w 13558941"/>
              <a:gd name="connsiteY1241" fmla="*/ 639582 h 1154859"/>
              <a:gd name="connsiteX1242" fmla="*/ 10990864 w 13558941"/>
              <a:gd name="connsiteY1242" fmla="*/ 639582 h 1154859"/>
              <a:gd name="connsiteX1243" fmla="*/ 10976169 w 13558941"/>
              <a:gd name="connsiteY1243" fmla="*/ 637777 h 1154859"/>
              <a:gd name="connsiteX1244" fmla="*/ 10971868 w 13558941"/>
              <a:gd name="connsiteY1244" fmla="*/ 635171 h 1154859"/>
              <a:gd name="connsiteX1245" fmla="*/ 10975452 w 13558941"/>
              <a:gd name="connsiteY1245" fmla="*/ 630359 h 1154859"/>
              <a:gd name="connsiteX1246" fmla="*/ 10995165 w 13558941"/>
              <a:gd name="connsiteY1246" fmla="*/ 626950 h 1154859"/>
              <a:gd name="connsiteX1247" fmla="*/ 11005560 w 13558941"/>
              <a:gd name="connsiteY1247" fmla="*/ 623943 h 1154859"/>
              <a:gd name="connsiteX1248" fmla="*/ 11004843 w 13558941"/>
              <a:gd name="connsiteY1248" fmla="*/ 616725 h 1154859"/>
              <a:gd name="connsiteX1249" fmla="*/ 10817389 w 13558941"/>
              <a:gd name="connsiteY1249" fmla="*/ 352672 h 1154859"/>
              <a:gd name="connsiteX1250" fmla="*/ 10828142 w 13558941"/>
              <a:gd name="connsiteY1250" fmla="*/ 348060 h 1154859"/>
              <a:gd name="connsiteX1251" fmla="*/ 11028498 w 13558941"/>
              <a:gd name="connsiteY1251" fmla="*/ 613718 h 1154859"/>
              <a:gd name="connsiteX1252" fmla="*/ 11032799 w 13558941"/>
              <a:gd name="connsiteY1252" fmla="*/ 616124 h 1154859"/>
              <a:gd name="connsiteX1253" fmla="*/ 11046778 w 13558941"/>
              <a:gd name="connsiteY1253" fmla="*/ 616725 h 1154859"/>
              <a:gd name="connsiteX1254" fmla="*/ 11054305 w 13558941"/>
              <a:gd name="connsiteY1254" fmla="*/ 616725 h 1154859"/>
              <a:gd name="connsiteX1255" fmla="*/ 11026706 w 13558941"/>
              <a:gd name="connsiteY1255" fmla="*/ 105660 h 1154859"/>
              <a:gd name="connsiteX1256" fmla="*/ 10834235 w 13558941"/>
              <a:gd name="connsiteY1256" fmla="*/ 105660 h 1154859"/>
              <a:gd name="connsiteX1257" fmla="*/ 10834235 w 13558941"/>
              <a:gd name="connsiteY1257" fmla="*/ 115084 h 1154859"/>
              <a:gd name="connsiteX1258" fmla="*/ 10862909 w 13558941"/>
              <a:gd name="connsiteY1258" fmla="*/ 115084 h 1154859"/>
              <a:gd name="connsiteX1259" fmla="*/ 10965775 w 13558941"/>
              <a:gd name="connsiteY1259" fmla="*/ 181648 h 1154859"/>
              <a:gd name="connsiteX1260" fmla="*/ 10968284 w 13558941"/>
              <a:gd name="connsiteY1260" fmla="*/ 186260 h 1154859"/>
              <a:gd name="connsiteX1261" fmla="*/ 10790866 w 13558941"/>
              <a:gd name="connsiteY1261" fmla="*/ 176035 h 1154859"/>
              <a:gd name="connsiteX1262" fmla="*/ 10690509 w 13558941"/>
              <a:gd name="connsiteY1262" fmla="*/ 115284 h 1154859"/>
              <a:gd name="connsiteX1263" fmla="*/ 10817748 w 13558941"/>
              <a:gd name="connsiteY1263" fmla="*/ 115284 h 1154859"/>
              <a:gd name="connsiteX1264" fmla="*/ 10817748 w 13558941"/>
              <a:gd name="connsiteY1264" fmla="*/ 110873 h 1154859"/>
              <a:gd name="connsiteX1265" fmla="*/ 10822766 w 13558941"/>
              <a:gd name="connsiteY1265" fmla="*/ 110272 h 1154859"/>
              <a:gd name="connsiteX1266" fmla="*/ 10822766 w 13558941"/>
              <a:gd name="connsiteY1266" fmla="*/ 105661 h 1154859"/>
              <a:gd name="connsiteX1267" fmla="*/ 10618466 w 13558941"/>
              <a:gd name="connsiteY1267" fmla="*/ 105661 h 1154859"/>
              <a:gd name="connsiteX1268" fmla="*/ 10618466 w 13558941"/>
              <a:gd name="connsiteY1268" fmla="*/ 106062 h 1154859"/>
              <a:gd name="connsiteX1269" fmla="*/ 10598753 w 13558941"/>
              <a:gd name="connsiteY1269" fmla="*/ 105862 h 1154859"/>
              <a:gd name="connsiteX1270" fmla="*/ 10599111 w 13558941"/>
              <a:gd name="connsiteY1270" fmla="*/ 119094 h 1154859"/>
              <a:gd name="connsiteX1271" fmla="*/ 10614523 w 13558941"/>
              <a:gd name="connsiteY1271" fmla="*/ 119295 h 1154859"/>
              <a:gd name="connsiteX1272" fmla="*/ 10796959 w 13558941"/>
              <a:gd name="connsiteY1272" fmla="*/ 227563 h 1154859"/>
              <a:gd name="connsiteX1273" fmla="*/ 10798392 w 13558941"/>
              <a:gd name="connsiteY1273" fmla="*/ 234380 h 1154859"/>
              <a:gd name="connsiteX1274" fmla="*/ 10589434 w 13558941"/>
              <a:gd name="connsiteY1274" fmla="*/ 212525 h 1154859"/>
              <a:gd name="connsiteX1275" fmla="*/ 10400188 w 13558941"/>
              <a:gd name="connsiteY1275" fmla="*/ 121902 h 1154859"/>
              <a:gd name="connsiteX1276" fmla="*/ 10568287 w 13558941"/>
              <a:gd name="connsiteY1276" fmla="*/ 119295 h 1154859"/>
              <a:gd name="connsiteX1277" fmla="*/ 10571154 w 13558941"/>
              <a:gd name="connsiteY1277" fmla="*/ 114282 h 1154859"/>
              <a:gd name="connsiteX1278" fmla="*/ 10580115 w 13558941"/>
              <a:gd name="connsiteY1278" fmla="*/ 114282 h 1154859"/>
              <a:gd name="connsiteX1279" fmla="*/ 10580115 w 13558941"/>
              <a:gd name="connsiteY1279" fmla="*/ 105661 h 1154859"/>
              <a:gd name="connsiteX1280" fmla="*/ 10321336 w 13558941"/>
              <a:gd name="connsiteY1280" fmla="*/ 105661 h 1154859"/>
              <a:gd name="connsiteX1281" fmla="*/ 10321336 w 13558941"/>
              <a:gd name="connsiteY1281" fmla="*/ 110072 h 1154859"/>
              <a:gd name="connsiteX1282" fmla="*/ 10347501 w 13558941"/>
              <a:gd name="connsiteY1282" fmla="*/ 110673 h 1154859"/>
              <a:gd name="connsiteX1283" fmla="*/ 10413450 w 13558941"/>
              <a:gd name="connsiteY1283" fmla="*/ 151975 h 1154859"/>
              <a:gd name="connsiteX1284" fmla="*/ 10414883 w 13558941"/>
              <a:gd name="connsiteY1284" fmla="*/ 154782 h 1154859"/>
              <a:gd name="connsiteX1285" fmla="*/ 10294096 w 13558941"/>
              <a:gd name="connsiteY1285" fmla="*/ 148366 h 1154859"/>
              <a:gd name="connsiteX1286" fmla="*/ 10231014 w 13558941"/>
              <a:gd name="connsiteY1286" fmla="*/ 110272 h 1154859"/>
              <a:gd name="connsiteX1287" fmla="*/ 10310942 w 13558941"/>
              <a:gd name="connsiteY1287" fmla="*/ 110272 h 1154859"/>
              <a:gd name="connsiteX1288" fmla="*/ 10310942 w 13558941"/>
              <a:gd name="connsiteY1288" fmla="*/ 107265 h 1154859"/>
              <a:gd name="connsiteX1289" fmla="*/ 10314168 w 13558941"/>
              <a:gd name="connsiteY1289" fmla="*/ 107065 h 1154859"/>
              <a:gd name="connsiteX1290" fmla="*/ 10314168 w 13558941"/>
              <a:gd name="connsiteY1290" fmla="*/ 105662 h 1154859"/>
              <a:gd name="connsiteX1291" fmla="*/ 10162198 w 13558941"/>
              <a:gd name="connsiteY1291" fmla="*/ 105662 h 1154859"/>
              <a:gd name="connsiteX1292" fmla="*/ 10162198 w 13558941"/>
              <a:gd name="connsiteY1292" fmla="*/ 111676 h 1154859"/>
              <a:gd name="connsiteX1293" fmla="*/ 10183703 w 13558941"/>
              <a:gd name="connsiteY1293" fmla="*/ 111676 h 1154859"/>
              <a:gd name="connsiteX1294" fmla="*/ 10260763 w 13558941"/>
              <a:gd name="connsiteY1294" fmla="*/ 161399 h 1154859"/>
              <a:gd name="connsiteX1295" fmla="*/ 10262555 w 13558941"/>
              <a:gd name="connsiteY1295" fmla="*/ 164808 h 1154859"/>
              <a:gd name="connsiteX1296" fmla="*/ 10129940 w 13558941"/>
              <a:gd name="connsiteY1296" fmla="*/ 157189 h 1154859"/>
              <a:gd name="connsiteX1297" fmla="*/ 10055030 w 13558941"/>
              <a:gd name="connsiteY1297" fmla="*/ 111877 h 1154859"/>
              <a:gd name="connsiteX1298" fmla="*/ 10150370 w 13558941"/>
              <a:gd name="connsiteY1298" fmla="*/ 111877 h 1154859"/>
              <a:gd name="connsiteX1299" fmla="*/ 10150370 w 13558941"/>
              <a:gd name="connsiteY1299" fmla="*/ 108469 h 1154859"/>
              <a:gd name="connsiteX1300" fmla="*/ 10153954 w 13558941"/>
              <a:gd name="connsiteY1300" fmla="*/ 108067 h 1154859"/>
              <a:gd name="connsiteX1301" fmla="*/ 10153954 w 13558941"/>
              <a:gd name="connsiteY1301" fmla="*/ 105661 h 1154859"/>
              <a:gd name="connsiteX1302" fmla="*/ 9996966 w 13558941"/>
              <a:gd name="connsiteY1302" fmla="*/ 105661 h 1154859"/>
              <a:gd name="connsiteX1303" fmla="*/ 9996966 w 13558941"/>
              <a:gd name="connsiteY1303" fmla="*/ 107666 h 1154859"/>
              <a:gd name="connsiteX1304" fmla="*/ 9981913 w 13558941"/>
              <a:gd name="connsiteY1304" fmla="*/ 107467 h 1154859"/>
              <a:gd name="connsiteX1305" fmla="*/ 9982270 w 13558941"/>
              <a:gd name="connsiteY1305" fmla="*/ 117291 h 1154859"/>
              <a:gd name="connsiteX1306" fmla="*/ 9993740 w 13558941"/>
              <a:gd name="connsiteY1306" fmla="*/ 117491 h 1154859"/>
              <a:gd name="connsiteX1307" fmla="*/ 10130298 w 13558941"/>
              <a:gd name="connsiteY1307" fmla="*/ 198492 h 1154859"/>
              <a:gd name="connsiteX1308" fmla="*/ 10131014 w 13558941"/>
              <a:gd name="connsiteY1308" fmla="*/ 203304 h 1154859"/>
              <a:gd name="connsiteX1309" fmla="*/ 9975102 w 13558941"/>
              <a:gd name="connsiteY1309" fmla="*/ 187064 h 1154859"/>
              <a:gd name="connsiteX1310" fmla="*/ 9833885 w 13558941"/>
              <a:gd name="connsiteY1310" fmla="*/ 119496 h 1154859"/>
              <a:gd name="connsiteX1311" fmla="*/ 9958973 w 13558941"/>
              <a:gd name="connsiteY1311" fmla="*/ 117491 h 1154859"/>
              <a:gd name="connsiteX1312" fmla="*/ 9961482 w 13558941"/>
              <a:gd name="connsiteY1312" fmla="*/ 113682 h 1154859"/>
              <a:gd name="connsiteX1313" fmla="*/ 9967934 w 13558941"/>
              <a:gd name="connsiteY1313" fmla="*/ 113682 h 1154859"/>
              <a:gd name="connsiteX1314" fmla="*/ 9967934 w 13558941"/>
              <a:gd name="connsiteY1314" fmla="*/ 106865 h 1154859"/>
              <a:gd name="connsiteX1315" fmla="*/ 9955030 w 13558941"/>
              <a:gd name="connsiteY1315" fmla="*/ 106865 h 1154859"/>
              <a:gd name="connsiteX1316" fmla="*/ 9955030 w 13558941"/>
              <a:gd name="connsiteY1316" fmla="*/ 105662 h 1154859"/>
              <a:gd name="connsiteX1317" fmla="*/ 9651091 w 13558941"/>
              <a:gd name="connsiteY1317" fmla="*/ 105662 h 1154859"/>
              <a:gd name="connsiteX1318" fmla="*/ 9651091 w 13558941"/>
              <a:gd name="connsiteY1318" fmla="*/ 109873 h 1154859"/>
              <a:gd name="connsiteX1319" fmla="*/ 9631736 w 13558941"/>
              <a:gd name="connsiteY1319" fmla="*/ 109673 h 1154859"/>
              <a:gd name="connsiteX1320" fmla="*/ 9632095 w 13558941"/>
              <a:gd name="connsiteY1320" fmla="*/ 122505 h 1154859"/>
              <a:gd name="connsiteX1321" fmla="*/ 9647148 w 13558941"/>
              <a:gd name="connsiteY1321" fmla="*/ 122906 h 1154859"/>
              <a:gd name="connsiteX1322" fmla="*/ 9826716 w 13558941"/>
              <a:gd name="connsiteY1322" fmla="*/ 229369 h 1154859"/>
              <a:gd name="connsiteX1323" fmla="*/ 9828150 w 13558941"/>
              <a:gd name="connsiteY1323" fmla="*/ 235986 h 1154859"/>
              <a:gd name="connsiteX1324" fmla="*/ 9622417 w 13558941"/>
              <a:gd name="connsiteY1324" fmla="*/ 214533 h 1154859"/>
              <a:gd name="connsiteX1325" fmla="*/ 9436398 w 13558941"/>
              <a:gd name="connsiteY1325" fmla="*/ 125513 h 1154859"/>
              <a:gd name="connsiteX1326" fmla="*/ 9601629 w 13558941"/>
              <a:gd name="connsiteY1326" fmla="*/ 122906 h 1154859"/>
              <a:gd name="connsiteX1327" fmla="*/ 9604496 w 13558941"/>
              <a:gd name="connsiteY1327" fmla="*/ 117894 h 1154859"/>
              <a:gd name="connsiteX1328" fmla="*/ 9613098 w 13558941"/>
              <a:gd name="connsiteY1328" fmla="*/ 117894 h 1154859"/>
              <a:gd name="connsiteX1329" fmla="*/ 9613098 w 13558941"/>
              <a:gd name="connsiteY1329" fmla="*/ 108671 h 1154859"/>
              <a:gd name="connsiteX1330" fmla="*/ 9595894 w 13558941"/>
              <a:gd name="connsiteY1330" fmla="*/ 108671 h 1154859"/>
              <a:gd name="connsiteX1331" fmla="*/ 9595894 w 13558941"/>
              <a:gd name="connsiteY1331" fmla="*/ 105663 h 1154859"/>
              <a:gd name="connsiteX1332" fmla="*/ 9198049 w 13558941"/>
              <a:gd name="connsiteY1332" fmla="*/ 105663 h 1154859"/>
              <a:gd name="connsiteX1333" fmla="*/ 9174751 w 13558941"/>
              <a:gd name="connsiteY1333" fmla="*/ 707552 h 1154859"/>
              <a:gd name="connsiteX1334" fmla="*/ 9480125 w 13558941"/>
              <a:gd name="connsiteY1334" fmla="*/ 515678 h 1154859"/>
              <a:gd name="connsiteX1335" fmla="*/ 9490160 w 13558941"/>
              <a:gd name="connsiteY1335" fmla="*/ 522695 h 1154859"/>
              <a:gd name="connsiteX1336" fmla="*/ 9176902 w 13558941"/>
              <a:gd name="connsiteY1336" fmla="*/ 724394 h 1154859"/>
              <a:gd name="connsiteX1337" fmla="*/ 9176902 w 13558941"/>
              <a:gd name="connsiteY1337" fmla="*/ 739431 h 1154859"/>
              <a:gd name="connsiteX1338" fmla="*/ 9251453 w 13558941"/>
              <a:gd name="connsiteY1338" fmla="*/ 739431 h 1154859"/>
              <a:gd name="connsiteX1339" fmla="*/ 9251453 w 13558941"/>
              <a:gd name="connsiteY1339" fmla="*/ 744644 h 1154859"/>
              <a:gd name="connsiteX1340" fmla="*/ 9267223 w 13558941"/>
              <a:gd name="connsiteY1340" fmla="*/ 744644 h 1154859"/>
              <a:gd name="connsiteX1341" fmla="*/ 9267223 w 13558941"/>
              <a:gd name="connsiteY1341" fmla="*/ 761285 h 1154859"/>
              <a:gd name="connsiteX1342" fmla="*/ 9253604 w 13558941"/>
              <a:gd name="connsiteY1342" fmla="*/ 761285 h 1154859"/>
              <a:gd name="connsiteX1343" fmla="*/ 9253604 w 13558941"/>
              <a:gd name="connsiteY1343" fmla="*/ 771109 h 1154859"/>
              <a:gd name="connsiteX1344" fmla="*/ 9263281 w 13558941"/>
              <a:gd name="connsiteY1344" fmla="*/ 774317 h 1154859"/>
              <a:gd name="connsiteX1345" fmla="*/ 9263281 w 13558941"/>
              <a:gd name="connsiteY1345" fmla="*/ 784142 h 1154859"/>
              <a:gd name="connsiteX1346" fmla="*/ 9242493 w 13558941"/>
              <a:gd name="connsiteY1346" fmla="*/ 784142 h 1154859"/>
              <a:gd name="connsiteX1347" fmla="*/ 9242493 w 13558941"/>
              <a:gd name="connsiteY1347" fmla="*/ 778127 h 1154859"/>
              <a:gd name="connsiteX1348" fmla="*/ 9234249 w 13558941"/>
              <a:gd name="connsiteY1348" fmla="*/ 773315 h 1154859"/>
              <a:gd name="connsiteX1349" fmla="*/ 9225647 w 13558941"/>
              <a:gd name="connsiteY1349" fmla="*/ 768503 h 1154859"/>
              <a:gd name="connsiteX1350" fmla="*/ 9180844 w 13558941"/>
              <a:gd name="connsiteY1350" fmla="*/ 768503 h 1154859"/>
              <a:gd name="connsiteX1351" fmla="*/ 9180844 w 13558941"/>
              <a:gd name="connsiteY1351" fmla="*/ 773515 h 1154859"/>
              <a:gd name="connsiteX1352" fmla="*/ 9158264 w 13558941"/>
              <a:gd name="connsiteY1352" fmla="*/ 773515 h 1154859"/>
              <a:gd name="connsiteX1353" fmla="*/ 9131382 w 13558941"/>
              <a:gd name="connsiteY1353" fmla="*/ 775520 h 1154859"/>
              <a:gd name="connsiteX1354" fmla="*/ 9216328 w 13558941"/>
              <a:gd name="connsiteY1354" fmla="*/ 1141426 h 1154859"/>
              <a:gd name="connsiteX1355" fmla="*/ 9209160 w 13558941"/>
              <a:gd name="connsiteY1355" fmla="*/ 1154859 h 1154859"/>
              <a:gd name="connsiteX1356" fmla="*/ 9209160 w 13558941"/>
              <a:gd name="connsiteY1356" fmla="*/ 1154845 h 1154859"/>
              <a:gd name="connsiteX1357" fmla="*/ 4169423 w 13558941"/>
              <a:gd name="connsiteY1357" fmla="*/ 112668 h 1154859"/>
              <a:gd name="connsiteX1358" fmla="*/ 4173724 w 13558941"/>
              <a:gd name="connsiteY1358" fmla="*/ 112067 h 1154859"/>
              <a:gd name="connsiteX1359" fmla="*/ 4169423 w 13558941"/>
              <a:gd name="connsiteY1359" fmla="*/ 112868 h 1154859"/>
              <a:gd name="connsiteX1360" fmla="*/ 4167272 w 13558941"/>
              <a:gd name="connsiteY1360" fmla="*/ 113068 h 1154859"/>
              <a:gd name="connsiteX1361" fmla="*/ 4169423 w 13558941"/>
              <a:gd name="connsiteY1361" fmla="*/ 112666 h 1154859"/>
              <a:gd name="connsiteX1362" fmla="*/ 4169423 w 13558941"/>
              <a:gd name="connsiteY1362" fmla="*/ 112668 h 1154859"/>
              <a:gd name="connsiteX1363" fmla="*/ 4164405 w 13558941"/>
              <a:gd name="connsiteY1363" fmla="*/ 130111 h 1154859"/>
              <a:gd name="connsiteX1364" fmla="*/ 4161179 w 13558941"/>
              <a:gd name="connsiteY1364" fmla="*/ 130712 h 1154859"/>
              <a:gd name="connsiteX1365" fmla="*/ 4160821 w 13558941"/>
              <a:gd name="connsiteY1365" fmla="*/ 130712 h 1154859"/>
              <a:gd name="connsiteX1366" fmla="*/ 4160821 w 13558941"/>
              <a:gd name="connsiteY1366" fmla="*/ 130512 h 1154859"/>
              <a:gd name="connsiteX1367" fmla="*/ 4164405 w 13558941"/>
              <a:gd name="connsiteY1367" fmla="*/ 130111 h 1154859"/>
              <a:gd name="connsiteX1368" fmla="*/ 4161538 w 13558941"/>
              <a:gd name="connsiteY1368" fmla="*/ 132517 h 1154859"/>
              <a:gd name="connsiteX1369" fmla="*/ 4164405 w 13558941"/>
              <a:gd name="connsiteY1369" fmla="*/ 133118 h 1154859"/>
              <a:gd name="connsiteX1370" fmla="*/ 4160821 w 13558941"/>
              <a:gd name="connsiteY1370" fmla="*/ 132716 h 1154859"/>
              <a:gd name="connsiteX1371" fmla="*/ 4160821 w 13558941"/>
              <a:gd name="connsiteY1371" fmla="*/ 132517 h 1154859"/>
              <a:gd name="connsiteX1372" fmla="*/ 4161538 w 13558941"/>
              <a:gd name="connsiteY1372" fmla="*/ 132517 h 1154859"/>
              <a:gd name="connsiteX1373" fmla="*/ 4152935 w 13558941"/>
              <a:gd name="connsiteY1373" fmla="*/ 163393 h 1154859"/>
              <a:gd name="connsiteX1374" fmla="*/ 4154369 w 13558941"/>
              <a:gd name="connsiteY1374" fmla="*/ 163593 h 1154859"/>
              <a:gd name="connsiteX1375" fmla="*/ 4155444 w 13558941"/>
              <a:gd name="connsiteY1375" fmla="*/ 163793 h 1154859"/>
              <a:gd name="connsiteX1376" fmla="*/ 4154369 w 13558941"/>
              <a:gd name="connsiteY1376" fmla="*/ 163793 h 1154859"/>
              <a:gd name="connsiteX1377" fmla="*/ 4152935 w 13558941"/>
              <a:gd name="connsiteY1377" fmla="*/ 163593 h 1154859"/>
              <a:gd name="connsiteX1378" fmla="*/ 4152935 w 13558941"/>
              <a:gd name="connsiteY1378" fmla="*/ 163393 h 1154859"/>
              <a:gd name="connsiteX1379" fmla="*/ 4169781 w 13558941"/>
              <a:gd name="connsiteY1379" fmla="*/ 164797 h 1154859"/>
              <a:gd name="connsiteX1380" fmla="*/ 4169064 w 13558941"/>
              <a:gd name="connsiteY1380" fmla="*/ 164996 h 1154859"/>
              <a:gd name="connsiteX1381" fmla="*/ 4164763 w 13558941"/>
              <a:gd name="connsiteY1381" fmla="*/ 164996 h 1154859"/>
              <a:gd name="connsiteX1382" fmla="*/ 4164763 w 13558941"/>
              <a:gd name="connsiteY1382" fmla="*/ 164797 h 1154859"/>
              <a:gd name="connsiteX1383" fmla="*/ 4169064 w 13558941"/>
              <a:gd name="connsiteY1383" fmla="*/ 164797 h 1154859"/>
              <a:gd name="connsiteX1384" fmla="*/ 4169781 w 13558941"/>
              <a:gd name="connsiteY1384" fmla="*/ 164797 h 1154859"/>
              <a:gd name="connsiteX1385" fmla="*/ 4293794 w 13558941"/>
              <a:gd name="connsiteY1385" fmla="*/ 235371 h 1154859"/>
              <a:gd name="connsiteX1386" fmla="*/ 4315658 w 13558941"/>
              <a:gd name="connsiteY1386" fmla="*/ 256423 h 1154859"/>
              <a:gd name="connsiteX1387" fmla="*/ 4293794 w 13558941"/>
              <a:gd name="connsiteY1387" fmla="*/ 235371 h 1154859"/>
              <a:gd name="connsiteX1388" fmla="*/ 4302038 w 13558941"/>
              <a:gd name="connsiteY1388" fmla="*/ 213918 h 1154859"/>
              <a:gd name="connsiteX1389" fmla="*/ 4321392 w 13558941"/>
              <a:gd name="connsiteY1389" fmla="*/ 221938 h 1154859"/>
              <a:gd name="connsiteX1390" fmla="*/ 4302038 w 13558941"/>
              <a:gd name="connsiteY1390" fmla="*/ 213918 h 1154859"/>
              <a:gd name="connsiteX1391" fmla="*/ 4346840 w 13558941"/>
              <a:gd name="connsiteY1391" fmla="*/ 208705 h 1154859"/>
              <a:gd name="connsiteX1392" fmla="*/ 4378381 w 13558941"/>
              <a:gd name="connsiteY1392" fmla="*/ 217126 h 1154859"/>
              <a:gd name="connsiteX1393" fmla="*/ 4346840 w 13558941"/>
              <a:gd name="connsiteY1393" fmla="*/ 208705 h 1154859"/>
              <a:gd name="connsiteX1394" fmla="*/ 4395944 w 13558941"/>
              <a:gd name="connsiteY1394" fmla="*/ 222940 h 1154859"/>
              <a:gd name="connsiteX1395" fmla="*/ 4378740 w 13558941"/>
              <a:gd name="connsiteY1395" fmla="*/ 217126 h 1154859"/>
              <a:gd name="connsiteX1396" fmla="*/ 4395944 w 13558941"/>
              <a:gd name="connsiteY1396" fmla="*/ 222940 h 1154859"/>
              <a:gd name="connsiteX1397" fmla="*/ 5167621 w 13558941"/>
              <a:gd name="connsiteY1397" fmla="*/ 740621 h 1154859"/>
              <a:gd name="connsiteX1398" fmla="*/ 5191277 w 13558941"/>
              <a:gd name="connsiteY1398" fmla="*/ 654809 h 1154859"/>
              <a:gd name="connsiteX1399" fmla="*/ 5184108 w 13558941"/>
              <a:gd name="connsiteY1399" fmla="*/ 655410 h 1154859"/>
              <a:gd name="connsiteX1400" fmla="*/ 5184108 w 13558941"/>
              <a:gd name="connsiteY1400" fmla="*/ 655610 h 1154859"/>
              <a:gd name="connsiteX1401" fmla="*/ 5183751 w 13558941"/>
              <a:gd name="connsiteY1401" fmla="*/ 655610 h 1154859"/>
              <a:gd name="connsiteX1402" fmla="*/ 5142532 w 13558941"/>
              <a:gd name="connsiteY1402" fmla="*/ 655610 h 1154859"/>
              <a:gd name="connsiteX1403" fmla="*/ 5142532 w 13558941"/>
              <a:gd name="connsiteY1403" fmla="*/ 655410 h 1154859"/>
              <a:gd name="connsiteX1404" fmla="*/ 5139307 w 13558941"/>
              <a:gd name="connsiteY1404" fmla="*/ 655210 h 1154859"/>
              <a:gd name="connsiteX1405" fmla="*/ 5167622 w 13558941"/>
              <a:gd name="connsiteY1405" fmla="*/ 740621 h 1154859"/>
              <a:gd name="connsiteX1406" fmla="*/ 5167621 w 13558941"/>
              <a:gd name="connsiteY1406" fmla="*/ 740621 h 1154859"/>
              <a:gd name="connsiteX1407" fmla="*/ 5142532 w 13558941"/>
              <a:gd name="connsiteY1407" fmla="*/ 654007 h 1154859"/>
              <a:gd name="connsiteX1408" fmla="*/ 5143249 w 13558941"/>
              <a:gd name="connsiteY1408" fmla="*/ 654007 h 1154859"/>
              <a:gd name="connsiteX1409" fmla="*/ 5183392 w 13558941"/>
              <a:gd name="connsiteY1409" fmla="*/ 654007 h 1154859"/>
              <a:gd name="connsiteX1410" fmla="*/ 5183750 w 13558941"/>
              <a:gd name="connsiteY1410" fmla="*/ 654007 h 1154859"/>
              <a:gd name="connsiteX1411" fmla="*/ 5191635 w 13558941"/>
              <a:gd name="connsiteY1411" fmla="*/ 653004 h 1154859"/>
              <a:gd name="connsiteX1412" fmla="*/ 5194502 w 13558941"/>
              <a:gd name="connsiteY1412" fmla="*/ 642578 h 1154859"/>
              <a:gd name="connsiteX1413" fmla="*/ 5188767 w 13558941"/>
              <a:gd name="connsiteY1413" fmla="*/ 639371 h 1154859"/>
              <a:gd name="connsiteX1414" fmla="*/ 5140022 w 13558941"/>
              <a:gd name="connsiteY1414" fmla="*/ 639570 h 1154859"/>
              <a:gd name="connsiteX1415" fmla="*/ 5140022 w 13558941"/>
              <a:gd name="connsiteY1415" fmla="*/ 639771 h 1154859"/>
              <a:gd name="connsiteX1416" fmla="*/ 5139665 w 13558941"/>
              <a:gd name="connsiteY1416" fmla="*/ 639971 h 1154859"/>
              <a:gd name="connsiteX1417" fmla="*/ 5139307 w 13558941"/>
              <a:gd name="connsiteY1417" fmla="*/ 640172 h 1154859"/>
              <a:gd name="connsiteX1418" fmla="*/ 5135006 w 13558941"/>
              <a:gd name="connsiteY1418" fmla="*/ 642578 h 1154859"/>
              <a:gd name="connsiteX1419" fmla="*/ 5138589 w 13558941"/>
              <a:gd name="connsiteY1419" fmla="*/ 653406 h 1154859"/>
              <a:gd name="connsiteX1420" fmla="*/ 5142532 w 13558941"/>
              <a:gd name="connsiteY1420" fmla="*/ 654007 h 1154859"/>
              <a:gd name="connsiteX1421" fmla="*/ 5135363 w 13558941"/>
              <a:gd name="connsiteY1421" fmla="*/ 653205 h 1154859"/>
              <a:gd name="connsiteX1422" fmla="*/ 5132496 w 13558941"/>
              <a:gd name="connsiteY1422" fmla="*/ 643982 h 1154859"/>
              <a:gd name="connsiteX1423" fmla="*/ 5118159 w 13558941"/>
              <a:gd name="connsiteY1423" fmla="*/ 651400 h 1154859"/>
              <a:gd name="connsiteX1424" fmla="*/ 5135363 w 13558941"/>
              <a:gd name="connsiteY1424" fmla="*/ 653205 h 1154859"/>
              <a:gd name="connsiteX1425" fmla="*/ 5194861 w 13558941"/>
              <a:gd name="connsiteY1425" fmla="*/ 652604 h 1154859"/>
              <a:gd name="connsiteX1426" fmla="*/ 5210631 w 13558941"/>
              <a:gd name="connsiteY1426" fmla="*/ 650800 h 1154859"/>
              <a:gd name="connsiteX1427" fmla="*/ 5197370 w 13558941"/>
              <a:gd name="connsiteY1427" fmla="*/ 643983 h 1154859"/>
              <a:gd name="connsiteX1428" fmla="*/ 5194861 w 13558941"/>
              <a:gd name="connsiteY1428" fmla="*/ 652604 h 1154859"/>
              <a:gd name="connsiteX1429" fmla="*/ 5110632 w 13558941"/>
              <a:gd name="connsiteY1429" fmla="*/ 650599 h 1154859"/>
              <a:gd name="connsiteX1430" fmla="*/ 5091995 w 13558941"/>
              <a:gd name="connsiteY1430" fmla="*/ 640775 h 1154859"/>
              <a:gd name="connsiteX1431" fmla="*/ 5079808 w 13558941"/>
              <a:gd name="connsiteY1431" fmla="*/ 647391 h 1154859"/>
              <a:gd name="connsiteX1432" fmla="*/ 5110632 w 13558941"/>
              <a:gd name="connsiteY1432" fmla="*/ 650599 h 1154859"/>
              <a:gd name="connsiteX1433" fmla="*/ 5114933 w 13558941"/>
              <a:gd name="connsiteY1433" fmla="*/ 650399 h 1154859"/>
              <a:gd name="connsiteX1434" fmla="*/ 5131779 w 13558941"/>
              <a:gd name="connsiteY1434" fmla="*/ 641778 h 1154859"/>
              <a:gd name="connsiteX1435" fmla="*/ 5131062 w 13558941"/>
              <a:gd name="connsiteY1435" fmla="*/ 639573 h 1154859"/>
              <a:gd name="connsiteX1436" fmla="*/ 5094503 w 13558941"/>
              <a:gd name="connsiteY1436" fmla="*/ 639773 h 1154859"/>
              <a:gd name="connsiteX1437" fmla="*/ 5114933 w 13558941"/>
              <a:gd name="connsiteY1437" fmla="*/ 650399 h 1154859"/>
              <a:gd name="connsiteX1438" fmla="*/ 5217083 w 13558941"/>
              <a:gd name="connsiteY1438" fmla="*/ 649998 h 1154859"/>
              <a:gd name="connsiteX1439" fmla="*/ 5247907 w 13558941"/>
              <a:gd name="connsiteY1439" fmla="*/ 646589 h 1154859"/>
              <a:gd name="connsiteX1440" fmla="*/ 5236438 w 13558941"/>
              <a:gd name="connsiteY1440" fmla="*/ 640174 h 1154859"/>
              <a:gd name="connsiteX1441" fmla="*/ 5217083 w 13558941"/>
              <a:gd name="connsiteY1441" fmla="*/ 649998 h 1154859"/>
              <a:gd name="connsiteX1442" fmla="*/ 5213140 w 13558941"/>
              <a:gd name="connsiteY1442" fmla="*/ 649798 h 1154859"/>
              <a:gd name="connsiteX1443" fmla="*/ 5233212 w 13558941"/>
              <a:gd name="connsiteY1443" fmla="*/ 639373 h 1154859"/>
              <a:gd name="connsiteX1444" fmla="*/ 5198804 w 13558941"/>
              <a:gd name="connsiteY1444" fmla="*/ 639373 h 1154859"/>
              <a:gd name="connsiteX1445" fmla="*/ 5198087 w 13558941"/>
              <a:gd name="connsiteY1445" fmla="*/ 641778 h 1154859"/>
              <a:gd name="connsiteX1446" fmla="*/ 5213140 w 13558941"/>
              <a:gd name="connsiteY1446" fmla="*/ 649798 h 1154859"/>
              <a:gd name="connsiteX1447" fmla="*/ 5073715 w 13558941"/>
              <a:gd name="connsiteY1447" fmla="*/ 646791 h 1154859"/>
              <a:gd name="connsiteX1448" fmla="*/ 5062246 w 13558941"/>
              <a:gd name="connsiteY1448" fmla="*/ 640576 h 1154859"/>
              <a:gd name="connsiteX1449" fmla="*/ 5055794 w 13558941"/>
              <a:gd name="connsiteY1449" fmla="*/ 644987 h 1154859"/>
              <a:gd name="connsiteX1450" fmla="*/ 5073715 w 13558941"/>
              <a:gd name="connsiteY1450" fmla="*/ 646791 h 1154859"/>
              <a:gd name="connsiteX1451" fmla="*/ 5077658 w 13558941"/>
              <a:gd name="connsiteY1451" fmla="*/ 646389 h 1154859"/>
              <a:gd name="connsiteX1452" fmla="*/ 5089486 w 13558941"/>
              <a:gd name="connsiteY1452" fmla="*/ 639773 h 1154859"/>
              <a:gd name="connsiteX1453" fmla="*/ 5065471 w 13558941"/>
              <a:gd name="connsiteY1453" fmla="*/ 639773 h 1154859"/>
              <a:gd name="connsiteX1454" fmla="*/ 5077658 w 13558941"/>
              <a:gd name="connsiteY1454" fmla="*/ 646389 h 1154859"/>
              <a:gd name="connsiteX1455" fmla="*/ 5250774 w 13558941"/>
              <a:gd name="connsiteY1455" fmla="*/ 645788 h 1154859"/>
              <a:gd name="connsiteX1456" fmla="*/ 5262602 w 13558941"/>
              <a:gd name="connsiteY1456" fmla="*/ 639373 h 1154859"/>
              <a:gd name="connsiteX1457" fmla="*/ 5239663 w 13558941"/>
              <a:gd name="connsiteY1457" fmla="*/ 639373 h 1154859"/>
              <a:gd name="connsiteX1458" fmla="*/ 5250774 w 13558941"/>
              <a:gd name="connsiteY1458" fmla="*/ 645788 h 1154859"/>
              <a:gd name="connsiteX1459" fmla="*/ 5255434 w 13558941"/>
              <a:gd name="connsiteY1459" fmla="*/ 645788 h 1154859"/>
              <a:gd name="connsiteX1460" fmla="*/ 5272280 w 13558941"/>
              <a:gd name="connsiteY1460" fmla="*/ 643984 h 1154859"/>
              <a:gd name="connsiteX1461" fmla="*/ 5266186 w 13558941"/>
              <a:gd name="connsiteY1461" fmla="*/ 639974 h 1154859"/>
              <a:gd name="connsiteX1462" fmla="*/ 5255434 w 13558941"/>
              <a:gd name="connsiteY1462" fmla="*/ 645788 h 1154859"/>
              <a:gd name="connsiteX1463" fmla="*/ 5050418 w 13558941"/>
              <a:gd name="connsiteY1463" fmla="*/ 644385 h 1154859"/>
              <a:gd name="connsiteX1464" fmla="*/ 5042174 w 13558941"/>
              <a:gd name="connsiteY1464" fmla="*/ 639774 h 1154859"/>
              <a:gd name="connsiteX1465" fmla="*/ 5018160 w 13558941"/>
              <a:gd name="connsiteY1465" fmla="*/ 639974 h 1154859"/>
              <a:gd name="connsiteX1466" fmla="*/ 5042174 w 13558941"/>
              <a:gd name="connsiteY1466" fmla="*/ 643583 h 1154859"/>
              <a:gd name="connsiteX1467" fmla="*/ 5042532 w 13558941"/>
              <a:gd name="connsiteY1467" fmla="*/ 643583 h 1154859"/>
              <a:gd name="connsiteX1468" fmla="*/ 5050418 w 13558941"/>
              <a:gd name="connsiteY1468" fmla="*/ 644385 h 1154859"/>
              <a:gd name="connsiteX1469" fmla="*/ 5053285 w 13558941"/>
              <a:gd name="connsiteY1469" fmla="*/ 643784 h 1154859"/>
              <a:gd name="connsiteX1470" fmla="*/ 5059378 w 13558941"/>
              <a:gd name="connsiteY1470" fmla="*/ 639774 h 1154859"/>
              <a:gd name="connsiteX1471" fmla="*/ 5046834 w 13558941"/>
              <a:gd name="connsiteY1471" fmla="*/ 639774 h 1154859"/>
              <a:gd name="connsiteX1472" fmla="*/ 5053285 w 13558941"/>
              <a:gd name="connsiteY1472" fmla="*/ 643784 h 1154859"/>
              <a:gd name="connsiteX1473" fmla="*/ 5274789 w 13558941"/>
              <a:gd name="connsiteY1473" fmla="*/ 642982 h 1154859"/>
              <a:gd name="connsiteX1474" fmla="*/ 5281240 w 13558941"/>
              <a:gd name="connsiteY1474" fmla="*/ 639373 h 1154859"/>
              <a:gd name="connsiteX1475" fmla="*/ 5269054 w 13558941"/>
              <a:gd name="connsiteY1475" fmla="*/ 639373 h 1154859"/>
              <a:gd name="connsiteX1476" fmla="*/ 5274789 w 13558941"/>
              <a:gd name="connsiteY1476" fmla="*/ 642982 h 1154859"/>
              <a:gd name="connsiteX1477" fmla="*/ 5279090 w 13558941"/>
              <a:gd name="connsiteY1477" fmla="*/ 642982 h 1154859"/>
              <a:gd name="connsiteX1478" fmla="*/ 5289842 w 13558941"/>
              <a:gd name="connsiteY1478" fmla="*/ 641779 h 1154859"/>
              <a:gd name="connsiteX1479" fmla="*/ 5309914 w 13558941"/>
              <a:gd name="connsiteY1479" fmla="*/ 639373 h 1154859"/>
              <a:gd name="connsiteX1480" fmla="*/ 5285900 w 13558941"/>
              <a:gd name="connsiteY1480" fmla="*/ 639373 h 1154859"/>
              <a:gd name="connsiteX1481" fmla="*/ 5279090 w 13558941"/>
              <a:gd name="connsiteY1481" fmla="*/ 642982 h 1154859"/>
              <a:gd name="connsiteX1482" fmla="*/ 5134288 w 13558941"/>
              <a:gd name="connsiteY1482" fmla="*/ 640576 h 1154859"/>
              <a:gd name="connsiteX1483" fmla="*/ 5135722 w 13558941"/>
              <a:gd name="connsiteY1483" fmla="*/ 639574 h 1154859"/>
              <a:gd name="connsiteX1484" fmla="*/ 5133930 w 13558941"/>
              <a:gd name="connsiteY1484" fmla="*/ 639574 h 1154859"/>
              <a:gd name="connsiteX1485" fmla="*/ 5134288 w 13558941"/>
              <a:gd name="connsiteY1485" fmla="*/ 640576 h 1154859"/>
              <a:gd name="connsiteX1486" fmla="*/ 5195219 w 13558941"/>
              <a:gd name="connsiteY1486" fmla="*/ 640576 h 1154859"/>
              <a:gd name="connsiteX1487" fmla="*/ 5195577 w 13558941"/>
              <a:gd name="connsiteY1487" fmla="*/ 639373 h 1154859"/>
              <a:gd name="connsiteX1488" fmla="*/ 5193427 w 13558941"/>
              <a:gd name="connsiteY1488" fmla="*/ 639373 h 1154859"/>
              <a:gd name="connsiteX1489" fmla="*/ 5195219 w 13558941"/>
              <a:gd name="connsiteY1489" fmla="*/ 640576 h 1154859"/>
              <a:gd name="connsiteX1490" fmla="*/ 5133213 w 13558941"/>
              <a:gd name="connsiteY1490" fmla="*/ 637970 h 1154859"/>
              <a:gd name="connsiteX1491" fmla="*/ 5195936 w 13558941"/>
              <a:gd name="connsiteY1491" fmla="*/ 637770 h 1154859"/>
              <a:gd name="connsiteX1492" fmla="*/ 5200596 w 13558941"/>
              <a:gd name="connsiteY1492" fmla="*/ 621129 h 1154859"/>
              <a:gd name="connsiteX1493" fmla="*/ 5142173 w 13558941"/>
              <a:gd name="connsiteY1493" fmla="*/ 621129 h 1154859"/>
              <a:gd name="connsiteX1494" fmla="*/ 5197011 w 13558941"/>
              <a:gd name="connsiteY1494" fmla="*/ 629550 h 1154859"/>
              <a:gd name="connsiteX1495" fmla="*/ 5197728 w 13558941"/>
              <a:gd name="connsiteY1495" fmla="*/ 629550 h 1154859"/>
              <a:gd name="connsiteX1496" fmla="*/ 5197011 w 13558941"/>
              <a:gd name="connsiteY1496" fmla="*/ 631555 h 1154859"/>
              <a:gd name="connsiteX1497" fmla="*/ 5131062 w 13558941"/>
              <a:gd name="connsiteY1497" fmla="*/ 631555 h 1154859"/>
              <a:gd name="connsiteX1498" fmla="*/ 5133213 w 13558941"/>
              <a:gd name="connsiteY1498" fmla="*/ 637971 h 1154859"/>
              <a:gd name="connsiteX1499" fmla="*/ 5133213 w 13558941"/>
              <a:gd name="connsiteY1499" fmla="*/ 637970 h 1154859"/>
              <a:gd name="connsiteX1500" fmla="*/ 5130704 w 13558941"/>
              <a:gd name="connsiteY1500" fmla="*/ 629549 h 1154859"/>
              <a:gd name="connsiteX1501" fmla="*/ 5133213 w 13558941"/>
              <a:gd name="connsiteY1501" fmla="*/ 629348 h 1154859"/>
              <a:gd name="connsiteX1502" fmla="*/ 5133213 w 13558941"/>
              <a:gd name="connsiteY1502" fmla="*/ 629549 h 1154859"/>
              <a:gd name="connsiteX1503" fmla="*/ 5184108 w 13558941"/>
              <a:gd name="connsiteY1503" fmla="*/ 629549 h 1154859"/>
              <a:gd name="connsiteX1504" fmla="*/ 5127836 w 13558941"/>
              <a:gd name="connsiteY1504" fmla="*/ 621128 h 1154859"/>
              <a:gd name="connsiteX1505" fmla="*/ 5130704 w 13558941"/>
              <a:gd name="connsiteY1505" fmla="*/ 629549 h 1154859"/>
              <a:gd name="connsiteX1506" fmla="*/ 5127478 w 13558941"/>
              <a:gd name="connsiteY1506" fmla="*/ 620727 h 1154859"/>
              <a:gd name="connsiteX1507" fmla="*/ 5127836 w 13558941"/>
              <a:gd name="connsiteY1507" fmla="*/ 620126 h 1154859"/>
              <a:gd name="connsiteX1508" fmla="*/ 5127836 w 13558941"/>
              <a:gd name="connsiteY1508" fmla="*/ 619124 h 1154859"/>
              <a:gd name="connsiteX1509" fmla="*/ 5128553 w 13558941"/>
              <a:gd name="connsiteY1509" fmla="*/ 619124 h 1154859"/>
              <a:gd name="connsiteX1510" fmla="*/ 5200954 w 13558941"/>
              <a:gd name="connsiteY1510" fmla="*/ 619124 h 1154859"/>
              <a:gd name="connsiteX1511" fmla="*/ 5202387 w 13558941"/>
              <a:gd name="connsiteY1511" fmla="*/ 614312 h 1154859"/>
              <a:gd name="connsiteX1512" fmla="*/ 5200595 w 13558941"/>
              <a:gd name="connsiteY1512" fmla="*/ 614312 h 1154859"/>
              <a:gd name="connsiteX1513" fmla="*/ 5200595 w 13558941"/>
              <a:gd name="connsiteY1513" fmla="*/ 614513 h 1154859"/>
              <a:gd name="connsiteX1514" fmla="*/ 5200238 w 13558941"/>
              <a:gd name="connsiteY1514" fmla="*/ 614513 h 1154859"/>
              <a:gd name="connsiteX1515" fmla="*/ 5199880 w 13558941"/>
              <a:gd name="connsiteY1515" fmla="*/ 614713 h 1154859"/>
              <a:gd name="connsiteX1516" fmla="*/ 5199522 w 13558941"/>
              <a:gd name="connsiteY1516" fmla="*/ 614713 h 1154859"/>
              <a:gd name="connsiteX1517" fmla="*/ 5125687 w 13558941"/>
              <a:gd name="connsiteY1517" fmla="*/ 614713 h 1154859"/>
              <a:gd name="connsiteX1518" fmla="*/ 5127479 w 13558941"/>
              <a:gd name="connsiteY1518" fmla="*/ 620728 h 1154859"/>
              <a:gd name="connsiteX1519" fmla="*/ 5127478 w 13558941"/>
              <a:gd name="connsiteY1519" fmla="*/ 620727 h 1154859"/>
              <a:gd name="connsiteX1520" fmla="*/ 5116009 w 13558941"/>
              <a:gd name="connsiteY1520" fmla="*/ 611905 h 1154859"/>
              <a:gd name="connsiteX1521" fmla="*/ 5116367 w 13558941"/>
              <a:gd name="connsiteY1521" fmla="*/ 611905 h 1154859"/>
              <a:gd name="connsiteX1522" fmla="*/ 5121743 w 13558941"/>
              <a:gd name="connsiteY1522" fmla="*/ 611905 h 1154859"/>
              <a:gd name="connsiteX1523" fmla="*/ 5120668 w 13558941"/>
              <a:gd name="connsiteY1523" fmla="*/ 608898 h 1154859"/>
              <a:gd name="connsiteX1524" fmla="*/ 5120668 w 13558941"/>
              <a:gd name="connsiteY1524" fmla="*/ 608697 h 1154859"/>
              <a:gd name="connsiteX1525" fmla="*/ 5118518 w 13558941"/>
              <a:gd name="connsiteY1525" fmla="*/ 577019 h 1154859"/>
              <a:gd name="connsiteX1526" fmla="*/ 5107407 w 13558941"/>
              <a:gd name="connsiteY1526" fmla="*/ 577019 h 1154859"/>
              <a:gd name="connsiteX1527" fmla="*/ 5107407 w 13558941"/>
              <a:gd name="connsiteY1527" fmla="*/ 577220 h 1154859"/>
              <a:gd name="connsiteX1528" fmla="*/ 5107764 w 13558941"/>
              <a:gd name="connsiteY1528" fmla="*/ 577419 h 1154859"/>
              <a:gd name="connsiteX1529" fmla="*/ 5108122 w 13558941"/>
              <a:gd name="connsiteY1529" fmla="*/ 577419 h 1154859"/>
              <a:gd name="connsiteX1530" fmla="*/ 5108122 w 13558941"/>
              <a:gd name="connsiteY1530" fmla="*/ 577620 h 1154859"/>
              <a:gd name="connsiteX1531" fmla="*/ 5108122 w 13558941"/>
              <a:gd name="connsiteY1531" fmla="*/ 577821 h 1154859"/>
              <a:gd name="connsiteX1532" fmla="*/ 5108122 w 13558941"/>
              <a:gd name="connsiteY1532" fmla="*/ 578020 h 1154859"/>
              <a:gd name="connsiteX1533" fmla="*/ 5107764 w 13558941"/>
              <a:gd name="connsiteY1533" fmla="*/ 578221 h 1154859"/>
              <a:gd name="connsiteX1534" fmla="*/ 5107764 w 13558941"/>
              <a:gd name="connsiteY1534" fmla="*/ 578420 h 1154859"/>
              <a:gd name="connsiteX1535" fmla="*/ 5107407 w 13558941"/>
              <a:gd name="connsiteY1535" fmla="*/ 578420 h 1154859"/>
              <a:gd name="connsiteX1536" fmla="*/ 5055077 w 13558941"/>
              <a:gd name="connsiteY1536" fmla="*/ 605888 h 1154859"/>
              <a:gd name="connsiteX1537" fmla="*/ 5116009 w 13558941"/>
              <a:gd name="connsiteY1537" fmla="*/ 611903 h 1154859"/>
              <a:gd name="connsiteX1538" fmla="*/ 5116009 w 13558941"/>
              <a:gd name="connsiteY1538" fmla="*/ 611905 h 1154859"/>
              <a:gd name="connsiteX1539" fmla="*/ 5124969 w 13558941"/>
              <a:gd name="connsiteY1539" fmla="*/ 611905 h 1154859"/>
              <a:gd name="connsiteX1540" fmla="*/ 5127478 w 13558941"/>
              <a:gd name="connsiteY1540" fmla="*/ 611905 h 1154859"/>
              <a:gd name="connsiteX1541" fmla="*/ 5143965 w 13558941"/>
              <a:gd name="connsiteY1541" fmla="*/ 607294 h 1154859"/>
              <a:gd name="connsiteX1542" fmla="*/ 5143965 w 13558941"/>
              <a:gd name="connsiteY1542" fmla="*/ 599274 h 1154859"/>
              <a:gd name="connsiteX1543" fmla="*/ 5122819 w 13558941"/>
              <a:gd name="connsiteY1543" fmla="*/ 593259 h 1154859"/>
              <a:gd name="connsiteX1544" fmla="*/ 5123894 w 13558941"/>
              <a:gd name="connsiteY1544" fmla="*/ 608497 h 1154859"/>
              <a:gd name="connsiteX1545" fmla="*/ 5123894 w 13558941"/>
              <a:gd name="connsiteY1545" fmla="*/ 608698 h 1154859"/>
              <a:gd name="connsiteX1546" fmla="*/ 5124968 w 13558941"/>
              <a:gd name="connsiteY1546" fmla="*/ 611906 h 1154859"/>
              <a:gd name="connsiteX1547" fmla="*/ 5124969 w 13558941"/>
              <a:gd name="connsiteY1547" fmla="*/ 611905 h 1154859"/>
              <a:gd name="connsiteX1548" fmla="*/ 5134288 w 13558941"/>
              <a:gd name="connsiteY1548" fmla="*/ 611905 h 1154859"/>
              <a:gd name="connsiteX1549" fmla="*/ 5144324 w 13558941"/>
              <a:gd name="connsiteY1549" fmla="*/ 611905 h 1154859"/>
              <a:gd name="connsiteX1550" fmla="*/ 5143966 w 13558941"/>
              <a:gd name="connsiteY1550" fmla="*/ 609299 h 1154859"/>
              <a:gd name="connsiteX1551" fmla="*/ 5134289 w 13558941"/>
              <a:gd name="connsiteY1551" fmla="*/ 611905 h 1154859"/>
              <a:gd name="connsiteX1552" fmla="*/ 5134288 w 13558941"/>
              <a:gd name="connsiteY1552" fmla="*/ 611905 h 1154859"/>
              <a:gd name="connsiteX1553" fmla="*/ 5147550 w 13558941"/>
              <a:gd name="connsiteY1553" fmla="*/ 611905 h 1154859"/>
              <a:gd name="connsiteX1554" fmla="*/ 5179449 w 13558941"/>
              <a:gd name="connsiteY1554" fmla="*/ 611905 h 1154859"/>
              <a:gd name="connsiteX1555" fmla="*/ 5179449 w 13558941"/>
              <a:gd name="connsiteY1555" fmla="*/ 609098 h 1154859"/>
              <a:gd name="connsiteX1556" fmla="*/ 5161886 w 13558941"/>
              <a:gd name="connsiteY1556" fmla="*/ 604086 h 1154859"/>
              <a:gd name="connsiteX1557" fmla="*/ 5147550 w 13558941"/>
              <a:gd name="connsiteY1557" fmla="*/ 608297 h 1154859"/>
              <a:gd name="connsiteX1558" fmla="*/ 5147550 w 13558941"/>
              <a:gd name="connsiteY1558" fmla="*/ 611905 h 1154859"/>
              <a:gd name="connsiteX1559" fmla="*/ 5182316 w 13558941"/>
              <a:gd name="connsiteY1559" fmla="*/ 611905 h 1154859"/>
              <a:gd name="connsiteX1560" fmla="*/ 5190201 w 13558941"/>
              <a:gd name="connsiteY1560" fmla="*/ 611905 h 1154859"/>
              <a:gd name="connsiteX1561" fmla="*/ 5182316 w 13558941"/>
              <a:gd name="connsiteY1561" fmla="*/ 609900 h 1154859"/>
              <a:gd name="connsiteX1562" fmla="*/ 5182316 w 13558941"/>
              <a:gd name="connsiteY1562" fmla="*/ 611905 h 1154859"/>
              <a:gd name="connsiteX1563" fmla="*/ 5196653 w 13558941"/>
              <a:gd name="connsiteY1563" fmla="*/ 611905 h 1154859"/>
              <a:gd name="connsiteX1564" fmla="*/ 5202746 w 13558941"/>
              <a:gd name="connsiteY1564" fmla="*/ 611905 h 1154859"/>
              <a:gd name="connsiteX1565" fmla="*/ 5204180 w 13558941"/>
              <a:gd name="connsiteY1565" fmla="*/ 591856 h 1154859"/>
              <a:gd name="connsiteX1566" fmla="*/ 5182675 w 13558941"/>
              <a:gd name="connsiteY1566" fmla="*/ 598071 h 1154859"/>
              <a:gd name="connsiteX1567" fmla="*/ 5182317 w 13558941"/>
              <a:gd name="connsiteY1567" fmla="*/ 608096 h 1154859"/>
              <a:gd name="connsiteX1568" fmla="*/ 5196654 w 13558941"/>
              <a:gd name="connsiteY1568" fmla="*/ 611905 h 1154859"/>
              <a:gd name="connsiteX1569" fmla="*/ 5196653 w 13558941"/>
              <a:gd name="connsiteY1569" fmla="*/ 611905 h 1154859"/>
              <a:gd name="connsiteX1570" fmla="*/ 5205972 w 13558941"/>
              <a:gd name="connsiteY1570" fmla="*/ 611905 h 1154859"/>
              <a:gd name="connsiteX1571" fmla="*/ 5210631 w 13558941"/>
              <a:gd name="connsiteY1571" fmla="*/ 611905 h 1154859"/>
              <a:gd name="connsiteX1572" fmla="*/ 5276581 w 13558941"/>
              <a:gd name="connsiteY1572" fmla="*/ 604687 h 1154859"/>
              <a:gd name="connsiteX1573" fmla="*/ 5223535 w 13558941"/>
              <a:gd name="connsiteY1573" fmla="*/ 577019 h 1154859"/>
              <a:gd name="connsiteX1574" fmla="*/ 5223177 w 13558941"/>
              <a:gd name="connsiteY1574" fmla="*/ 577019 h 1154859"/>
              <a:gd name="connsiteX1575" fmla="*/ 5223177 w 13558941"/>
              <a:gd name="connsiteY1575" fmla="*/ 576818 h 1154859"/>
              <a:gd name="connsiteX1576" fmla="*/ 5208482 w 13558941"/>
              <a:gd name="connsiteY1576" fmla="*/ 576818 h 1154859"/>
              <a:gd name="connsiteX1577" fmla="*/ 5205973 w 13558941"/>
              <a:gd name="connsiteY1577" fmla="*/ 611905 h 1154859"/>
              <a:gd name="connsiteX1578" fmla="*/ 5205972 w 13558941"/>
              <a:gd name="connsiteY1578" fmla="*/ 611905 h 1154859"/>
              <a:gd name="connsiteX1579" fmla="*/ 5179449 w 13558941"/>
              <a:gd name="connsiteY1579" fmla="*/ 607294 h 1154859"/>
              <a:gd name="connsiteX1580" fmla="*/ 5179807 w 13558941"/>
              <a:gd name="connsiteY1580" fmla="*/ 599074 h 1154859"/>
              <a:gd name="connsiteX1581" fmla="*/ 5165112 w 13558941"/>
              <a:gd name="connsiteY1581" fmla="*/ 603084 h 1154859"/>
              <a:gd name="connsiteX1582" fmla="*/ 5179449 w 13558941"/>
              <a:gd name="connsiteY1582" fmla="*/ 607294 h 1154859"/>
              <a:gd name="connsiteX1583" fmla="*/ 5147550 w 13558941"/>
              <a:gd name="connsiteY1583" fmla="*/ 606291 h 1154859"/>
              <a:gd name="connsiteX1584" fmla="*/ 5158302 w 13558941"/>
              <a:gd name="connsiteY1584" fmla="*/ 603084 h 1154859"/>
              <a:gd name="connsiteX1585" fmla="*/ 5147191 w 13558941"/>
              <a:gd name="connsiteY1585" fmla="*/ 600076 h 1154859"/>
              <a:gd name="connsiteX1586" fmla="*/ 5147549 w 13558941"/>
              <a:gd name="connsiteY1586" fmla="*/ 606291 h 1154859"/>
              <a:gd name="connsiteX1587" fmla="*/ 5147550 w 13558941"/>
              <a:gd name="connsiteY1587" fmla="*/ 606291 h 1154859"/>
              <a:gd name="connsiteX1588" fmla="*/ 5048984 w 13558941"/>
              <a:gd name="connsiteY1588" fmla="*/ 605088 h 1154859"/>
              <a:gd name="connsiteX1589" fmla="*/ 4999164 w 13558941"/>
              <a:gd name="connsiteY1589" fmla="*/ 579225 h 1154859"/>
              <a:gd name="connsiteX1590" fmla="*/ 4967623 w 13558941"/>
              <a:gd name="connsiteY1590" fmla="*/ 596868 h 1154859"/>
              <a:gd name="connsiteX1591" fmla="*/ 5048984 w 13558941"/>
              <a:gd name="connsiteY1591" fmla="*/ 605088 h 1154859"/>
              <a:gd name="connsiteX1592" fmla="*/ 5052927 w 13558941"/>
              <a:gd name="connsiteY1592" fmla="*/ 604687 h 1154859"/>
              <a:gd name="connsiteX1593" fmla="*/ 5105256 w 13558941"/>
              <a:gd name="connsiteY1593" fmla="*/ 577219 h 1154859"/>
              <a:gd name="connsiteX1594" fmla="*/ 5105256 w 13558941"/>
              <a:gd name="connsiteY1594" fmla="*/ 577018 h 1154859"/>
              <a:gd name="connsiteX1595" fmla="*/ 5000239 w 13558941"/>
              <a:gd name="connsiteY1595" fmla="*/ 577420 h 1154859"/>
              <a:gd name="connsiteX1596" fmla="*/ 5052927 w 13558941"/>
              <a:gd name="connsiteY1596" fmla="*/ 604687 h 1154859"/>
              <a:gd name="connsiteX1597" fmla="*/ 5281240 w 13558941"/>
              <a:gd name="connsiteY1597" fmla="*/ 604086 h 1154859"/>
              <a:gd name="connsiteX1598" fmla="*/ 5362601 w 13558941"/>
              <a:gd name="connsiteY1598" fmla="*/ 594663 h 1154859"/>
              <a:gd name="connsiteX1599" fmla="*/ 5332136 w 13558941"/>
              <a:gd name="connsiteY1599" fmla="*/ 577620 h 1154859"/>
              <a:gd name="connsiteX1600" fmla="*/ 5281240 w 13558941"/>
              <a:gd name="connsiteY1600" fmla="*/ 604086 h 1154859"/>
              <a:gd name="connsiteX1601" fmla="*/ 5278373 w 13558941"/>
              <a:gd name="connsiteY1601" fmla="*/ 603084 h 1154859"/>
              <a:gd name="connsiteX1602" fmla="*/ 5329627 w 13558941"/>
              <a:gd name="connsiteY1602" fmla="*/ 576618 h 1154859"/>
              <a:gd name="connsiteX1603" fmla="*/ 5227477 w 13558941"/>
              <a:gd name="connsiteY1603" fmla="*/ 576819 h 1154859"/>
              <a:gd name="connsiteX1604" fmla="*/ 5278373 w 13558941"/>
              <a:gd name="connsiteY1604" fmla="*/ 603084 h 1154859"/>
              <a:gd name="connsiteX1605" fmla="*/ 5161886 w 13558941"/>
              <a:gd name="connsiteY1605" fmla="*/ 602282 h 1154859"/>
              <a:gd name="connsiteX1606" fmla="*/ 5179807 w 13558941"/>
              <a:gd name="connsiteY1606" fmla="*/ 596868 h 1154859"/>
              <a:gd name="connsiteX1607" fmla="*/ 5179807 w 13558941"/>
              <a:gd name="connsiteY1607" fmla="*/ 586443 h 1154859"/>
              <a:gd name="connsiteX1608" fmla="*/ 5165829 w 13558941"/>
              <a:gd name="connsiteY1608" fmla="*/ 583636 h 1154859"/>
              <a:gd name="connsiteX1609" fmla="*/ 5146833 w 13558941"/>
              <a:gd name="connsiteY1609" fmla="*/ 587646 h 1154859"/>
              <a:gd name="connsiteX1610" fmla="*/ 5147191 w 13558941"/>
              <a:gd name="connsiteY1610" fmla="*/ 598071 h 1154859"/>
              <a:gd name="connsiteX1611" fmla="*/ 5161886 w 13558941"/>
              <a:gd name="connsiteY1611" fmla="*/ 602282 h 1154859"/>
              <a:gd name="connsiteX1612" fmla="*/ 5143965 w 13558941"/>
              <a:gd name="connsiteY1612" fmla="*/ 597069 h 1154859"/>
              <a:gd name="connsiteX1613" fmla="*/ 5143608 w 13558941"/>
              <a:gd name="connsiteY1613" fmla="*/ 588648 h 1154859"/>
              <a:gd name="connsiteX1614" fmla="*/ 5126762 w 13558941"/>
              <a:gd name="connsiteY1614" fmla="*/ 592257 h 1154859"/>
              <a:gd name="connsiteX1615" fmla="*/ 5143966 w 13558941"/>
              <a:gd name="connsiteY1615" fmla="*/ 597069 h 1154859"/>
              <a:gd name="connsiteX1616" fmla="*/ 5143965 w 13558941"/>
              <a:gd name="connsiteY1616" fmla="*/ 597069 h 1154859"/>
              <a:gd name="connsiteX1617" fmla="*/ 4963322 w 13558941"/>
              <a:gd name="connsiteY1617" fmla="*/ 596267 h 1154859"/>
              <a:gd name="connsiteX1618" fmla="*/ 4930706 w 13558941"/>
              <a:gd name="connsiteY1618" fmla="*/ 578624 h 1154859"/>
              <a:gd name="connsiteX1619" fmla="*/ 4911709 w 13558941"/>
              <a:gd name="connsiteY1619" fmla="*/ 591054 h 1154859"/>
              <a:gd name="connsiteX1620" fmla="*/ 4963322 w 13558941"/>
              <a:gd name="connsiteY1620" fmla="*/ 596267 h 1154859"/>
              <a:gd name="connsiteX1621" fmla="*/ 5182675 w 13558941"/>
              <a:gd name="connsiteY1621" fmla="*/ 596066 h 1154859"/>
              <a:gd name="connsiteX1622" fmla="*/ 5201313 w 13558941"/>
              <a:gd name="connsiteY1622" fmla="*/ 590853 h 1154859"/>
              <a:gd name="connsiteX1623" fmla="*/ 5182675 w 13558941"/>
              <a:gd name="connsiteY1623" fmla="*/ 587044 h 1154859"/>
              <a:gd name="connsiteX1624" fmla="*/ 5182675 w 13558941"/>
              <a:gd name="connsiteY1624" fmla="*/ 596066 h 1154859"/>
              <a:gd name="connsiteX1625" fmla="*/ 4965831 w 13558941"/>
              <a:gd name="connsiteY1625" fmla="*/ 595265 h 1154859"/>
              <a:gd name="connsiteX1626" fmla="*/ 4998089 w 13558941"/>
              <a:gd name="connsiteY1626" fmla="*/ 577421 h 1154859"/>
              <a:gd name="connsiteX1627" fmla="*/ 4932498 w 13558941"/>
              <a:gd name="connsiteY1627" fmla="*/ 577421 h 1154859"/>
              <a:gd name="connsiteX1628" fmla="*/ 4965831 w 13558941"/>
              <a:gd name="connsiteY1628" fmla="*/ 595265 h 1154859"/>
              <a:gd name="connsiteX1629" fmla="*/ 5369053 w 13558941"/>
              <a:gd name="connsiteY1629" fmla="*/ 594062 h 1154859"/>
              <a:gd name="connsiteX1630" fmla="*/ 5418156 w 13558941"/>
              <a:gd name="connsiteY1630" fmla="*/ 588648 h 1154859"/>
              <a:gd name="connsiteX1631" fmla="*/ 5400235 w 13558941"/>
              <a:gd name="connsiteY1631" fmla="*/ 577421 h 1154859"/>
              <a:gd name="connsiteX1632" fmla="*/ 5369053 w 13558941"/>
              <a:gd name="connsiteY1632" fmla="*/ 594062 h 1154859"/>
              <a:gd name="connsiteX1633" fmla="*/ 5365110 w 13558941"/>
              <a:gd name="connsiteY1633" fmla="*/ 593862 h 1154859"/>
              <a:gd name="connsiteX1634" fmla="*/ 5397726 w 13558941"/>
              <a:gd name="connsiteY1634" fmla="*/ 576419 h 1154859"/>
              <a:gd name="connsiteX1635" fmla="*/ 5334286 w 13558941"/>
              <a:gd name="connsiteY1635" fmla="*/ 576619 h 1154859"/>
              <a:gd name="connsiteX1636" fmla="*/ 5365110 w 13558941"/>
              <a:gd name="connsiteY1636" fmla="*/ 593861 h 1154859"/>
              <a:gd name="connsiteX1637" fmla="*/ 5365110 w 13558941"/>
              <a:gd name="connsiteY1637" fmla="*/ 593862 h 1154859"/>
              <a:gd name="connsiteX1638" fmla="*/ 5122460 w 13558941"/>
              <a:gd name="connsiteY1638" fmla="*/ 591456 h 1154859"/>
              <a:gd name="connsiteX1639" fmla="*/ 5143607 w 13558941"/>
              <a:gd name="connsiteY1639" fmla="*/ 586644 h 1154859"/>
              <a:gd name="connsiteX1640" fmla="*/ 5143249 w 13558941"/>
              <a:gd name="connsiteY1640" fmla="*/ 579226 h 1154859"/>
              <a:gd name="connsiteX1641" fmla="*/ 5132854 w 13558941"/>
              <a:gd name="connsiteY1641" fmla="*/ 577020 h 1154859"/>
              <a:gd name="connsiteX1642" fmla="*/ 5121385 w 13558941"/>
              <a:gd name="connsiteY1642" fmla="*/ 577020 h 1154859"/>
              <a:gd name="connsiteX1643" fmla="*/ 5122460 w 13558941"/>
              <a:gd name="connsiteY1643" fmla="*/ 591455 h 1154859"/>
              <a:gd name="connsiteX1644" fmla="*/ 5122460 w 13558941"/>
              <a:gd name="connsiteY1644" fmla="*/ 591456 h 1154859"/>
              <a:gd name="connsiteX1645" fmla="*/ 4909201 w 13558941"/>
              <a:gd name="connsiteY1645" fmla="*/ 590655 h 1154859"/>
              <a:gd name="connsiteX1646" fmla="*/ 4885545 w 13558941"/>
              <a:gd name="connsiteY1646" fmla="*/ 577622 h 1154859"/>
              <a:gd name="connsiteX1647" fmla="*/ 4885545 w 13558941"/>
              <a:gd name="connsiteY1647" fmla="*/ 577422 h 1154859"/>
              <a:gd name="connsiteX1648" fmla="*/ 4814936 w 13558941"/>
              <a:gd name="connsiteY1648" fmla="*/ 577622 h 1154859"/>
              <a:gd name="connsiteX1649" fmla="*/ 4884111 w 13558941"/>
              <a:gd name="connsiteY1649" fmla="*/ 588249 h 1154859"/>
              <a:gd name="connsiteX1650" fmla="*/ 4884111 w 13558941"/>
              <a:gd name="connsiteY1650" fmla="*/ 588049 h 1154859"/>
              <a:gd name="connsiteX1651" fmla="*/ 4909201 w 13558941"/>
              <a:gd name="connsiteY1651" fmla="*/ 590656 h 1154859"/>
              <a:gd name="connsiteX1652" fmla="*/ 4909201 w 13558941"/>
              <a:gd name="connsiteY1652" fmla="*/ 590655 h 1154859"/>
              <a:gd name="connsiteX1653" fmla="*/ 5204538 w 13558941"/>
              <a:gd name="connsiteY1653" fmla="*/ 589652 h 1154859"/>
              <a:gd name="connsiteX1654" fmla="*/ 5205255 w 13558941"/>
              <a:gd name="connsiteY1654" fmla="*/ 576821 h 1154859"/>
              <a:gd name="connsiteX1655" fmla="*/ 5195936 w 13558941"/>
              <a:gd name="connsiteY1655" fmla="*/ 577020 h 1154859"/>
              <a:gd name="connsiteX1656" fmla="*/ 5183033 w 13558941"/>
              <a:gd name="connsiteY1656" fmla="*/ 579827 h 1154859"/>
              <a:gd name="connsiteX1657" fmla="*/ 5182675 w 13558941"/>
              <a:gd name="connsiteY1657" fmla="*/ 585240 h 1154859"/>
              <a:gd name="connsiteX1658" fmla="*/ 5204539 w 13558941"/>
              <a:gd name="connsiteY1658" fmla="*/ 589651 h 1154859"/>
              <a:gd name="connsiteX1659" fmla="*/ 5204538 w 13558941"/>
              <a:gd name="connsiteY1659" fmla="*/ 589652 h 1154859"/>
              <a:gd name="connsiteX1660" fmla="*/ 4910276 w 13558941"/>
              <a:gd name="connsiteY1660" fmla="*/ 589051 h 1154859"/>
              <a:gd name="connsiteX1661" fmla="*/ 4928914 w 13558941"/>
              <a:gd name="connsiteY1661" fmla="*/ 577423 h 1154859"/>
              <a:gd name="connsiteX1662" fmla="*/ 4889846 w 13558941"/>
              <a:gd name="connsiteY1662" fmla="*/ 577423 h 1154859"/>
              <a:gd name="connsiteX1663" fmla="*/ 4910276 w 13558941"/>
              <a:gd name="connsiteY1663" fmla="*/ 589051 h 1154859"/>
              <a:gd name="connsiteX1664" fmla="*/ 5420665 w 13558941"/>
              <a:gd name="connsiteY1664" fmla="*/ 587648 h 1154859"/>
              <a:gd name="connsiteX1665" fmla="*/ 5440737 w 13558941"/>
              <a:gd name="connsiteY1665" fmla="*/ 576420 h 1154859"/>
              <a:gd name="connsiteX1666" fmla="*/ 5403461 w 13558941"/>
              <a:gd name="connsiteY1666" fmla="*/ 576420 h 1154859"/>
              <a:gd name="connsiteX1667" fmla="*/ 5420665 w 13558941"/>
              <a:gd name="connsiteY1667" fmla="*/ 587648 h 1154859"/>
              <a:gd name="connsiteX1668" fmla="*/ 5424608 w 13558941"/>
              <a:gd name="connsiteY1668" fmla="*/ 587648 h 1154859"/>
              <a:gd name="connsiteX1669" fmla="*/ 5455074 w 13558941"/>
              <a:gd name="connsiteY1669" fmla="*/ 584239 h 1154859"/>
              <a:gd name="connsiteX1670" fmla="*/ 5520664 w 13558941"/>
              <a:gd name="connsiteY1670" fmla="*/ 576220 h 1154859"/>
              <a:gd name="connsiteX1671" fmla="*/ 5473353 w 13558941"/>
              <a:gd name="connsiteY1671" fmla="*/ 576420 h 1154859"/>
              <a:gd name="connsiteX1672" fmla="*/ 5472278 w 13558941"/>
              <a:gd name="connsiteY1672" fmla="*/ 576822 h 1154859"/>
              <a:gd name="connsiteX1673" fmla="*/ 5471562 w 13558941"/>
              <a:gd name="connsiteY1673" fmla="*/ 576420 h 1154859"/>
              <a:gd name="connsiteX1674" fmla="*/ 5444680 w 13558941"/>
              <a:gd name="connsiteY1674" fmla="*/ 576420 h 1154859"/>
              <a:gd name="connsiteX1675" fmla="*/ 5424609 w 13558941"/>
              <a:gd name="connsiteY1675" fmla="*/ 587648 h 1154859"/>
              <a:gd name="connsiteX1676" fmla="*/ 5424608 w 13558941"/>
              <a:gd name="connsiteY1676" fmla="*/ 587648 h 1154859"/>
              <a:gd name="connsiteX1677" fmla="*/ 5146833 w 13558941"/>
              <a:gd name="connsiteY1677" fmla="*/ 586044 h 1154859"/>
              <a:gd name="connsiteX1678" fmla="*/ 5161528 w 13558941"/>
              <a:gd name="connsiteY1678" fmla="*/ 582836 h 1154859"/>
              <a:gd name="connsiteX1679" fmla="*/ 5146474 w 13558941"/>
              <a:gd name="connsiteY1679" fmla="*/ 579828 h 1154859"/>
              <a:gd name="connsiteX1680" fmla="*/ 5146832 w 13558941"/>
              <a:gd name="connsiteY1680" fmla="*/ 586044 h 1154859"/>
              <a:gd name="connsiteX1681" fmla="*/ 5146833 w 13558941"/>
              <a:gd name="connsiteY1681" fmla="*/ 586044 h 1154859"/>
              <a:gd name="connsiteX1682" fmla="*/ 5179807 w 13558941"/>
              <a:gd name="connsiteY1682" fmla="*/ 584640 h 1154859"/>
              <a:gd name="connsiteX1683" fmla="*/ 5179807 w 13558941"/>
              <a:gd name="connsiteY1683" fmla="*/ 580430 h 1154859"/>
              <a:gd name="connsiteX1684" fmla="*/ 5169772 w 13558941"/>
              <a:gd name="connsiteY1684" fmla="*/ 582635 h 1154859"/>
              <a:gd name="connsiteX1685" fmla="*/ 5179807 w 13558941"/>
              <a:gd name="connsiteY1685" fmla="*/ 584640 h 1154859"/>
              <a:gd name="connsiteX1686" fmla="*/ 5165829 w 13558941"/>
              <a:gd name="connsiteY1686" fmla="*/ 581833 h 1154859"/>
              <a:gd name="connsiteX1687" fmla="*/ 5180166 w 13558941"/>
              <a:gd name="connsiteY1687" fmla="*/ 578626 h 1154859"/>
              <a:gd name="connsiteX1688" fmla="*/ 5180166 w 13558941"/>
              <a:gd name="connsiteY1688" fmla="*/ 577022 h 1154859"/>
              <a:gd name="connsiteX1689" fmla="*/ 5146474 w 13558941"/>
              <a:gd name="connsiteY1689" fmla="*/ 577022 h 1154859"/>
              <a:gd name="connsiteX1690" fmla="*/ 5146474 w 13558941"/>
              <a:gd name="connsiteY1690" fmla="*/ 578024 h 1154859"/>
              <a:gd name="connsiteX1691" fmla="*/ 5165829 w 13558941"/>
              <a:gd name="connsiteY1691" fmla="*/ 581833 h 1154859"/>
              <a:gd name="connsiteX1692" fmla="*/ 5183033 w 13558941"/>
              <a:gd name="connsiteY1692" fmla="*/ 577824 h 1154859"/>
              <a:gd name="connsiteX1693" fmla="*/ 5187334 w 13558941"/>
              <a:gd name="connsiteY1693" fmla="*/ 577022 h 1154859"/>
              <a:gd name="connsiteX1694" fmla="*/ 5183033 w 13558941"/>
              <a:gd name="connsiteY1694" fmla="*/ 577022 h 1154859"/>
              <a:gd name="connsiteX1695" fmla="*/ 5183033 w 13558941"/>
              <a:gd name="connsiteY1695" fmla="*/ 577824 h 1154859"/>
              <a:gd name="connsiteX1696" fmla="*/ 5143249 w 13558941"/>
              <a:gd name="connsiteY1696" fmla="*/ 577422 h 1154859"/>
              <a:gd name="connsiteX1697" fmla="*/ 5143249 w 13558941"/>
              <a:gd name="connsiteY1697" fmla="*/ 577021 h 1154859"/>
              <a:gd name="connsiteX1698" fmla="*/ 5141815 w 13558941"/>
              <a:gd name="connsiteY1698" fmla="*/ 577021 h 1154859"/>
              <a:gd name="connsiteX1699" fmla="*/ 5143249 w 13558941"/>
              <a:gd name="connsiteY1699" fmla="*/ 577422 h 1154859"/>
              <a:gd name="connsiteX1700" fmla="*/ 4866549 w 13558941"/>
              <a:gd name="connsiteY1700" fmla="*/ 575818 h 1154859"/>
              <a:gd name="connsiteX1701" fmla="*/ 5118159 w 13558941"/>
              <a:gd name="connsiteY1701" fmla="*/ 575217 h 1154859"/>
              <a:gd name="connsiteX1702" fmla="*/ 5114933 w 13558941"/>
              <a:gd name="connsiteY1702" fmla="*/ 535118 h 1154859"/>
              <a:gd name="connsiteX1703" fmla="*/ 5114933 w 13558941"/>
              <a:gd name="connsiteY1703" fmla="*/ 534918 h 1154859"/>
              <a:gd name="connsiteX1704" fmla="*/ 5114576 w 13558941"/>
              <a:gd name="connsiteY1704" fmla="*/ 534918 h 1154859"/>
              <a:gd name="connsiteX1705" fmla="*/ 5114576 w 13558941"/>
              <a:gd name="connsiteY1705" fmla="*/ 534718 h 1154859"/>
              <a:gd name="connsiteX1706" fmla="*/ 5114576 w 13558941"/>
              <a:gd name="connsiteY1706" fmla="*/ 534518 h 1154859"/>
              <a:gd name="connsiteX1707" fmla="*/ 5114576 w 13558941"/>
              <a:gd name="connsiteY1707" fmla="*/ 534319 h 1154859"/>
              <a:gd name="connsiteX1708" fmla="*/ 5114933 w 13558941"/>
              <a:gd name="connsiteY1708" fmla="*/ 534118 h 1154859"/>
              <a:gd name="connsiteX1709" fmla="*/ 5111708 w 13558941"/>
              <a:gd name="connsiteY1709" fmla="*/ 491212 h 1154859"/>
              <a:gd name="connsiteX1710" fmla="*/ 5111708 w 13558941"/>
              <a:gd name="connsiteY1710" fmla="*/ 491012 h 1154859"/>
              <a:gd name="connsiteX1711" fmla="*/ 5111708 w 13558941"/>
              <a:gd name="connsiteY1711" fmla="*/ 490811 h 1154859"/>
              <a:gd name="connsiteX1712" fmla="*/ 5111708 w 13558941"/>
              <a:gd name="connsiteY1712" fmla="*/ 490612 h 1154859"/>
              <a:gd name="connsiteX1713" fmla="*/ 5109916 w 13558941"/>
              <a:gd name="connsiteY1713" fmla="*/ 466348 h 1154859"/>
              <a:gd name="connsiteX1714" fmla="*/ 4874792 w 13558941"/>
              <a:gd name="connsiteY1714" fmla="*/ 402189 h 1154859"/>
              <a:gd name="connsiteX1715" fmla="*/ 4765116 w 13558941"/>
              <a:gd name="connsiteY1715" fmla="*/ 414620 h 1154859"/>
              <a:gd name="connsiteX1716" fmla="*/ 4764758 w 13558941"/>
              <a:gd name="connsiteY1716" fmla="*/ 414620 h 1154859"/>
              <a:gd name="connsiteX1717" fmla="*/ 4761532 w 13558941"/>
              <a:gd name="connsiteY1717" fmla="*/ 414620 h 1154859"/>
              <a:gd name="connsiteX1718" fmla="*/ 4761175 w 13558941"/>
              <a:gd name="connsiteY1718" fmla="*/ 416023 h 1154859"/>
              <a:gd name="connsiteX1719" fmla="*/ 4803827 w 13558941"/>
              <a:gd name="connsiteY1719" fmla="*/ 428855 h 1154859"/>
              <a:gd name="connsiteX1720" fmla="*/ 4809203 w 13558941"/>
              <a:gd name="connsiteY1720" fmla="*/ 428855 h 1154859"/>
              <a:gd name="connsiteX1721" fmla="*/ 4832859 w 13558941"/>
              <a:gd name="connsiteY1721" fmla="*/ 428855 h 1154859"/>
              <a:gd name="connsiteX1722" fmla="*/ 4833216 w 13558941"/>
              <a:gd name="connsiteY1722" fmla="*/ 428855 h 1154859"/>
              <a:gd name="connsiteX1723" fmla="*/ 4833216 w 13558941"/>
              <a:gd name="connsiteY1723" fmla="*/ 429857 h 1154859"/>
              <a:gd name="connsiteX1724" fmla="*/ 4813862 w 13558941"/>
              <a:gd name="connsiteY1724" fmla="*/ 432263 h 1154859"/>
              <a:gd name="connsiteX1725" fmla="*/ 5013143 w 13558941"/>
              <a:gd name="connsiteY1725" fmla="*/ 575016 h 1154859"/>
              <a:gd name="connsiteX1726" fmla="*/ 5012068 w 13558941"/>
              <a:gd name="connsiteY1726" fmla="*/ 575217 h 1154859"/>
              <a:gd name="connsiteX1727" fmla="*/ 4812429 w 13558941"/>
              <a:gd name="connsiteY1727" fmla="*/ 432464 h 1154859"/>
              <a:gd name="connsiteX1728" fmla="*/ 4754723 w 13558941"/>
              <a:gd name="connsiteY1728" fmla="*/ 439080 h 1154859"/>
              <a:gd name="connsiteX1729" fmla="*/ 4746838 w 13558941"/>
              <a:gd name="connsiteY1729" fmla="*/ 468353 h 1154859"/>
              <a:gd name="connsiteX1730" fmla="*/ 4866550 w 13558941"/>
              <a:gd name="connsiteY1730" fmla="*/ 575818 h 1154859"/>
              <a:gd name="connsiteX1731" fmla="*/ 4866549 w 13558941"/>
              <a:gd name="connsiteY1731" fmla="*/ 575818 h 1154859"/>
              <a:gd name="connsiteX1732" fmla="*/ 5121027 w 13558941"/>
              <a:gd name="connsiteY1732" fmla="*/ 575217 h 1154859"/>
              <a:gd name="connsiteX1733" fmla="*/ 5124252 w 13558941"/>
              <a:gd name="connsiteY1733" fmla="*/ 575217 h 1154859"/>
              <a:gd name="connsiteX1734" fmla="*/ 5121027 w 13558941"/>
              <a:gd name="connsiteY1734" fmla="*/ 574816 h 1154859"/>
              <a:gd name="connsiteX1735" fmla="*/ 5121027 w 13558941"/>
              <a:gd name="connsiteY1735" fmla="*/ 575217 h 1154859"/>
              <a:gd name="connsiteX1736" fmla="*/ 5133213 w 13558941"/>
              <a:gd name="connsiteY1736" fmla="*/ 575217 h 1154859"/>
              <a:gd name="connsiteX1737" fmla="*/ 5143249 w 13558941"/>
              <a:gd name="connsiteY1737" fmla="*/ 575217 h 1154859"/>
              <a:gd name="connsiteX1738" fmla="*/ 5143249 w 13558941"/>
              <a:gd name="connsiteY1738" fmla="*/ 571408 h 1154859"/>
              <a:gd name="connsiteX1739" fmla="*/ 5126761 w 13558941"/>
              <a:gd name="connsiteY1739" fmla="*/ 574014 h 1154859"/>
              <a:gd name="connsiteX1740" fmla="*/ 5133213 w 13558941"/>
              <a:gd name="connsiteY1740" fmla="*/ 575217 h 1154859"/>
              <a:gd name="connsiteX1741" fmla="*/ 5146474 w 13558941"/>
              <a:gd name="connsiteY1741" fmla="*/ 575217 h 1154859"/>
              <a:gd name="connsiteX1742" fmla="*/ 5180166 w 13558941"/>
              <a:gd name="connsiteY1742" fmla="*/ 575016 h 1154859"/>
              <a:gd name="connsiteX1743" fmla="*/ 5180166 w 13558941"/>
              <a:gd name="connsiteY1743" fmla="*/ 571407 h 1154859"/>
              <a:gd name="connsiteX1744" fmla="*/ 5161886 w 13558941"/>
              <a:gd name="connsiteY1744" fmla="*/ 568600 h 1154859"/>
              <a:gd name="connsiteX1745" fmla="*/ 5146474 w 13558941"/>
              <a:gd name="connsiteY1745" fmla="*/ 571006 h 1154859"/>
              <a:gd name="connsiteX1746" fmla="*/ 5146474 w 13558941"/>
              <a:gd name="connsiteY1746" fmla="*/ 575217 h 1154859"/>
              <a:gd name="connsiteX1747" fmla="*/ 5183033 w 13558941"/>
              <a:gd name="connsiteY1747" fmla="*/ 575016 h 1154859"/>
              <a:gd name="connsiteX1748" fmla="*/ 5194861 w 13558941"/>
              <a:gd name="connsiteY1748" fmla="*/ 575016 h 1154859"/>
              <a:gd name="connsiteX1749" fmla="*/ 5199162 w 13558941"/>
              <a:gd name="connsiteY1749" fmla="*/ 574215 h 1154859"/>
              <a:gd name="connsiteX1750" fmla="*/ 5183033 w 13558941"/>
              <a:gd name="connsiteY1750" fmla="*/ 571809 h 1154859"/>
              <a:gd name="connsiteX1751" fmla="*/ 5183033 w 13558941"/>
              <a:gd name="connsiteY1751" fmla="*/ 575017 h 1154859"/>
              <a:gd name="connsiteX1752" fmla="*/ 5183033 w 13558941"/>
              <a:gd name="connsiteY1752" fmla="*/ 575016 h 1154859"/>
              <a:gd name="connsiteX1753" fmla="*/ 5204897 w 13558941"/>
              <a:gd name="connsiteY1753" fmla="*/ 575016 h 1154859"/>
              <a:gd name="connsiteX1754" fmla="*/ 5205255 w 13558941"/>
              <a:gd name="connsiteY1754" fmla="*/ 575016 h 1154859"/>
              <a:gd name="connsiteX1755" fmla="*/ 5205255 w 13558941"/>
              <a:gd name="connsiteY1755" fmla="*/ 574816 h 1154859"/>
              <a:gd name="connsiteX1756" fmla="*/ 5204897 w 13558941"/>
              <a:gd name="connsiteY1756" fmla="*/ 574816 h 1154859"/>
              <a:gd name="connsiteX1757" fmla="*/ 5204897 w 13558941"/>
              <a:gd name="connsiteY1757" fmla="*/ 575016 h 1154859"/>
              <a:gd name="connsiteX1758" fmla="*/ 5208481 w 13558941"/>
              <a:gd name="connsiteY1758" fmla="*/ 575016 h 1154859"/>
              <a:gd name="connsiteX1759" fmla="*/ 5279448 w 13558941"/>
              <a:gd name="connsiteY1759" fmla="*/ 575016 h 1154859"/>
              <a:gd name="connsiteX1760" fmla="*/ 5212065 w 13558941"/>
              <a:gd name="connsiteY1760" fmla="*/ 518677 h 1154859"/>
              <a:gd name="connsiteX1761" fmla="*/ 5210991 w 13558941"/>
              <a:gd name="connsiteY1761" fmla="*/ 533712 h 1154859"/>
              <a:gd name="connsiteX1762" fmla="*/ 5210991 w 13558941"/>
              <a:gd name="connsiteY1762" fmla="*/ 533912 h 1154859"/>
              <a:gd name="connsiteX1763" fmla="*/ 5211348 w 13558941"/>
              <a:gd name="connsiteY1763" fmla="*/ 534112 h 1154859"/>
              <a:gd name="connsiteX1764" fmla="*/ 5211348 w 13558941"/>
              <a:gd name="connsiteY1764" fmla="*/ 534312 h 1154859"/>
              <a:gd name="connsiteX1765" fmla="*/ 5211348 w 13558941"/>
              <a:gd name="connsiteY1765" fmla="*/ 534511 h 1154859"/>
              <a:gd name="connsiteX1766" fmla="*/ 5210991 w 13558941"/>
              <a:gd name="connsiteY1766" fmla="*/ 534712 h 1154859"/>
              <a:gd name="connsiteX1767" fmla="*/ 5210991 w 13558941"/>
              <a:gd name="connsiteY1767" fmla="*/ 534912 h 1154859"/>
              <a:gd name="connsiteX1768" fmla="*/ 5208482 w 13558941"/>
              <a:gd name="connsiteY1768" fmla="*/ 575011 h 1154859"/>
              <a:gd name="connsiteX1769" fmla="*/ 5208481 w 13558941"/>
              <a:gd name="connsiteY1769" fmla="*/ 575016 h 1154859"/>
              <a:gd name="connsiteX1770" fmla="*/ 5280165 w 13558941"/>
              <a:gd name="connsiteY1770" fmla="*/ 575016 h 1154859"/>
              <a:gd name="connsiteX1771" fmla="*/ 5469769 w 13558941"/>
              <a:gd name="connsiteY1771" fmla="*/ 574816 h 1154859"/>
              <a:gd name="connsiteX1772" fmla="*/ 5217083 w 13558941"/>
              <a:gd name="connsiteY1772" fmla="*/ 439080 h 1154859"/>
              <a:gd name="connsiteX1773" fmla="*/ 5215649 w 13558941"/>
              <a:gd name="connsiteY1773" fmla="*/ 460734 h 1154859"/>
              <a:gd name="connsiteX1774" fmla="*/ 5214932 w 13558941"/>
              <a:gd name="connsiteY1774" fmla="*/ 475771 h 1154859"/>
              <a:gd name="connsiteX1775" fmla="*/ 5213499 w 13558941"/>
              <a:gd name="connsiteY1775" fmla="*/ 490808 h 1154859"/>
              <a:gd name="connsiteX1776" fmla="*/ 5213856 w 13558941"/>
              <a:gd name="connsiteY1776" fmla="*/ 491007 h 1154859"/>
              <a:gd name="connsiteX1777" fmla="*/ 5213856 w 13558941"/>
              <a:gd name="connsiteY1777" fmla="*/ 491207 h 1154859"/>
              <a:gd name="connsiteX1778" fmla="*/ 5213856 w 13558941"/>
              <a:gd name="connsiteY1778" fmla="*/ 491406 h 1154859"/>
              <a:gd name="connsiteX1779" fmla="*/ 5213499 w 13558941"/>
              <a:gd name="connsiteY1779" fmla="*/ 491406 h 1154859"/>
              <a:gd name="connsiteX1780" fmla="*/ 5212782 w 13558941"/>
              <a:gd name="connsiteY1780" fmla="*/ 505241 h 1154859"/>
              <a:gd name="connsiteX1781" fmla="*/ 5212782 w 13558941"/>
              <a:gd name="connsiteY1781" fmla="*/ 505442 h 1154859"/>
              <a:gd name="connsiteX1782" fmla="*/ 5212782 w 13558941"/>
              <a:gd name="connsiteY1782" fmla="*/ 505641 h 1154859"/>
              <a:gd name="connsiteX1783" fmla="*/ 5212782 w 13558941"/>
              <a:gd name="connsiteY1783" fmla="*/ 505841 h 1154859"/>
              <a:gd name="connsiteX1784" fmla="*/ 5212782 w 13558941"/>
              <a:gd name="connsiteY1784" fmla="*/ 506041 h 1154859"/>
              <a:gd name="connsiteX1785" fmla="*/ 5212065 w 13558941"/>
              <a:gd name="connsiteY1785" fmla="*/ 518071 h 1154859"/>
              <a:gd name="connsiteX1786" fmla="*/ 5280165 w 13558941"/>
              <a:gd name="connsiteY1786" fmla="*/ 575012 h 1154859"/>
              <a:gd name="connsiteX1787" fmla="*/ 5280165 w 13558941"/>
              <a:gd name="connsiteY1787" fmla="*/ 575016 h 1154859"/>
              <a:gd name="connsiteX1788" fmla="*/ 5204897 w 13558941"/>
              <a:gd name="connsiteY1788" fmla="*/ 573412 h 1154859"/>
              <a:gd name="connsiteX1789" fmla="*/ 5205254 w 13558941"/>
              <a:gd name="connsiteY1789" fmla="*/ 573412 h 1154859"/>
              <a:gd name="connsiteX1790" fmla="*/ 5206329 w 13558941"/>
              <a:gd name="connsiteY1790" fmla="*/ 561984 h 1154859"/>
              <a:gd name="connsiteX1791" fmla="*/ 5183032 w 13558941"/>
              <a:gd name="connsiteY1791" fmla="*/ 565392 h 1154859"/>
              <a:gd name="connsiteX1792" fmla="*/ 5183032 w 13558941"/>
              <a:gd name="connsiteY1792" fmla="*/ 570004 h 1154859"/>
              <a:gd name="connsiteX1793" fmla="*/ 5204537 w 13558941"/>
              <a:gd name="connsiteY1793" fmla="*/ 573212 h 1154859"/>
              <a:gd name="connsiteX1794" fmla="*/ 5204895 w 13558941"/>
              <a:gd name="connsiteY1794" fmla="*/ 573212 h 1154859"/>
              <a:gd name="connsiteX1795" fmla="*/ 5204895 w 13558941"/>
              <a:gd name="connsiteY1795" fmla="*/ 573413 h 1154859"/>
              <a:gd name="connsiteX1796" fmla="*/ 5204897 w 13558941"/>
              <a:gd name="connsiteY1796" fmla="*/ 573412 h 1154859"/>
              <a:gd name="connsiteX1797" fmla="*/ 5121027 w 13558941"/>
              <a:gd name="connsiteY1797" fmla="*/ 572811 h 1154859"/>
              <a:gd name="connsiteX1798" fmla="*/ 5143249 w 13558941"/>
              <a:gd name="connsiteY1798" fmla="*/ 569403 h 1154859"/>
              <a:gd name="connsiteX1799" fmla="*/ 5143249 w 13558941"/>
              <a:gd name="connsiteY1799" fmla="*/ 565794 h 1154859"/>
              <a:gd name="connsiteX1800" fmla="*/ 5120310 w 13558941"/>
              <a:gd name="connsiteY1800" fmla="*/ 562386 h 1154859"/>
              <a:gd name="connsiteX1801" fmla="*/ 5121027 w 13558941"/>
              <a:gd name="connsiteY1801" fmla="*/ 572811 h 1154859"/>
              <a:gd name="connsiteX1802" fmla="*/ 5180166 w 13558941"/>
              <a:gd name="connsiteY1802" fmla="*/ 569403 h 1154859"/>
              <a:gd name="connsiteX1803" fmla="*/ 5180166 w 13558941"/>
              <a:gd name="connsiteY1803" fmla="*/ 565994 h 1154859"/>
              <a:gd name="connsiteX1804" fmla="*/ 5167979 w 13558941"/>
              <a:gd name="connsiteY1804" fmla="*/ 567799 h 1154859"/>
              <a:gd name="connsiteX1805" fmla="*/ 5180166 w 13558941"/>
              <a:gd name="connsiteY1805" fmla="*/ 569403 h 1154859"/>
              <a:gd name="connsiteX1806" fmla="*/ 5146116 w 13558941"/>
              <a:gd name="connsiteY1806" fmla="*/ 569202 h 1154859"/>
              <a:gd name="connsiteX1807" fmla="*/ 5155793 w 13558941"/>
              <a:gd name="connsiteY1807" fmla="*/ 567799 h 1154859"/>
              <a:gd name="connsiteX1808" fmla="*/ 5146116 w 13558941"/>
              <a:gd name="connsiteY1808" fmla="*/ 566195 h 1154859"/>
              <a:gd name="connsiteX1809" fmla="*/ 5146116 w 13558941"/>
              <a:gd name="connsiteY1809" fmla="*/ 569202 h 1154859"/>
              <a:gd name="connsiteX1810" fmla="*/ 5161886 w 13558941"/>
              <a:gd name="connsiteY1810" fmla="*/ 566796 h 1154859"/>
              <a:gd name="connsiteX1811" fmla="*/ 5180166 w 13558941"/>
              <a:gd name="connsiteY1811" fmla="*/ 563989 h 1154859"/>
              <a:gd name="connsiteX1812" fmla="*/ 5180166 w 13558941"/>
              <a:gd name="connsiteY1812" fmla="*/ 557974 h 1154859"/>
              <a:gd name="connsiteX1813" fmla="*/ 5163678 w 13558941"/>
              <a:gd name="connsiteY1813" fmla="*/ 555569 h 1154859"/>
              <a:gd name="connsiteX1814" fmla="*/ 5145757 w 13558941"/>
              <a:gd name="connsiteY1814" fmla="*/ 558175 h 1154859"/>
              <a:gd name="connsiteX1815" fmla="*/ 5146116 w 13558941"/>
              <a:gd name="connsiteY1815" fmla="*/ 564390 h 1154859"/>
              <a:gd name="connsiteX1816" fmla="*/ 5161886 w 13558941"/>
              <a:gd name="connsiteY1816" fmla="*/ 566796 h 1154859"/>
              <a:gd name="connsiteX1817" fmla="*/ 5143249 w 13558941"/>
              <a:gd name="connsiteY1817" fmla="*/ 563989 h 1154859"/>
              <a:gd name="connsiteX1818" fmla="*/ 5142891 w 13558941"/>
              <a:gd name="connsiteY1818" fmla="*/ 558777 h 1154859"/>
              <a:gd name="connsiteX1819" fmla="*/ 5125687 w 13558941"/>
              <a:gd name="connsiteY1819" fmla="*/ 561383 h 1154859"/>
              <a:gd name="connsiteX1820" fmla="*/ 5143249 w 13558941"/>
              <a:gd name="connsiteY1820" fmla="*/ 563989 h 1154859"/>
              <a:gd name="connsiteX1821" fmla="*/ 5183033 w 13558941"/>
              <a:gd name="connsiteY1821" fmla="*/ 563588 h 1154859"/>
              <a:gd name="connsiteX1822" fmla="*/ 5200237 w 13558941"/>
              <a:gd name="connsiteY1822" fmla="*/ 560981 h 1154859"/>
              <a:gd name="connsiteX1823" fmla="*/ 5183392 w 13558941"/>
              <a:gd name="connsiteY1823" fmla="*/ 558375 h 1154859"/>
              <a:gd name="connsiteX1824" fmla="*/ 5183034 w 13558941"/>
              <a:gd name="connsiteY1824" fmla="*/ 563588 h 1154859"/>
              <a:gd name="connsiteX1825" fmla="*/ 5183033 w 13558941"/>
              <a:gd name="connsiteY1825" fmla="*/ 563588 h 1154859"/>
              <a:gd name="connsiteX1826" fmla="*/ 5120310 w 13558941"/>
              <a:gd name="connsiteY1826" fmla="*/ 560380 h 1154859"/>
              <a:gd name="connsiteX1827" fmla="*/ 5142890 w 13558941"/>
              <a:gd name="connsiteY1827" fmla="*/ 556972 h 1154859"/>
              <a:gd name="connsiteX1828" fmla="*/ 5142890 w 13558941"/>
              <a:gd name="connsiteY1828" fmla="*/ 552160 h 1154859"/>
              <a:gd name="connsiteX1829" fmla="*/ 5119234 w 13558941"/>
              <a:gd name="connsiteY1829" fmla="*/ 548751 h 1154859"/>
              <a:gd name="connsiteX1830" fmla="*/ 5120309 w 13558941"/>
              <a:gd name="connsiteY1830" fmla="*/ 560380 h 1154859"/>
              <a:gd name="connsiteX1831" fmla="*/ 5120310 w 13558941"/>
              <a:gd name="connsiteY1831" fmla="*/ 560380 h 1154859"/>
              <a:gd name="connsiteX1832" fmla="*/ 5206330 w 13558941"/>
              <a:gd name="connsiteY1832" fmla="*/ 560179 h 1154859"/>
              <a:gd name="connsiteX1833" fmla="*/ 5206688 w 13558941"/>
              <a:gd name="connsiteY1833" fmla="*/ 548952 h 1154859"/>
              <a:gd name="connsiteX1834" fmla="*/ 5183391 w 13558941"/>
              <a:gd name="connsiteY1834" fmla="*/ 552561 h 1154859"/>
              <a:gd name="connsiteX1835" fmla="*/ 5183391 w 13558941"/>
              <a:gd name="connsiteY1835" fmla="*/ 556771 h 1154859"/>
              <a:gd name="connsiteX1836" fmla="*/ 5206330 w 13558941"/>
              <a:gd name="connsiteY1836" fmla="*/ 560179 h 1154859"/>
              <a:gd name="connsiteX1837" fmla="*/ 5145757 w 13558941"/>
              <a:gd name="connsiteY1837" fmla="*/ 556571 h 1154859"/>
              <a:gd name="connsiteX1838" fmla="*/ 5157944 w 13558941"/>
              <a:gd name="connsiteY1838" fmla="*/ 554566 h 1154859"/>
              <a:gd name="connsiteX1839" fmla="*/ 5145757 w 13558941"/>
              <a:gd name="connsiteY1839" fmla="*/ 552761 h 1154859"/>
              <a:gd name="connsiteX1840" fmla="*/ 5145757 w 13558941"/>
              <a:gd name="connsiteY1840" fmla="*/ 556571 h 1154859"/>
              <a:gd name="connsiteX1841" fmla="*/ 5180166 w 13558941"/>
              <a:gd name="connsiteY1841" fmla="*/ 556169 h 1154859"/>
              <a:gd name="connsiteX1842" fmla="*/ 5180166 w 13558941"/>
              <a:gd name="connsiteY1842" fmla="*/ 553162 h 1154859"/>
              <a:gd name="connsiteX1843" fmla="*/ 5169772 w 13558941"/>
              <a:gd name="connsiteY1843" fmla="*/ 554565 h 1154859"/>
              <a:gd name="connsiteX1844" fmla="*/ 5180166 w 13558941"/>
              <a:gd name="connsiteY1844" fmla="*/ 556169 h 1154859"/>
              <a:gd name="connsiteX1845" fmla="*/ 5163678 w 13558941"/>
              <a:gd name="connsiteY1845" fmla="*/ 553763 h 1154859"/>
              <a:gd name="connsiteX1846" fmla="*/ 5180166 w 13558941"/>
              <a:gd name="connsiteY1846" fmla="*/ 551157 h 1154859"/>
              <a:gd name="connsiteX1847" fmla="*/ 5180166 w 13558941"/>
              <a:gd name="connsiteY1847" fmla="*/ 545342 h 1154859"/>
              <a:gd name="connsiteX1848" fmla="*/ 5161886 w 13558941"/>
              <a:gd name="connsiteY1848" fmla="*/ 542535 h 1154859"/>
              <a:gd name="connsiteX1849" fmla="*/ 5145757 w 13558941"/>
              <a:gd name="connsiteY1849" fmla="*/ 544941 h 1154859"/>
              <a:gd name="connsiteX1850" fmla="*/ 5145757 w 13558941"/>
              <a:gd name="connsiteY1850" fmla="*/ 550956 h 1154859"/>
              <a:gd name="connsiteX1851" fmla="*/ 5163678 w 13558941"/>
              <a:gd name="connsiteY1851" fmla="*/ 553763 h 1154859"/>
              <a:gd name="connsiteX1852" fmla="*/ 5183392 w 13558941"/>
              <a:gd name="connsiteY1852" fmla="*/ 550956 h 1154859"/>
              <a:gd name="connsiteX1853" fmla="*/ 5200237 w 13558941"/>
              <a:gd name="connsiteY1853" fmla="*/ 548149 h 1154859"/>
              <a:gd name="connsiteX1854" fmla="*/ 5183392 w 13558941"/>
              <a:gd name="connsiteY1854" fmla="*/ 545743 h 1154859"/>
              <a:gd name="connsiteX1855" fmla="*/ 5183392 w 13558941"/>
              <a:gd name="connsiteY1855" fmla="*/ 550956 h 1154859"/>
              <a:gd name="connsiteX1856" fmla="*/ 5142890 w 13558941"/>
              <a:gd name="connsiteY1856" fmla="*/ 550555 h 1154859"/>
              <a:gd name="connsiteX1857" fmla="*/ 5142532 w 13558941"/>
              <a:gd name="connsiteY1857" fmla="*/ 545342 h 1154859"/>
              <a:gd name="connsiteX1858" fmla="*/ 5125328 w 13558941"/>
              <a:gd name="connsiteY1858" fmla="*/ 547948 h 1154859"/>
              <a:gd name="connsiteX1859" fmla="*/ 5142891 w 13558941"/>
              <a:gd name="connsiteY1859" fmla="*/ 550555 h 1154859"/>
              <a:gd name="connsiteX1860" fmla="*/ 5142890 w 13558941"/>
              <a:gd name="connsiteY1860" fmla="*/ 550555 h 1154859"/>
              <a:gd name="connsiteX1861" fmla="*/ 5206689 w 13558941"/>
              <a:gd name="connsiteY1861" fmla="*/ 547547 h 1154859"/>
              <a:gd name="connsiteX1862" fmla="*/ 5207047 w 13558941"/>
              <a:gd name="connsiteY1862" fmla="*/ 547547 h 1154859"/>
              <a:gd name="connsiteX1863" fmla="*/ 5207764 w 13558941"/>
              <a:gd name="connsiteY1863" fmla="*/ 535518 h 1154859"/>
              <a:gd name="connsiteX1864" fmla="*/ 5183391 w 13558941"/>
              <a:gd name="connsiteY1864" fmla="*/ 539327 h 1154859"/>
              <a:gd name="connsiteX1865" fmla="*/ 5183391 w 13558941"/>
              <a:gd name="connsiteY1865" fmla="*/ 543939 h 1154859"/>
              <a:gd name="connsiteX1866" fmla="*/ 5206688 w 13558941"/>
              <a:gd name="connsiteY1866" fmla="*/ 547547 h 1154859"/>
              <a:gd name="connsiteX1867" fmla="*/ 5206689 w 13558941"/>
              <a:gd name="connsiteY1867" fmla="*/ 547547 h 1154859"/>
              <a:gd name="connsiteX1868" fmla="*/ 5118876 w 13558941"/>
              <a:gd name="connsiteY1868" fmla="*/ 547146 h 1154859"/>
              <a:gd name="connsiteX1869" fmla="*/ 5142532 w 13558941"/>
              <a:gd name="connsiteY1869" fmla="*/ 543537 h 1154859"/>
              <a:gd name="connsiteX1870" fmla="*/ 5142532 w 13558941"/>
              <a:gd name="connsiteY1870" fmla="*/ 539527 h 1154859"/>
              <a:gd name="connsiteX1871" fmla="*/ 5118518 w 13558941"/>
              <a:gd name="connsiteY1871" fmla="*/ 535918 h 1154859"/>
              <a:gd name="connsiteX1872" fmla="*/ 5118876 w 13558941"/>
              <a:gd name="connsiteY1872" fmla="*/ 547146 h 1154859"/>
              <a:gd name="connsiteX1873" fmla="*/ 5180166 w 13558941"/>
              <a:gd name="connsiteY1873" fmla="*/ 543537 h 1154859"/>
              <a:gd name="connsiteX1874" fmla="*/ 5180166 w 13558941"/>
              <a:gd name="connsiteY1874" fmla="*/ 539527 h 1154859"/>
              <a:gd name="connsiteX1875" fmla="*/ 5167621 w 13558941"/>
              <a:gd name="connsiteY1875" fmla="*/ 541733 h 1154859"/>
              <a:gd name="connsiteX1876" fmla="*/ 5180166 w 13558941"/>
              <a:gd name="connsiteY1876" fmla="*/ 543537 h 1154859"/>
              <a:gd name="connsiteX1877" fmla="*/ 5145399 w 13558941"/>
              <a:gd name="connsiteY1877" fmla="*/ 542936 h 1154859"/>
              <a:gd name="connsiteX1878" fmla="*/ 5155793 w 13558941"/>
              <a:gd name="connsiteY1878" fmla="*/ 541533 h 1154859"/>
              <a:gd name="connsiteX1879" fmla="*/ 5145399 w 13558941"/>
              <a:gd name="connsiteY1879" fmla="*/ 539929 h 1154859"/>
              <a:gd name="connsiteX1880" fmla="*/ 5145399 w 13558941"/>
              <a:gd name="connsiteY1880" fmla="*/ 542936 h 1154859"/>
              <a:gd name="connsiteX1881" fmla="*/ 5161886 w 13558941"/>
              <a:gd name="connsiteY1881" fmla="*/ 540731 h 1154859"/>
              <a:gd name="connsiteX1882" fmla="*/ 5180166 w 13558941"/>
              <a:gd name="connsiteY1882" fmla="*/ 537924 h 1154859"/>
              <a:gd name="connsiteX1883" fmla="*/ 5180166 w 13558941"/>
              <a:gd name="connsiteY1883" fmla="*/ 530706 h 1154859"/>
              <a:gd name="connsiteX1884" fmla="*/ 5164037 w 13558941"/>
              <a:gd name="connsiteY1884" fmla="*/ 528300 h 1154859"/>
              <a:gd name="connsiteX1885" fmla="*/ 5145399 w 13558941"/>
              <a:gd name="connsiteY1885" fmla="*/ 531107 h 1154859"/>
              <a:gd name="connsiteX1886" fmla="*/ 5145399 w 13558941"/>
              <a:gd name="connsiteY1886" fmla="*/ 538325 h 1154859"/>
              <a:gd name="connsiteX1887" fmla="*/ 5161886 w 13558941"/>
              <a:gd name="connsiteY1887" fmla="*/ 540731 h 1154859"/>
              <a:gd name="connsiteX1888" fmla="*/ 5142532 w 13558941"/>
              <a:gd name="connsiteY1888" fmla="*/ 537723 h 1154859"/>
              <a:gd name="connsiteX1889" fmla="*/ 5142174 w 13558941"/>
              <a:gd name="connsiteY1889" fmla="*/ 531508 h 1154859"/>
              <a:gd name="connsiteX1890" fmla="*/ 5122102 w 13558941"/>
              <a:gd name="connsiteY1890" fmla="*/ 534716 h 1154859"/>
              <a:gd name="connsiteX1891" fmla="*/ 5142532 w 13558941"/>
              <a:gd name="connsiteY1891" fmla="*/ 537723 h 1154859"/>
              <a:gd name="connsiteX1892" fmla="*/ 5183392 w 13558941"/>
              <a:gd name="connsiteY1892" fmla="*/ 537322 h 1154859"/>
              <a:gd name="connsiteX1893" fmla="*/ 5203821 w 13558941"/>
              <a:gd name="connsiteY1893" fmla="*/ 534314 h 1154859"/>
              <a:gd name="connsiteX1894" fmla="*/ 5183392 w 13558941"/>
              <a:gd name="connsiteY1894" fmla="*/ 531307 h 1154859"/>
              <a:gd name="connsiteX1895" fmla="*/ 5183392 w 13558941"/>
              <a:gd name="connsiteY1895" fmla="*/ 537322 h 1154859"/>
              <a:gd name="connsiteX1896" fmla="*/ 5118159 w 13558941"/>
              <a:gd name="connsiteY1896" fmla="*/ 533512 h 1154859"/>
              <a:gd name="connsiteX1897" fmla="*/ 5142173 w 13558941"/>
              <a:gd name="connsiteY1897" fmla="*/ 529903 h 1154859"/>
              <a:gd name="connsiteX1898" fmla="*/ 5142173 w 13558941"/>
              <a:gd name="connsiteY1898" fmla="*/ 524891 h 1154859"/>
              <a:gd name="connsiteX1899" fmla="*/ 5117084 w 13558941"/>
              <a:gd name="connsiteY1899" fmla="*/ 521082 h 1154859"/>
              <a:gd name="connsiteX1900" fmla="*/ 5118159 w 13558941"/>
              <a:gd name="connsiteY1900" fmla="*/ 533512 h 1154859"/>
              <a:gd name="connsiteX1901" fmla="*/ 5208122 w 13558941"/>
              <a:gd name="connsiteY1901" fmla="*/ 533111 h 1154859"/>
              <a:gd name="connsiteX1902" fmla="*/ 5208839 w 13558941"/>
              <a:gd name="connsiteY1902" fmla="*/ 521482 h 1154859"/>
              <a:gd name="connsiteX1903" fmla="*/ 5183392 w 13558941"/>
              <a:gd name="connsiteY1903" fmla="*/ 525292 h 1154859"/>
              <a:gd name="connsiteX1904" fmla="*/ 5183392 w 13558941"/>
              <a:gd name="connsiteY1904" fmla="*/ 529502 h 1154859"/>
              <a:gd name="connsiteX1905" fmla="*/ 5208122 w 13558941"/>
              <a:gd name="connsiteY1905" fmla="*/ 533111 h 1154859"/>
              <a:gd name="connsiteX1906" fmla="*/ 5145399 w 13558941"/>
              <a:gd name="connsiteY1906" fmla="*/ 529302 h 1154859"/>
              <a:gd name="connsiteX1907" fmla="*/ 5157944 w 13558941"/>
              <a:gd name="connsiteY1907" fmla="*/ 527296 h 1154859"/>
              <a:gd name="connsiteX1908" fmla="*/ 5145399 w 13558941"/>
              <a:gd name="connsiteY1908" fmla="*/ 525492 h 1154859"/>
              <a:gd name="connsiteX1909" fmla="*/ 5145399 w 13558941"/>
              <a:gd name="connsiteY1909" fmla="*/ 529302 h 1154859"/>
              <a:gd name="connsiteX1910" fmla="*/ 5180166 w 13558941"/>
              <a:gd name="connsiteY1910" fmla="*/ 529102 h 1154859"/>
              <a:gd name="connsiteX1911" fmla="*/ 5180166 w 13558941"/>
              <a:gd name="connsiteY1911" fmla="*/ 525693 h 1154859"/>
              <a:gd name="connsiteX1912" fmla="*/ 5169772 w 13558941"/>
              <a:gd name="connsiteY1912" fmla="*/ 527498 h 1154859"/>
              <a:gd name="connsiteX1913" fmla="*/ 5180166 w 13558941"/>
              <a:gd name="connsiteY1913" fmla="*/ 529102 h 1154859"/>
              <a:gd name="connsiteX1914" fmla="*/ 5163678 w 13558941"/>
              <a:gd name="connsiteY1914" fmla="*/ 526495 h 1154859"/>
              <a:gd name="connsiteX1915" fmla="*/ 5180524 w 13558941"/>
              <a:gd name="connsiteY1915" fmla="*/ 523889 h 1154859"/>
              <a:gd name="connsiteX1916" fmla="*/ 5180524 w 13558941"/>
              <a:gd name="connsiteY1916" fmla="*/ 516872 h 1154859"/>
              <a:gd name="connsiteX1917" fmla="*/ 5161886 w 13558941"/>
              <a:gd name="connsiteY1917" fmla="*/ 514065 h 1154859"/>
              <a:gd name="connsiteX1918" fmla="*/ 5145041 w 13558941"/>
              <a:gd name="connsiteY1918" fmla="*/ 516471 h 1154859"/>
              <a:gd name="connsiteX1919" fmla="*/ 5145399 w 13558941"/>
              <a:gd name="connsiteY1919" fmla="*/ 523688 h 1154859"/>
              <a:gd name="connsiteX1920" fmla="*/ 5163678 w 13558941"/>
              <a:gd name="connsiteY1920" fmla="*/ 526495 h 1154859"/>
              <a:gd name="connsiteX1921" fmla="*/ 5183750 w 13558941"/>
              <a:gd name="connsiteY1921" fmla="*/ 523488 h 1154859"/>
              <a:gd name="connsiteX1922" fmla="*/ 5203821 w 13558941"/>
              <a:gd name="connsiteY1922" fmla="*/ 520481 h 1154859"/>
              <a:gd name="connsiteX1923" fmla="*/ 5183750 w 13558941"/>
              <a:gd name="connsiteY1923" fmla="*/ 517473 h 1154859"/>
              <a:gd name="connsiteX1924" fmla="*/ 5183750 w 13558941"/>
              <a:gd name="connsiteY1924" fmla="*/ 523488 h 1154859"/>
              <a:gd name="connsiteX1925" fmla="*/ 5141815 w 13558941"/>
              <a:gd name="connsiteY1925" fmla="*/ 523288 h 1154859"/>
              <a:gd name="connsiteX1926" fmla="*/ 5141815 w 13558941"/>
              <a:gd name="connsiteY1926" fmla="*/ 517073 h 1154859"/>
              <a:gd name="connsiteX1927" fmla="*/ 5121743 w 13558941"/>
              <a:gd name="connsiteY1927" fmla="*/ 520080 h 1154859"/>
              <a:gd name="connsiteX1928" fmla="*/ 5141815 w 13558941"/>
              <a:gd name="connsiteY1928" fmla="*/ 523288 h 1154859"/>
              <a:gd name="connsiteX1929" fmla="*/ 5208839 w 13558941"/>
              <a:gd name="connsiteY1929" fmla="*/ 519479 h 1154859"/>
              <a:gd name="connsiteX1930" fmla="*/ 5208839 w 13558941"/>
              <a:gd name="connsiteY1930" fmla="*/ 516672 h 1154859"/>
              <a:gd name="connsiteX1931" fmla="*/ 5196295 w 13558941"/>
              <a:gd name="connsiteY1931" fmla="*/ 508853 h 1154859"/>
              <a:gd name="connsiteX1932" fmla="*/ 5183750 w 13558941"/>
              <a:gd name="connsiteY1932" fmla="*/ 510858 h 1154859"/>
              <a:gd name="connsiteX1933" fmla="*/ 5183750 w 13558941"/>
              <a:gd name="connsiteY1933" fmla="*/ 515469 h 1154859"/>
              <a:gd name="connsiteX1934" fmla="*/ 5208839 w 13558941"/>
              <a:gd name="connsiteY1934" fmla="*/ 519479 h 1154859"/>
              <a:gd name="connsiteX1935" fmla="*/ 5117084 w 13558941"/>
              <a:gd name="connsiteY1935" fmla="*/ 519078 h 1154859"/>
              <a:gd name="connsiteX1936" fmla="*/ 5141815 w 13558941"/>
              <a:gd name="connsiteY1936" fmla="*/ 515469 h 1154859"/>
              <a:gd name="connsiteX1937" fmla="*/ 5141457 w 13558941"/>
              <a:gd name="connsiteY1937" fmla="*/ 511058 h 1154859"/>
              <a:gd name="connsiteX1938" fmla="*/ 5116368 w 13558941"/>
              <a:gd name="connsiteY1938" fmla="*/ 507248 h 1154859"/>
              <a:gd name="connsiteX1939" fmla="*/ 5117085 w 13558941"/>
              <a:gd name="connsiteY1939" fmla="*/ 519078 h 1154859"/>
              <a:gd name="connsiteX1940" fmla="*/ 5117084 w 13558941"/>
              <a:gd name="connsiteY1940" fmla="*/ 519078 h 1154859"/>
              <a:gd name="connsiteX1941" fmla="*/ 5209198 w 13558941"/>
              <a:gd name="connsiteY1941" fmla="*/ 516070 h 1154859"/>
              <a:gd name="connsiteX1942" fmla="*/ 5209556 w 13558941"/>
              <a:gd name="connsiteY1942" fmla="*/ 506847 h 1154859"/>
              <a:gd name="connsiteX1943" fmla="*/ 5197370 w 13558941"/>
              <a:gd name="connsiteY1943" fmla="*/ 508652 h 1154859"/>
              <a:gd name="connsiteX1944" fmla="*/ 5209197 w 13558941"/>
              <a:gd name="connsiteY1944" fmla="*/ 516070 h 1154859"/>
              <a:gd name="connsiteX1945" fmla="*/ 5209198 w 13558941"/>
              <a:gd name="connsiteY1945" fmla="*/ 516070 h 1154859"/>
              <a:gd name="connsiteX1946" fmla="*/ 5180524 w 13558941"/>
              <a:gd name="connsiteY1946" fmla="*/ 515268 h 1154859"/>
              <a:gd name="connsiteX1947" fmla="*/ 5180524 w 13558941"/>
              <a:gd name="connsiteY1947" fmla="*/ 511259 h 1154859"/>
              <a:gd name="connsiteX1948" fmla="*/ 5167621 w 13558941"/>
              <a:gd name="connsiteY1948" fmla="*/ 513063 h 1154859"/>
              <a:gd name="connsiteX1949" fmla="*/ 5180524 w 13558941"/>
              <a:gd name="connsiteY1949" fmla="*/ 515268 h 1154859"/>
              <a:gd name="connsiteX1950" fmla="*/ 5145041 w 13558941"/>
              <a:gd name="connsiteY1950" fmla="*/ 514867 h 1154859"/>
              <a:gd name="connsiteX1951" fmla="*/ 5155793 w 13558941"/>
              <a:gd name="connsiteY1951" fmla="*/ 513062 h 1154859"/>
              <a:gd name="connsiteX1952" fmla="*/ 5145041 w 13558941"/>
              <a:gd name="connsiteY1952" fmla="*/ 511459 h 1154859"/>
              <a:gd name="connsiteX1953" fmla="*/ 5145041 w 13558941"/>
              <a:gd name="connsiteY1953" fmla="*/ 514867 h 1154859"/>
              <a:gd name="connsiteX1954" fmla="*/ 5161886 w 13558941"/>
              <a:gd name="connsiteY1954" fmla="*/ 512261 h 1154859"/>
              <a:gd name="connsiteX1955" fmla="*/ 5180524 w 13558941"/>
              <a:gd name="connsiteY1955" fmla="*/ 509454 h 1154859"/>
              <a:gd name="connsiteX1956" fmla="*/ 5180524 w 13558941"/>
              <a:gd name="connsiteY1956" fmla="*/ 501835 h 1154859"/>
              <a:gd name="connsiteX1957" fmla="*/ 5163678 w 13558941"/>
              <a:gd name="connsiteY1957" fmla="*/ 499429 h 1154859"/>
              <a:gd name="connsiteX1958" fmla="*/ 5144682 w 13558941"/>
              <a:gd name="connsiteY1958" fmla="*/ 502436 h 1154859"/>
              <a:gd name="connsiteX1959" fmla="*/ 5145040 w 13558941"/>
              <a:gd name="connsiteY1959" fmla="*/ 509654 h 1154859"/>
              <a:gd name="connsiteX1960" fmla="*/ 5161886 w 13558941"/>
              <a:gd name="connsiteY1960" fmla="*/ 512261 h 1154859"/>
              <a:gd name="connsiteX1961" fmla="*/ 5141456 w 13558941"/>
              <a:gd name="connsiteY1961" fmla="*/ 509253 h 1154859"/>
              <a:gd name="connsiteX1962" fmla="*/ 5141456 w 13558941"/>
              <a:gd name="connsiteY1962" fmla="*/ 502837 h 1154859"/>
              <a:gd name="connsiteX1963" fmla="*/ 5120668 w 13558941"/>
              <a:gd name="connsiteY1963" fmla="*/ 506045 h 1154859"/>
              <a:gd name="connsiteX1964" fmla="*/ 5141456 w 13558941"/>
              <a:gd name="connsiteY1964" fmla="*/ 509253 h 1154859"/>
              <a:gd name="connsiteX1965" fmla="*/ 5183750 w 13558941"/>
              <a:gd name="connsiteY1965" fmla="*/ 508852 h 1154859"/>
              <a:gd name="connsiteX1966" fmla="*/ 5193786 w 13558941"/>
              <a:gd name="connsiteY1966" fmla="*/ 507248 h 1154859"/>
              <a:gd name="connsiteX1967" fmla="*/ 5185900 w 13558941"/>
              <a:gd name="connsiteY1967" fmla="*/ 502636 h 1154859"/>
              <a:gd name="connsiteX1968" fmla="*/ 5184108 w 13558941"/>
              <a:gd name="connsiteY1968" fmla="*/ 502437 h 1154859"/>
              <a:gd name="connsiteX1969" fmla="*/ 5183751 w 13558941"/>
              <a:gd name="connsiteY1969" fmla="*/ 508853 h 1154859"/>
              <a:gd name="connsiteX1970" fmla="*/ 5183750 w 13558941"/>
              <a:gd name="connsiteY1970" fmla="*/ 508852 h 1154859"/>
              <a:gd name="connsiteX1971" fmla="*/ 5194861 w 13558941"/>
              <a:gd name="connsiteY1971" fmla="*/ 507248 h 1154859"/>
              <a:gd name="connsiteX1972" fmla="*/ 5205255 w 13558941"/>
              <a:gd name="connsiteY1972" fmla="*/ 505644 h 1154859"/>
              <a:gd name="connsiteX1973" fmla="*/ 5187334 w 13558941"/>
              <a:gd name="connsiteY1973" fmla="*/ 503037 h 1154859"/>
              <a:gd name="connsiteX1974" fmla="*/ 5194861 w 13558941"/>
              <a:gd name="connsiteY1974" fmla="*/ 507248 h 1154859"/>
              <a:gd name="connsiteX1975" fmla="*/ 5116009 w 13558941"/>
              <a:gd name="connsiteY1975" fmla="*/ 505042 h 1154859"/>
              <a:gd name="connsiteX1976" fmla="*/ 5141456 w 13558941"/>
              <a:gd name="connsiteY1976" fmla="*/ 501032 h 1154859"/>
              <a:gd name="connsiteX1977" fmla="*/ 5141099 w 13558941"/>
              <a:gd name="connsiteY1977" fmla="*/ 496020 h 1154859"/>
              <a:gd name="connsiteX1978" fmla="*/ 5114934 w 13558941"/>
              <a:gd name="connsiteY1978" fmla="*/ 492211 h 1154859"/>
              <a:gd name="connsiteX1979" fmla="*/ 5116009 w 13558941"/>
              <a:gd name="connsiteY1979" fmla="*/ 505042 h 1154859"/>
              <a:gd name="connsiteX1980" fmla="*/ 5209915 w 13558941"/>
              <a:gd name="connsiteY1980" fmla="*/ 504641 h 1154859"/>
              <a:gd name="connsiteX1981" fmla="*/ 5210631 w 13558941"/>
              <a:gd name="connsiteY1981" fmla="*/ 492411 h 1154859"/>
              <a:gd name="connsiteX1982" fmla="*/ 5184108 w 13558941"/>
              <a:gd name="connsiteY1982" fmla="*/ 496420 h 1154859"/>
              <a:gd name="connsiteX1983" fmla="*/ 5184108 w 13558941"/>
              <a:gd name="connsiteY1983" fmla="*/ 500631 h 1154859"/>
              <a:gd name="connsiteX1984" fmla="*/ 5209915 w 13558941"/>
              <a:gd name="connsiteY1984" fmla="*/ 504641 h 1154859"/>
              <a:gd name="connsiteX1985" fmla="*/ 5144682 w 13558941"/>
              <a:gd name="connsiteY1985" fmla="*/ 500430 h 1154859"/>
              <a:gd name="connsiteX1986" fmla="*/ 5157944 w 13558941"/>
              <a:gd name="connsiteY1986" fmla="*/ 498626 h 1154859"/>
              <a:gd name="connsiteX1987" fmla="*/ 5144324 w 13558941"/>
              <a:gd name="connsiteY1987" fmla="*/ 496420 h 1154859"/>
              <a:gd name="connsiteX1988" fmla="*/ 5144682 w 13558941"/>
              <a:gd name="connsiteY1988" fmla="*/ 500430 h 1154859"/>
              <a:gd name="connsiteX1989" fmla="*/ 5180524 w 13558941"/>
              <a:gd name="connsiteY1989" fmla="*/ 500231 h 1154859"/>
              <a:gd name="connsiteX1990" fmla="*/ 5180524 w 13558941"/>
              <a:gd name="connsiteY1990" fmla="*/ 499630 h 1154859"/>
              <a:gd name="connsiteX1991" fmla="*/ 5176582 w 13558941"/>
              <a:gd name="connsiteY1991" fmla="*/ 497424 h 1154859"/>
              <a:gd name="connsiteX1992" fmla="*/ 5169772 w 13558941"/>
              <a:gd name="connsiteY1992" fmla="*/ 498427 h 1154859"/>
              <a:gd name="connsiteX1993" fmla="*/ 5180524 w 13558941"/>
              <a:gd name="connsiteY1993" fmla="*/ 500231 h 1154859"/>
              <a:gd name="connsiteX1994" fmla="*/ 5180524 w 13558941"/>
              <a:gd name="connsiteY1994" fmla="*/ 499028 h 1154859"/>
              <a:gd name="connsiteX1995" fmla="*/ 5180524 w 13558941"/>
              <a:gd name="connsiteY1995" fmla="*/ 496822 h 1154859"/>
              <a:gd name="connsiteX1996" fmla="*/ 5177298 w 13558941"/>
              <a:gd name="connsiteY1996" fmla="*/ 497224 h 1154859"/>
              <a:gd name="connsiteX1997" fmla="*/ 5180524 w 13558941"/>
              <a:gd name="connsiteY1997" fmla="*/ 499028 h 1154859"/>
              <a:gd name="connsiteX1998" fmla="*/ 5164037 w 13558941"/>
              <a:gd name="connsiteY1998" fmla="*/ 497624 h 1154859"/>
              <a:gd name="connsiteX1999" fmla="*/ 5174073 w 13558941"/>
              <a:gd name="connsiteY1999" fmla="*/ 496020 h 1154859"/>
              <a:gd name="connsiteX2000" fmla="*/ 5153284 w 13558941"/>
              <a:gd name="connsiteY2000" fmla="*/ 485595 h 1154859"/>
              <a:gd name="connsiteX2001" fmla="*/ 5143965 w 13558941"/>
              <a:gd name="connsiteY2001" fmla="*/ 486998 h 1154859"/>
              <a:gd name="connsiteX2002" fmla="*/ 5144323 w 13558941"/>
              <a:gd name="connsiteY2002" fmla="*/ 494817 h 1154859"/>
              <a:gd name="connsiteX2003" fmla="*/ 5164037 w 13558941"/>
              <a:gd name="connsiteY2003" fmla="*/ 497624 h 1154859"/>
              <a:gd name="connsiteX2004" fmla="*/ 5174789 w 13558941"/>
              <a:gd name="connsiteY2004" fmla="*/ 495820 h 1154859"/>
              <a:gd name="connsiteX2005" fmla="*/ 5180524 w 13558941"/>
              <a:gd name="connsiteY2005" fmla="*/ 495018 h 1154859"/>
              <a:gd name="connsiteX2006" fmla="*/ 5180882 w 13558941"/>
              <a:gd name="connsiteY2006" fmla="*/ 487399 h 1154859"/>
              <a:gd name="connsiteX2007" fmla="*/ 5161886 w 13558941"/>
              <a:gd name="connsiteY2007" fmla="*/ 484392 h 1154859"/>
              <a:gd name="connsiteX2008" fmla="*/ 5154359 w 13558941"/>
              <a:gd name="connsiteY2008" fmla="*/ 485394 h 1154859"/>
              <a:gd name="connsiteX2009" fmla="*/ 5174789 w 13558941"/>
              <a:gd name="connsiteY2009" fmla="*/ 495820 h 1154859"/>
              <a:gd name="connsiteX2010" fmla="*/ 5184108 w 13558941"/>
              <a:gd name="connsiteY2010" fmla="*/ 494617 h 1154859"/>
              <a:gd name="connsiteX2011" fmla="*/ 5206689 w 13558941"/>
              <a:gd name="connsiteY2011" fmla="*/ 491409 h 1154859"/>
              <a:gd name="connsiteX2012" fmla="*/ 5184108 w 13558941"/>
              <a:gd name="connsiteY2012" fmla="*/ 487800 h 1154859"/>
              <a:gd name="connsiteX2013" fmla="*/ 5184108 w 13558941"/>
              <a:gd name="connsiteY2013" fmla="*/ 494617 h 1154859"/>
              <a:gd name="connsiteX2014" fmla="*/ 5141098 w 13558941"/>
              <a:gd name="connsiteY2014" fmla="*/ 494215 h 1154859"/>
              <a:gd name="connsiteX2015" fmla="*/ 5141098 w 13558941"/>
              <a:gd name="connsiteY2015" fmla="*/ 487599 h 1154859"/>
              <a:gd name="connsiteX2016" fmla="*/ 5118876 w 13558941"/>
              <a:gd name="connsiteY2016" fmla="*/ 490807 h 1154859"/>
              <a:gd name="connsiteX2017" fmla="*/ 5141098 w 13558941"/>
              <a:gd name="connsiteY2017" fmla="*/ 494215 h 1154859"/>
              <a:gd name="connsiteX2018" fmla="*/ 4738593 w 13558941"/>
              <a:gd name="connsiteY2018" fmla="*/ 490803 h 1154859"/>
              <a:gd name="connsiteX2019" fmla="*/ 4745044 w 13558941"/>
              <a:gd name="connsiteY2019" fmla="*/ 467946 h 1154859"/>
              <a:gd name="connsiteX2020" fmla="*/ 4728199 w 13558941"/>
              <a:gd name="connsiteY2020" fmla="*/ 458724 h 1154859"/>
              <a:gd name="connsiteX2021" fmla="*/ 4738593 w 13558941"/>
              <a:gd name="connsiteY2021" fmla="*/ 490803 h 1154859"/>
              <a:gd name="connsiteX2022" fmla="*/ 5210990 w 13558941"/>
              <a:gd name="connsiteY2022" fmla="*/ 490202 h 1154859"/>
              <a:gd name="connsiteX2023" fmla="*/ 5211348 w 13558941"/>
              <a:gd name="connsiteY2023" fmla="*/ 476969 h 1154859"/>
              <a:gd name="connsiteX2024" fmla="*/ 5184108 w 13558941"/>
              <a:gd name="connsiteY2024" fmla="*/ 480979 h 1154859"/>
              <a:gd name="connsiteX2025" fmla="*/ 5184108 w 13558941"/>
              <a:gd name="connsiteY2025" fmla="*/ 485992 h 1154859"/>
              <a:gd name="connsiteX2026" fmla="*/ 5210989 w 13558941"/>
              <a:gd name="connsiteY2026" fmla="*/ 490202 h 1154859"/>
              <a:gd name="connsiteX2027" fmla="*/ 5210990 w 13558941"/>
              <a:gd name="connsiteY2027" fmla="*/ 490202 h 1154859"/>
              <a:gd name="connsiteX2028" fmla="*/ 5114933 w 13558941"/>
              <a:gd name="connsiteY2028" fmla="*/ 489801 h 1154859"/>
              <a:gd name="connsiteX2029" fmla="*/ 5141098 w 13558941"/>
              <a:gd name="connsiteY2029" fmla="*/ 485791 h 1154859"/>
              <a:gd name="connsiteX2030" fmla="*/ 5141098 w 13558941"/>
              <a:gd name="connsiteY2030" fmla="*/ 481179 h 1154859"/>
              <a:gd name="connsiteX2031" fmla="*/ 5113858 w 13558941"/>
              <a:gd name="connsiteY2031" fmla="*/ 477169 h 1154859"/>
              <a:gd name="connsiteX2032" fmla="*/ 5114933 w 13558941"/>
              <a:gd name="connsiteY2032" fmla="*/ 489801 h 1154859"/>
              <a:gd name="connsiteX2033" fmla="*/ 5180883 w 13558941"/>
              <a:gd name="connsiteY2033" fmla="*/ 485590 h 1154859"/>
              <a:gd name="connsiteX2034" fmla="*/ 5180883 w 13558941"/>
              <a:gd name="connsiteY2034" fmla="*/ 481580 h 1154859"/>
              <a:gd name="connsiteX2035" fmla="*/ 5167979 w 13558941"/>
              <a:gd name="connsiteY2035" fmla="*/ 483585 h 1154859"/>
              <a:gd name="connsiteX2036" fmla="*/ 5180883 w 13558941"/>
              <a:gd name="connsiteY2036" fmla="*/ 485590 h 1154859"/>
              <a:gd name="connsiteX2037" fmla="*/ 5143965 w 13558941"/>
              <a:gd name="connsiteY2037" fmla="*/ 485390 h 1154859"/>
              <a:gd name="connsiteX2038" fmla="*/ 5150775 w 13558941"/>
              <a:gd name="connsiteY2038" fmla="*/ 484188 h 1154859"/>
              <a:gd name="connsiteX2039" fmla="*/ 5146116 w 13558941"/>
              <a:gd name="connsiteY2039" fmla="*/ 481982 h 1154859"/>
              <a:gd name="connsiteX2040" fmla="*/ 5143965 w 13558941"/>
              <a:gd name="connsiteY2040" fmla="*/ 481781 h 1154859"/>
              <a:gd name="connsiteX2041" fmla="*/ 5143965 w 13558941"/>
              <a:gd name="connsiteY2041" fmla="*/ 485390 h 1154859"/>
              <a:gd name="connsiteX2042" fmla="*/ 5151492 w 13558941"/>
              <a:gd name="connsiteY2042" fmla="*/ 484188 h 1154859"/>
              <a:gd name="connsiteX2043" fmla="*/ 5155793 w 13558941"/>
              <a:gd name="connsiteY2043" fmla="*/ 483386 h 1154859"/>
              <a:gd name="connsiteX2044" fmla="*/ 5147908 w 13558941"/>
              <a:gd name="connsiteY2044" fmla="*/ 482383 h 1154859"/>
              <a:gd name="connsiteX2045" fmla="*/ 5151492 w 13558941"/>
              <a:gd name="connsiteY2045" fmla="*/ 484188 h 1154859"/>
              <a:gd name="connsiteX2046" fmla="*/ 5161886 w 13558941"/>
              <a:gd name="connsiteY2046" fmla="*/ 482583 h 1154859"/>
              <a:gd name="connsiteX2047" fmla="*/ 5180883 w 13558941"/>
              <a:gd name="connsiteY2047" fmla="*/ 479777 h 1154859"/>
              <a:gd name="connsiteX2048" fmla="*/ 5180883 w 13558941"/>
              <a:gd name="connsiteY2048" fmla="*/ 471757 h 1154859"/>
              <a:gd name="connsiteX2049" fmla="*/ 5163678 w 13558941"/>
              <a:gd name="connsiteY2049" fmla="*/ 469351 h 1154859"/>
              <a:gd name="connsiteX2050" fmla="*/ 5143607 w 13558941"/>
              <a:gd name="connsiteY2050" fmla="*/ 472158 h 1154859"/>
              <a:gd name="connsiteX2051" fmla="*/ 5143965 w 13558941"/>
              <a:gd name="connsiteY2051" fmla="*/ 479777 h 1154859"/>
              <a:gd name="connsiteX2052" fmla="*/ 5161886 w 13558941"/>
              <a:gd name="connsiteY2052" fmla="*/ 482583 h 1154859"/>
              <a:gd name="connsiteX2053" fmla="*/ 5140381 w 13558941"/>
              <a:gd name="connsiteY2053" fmla="*/ 479576 h 1154859"/>
              <a:gd name="connsiteX2054" fmla="*/ 5129270 w 13558941"/>
              <a:gd name="connsiteY2054" fmla="*/ 474564 h 1154859"/>
              <a:gd name="connsiteX2055" fmla="*/ 5118518 w 13558941"/>
              <a:gd name="connsiteY2055" fmla="*/ 476168 h 1154859"/>
              <a:gd name="connsiteX2056" fmla="*/ 5140381 w 13558941"/>
              <a:gd name="connsiteY2056" fmla="*/ 479576 h 1154859"/>
              <a:gd name="connsiteX2057" fmla="*/ 5184108 w 13558941"/>
              <a:gd name="connsiteY2057" fmla="*/ 479376 h 1154859"/>
              <a:gd name="connsiteX2058" fmla="*/ 5207047 w 13558941"/>
              <a:gd name="connsiteY2058" fmla="*/ 475768 h 1154859"/>
              <a:gd name="connsiteX2059" fmla="*/ 5184108 w 13558941"/>
              <a:gd name="connsiteY2059" fmla="*/ 472359 h 1154859"/>
              <a:gd name="connsiteX2060" fmla="*/ 5184108 w 13558941"/>
              <a:gd name="connsiteY2060" fmla="*/ 479376 h 1154859"/>
              <a:gd name="connsiteX2061" fmla="*/ 5141098 w 13558941"/>
              <a:gd name="connsiteY2061" fmla="*/ 479177 h 1154859"/>
              <a:gd name="connsiteX2062" fmla="*/ 5140740 w 13558941"/>
              <a:gd name="connsiteY2062" fmla="*/ 472761 h 1154859"/>
              <a:gd name="connsiteX2063" fmla="*/ 5130705 w 13558941"/>
              <a:gd name="connsiteY2063" fmla="*/ 474365 h 1154859"/>
              <a:gd name="connsiteX2064" fmla="*/ 5141099 w 13558941"/>
              <a:gd name="connsiteY2064" fmla="*/ 479177 h 1154859"/>
              <a:gd name="connsiteX2065" fmla="*/ 5141098 w 13558941"/>
              <a:gd name="connsiteY2065" fmla="*/ 479177 h 1154859"/>
              <a:gd name="connsiteX2066" fmla="*/ 5113858 w 13558941"/>
              <a:gd name="connsiteY2066" fmla="*/ 475167 h 1154859"/>
              <a:gd name="connsiteX2067" fmla="*/ 5126403 w 13558941"/>
              <a:gd name="connsiteY2067" fmla="*/ 473162 h 1154859"/>
              <a:gd name="connsiteX2068" fmla="*/ 5113141 w 13558941"/>
              <a:gd name="connsiteY2068" fmla="*/ 467749 h 1154859"/>
              <a:gd name="connsiteX2069" fmla="*/ 5113858 w 13558941"/>
              <a:gd name="connsiteY2069" fmla="*/ 475167 h 1154859"/>
              <a:gd name="connsiteX2070" fmla="*/ 5211707 w 13558941"/>
              <a:gd name="connsiteY2070" fmla="*/ 474765 h 1154859"/>
              <a:gd name="connsiteX2071" fmla="*/ 5212424 w 13558941"/>
              <a:gd name="connsiteY2071" fmla="*/ 461934 h 1154859"/>
              <a:gd name="connsiteX2072" fmla="*/ 5184108 w 13558941"/>
              <a:gd name="connsiteY2072" fmla="*/ 466144 h 1154859"/>
              <a:gd name="connsiteX2073" fmla="*/ 5184108 w 13558941"/>
              <a:gd name="connsiteY2073" fmla="*/ 470555 h 1154859"/>
              <a:gd name="connsiteX2074" fmla="*/ 5211707 w 13558941"/>
              <a:gd name="connsiteY2074" fmla="*/ 474765 h 1154859"/>
              <a:gd name="connsiteX2075" fmla="*/ 5127478 w 13558941"/>
              <a:gd name="connsiteY2075" fmla="*/ 472961 h 1154859"/>
              <a:gd name="connsiteX2076" fmla="*/ 5140740 w 13558941"/>
              <a:gd name="connsiteY2076" fmla="*/ 470956 h 1154859"/>
              <a:gd name="connsiteX2077" fmla="*/ 5140740 w 13558941"/>
              <a:gd name="connsiteY2077" fmla="*/ 465743 h 1154859"/>
              <a:gd name="connsiteX2078" fmla="*/ 5112424 w 13558941"/>
              <a:gd name="connsiteY2078" fmla="*/ 461533 h 1154859"/>
              <a:gd name="connsiteX2079" fmla="*/ 5113141 w 13558941"/>
              <a:gd name="connsiteY2079" fmla="*/ 466946 h 1154859"/>
              <a:gd name="connsiteX2080" fmla="*/ 5127478 w 13558941"/>
              <a:gd name="connsiteY2080" fmla="*/ 472961 h 1154859"/>
              <a:gd name="connsiteX2081" fmla="*/ 5143607 w 13558941"/>
              <a:gd name="connsiteY2081" fmla="*/ 470555 h 1154859"/>
              <a:gd name="connsiteX2082" fmla="*/ 5157944 w 13558941"/>
              <a:gd name="connsiteY2082" fmla="*/ 468350 h 1154859"/>
              <a:gd name="connsiteX2083" fmla="*/ 5143607 w 13558941"/>
              <a:gd name="connsiteY2083" fmla="*/ 466144 h 1154859"/>
              <a:gd name="connsiteX2084" fmla="*/ 5143607 w 13558941"/>
              <a:gd name="connsiteY2084" fmla="*/ 470555 h 1154859"/>
              <a:gd name="connsiteX2085" fmla="*/ 5180883 w 13558941"/>
              <a:gd name="connsiteY2085" fmla="*/ 470154 h 1154859"/>
              <a:gd name="connsiteX2086" fmla="*/ 5180883 w 13558941"/>
              <a:gd name="connsiteY2086" fmla="*/ 466545 h 1154859"/>
              <a:gd name="connsiteX2087" fmla="*/ 5169772 w 13558941"/>
              <a:gd name="connsiteY2087" fmla="*/ 468349 h 1154859"/>
              <a:gd name="connsiteX2088" fmla="*/ 5180883 w 13558941"/>
              <a:gd name="connsiteY2088" fmla="*/ 470154 h 1154859"/>
              <a:gd name="connsiteX2089" fmla="*/ 4745044 w 13558941"/>
              <a:gd name="connsiteY2089" fmla="*/ 467347 h 1154859"/>
              <a:gd name="connsiteX2090" fmla="*/ 4752930 w 13558941"/>
              <a:gd name="connsiteY2090" fmla="*/ 439277 h 1154859"/>
              <a:gd name="connsiteX2091" fmla="*/ 4748629 w 13558941"/>
              <a:gd name="connsiteY2091" fmla="*/ 439679 h 1154859"/>
              <a:gd name="connsiteX2092" fmla="*/ 4748629 w 13558941"/>
              <a:gd name="connsiteY2092" fmla="*/ 439878 h 1154859"/>
              <a:gd name="connsiteX2093" fmla="*/ 4723898 w 13558941"/>
              <a:gd name="connsiteY2093" fmla="*/ 439878 h 1154859"/>
              <a:gd name="connsiteX2094" fmla="*/ 4723898 w 13558941"/>
              <a:gd name="connsiteY2094" fmla="*/ 439679 h 1154859"/>
              <a:gd name="connsiteX2095" fmla="*/ 4721747 w 13558941"/>
              <a:gd name="connsiteY2095" fmla="*/ 439479 h 1154859"/>
              <a:gd name="connsiteX2096" fmla="*/ 4727840 w 13558941"/>
              <a:gd name="connsiteY2096" fmla="*/ 457925 h 1154859"/>
              <a:gd name="connsiteX2097" fmla="*/ 4745044 w 13558941"/>
              <a:gd name="connsiteY2097" fmla="*/ 467348 h 1154859"/>
              <a:gd name="connsiteX2098" fmla="*/ 4745044 w 13558941"/>
              <a:gd name="connsiteY2098" fmla="*/ 467347 h 1154859"/>
              <a:gd name="connsiteX2099" fmla="*/ 5164037 w 13558941"/>
              <a:gd name="connsiteY2099" fmla="*/ 467347 h 1154859"/>
              <a:gd name="connsiteX2100" fmla="*/ 5181241 w 13558941"/>
              <a:gd name="connsiteY2100" fmla="*/ 464941 h 1154859"/>
              <a:gd name="connsiteX2101" fmla="*/ 5181241 w 13558941"/>
              <a:gd name="connsiteY2101" fmla="*/ 456720 h 1154859"/>
              <a:gd name="connsiteX2102" fmla="*/ 5161886 w 13558941"/>
              <a:gd name="connsiteY2102" fmla="*/ 453713 h 1154859"/>
              <a:gd name="connsiteX2103" fmla="*/ 5143249 w 13558941"/>
              <a:gd name="connsiteY2103" fmla="*/ 456520 h 1154859"/>
              <a:gd name="connsiteX2104" fmla="*/ 5143607 w 13558941"/>
              <a:gd name="connsiteY2104" fmla="*/ 464339 h 1154859"/>
              <a:gd name="connsiteX2105" fmla="*/ 5164037 w 13558941"/>
              <a:gd name="connsiteY2105" fmla="*/ 467347 h 1154859"/>
              <a:gd name="connsiteX2106" fmla="*/ 5109916 w 13558941"/>
              <a:gd name="connsiteY2106" fmla="*/ 465743 h 1154859"/>
              <a:gd name="connsiteX2107" fmla="*/ 5107048 w 13558941"/>
              <a:gd name="connsiteY2107" fmla="*/ 429654 h 1154859"/>
              <a:gd name="connsiteX2108" fmla="*/ 5107048 w 13558941"/>
              <a:gd name="connsiteY2108" fmla="*/ 429453 h 1154859"/>
              <a:gd name="connsiteX2109" fmla="*/ 5106690 w 13558941"/>
              <a:gd name="connsiteY2109" fmla="*/ 429453 h 1154859"/>
              <a:gd name="connsiteX2110" fmla="*/ 5106333 w 13558941"/>
              <a:gd name="connsiteY2110" fmla="*/ 429453 h 1154859"/>
              <a:gd name="connsiteX2111" fmla="*/ 5106333 w 13558941"/>
              <a:gd name="connsiteY2111" fmla="*/ 429253 h 1154859"/>
              <a:gd name="connsiteX2112" fmla="*/ 5106333 w 13558941"/>
              <a:gd name="connsiteY2112" fmla="*/ 429054 h 1154859"/>
              <a:gd name="connsiteX2113" fmla="*/ 5106333 w 13558941"/>
              <a:gd name="connsiteY2113" fmla="*/ 428853 h 1154859"/>
              <a:gd name="connsiteX2114" fmla="*/ 5106333 w 13558941"/>
              <a:gd name="connsiteY2114" fmla="*/ 428654 h 1154859"/>
              <a:gd name="connsiteX2115" fmla="*/ 5106333 w 13558941"/>
              <a:gd name="connsiteY2115" fmla="*/ 428453 h 1154859"/>
              <a:gd name="connsiteX2116" fmla="*/ 5106333 w 13558941"/>
              <a:gd name="connsiteY2116" fmla="*/ 428253 h 1154859"/>
              <a:gd name="connsiteX2117" fmla="*/ 5106690 w 13558941"/>
              <a:gd name="connsiteY2117" fmla="*/ 428253 h 1154859"/>
              <a:gd name="connsiteX2118" fmla="*/ 5107048 w 13558941"/>
              <a:gd name="connsiteY2118" fmla="*/ 428253 h 1154859"/>
              <a:gd name="connsiteX2119" fmla="*/ 5105974 w 13558941"/>
              <a:gd name="connsiteY2119" fmla="*/ 413216 h 1154859"/>
              <a:gd name="connsiteX2120" fmla="*/ 4957229 w 13558941"/>
              <a:gd name="connsiteY2120" fmla="*/ 392364 h 1154859"/>
              <a:gd name="connsiteX2121" fmla="*/ 4911710 w 13558941"/>
              <a:gd name="connsiteY2121" fmla="*/ 397978 h 1154859"/>
              <a:gd name="connsiteX2122" fmla="*/ 4875868 w 13558941"/>
              <a:gd name="connsiteY2122" fmla="*/ 401988 h 1154859"/>
              <a:gd name="connsiteX2123" fmla="*/ 5109916 w 13558941"/>
              <a:gd name="connsiteY2123" fmla="*/ 465746 h 1154859"/>
              <a:gd name="connsiteX2124" fmla="*/ 5109916 w 13558941"/>
              <a:gd name="connsiteY2124" fmla="*/ 465743 h 1154859"/>
              <a:gd name="connsiteX2125" fmla="*/ 5184467 w 13558941"/>
              <a:gd name="connsiteY2125" fmla="*/ 464339 h 1154859"/>
              <a:gd name="connsiteX2126" fmla="*/ 5208481 w 13558941"/>
              <a:gd name="connsiteY2126" fmla="*/ 460730 h 1154859"/>
              <a:gd name="connsiteX2127" fmla="*/ 5184467 w 13558941"/>
              <a:gd name="connsiteY2127" fmla="*/ 457121 h 1154859"/>
              <a:gd name="connsiteX2128" fmla="*/ 5184467 w 13558941"/>
              <a:gd name="connsiteY2128" fmla="*/ 464339 h 1154859"/>
              <a:gd name="connsiteX2129" fmla="*/ 5140740 w 13558941"/>
              <a:gd name="connsiteY2129" fmla="*/ 463938 h 1154859"/>
              <a:gd name="connsiteX2130" fmla="*/ 5140382 w 13558941"/>
              <a:gd name="connsiteY2130" fmla="*/ 456920 h 1154859"/>
              <a:gd name="connsiteX2131" fmla="*/ 5117443 w 13558941"/>
              <a:gd name="connsiteY2131" fmla="*/ 460329 h 1154859"/>
              <a:gd name="connsiteX2132" fmla="*/ 5140740 w 13558941"/>
              <a:gd name="connsiteY2132" fmla="*/ 463938 h 1154859"/>
              <a:gd name="connsiteX2133" fmla="*/ 5212782 w 13558941"/>
              <a:gd name="connsiteY2133" fmla="*/ 459527 h 1154859"/>
              <a:gd name="connsiteX2134" fmla="*/ 5213499 w 13558941"/>
              <a:gd name="connsiteY2134" fmla="*/ 445893 h 1154859"/>
              <a:gd name="connsiteX2135" fmla="*/ 5184467 w 13558941"/>
              <a:gd name="connsiteY2135" fmla="*/ 450304 h 1154859"/>
              <a:gd name="connsiteX2136" fmla="*/ 5184467 w 13558941"/>
              <a:gd name="connsiteY2136" fmla="*/ 455316 h 1154859"/>
              <a:gd name="connsiteX2137" fmla="*/ 5212782 w 13558941"/>
              <a:gd name="connsiteY2137" fmla="*/ 459527 h 1154859"/>
              <a:gd name="connsiteX2138" fmla="*/ 5112424 w 13558941"/>
              <a:gd name="connsiteY2138" fmla="*/ 459327 h 1154859"/>
              <a:gd name="connsiteX2139" fmla="*/ 5140381 w 13558941"/>
              <a:gd name="connsiteY2139" fmla="*/ 455317 h 1154859"/>
              <a:gd name="connsiteX2140" fmla="*/ 5140023 w 13558941"/>
              <a:gd name="connsiteY2140" fmla="*/ 450505 h 1154859"/>
              <a:gd name="connsiteX2141" fmla="*/ 5111708 w 13558941"/>
              <a:gd name="connsiteY2141" fmla="*/ 446094 h 1154859"/>
              <a:gd name="connsiteX2142" fmla="*/ 5112425 w 13558941"/>
              <a:gd name="connsiteY2142" fmla="*/ 459327 h 1154859"/>
              <a:gd name="connsiteX2143" fmla="*/ 5112424 w 13558941"/>
              <a:gd name="connsiteY2143" fmla="*/ 459327 h 1154859"/>
              <a:gd name="connsiteX2144" fmla="*/ 4725690 w 13558941"/>
              <a:gd name="connsiteY2144" fmla="*/ 456719 h 1154859"/>
              <a:gd name="connsiteX2145" fmla="*/ 4719955 w 13558941"/>
              <a:gd name="connsiteY2145" fmla="*/ 439276 h 1154859"/>
              <a:gd name="connsiteX2146" fmla="*/ 4678378 w 13558941"/>
              <a:gd name="connsiteY2146" fmla="*/ 435066 h 1154859"/>
              <a:gd name="connsiteX2147" fmla="*/ 4725690 w 13558941"/>
              <a:gd name="connsiteY2147" fmla="*/ 456719 h 1154859"/>
              <a:gd name="connsiteX2148" fmla="*/ 5181241 w 13558941"/>
              <a:gd name="connsiteY2148" fmla="*/ 454915 h 1154859"/>
              <a:gd name="connsiteX2149" fmla="*/ 5181241 w 13558941"/>
              <a:gd name="connsiteY2149" fmla="*/ 450704 h 1154859"/>
              <a:gd name="connsiteX2150" fmla="*/ 5167621 w 13558941"/>
              <a:gd name="connsiteY2150" fmla="*/ 452709 h 1154859"/>
              <a:gd name="connsiteX2151" fmla="*/ 5181241 w 13558941"/>
              <a:gd name="connsiteY2151" fmla="*/ 454915 h 1154859"/>
              <a:gd name="connsiteX2152" fmla="*/ 5143249 w 13558941"/>
              <a:gd name="connsiteY2152" fmla="*/ 454715 h 1154859"/>
              <a:gd name="connsiteX2153" fmla="*/ 5155793 w 13558941"/>
              <a:gd name="connsiteY2153" fmla="*/ 452911 h 1154859"/>
              <a:gd name="connsiteX2154" fmla="*/ 5143249 w 13558941"/>
              <a:gd name="connsiteY2154" fmla="*/ 451106 h 1154859"/>
              <a:gd name="connsiteX2155" fmla="*/ 5143249 w 13558941"/>
              <a:gd name="connsiteY2155" fmla="*/ 454715 h 1154859"/>
              <a:gd name="connsiteX2156" fmla="*/ 5161886 w 13558941"/>
              <a:gd name="connsiteY2156" fmla="*/ 451908 h 1154859"/>
              <a:gd name="connsiteX2157" fmla="*/ 5181241 w 13558941"/>
              <a:gd name="connsiteY2157" fmla="*/ 448901 h 1154859"/>
              <a:gd name="connsiteX2158" fmla="*/ 5181599 w 13558941"/>
              <a:gd name="connsiteY2158" fmla="*/ 440881 h 1154859"/>
              <a:gd name="connsiteX2159" fmla="*/ 5163678 w 13558941"/>
              <a:gd name="connsiteY2159" fmla="*/ 438074 h 1154859"/>
              <a:gd name="connsiteX2160" fmla="*/ 5143248 w 13558941"/>
              <a:gd name="connsiteY2160" fmla="*/ 441282 h 1154859"/>
              <a:gd name="connsiteX2161" fmla="*/ 5143248 w 13558941"/>
              <a:gd name="connsiteY2161" fmla="*/ 449101 h 1154859"/>
              <a:gd name="connsiteX2162" fmla="*/ 5161886 w 13558941"/>
              <a:gd name="connsiteY2162" fmla="*/ 451908 h 1154859"/>
              <a:gd name="connsiteX2163" fmla="*/ 5140023 w 13558941"/>
              <a:gd name="connsiteY2163" fmla="*/ 448700 h 1154859"/>
              <a:gd name="connsiteX2164" fmla="*/ 5140023 w 13558941"/>
              <a:gd name="connsiteY2164" fmla="*/ 441883 h 1154859"/>
              <a:gd name="connsiteX2165" fmla="*/ 5117442 w 13558941"/>
              <a:gd name="connsiteY2165" fmla="*/ 445292 h 1154859"/>
              <a:gd name="connsiteX2166" fmla="*/ 5140023 w 13558941"/>
              <a:gd name="connsiteY2166" fmla="*/ 448700 h 1154859"/>
              <a:gd name="connsiteX2167" fmla="*/ 5184467 w 13558941"/>
              <a:gd name="connsiteY2167" fmla="*/ 448700 h 1154859"/>
              <a:gd name="connsiteX2168" fmla="*/ 5208839 w 13558941"/>
              <a:gd name="connsiteY2168" fmla="*/ 444891 h 1154859"/>
              <a:gd name="connsiteX2169" fmla="*/ 5184467 w 13558941"/>
              <a:gd name="connsiteY2169" fmla="*/ 441282 h 1154859"/>
              <a:gd name="connsiteX2170" fmla="*/ 5184467 w 13558941"/>
              <a:gd name="connsiteY2170" fmla="*/ 448700 h 1154859"/>
              <a:gd name="connsiteX2171" fmla="*/ 5111349 w 13558941"/>
              <a:gd name="connsiteY2171" fmla="*/ 444289 h 1154859"/>
              <a:gd name="connsiteX2172" fmla="*/ 5140023 w 13558941"/>
              <a:gd name="connsiteY2172" fmla="*/ 439878 h 1154859"/>
              <a:gd name="connsiteX2173" fmla="*/ 5139665 w 13558941"/>
              <a:gd name="connsiteY2173" fmla="*/ 434465 h 1154859"/>
              <a:gd name="connsiteX2174" fmla="*/ 5110633 w 13558941"/>
              <a:gd name="connsiteY2174" fmla="*/ 430054 h 1154859"/>
              <a:gd name="connsiteX2175" fmla="*/ 5111350 w 13558941"/>
              <a:gd name="connsiteY2175" fmla="*/ 444289 h 1154859"/>
              <a:gd name="connsiteX2176" fmla="*/ 5111349 w 13558941"/>
              <a:gd name="connsiteY2176" fmla="*/ 444289 h 1154859"/>
              <a:gd name="connsiteX2177" fmla="*/ 5213499 w 13558941"/>
              <a:gd name="connsiteY2177" fmla="*/ 443888 h 1154859"/>
              <a:gd name="connsiteX2178" fmla="*/ 5213857 w 13558941"/>
              <a:gd name="connsiteY2178" fmla="*/ 438274 h 1154859"/>
              <a:gd name="connsiteX2179" fmla="*/ 5196294 w 13558941"/>
              <a:gd name="connsiteY2179" fmla="*/ 433262 h 1154859"/>
              <a:gd name="connsiteX2180" fmla="*/ 5184467 w 13558941"/>
              <a:gd name="connsiteY2180" fmla="*/ 435066 h 1154859"/>
              <a:gd name="connsiteX2181" fmla="*/ 5184467 w 13558941"/>
              <a:gd name="connsiteY2181" fmla="*/ 439477 h 1154859"/>
              <a:gd name="connsiteX2182" fmla="*/ 5213499 w 13558941"/>
              <a:gd name="connsiteY2182" fmla="*/ 443888 h 1154859"/>
              <a:gd name="connsiteX2183" fmla="*/ 5143249 w 13558941"/>
              <a:gd name="connsiteY2183" fmla="*/ 439477 h 1154859"/>
              <a:gd name="connsiteX2184" fmla="*/ 5157944 w 13558941"/>
              <a:gd name="connsiteY2184" fmla="*/ 437272 h 1154859"/>
              <a:gd name="connsiteX2185" fmla="*/ 5142890 w 13558941"/>
              <a:gd name="connsiteY2185" fmla="*/ 435066 h 1154859"/>
              <a:gd name="connsiteX2186" fmla="*/ 5143248 w 13558941"/>
              <a:gd name="connsiteY2186" fmla="*/ 439477 h 1154859"/>
              <a:gd name="connsiteX2187" fmla="*/ 5143249 w 13558941"/>
              <a:gd name="connsiteY2187" fmla="*/ 439477 h 1154859"/>
              <a:gd name="connsiteX2188" fmla="*/ 5181599 w 13558941"/>
              <a:gd name="connsiteY2188" fmla="*/ 439076 h 1154859"/>
              <a:gd name="connsiteX2189" fmla="*/ 5181599 w 13558941"/>
              <a:gd name="connsiteY2189" fmla="*/ 435467 h 1154859"/>
              <a:gd name="connsiteX2190" fmla="*/ 5169772 w 13558941"/>
              <a:gd name="connsiteY2190" fmla="*/ 437271 h 1154859"/>
              <a:gd name="connsiteX2191" fmla="*/ 5181599 w 13558941"/>
              <a:gd name="connsiteY2191" fmla="*/ 439075 h 1154859"/>
              <a:gd name="connsiteX2192" fmla="*/ 5181599 w 13558941"/>
              <a:gd name="connsiteY2192" fmla="*/ 439076 h 1154859"/>
              <a:gd name="connsiteX2193" fmla="*/ 4723898 w 13558941"/>
              <a:gd name="connsiteY2193" fmla="*/ 438674 h 1154859"/>
              <a:gd name="connsiteX2194" fmla="*/ 4724256 w 13558941"/>
              <a:gd name="connsiteY2194" fmla="*/ 438674 h 1154859"/>
              <a:gd name="connsiteX2195" fmla="*/ 4748270 w 13558941"/>
              <a:gd name="connsiteY2195" fmla="*/ 438674 h 1154859"/>
              <a:gd name="connsiteX2196" fmla="*/ 4748628 w 13558941"/>
              <a:gd name="connsiteY2196" fmla="*/ 438674 h 1154859"/>
              <a:gd name="connsiteX2197" fmla="*/ 4753287 w 13558941"/>
              <a:gd name="connsiteY2197" fmla="*/ 438073 h 1154859"/>
              <a:gd name="connsiteX2198" fmla="*/ 4755079 w 13558941"/>
              <a:gd name="connsiteY2198" fmla="*/ 431858 h 1154859"/>
              <a:gd name="connsiteX2199" fmla="*/ 4751495 w 13558941"/>
              <a:gd name="connsiteY2199" fmla="*/ 430053 h 1154859"/>
              <a:gd name="connsiteX2200" fmla="*/ 4722104 w 13558941"/>
              <a:gd name="connsiteY2200" fmla="*/ 430053 h 1154859"/>
              <a:gd name="connsiteX2201" fmla="*/ 4722104 w 13558941"/>
              <a:gd name="connsiteY2201" fmla="*/ 430254 h 1154859"/>
              <a:gd name="connsiteX2202" fmla="*/ 4722104 w 13558941"/>
              <a:gd name="connsiteY2202" fmla="*/ 430454 h 1154859"/>
              <a:gd name="connsiteX2203" fmla="*/ 4721747 w 13558941"/>
              <a:gd name="connsiteY2203" fmla="*/ 430454 h 1154859"/>
              <a:gd name="connsiteX2204" fmla="*/ 4719238 w 13558941"/>
              <a:gd name="connsiteY2204" fmla="*/ 431857 h 1154859"/>
              <a:gd name="connsiteX2205" fmla="*/ 4721388 w 13558941"/>
              <a:gd name="connsiteY2205" fmla="*/ 438473 h 1154859"/>
              <a:gd name="connsiteX2206" fmla="*/ 4723897 w 13558941"/>
              <a:gd name="connsiteY2206" fmla="*/ 438674 h 1154859"/>
              <a:gd name="connsiteX2207" fmla="*/ 4723898 w 13558941"/>
              <a:gd name="connsiteY2207" fmla="*/ 438674 h 1154859"/>
              <a:gd name="connsiteX2208" fmla="*/ 4719597 w 13558941"/>
              <a:gd name="connsiteY2208" fmla="*/ 438273 h 1154859"/>
              <a:gd name="connsiteX2209" fmla="*/ 4717805 w 13558941"/>
              <a:gd name="connsiteY2209" fmla="*/ 432659 h 1154859"/>
              <a:gd name="connsiteX2210" fmla="*/ 4709202 w 13558941"/>
              <a:gd name="connsiteY2210" fmla="*/ 437270 h 1154859"/>
              <a:gd name="connsiteX2211" fmla="*/ 4719597 w 13558941"/>
              <a:gd name="connsiteY2211" fmla="*/ 438273 h 1154859"/>
              <a:gd name="connsiteX2212" fmla="*/ 4755080 w 13558941"/>
              <a:gd name="connsiteY2212" fmla="*/ 437871 h 1154859"/>
              <a:gd name="connsiteX2213" fmla="*/ 4764757 w 13558941"/>
              <a:gd name="connsiteY2213" fmla="*/ 436869 h 1154859"/>
              <a:gd name="connsiteX2214" fmla="*/ 4756872 w 13558941"/>
              <a:gd name="connsiteY2214" fmla="*/ 432859 h 1154859"/>
              <a:gd name="connsiteX2215" fmla="*/ 4755080 w 13558941"/>
              <a:gd name="connsiteY2215" fmla="*/ 437871 h 1154859"/>
              <a:gd name="connsiteX2216" fmla="*/ 5213857 w 13558941"/>
              <a:gd name="connsiteY2216" fmla="*/ 437671 h 1154859"/>
              <a:gd name="connsiteX2217" fmla="*/ 5214574 w 13558941"/>
              <a:gd name="connsiteY2217" fmla="*/ 430453 h 1154859"/>
              <a:gd name="connsiteX2218" fmla="*/ 5197370 w 13558941"/>
              <a:gd name="connsiteY2218" fmla="*/ 433059 h 1154859"/>
              <a:gd name="connsiteX2219" fmla="*/ 5213857 w 13558941"/>
              <a:gd name="connsiteY2219" fmla="*/ 437671 h 1154859"/>
              <a:gd name="connsiteX2220" fmla="*/ 4704543 w 13558941"/>
              <a:gd name="connsiteY2220" fmla="*/ 436668 h 1154859"/>
              <a:gd name="connsiteX2221" fmla="*/ 4693432 w 13558941"/>
              <a:gd name="connsiteY2221" fmla="*/ 430854 h 1154859"/>
              <a:gd name="connsiteX2222" fmla="*/ 4686264 w 13558941"/>
              <a:gd name="connsiteY2222" fmla="*/ 434864 h 1154859"/>
              <a:gd name="connsiteX2223" fmla="*/ 4704543 w 13558941"/>
              <a:gd name="connsiteY2223" fmla="*/ 436668 h 1154859"/>
              <a:gd name="connsiteX2224" fmla="*/ 4707410 w 13558941"/>
              <a:gd name="connsiteY2224" fmla="*/ 436668 h 1154859"/>
              <a:gd name="connsiteX2225" fmla="*/ 4717446 w 13558941"/>
              <a:gd name="connsiteY2225" fmla="*/ 431455 h 1154859"/>
              <a:gd name="connsiteX2226" fmla="*/ 4716729 w 13558941"/>
              <a:gd name="connsiteY2226" fmla="*/ 430052 h 1154859"/>
              <a:gd name="connsiteX2227" fmla="*/ 4694866 w 13558941"/>
              <a:gd name="connsiteY2227" fmla="*/ 430253 h 1154859"/>
              <a:gd name="connsiteX2228" fmla="*/ 4707410 w 13558941"/>
              <a:gd name="connsiteY2228" fmla="*/ 436668 h 1154859"/>
              <a:gd name="connsiteX2229" fmla="*/ 4768700 w 13558941"/>
              <a:gd name="connsiteY2229" fmla="*/ 436469 h 1154859"/>
              <a:gd name="connsiteX2230" fmla="*/ 4786979 w 13558941"/>
              <a:gd name="connsiteY2230" fmla="*/ 434263 h 1154859"/>
              <a:gd name="connsiteX2231" fmla="*/ 4780170 w 13558941"/>
              <a:gd name="connsiteY2231" fmla="*/ 430454 h 1154859"/>
              <a:gd name="connsiteX2232" fmla="*/ 4768700 w 13558941"/>
              <a:gd name="connsiteY2232" fmla="*/ 436469 h 1154859"/>
              <a:gd name="connsiteX2233" fmla="*/ 4766191 w 13558941"/>
              <a:gd name="connsiteY2233" fmla="*/ 436269 h 1154859"/>
              <a:gd name="connsiteX2234" fmla="*/ 4778019 w 13558941"/>
              <a:gd name="connsiteY2234" fmla="*/ 430054 h 1154859"/>
              <a:gd name="connsiteX2235" fmla="*/ 4757589 w 13558941"/>
              <a:gd name="connsiteY2235" fmla="*/ 430054 h 1154859"/>
              <a:gd name="connsiteX2236" fmla="*/ 4757231 w 13558941"/>
              <a:gd name="connsiteY2236" fmla="*/ 431457 h 1154859"/>
              <a:gd name="connsiteX2237" fmla="*/ 4766192 w 13558941"/>
              <a:gd name="connsiteY2237" fmla="*/ 436269 h 1154859"/>
              <a:gd name="connsiteX2238" fmla="*/ 4766191 w 13558941"/>
              <a:gd name="connsiteY2238" fmla="*/ 436269 h 1154859"/>
              <a:gd name="connsiteX2239" fmla="*/ 5164037 w 13558941"/>
              <a:gd name="connsiteY2239" fmla="*/ 436269 h 1154859"/>
              <a:gd name="connsiteX2240" fmla="*/ 5181599 w 13558941"/>
              <a:gd name="connsiteY2240" fmla="*/ 433863 h 1154859"/>
              <a:gd name="connsiteX2241" fmla="*/ 5181599 w 13558941"/>
              <a:gd name="connsiteY2241" fmla="*/ 429452 h 1154859"/>
              <a:gd name="connsiteX2242" fmla="*/ 5153643 w 13558941"/>
              <a:gd name="connsiteY2242" fmla="*/ 422836 h 1154859"/>
              <a:gd name="connsiteX2243" fmla="*/ 5142532 w 13558941"/>
              <a:gd name="connsiteY2243" fmla="*/ 424640 h 1154859"/>
              <a:gd name="connsiteX2244" fmla="*/ 5142890 w 13558941"/>
              <a:gd name="connsiteY2244" fmla="*/ 433061 h 1154859"/>
              <a:gd name="connsiteX2245" fmla="*/ 5164037 w 13558941"/>
              <a:gd name="connsiteY2245" fmla="*/ 436269 h 1154859"/>
              <a:gd name="connsiteX2246" fmla="*/ 4682321 w 13558941"/>
              <a:gd name="connsiteY2246" fmla="*/ 434465 h 1154859"/>
              <a:gd name="connsiteX2247" fmla="*/ 4675511 w 13558941"/>
              <a:gd name="connsiteY2247" fmla="*/ 430856 h 1154859"/>
              <a:gd name="connsiteX2248" fmla="*/ 4672644 w 13558941"/>
              <a:gd name="connsiteY2248" fmla="*/ 432660 h 1154859"/>
              <a:gd name="connsiteX2249" fmla="*/ 4675153 w 13558941"/>
              <a:gd name="connsiteY2249" fmla="*/ 433663 h 1154859"/>
              <a:gd name="connsiteX2250" fmla="*/ 4682321 w 13558941"/>
              <a:gd name="connsiteY2250" fmla="*/ 434464 h 1154859"/>
              <a:gd name="connsiteX2251" fmla="*/ 4682321 w 13558941"/>
              <a:gd name="connsiteY2251" fmla="*/ 434465 h 1154859"/>
              <a:gd name="connsiteX2252" fmla="*/ 4684830 w 13558941"/>
              <a:gd name="connsiteY2252" fmla="*/ 434265 h 1154859"/>
              <a:gd name="connsiteX2253" fmla="*/ 4691998 w 13558941"/>
              <a:gd name="connsiteY2253" fmla="*/ 430255 h 1154859"/>
              <a:gd name="connsiteX2254" fmla="*/ 4677303 w 13558941"/>
              <a:gd name="connsiteY2254" fmla="*/ 430255 h 1154859"/>
              <a:gd name="connsiteX2255" fmla="*/ 4684830 w 13558941"/>
              <a:gd name="connsiteY2255" fmla="*/ 434265 h 1154859"/>
              <a:gd name="connsiteX2256" fmla="*/ 4788772 w 13558941"/>
              <a:gd name="connsiteY2256" fmla="*/ 433864 h 1154859"/>
              <a:gd name="connsiteX2257" fmla="*/ 4795940 w 13558941"/>
              <a:gd name="connsiteY2257" fmla="*/ 430054 h 1154859"/>
              <a:gd name="connsiteX2258" fmla="*/ 4781962 w 13558941"/>
              <a:gd name="connsiteY2258" fmla="*/ 430054 h 1154859"/>
              <a:gd name="connsiteX2259" fmla="*/ 4788772 w 13558941"/>
              <a:gd name="connsiteY2259" fmla="*/ 433862 h 1154859"/>
              <a:gd name="connsiteX2260" fmla="*/ 4788772 w 13558941"/>
              <a:gd name="connsiteY2260" fmla="*/ 433864 h 1154859"/>
              <a:gd name="connsiteX2261" fmla="*/ 4791639 w 13558941"/>
              <a:gd name="connsiteY2261" fmla="*/ 433864 h 1154859"/>
              <a:gd name="connsiteX2262" fmla="*/ 4801675 w 13558941"/>
              <a:gd name="connsiteY2262" fmla="*/ 432661 h 1154859"/>
              <a:gd name="connsiteX2263" fmla="*/ 4798090 w 13558941"/>
              <a:gd name="connsiteY2263" fmla="*/ 430455 h 1154859"/>
              <a:gd name="connsiteX2264" fmla="*/ 4791639 w 13558941"/>
              <a:gd name="connsiteY2264" fmla="*/ 433864 h 1154859"/>
              <a:gd name="connsiteX2265" fmla="*/ 4673002 w 13558941"/>
              <a:gd name="connsiteY2265" fmla="*/ 433462 h 1154859"/>
              <a:gd name="connsiteX2266" fmla="*/ 4671928 w 13558941"/>
              <a:gd name="connsiteY2266" fmla="*/ 433061 h 1154859"/>
              <a:gd name="connsiteX2267" fmla="*/ 4671570 w 13558941"/>
              <a:gd name="connsiteY2267" fmla="*/ 433260 h 1154859"/>
              <a:gd name="connsiteX2268" fmla="*/ 4673003 w 13558941"/>
              <a:gd name="connsiteY2268" fmla="*/ 433461 h 1154859"/>
              <a:gd name="connsiteX2269" fmla="*/ 4673002 w 13558941"/>
              <a:gd name="connsiteY2269" fmla="*/ 433462 h 1154859"/>
              <a:gd name="connsiteX2270" fmla="*/ 5184467 w 13558941"/>
              <a:gd name="connsiteY2270" fmla="*/ 433263 h 1154859"/>
              <a:gd name="connsiteX2271" fmla="*/ 5191994 w 13558941"/>
              <a:gd name="connsiteY2271" fmla="*/ 432060 h 1154859"/>
              <a:gd name="connsiteX2272" fmla="*/ 5184467 w 13558941"/>
              <a:gd name="connsiteY2272" fmla="*/ 430255 h 1154859"/>
              <a:gd name="connsiteX2273" fmla="*/ 5184467 w 13558941"/>
              <a:gd name="connsiteY2273" fmla="*/ 433263 h 1154859"/>
              <a:gd name="connsiteX2274" fmla="*/ 4668343 w 13558941"/>
              <a:gd name="connsiteY2274" fmla="*/ 433063 h 1154859"/>
              <a:gd name="connsiteX2275" fmla="*/ 4663325 w 13558941"/>
              <a:gd name="connsiteY2275" fmla="*/ 430256 h 1154859"/>
              <a:gd name="connsiteX2276" fmla="*/ 4649346 w 13558941"/>
              <a:gd name="connsiteY2276" fmla="*/ 430457 h 1154859"/>
              <a:gd name="connsiteX2277" fmla="*/ 4663325 w 13558941"/>
              <a:gd name="connsiteY2277" fmla="*/ 432462 h 1154859"/>
              <a:gd name="connsiteX2278" fmla="*/ 4663683 w 13558941"/>
              <a:gd name="connsiteY2278" fmla="*/ 432462 h 1154859"/>
              <a:gd name="connsiteX2279" fmla="*/ 4668342 w 13558941"/>
              <a:gd name="connsiteY2279" fmla="*/ 433063 h 1154859"/>
              <a:gd name="connsiteX2280" fmla="*/ 4668343 w 13558941"/>
              <a:gd name="connsiteY2280" fmla="*/ 433063 h 1154859"/>
              <a:gd name="connsiteX2281" fmla="*/ 4670135 w 13558941"/>
              <a:gd name="connsiteY2281" fmla="*/ 432662 h 1154859"/>
              <a:gd name="connsiteX2282" fmla="*/ 4670493 w 13558941"/>
              <a:gd name="connsiteY2282" fmla="*/ 432462 h 1154859"/>
              <a:gd name="connsiteX2283" fmla="*/ 4668342 w 13558941"/>
              <a:gd name="connsiteY2283" fmla="*/ 431460 h 1154859"/>
              <a:gd name="connsiteX2284" fmla="*/ 4670134 w 13558941"/>
              <a:gd name="connsiteY2284" fmla="*/ 432663 h 1154859"/>
              <a:gd name="connsiteX2285" fmla="*/ 4670135 w 13558941"/>
              <a:gd name="connsiteY2285" fmla="*/ 432662 h 1154859"/>
              <a:gd name="connsiteX2286" fmla="*/ 5139664 w 13558941"/>
              <a:gd name="connsiteY2286" fmla="*/ 432662 h 1154859"/>
              <a:gd name="connsiteX2287" fmla="*/ 5139307 w 13558941"/>
              <a:gd name="connsiteY2287" fmla="*/ 425043 h 1154859"/>
              <a:gd name="connsiteX2288" fmla="*/ 5114576 w 13558941"/>
              <a:gd name="connsiteY2288" fmla="*/ 428852 h 1154859"/>
              <a:gd name="connsiteX2289" fmla="*/ 5139665 w 13558941"/>
              <a:gd name="connsiteY2289" fmla="*/ 432662 h 1154859"/>
              <a:gd name="connsiteX2290" fmla="*/ 5139664 w 13558941"/>
              <a:gd name="connsiteY2290" fmla="*/ 432662 h 1154859"/>
              <a:gd name="connsiteX2291" fmla="*/ 4803108 w 13558941"/>
              <a:gd name="connsiteY2291" fmla="*/ 432260 h 1154859"/>
              <a:gd name="connsiteX2292" fmla="*/ 4806693 w 13558941"/>
              <a:gd name="connsiteY2292" fmla="*/ 430255 h 1154859"/>
              <a:gd name="connsiteX2293" fmla="*/ 4805618 w 13558941"/>
              <a:gd name="connsiteY2293" fmla="*/ 430056 h 1154859"/>
              <a:gd name="connsiteX2294" fmla="*/ 4799883 w 13558941"/>
              <a:gd name="connsiteY2294" fmla="*/ 430056 h 1154859"/>
              <a:gd name="connsiteX2295" fmla="*/ 4803109 w 13558941"/>
              <a:gd name="connsiteY2295" fmla="*/ 432261 h 1154859"/>
              <a:gd name="connsiteX2296" fmla="*/ 4803108 w 13558941"/>
              <a:gd name="connsiteY2296" fmla="*/ 432260 h 1154859"/>
              <a:gd name="connsiteX2297" fmla="*/ 4805617 w 13558941"/>
              <a:gd name="connsiteY2297" fmla="*/ 432260 h 1154859"/>
              <a:gd name="connsiteX2298" fmla="*/ 4810277 w 13558941"/>
              <a:gd name="connsiteY2298" fmla="*/ 431659 h 1154859"/>
              <a:gd name="connsiteX2299" fmla="*/ 4808126 w 13558941"/>
              <a:gd name="connsiteY2299" fmla="*/ 430857 h 1154859"/>
              <a:gd name="connsiteX2300" fmla="*/ 4805617 w 13558941"/>
              <a:gd name="connsiteY2300" fmla="*/ 432261 h 1154859"/>
              <a:gd name="connsiteX2301" fmla="*/ 4805617 w 13558941"/>
              <a:gd name="connsiteY2301" fmla="*/ 432260 h 1154859"/>
              <a:gd name="connsiteX2302" fmla="*/ 4671210 w 13558941"/>
              <a:gd name="connsiteY2302" fmla="*/ 432061 h 1154859"/>
              <a:gd name="connsiteX2303" fmla="*/ 4674077 w 13558941"/>
              <a:gd name="connsiteY2303" fmla="*/ 430256 h 1154859"/>
              <a:gd name="connsiteX2304" fmla="*/ 4666909 w 13558941"/>
              <a:gd name="connsiteY2304" fmla="*/ 430256 h 1154859"/>
              <a:gd name="connsiteX2305" fmla="*/ 4671210 w 13558941"/>
              <a:gd name="connsiteY2305" fmla="*/ 432061 h 1154859"/>
              <a:gd name="connsiteX2306" fmla="*/ 5193069 w 13558941"/>
              <a:gd name="connsiteY2306" fmla="*/ 432061 h 1154859"/>
              <a:gd name="connsiteX2307" fmla="*/ 5211348 w 13558941"/>
              <a:gd name="connsiteY2307" fmla="*/ 429254 h 1154859"/>
              <a:gd name="connsiteX2308" fmla="*/ 5184467 w 13558941"/>
              <a:gd name="connsiteY2308" fmla="*/ 425043 h 1154859"/>
              <a:gd name="connsiteX2309" fmla="*/ 5184467 w 13558941"/>
              <a:gd name="connsiteY2309" fmla="*/ 429655 h 1154859"/>
              <a:gd name="connsiteX2310" fmla="*/ 5193069 w 13558941"/>
              <a:gd name="connsiteY2310" fmla="*/ 432061 h 1154859"/>
              <a:gd name="connsiteX2311" fmla="*/ 4811710 w 13558941"/>
              <a:gd name="connsiteY2311" fmla="*/ 431460 h 1154859"/>
              <a:gd name="connsiteX2312" fmla="*/ 4812069 w 13558941"/>
              <a:gd name="connsiteY2312" fmla="*/ 431460 h 1154859"/>
              <a:gd name="connsiteX2313" fmla="*/ 4824255 w 13558941"/>
              <a:gd name="connsiteY2313" fmla="*/ 429856 h 1154859"/>
              <a:gd name="connsiteX2314" fmla="*/ 4809918 w 13558941"/>
              <a:gd name="connsiteY2314" fmla="*/ 430055 h 1154859"/>
              <a:gd name="connsiteX2315" fmla="*/ 4808843 w 13558941"/>
              <a:gd name="connsiteY2315" fmla="*/ 430656 h 1154859"/>
              <a:gd name="connsiteX2316" fmla="*/ 4811710 w 13558941"/>
              <a:gd name="connsiteY2316" fmla="*/ 431458 h 1154859"/>
              <a:gd name="connsiteX2317" fmla="*/ 4811710 w 13558941"/>
              <a:gd name="connsiteY2317" fmla="*/ 431460 h 1154859"/>
              <a:gd name="connsiteX2318" fmla="*/ 4718880 w 13558941"/>
              <a:gd name="connsiteY2318" fmla="*/ 430658 h 1154859"/>
              <a:gd name="connsiteX2319" fmla="*/ 4719597 w 13558941"/>
              <a:gd name="connsiteY2319" fmla="*/ 430256 h 1154859"/>
              <a:gd name="connsiteX2320" fmla="*/ 4718522 w 13558941"/>
              <a:gd name="connsiteY2320" fmla="*/ 430256 h 1154859"/>
              <a:gd name="connsiteX2321" fmla="*/ 4718880 w 13558941"/>
              <a:gd name="connsiteY2321" fmla="*/ 430658 h 1154859"/>
              <a:gd name="connsiteX2322" fmla="*/ 4755439 w 13558941"/>
              <a:gd name="connsiteY2322" fmla="*/ 430658 h 1154859"/>
              <a:gd name="connsiteX2323" fmla="*/ 4755439 w 13558941"/>
              <a:gd name="connsiteY2323" fmla="*/ 430057 h 1154859"/>
              <a:gd name="connsiteX2324" fmla="*/ 4754364 w 13558941"/>
              <a:gd name="connsiteY2324" fmla="*/ 430057 h 1154859"/>
              <a:gd name="connsiteX2325" fmla="*/ 4755439 w 13558941"/>
              <a:gd name="connsiteY2325" fmla="*/ 430658 h 1154859"/>
              <a:gd name="connsiteX2326" fmla="*/ 4664400 w 13558941"/>
              <a:gd name="connsiteY2326" fmla="*/ 429254 h 1154859"/>
              <a:gd name="connsiteX2327" fmla="*/ 4716729 w 13558941"/>
              <a:gd name="connsiteY2327" fmla="*/ 429055 h 1154859"/>
              <a:gd name="connsiteX2328" fmla="*/ 4711711 w 13558941"/>
              <a:gd name="connsiteY2328" fmla="*/ 415221 h 1154859"/>
              <a:gd name="connsiteX2329" fmla="*/ 4710995 w 13558941"/>
              <a:gd name="connsiteY2329" fmla="*/ 415221 h 1154859"/>
              <a:gd name="connsiteX2330" fmla="*/ 4710995 w 13558941"/>
              <a:gd name="connsiteY2330" fmla="*/ 415021 h 1154859"/>
              <a:gd name="connsiteX2331" fmla="*/ 4710637 w 13558941"/>
              <a:gd name="connsiteY2331" fmla="*/ 415021 h 1154859"/>
              <a:gd name="connsiteX2332" fmla="*/ 4710279 w 13558941"/>
              <a:gd name="connsiteY2332" fmla="*/ 414820 h 1154859"/>
              <a:gd name="connsiteX2333" fmla="*/ 4710279 w 13558941"/>
              <a:gd name="connsiteY2333" fmla="*/ 414621 h 1154859"/>
              <a:gd name="connsiteX2334" fmla="*/ 4707770 w 13558941"/>
              <a:gd name="connsiteY2334" fmla="*/ 414621 h 1154859"/>
              <a:gd name="connsiteX2335" fmla="*/ 4585191 w 13558941"/>
              <a:gd name="connsiteY2335" fmla="*/ 401989 h 1154859"/>
              <a:gd name="connsiteX2336" fmla="*/ 4664401 w 13558941"/>
              <a:gd name="connsiteY2336" fmla="*/ 429257 h 1154859"/>
              <a:gd name="connsiteX2337" fmla="*/ 4664400 w 13558941"/>
              <a:gd name="connsiteY2337" fmla="*/ 429254 h 1154859"/>
              <a:gd name="connsiteX2338" fmla="*/ 4718163 w 13558941"/>
              <a:gd name="connsiteY2338" fmla="*/ 429055 h 1154859"/>
              <a:gd name="connsiteX2339" fmla="*/ 4755797 w 13558941"/>
              <a:gd name="connsiteY2339" fmla="*/ 429055 h 1154859"/>
              <a:gd name="connsiteX2340" fmla="*/ 4758664 w 13558941"/>
              <a:gd name="connsiteY2340" fmla="*/ 419030 h 1154859"/>
              <a:gd name="connsiteX2341" fmla="*/ 4723539 w 13558941"/>
              <a:gd name="connsiteY2341" fmla="*/ 419030 h 1154859"/>
              <a:gd name="connsiteX2342" fmla="*/ 4756514 w 13558941"/>
              <a:gd name="connsiteY2342" fmla="*/ 424042 h 1154859"/>
              <a:gd name="connsiteX2343" fmla="*/ 4756872 w 13558941"/>
              <a:gd name="connsiteY2343" fmla="*/ 424042 h 1154859"/>
              <a:gd name="connsiteX2344" fmla="*/ 4756514 w 13558941"/>
              <a:gd name="connsiteY2344" fmla="*/ 425245 h 1154859"/>
              <a:gd name="connsiteX2345" fmla="*/ 4717088 w 13558941"/>
              <a:gd name="connsiteY2345" fmla="*/ 425245 h 1154859"/>
              <a:gd name="connsiteX2346" fmla="*/ 4718163 w 13558941"/>
              <a:gd name="connsiteY2346" fmla="*/ 429055 h 1154859"/>
              <a:gd name="connsiteX2347" fmla="*/ 4757589 w 13558941"/>
              <a:gd name="connsiteY2347" fmla="*/ 429055 h 1154859"/>
              <a:gd name="connsiteX2348" fmla="*/ 4802392 w 13558941"/>
              <a:gd name="connsiteY2348" fmla="*/ 428855 h 1154859"/>
              <a:gd name="connsiteX2349" fmla="*/ 4760815 w 13558941"/>
              <a:gd name="connsiteY2349" fmla="*/ 416625 h 1154859"/>
              <a:gd name="connsiteX2350" fmla="*/ 4757589 w 13558941"/>
              <a:gd name="connsiteY2350" fmla="*/ 429056 h 1154859"/>
              <a:gd name="connsiteX2351" fmla="*/ 4757589 w 13558941"/>
              <a:gd name="connsiteY2351" fmla="*/ 429055 h 1154859"/>
              <a:gd name="connsiteX2352" fmla="*/ 5181241 w 13558941"/>
              <a:gd name="connsiteY2352" fmla="*/ 428855 h 1154859"/>
              <a:gd name="connsiteX2353" fmla="*/ 5181599 w 13558941"/>
              <a:gd name="connsiteY2353" fmla="*/ 428855 h 1154859"/>
              <a:gd name="connsiteX2354" fmla="*/ 5181599 w 13558941"/>
              <a:gd name="connsiteY2354" fmla="*/ 424645 h 1154859"/>
              <a:gd name="connsiteX2355" fmla="*/ 5161886 w 13558941"/>
              <a:gd name="connsiteY2355" fmla="*/ 421637 h 1154859"/>
              <a:gd name="connsiteX2356" fmla="*/ 5155076 w 13558941"/>
              <a:gd name="connsiteY2356" fmla="*/ 422640 h 1154859"/>
              <a:gd name="connsiteX2357" fmla="*/ 5181241 w 13558941"/>
              <a:gd name="connsiteY2357" fmla="*/ 428855 h 1154859"/>
              <a:gd name="connsiteX2358" fmla="*/ 5214932 w 13558941"/>
              <a:gd name="connsiteY2358" fmla="*/ 427853 h 1154859"/>
              <a:gd name="connsiteX2359" fmla="*/ 5215649 w 13558941"/>
              <a:gd name="connsiteY2359" fmla="*/ 413417 h 1154859"/>
              <a:gd name="connsiteX2360" fmla="*/ 5184825 w 13558941"/>
              <a:gd name="connsiteY2360" fmla="*/ 418029 h 1154859"/>
              <a:gd name="connsiteX2361" fmla="*/ 5184825 w 13558941"/>
              <a:gd name="connsiteY2361" fmla="*/ 423442 h 1154859"/>
              <a:gd name="connsiteX2362" fmla="*/ 5214932 w 13558941"/>
              <a:gd name="connsiteY2362" fmla="*/ 427853 h 1154859"/>
              <a:gd name="connsiteX2363" fmla="*/ 5110274 w 13558941"/>
              <a:gd name="connsiteY2363" fmla="*/ 427653 h 1154859"/>
              <a:gd name="connsiteX2364" fmla="*/ 5139306 w 13558941"/>
              <a:gd name="connsiteY2364" fmla="*/ 423242 h 1154859"/>
              <a:gd name="connsiteX2365" fmla="*/ 5139306 w 13558941"/>
              <a:gd name="connsiteY2365" fmla="*/ 419633 h 1154859"/>
              <a:gd name="connsiteX2366" fmla="*/ 5108840 w 13558941"/>
              <a:gd name="connsiteY2366" fmla="*/ 413819 h 1154859"/>
              <a:gd name="connsiteX2367" fmla="*/ 5110274 w 13558941"/>
              <a:gd name="connsiteY2367" fmla="*/ 427653 h 1154859"/>
              <a:gd name="connsiteX2368" fmla="*/ 4716729 w 13558941"/>
              <a:gd name="connsiteY2368" fmla="*/ 424044 h 1154859"/>
              <a:gd name="connsiteX2369" fmla="*/ 4718163 w 13558941"/>
              <a:gd name="connsiteY2369" fmla="*/ 424044 h 1154859"/>
              <a:gd name="connsiteX2370" fmla="*/ 4748629 w 13558941"/>
              <a:gd name="connsiteY2370" fmla="*/ 424044 h 1154859"/>
              <a:gd name="connsiteX2371" fmla="*/ 4714937 w 13558941"/>
              <a:gd name="connsiteY2371" fmla="*/ 419032 h 1154859"/>
              <a:gd name="connsiteX2372" fmla="*/ 4716729 w 13558941"/>
              <a:gd name="connsiteY2372" fmla="*/ 424044 h 1154859"/>
              <a:gd name="connsiteX2373" fmla="*/ 5181599 w 13558941"/>
              <a:gd name="connsiteY2373" fmla="*/ 422841 h 1154859"/>
              <a:gd name="connsiteX2374" fmla="*/ 5181599 w 13558941"/>
              <a:gd name="connsiteY2374" fmla="*/ 418631 h 1154859"/>
              <a:gd name="connsiteX2375" fmla="*/ 5167979 w 13558941"/>
              <a:gd name="connsiteY2375" fmla="*/ 420836 h 1154859"/>
              <a:gd name="connsiteX2376" fmla="*/ 5181599 w 13558941"/>
              <a:gd name="connsiteY2376" fmla="*/ 422841 h 1154859"/>
              <a:gd name="connsiteX2377" fmla="*/ 5142532 w 13558941"/>
              <a:gd name="connsiteY2377" fmla="*/ 422642 h 1154859"/>
              <a:gd name="connsiteX2378" fmla="*/ 5148625 w 13558941"/>
              <a:gd name="connsiteY2378" fmla="*/ 421840 h 1154859"/>
              <a:gd name="connsiteX2379" fmla="*/ 5142532 w 13558941"/>
              <a:gd name="connsiteY2379" fmla="*/ 420437 h 1154859"/>
              <a:gd name="connsiteX2380" fmla="*/ 5142532 w 13558941"/>
              <a:gd name="connsiteY2380" fmla="*/ 422642 h 1154859"/>
              <a:gd name="connsiteX2381" fmla="*/ 5150059 w 13558941"/>
              <a:gd name="connsiteY2381" fmla="*/ 421639 h 1154859"/>
              <a:gd name="connsiteX2382" fmla="*/ 5155435 w 13558941"/>
              <a:gd name="connsiteY2382" fmla="*/ 420838 h 1154859"/>
              <a:gd name="connsiteX2383" fmla="*/ 5142532 w 13558941"/>
              <a:gd name="connsiteY2383" fmla="*/ 418833 h 1154859"/>
              <a:gd name="connsiteX2384" fmla="*/ 5142532 w 13558941"/>
              <a:gd name="connsiteY2384" fmla="*/ 419835 h 1154859"/>
              <a:gd name="connsiteX2385" fmla="*/ 5150059 w 13558941"/>
              <a:gd name="connsiteY2385" fmla="*/ 421640 h 1154859"/>
              <a:gd name="connsiteX2386" fmla="*/ 5150059 w 13558941"/>
              <a:gd name="connsiteY2386" fmla="*/ 421639 h 1154859"/>
              <a:gd name="connsiteX2387" fmla="*/ 5161886 w 13558941"/>
              <a:gd name="connsiteY2387" fmla="*/ 419835 h 1154859"/>
              <a:gd name="connsiteX2388" fmla="*/ 5181599 w 13558941"/>
              <a:gd name="connsiteY2388" fmla="*/ 416827 h 1154859"/>
              <a:gd name="connsiteX2389" fmla="*/ 5181957 w 13558941"/>
              <a:gd name="connsiteY2389" fmla="*/ 408206 h 1154859"/>
              <a:gd name="connsiteX2390" fmla="*/ 5163678 w 13558941"/>
              <a:gd name="connsiteY2390" fmla="*/ 405399 h 1154859"/>
              <a:gd name="connsiteX2391" fmla="*/ 5142173 w 13558941"/>
              <a:gd name="connsiteY2391" fmla="*/ 408808 h 1154859"/>
              <a:gd name="connsiteX2392" fmla="*/ 5142531 w 13558941"/>
              <a:gd name="connsiteY2392" fmla="*/ 416827 h 1154859"/>
              <a:gd name="connsiteX2393" fmla="*/ 5161885 w 13558941"/>
              <a:gd name="connsiteY2393" fmla="*/ 419835 h 1154859"/>
              <a:gd name="connsiteX2394" fmla="*/ 5161886 w 13558941"/>
              <a:gd name="connsiteY2394" fmla="*/ 419835 h 1154859"/>
              <a:gd name="connsiteX2395" fmla="*/ 5139306 w 13558941"/>
              <a:gd name="connsiteY2395" fmla="*/ 419234 h 1154859"/>
              <a:gd name="connsiteX2396" fmla="*/ 5139306 w 13558941"/>
              <a:gd name="connsiteY2396" fmla="*/ 418231 h 1154859"/>
              <a:gd name="connsiteX2397" fmla="*/ 5121385 w 13558941"/>
              <a:gd name="connsiteY2397" fmla="*/ 415625 h 1154859"/>
              <a:gd name="connsiteX2398" fmla="*/ 5139306 w 13558941"/>
              <a:gd name="connsiteY2398" fmla="*/ 419234 h 1154859"/>
              <a:gd name="connsiteX2399" fmla="*/ 4714937 w 13558941"/>
              <a:gd name="connsiteY2399" fmla="*/ 418432 h 1154859"/>
              <a:gd name="connsiteX2400" fmla="*/ 4714937 w 13558941"/>
              <a:gd name="connsiteY2400" fmla="*/ 417831 h 1154859"/>
              <a:gd name="connsiteX2401" fmla="*/ 4715295 w 13558941"/>
              <a:gd name="connsiteY2401" fmla="*/ 417831 h 1154859"/>
              <a:gd name="connsiteX2402" fmla="*/ 4759022 w 13558941"/>
              <a:gd name="connsiteY2402" fmla="*/ 417831 h 1154859"/>
              <a:gd name="connsiteX2403" fmla="*/ 4759380 w 13558941"/>
              <a:gd name="connsiteY2403" fmla="*/ 416227 h 1154859"/>
              <a:gd name="connsiteX2404" fmla="*/ 4755796 w 13558941"/>
              <a:gd name="connsiteY2404" fmla="*/ 415225 h 1154859"/>
              <a:gd name="connsiteX2405" fmla="*/ 4713502 w 13558941"/>
              <a:gd name="connsiteY2405" fmla="*/ 415225 h 1154859"/>
              <a:gd name="connsiteX2406" fmla="*/ 4714936 w 13558941"/>
              <a:gd name="connsiteY2406" fmla="*/ 418433 h 1154859"/>
              <a:gd name="connsiteX2407" fmla="*/ 4714937 w 13558941"/>
              <a:gd name="connsiteY2407" fmla="*/ 418432 h 1154859"/>
              <a:gd name="connsiteX2408" fmla="*/ 5139306 w 13558941"/>
              <a:gd name="connsiteY2408" fmla="*/ 416427 h 1154859"/>
              <a:gd name="connsiteX2409" fmla="*/ 5139306 w 13558941"/>
              <a:gd name="connsiteY2409" fmla="*/ 409209 h 1154859"/>
              <a:gd name="connsiteX2410" fmla="*/ 5115292 w 13558941"/>
              <a:gd name="connsiteY2410" fmla="*/ 412818 h 1154859"/>
              <a:gd name="connsiteX2411" fmla="*/ 5139306 w 13558941"/>
              <a:gd name="connsiteY2411" fmla="*/ 416427 h 1154859"/>
              <a:gd name="connsiteX2412" fmla="*/ 5184825 w 13558941"/>
              <a:gd name="connsiteY2412" fmla="*/ 416427 h 1154859"/>
              <a:gd name="connsiteX2413" fmla="*/ 5210631 w 13558941"/>
              <a:gd name="connsiteY2413" fmla="*/ 412417 h 1154859"/>
              <a:gd name="connsiteX2414" fmla="*/ 5184825 w 13558941"/>
              <a:gd name="connsiteY2414" fmla="*/ 408808 h 1154859"/>
              <a:gd name="connsiteX2415" fmla="*/ 5184825 w 13558941"/>
              <a:gd name="connsiteY2415" fmla="*/ 416427 h 1154859"/>
              <a:gd name="connsiteX2416" fmla="*/ 4759740 w 13558941"/>
              <a:gd name="connsiteY2416" fmla="*/ 415625 h 1154859"/>
              <a:gd name="connsiteX2417" fmla="*/ 4759740 w 13558941"/>
              <a:gd name="connsiteY2417" fmla="*/ 415025 h 1154859"/>
              <a:gd name="connsiteX2418" fmla="*/ 4758665 w 13558941"/>
              <a:gd name="connsiteY2418" fmla="*/ 415025 h 1154859"/>
              <a:gd name="connsiteX2419" fmla="*/ 4758307 w 13558941"/>
              <a:gd name="connsiteY2419" fmla="*/ 415025 h 1154859"/>
              <a:gd name="connsiteX2420" fmla="*/ 4758307 w 13558941"/>
              <a:gd name="connsiteY2420" fmla="*/ 415224 h 1154859"/>
              <a:gd name="connsiteX2421" fmla="*/ 4759741 w 13558941"/>
              <a:gd name="connsiteY2421" fmla="*/ 415625 h 1154859"/>
              <a:gd name="connsiteX2422" fmla="*/ 4759740 w 13558941"/>
              <a:gd name="connsiteY2422" fmla="*/ 415625 h 1154859"/>
              <a:gd name="connsiteX2423" fmla="*/ 4707769 w 13558941"/>
              <a:gd name="connsiteY2423" fmla="*/ 413620 h 1154859"/>
              <a:gd name="connsiteX2424" fmla="*/ 4708127 w 13558941"/>
              <a:gd name="connsiteY2424" fmla="*/ 413620 h 1154859"/>
              <a:gd name="connsiteX2425" fmla="*/ 4711353 w 13558941"/>
              <a:gd name="connsiteY2425" fmla="*/ 413620 h 1154859"/>
              <a:gd name="connsiteX2426" fmla="*/ 4710636 w 13558941"/>
              <a:gd name="connsiteY2426" fmla="*/ 411816 h 1154859"/>
              <a:gd name="connsiteX2427" fmla="*/ 4710636 w 13558941"/>
              <a:gd name="connsiteY2427" fmla="*/ 411615 h 1154859"/>
              <a:gd name="connsiteX2428" fmla="*/ 4709919 w 13558941"/>
              <a:gd name="connsiteY2428" fmla="*/ 403791 h 1154859"/>
              <a:gd name="connsiteX2429" fmla="*/ 4691640 w 13558941"/>
              <a:gd name="connsiteY2429" fmla="*/ 399180 h 1154859"/>
              <a:gd name="connsiteX2430" fmla="*/ 4671210 w 13558941"/>
              <a:gd name="connsiteY2430" fmla="*/ 409806 h 1154859"/>
              <a:gd name="connsiteX2431" fmla="*/ 4707768 w 13558941"/>
              <a:gd name="connsiteY2431" fmla="*/ 413616 h 1154859"/>
              <a:gd name="connsiteX2432" fmla="*/ 4707769 w 13558941"/>
              <a:gd name="connsiteY2432" fmla="*/ 413620 h 1154859"/>
              <a:gd name="connsiteX2433" fmla="*/ 4713145 w 13558941"/>
              <a:gd name="connsiteY2433" fmla="*/ 413620 h 1154859"/>
              <a:gd name="connsiteX2434" fmla="*/ 4714937 w 13558941"/>
              <a:gd name="connsiteY2434" fmla="*/ 413620 h 1154859"/>
              <a:gd name="connsiteX2435" fmla="*/ 4724614 w 13558941"/>
              <a:gd name="connsiteY2435" fmla="*/ 410613 h 1154859"/>
              <a:gd name="connsiteX2436" fmla="*/ 4724614 w 13558941"/>
              <a:gd name="connsiteY2436" fmla="*/ 407405 h 1154859"/>
              <a:gd name="connsiteX2437" fmla="*/ 4711711 w 13558941"/>
              <a:gd name="connsiteY2437" fmla="*/ 404197 h 1154859"/>
              <a:gd name="connsiteX2438" fmla="*/ 4712428 w 13558941"/>
              <a:gd name="connsiteY2438" fmla="*/ 411616 h 1154859"/>
              <a:gd name="connsiteX2439" fmla="*/ 4713145 w 13558941"/>
              <a:gd name="connsiteY2439" fmla="*/ 413620 h 1154859"/>
              <a:gd name="connsiteX2440" fmla="*/ 4718880 w 13558941"/>
              <a:gd name="connsiteY2440" fmla="*/ 413620 h 1154859"/>
              <a:gd name="connsiteX2441" fmla="*/ 4724973 w 13558941"/>
              <a:gd name="connsiteY2441" fmla="*/ 413620 h 1154859"/>
              <a:gd name="connsiteX2442" fmla="*/ 4724615 w 13558941"/>
              <a:gd name="connsiteY2442" fmla="*/ 412017 h 1154859"/>
              <a:gd name="connsiteX2443" fmla="*/ 4718880 w 13558941"/>
              <a:gd name="connsiteY2443" fmla="*/ 413620 h 1154859"/>
              <a:gd name="connsiteX2444" fmla="*/ 4726765 w 13558941"/>
              <a:gd name="connsiteY2444" fmla="*/ 413620 h 1154859"/>
              <a:gd name="connsiteX2445" fmla="*/ 4745761 w 13558941"/>
              <a:gd name="connsiteY2445" fmla="*/ 413620 h 1154859"/>
              <a:gd name="connsiteX2446" fmla="*/ 4745761 w 13558941"/>
              <a:gd name="connsiteY2446" fmla="*/ 412618 h 1154859"/>
              <a:gd name="connsiteX2447" fmla="*/ 4732858 w 13558941"/>
              <a:gd name="connsiteY2447" fmla="*/ 409410 h 1154859"/>
              <a:gd name="connsiteX2448" fmla="*/ 4726765 w 13558941"/>
              <a:gd name="connsiteY2448" fmla="*/ 411215 h 1154859"/>
              <a:gd name="connsiteX2449" fmla="*/ 4726765 w 13558941"/>
              <a:gd name="connsiteY2449" fmla="*/ 413620 h 1154859"/>
              <a:gd name="connsiteX2450" fmla="*/ 4747912 w 13558941"/>
              <a:gd name="connsiteY2450" fmla="*/ 413620 h 1154859"/>
              <a:gd name="connsiteX2451" fmla="*/ 4749345 w 13558941"/>
              <a:gd name="connsiteY2451" fmla="*/ 413620 h 1154859"/>
              <a:gd name="connsiteX2452" fmla="*/ 4747912 w 13558941"/>
              <a:gd name="connsiteY2452" fmla="*/ 413219 h 1154859"/>
              <a:gd name="connsiteX2453" fmla="*/ 4747912 w 13558941"/>
              <a:gd name="connsiteY2453" fmla="*/ 413620 h 1154859"/>
              <a:gd name="connsiteX2454" fmla="*/ 4751854 w 13558941"/>
              <a:gd name="connsiteY2454" fmla="*/ 413620 h 1154859"/>
              <a:gd name="connsiteX2455" fmla="*/ 4747912 w 13558941"/>
              <a:gd name="connsiteY2455" fmla="*/ 412418 h 1154859"/>
              <a:gd name="connsiteX2456" fmla="*/ 4747912 w 13558941"/>
              <a:gd name="connsiteY2456" fmla="*/ 412617 h 1154859"/>
              <a:gd name="connsiteX2457" fmla="*/ 4751854 w 13558941"/>
              <a:gd name="connsiteY2457" fmla="*/ 413620 h 1154859"/>
              <a:gd name="connsiteX2458" fmla="*/ 4756514 w 13558941"/>
              <a:gd name="connsiteY2458" fmla="*/ 413620 h 1154859"/>
              <a:gd name="connsiteX2459" fmla="*/ 4760098 w 13558941"/>
              <a:gd name="connsiteY2459" fmla="*/ 413620 h 1154859"/>
              <a:gd name="connsiteX2460" fmla="*/ 4760815 w 13558941"/>
              <a:gd name="connsiteY2460" fmla="*/ 401390 h 1154859"/>
              <a:gd name="connsiteX2461" fmla="*/ 4747912 w 13558941"/>
              <a:gd name="connsiteY2461" fmla="*/ 405200 h 1154859"/>
              <a:gd name="connsiteX2462" fmla="*/ 4747912 w 13558941"/>
              <a:gd name="connsiteY2462" fmla="*/ 411215 h 1154859"/>
              <a:gd name="connsiteX2463" fmla="*/ 4756514 w 13558941"/>
              <a:gd name="connsiteY2463" fmla="*/ 413620 h 1154859"/>
              <a:gd name="connsiteX2464" fmla="*/ 4761890 w 13558941"/>
              <a:gd name="connsiteY2464" fmla="*/ 413620 h 1154859"/>
              <a:gd name="connsiteX2465" fmla="*/ 4764757 w 13558941"/>
              <a:gd name="connsiteY2465" fmla="*/ 413620 h 1154859"/>
              <a:gd name="connsiteX2466" fmla="*/ 4804184 w 13558941"/>
              <a:gd name="connsiteY2466" fmla="*/ 409210 h 1154859"/>
              <a:gd name="connsiteX2467" fmla="*/ 4772284 w 13558941"/>
              <a:gd name="connsiteY2467" fmla="*/ 392569 h 1154859"/>
              <a:gd name="connsiteX2468" fmla="*/ 4772284 w 13558941"/>
              <a:gd name="connsiteY2468" fmla="*/ 392369 h 1154859"/>
              <a:gd name="connsiteX2469" fmla="*/ 4763324 w 13558941"/>
              <a:gd name="connsiteY2469" fmla="*/ 392369 h 1154859"/>
              <a:gd name="connsiteX2470" fmla="*/ 4761890 w 13558941"/>
              <a:gd name="connsiteY2470" fmla="*/ 413621 h 1154859"/>
              <a:gd name="connsiteX2471" fmla="*/ 4761890 w 13558941"/>
              <a:gd name="connsiteY2471" fmla="*/ 413620 h 1154859"/>
              <a:gd name="connsiteX2472" fmla="*/ 5105973 w 13558941"/>
              <a:gd name="connsiteY2472" fmla="*/ 412618 h 1154859"/>
              <a:gd name="connsiteX2473" fmla="*/ 5082676 w 13558941"/>
              <a:gd name="connsiteY2473" fmla="*/ 105659 h 1154859"/>
              <a:gd name="connsiteX2474" fmla="*/ 4781603 w 13558941"/>
              <a:gd name="connsiteY2474" fmla="*/ 105659 h 1154859"/>
              <a:gd name="connsiteX2475" fmla="*/ 4777302 w 13558941"/>
              <a:gd name="connsiteY2475" fmla="*/ 172018 h 1154859"/>
              <a:gd name="connsiteX2476" fmla="*/ 4777302 w 13558941"/>
              <a:gd name="connsiteY2476" fmla="*/ 172218 h 1154859"/>
              <a:gd name="connsiteX2477" fmla="*/ 4777302 w 13558941"/>
              <a:gd name="connsiteY2477" fmla="*/ 172418 h 1154859"/>
              <a:gd name="connsiteX2478" fmla="*/ 4777302 w 13558941"/>
              <a:gd name="connsiteY2478" fmla="*/ 172618 h 1154859"/>
              <a:gd name="connsiteX2479" fmla="*/ 4777302 w 13558941"/>
              <a:gd name="connsiteY2479" fmla="*/ 172818 h 1154859"/>
              <a:gd name="connsiteX2480" fmla="*/ 4776944 w 13558941"/>
              <a:gd name="connsiteY2480" fmla="*/ 173017 h 1154859"/>
              <a:gd name="connsiteX2481" fmla="*/ 4776228 w 13558941"/>
              <a:gd name="connsiteY2481" fmla="*/ 184245 h 1154859"/>
              <a:gd name="connsiteX2482" fmla="*/ 4776585 w 13558941"/>
              <a:gd name="connsiteY2482" fmla="*/ 184446 h 1154859"/>
              <a:gd name="connsiteX2483" fmla="*/ 4776585 w 13558941"/>
              <a:gd name="connsiteY2483" fmla="*/ 184645 h 1154859"/>
              <a:gd name="connsiteX2484" fmla="*/ 4776585 w 13558941"/>
              <a:gd name="connsiteY2484" fmla="*/ 184845 h 1154859"/>
              <a:gd name="connsiteX2485" fmla="*/ 4776228 w 13558941"/>
              <a:gd name="connsiteY2485" fmla="*/ 184845 h 1154859"/>
              <a:gd name="connsiteX2486" fmla="*/ 4773002 w 13558941"/>
              <a:gd name="connsiteY2486" fmla="*/ 242187 h 1154859"/>
              <a:gd name="connsiteX2487" fmla="*/ 4773002 w 13558941"/>
              <a:gd name="connsiteY2487" fmla="*/ 242387 h 1154859"/>
              <a:gd name="connsiteX2488" fmla="*/ 4773002 w 13558941"/>
              <a:gd name="connsiteY2488" fmla="*/ 242587 h 1154859"/>
              <a:gd name="connsiteX2489" fmla="*/ 4773002 w 13558941"/>
              <a:gd name="connsiteY2489" fmla="*/ 242787 h 1154859"/>
              <a:gd name="connsiteX2490" fmla="*/ 4773002 w 13558941"/>
              <a:gd name="connsiteY2490" fmla="*/ 242986 h 1154859"/>
              <a:gd name="connsiteX2491" fmla="*/ 4772644 w 13558941"/>
              <a:gd name="connsiteY2491" fmla="*/ 242986 h 1154859"/>
              <a:gd name="connsiteX2492" fmla="*/ 4771927 w 13558941"/>
              <a:gd name="connsiteY2492" fmla="*/ 252811 h 1154859"/>
              <a:gd name="connsiteX2493" fmla="*/ 4772285 w 13558941"/>
              <a:gd name="connsiteY2493" fmla="*/ 252811 h 1154859"/>
              <a:gd name="connsiteX2494" fmla="*/ 4772285 w 13558941"/>
              <a:gd name="connsiteY2494" fmla="*/ 253010 h 1154859"/>
              <a:gd name="connsiteX2495" fmla="*/ 4772643 w 13558941"/>
              <a:gd name="connsiteY2495" fmla="*/ 253210 h 1154859"/>
              <a:gd name="connsiteX2496" fmla="*/ 4772285 w 13558941"/>
              <a:gd name="connsiteY2496" fmla="*/ 253409 h 1154859"/>
              <a:gd name="connsiteX2497" fmla="*/ 4772285 w 13558941"/>
              <a:gd name="connsiteY2497" fmla="*/ 253610 h 1154859"/>
              <a:gd name="connsiteX2498" fmla="*/ 4771927 w 13558941"/>
              <a:gd name="connsiteY2498" fmla="*/ 253610 h 1154859"/>
              <a:gd name="connsiteX2499" fmla="*/ 4770134 w 13558941"/>
              <a:gd name="connsiteY2499" fmla="*/ 283890 h 1154859"/>
              <a:gd name="connsiteX2500" fmla="*/ 4770134 w 13558941"/>
              <a:gd name="connsiteY2500" fmla="*/ 284090 h 1154859"/>
              <a:gd name="connsiteX2501" fmla="*/ 4770134 w 13558941"/>
              <a:gd name="connsiteY2501" fmla="*/ 284290 h 1154859"/>
              <a:gd name="connsiteX2502" fmla="*/ 4768700 w 13558941"/>
              <a:gd name="connsiteY2502" fmla="*/ 303337 h 1154859"/>
              <a:gd name="connsiteX2503" fmla="*/ 4769058 w 13558941"/>
              <a:gd name="connsiteY2503" fmla="*/ 303337 h 1154859"/>
              <a:gd name="connsiteX2504" fmla="*/ 4769058 w 13558941"/>
              <a:gd name="connsiteY2504" fmla="*/ 303537 h 1154859"/>
              <a:gd name="connsiteX2505" fmla="*/ 4769416 w 13558941"/>
              <a:gd name="connsiteY2505" fmla="*/ 303537 h 1154859"/>
              <a:gd name="connsiteX2506" fmla="*/ 4769416 w 13558941"/>
              <a:gd name="connsiteY2506" fmla="*/ 303738 h 1154859"/>
              <a:gd name="connsiteX2507" fmla="*/ 4769416 w 13558941"/>
              <a:gd name="connsiteY2507" fmla="*/ 303937 h 1154859"/>
              <a:gd name="connsiteX2508" fmla="*/ 4769416 w 13558941"/>
              <a:gd name="connsiteY2508" fmla="*/ 304137 h 1154859"/>
              <a:gd name="connsiteX2509" fmla="*/ 4769058 w 13558941"/>
              <a:gd name="connsiteY2509" fmla="*/ 304337 h 1154859"/>
              <a:gd name="connsiteX2510" fmla="*/ 4768700 w 13558941"/>
              <a:gd name="connsiteY2510" fmla="*/ 304337 h 1154859"/>
              <a:gd name="connsiteX2511" fmla="*/ 4767983 w 13558941"/>
              <a:gd name="connsiteY2511" fmla="*/ 317169 h 1154859"/>
              <a:gd name="connsiteX2512" fmla="*/ 4950060 w 13558941"/>
              <a:gd name="connsiteY2512" fmla="*/ 391152 h 1154859"/>
              <a:gd name="connsiteX2513" fmla="*/ 4959379 w 13558941"/>
              <a:gd name="connsiteY2513" fmla="*/ 391152 h 1154859"/>
              <a:gd name="connsiteX2514" fmla="*/ 4959737 w 13558941"/>
              <a:gd name="connsiteY2514" fmla="*/ 391954 h 1154859"/>
              <a:gd name="connsiteX2515" fmla="*/ 4959379 w 13558941"/>
              <a:gd name="connsiteY2515" fmla="*/ 392154 h 1154859"/>
              <a:gd name="connsiteX2516" fmla="*/ 5105973 w 13558941"/>
              <a:gd name="connsiteY2516" fmla="*/ 412604 h 1154859"/>
              <a:gd name="connsiteX2517" fmla="*/ 5105973 w 13558941"/>
              <a:gd name="connsiteY2517" fmla="*/ 412618 h 1154859"/>
              <a:gd name="connsiteX2518" fmla="*/ 4745761 w 13558941"/>
              <a:gd name="connsiteY2518" fmla="*/ 412017 h 1154859"/>
              <a:gd name="connsiteX2519" fmla="*/ 4745761 w 13558941"/>
              <a:gd name="connsiteY2519" fmla="*/ 411816 h 1154859"/>
              <a:gd name="connsiteX2520" fmla="*/ 4735367 w 13558941"/>
              <a:gd name="connsiteY2520" fmla="*/ 408809 h 1154859"/>
              <a:gd name="connsiteX2521" fmla="*/ 4734293 w 13558941"/>
              <a:gd name="connsiteY2521" fmla="*/ 409210 h 1154859"/>
              <a:gd name="connsiteX2522" fmla="*/ 4745762 w 13558941"/>
              <a:gd name="connsiteY2522" fmla="*/ 412017 h 1154859"/>
              <a:gd name="connsiteX2523" fmla="*/ 4745761 w 13558941"/>
              <a:gd name="connsiteY2523" fmla="*/ 412017 h 1154859"/>
              <a:gd name="connsiteX2524" fmla="*/ 5108840 w 13558941"/>
              <a:gd name="connsiteY2524" fmla="*/ 412017 h 1154859"/>
              <a:gd name="connsiteX2525" fmla="*/ 5109198 w 13558941"/>
              <a:gd name="connsiteY2525" fmla="*/ 412017 h 1154859"/>
              <a:gd name="connsiteX2526" fmla="*/ 5139306 w 13558941"/>
              <a:gd name="connsiteY2526" fmla="*/ 407606 h 1154859"/>
              <a:gd name="connsiteX2527" fmla="*/ 5138947 w 13558941"/>
              <a:gd name="connsiteY2527" fmla="*/ 401792 h 1154859"/>
              <a:gd name="connsiteX2528" fmla="*/ 5107765 w 13558941"/>
              <a:gd name="connsiteY2528" fmla="*/ 397180 h 1154859"/>
              <a:gd name="connsiteX2529" fmla="*/ 5108840 w 13558941"/>
              <a:gd name="connsiteY2529" fmla="*/ 412017 h 1154859"/>
              <a:gd name="connsiteX2530" fmla="*/ 5215649 w 13558941"/>
              <a:gd name="connsiteY2530" fmla="*/ 411416 h 1154859"/>
              <a:gd name="connsiteX2531" fmla="*/ 5216724 w 13558941"/>
              <a:gd name="connsiteY2531" fmla="*/ 397381 h 1154859"/>
              <a:gd name="connsiteX2532" fmla="*/ 5184825 w 13558941"/>
              <a:gd name="connsiteY2532" fmla="*/ 402193 h 1154859"/>
              <a:gd name="connsiteX2533" fmla="*/ 5184825 w 13558941"/>
              <a:gd name="connsiteY2533" fmla="*/ 406805 h 1154859"/>
              <a:gd name="connsiteX2534" fmla="*/ 5215649 w 13558941"/>
              <a:gd name="connsiteY2534" fmla="*/ 411416 h 1154859"/>
              <a:gd name="connsiteX2535" fmla="*/ 4745761 w 13558941"/>
              <a:gd name="connsiteY2535" fmla="*/ 410614 h 1154859"/>
              <a:gd name="connsiteX2536" fmla="*/ 4746119 w 13558941"/>
              <a:gd name="connsiteY2536" fmla="*/ 405802 h 1154859"/>
              <a:gd name="connsiteX2537" fmla="*/ 4737159 w 13558941"/>
              <a:gd name="connsiteY2537" fmla="*/ 408208 h 1154859"/>
              <a:gd name="connsiteX2538" fmla="*/ 4745761 w 13558941"/>
              <a:gd name="connsiteY2538" fmla="*/ 410614 h 1154859"/>
              <a:gd name="connsiteX2539" fmla="*/ 4726765 w 13558941"/>
              <a:gd name="connsiteY2539" fmla="*/ 410213 h 1154859"/>
              <a:gd name="connsiteX2540" fmla="*/ 4730708 w 13558941"/>
              <a:gd name="connsiteY2540" fmla="*/ 409010 h 1154859"/>
              <a:gd name="connsiteX2541" fmla="*/ 4726407 w 13558941"/>
              <a:gd name="connsiteY2541" fmla="*/ 407807 h 1154859"/>
              <a:gd name="connsiteX2542" fmla="*/ 4726765 w 13558941"/>
              <a:gd name="connsiteY2542" fmla="*/ 410213 h 1154859"/>
              <a:gd name="connsiteX2543" fmla="*/ 4667626 w 13558941"/>
              <a:gd name="connsiteY2543" fmla="*/ 409411 h 1154859"/>
              <a:gd name="connsiteX2544" fmla="*/ 4637519 w 13558941"/>
              <a:gd name="connsiteY2544" fmla="*/ 393973 h 1154859"/>
              <a:gd name="connsiteX2545" fmla="*/ 4618881 w 13558941"/>
              <a:gd name="connsiteY2545" fmla="*/ 404399 h 1154859"/>
              <a:gd name="connsiteX2546" fmla="*/ 4667626 w 13558941"/>
              <a:gd name="connsiteY2546" fmla="*/ 409411 h 1154859"/>
              <a:gd name="connsiteX2547" fmla="*/ 4669776 w 13558941"/>
              <a:gd name="connsiteY2547" fmla="*/ 409212 h 1154859"/>
              <a:gd name="connsiteX2548" fmla="*/ 4689848 w 13558941"/>
              <a:gd name="connsiteY2548" fmla="*/ 398786 h 1154859"/>
              <a:gd name="connsiteX2549" fmla="*/ 4665117 w 13558941"/>
              <a:gd name="connsiteY2549" fmla="*/ 392771 h 1154859"/>
              <a:gd name="connsiteX2550" fmla="*/ 4638235 w 13558941"/>
              <a:gd name="connsiteY2550" fmla="*/ 392771 h 1154859"/>
              <a:gd name="connsiteX2551" fmla="*/ 4669776 w 13558941"/>
              <a:gd name="connsiteY2551" fmla="*/ 409212 h 1154859"/>
              <a:gd name="connsiteX2552" fmla="*/ 4807051 w 13558941"/>
              <a:gd name="connsiteY2552" fmla="*/ 408810 h 1154859"/>
              <a:gd name="connsiteX2553" fmla="*/ 4855796 w 13558941"/>
              <a:gd name="connsiteY2553" fmla="*/ 403196 h 1154859"/>
              <a:gd name="connsiteX2554" fmla="*/ 4843251 w 13558941"/>
              <a:gd name="connsiteY2554" fmla="*/ 396179 h 1154859"/>
              <a:gd name="connsiteX2555" fmla="*/ 4834649 w 13558941"/>
              <a:gd name="connsiteY2555" fmla="*/ 394575 h 1154859"/>
              <a:gd name="connsiteX2556" fmla="*/ 4807051 w 13558941"/>
              <a:gd name="connsiteY2556" fmla="*/ 408810 h 1154859"/>
              <a:gd name="connsiteX2557" fmla="*/ 4732141 w 13558941"/>
              <a:gd name="connsiteY2557" fmla="*/ 408610 h 1154859"/>
              <a:gd name="connsiteX2558" fmla="*/ 4733216 w 13558941"/>
              <a:gd name="connsiteY2558" fmla="*/ 408208 h 1154859"/>
              <a:gd name="connsiteX2559" fmla="*/ 4726406 w 13558941"/>
              <a:gd name="connsiteY2559" fmla="*/ 406404 h 1154859"/>
              <a:gd name="connsiteX2560" fmla="*/ 4726406 w 13558941"/>
              <a:gd name="connsiteY2560" fmla="*/ 407205 h 1154859"/>
              <a:gd name="connsiteX2561" fmla="*/ 4732141 w 13558941"/>
              <a:gd name="connsiteY2561" fmla="*/ 408609 h 1154859"/>
              <a:gd name="connsiteX2562" fmla="*/ 4732141 w 13558941"/>
              <a:gd name="connsiteY2562" fmla="*/ 408610 h 1154859"/>
              <a:gd name="connsiteX2563" fmla="*/ 4805259 w 13558941"/>
              <a:gd name="connsiteY2563" fmla="*/ 408208 h 1154859"/>
              <a:gd name="connsiteX2564" fmla="*/ 4832499 w 13558941"/>
              <a:gd name="connsiteY2564" fmla="*/ 394173 h 1154859"/>
              <a:gd name="connsiteX2565" fmla="*/ 4823180 w 13558941"/>
              <a:gd name="connsiteY2565" fmla="*/ 392369 h 1154859"/>
              <a:gd name="connsiteX2566" fmla="*/ 4774793 w 13558941"/>
              <a:gd name="connsiteY2566" fmla="*/ 392369 h 1154859"/>
              <a:gd name="connsiteX2567" fmla="*/ 4805259 w 13558941"/>
              <a:gd name="connsiteY2567" fmla="*/ 408208 h 1154859"/>
              <a:gd name="connsiteX2568" fmla="*/ 4735367 w 13558941"/>
              <a:gd name="connsiteY2568" fmla="*/ 407807 h 1154859"/>
              <a:gd name="connsiteX2569" fmla="*/ 4746120 w 13558941"/>
              <a:gd name="connsiteY2569" fmla="*/ 404599 h 1154859"/>
              <a:gd name="connsiteX2570" fmla="*/ 4746120 w 13558941"/>
              <a:gd name="connsiteY2570" fmla="*/ 398183 h 1154859"/>
              <a:gd name="connsiteX2571" fmla="*/ 4737518 w 13558941"/>
              <a:gd name="connsiteY2571" fmla="*/ 396579 h 1154859"/>
              <a:gd name="connsiteX2572" fmla="*/ 4726407 w 13558941"/>
              <a:gd name="connsiteY2572" fmla="*/ 398985 h 1154859"/>
              <a:gd name="connsiteX2573" fmla="*/ 4726407 w 13558941"/>
              <a:gd name="connsiteY2573" fmla="*/ 405200 h 1154859"/>
              <a:gd name="connsiteX2574" fmla="*/ 4735367 w 13558941"/>
              <a:gd name="connsiteY2574" fmla="*/ 407807 h 1154859"/>
              <a:gd name="connsiteX2575" fmla="*/ 5142173 w 13558941"/>
              <a:gd name="connsiteY2575" fmla="*/ 407005 h 1154859"/>
              <a:gd name="connsiteX2576" fmla="*/ 5157944 w 13558941"/>
              <a:gd name="connsiteY2576" fmla="*/ 404599 h 1154859"/>
              <a:gd name="connsiteX2577" fmla="*/ 5142173 w 13558941"/>
              <a:gd name="connsiteY2577" fmla="*/ 402193 h 1154859"/>
              <a:gd name="connsiteX2578" fmla="*/ 5142173 w 13558941"/>
              <a:gd name="connsiteY2578" fmla="*/ 407005 h 1154859"/>
              <a:gd name="connsiteX2579" fmla="*/ 4724614 w 13558941"/>
              <a:gd name="connsiteY2579" fmla="*/ 406804 h 1154859"/>
              <a:gd name="connsiteX2580" fmla="*/ 4724614 w 13558941"/>
              <a:gd name="connsiteY2580" fmla="*/ 405802 h 1154859"/>
              <a:gd name="connsiteX2581" fmla="*/ 4711711 w 13558941"/>
              <a:gd name="connsiteY2581" fmla="*/ 402393 h 1154859"/>
              <a:gd name="connsiteX2582" fmla="*/ 4711711 w 13558941"/>
              <a:gd name="connsiteY2582" fmla="*/ 403396 h 1154859"/>
              <a:gd name="connsiteX2583" fmla="*/ 4724614 w 13558941"/>
              <a:gd name="connsiteY2583" fmla="*/ 406804 h 1154859"/>
              <a:gd name="connsiteX2584" fmla="*/ 5181958 w 13558941"/>
              <a:gd name="connsiteY2584" fmla="*/ 406403 h 1154859"/>
              <a:gd name="connsiteX2585" fmla="*/ 5181958 w 13558941"/>
              <a:gd name="connsiteY2585" fmla="*/ 402794 h 1154859"/>
              <a:gd name="connsiteX2586" fmla="*/ 5169772 w 13558941"/>
              <a:gd name="connsiteY2586" fmla="*/ 404598 h 1154859"/>
              <a:gd name="connsiteX2587" fmla="*/ 5181958 w 13558941"/>
              <a:gd name="connsiteY2587" fmla="*/ 406403 h 1154859"/>
              <a:gd name="connsiteX2588" fmla="*/ 4724614 w 13558941"/>
              <a:gd name="connsiteY2588" fmla="*/ 404598 h 1154859"/>
              <a:gd name="connsiteX2589" fmla="*/ 4724614 w 13558941"/>
              <a:gd name="connsiteY2589" fmla="*/ 399586 h 1154859"/>
              <a:gd name="connsiteX2590" fmla="*/ 4714220 w 13558941"/>
              <a:gd name="connsiteY2590" fmla="*/ 401791 h 1154859"/>
              <a:gd name="connsiteX2591" fmla="*/ 4724614 w 13558941"/>
              <a:gd name="connsiteY2591" fmla="*/ 404598 h 1154859"/>
              <a:gd name="connsiteX2592" fmla="*/ 4616372 w 13558941"/>
              <a:gd name="connsiteY2592" fmla="*/ 404197 h 1154859"/>
              <a:gd name="connsiteX2593" fmla="*/ 4596659 w 13558941"/>
              <a:gd name="connsiteY2593" fmla="*/ 393571 h 1154859"/>
              <a:gd name="connsiteX2594" fmla="*/ 4585189 w 13558941"/>
              <a:gd name="connsiteY2594" fmla="*/ 400989 h 1154859"/>
              <a:gd name="connsiteX2595" fmla="*/ 4616372 w 13558941"/>
              <a:gd name="connsiteY2595" fmla="*/ 404197 h 1154859"/>
              <a:gd name="connsiteX2596" fmla="*/ 4747912 w 13558941"/>
              <a:gd name="connsiteY2596" fmla="*/ 403997 h 1154859"/>
              <a:gd name="connsiteX2597" fmla="*/ 4759023 w 13558941"/>
              <a:gd name="connsiteY2597" fmla="*/ 400789 h 1154859"/>
              <a:gd name="connsiteX2598" fmla="*/ 4747912 w 13558941"/>
              <a:gd name="connsiteY2598" fmla="*/ 398584 h 1154859"/>
              <a:gd name="connsiteX2599" fmla="*/ 4747912 w 13558941"/>
              <a:gd name="connsiteY2599" fmla="*/ 403997 h 1154859"/>
              <a:gd name="connsiteX2600" fmla="*/ 5164037 w 13558941"/>
              <a:gd name="connsiteY2600" fmla="*/ 403798 h 1154859"/>
              <a:gd name="connsiteX2601" fmla="*/ 5181958 w 13558941"/>
              <a:gd name="connsiteY2601" fmla="*/ 400991 h 1154859"/>
              <a:gd name="connsiteX2602" fmla="*/ 5181958 w 13558941"/>
              <a:gd name="connsiteY2602" fmla="*/ 391567 h 1154859"/>
              <a:gd name="connsiteX2603" fmla="*/ 5161886 w 13558941"/>
              <a:gd name="connsiteY2603" fmla="*/ 388760 h 1154859"/>
              <a:gd name="connsiteX2604" fmla="*/ 5141815 w 13558941"/>
              <a:gd name="connsiteY2604" fmla="*/ 391567 h 1154859"/>
              <a:gd name="connsiteX2605" fmla="*/ 5141815 w 13558941"/>
              <a:gd name="connsiteY2605" fmla="*/ 400389 h 1154859"/>
              <a:gd name="connsiteX2606" fmla="*/ 5164037 w 13558941"/>
              <a:gd name="connsiteY2606" fmla="*/ 403798 h 1154859"/>
              <a:gd name="connsiteX2607" fmla="*/ 4617805 w 13558941"/>
              <a:gd name="connsiteY2607" fmla="*/ 403597 h 1154859"/>
              <a:gd name="connsiteX2608" fmla="*/ 4637160 w 13558941"/>
              <a:gd name="connsiteY2608" fmla="*/ 392770 h 1154859"/>
              <a:gd name="connsiteX2609" fmla="*/ 4597734 w 13558941"/>
              <a:gd name="connsiteY2609" fmla="*/ 392971 h 1154859"/>
              <a:gd name="connsiteX2610" fmla="*/ 4617805 w 13558941"/>
              <a:gd name="connsiteY2610" fmla="*/ 403597 h 1154859"/>
              <a:gd name="connsiteX2611" fmla="*/ 4709919 w 13558941"/>
              <a:gd name="connsiteY2611" fmla="*/ 402996 h 1154859"/>
              <a:gd name="connsiteX2612" fmla="*/ 4709202 w 13558941"/>
              <a:gd name="connsiteY2612" fmla="*/ 392570 h 1154859"/>
              <a:gd name="connsiteX2613" fmla="*/ 4702751 w 13558941"/>
              <a:gd name="connsiteY2613" fmla="*/ 392570 h 1154859"/>
              <a:gd name="connsiteX2614" fmla="*/ 4702751 w 13558941"/>
              <a:gd name="connsiteY2614" fmla="*/ 392770 h 1154859"/>
              <a:gd name="connsiteX2615" fmla="*/ 4703109 w 13558941"/>
              <a:gd name="connsiteY2615" fmla="*/ 392971 h 1154859"/>
              <a:gd name="connsiteX2616" fmla="*/ 4703109 w 13558941"/>
              <a:gd name="connsiteY2616" fmla="*/ 393170 h 1154859"/>
              <a:gd name="connsiteX2617" fmla="*/ 4702751 w 13558941"/>
              <a:gd name="connsiteY2617" fmla="*/ 393370 h 1154859"/>
              <a:gd name="connsiteX2618" fmla="*/ 4692357 w 13558941"/>
              <a:gd name="connsiteY2618" fmla="*/ 398783 h 1154859"/>
              <a:gd name="connsiteX2619" fmla="*/ 4709919 w 13558941"/>
              <a:gd name="connsiteY2619" fmla="*/ 402993 h 1154859"/>
              <a:gd name="connsiteX2620" fmla="*/ 4709919 w 13558941"/>
              <a:gd name="connsiteY2620" fmla="*/ 402996 h 1154859"/>
              <a:gd name="connsiteX2621" fmla="*/ 4857588 w 13558941"/>
              <a:gd name="connsiteY2621" fmla="*/ 402796 h 1154859"/>
              <a:gd name="connsiteX2622" fmla="*/ 4862964 w 13558941"/>
              <a:gd name="connsiteY2622" fmla="*/ 399989 h 1154859"/>
              <a:gd name="connsiteX2623" fmla="*/ 4847194 w 13558941"/>
              <a:gd name="connsiteY2623" fmla="*/ 396982 h 1154859"/>
              <a:gd name="connsiteX2624" fmla="*/ 4857588 w 13558941"/>
              <a:gd name="connsiteY2624" fmla="*/ 402789 h 1154859"/>
              <a:gd name="connsiteX2625" fmla="*/ 4857588 w 13558941"/>
              <a:gd name="connsiteY2625" fmla="*/ 402796 h 1154859"/>
              <a:gd name="connsiteX2626" fmla="*/ 4859739 w 13558941"/>
              <a:gd name="connsiteY2626" fmla="*/ 402796 h 1154859"/>
              <a:gd name="connsiteX2627" fmla="*/ 4871566 w 13558941"/>
              <a:gd name="connsiteY2627" fmla="*/ 401593 h 1154859"/>
              <a:gd name="connsiteX2628" fmla="*/ 4864398 w 13558941"/>
              <a:gd name="connsiteY2628" fmla="*/ 400190 h 1154859"/>
              <a:gd name="connsiteX2629" fmla="*/ 4859739 w 13558941"/>
              <a:gd name="connsiteY2629" fmla="*/ 402796 h 1154859"/>
              <a:gd name="connsiteX2630" fmla="*/ 4872283 w 13558941"/>
              <a:gd name="connsiteY2630" fmla="*/ 401393 h 1154859"/>
              <a:gd name="connsiteX2631" fmla="*/ 4889129 w 13558941"/>
              <a:gd name="connsiteY2631" fmla="*/ 399588 h 1154859"/>
              <a:gd name="connsiteX2632" fmla="*/ 4878376 w 13558941"/>
              <a:gd name="connsiteY2632" fmla="*/ 392772 h 1154859"/>
              <a:gd name="connsiteX2633" fmla="*/ 4864757 w 13558941"/>
              <a:gd name="connsiteY2633" fmla="*/ 399989 h 1154859"/>
              <a:gd name="connsiteX2634" fmla="*/ 4872283 w 13558941"/>
              <a:gd name="connsiteY2634" fmla="*/ 401393 h 1154859"/>
              <a:gd name="connsiteX2635" fmla="*/ 4711711 w 13558941"/>
              <a:gd name="connsiteY2635" fmla="*/ 401193 h 1154859"/>
              <a:gd name="connsiteX2636" fmla="*/ 4724614 w 13558941"/>
              <a:gd name="connsiteY2636" fmla="*/ 398386 h 1154859"/>
              <a:gd name="connsiteX2637" fmla="*/ 4724257 w 13558941"/>
              <a:gd name="connsiteY2637" fmla="*/ 393975 h 1154859"/>
              <a:gd name="connsiteX2638" fmla="*/ 4717805 w 13558941"/>
              <a:gd name="connsiteY2638" fmla="*/ 392572 h 1154859"/>
              <a:gd name="connsiteX2639" fmla="*/ 4710995 w 13558941"/>
              <a:gd name="connsiteY2639" fmla="*/ 392572 h 1154859"/>
              <a:gd name="connsiteX2640" fmla="*/ 4711712 w 13558941"/>
              <a:gd name="connsiteY2640" fmla="*/ 401193 h 1154859"/>
              <a:gd name="connsiteX2641" fmla="*/ 4711711 w 13558941"/>
              <a:gd name="connsiteY2641" fmla="*/ 401193 h 1154859"/>
              <a:gd name="connsiteX2642" fmla="*/ 4583756 w 13558941"/>
              <a:gd name="connsiteY2642" fmla="*/ 400792 h 1154859"/>
              <a:gd name="connsiteX2643" fmla="*/ 4569419 w 13558941"/>
              <a:gd name="connsiteY2643" fmla="*/ 392973 h 1154859"/>
              <a:gd name="connsiteX2644" fmla="*/ 4555082 w 13558941"/>
              <a:gd name="connsiteY2644" fmla="*/ 392973 h 1154859"/>
              <a:gd name="connsiteX2645" fmla="*/ 4580530 w 13558941"/>
              <a:gd name="connsiteY2645" fmla="*/ 400391 h 1154859"/>
              <a:gd name="connsiteX2646" fmla="*/ 4583756 w 13558941"/>
              <a:gd name="connsiteY2646" fmla="*/ 400792 h 1154859"/>
              <a:gd name="connsiteX2647" fmla="*/ 5184825 w 13558941"/>
              <a:gd name="connsiteY2647" fmla="*/ 400592 h 1154859"/>
              <a:gd name="connsiteX2648" fmla="*/ 5212424 w 13558941"/>
              <a:gd name="connsiteY2648" fmla="*/ 396382 h 1154859"/>
              <a:gd name="connsiteX2649" fmla="*/ 5184825 w 13558941"/>
              <a:gd name="connsiteY2649" fmla="*/ 392172 h 1154859"/>
              <a:gd name="connsiteX2650" fmla="*/ 5184825 w 13558941"/>
              <a:gd name="connsiteY2650" fmla="*/ 400592 h 1154859"/>
              <a:gd name="connsiteX2651" fmla="*/ 4760815 w 13558941"/>
              <a:gd name="connsiteY2651" fmla="*/ 400191 h 1154859"/>
              <a:gd name="connsiteX2652" fmla="*/ 4761532 w 13558941"/>
              <a:gd name="connsiteY2652" fmla="*/ 392372 h 1154859"/>
              <a:gd name="connsiteX2653" fmla="*/ 4755797 w 13558941"/>
              <a:gd name="connsiteY2653" fmla="*/ 392572 h 1154859"/>
              <a:gd name="connsiteX2654" fmla="*/ 4748270 w 13558941"/>
              <a:gd name="connsiteY2654" fmla="*/ 394377 h 1154859"/>
              <a:gd name="connsiteX2655" fmla="*/ 4747912 w 13558941"/>
              <a:gd name="connsiteY2655" fmla="*/ 397585 h 1154859"/>
              <a:gd name="connsiteX2656" fmla="*/ 4760816 w 13558941"/>
              <a:gd name="connsiteY2656" fmla="*/ 400191 h 1154859"/>
              <a:gd name="connsiteX2657" fmla="*/ 4760815 w 13558941"/>
              <a:gd name="connsiteY2657" fmla="*/ 400191 h 1154859"/>
              <a:gd name="connsiteX2658" fmla="*/ 4576229 w 13558941"/>
              <a:gd name="connsiteY2658" fmla="*/ 399991 h 1154859"/>
              <a:gd name="connsiteX2659" fmla="*/ 4552573 w 13558941"/>
              <a:gd name="connsiteY2659" fmla="*/ 392974 h 1154859"/>
              <a:gd name="connsiteX2660" fmla="*/ 4527125 w 13558941"/>
              <a:gd name="connsiteY2660" fmla="*/ 392974 h 1154859"/>
              <a:gd name="connsiteX2661" fmla="*/ 4568702 w 13558941"/>
              <a:gd name="connsiteY2661" fmla="*/ 399390 h 1154859"/>
              <a:gd name="connsiteX2662" fmla="*/ 4568702 w 13558941"/>
              <a:gd name="connsiteY2662" fmla="*/ 399190 h 1154859"/>
              <a:gd name="connsiteX2663" fmla="*/ 4576229 w 13558941"/>
              <a:gd name="connsiteY2663" fmla="*/ 399992 h 1154859"/>
              <a:gd name="connsiteX2664" fmla="*/ 4576229 w 13558941"/>
              <a:gd name="connsiteY2664" fmla="*/ 399991 h 1154859"/>
              <a:gd name="connsiteX2665" fmla="*/ 4584472 w 13558941"/>
              <a:gd name="connsiteY2665" fmla="*/ 399791 h 1154859"/>
              <a:gd name="connsiteX2666" fmla="*/ 4595583 w 13558941"/>
              <a:gd name="connsiteY2666" fmla="*/ 392974 h 1154859"/>
              <a:gd name="connsiteX2667" fmla="*/ 4572286 w 13558941"/>
              <a:gd name="connsiteY2667" fmla="*/ 392974 h 1154859"/>
              <a:gd name="connsiteX2668" fmla="*/ 4584472 w 13558941"/>
              <a:gd name="connsiteY2668" fmla="*/ 399791 h 1154859"/>
              <a:gd name="connsiteX2669" fmla="*/ 4863323 w 13558941"/>
              <a:gd name="connsiteY2669" fmla="*/ 399791 h 1154859"/>
              <a:gd name="connsiteX2670" fmla="*/ 4876943 w 13558941"/>
              <a:gd name="connsiteY2670" fmla="*/ 392172 h 1154859"/>
              <a:gd name="connsiteX2671" fmla="*/ 4838950 w 13558941"/>
              <a:gd name="connsiteY2671" fmla="*/ 392371 h 1154859"/>
              <a:gd name="connsiteX2672" fmla="*/ 4846119 w 13558941"/>
              <a:gd name="connsiteY2672" fmla="*/ 396381 h 1154859"/>
              <a:gd name="connsiteX2673" fmla="*/ 4863323 w 13558941"/>
              <a:gd name="connsiteY2673" fmla="*/ 399790 h 1154859"/>
              <a:gd name="connsiteX2674" fmla="*/ 4863323 w 13558941"/>
              <a:gd name="connsiteY2674" fmla="*/ 399791 h 1154859"/>
              <a:gd name="connsiteX2675" fmla="*/ 5138947 w 13558941"/>
              <a:gd name="connsiteY2675" fmla="*/ 399791 h 1154859"/>
              <a:gd name="connsiteX2676" fmla="*/ 5138947 w 13558941"/>
              <a:gd name="connsiteY2676" fmla="*/ 392172 h 1154859"/>
              <a:gd name="connsiteX2677" fmla="*/ 5113141 w 13558941"/>
              <a:gd name="connsiteY2677" fmla="*/ 396182 h 1154859"/>
              <a:gd name="connsiteX2678" fmla="*/ 5138947 w 13558941"/>
              <a:gd name="connsiteY2678" fmla="*/ 399791 h 1154859"/>
              <a:gd name="connsiteX2679" fmla="*/ 4890921 w 13558941"/>
              <a:gd name="connsiteY2679" fmla="*/ 398989 h 1154859"/>
              <a:gd name="connsiteX2680" fmla="*/ 4902749 w 13558941"/>
              <a:gd name="connsiteY2680" fmla="*/ 392172 h 1154859"/>
              <a:gd name="connsiteX2681" fmla="*/ 4880169 w 13558941"/>
              <a:gd name="connsiteY2681" fmla="*/ 392172 h 1154859"/>
              <a:gd name="connsiteX2682" fmla="*/ 4890921 w 13558941"/>
              <a:gd name="connsiteY2682" fmla="*/ 398989 h 1154859"/>
              <a:gd name="connsiteX2683" fmla="*/ 4893072 w 13558941"/>
              <a:gd name="connsiteY2683" fmla="*/ 398989 h 1154859"/>
              <a:gd name="connsiteX2684" fmla="*/ 4911351 w 13558941"/>
              <a:gd name="connsiteY2684" fmla="*/ 396984 h 1154859"/>
              <a:gd name="connsiteX2685" fmla="*/ 4950777 w 13558941"/>
              <a:gd name="connsiteY2685" fmla="*/ 392172 h 1154859"/>
              <a:gd name="connsiteX2686" fmla="*/ 4905258 w 13558941"/>
              <a:gd name="connsiteY2686" fmla="*/ 392172 h 1154859"/>
              <a:gd name="connsiteX2687" fmla="*/ 4893072 w 13558941"/>
              <a:gd name="connsiteY2687" fmla="*/ 398989 h 1154859"/>
              <a:gd name="connsiteX2688" fmla="*/ 4690565 w 13558941"/>
              <a:gd name="connsiteY2688" fmla="*/ 398388 h 1154859"/>
              <a:gd name="connsiteX2689" fmla="*/ 4701317 w 13558941"/>
              <a:gd name="connsiteY2689" fmla="*/ 392774 h 1154859"/>
              <a:gd name="connsiteX2690" fmla="*/ 4701317 w 13558941"/>
              <a:gd name="connsiteY2690" fmla="*/ 392574 h 1154859"/>
              <a:gd name="connsiteX2691" fmla="*/ 4667626 w 13558941"/>
              <a:gd name="connsiteY2691" fmla="*/ 392774 h 1154859"/>
              <a:gd name="connsiteX2692" fmla="*/ 4690565 w 13558941"/>
              <a:gd name="connsiteY2692" fmla="*/ 398388 h 1154859"/>
              <a:gd name="connsiteX2693" fmla="*/ 4726407 w 13558941"/>
              <a:gd name="connsiteY2693" fmla="*/ 397986 h 1154859"/>
              <a:gd name="connsiteX2694" fmla="*/ 4735009 w 13558941"/>
              <a:gd name="connsiteY2694" fmla="*/ 395982 h 1154859"/>
              <a:gd name="connsiteX2695" fmla="*/ 4726048 w 13558941"/>
              <a:gd name="connsiteY2695" fmla="*/ 394378 h 1154859"/>
              <a:gd name="connsiteX2696" fmla="*/ 4726406 w 13558941"/>
              <a:gd name="connsiteY2696" fmla="*/ 397986 h 1154859"/>
              <a:gd name="connsiteX2697" fmla="*/ 4726407 w 13558941"/>
              <a:gd name="connsiteY2697" fmla="*/ 397986 h 1154859"/>
              <a:gd name="connsiteX2698" fmla="*/ 4746120 w 13558941"/>
              <a:gd name="connsiteY2698" fmla="*/ 397185 h 1154859"/>
              <a:gd name="connsiteX2699" fmla="*/ 4746120 w 13558941"/>
              <a:gd name="connsiteY2699" fmla="*/ 394578 h 1154859"/>
              <a:gd name="connsiteX2700" fmla="*/ 4740385 w 13558941"/>
              <a:gd name="connsiteY2700" fmla="*/ 395982 h 1154859"/>
              <a:gd name="connsiteX2701" fmla="*/ 4746120 w 13558941"/>
              <a:gd name="connsiteY2701" fmla="*/ 397185 h 1154859"/>
              <a:gd name="connsiteX2702" fmla="*/ 4842535 w 13558941"/>
              <a:gd name="connsiteY2702" fmla="*/ 395781 h 1154859"/>
              <a:gd name="connsiteX2703" fmla="*/ 4837517 w 13558941"/>
              <a:gd name="connsiteY2703" fmla="*/ 392974 h 1154859"/>
              <a:gd name="connsiteX2704" fmla="*/ 4835008 w 13558941"/>
              <a:gd name="connsiteY2704" fmla="*/ 394378 h 1154859"/>
              <a:gd name="connsiteX2705" fmla="*/ 4842535 w 13558941"/>
              <a:gd name="connsiteY2705" fmla="*/ 395781 h 1154859"/>
              <a:gd name="connsiteX2706" fmla="*/ 4737518 w 13558941"/>
              <a:gd name="connsiteY2706" fmla="*/ 395380 h 1154859"/>
              <a:gd name="connsiteX2707" fmla="*/ 4746120 w 13558941"/>
              <a:gd name="connsiteY2707" fmla="*/ 393575 h 1154859"/>
              <a:gd name="connsiteX2708" fmla="*/ 4746120 w 13558941"/>
              <a:gd name="connsiteY2708" fmla="*/ 392573 h 1154859"/>
              <a:gd name="connsiteX2709" fmla="*/ 4726048 w 13558941"/>
              <a:gd name="connsiteY2709" fmla="*/ 392573 h 1154859"/>
              <a:gd name="connsiteX2710" fmla="*/ 4726048 w 13558941"/>
              <a:gd name="connsiteY2710" fmla="*/ 393174 h 1154859"/>
              <a:gd name="connsiteX2711" fmla="*/ 4737518 w 13558941"/>
              <a:gd name="connsiteY2711" fmla="*/ 395379 h 1154859"/>
              <a:gd name="connsiteX2712" fmla="*/ 4737518 w 13558941"/>
              <a:gd name="connsiteY2712" fmla="*/ 395380 h 1154859"/>
              <a:gd name="connsiteX2713" fmla="*/ 5216725 w 13558941"/>
              <a:gd name="connsiteY2713" fmla="*/ 395180 h 1154859"/>
              <a:gd name="connsiteX2714" fmla="*/ 5217441 w 13558941"/>
              <a:gd name="connsiteY2714" fmla="*/ 380143 h 1154859"/>
              <a:gd name="connsiteX2715" fmla="*/ 5185184 w 13558941"/>
              <a:gd name="connsiteY2715" fmla="*/ 385155 h 1154859"/>
              <a:gd name="connsiteX2716" fmla="*/ 5185184 w 13558941"/>
              <a:gd name="connsiteY2716" fmla="*/ 390368 h 1154859"/>
              <a:gd name="connsiteX2717" fmla="*/ 5216725 w 13558941"/>
              <a:gd name="connsiteY2717" fmla="*/ 395180 h 1154859"/>
              <a:gd name="connsiteX2718" fmla="*/ 5107765 w 13558941"/>
              <a:gd name="connsiteY2718" fmla="*/ 394981 h 1154859"/>
              <a:gd name="connsiteX2719" fmla="*/ 5138589 w 13558941"/>
              <a:gd name="connsiteY2719" fmla="*/ 390369 h 1154859"/>
              <a:gd name="connsiteX2720" fmla="*/ 5138589 w 13558941"/>
              <a:gd name="connsiteY2720" fmla="*/ 385156 h 1154859"/>
              <a:gd name="connsiteX2721" fmla="*/ 5107765 w 13558941"/>
              <a:gd name="connsiteY2721" fmla="*/ 380344 h 1154859"/>
              <a:gd name="connsiteX2722" fmla="*/ 5107407 w 13558941"/>
              <a:gd name="connsiteY2722" fmla="*/ 380344 h 1154859"/>
              <a:gd name="connsiteX2723" fmla="*/ 5107050 w 13558941"/>
              <a:gd name="connsiteY2723" fmla="*/ 380145 h 1154859"/>
              <a:gd name="connsiteX2724" fmla="*/ 5106692 w 13558941"/>
              <a:gd name="connsiteY2724" fmla="*/ 379944 h 1154859"/>
              <a:gd name="connsiteX2725" fmla="*/ 5106334 w 13558941"/>
              <a:gd name="connsiteY2725" fmla="*/ 379944 h 1154859"/>
              <a:gd name="connsiteX2726" fmla="*/ 5107767 w 13558941"/>
              <a:gd name="connsiteY2726" fmla="*/ 394981 h 1154859"/>
              <a:gd name="connsiteX2727" fmla="*/ 5107765 w 13558941"/>
              <a:gd name="connsiteY2727" fmla="*/ 394981 h 1154859"/>
              <a:gd name="connsiteX2728" fmla="*/ 4833216 w 13558941"/>
              <a:gd name="connsiteY2728" fmla="*/ 393978 h 1154859"/>
              <a:gd name="connsiteX2729" fmla="*/ 4836083 w 13558941"/>
              <a:gd name="connsiteY2729" fmla="*/ 392374 h 1154859"/>
              <a:gd name="connsiteX2730" fmla="*/ 4824972 w 13558941"/>
              <a:gd name="connsiteY2730" fmla="*/ 392374 h 1154859"/>
              <a:gd name="connsiteX2731" fmla="*/ 4833216 w 13558941"/>
              <a:gd name="connsiteY2731" fmla="*/ 393978 h 1154859"/>
              <a:gd name="connsiteX2732" fmla="*/ 4748270 w 13558941"/>
              <a:gd name="connsiteY2732" fmla="*/ 393176 h 1154859"/>
              <a:gd name="connsiteX2733" fmla="*/ 4750779 w 13558941"/>
              <a:gd name="connsiteY2733" fmla="*/ 392576 h 1154859"/>
              <a:gd name="connsiteX2734" fmla="*/ 4748270 w 13558941"/>
              <a:gd name="connsiteY2734" fmla="*/ 392576 h 1154859"/>
              <a:gd name="connsiteX2735" fmla="*/ 4748270 w 13558941"/>
              <a:gd name="connsiteY2735" fmla="*/ 393176 h 1154859"/>
              <a:gd name="connsiteX2736" fmla="*/ 4724256 w 13558941"/>
              <a:gd name="connsiteY2736" fmla="*/ 392775 h 1154859"/>
              <a:gd name="connsiteX2737" fmla="*/ 4724256 w 13558941"/>
              <a:gd name="connsiteY2737" fmla="*/ 392574 h 1154859"/>
              <a:gd name="connsiteX2738" fmla="*/ 4723539 w 13558941"/>
              <a:gd name="connsiteY2738" fmla="*/ 392574 h 1154859"/>
              <a:gd name="connsiteX2739" fmla="*/ 4724256 w 13558941"/>
              <a:gd name="connsiteY2739" fmla="*/ 392775 h 1154859"/>
              <a:gd name="connsiteX2740" fmla="*/ 4551139 w 13558941"/>
              <a:gd name="connsiteY2740" fmla="*/ 391973 h 1154859"/>
              <a:gd name="connsiteX2741" fmla="*/ 4661533 w 13558941"/>
              <a:gd name="connsiteY2741" fmla="*/ 391774 h 1154859"/>
              <a:gd name="connsiteX2742" fmla="*/ 4661533 w 13558941"/>
              <a:gd name="connsiteY2742" fmla="*/ 391574 h 1154859"/>
              <a:gd name="connsiteX2743" fmla="*/ 4437520 w 13558941"/>
              <a:gd name="connsiteY2743" fmla="*/ 284911 h 1154859"/>
              <a:gd name="connsiteX2744" fmla="*/ 4422467 w 13558941"/>
              <a:gd name="connsiteY2744" fmla="*/ 286514 h 1154859"/>
              <a:gd name="connsiteX2745" fmla="*/ 4418166 w 13558941"/>
              <a:gd name="connsiteY2745" fmla="*/ 302354 h 1154859"/>
              <a:gd name="connsiteX2746" fmla="*/ 4549347 w 13558941"/>
              <a:gd name="connsiteY2746" fmla="*/ 391374 h 1154859"/>
              <a:gd name="connsiteX2747" fmla="*/ 4551139 w 13558941"/>
              <a:gd name="connsiteY2747" fmla="*/ 391975 h 1154859"/>
              <a:gd name="connsiteX2748" fmla="*/ 4551139 w 13558941"/>
              <a:gd name="connsiteY2748" fmla="*/ 391973 h 1154859"/>
              <a:gd name="connsiteX2749" fmla="*/ 4663683 w 13558941"/>
              <a:gd name="connsiteY2749" fmla="*/ 391774 h 1154859"/>
              <a:gd name="connsiteX2750" fmla="*/ 4709202 w 13558941"/>
              <a:gd name="connsiteY2750" fmla="*/ 391574 h 1154859"/>
              <a:gd name="connsiteX2751" fmla="*/ 4707410 w 13558941"/>
              <a:gd name="connsiteY2751" fmla="*/ 367515 h 1154859"/>
              <a:gd name="connsiteX2752" fmla="*/ 4707053 w 13558941"/>
              <a:gd name="connsiteY2752" fmla="*/ 367315 h 1154859"/>
              <a:gd name="connsiteX2753" fmla="*/ 4707053 w 13558941"/>
              <a:gd name="connsiteY2753" fmla="*/ 367115 h 1154859"/>
              <a:gd name="connsiteX2754" fmla="*/ 4707053 w 13558941"/>
              <a:gd name="connsiteY2754" fmla="*/ 366915 h 1154859"/>
              <a:gd name="connsiteX2755" fmla="*/ 4707410 w 13558941"/>
              <a:gd name="connsiteY2755" fmla="*/ 366915 h 1154859"/>
              <a:gd name="connsiteX2756" fmla="*/ 4705260 w 13558941"/>
              <a:gd name="connsiteY2756" fmla="*/ 342454 h 1154859"/>
              <a:gd name="connsiteX2757" fmla="*/ 4477663 w 13558941"/>
              <a:gd name="connsiteY2757" fmla="*/ 268271 h 1154859"/>
              <a:gd name="connsiteX2758" fmla="*/ 4427485 w 13558941"/>
              <a:gd name="connsiteY2758" fmla="*/ 274085 h 1154859"/>
              <a:gd name="connsiteX2759" fmla="*/ 4425693 w 13558941"/>
              <a:gd name="connsiteY2759" fmla="*/ 274085 h 1154859"/>
              <a:gd name="connsiteX2760" fmla="*/ 4424259 w 13558941"/>
              <a:gd name="connsiteY2760" fmla="*/ 280100 h 1154859"/>
              <a:gd name="connsiteX2761" fmla="*/ 4428560 w 13558941"/>
              <a:gd name="connsiteY2761" fmla="*/ 281504 h 1154859"/>
              <a:gd name="connsiteX2762" fmla="*/ 4450424 w 13558941"/>
              <a:gd name="connsiteY2762" fmla="*/ 281303 h 1154859"/>
              <a:gd name="connsiteX2763" fmla="*/ 4462610 w 13558941"/>
              <a:gd name="connsiteY2763" fmla="*/ 281303 h 1154859"/>
              <a:gd name="connsiteX2764" fmla="*/ 4462610 w 13558941"/>
              <a:gd name="connsiteY2764" fmla="*/ 281904 h 1154859"/>
              <a:gd name="connsiteX2765" fmla="*/ 4451857 w 13558941"/>
              <a:gd name="connsiteY2765" fmla="*/ 283307 h 1154859"/>
              <a:gd name="connsiteX2766" fmla="*/ 4438596 w 13558941"/>
              <a:gd name="connsiteY2766" fmla="*/ 284711 h 1154859"/>
              <a:gd name="connsiteX2767" fmla="*/ 4662249 w 13558941"/>
              <a:gd name="connsiteY2767" fmla="*/ 391375 h 1154859"/>
              <a:gd name="connsiteX2768" fmla="*/ 4663683 w 13558941"/>
              <a:gd name="connsiteY2768" fmla="*/ 391776 h 1154859"/>
              <a:gd name="connsiteX2769" fmla="*/ 4663683 w 13558941"/>
              <a:gd name="connsiteY2769" fmla="*/ 391774 h 1154859"/>
              <a:gd name="connsiteX2770" fmla="*/ 4710995 w 13558941"/>
              <a:gd name="connsiteY2770" fmla="*/ 391574 h 1154859"/>
              <a:gd name="connsiteX2771" fmla="*/ 4712787 w 13558941"/>
              <a:gd name="connsiteY2771" fmla="*/ 391574 h 1154859"/>
              <a:gd name="connsiteX2772" fmla="*/ 4710995 w 13558941"/>
              <a:gd name="connsiteY2772" fmla="*/ 391173 h 1154859"/>
              <a:gd name="connsiteX2773" fmla="*/ 4710995 w 13558941"/>
              <a:gd name="connsiteY2773" fmla="*/ 391574 h 1154859"/>
              <a:gd name="connsiteX2774" fmla="*/ 4718163 w 13558941"/>
              <a:gd name="connsiteY2774" fmla="*/ 391574 h 1154859"/>
              <a:gd name="connsiteX2775" fmla="*/ 4724256 w 13558941"/>
              <a:gd name="connsiteY2775" fmla="*/ 391574 h 1154859"/>
              <a:gd name="connsiteX2776" fmla="*/ 4724256 w 13558941"/>
              <a:gd name="connsiteY2776" fmla="*/ 389168 h 1154859"/>
              <a:gd name="connsiteX2777" fmla="*/ 4714220 w 13558941"/>
              <a:gd name="connsiteY2777" fmla="*/ 390772 h 1154859"/>
              <a:gd name="connsiteX2778" fmla="*/ 4718163 w 13558941"/>
              <a:gd name="connsiteY2778" fmla="*/ 391574 h 1154859"/>
              <a:gd name="connsiteX2779" fmla="*/ 4726048 w 13558941"/>
              <a:gd name="connsiteY2779" fmla="*/ 391574 h 1154859"/>
              <a:gd name="connsiteX2780" fmla="*/ 4746120 w 13558941"/>
              <a:gd name="connsiteY2780" fmla="*/ 391374 h 1154859"/>
              <a:gd name="connsiteX2781" fmla="*/ 4746120 w 13558941"/>
              <a:gd name="connsiteY2781" fmla="*/ 389168 h 1154859"/>
              <a:gd name="connsiteX2782" fmla="*/ 4735367 w 13558941"/>
              <a:gd name="connsiteY2782" fmla="*/ 387564 h 1154859"/>
              <a:gd name="connsiteX2783" fmla="*/ 4726048 w 13558941"/>
              <a:gd name="connsiteY2783" fmla="*/ 388968 h 1154859"/>
              <a:gd name="connsiteX2784" fmla="*/ 4726048 w 13558941"/>
              <a:gd name="connsiteY2784" fmla="*/ 391574 h 1154859"/>
              <a:gd name="connsiteX2785" fmla="*/ 4748270 w 13558941"/>
              <a:gd name="connsiteY2785" fmla="*/ 391374 h 1154859"/>
              <a:gd name="connsiteX2786" fmla="*/ 4755080 w 13558941"/>
              <a:gd name="connsiteY2786" fmla="*/ 391374 h 1154859"/>
              <a:gd name="connsiteX2787" fmla="*/ 4757947 w 13558941"/>
              <a:gd name="connsiteY2787" fmla="*/ 390972 h 1154859"/>
              <a:gd name="connsiteX2788" fmla="*/ 4748270 w 13558941"/>
              <a:gd name="connsiteY2788" fmla="*/ 389569 h 1154859"/>
              <a:gd name="connsiteX2789" fmla="*/ 4748270 w 13558941"/>
              <a:gd name="connsiteY2789" fmla="*/ 391373 h 1154859"/>
              <a:gd name="connsiteX2790" fmla="*/ 4748270 w 13558941"/>
              <a:gd name="connsiteY2790" fmla="*/ 391374 h 1154859"/>
              <a:gd name="connsiteX2791" fmla="*/ 4761173 w 13558941"/>
              <a:gd name="connsiteY2791" fmla="*/ 391374 h 1154859"/>
              <a:gd name="connsiteX2792" fmla="*/ 4761531 w 13558941"/>
              <a:gd name="connsiteY2792" fmla="*/ 391374 h 1154859"/>
              <a:gd name="connsiteX2793" fmla="*/ 4761531 w 13558941"/>
              <a:gd name="connsiteY2793" fmla="*/ 391174 h 1154859"/>
              <a:gd name="connsiteX2794" fmla="*/ 4761174 w 13558941"/>
              <a:gd name="connsiteY2794" fmla="*/ 391174 h 1154859"/>
              <a:gd name="connsiteX2795" fmla="*/ 4761174 w 13558941"/>
              <a:gd name="connsiteY2795" fmla="*/ 391374 h 1154859"/>
              <a:gd name="connsiteX2796" fmla="*/ 4761173 w 13558941"/>
              <a:gd name="connsiteY2796" fmla="*/ 391374 h 1154859"/>
              <a:gd name="connsiteX2797" fmla="*/ 4763324 w 13558941"/>
              <a:gd name="connsiteY2797" fmla="*/ 391374 h 1154859"/>
              <a:gd name="connsiteX2798" fmla="*/ 4818879 w 13558941"/>
              <a:gd name="connsiteY2798" fmla="*/ 391374 h 1154859"/>
              <a:gd name="connsiteX2799" fmla="*/ 4764757 w 13558941"/>
              <a:gd name="connsiteY2799" fmla="*/ 367515 h 1154859"/>
              <a:gd name="connsiteX2800" fmla="*/ 4763324 w 13558941"/>
              <a:gd name="connsiteY2800" fmla="*/ 391374 h 1154859"/>
              <a:gd name="connsiteX2801" fmla="*/ 4820313 w 13558941"/>
              <a:gd name="connsiteY2801" fmla="*/ 391374 h 1154859"/>
              <a:gd name="connsiteX2802" fmla="*/ 4948268 w 13558941"/>
              <a:gd name="connsiteY2802" fmla="*/ 391174 h 1154859"/>
              <a:gd name="connsiteX2803" fmla="*/ 4767983 w 13558941"/>
              <a:gd name="connsiteY2803" fmla="*/ 317793 h 1154859"/>
              <a:gd name="connsiteX2804" fmla="*/ 4767626 w 13558941"/>
              <a:gd name="connsiteY2804" fmla="*/ 322805 h 1154859"/>
              <a:gd name="connsiteX2805" fmla="*/ 4767268 w 13558941"/>
              <a:gd name="connsiteY2805" fmla="*/ 331827 h 1154859"/>
              <a:gd name="connsiteX2806" fmla="*/ 4766551 w 13558941"/>
              <a:gd name="connsiteY2806" fmla="*/ 340850 h 1154859"/>
              <a:gd name="connsiteX2807" fmla="*/ 4766551 w 13558941"/>
              <a:gd name="connsiteY2807" fmla="*/ 341050 h 1154859"/>
              <a:gd name="connsiteX2808" fmla="*/ 4766551 w 13558941"/>
              <a:gd name="connsiteY2808" fmla="*/ 341250 h 1154859"/>
              <a:gd name="connsiteX2809" fmla="*/ 4765833 w 13558941"/>
              <a:gd name="connsiteY2809" fmla="*/ 349459 h 1154859"/>
              <a:gd name="connsiteX2810" fmla="*/ 4765833 w 13558941"/>
              <a:gd name="connsiteY2810" fmla="*/ 349660 h 1154859"/>
              <a:gd name="connsiteX2811" fmla="*/ 4765833 w 13558941"/>
              <a:gd name="connsiteY2811" fmla="*/ 349860 h 1154859"/>
              <a:gd name="connsiteX2812" fmla="*/ 4765116 w 13558941"/>
              <a:gd name="connsiteY2812" fmla="*/ 366701 h 1154859"/>
              <a:gd name="connsiteX2813" fmla="*/ 4765116 w 13558941"/>
              <a:gd name="connsiteY2813" fmla="*/ 366901 h 1154859"/>
              <a:gd name="connsiteX2814" fmla="*/ 4820313 w 13558941"/>
              <a:gd name="connsiteY2814" fmla="*/ 391361 h 1154859"/>
              <a:gd name="connsiteX2815" fmla="*/ 4820313 w 13558941"/>
              <a:gd name="connsiteY2815" fmla="*/ 391374 h 1154859"/>
              <a:gd name="connsiteX2816" fmla="*/ 4760815 w 13558941"/>
              <a:gd name="connsiteY2816" fmla="*/ 390371 h 1154859"/>
              <a:gd name="connsiteX2817" fmla="*/ 4761173 w 13558941"/>
              <a:gd name="connsiteY2817" fmla="*/ 390371 h 1154859"/>
              <a:gd name="connsiteX2818" fmla="*/ 4761530 w 13558941"/>
              <a:gd name="connsiteY2818" fmla="*/ 390371 h 1154859"/>
              <a:gd name="connsiteX2819" fmla="*/ 4761888 w 13558941"/>
              <a:gd name="connsiteY2819" fmla="*/ 383554 h 1154859"/>
              <a:gd name="connsiteX2820" fmla="*/ 4748268 w 13558941"/>
              <a:gd name="connsiteY2820" fmla="*/ 385559 h 1154859"/>
              <a:gd name="connsiteX2821" fmla="*/ 4748268 w 13558941"/>
              <a:gd name="connsiteY2821" fmla="*/ 388366 h 1154859"/>
              <a:gd name="connsiteX2822" fmla="*/ 4760813 w 13558941"/>
              <a:gd name="connsiteY2822" fmla="*/ 390371 h 1154859"/>
              <a:gd name="connsiteX2823" fmla="*/ 4760815 w 13558941"/>
              <a:gd name="connsiteY2823" fmla="*/ 390371 h 1154859"/>
              <a:gd name="connsiteX2824" fmla="*/ 4710995 w 13558941"/>
              <a:gd name="connsiteY2824" fmla="*/ 390172 h 1154859"/>
              <a:gd name="connsiteX2825" fmla="*/ 4724256 w 13558941"/>
              <a:gd name="connsiteY2825" fmla="*/ 388167 h 1154859"/>
              <a:gd name="connsiteX2826" fmla="*/ 4724256 w 13558941"/>
              <a:gd name="connsiteY2826" fmla="*/ 385761 h 1154859"/>
              <a:gd name="connsiteX2827" fmla="*/ 4710278 w 13558941"/>
              <a:gd name="connsiteY2827" fmla="*/ 383756 h 1154859"/>
              <a:gd name="connsiteX2828" fmla="*/ 4710995 w 13558941"/>
              <a:gd name="connsiteY2828" fmla="*/ 390172 h 1154859"/>
              <a:gd name="connsiteX2829" fmla="*/ 5141456 w 13558941"/>
              <a:gd name="connsiteY2829" fmla="*/ 389971 h 1154859"/>
              <a:gd name="connsiteX2830" fmla="*/ 5155793 w 13558941"/>
              <a:gd name="connsiteY2830" fmla="*/ 387765 h 1154859"/>
              <a:gd name="connsiteX2831" fmla="*/ 5141456 w 13558941"/>
              <a:gd name="connsiteY2831" fmla="*/ 385760 h 1154859"/>
              <a:gd name="connsiteX2832" fmla="*/ 5141456 w 13558941"/>
              <a:gd name="connsiteY2832" fmla="*/ 389971 h 1154859"/>
              <a:gd name="connsiteX2833" fmla="*/ 5181958 w 13558941"/>
              <a:gd name="connsiteY2833" fmla="*/ 389971 h 1154859"/>
              <a:gd name="connsiteX2834" fmla="*/ 5181958 w 13558941"/>
              <a:gd name="connsiteY2834" fmla="*/ 385760 h 1154859"/>
              <a:gd name="connsiteX2835" fmla="*/ 5167621 w 13558941"/>
              <a:gd name="connsiteY2835" fmla="*/ 387765 h 1154859"/>
              <a:gd name="connsiteX2836" fmla="*/ 5181958 w 13558941"/>
              <a:gd name="connsiteY2836" fmla="*/ 389971 h 1154859"/>
              <a:gd name="connsiteX2837" fmla="*/ 4746120 w 13558941"/>
              <a:gd name="connsiteY2837" fmla="*/ 388166 h 1154859"/>
              <a:gd name="connsiteX2838" fmla="*/ 4746120 w 13558941"/>
              <a:gd name="connsiteY2838" fmla="*/ 385961 h 1154859"/>
              <a:gd name="connsiteX2839" fmla="*/ 4738951 w 13558941"/>
              <a:gd name="connsiteY2839" fmla="*/ 386963 h 1154859"/>
              <a:gd name="connsiteX2840" fmla="*/ 4746120 w 13558941"/>
              <a:gd name="connsiteY2840" fmla="*/ 388166 h 1154859"/>
              <a:gd name="connsiteX2841" fmla="*/ 4726048 w 13558941"/>
              <a:gd name="connsiteY2841" fmla="*/ 387966 h 1154859"/>
              <a:gd name="connsiteX2842" fmla="*/ 4731783 w 13558941"/>
              <a:gd name="connsiteY2842" fmla="*/ 386963 h 1154859"/>
              <a:gd name="connsiteX2843" fmla="*/ 4726048 w 13558941"/>
              <a:gd name="connsiteY2843" fmla="*/ 386162 h 1154859"/>
              <a:gd name="connsiteX2844" fmla="*/ 4726048 w 13558941"/>
              <a:gd name="connsiteY2844" fmla="*/ 387966 h 1154859"/>
              <a:gd name="connsiteX2845" fmla="*/ 5161886 w 13558941"/>
              <a:gd name="connsiteY2845" fmla="*/ 386963 h 1154859"/>
              <a:gd name="connsiteX2846" fmla="*/ 5182316 w 13558941"/>
              <a:gd name="connsiteY2846" fmla="*/ 383755 h 1154859"/>
              <a:gd name="connsiteX2847" fmla="*/ 5182316 w 13558941"/>
              <a:gd name="connsiteY2847" fmla="*/ 374733 h 1154859"/>
              <a:gd name="connsiteX2848" fmla="*/ 5164037 w 13558941"/>
              <a:gd name="connsiteY2848" fmla="*/ 371926 h 1154859"/>
              <a:gd name="connsiteX2849" fmla="*/ 5141098 w 13558941"/>
              <a:gd name="connsiteY2849" fmla="*/ 375335 h 1154859"/>
              <a:gd name="connsiteX2850" fmla="*/ 5141456 w 13558941"/>
              <a:gd name="connsiteY2850" fmla="*/ 383755 h 1154859"/>
              <a:gd name="connsiteX2851" fmla="*/ 5161886 w 13558941"/>
              <a:gd name="connsiteY2851" fmla="*/ 386963 h 1154859"/>
              <a:gd name="connsiteX2852" fmla="*/ 4735367 w 13558941"/>
              <a:gd name="connsiteY2852" fmla="*/ 386362 h 1154859"/>
              <a:gd name="connsiteX2853" fmla="*/ 4746120 w 13558941"/>
              <a:gd name="connsiteY2853" fmla="*/ 384759 h 1154859"/>
              <a:gd name="connsiteX2854" fmla="*/ 4746120 w 13558941"/>
              <a:gd name="connsiteY2854" fmla="*/ 381149 h 1154859"/>
              <a:gd name="connsiteX2855" fmla="*/ 4736442 w 13558941"/>
              <a:gd name="connsiteY2855" fmla="*/ 379746 h 1154859"/>
              <a:gd name="connsiteX2856" fmla="*/ 4725690 w 13558941"/>
              <a:gd name="connsiteY2856" fmla="*/ 381350 h 1154859"/>
              <a:gd name="connsiteX2857" fmla="*/ 4726048 w 13558941"/>
              <a:gd name="connsiteY2857" fmla="*/ 384959 h 1154859"/>
              <a:gd name="connsiteX2858" fmla="*/ 4735367 w 13558941"/>
              <a:gd name="connsiteY2858" fmla="*/ 386362 h 1154859"/>
              <a:gd name="connsiteX2859" fmla="*/ 4724256 w 13558941"/>
              <a:gd name="connsiteY2859" fmla="*/ 384759 h 1154859"/>
              <a:gd name="connsiteX2860" fmla="*/ 4723898 w 13558941"/>
              <a:gd name="connsiteY2860" fmla="*/ 381550 h 1154859"/>
              <a:gd name="connsiteX2861" fmla="*/ 4713504 w 13558941"/>
              <a:gd name="connsiteY2861" fmla="*/ 383154 h 1154859"/>
              <a:gd name="connsiteX2862" fmla="*/ 4724257 w 13558941"/>
              <a:gd name="connsiteY2862" fmla="*/ 384759 h 1154859"/>
              <a:gd name="connsiteX2863" fmla="*/ 4724256 w 13558941"/>
              <a:gd name="connsiteY2863" fmla="*/ 384759 h 1154859"/>
              <a:gd name="connsiteX2864" fmla="*/ 4748270 w 13558941"/>
              <a:gd name="connsiteY2864" fmla="*/ 384558 h 1154859"/>
              <a:gd name="connsiteX2865" fmla="*/ 4758306 w 13558941"/>
              <a:gd name="connsiteY2865" fmla="*/ 382954 h 1154859"/>
              <a:gd name="connsiteX2866" fmla="*/ 4748270 w 13558941"/>
              <a:gd name="connsiteY2866" fmla="*/ 381350 h 1154859"/>
              <a:gd name="connsiteX2867" fmla="*/ 4748270 w 13558941"/>
              <a:gd name="connsiteY2867" fmla="*/ 384558 h 1154859"/>
              <a:gd name="connsiteX2868" fmla="*/ 5138589 w 13558941"/>
              <a:gd name="connsiteY2868" fmla="*/ 383555 h 1154859"/>
              <a:gd name="connsiteX2869" fmla="*/ 5138231 w 13558941"/>
              <a:gd name="connsiteY2869" fmla="*/ 375936 h 1154859"/>
              <a:gd name="connsiteX2870" fmla="*/ 5113859 w 13558941"/>
              <a:gd name="connsiteY2870" fmla="*/ 379746 h 1154859"/>
              <a:gd name="connsiteX2871" fmla="*/ 5138590 w 13558941"/>
              <a:gd name="connsiteY2871" fmla="*/ 383555 h 1154859"/>
              <a:gd name="connsiteX2872" fmla="*/ 5138589 w 13558941"/>
              <a:gd name="connsiteY2872" fmla="*/ 383555 h 1154859"/>
              <a:gd name="connsiteX2873" fmla="*/ 5185184 w 13558941"/>
              <a:gd name="connsiteY2873" fmla="*/ 383356 h 1154859"/>
              <a:gd name="connsiteX2874" fmla="*/ 5212065 w 13558941"/>
              <a:gd name="connsiteY2874" fmla="*/ 379346 h 1154859"/>
              <a:gd name="connsiteX2875" fmla="*/ 5185184 w 13558941"/>
              <a:gd name="connsiteY2875" fmla="*/ 375336 h 1154859"/>
              <a:gd name="connsiteX2876" fmla="*/ 5185184 w 13558941"/>
              <a:gd name="connsiteY2876" fmla="*/ 383356 h 1154859"/>
              <a:gd name="connsiteX2877" fmla="*/ 4710278 w 13558941"/>
              <a:gd name="connsiteY2877" fmla="*/ 382554 h 1154859"/>
              <a:gd name="connsiteX2878" fmla="*/ 4723898 w 13558941"/>
              <a:gd name="connsiteY2878" fmla="*/ 380549 h 1154859"/>
              <a:gd name="connsiteX2879" fmla="*/ 4723898 w 13558941"/>
              <a:gd name="connsiteY2879" fmla="*/ 377742 h 1154859"/>
              <a:gd name="connsiteX2880" fmla="*/ 4709919 w 13558941"/>
              <a:gd name="connsiteY2880" fmla="*/ 375737 h 1154859"/>
              <a:gd name="connsiteX2881" fmla="*/ 4710277 w 13558941"/>
              <a:gd name="connsiteY2881" fmla="*/ 382554 h 1154859"/>
              <a:gd name="connsiteX2882" fmla="*/ 4710278 w 13558941"/>
              <a:gd name="connsiteY2882" fmla="*/ 382554 h 1154859"/>
              <a:gd name="connsiteX2883" fmla="*/ 4761890 w 13558941"/>
              <a:gd name="connsiteY2883" fmla="*/ 382554 h 1154859"/>
              <a:gd name="connsiteX2884" fmla="*/ 4762248 w 13558941"/>
              <a:gd name="connsiteY2884" fmla="*/ 375737 h 1154859"/>
              <a:gd name="connsiteX2885" fmla="*/ 4748270 w 13558941"/>
              <a:gd name="connsiteY2885" fmla="*/ 377943 h 1154859"/>
              <a:gd name="connsiteX2886" fmla="*/ 4748270 w 13558941"/>
              <a:gd name="connsiteY2886" fmla="*/ 380349 h 1154859"/>
              <a:gd name="connsiteX2887" fmla="*/ 4761890 w 13558941"/>
              <a:gd name="connsiteY2887" fmla="*/ 382554 h 1154859"/>
              <a:gd name="connsiteX2888" fmla="*/ 4725690 w 13558941"/>
              <a:gd name="connsiteY2888" fmla="*/ 380349 h 1154859"/>
              <a:gd name="connsiteX2889" fmla="*/ 4733217 w 13558941"/>
              <a:gd name="connsiteY2889" fmla="*/ 379146 h 1154859"/>
              <a:gd name="connsiteX2890" fmla="*/ 4725690 w 13558941"/>
              <a:gd name="connsiteY2890" fmla="*/ 377943 h 1154859"/>
              <a:gd name="connsiteX2891" fmla="*/ 4725690 w 13558941"/>
              <a:gd name="connsiteY2891" fmla="*/ 380349 h 1154859"/>
              <a:gd name="connsiteX2892" fmla="*/ 4746120 w 13558941"/>
              <a:gd name="connsiteY2892" fmla="*/ 380149 h 1154859"/>
              <a:gd name="connsiteX2893" fmla="*/ 4746120 w 13558941"/>
              <a:gd name="connsiteY2893" fmla="*/ 378144 h 1154859"/>
              <a:gd name="connsiteX2894" fmla="*/ 4740385 w 13558941"/>
              <a:gd name="connsiteY2894" fmla="*/ 379147 h 1154859"/>
              <a:gd name="connsiteX2895" fmla="*/ 4746120 w 13558941"/>
              <a:gd name="connsiteY2895" fmla="*/ 380149 h 1154859"/>
              <a:gd name="connsiteX2896" fmla="*/ 5106331 w 13558941"/>
              <a:gd name="connsiteY2896" fmla="*/ 379147 h 1154859"/>
              <a:gd name="connsiteX2897" fmla="*/ 5106689 w 13558941"/>
              <a:gd name="connsiteY2897" fmla="*/ 379147 h 1154859"/>
              <a:gd name="connsiteX2898" fmla="*/ 5107047 w 13558941"/>
              <a:gd name="connsiteY2898" fmla="*/ 378946 h 1154859"/>
              <a:gd name="connsiteX2899" fmla="*/ 5107404 w 13558941"/>
              <a:gd name="connsiteY2899" fmla="*/ 378946 h 1154859"/>
              <a:gd name="connsiteX2900" fmla="*/ 5107762 w 13558941"/>
              <a:gd name="connsiteY2900" fmla="*/ 378946 h 1154859"/>
              <a:gd name="connsiteX2901" fmla="*/ 5138229 w 13558941"/>
              <a:gd name="connsiteY2901" fmla="*/ 374334 h 1154859"/>
              <a:gd name="connsiteX2902" fmla="*/ 5138229 w 13558941"/>
              <a:gd name="connsiteY2902" fmla="*/ 368119 h 1154859"/>
              <a:gd name="connsiteX2903" fmla="*/ 5105612 w 13558941"/>
              <a:gd name="connsiteY2903" fmla="*/ 363107 h 1154859"/>
              <a:gd name="connsiteX2904" fmla="*/ 5105255 w 13558941"/>
              <a:gd name="connsiteY2904" fmla="*/ 363107 h 1154859"/>
              <a:gd name="connsiteX2905" fmla="*/ 5106329 w 13558941"/>
              <a:gd name="connsiteY2905" fmla="*/ 379146 h 1154859"/>
              <a:gd name="connsiteX2906" fmla="*/ 5106331 w 13558941"/>
              <a:gd name="connsiteY2906" fmla="*/ 379147 h 1154859"/>
              <a:gd name="connsiteX2907" fmla="*/ 4736442 w 13558941"/>
              <a:gd name="connsiteY2907" fmla="*/ 378745 h 1154859"/>
              <a:gd name="connsiteX2908" fmla="*/ 4746120 w 13558941"/>
              <a:gd name="connsiteY2908" fmla="*/ 377141 h 1154859"/>
              <a:gd name="connsiteX2909" fmla="*/ 4746478 w 13558941"/>
              <a:gd name="connsiteY2909" fmla="*/ 373532 h 1154859"/>
              <a:gd name="connsiteX2910" fmla="*/ 4735367 w 13558941"/>
              <a:gd name="connsiteY2910" fmla="*/ 371928 h 1154859"/>
              <a:gd name="connsiteX2911" fmla="*/ 4725690 w 13558941"/>
              <a:gd name="connsiteY2911" fmla="*/ 373319 h 1154859"/>
              <a:gd name="connsiteX2912" fmla="*/ 4725690 w 13558941"/>
              <a:gd name="connsiteY2912" fmla="*/ 376928 h 1154859"/>
              <a:gd name="connsiteX2913" fmla="*/ 4736442 w 13558941"/>
              <a:gd name="connsiteY2913" fmla="*/ 378732 h 1154859"/>
              <a:gd name="connsiteX2914" fmla="*/ 4736442 w 13558941"/>
              <a:gd name="connsiteY2914" fmla="*/ 378745 h 1154859"/>
              <a:gd name="connsiteX2915" fmla="*/ 5217800 w 13558941"/>
              <a:gd name="connsiteY2915" fmla="*/ 378546 h 1154859"/>
              <a:gd name="connsiteX2916" fmla="*/ 5218875 w 13558941"/>
              <a:gd name="connsiteY2916" fmla="*/ 363709 h 1154859"/>
              <a:gd name="connsiteX2917" fmla="*/ 5185183 w 13558941"/>
              <a:gd name="connsiteY2917" fmla="*/ 368721 h 1154859"/>
              <a:gd name="connsiteX2918" fmla="*/ 5185183 w 13558941"/>
              <a:gd name="connsiteY2918" fmla="*/ 373533 h 1154859"/>
              <a:gd name="connsiteX2919" fmla="*/ 5217799 w 13558941"/>
              <a:gd name="connsiteY2919" fmla="*/ 378546 h 1154859"/>
              <a:gd name="connsiteX2920" fmla="*/ 5217800 w 13558941"/>
              <a:gd name="connsiteY2920" fmla="*/ 378546 h 1154859"/>
              <a:gd name="connsiteX2921" fmla="*/ 4748270 w 13558941"/>
              <a:gd name="connsiteY2921" fmla="*/ 376942 h 1154859"/>
              <a:gd name="connsiteX2922" fmla="*/ 4758306 w 13558941"/>
              <a:gd name="connsiteY2922" fmla="*/ 375338 h 1154859"/>
              <a:gd name="connsiteX2923" fmla="*/ 4748270 w 13558941"/>
              <a:gd name="connsiteY2923" fmla="*/ 373934 h 1154859"/>
              <a:gd name="connsiteX2924" fmla="*/ 4748270 w 13558941"/>
              <a:gd name="connsiteY2924" fmla="*/ 376942 h 1154859"/>
              <a:gd name="connsiteX2925" fmla="*/ 4723898 w 13558941"/>
              <a:gd name="connsiteY2925" fmla="*/ 376742 h 1154859"/>
              <a:gd name="connsiteX2926" fmla="*/ 4723898 w 13558941"/>
              <a:gd name="connsiteY2926" fmla="*/ 373534 h 1154859"/>
              <a:gd name="connsiteX2927" fmla="*/ 4713503 w 13558941"/>
              <a:gd name="connsiteY2927" fmla="*/ 375138 h 1154859"/>
              <a:gd name="connsiteX2928" fmla="*/ 4723898 w 13558941"/>
              <a:gd name="connsiteY2928" fmla="*/ 376742 h 1154859"/>
              <a:gd name="connsiteX2929" fmla="*/ 4762249 w 13558941"/>
              <a:gd name="connsiteY2929" fmla="*/ 374924 h 1154859"/>
              <a:gd name="connsiteX2930" fmla="*/ 4762606 w 13558941"/>
              <a:gd name="connsiteY2930" fmla="*/ 374924 h 1154859"/>
              <a:gd name="connsiteX2931" fmla="*/ 4762964 w 13558941"/>
              <a:gd name="connsiteY2931" fmla="*/ 367706 h 1154859"/>
              <a:gd name="connsiteX2932" fmla="*/ 4748269 w 13558941"/>
              <a:gd name="connsiteY2932" fmla="*/ 369911 h 1154859"/>
              <a:gd name="connsiteX2933" fmla="*/ 4748269 w 13558941"/>
              <a:gd name="connsiteY2933" fmla="*/ 372718 h 1154859"/>
              <a:gd name="connsiteX2934" fmla="*/ 4762247 w 13558941"/>
              <a:gd name="connsiteY2934" fmla="*/ 374924 h 1154859"/>
              <a:gd name="connsiteX2935" fmla="*/ 4762249 w 13558941"/>
              <a:gd name="connsiteY2935" fmla="*/ 374924 h 1154859"/>
              <a:gd name="connsiteX2936" fmla="*/ 4709561 w 13558941"/>
              <a:gd name="connsiteY2936" fmla="*/ 374724 h 1154859"/>
              <a:gd name="connsiteX2937" fmla="*/ 4723898 w 13558941"/>
              <a:gd name="connsiteY2937" fmla="*/ 372519 h 1154859"/>
              <a:gd name="connsiteX2938" fmla="*/ 4723898 w 13558941"/>
              <a:gd name="connsiteY2938" fmla="*/ 370113 h 1154859"/>
              <a:gd name="connsiteX2939" fmla="*/ 4709202 w 13558941"/>
              <a:gd name="connsiteY2939" fmla="*/ 367907 h 1154859"/>
              <a:gd name="connsiteX2940" fmla="*/ 4709561 w 13558941"/>
              <a:gd name="connsiteY2940" fmla="*/ 374724 h 1154859"/>
              <a:gd name="connsiteX2941" fmla="*/ 5141098 w 13558941"/>
              <a:gd name="connsiteY2941" fmla="*/ 373722 h 1154859"/>
              <a:gd name="connsiteX2942" fmla="*/ 5157944 w 13558941"/>
              <a:gd name="connsiteY2942" fmla="*/ 371115 h 1154859"/>
              <a:gd name="connsiteX2943" fmla="*/ 5141098 w 13558941"/>
              <a:gd name="connsiteY2943" fmla="*/ 368509 h 1154859"/>
              <a:gd name="connsiteX2944" fmla="*/ 5141098 w 13558941"/>
              <a:gd name="connsiteY2944" fmla="*/ 373722 h 1154859"/>
              <a:gd name="connsiteX2945" fmla="*/ 5182316 w 13558941"/>
              <a:gd name="connsiteY2945" fmla="*/ 373121 h 1154859"/>
              <a:gd name="connsiteX2946" fmla="*/ 5182316 w 13558941"/>
              <a:gd name="connsiteY2946" fmla="*/ 369311 h 1154859"/>
              <a:gd name="connsiteX2947" fmla="*/ 5169772 w 13558941"/>
              <a:gd name="connsiteY2947" fmla="*/ 371116 h 1154859"/>
              <a:gd name="connsiteX2948" fmla="*/ 5182316 w 13558941"/>
              <a:gd name="connsiteY2948" fmla="*/ 373121 h 1154859"/>
              <a:gd name="connsiteX2949" fmla="*/ 4746478 w 13558941"/>
              <a:gd name="connsiteY2949" fmla="*/ 372520 h 1154859"/>
              <a:gd name="connsiteX2950" fmla="*/ 4746478 w 13558941"/>
              <a:gd name="connsiteY2950" fmla="*/ 370114 h 1154859"/>
              <a:gd name="connsiteX2951" fmla="*/ 4738593 w 13558941"/>
              <a:gd name="connsiteY2951" fmla="*/ 371317 h 1154859"/>
              <a:gd name="connsiteX2952" fmla="*/ 4746478 w 13558941"/>
              <a:gd name="connsiteY2952" fmla="*/ 372520 h 1154859"/>
              <a:gd name="connsiteX2953" fmla="*/ 4725690 w 13558941"/>
              <a:gd name="connsiteY2953" fmla="*/ 372118 h 1154859"/>
              <a:gd name="connsiteX2954" fmla="*/ 4731783 w 13558941"/>
              <a:gd name="connsiteY2954" fmla="*/ 371317 h 1154859"/>
              <a:gd name="connsiteX2955" fmla="*/ 4725690 w 13558941"/>
              <a:gd name="connsiteY2955" fmla="*/ 370314 h 1154859"/>
              <a:gd name="connsiteX2956" fmla="*/ 4725690 w 13558941"/>
              <a:gd name="connsiteY2956" fmla="*/ 372119 h 1154859"/>
              <a:gd name="connsiteX2957" fmla="*/ 4725690 w 13558941"/>
              <a:gd name="connsiteY2957" fmla="*/ 372118 h 1154859"/>
              <a:gd name="connsiteX2958" fmla="*/ 4735367 w 13558941"/>
              <a:gd name="connsiteY2958" fmla="*/ 370715 h 1154859"/>
              <a:gd name="connsiteX2959" fmla="*/ 4746478 w 13558941"/>
              <a:gd name="connsiteY2959" fmla="*/ 369111 h 1154859"/>
              <a:gd name="connsiteX2960" fmla="*/ 4746478 w 13558941"/>
              <a:gd name="connsiteY2960" fmla="*/ 364901 h 1154859"/>
              <a:gd name="connsiteX2961" fmla="*/ 4736801 w 13558941"/>
              <a:gd name="connsiteY2961" fmla="*/ 363297 h 1154859"/>
              <a:gd name="connsiteX2962" fmla="*/ 4725331 w 13558941"/>
              <a:gd name="connsiteY2962" fmla="*/ 365101 h 1154859"/>
              <a:gd name="connsiteX2963" fmla="*/ 4725689 w 13558941"/>
              <a:gd name="connsiteY2963" fmla="*/ 369311 h 1154859"/>
              <a:gd name="connsiteX2964" fmla="*/ 4735367 w 13558941"/>
              <a:gd name="connsiteY2964" fmla="*/ 370715 h 1154859"/>
              <a:gd name="connsiteX2965" fmla="*/ 5163678 w 13558941"/>
              <a:gd name="connsiteY2965" fmla="*/ 370313 h 1154859"/>
              <a:gd name="connsiteX2966" fmla="*/ 5182316 w 13558941"/>
              <a:gd name="connsiteY2966" fmla="*/ 367306 h 1154859"/>
              <a:gd name="connsiteX2967" fmla="*/ 5182316 w 13558941"/>
              <a:gd name="connsiteY2967" fmla="*/ 357883 h 1154859"/>
              <a:gd name="connsiteX2968" fmla="*/ 5161886 w 13558941"/>
              <a:gd name="connsiteY2968" fmla="*/ 354675 h 1154859"/>
              <a:gd name="connsiteX2969" fmla="*/ 5141098 w 13558941"/>
              <a:gd name="connsiteY2969" fmla="*/ 358083 h 1154859"/>
              <a:gd name="connsiteX2970" fmla="*/ 5141098 w 13558941"/>
              <a:gd name="connsiteY2970" fmla="*/ 366705 h 1154859"/>
              <a:gd name="connsiteX2971" fmla="*/ 5163678 w 13558941"/>
              <a:gd name="connsiteY2971" fmla="*/ 370313 h 1154859"/>
              <a:gd name="connsiteX2972" fmla="*/ 4723898 w 13558941"/>
              <a:gd name="connsiteY2972" fmla="*/ 368910 h 1154859"/>
              <a:gd name="connsiteX2973" fmla="*/ 4723540 w 13558941"/>
              <a:gd name="connsiteY2973" fmla="*/ 365301 h 1154859"/>
              <a:gd name="connsiteX2974" fmla="*/ 4711354 w 13558941"/>
              <a:gd name="connsiteY2974" fmla="*/ 367105 h 1154859"/>
              <a:gd name="connsiteX2975" fmla="*/ 4723898 w 13558941"/>
              <a:gd name="connsiteY2975" fmla="*/ 368910 h 1154859"/>
              <a:gd name="connsiteX2976" fmla="*/ 4748270 w 13558941"/>
              <a:gd name="connsiteY2976" fmla="*/ 368709 h 1154859"/>
              <a:gd name="connsiteX2977" fmla="*/ 4760456 w 13558941"/>
              <a:gd name="connsiteY2977" fmla="*/ 366905 h 1154859"/>
              <a:gd name="connsiteX2978" fmla="*/ 4748270 w 13558941"/>
              <a:gd name="connsiteY2978" fmla="*/ 365100 h 1154859"/>
              <a:gd name="connsiteX2979" fmla="*/ 4748270 w 13558941"/>
              <a:gd name="connsiteY2979" fmla="*/ 368709 h 1154859"/>
              <a:gd name="connsiteX2980" fmla="*/ 5185542 w 13558941"/>
              <a:gd name="connsiteY2980" fmla="*/ 367105 h 1154859"/>
              <a:gd name="connsiteX2981" fmla="*/ 5213499 w 13558941"/>
              <a:gd name="connsiteY2981" fmla="*/ 362695 h 1154859"/>
              <a:gd name="connsiteX2982" fmla="*/ 5185542 w 13558941"/>
              <a:gd name="connsiteY2982" fmla="*/ 358284 h 1154859"/>
              <a:gd name="connsiteX2983" fmla="*/ 5185542 w 13558941"/>
              <a:gd name="connsiteY2983" fmla="*/ 367105 h 1154859"/>
              <a:gd name="connsiteX2984" fmla="*/ 4709202 w 13558941"/>
              <a:gd name="connsiteY2984" fmla="*/ 366505 h 1154859"/>
              <a:gd name="connsiteX2985" fmla="*/ 4723539 w 13558941"/>
              <a:gd name="connsiteY2985" fmla="*/ 364299 h 1154859"/>
              <a:gd name="connsiteX2986" fmla="*/ 4723539 w 13558941"/>
              <a:gd name="connsiteY2986" fmla="*/ 361292 h 1154859"/>
              <a:gd name="connsiteX2987" fmla="*/ 4708486 w 13558941"/>
              <a:gd name="connsiteY2987" fmla="*/ 359086 h 1154859"/>
              <a:gd name="connsiteX2988" fmla="*/ 4709202 w 13558941"/>
              <a:gd name="connsiteY2988" fmla="*/ 366505 h 1154859"/>
              <a:gd name="connsiteX2989" fmla="*/ 5137872 w 13558941"/>
              <a:gd name="connsiteY2989" fmla="*/ 366305 h 1154859"/>
              <a:gd name="connsiteX2990" fmla="*/ 5137872 w 13558941"/>
              <a:gd name="connsiteY2990" fmla="*/ 358485 h 1154859"/>
              <a:gd name="connsiteX2991" fmla="*/ 5112066 w 13558941"/>
              <a:gd name="connsiteY2991" fmla="*/ 362495 h 1154859"/>
              <a:gd name="connsiteX2992" fmla="*/ 5137872 w 13558941"/>
              <a:gd name="connsiteY2992" fmla="*/ 366305 h 1154859"/>
              <a:gd name="connsiteX2993" fmla="*/ 4761532 w 13558941"/>
              <a:gd name="connsiteY2993" fmla="*/ 366105 h 1154859"/>
              <a:gd name="connsiteX2994" fmla="*/ 4750421 w 13558941"/>
              <a:gd name="connsiteY2994" fmla="*/ 361293 h 1154859"/>
              <a:gd name="connsiteX2995" fmla="*/ 4748270 w 13558941"/>
              <a:gd name="connsiteY2995" fmla="*/ 361494 h 1154859"/>
              <a:gd name="connsiteX2996" fmla="*/ 4748270 w 13558941"/>
              <a:gd name="connsiteY2996" fmla="*/ 364100 h 1154859"/>
              <a:gd name="connsiteX2997" fmla="*/ 4761532 w 13558941"/>
              <a:gd name="connsiteY2997" fmla="*/ 366105 h 1154859"/>
              <a:gd name="connsiteX2998" fmla="*/ 4762965 w 13558941"/>
              <a:gd name="connsiteY2998" fmla="*/ 365905 h 1154859"/>
              <a:gd name="connsiteX2999" fmla="*/ 4763323 w 13558941"/>
              <a:gd name="connsiteY2999" fmla="*/ 359288 h 1154859"/>
              <a:gd name="connsiteX3000" fmla="*/ 4751496 w 13558941"/>
              <a:gd name="connsiteY3000" fmla="*/ 361093 h 1154859"/>
              <a:gd name="connsiteX3001" fmla="*/ 4762965 w 13558941"/>
              <a:gd name="connsiteY3001" fmla="*/ 365905 h 1154859"/>
              <a:gd name="connsiteX3002" fmla="*/ 4725331 w 13558941"/>
              <a:gd name="connsiteY3002" fmla="*/ 363900 h 1154859"/>
              <a:gd name="connsiteX3003" fmla="*/ 4733217 w 13558941"/>
              <a:gd name="connsiteY3003" fmla="*/ 362697 h 1154859"/>
              <a:gd name="connsiteX3004" fmla="*/ 4725331 w 13558941"/>
              <a:gd name="connsiteY3004" fmla="*/ 361694 h 1154859"/>
              <a:gd name="connsiteX3005" fmla="*/ 4725331 w 13558941"/>
              <a:gd name="connsiteY3005" fmla="*/ 363900 h 1154859"/>
              <a:gd name="connsiteX3006" fmla="*/ 4746478 w 13558941"/>
              <a:gd name="connsiteY3006" fmla="*/ 363700 h 1154859"/>
              <a:gd name="connsiteX3007" fmla="*/ 4746478 w 13558941"/>
              <a:gd name="connsiteY3007" fmla="*/ 361896 h 1154859"/>
              <a:gd name="connsiteX3008" fmla="*/ 4740385 w 13558941"/>
              <a:gd name="connsiteY3008" fmla="*/ 362898 h 1154859"/>
              <a:gd name="connsiteX3009" fmla="*/ 4746478 w 13558941"/>
              <a:gd name="connsiteY3009" fmla="*/ 363700 h 1154859"/>
              <a:gd name="connsiteX3010" fmla="*/ 4736442 w 13558941"/>
              <a:gd name="connsiteY3010" fmla="*/ 362297 h 1154859"/>
              <a:gd name="connsiteX3011" fmla="*/ 4746478 w 13558941"/>
              <a:gd name="connsiteY3011" fmla="*/ 360693 h 1154859"/>
              <a:gd name="connsiteX3012" fmla="*/ 4746478 w 13558941"/>
              <a:gd name="connsiteY3012" fmla="*/ 359490 h 1154859"/>
              <a:gd name="connsiteX3013" fmla="*/ 4735367 w 13558941"/>
              <a:gd name="connsiteY3013" fmla="*/ 354678 h 1154859"/>
              <a:gd name="connsiteX3014" fmla="*/ 4725331 w 13558941"/>
              <a:gd name="connsiteY3014" fmla="*/ 356282 h 1154859"/>
              <a:gd name="connsiteX3015" fmla="*/ 4725331 w 13558941"/>
              <a:gd name="connsiteY3015" fmla="*/ 360693 h 1154859"/>
              <a:gd name="connsiteX3016" fmla="*/ 4736442 w 13558941"/>
              <a:gd name="connsiteY3016" fmla="*/ 362297 h 1154859"/>
              <a:gd name="connsiteX3017" fmla="*/ 5105256 w 13558941"/>
              <a:gd name="connsiteY3017" fmla="*/ 361696 h 1154859"/>
              <a:gd name="connsiteX3018" fmla="*/ 5105614 w 13558941"/>
              <a:gd name="connsiteY3018" fmla="*/ 361696 h 1154859"/>
              <a:gd name="connsiteX3019" fmla="*/ 5137872 w 13558941"/>
              <a:gd name="connsiteY3019" fmla="*/ 356683 h 1154859"/>
              <a:gd name="connsiteX3020" fmla="*/ 5137514 w 13558941"/>
              <a:gd name="connsiteY3020" fmla="*/ 351270 h 1154859"/>
              <a:gd name="connsiteX3021" fmla="*/ 5104181 w 13558941"/>
              <a:gd name="connsiteY3021" fmla="*/ 346054 h 1154859"/>
              <a:gd name="connsiteX3022" fmla="*/ 5105256 w 13558941"/>
              <a:gd name="connsiteY3022" fmla="*/ 361692 h 1154859"/>
              <a:gd name="connsiteX3023" fmla="*/ 5105256 w 13558941"/>
              <a:gd name="connsiteY3023" fmla="*/ 361696 h 1154859"/>
              <a:gd name="connsiteX3024" fmla="*/ 5218875 w 13558941"/>
              <a:gd name="connsiteY3024" fmla="*/ 361696 h 1154859"/>
              <a:gd name="connsiteX3025" fmla="*/ 5219950 w 13558941"/>
              <a:gd name="connsiteY3025" fmla="*/ 346057 h 1154859"/>
              <a:gd name="connsiteX3026" fmla="*/ 5185542 w 13558941"/>
              <a:gd name="connsiteY3026" fmla="*/ 351270 h 1154859"/>
              <a:gd name="connsiteX3027" fmla="*/ 5185542 w 13558941"/>
              <a:gd name="connsiteY3027" fmla="*/ 356683 h 1154859"/>
              <a:gd name="connsiteX3028" fmla="*/ 5218875 w 13558941"/>
              <a:gd name="connsiteY3028" fmla="*/ 361696 h 1154859"/>
              <a:gd name="connsiteX3029" fmla="*/ 4723539 w 13558941"/>
              <a:gd name="connsiteY3029" fmla="*/ 360292 h 1154859"/>
              <a:gd name="connsiteX3030" fmla="*/ 4723539 w 13558941"/>
              <a:gd name="connsiteY3030" fmla="*/ 356683 h 1154859"/>
              <a:gd name="connsiteX3031" fmla="*/ 4711353 w 13558941"/>
              <a:gd name="connsiteY3031" fmla="*/ 358488 h 1154859"/>
              <a:gd name="connsiteX3032" fmla="*/ 4723539 w 13558941"/>
              <a:gd name="connsiteY3032" fmla="*/ 360292 h 1154859"/>
              <a:gd name="connsiteX3033" fmla="*/ 4750062 w 13558941"/>
              <a:gd name="connsiteY3033" fmla="*/ 360292 h 1154859"/>
              <a:gd name="connsiteX3034" fmla="*/ 4760456 w 13558941"/>
              <a:gd name="connsiteY3034" fmla="*/ 358688 h 1154859"/>
              <a:gd name="connsiteX3035" fmla="*/ 4748629 w 13558941"/>
              <a:gd name="connsiteY3035" fmla="*/ 356884 h 1154859"/>
              <a:gd name="connsiteX3036" fmla="*/ 4748629 w 13558941"/>
              <a:gd name="connsiteY3036" fmla="*/ 359691 h 1154859"/>
              <a:gd name="connsiteX3037" fmla="*/ 4750062 w 13558941"/>
              <a:gd name="connsiteY3037" fmla="*/ 360292 h 1154859"/>
              <a:gd name="connsiteX3038" fmla="*/ 4746478 w 13558941"/>
              <a:gd name="connsiteY3038" fmla="*/ 358885 h 1154859"/>
              <a:gd name="connsiteX3039" fmla="*/ 4746478 w 13558941"/>
              <a:gd name="connsiteY3039" fmla="*/ 356479 h 1154859"/>
              <a:gd name="connsiteX3040" fmla="*/ 4737518 w 13558941"/>
              <a:gd name="connsiteY3040" fmla="*/ 355076 h 1154859"/>
              <a:gd name="connsiteX3041" fmla="*/ 4746478 w 13558941"/>
              <a:gd name="connsiteY3041" fmla="*/ 358885 h 1154859"/>
              <a:gd name="connsiteX3042" fmla="*/ 4763682 w 13558941"/>
              <a:gd name="connsiteY3042" fmla="*/ 358084 h 1154859"/>
              <a:gd name="connsiteX3043" fmla="*/ 4764040 w 13558941"/>
              <a:gd name="connsiteY3043" fmla="*/ 350465 h 1154859"/>
              <a:gd name="connsiteX3044" fmla="*/ 4748628 w 13558941"/>
              <a:gd name="connsiteY3044" fmla="*/ 352871 h 1154859"/>
              <a:gd name="connsiteX3045" fmla="*/ 4748628 w 13558941"/>
              <a:gd name="connsiteY3045" fmla="*/ 355678 h 1154859"/>
              <a:gd name="connsiteX3046" fmla="*/ 4763682 w 13558941"/>
              <a:gd name="connsiteY3046" fmla="*/ 358084 h 1154859"/>
              <a:gd name="connsiteX3047" fmla="*/ 4708486 w 13558941"/>
              <a:gd name="connsiteY3047" fmla="*/ 357884 h 1154859"/>
              <a:gd name="connsiteX3048" fmla="*/ 4723539 w 13558941"/>
              <a:gd name="connsiteY3048" fmla="*/ 355679 h 1154859"/>
              <a:gd name="connsiteX3049" fmla="*/ 4723181 w 13558941"/>
              <a:gd name="connsiteY3049" fmla="*/ 353072 h 1154859"/>
              <a:gd name="connsiteX3050" fmla="*/ 4708128 w 13558941"/>
              <a:gd name="connsiteY3050" fmla="*/ 350666 h 1154859"/>
              <a:gd name="connsiteX3051" fmla="*/ 4708486 w 13558941"/>
              <a:gd name="connsiteY3051" fmla="*/ 357884 h 1154859"/>
              <a:gd name="connsiteX3052" fmla="*/ 5141098 w 13558941"/>
              <a:gd name="connsiteY3052" fmla="*/ 356080 h 1154859"/>
              <a:gd name="connsiteX3053" fmla="*/ 5155793 w 13558941"/>
              <a:gd name="connsiteY3053" fmla="*/ 353874 h 1154859"/>
              <a:gd name="connsiteX3054" fmla="*/ 5140740 w 13558941"/>
              <a:gd name="connsiteY3054" fmla="*/ 351669 h 1154859"/>
              <a:gd name="connsiteX3055" fmla="*/ 5141098 w 13558941"/>
              <a:gd name="connsiteY3055" fmla="*/ 356080 h 1154859"/>
              <a:gd name="connsiteX3056" fmla="*/ 5182316 w 13558941"/>
              <a:gd name="connsiteY3056" fmla="*/ 356080 h 1154859"/>
              <a:gd name="connsiteX3057" fmla="*/ 5182316 w 13558941"/>
              <a:gd name="connsiteY3057" fmla="*/ 351669 h 1154859"/>
              <a:gd name="connsiteX3058" fmla="*/ 5167621 w 13558941"/>
              <a:gd name="connsiteY3058" fmla="*/ 353874 h 1154859"/>
              <a:gd name="connsiteX3059" fmla="*/ 5182316 w 13558941"/>
              <a:gd name="connsiteY3059" fmla="*/ 356080 h 1154859"/>
              <a:gd name="connsiteX3060" fmla="*/ 4746478 w 13558941"/>
              <a:gd name="connsiteY3060" fmla="*/ 355479 h 1154859"/>
              <a:gd name="connsiteX3061" fmla="*/ 4746478 w 13558941"/>
              <a:gd name="connsiteY3061" fmla="*/ 353073 h 1154859"/>
              <a:gd name="connsiteX3062" fmla="*/ 4738593 w 13558941"/>
              <a:gd name="connsiteY3062" fmla="*/ 354276 h 1154859"/>
              <a:gd name="connsiteX3063" fmla="*/ 4746478 w 13558941"/>
              <a:gd name="connsiteY3063" fmla="*/ 355479 h 1154859"/>
              <a:gd name="connsiteX3064" fmla="*/ 4725331 w 13558941"/>
              <a:gd name="connsiteY3064" fmla="*/ 355278 h 1154859"/>
              <a:gd name="connsiteX3065" fmla="*/ 4731783 w 13558941"/>
              <a:gd name="connsiteY3065" fmla="*/ 354276 h 1154859"/>
              <a:gd name="connsiteX3066" fmla="*/ 4725331 w 13558941"/>
              <a:gd name="connsiteY3066" fmla="*/ 353273 h 1154859"/>
              <a:gd name="connsiteX3067" fmla="*/ 4725331 w 13558941"/>
              <a:gd name="connsiteY3067" fmla="*/ 355278 h 1154859"/>
              <a:gd name="connsiteX3068" fmla="*/ 4735367 w 13558941"/>
              <a:gd name="connsiteY3068" fmla="*/ 353674 h 1154859"/>
              <a:gd name="connsiteX3069" fmla="*/ 4746478 w 13558941"/>
              <a:gd name="connsiteY3069" fmla="*/ 352070 h 1154859"/>
              <a:gd name="connsiteX3070" fmla="*/ 4746478 w 13558941"/>
              <a:gd name="connsiteY3070" fmla="*/ 347459 h 1154859"/>
              <a:gd name="connsiteX3071" fmla="*/ 4736442 w 13558941"/>
              <a:gd name="connsiteY3071" fmla="*/ 346055 h 1154859"/>
              <a:gd name="connsiteX3072" fmla="*/ 4724973 w 13558941"/>
              <a:gd name="connsiteY3072" fmla="*/ 347860 h 1154859"/>
              <a:gd name="connsiteX3073" fmla="*/ 4724973 w 13558941"/>
              <a:gd name="connsiteY3073" fmla="*/ 349865 h 1154859"/>
              <a:gd name="connsiteX3074" fmla="*/ 4733575 w 13558941"/>
              <a:gd name="connsiteY3074" fmla="*/ 353473 h 1154859"/>
              <a:gd name="connsiteX3075" fmla="*/ 4735367 w 13558941"/>
              <a:gd name="connsiteY3075" fmla="*/ 353673 h 1154859"/>
              <a:gd name="connsiteX3076" fmla="*/ 4735367 w 13558941"/>
              <a:gd name="connsiteY3076" fmla="*/ 353674 h 1154859"/>
              <a:gd name="connsiteX3077" fmla="*/ 4731066 w 13558941"/>
              <a:gd name="connsiteY3077" fmla="*/ 353073 h 1154859"/>
              <a:gd name="connsiteX3078" fmla="*/ 4725331 w 13558941"/>
              <a:gd name="connsiteY3078" fmla="*/ 350667 h 1154859"/>
              <a:gd name="connsiteX3079" fmla="*/ 4725331 w 13558941"/>
              <a:gd name="connsiteY3079" fmla="*/ 352271 h 1154859"/>
              <a:gd name="connsiteX3080" fmla="*/ 4731066 w 13558941"/>
              <a:gd name="connsiteY3080" fmla="*/ 353073 h 1154859"/>
              <a:gd name="connsiteX3081" fmla="*/ 5161886 w 13558941"/>
              <a:gd name="connsiteY3081" fmla="*/ 353073 h 1154859"/>
              <a:gd name="connsiteX3082" fmla="*/ 5182316 w 13558941"/>
              <a:gd name="connsiteY3082" fmla="*/ 350066 h 1154859"/>
              <a:gd name="connsiteX3083" fmla="*/ 5182316 w 13558941"/>
              <a:gd name="connsiteY3083" fmla="*/ 339840 h 1154859"/>
              <a:gd name="connsiteX3084" fmla="*/ 5163678 w 13558941"/>
              <a:gd name="connsiteY3084" fmla="*/ 336833 h 1154859"/>
              <a:gd name="connsiteX3085" fmla="*/ 5140740 w 13558941"/>
              <a:gd name="connsiteY3085" fmla="*/ 340442 h 1154859"/>
              <a:gd name="connsiteX3086" fmla="*/ 5140740 w 13558941"/>
              <a:gd name="connsiteY3086" fmla="*/ 350066 h 1154859"/>
              <a:gd name="connsiteX3087" fmla="*/ 5161886 w 13558941"/>
              <a:gd name="connsiteY3087" fmla="*/ 353073 h 1154859"/>
              <a:gd name="connsiteX3088" fmla="*/ 4723181 w 13558941"/>
              <a:gd name="connsiteY3088" fmla="*/ 351870 h 1154859"/>
              <a:gd name="connsiteX3089" fmla="*/ 4723181 w 13558941"/>
              <a:gd name="connsiteY3089" fmla="*/ 349865 h 1154859"/>
              <a:gd name="connsiteX3090" fmla="*/ 4719955 w 13558941"/>
              <a:gd name="connsiteY3090" fmla="*/ 348462 h 1154859"/>
              <a:gd name="connsiteX3091" fmla="*/ 4710636 w 13558941"/>
              <a:gd name="connsiteY3091" fmla="*/ 349865 h 1154859"/>
              <a:gd name="connsiteX3092" fmla="*/ 4723181 w 13558941"/>
              <a:gd name="connsiteY3092" fmla="*/ 351870 h 1154859"/>
              <a:gd name="connsiteX3093" fmla="*/ 4748629 w 13558941"/>
              <a:gd name="connsiteY3093" fmla="*/ 351669 h 1154859"/>
              <a:gd name="connsiteX3094" fmla="*/ 4761532 w 13558941"/>
              <a:gd name="connsiteY3094" fmla="*/ 349665 h 1154859"/>
              <a:gd name="connsiteX3095" fmla="*/ 4748629 w 13558941"/>
              <a:gd name="connsiteY3095" fmla="*/ 347860 h 1154859"/>
              <a:gd name="connsiteX3096" fmla="*/ 4748629 w 13558941"/>
              <a:gd name="connsiteY3096" fmla="*/ 351669 h 1154859"/>
              <a:gd name="connsiteX3097" fmla="*/ 5137514 w 13558941"/>
              <a:gd name="connsiteY3097" fmla="*/ 349464 h 1154859"/>
              <a:gd name="connsiteX3098" fmla="*/ 5137156 w 13558941"/>
              <a:gd name="connsiteY3098" fmla="*/ 341043 h 1154859"/>
              <a:gd name="connsiteX3099" fmla="*/ 5109558 w 13558941"/>
              <a:gd name="connsiteY3099" fmla="*/ 345254 h 1154859"/>
              <a:gd name="connsiteX3100" fmla="*/ 5137515 w 13558941"/>
              <a:gd name="connsiteY3100" fmla="*/ 349464 h 1154859"/>
              <a:gd name="connsiteX3101" fmla="*/ 5137514 w 13558941"/>
              <a:gd name="connsiteY3101" fmla="*/ 349464 h 1154859"/>
              <a:gd name="connsiteX3102" fmla="*/ 5185542 w 13558941"/>
              <a:gd name="connsiteY3102" fmla="*/ 349464 h 1154859"/>
              <a:gd name="connsiteX3103" fmla="*/ 5216366 w 13558941"/>
              <a:gd name="connsiteY3103" fmla="*/ 344853 h 1154859"/>
              <a:gd name="connsiteX3104" fmla="*/ 5185542 w 13558941"/>
              <a:gd name="connsiteY3104" fmla="*/ 340241 h 1154859"/>
              <a:gd name="connsiteX3105" fmla="*/ 5185542 w 13558941"/>
              <a:gd name="connsiteY3105" fmla="*/ 349464 h 1154859"/>
              <a:gd name="connsiteX3106" fmla="*/ 4707769 w 13558941"/>
              <a:gd name="connsiteY3106" fmla="*/ 349264 h 1154859"/>
              <a:gd name="connsiteX3107" fmla="*/ 4718163 w 13558941"/>
              <a:gd name="connsiteY3107" fmla="*/ 347861 h 1154859"/>
              <a:gd name="connsiteX3108" fmla="*/ 4707410 w 13558941"/>
              <a:gd name="connsiteY3108" fmla="*/ 343249 h 1154859"/>
              <a:gd name="connsiteX3109" fmla="*/ 4707768 w 13558941"/>
              <a:gd name="connsiteY3109" fmla="*/ 349264 h 1154859"/>
              <a:gd name="connsiteX3110" fmla="*/ 4707769 w 13558941"/>
              <a:gd name="connsiteY3110" fmla="*/ 349264 h 1154859"/>
              <a:gd name="connsiteX3111" fmla="*/ 4723181 w 13558941"/>
              <a:gd name="connsiteY3111" fmla="*/ 349065 h 1154859"/>
              <a:gd name="connsiteX3112" fmla="*/ 4723181 w 13558941"/>
              <a:gd name="connsiteY3112" fmla="*/ 348062 h 1154859"/>
              <a:gd name="connsiteX3113" fmla="*/ 4721389 w 13558941"/>
              <a:gd name="connsiteY3113" fmla="*/ 348263 h 1154859"/>
              <a:gd name="connsiteX3114" fmla="*/ 4723181 w 13558941"/>
              <a:gd name="connsiteY3114" fmla="*/ 349065 h 1154859"/>
              <a:gd name="connsiteX3115" fmla="*/ 4764041 w 13558941"/>
              <a:gd name="connsiteY3115" fmla="*/ 349065 h 1154859"/>
              <a:gd name="connsiteX3116" fmla="*/ 4764757 w 13558941"/>
              <a:gd name="connsiteY3116" fmla="*/ 341847 h 1154859"/>
              <a:gd name="connsiteX3117" fmla="*/ 4748629 w 13558941"/>
              <a:gd name="connsiteY3117" fmla="*/ 344253 h 1154859"/>
              <a:gd name="connsiteX3118" fmla="*/ 4748629 w 13558941"/>
              <a:gd name="connsiteY3118" fmla="*/ 346859 h 1154859"/>
              <a:gd name="connsiteX3119" fmla="*/ 4764041 w 13558941"/>
              <a:gd name="connsiteY3119" fmla="*/ 349065 h 1154859"/>
              <a:gd name="connsiteX3120" fmla="*/ 4719238 w 13558941"/>
              <a:gd name="connsiteY3120" fmla="*/ 347661 h 1154859"/>
              <a:gd name="connsiteX3121" fmla="*/ 4723181 w 13558941"/>
              <a:gd name="connsiteY3121" fmla="*/ 347060 h 1154859"/>
              <a:gd name="connsiteX3122" fmla="*/ 4723181 w 13558941"/>
              <a:gd name="connsiteY3122" fmla="*/ 344053 h 1154859"/>
              <a:gd name="connsiteX3123" fmla="*/ 4707410 w 13558941"/>
              <a:gd name="connsiteY3123" fmla="*/ 341647 h 1154859"/>
              <a:gd name="connsiteX3124" fmla="*/ 4707410 w 13558941"/>
              <a:gd name="connsiteY3124" fmla="*/ 342649 h 1154859"/>
              <a:gd name="connsiteX3125" fmla="*/ 4719238 w 13558941"/>
              <a:gd name="connsiteY3125" fmla="*/ 347662 h 1154859"/>
              <a:gd name="connsiteX3126" fmla="*/ 4719238 w 13558941"/>
              <a:gd name="connsiteY3126" fmla="*/ 347661 h 1154859"/>
              <a:gd name="connsiteX3127" fmla="*/ 4724973 w 13558941"/>
              <a:gd name="connsiteY3127" fmla="*/ 346659 h 1154859"/>
              <a:gd name="connsiteX3128" fmla="*/ 4733217 w 13558941"/>
              <a:gd name="connsiteY3128" fmla="*/ 345456 h 1154859"/>
              <a:gd name="connsiteX3129" fmla="*/ 4724973 w 13558941"/>
              <a:gd name="connsiteY3129" fmla="*/ 344253 h 1154859"/>
              <a:gd name="connsiteX3130" fmla="*/ 4724973 w 13558941"/>
              <a:gd name="connsiteY3130" fmla="*/ 346659 h 1154859"/>
              <a:gd name="connsiteX3131" fmla="*/ 4746478 w 13558941"/>
              <a:gd name="connsiteY3131" fmla="*/ 346458 h 1154859"/>
              <a:gd name="connsiteX3132" fmla="*/ 4746478 w 13558941"/>
              <a:gd name="connsiteY3132" fmla="*/ 344453 h 1154859"/>
              <a:gd name="connsiteX3133" fmla="*/ 4740385 w 13558941"/>
              <a:gd name="connsiteY3133" fmla="*/ 345456 h 1154859"/>
              <a:gd name="connsiteX3134" fmla="*/ 4746478 w 13558941"/>
              <a:gd name="connsiteY3134" fmla="*/ 346458 h 1154859"/>
              <a:gd name="connsiteX3135" fmla="*/ 4736801 w 13558941"/>
              <a:gd name="connsiteY3135" fmla="*/ 344854 h 1154859"/>
              <a:gd name="connsiteX3136" fmla="*/ 4746478 w 13558941"/>
              <a:gd name="connsiteY3136" fmla="*/ 343451 h 1154859"/>
              <a:gd name="connsiteX3137" fmla="*/ 4746836 w 13558941"/>
              <a:gd name="connsiteY3137" fmla="*/ 338839 h 1154859"/>
              <a:gd name="connsiteX3138" fmla="*/ 4735367 w 13558941"/>
              <a:gd name="connsiteY3138" fmla="*/ 337035 h 1154859"/>
              <a:gd name="connsiteX3139" fmla="*/ 4724614 w 13558941"/>
              <a:gd name="connsiteY3139" fmla="*/ 338639 h 1154859"/>
              <a:gd name="connsiteX3140" fmla="*/ 4724972 w 13558941"/>
              <a:gd name="connsiteY3140" fmla="*/ 343250 h 1154859"/>
              <a:gd name="connsiteX3141" fmla="*/ 4736800 w 13558941"/>
              <a:gd name="connsiteY3141" fmla="*/ 344854 h 1154859"/>
              <a:gd name="connsiteX3142" fmla="*/ 4736801 w 13558941"/>
              <a:gd name="connsiteY3142" fmla="*/ 344854 h 1154859"/>
              <a:gd name="connsiteX3143" fmla="*/ 5104181 w 13558941"/>
              <a:gd name="connsiteY3143" fmla="*/ 344451 h 1154859"/>
              <a:gd name="connsiteX3144" fmla="*/ 5137155 w 13558941"/>
              <a:gd name="connsiteY3144" fmla="*/ 339238 h 1154859"/>
              <a:gd name="connsiteX3145" fmla="*/ 5137155 w 13558941"/>
              <a:gd name="connsiteY3145" fmla="*/ 333022 h 1154859"/>
              <a:gd name="connsiteX3146" fmla="*/ 5102389 w 13558941"/>
              <a:gd name="connsiteY3146" fmla="*/ 327609 h 1154859"/>
              <a:gd name="connsiteX3147" fmla="*/ 5104181 w 13558941"/>
              <a:gd name="connsiteY3147" fmla="*/ 344451 h 1154859"/>
              <a:gd name="connsiteX3148" fmla="*/ 5219950 w 13558941"/>
              <a:gd name="connsiteY3148" fmla="*/ 343448 h 1154859"/>
              <a:gd name="connsiteX3149" fmla="*/ 5221025 w 13558941"/>
              <a:gd name="connsiteY3149" fmla="*/ 328210 h 1154859"/>
              <a:gd name="connsiteX3150" fmla="*/ 5185900 w 13558941"/>
              <a:gd name="connsiteY3150" fmla="*/ 333624 h 1154859"/>
              <a:gd name="connsiteX3151" fmla="*/ 5185900 w 13558941"/>
              <a:gd name="connsiteY3151" fmla="*/ 338436 h 1154859"/>
              <a:gd name="connsiteX3152" fmla="*/ 5219950 w 13558941"/>
              <a:gd name="connsiteY3152" fmla="*/ 343448 h 1154859"/>
              <a:gd name="connsiteX3153" fmla="*/ 4748629 w 13558941"/>
              <a:gd name="connsiteY3153" fmla="*/ 343047 h 1154859"/>
              <a:gd name="connsiteX3154" fmla="*/ 4762249 w 13558941"/>
              <a:gd name="connsiteY3154" fmla="*/ 341242 h 1154859"/>
              <a:gd name="connsiteX3155" fmla="*/ 4748629 w 13558941"/>
              <a:gd name="connsiteY3155" fmla="*/ 339037 h 1154859"/>
              <a:gd name="connsiteX3156" fmla="*/ 4748629 w 13558941"/>
              <a:gd name="connsiteY3156" fmla="*/ 343047 h 1154859"/>
              <a:gd name="connsiteX3157" fmla="*/ 4723181 w 13558941"/>
              <a:gd name="connsiteY3157" fmla="*/ 342846 h 1154859"/>
              <a:gd name="connsiteX3158" fmla="*/ 4722823 w 13558941"/>
              <a:gd name="connsiteY3158" fmla="*/ 338836 h 1154859"/>
              <a:gd name="connsiteX3159" fmla="*/ 4709562 w 13558941"/>
              <a:gd name="connsiteY3159" fmla="*/ 340841 h 1154859"/>
              <a:gd name="connsiteX3160" fmla="*/ 4723181 w 13558941"/>
              <a:gd name="connsiteY3160" fmla="*/ 342846 h 1154859"/>
              <a:gd name="connsiteX3161" fmla="*/ 4705260 w 13558941"/>
              <a:gd name="connsiteY3161" fmla="*/ 341844 h 1154859"/>
              <a:gd name="connsiteX3162" fmla="*/ 4705260 w 13558941"/>
              <a:gd name="connsiteY3162" fmla="*/ 341042 h 1154859"/>
              <a:gd name="connsiteX3163" fmla="*/ 4705260 w 13558941"/>
              <a:gd name="connsiteY3163" fmla="*/ 340842 h 1154859"/>
              <a:gd name="connsiteX3164" fmla="*/ 4702392 w 13558941"/>
              <a:gd name="connsiteY3164" fmla="*/ 304152 h 1154859"/>
              <a:gd name="connsiteX3165" fmla="*/ 4702035 w 13558941"/>
              <a:gd name="connsiteY3165" fmla="*/ 303951 h 1154859"/>
              <a:gd name="connsiteX3166" fmla="*/ 4702035 w 13558941"/>
              <a:gd name="connsiteY3166" fmla="*/ 303751 h 1154859"/>
              <a:gd name="connsiteX3167" fmla="*/ 4702035 w 13558941"/>
              <a:gd name="connsiteY3167" fmla="*/ 303552 h 1154859"/>
              <a:gd name="connsiteX3168" fmla="*/ 4702035 w 13558941"/>
              <a:gd name="connsiteY3168" fmla="*/ 303352 h 1154859"/>
              <a:gd name="connsiteX3169" fmla="*/ 4702392 w 13558941"/>
              <a:gd name="connsiteY3169" fmla="*/ 303352 h 1154859"/>
              <a:gd name="connsiteX3170" fmla="*/ 4702035 w 13558941"/>
              <a:gd name="connsiteY3170" fmla="*/ 296335 h 1154859"/>
              <a:gd name="connsiteX3171" fmla="*/ 4521391 w 13558941"/>
              <a:gd name="connsiteY3171" fmla="*/ 263253 h 1154859"/>
              <a:gd name="connsiteX3172" fmla="*/ 4503112 w 13558941"/>
              <a:gd name="connsiteY3172" fmla="*/ 265458 h 1154859"/>
              <a:gd name="connsiteX3173" fmla="*/ 4479456 w 13558941"/>
              <a:gd name="connsiteY3173" fmla="*/ 268065 h 1154859"/>
              <a:gd name="connsiteX3174" fmla="*/ 4705261 w 13558941"/>
              <a:gd name="connsiteY3174" fmla="*/ 341847 h 1154859"/>
              <a:gd name="connsiteX3175" fmla="*/ 4705260 w 13558941"/>
              <a:gd name="connsiteY3175" fmla="*/ 341844 h 1154859"/>
              <a:gd name="connsiteX3176" fmla="*/ 4764757 w 13558941"/>
              <a:gd name="connsiteY3176" fmla="*/ 340440 h 1154859"/>
              <a:gd name="connsiteX3177" fmla="*/ 4765116 w 13558941"/>
              <a:gd name="connsiteY3177" fmla="*/ 332621 h 1154859"/>
              <a:gd name="connsiteX3178" fmla="*/ 4748628 w 13558941"/>
              <a:gd name="connsiteY3178" fmla="*/ 335027 h 1154859"/>
              <a:gd name="connsiteX3179" fmla="*/ 4748628 w 13558941"/>
              <a:gd name="connsiteY3179" fmla="*/ 338034 h 1154859"/>
              <a:gd name="connsiteX3180" fmla="*/ 4764757 w 13558941"/>
              <a:gd name="connsiteY3180" fmla="*/ 340440 h 1154859"/>
              <a:gd name="connsiteX3181" fmla="*/ 4707410 w 13558941"/>
              <a:gd name="connsiteY3181" fmla="*/ 340240 h 1154859"/>
              <a:gd name="connsiteX3182" fmla="*/ 4722822 w 13558941"/>
              <a:gd name="connsiteY3182" fmla="*/ 337834 h 1154859"/>
              <a:gd name="connsiteX3183" fmla="*/ 4722822 w 13558941"/>
              <a:gd name="connsiteY3183" fmla="*/ 335028 h 1154859"/>
              <a:gd name="connsiteX3184" fmla="*/ 4706693 w 13558941"/>
              <a:gd name="connsiteY3184" fmla="*/ 332622 h 1154859"/>
              <a:gd name="connsiteX3185" fmla="*/ 4707410 w 13558941"/>
              <a:gd name="connsiteY3185" fmla="*/ 340240 h 1154859"/>
              <a:gd name="connsiteX3186" fmla="*/ 5140381 w 13558941"/>
              <a:gd name="connsiteY3186" fmla="*/ 338637 h 1154859"/>
              <a:gd name="connsiteX3187" fmla="*/ 5157944 w 13558941"/>
              <a:gd name="connsiteY3187" fmla="*/ 336030 h 1154859"/>
              <a:gd name="connsiteX3188" fmla="*/ 5140381 w 13558941"/>
              <a:gd name="connsiteY3188" fmla="*/ 333424 h 1154859"/>
              <a:gd name="connsiteX3189" fmla="*/ 5140381 w 13558941"/>
              <a:gd name="connsiteY3189" fmla="*/ 338637 h 1154859"/>
              <a:gd name="connsiteX3190" fmla="*/ 5182316 w 13558941"/>
              <a:gd name="connsiteY3190" fmla="*/ 337835 h 1154859"/>
              <a:gd name="connsiteX3191" fmla="*/ 5182316 w 13558941"/>
              <a:gd name="connsiteY3191" fmla="*/ 334025 h 1154859"/>
              <a:gd name="connsiteX3192" fmla="*/ 5169772 w 13558941"/>
              <a:gd name="connsiteY3192" fmla="*/ 336030 h 1154859"/>
              <a:gd name="connsiteX3193" fmla="*/ 5182316 w 13558941"/>
              <a:gd name="connsiteY3193" fmla="*/ 337835 h 1154859"/>
              <a:gd name="connsiteX3194" fmla="*/ 4724614 w 13558941"/>
              <a:gd name="connsiteY3194" fmla="*/ 337635 h 1154859"/>
              <a:gd name="connsiteX3195" fmla="*/ 4731783 w 13558941"/>
              <a:gd name="connsiteY3195" fmla="*/ 336432 h 1154859"/>
              <a:gd name="connsiteX3196" fmla="*/ 4724614 w 13558941"/>
              <a:gd name="connsiteY3196" fmla="*/ 335430 h 1154859"/>
              <a:gd name="connsiteX3197" fmla="*/ 4724614 w 13558941"/>
              <a:gd name="connsiteY3197" fmla="*/ 337635 h 1154859"/>
              <a:gd name="connsiteX3198" fmla="*/ 4746836 w 13558941"/>
              <a:gd name="connsiteY3198" fmla="*/ 337635 h 1154859"/>
              <a:gd name="connsiteX3199" fmla="*/ 4746836 w 13558941"/>
              <a:gd name="connsiteY3199" fmla="*/ 335229 h 1154859"/>
              <a:gd name="connsiteX3200" fmla="*/ 4738951 w 13558941"/>
              <a:gd name="connsiteY3200" fmla="*/ 336633 h 1154859"/>
              <a:gd name="connsiteX3201" fmla="*/ 4746836 w 13558941"/>
              <a:gd name="connsiteY3201" fmla="*/ 337635 h 1154859"/>
              <a:gd name="connsiteX3202" fmla="*/ 4735367 w 13558941"/>
              <a:gd name="connsiteY3202" fmla="*/ 335831 h 1154859"/>
              <a:gd name="connsiteX3203" fmla="*/ 4746836 w 13558941"/>
              <a:gd name="connsiteY3203" fmla="*/ 334227 h 1154859"/>
              <a:gd name="connsiteX3204" fmla="*/ 4746836 w 13558941"/>
              <a:gd name="connsiteY3204" fmla="*/ 329415 h 1154859"/>
              <a:gd name="connsiteX3205" fmla="*/ 4736442 w 13558941"/>
              <a:gd name="connsiteY3205" fmla="*/ 328011 h 1154859"/>
              <a:gd name="connsiteX3206" fmla="*/ 4724614 w 13558941"/>
              <a:gd name="connsiteY3206" fmla="*/ 329615 h 1154859"/>
              <a:gd name="connsiteX3207" fmla="*/ 4724614 w 13558941"/>
              <a:gd name="connsiteY3207" fmla="*/ 334227 h 1154859"/>
              <a:gd name="connsiteX3208" fmla="*/ 4735367 w 13558941"/>
              <a:gd name="connsiteY3208" fmla="*/ 335831 h 1154859"/>
              <a:gd name="connsiteX3209" fmla="*/ 5164037 w 13558941"/>
              <a:gd name="connsiteY3209" fmla="*/ 335230 h 1154859"/>
              <a:gd name="connsiteX3210" fmla="*/ 5182675 w 13558941"/>
              <a:gd name="connsiteY3210" fmla="*/ 332222 h 1154859"/>
              <a:gd name="connsiteX3211" fmla="*/ 5182675 w 13558941"/>
              <a:gd name="connsiteY3211" fmla="*/ 321997 h 1154859"/>
              <a:gd name="connsiteX3212" fmla="*/ 5160811 w 13558941"/>
              <a:gd name="connsiteY3212" fmla="*/ 318789 h 1154859"/>
              <a:gd name="connsiteX3213" fmla="*/ 5140023 w 13558941"/>
              <a:gd name="connsiteY3213" fmla="*/ 321797 h 1154859"/>
              <a:gd name="connsiteX3214" fmla="*/ 5140381 w 13558941"/>
              <a:gd name="connsiteY3214" fmla="*/ 331621 h 1154859"/>
              <a:gd name="connsiteX3215" fmla="*/ 5164037 w 13558941"/>
              <a:gd name="connsiteY3215" fmla="*/ 335230 h 1154859"/>
              <a:gd name="connsiteX3216" fmla="*/ 4722822 w 13558941"/>
              <a:gd name="connsiteY3216" fmla="*/ 334027 h 1154859"/>
              <a:gd name="connsiteX3217" fmla="*/ 4722822 w 13558941"/>
              <a:gd name="connsiteY3217" fmla="*/ 330017 h 1154859"/>
              <a:gd name="connsiteX3218" fmla="*/ 4709561 w 13558941"/>
              <a:gd name="connsiteY3218" fmla="*/ 332022 h 1154859"/>
              <a:gd name="connsiteX3219" fmla="*/ 4722822 w 13558941"/>
              <a:gd name="connsiteY3219" fmla="*/ 334027 h 1154859"/>
              <a:gd name="connsiteX3220" fmla="*/ 4748629 w 13558941"/>
              <a:gd name="connsiteY3220" fmla="*/ 334027 h 1154859"/>
              <a:gd name="connsiteX3221" fmla="*/ 4762607 w 13558941"/>
              <a:gd name="connsiteY3221" fmla="*/ 331821 h 1154859"/>
              <a:gd name="connsiteX3222" fmla="*/ 4748629 w 13558941"/>
              <a:gd name="connsiteY3222" fmla="*/ 329816 h 1154859"/>
              <a:gd name="connsiteX3223" fmla="*/ 4748629 w 13558941"/>
              <a:gd name="connsiteY3223" fmla="*/ 334027 h 1154859"/>
              <a:gd name="connsiteX3224" fmla="*/ 5185900 w 13558941"/>
              <a:gd name="connsiteY3224" fmla="*/ 331821 h 1154859"/>
              <a:gd name="connsiteX3225" fmla="*/ 5217083 w 13558941"/>
              <a:gd name="connsiteY3225" fmla="*/ 327210 h 1154859"/>
              <a:gd name="connsiteX3226" fmla="*/ 5185900 w 13558941"/>
              <a:gd name="connsiteY3226" fmla="*/ 322598 h 1154859"/>
              <a:gd name="connsiteX3227" fmla="*/ 5185900 w 13558941"/>
              <a:gd name="connsiteY3227" fmla="*/ 331821 h 1154859"/>
              <a:gd name="connsiteX3228" fmla="*/ 4706693 w 13558941"/>
              <a:gd name="connsiteY3228" fmla="*/ 331420 h 1154859"/>
              <a:gd name="connsiteX3229" fmla="*/ 4722822 w 13558941"/>
              <a:gd name="connsiteY3229" fmla="*/ 329014 h 1154859"/>
              <a:gd name="connsiteX3230" fmla="*/ 4722822 w 13558941"/>
              <a:gd name="connsiteY3230" fmla="*/ 325806 h 1154859"/>
              <a:gd name="connsiteX3231" fmla="*/ 4705977 w 13558941"/>
              <a:gd name="connsiteY3231" fmla="*/ 323400 h 1154859"/>
              <a:gd name="connsiteX3232" fmla="*/ 4706693 w 13558941"/>
              <a:gd name="connsiteY3232" fmla="*/ 331420 h 1154859"/>
              <a:gd name="connsiteX3233" fmla="*/ 4765474 w 13558941"/>
              <a:gd name="connsiteY3233" fmla="*/ 331219 h 1154859"/>
              <a:gd name="connsiteX3234" fmla="*/ 4765832 w 13558941"/>
              <a:gd name="connsiteY3234" fmla="*/ 323600 h 1154859"/>
              <a:gd name="connsiteX3235" fmla="*/ 4748628 w 13558941"/>
              <a:gd name="connsiteY3235" fmla="*/ 326006 h 1154859"/>
              <a:gd name="connsiteX3236" fmla="*/ 4748628 w 13558941"/>
              <a:gd name="connsiteY3236" fmla="*/ 328613 h 1154859"/>
              <a:gd name="connsiteX3237" fmla="*/ 4765474 w 13558941"/>
              <a:gd name="connsiteY3237" fmla="*/ 331219 h 1154859"/>
              <a:gd name="connsiteX3238" fmla="*/ 5137155 w 13558941"/>
              <a:gd name="connsiteY3238" fmla="*/ 331020 h 1154859"/>
              <a:gd name="connsiteX3239" fmla="*/ 5137155 w 13558941"/>
              <a:gd name="connsiteY3239" fmla="*/ 322398 h 1154859"/>
              <a:gd name="connsiteX3240" fmla="*/ 5108123 w 13558941"/>
              <a:gd name="connsiteY3240" fmla="*/ 326609 h 1154859"/>
              <a:gd name="connsiteX3241" fmla="*/ 5137155 w 13558941"/>
              <a:gd name="connsiteY3241" fmla="*/ 331020 h 1154859"/>
              <a:gd name="connsiteX3242" fmla="*/ 4724614 w 13558941"/>
              <a:gd name="connsiteY3242" fmla="*/ 328614 h 1154859"/>
              <a:gd name="connsiteX3243" fmla="*/ 4733217 w 13558941"/>
              <a:gd name="connsiteY3243" fmla="*/ 327411 h 1154859"/>
              <a:gd name="connsiteX3244" fmla="*/ 4724614 w 13558941"/>
              <a:gd name="connsiteY3244" fmla="*/ 326007 h 1154859"/>
              <a:gd name="connsiteX3245" fmla="*/ 4724614 w 13558941"/>
              <a:gd name="connsiteY3245" fmla="*/ 328614 h 1154859"/>
              <a:gd name="connsiteX3246" fmla="*/ 4746836 w 13558941"/>
              <a:gd name="connsiteY3246" fmla="*/ 328413 h 1154859"/>
              <a:gd name="connsiteX3247" fmla="*/ 4746836 w 13558941"/>
              <a:gd name="connsiteY3247" fmla="*/ 326208 h 1154859"/>
              <a:gd name="connsiteX3248" fmla="*/ 4740027 w 13558941"/>
              <a:gd name="connsiteY3248" fmla="*/ 327410 h 1154859"/>
              <a:gd name="connsiteX3249" fmla="*/ 4746836 w 13558941"/>
              <a:gd name="connsiteY3249" fmla="*/ 328413 h 1154859"/>
              <a:gd name="connsiteX3250" fmla="*/ 4736801 w 13558941"/>
              <a:gd name="connsiteY3250" fmla="*/ 326809 h 1154859"/>
              <a:gd name="connsiteX3251" fmla="*/ 4746836 w 13558941"/>
              <a:gd name="connsiteY3251" fmla="*/ 325205 h 1154859"/>
              <a:gd name="connsiteX3252" fmla="*/ 4746836 w 13558941"/>
              <a:gd name="connsiteY3252" fmla="*/ 320393 h 1154859"/>
              <a:gd name="connsiteX3253" fmla="*/ 4735367 w 13558941"/>
              <a:gd name="connsiteY3253" fmla="*/ 318589 h 1154859"/>
              <a:gd name="connsiteX3254" fmla="*/ 4724256 w 13558941"/>
              <a:gd name="connsiteY3254" fmla="*/ 320193 h 1154859"/>
              <a:gd name="connsiteX3255" fmla="*/ 4724614 w 13558941"/>
              <a:gd name="connsiteY3255" fmla="*/ 325004 h 1154859"/>
              <a:gd name="connsiteX3256" fmla="*/ 4736800 w 13558941"/>
              <a:gd name="connsiteY3256" fmla="*/ 326809 h 1154859"/>
              <a:gd name="connsiteX3257" fmla="*/ 4736801 w 13558941"/>
              <a:gd name="connsiteY3257" fmla="*/ 326809 h 1154859"/>
              <a:gd name="connsiteX3258" fmla="*/ 5102389 w 13558941"/>
              <a:gd name="connsiteY3258" fmla="*/ 325807 h 1154859"/>
              <a:gd name="connsiteX3259" fmla="*/ 5136797 w 13558941"/>
              <a:gd name="connsiteY3259" fmla="*/ 320594 h 1154859"/>
              <a:gd name="connsiteX3260" fmla="*/ 5136797 w 13558941"/>
              <a:gd name="connsiteY3260" fmla="*/ 315381 h 1154859"/>
              <a:gd name="connsiteX3261" fmla="*/ 5101313 w 13558941"/>
              <a:gd name="connsiteY3261" fmla="*/ 309967 h 1154859"/>
              <a:gd name="connsiteX3262" fmla="*/ 5102388 w 13558941"/>
              <a:gd name="connsiteY3262" fmla="*/ 325807 h 1154859"/>
              <a:gd name="connsiteX3263" fmla="*/ 5102389 w 13558941"/>
              <a:gd name="connsiteY3263" fmla="*/ 325807 h 1154859"/>
              <a:gd name="connsiteX3264" fmla="*/ 5221384 w 13558941"/>
              <a:gd name="connsiteY3264" fmla="*/ 325807 h 1154859"/>
              <a:gd name="connsiteX3265" fmla="*/ 5222101 w 13558941"/>
              <a:gd name="connsiteY3265" fmla="*/ 309366 h 1154859"/>
              <a:gd name="connsiteX3266" fmla="*/ 5185900 w 13558941"/>
              <a:gd name="connsiteY3266" fmla="*/ 314980 h 1154859"/>
              <a:gd name="connsiteX3267" fmla="*/ 5185900 w 13558941"/>
              <a:gd name="connsiteY3267" fmla="*/ 320594 h 1154859"/>
              <a:gd name="connsiteX3268" fmla="*/ 5221384 w 13558941"/>
              <a:gd name="connsiteY3268" fmla="*/ 325807 h 1154859"/>
              <a:gd name="connsiteX3269" fmla="*/ 4748987 w 13558941"/>
              <a:gd name="connsiteY3269" fmla="*/ 325005 h 1154859"/>
              <a:gd name="connsiteX3270" fmla="*/ 4763324 w 13558941"/>
              <a:gd name="connsiteY3270" fmla="*/ 322799 h 1154859"/>
              <a:gd name="connsiteX3271" fmla="*/ 4748987 w 13558941"/>
              <a:gd name="connsiteY3271" fmla="*/ 320594 h 1154859"/>
              <a:gd name="connsiteX3272" fmla="*/ 4748987 w 13558941"/>
              <a:gd name="connsiteY3272" fmla="*/ 325005 h 1154859"/>
              <a:gd name="connsiteX3273" fmla="*/ 4722822 w 13558941"/>
              <a:gd name="connsiteY3273" fmla="*/ 324805 h 1154859"/>
              <a:gd name="connsiteX3274" fmla="*/ 4722465 w 13558941"/>
              <a:gd name="connsiteY3274" fmla="*/ 320595 h 1154859"/>
              <a:gd name="connsiteX3275" fmla="*/ 4708845 w 13558941"/>
              <a:gd name="connsiteY3275" fmla="*/ 322600 h 1154859"/>
              <a:gd name="connsiteX3276" fmla="*/ 4722823 w 13558941"/>
              <a:gd name="connsiteY3276" fmla="*/ 324805 h 1154859"/>
              <a:gd name="connsiteX3277" fmla="*/ 4722822 w 13558941"/>
              <a:gd name="connsiteY3277" fmla="*/ 324805 h 1154859"/>
              <a:gd name="connsiteX3278" fmla="*/ 4705977 w 13558941"/>
              <a:gd name="connsiteY3278" fmla="*/ 321998 h 1154859"/>
              <a:gd name="connsiteX3279" fmla="*/ 4722464 w 13558941"/>
              <a:gd name="connsiteY3279" fmla="*/ 319592 h 1154859"/>
              <a:gd name="connsiteX3280" fmla="*/ 4722106 w 13558941"/>
              <a:gd name="connsiteY3280" fmla="*/ 316585 h 1154859"/>
              <a:gd name="connsiteX3281" fmla="*/ 4705261 w 13558941"/>
              <a:gd name="connsiteY3281" fmla="*/ 313979 h 1154859"/>
              <a:gd name="connsiteX3282" fmla="*/ 4705977 w 13558941"/>
              <a:gd name="connsiteY3282" fmla="*/ 321998 h 1154859"/>
              <a:gd name="connsiteX3283" fmla="*/ 4765833 w 13558941"/>
              <a:gd name="connsiteY3283" fmla="*/ 321998 h 1154859"/>
              <a:gd name="connsiteX3284" fmla="*/ 4766191 w 13558941"/>
              <a:gd name="connsiteY3284" fmla="*/ 317186 h 1154859"/>
              <a:gd name="connsiteX3285" fmla="*/ 4760098 w 13558941"/>
              <a:gd name="connsiteY3285" fmla="*/ 314981 h 1154859"/>
              <a:gd name="connsiteX3286" fmla="*/ 4748987 w 13558941"/>
              <a:gd name="connsiteY3286" fmla="*/ 316585 h 1154859"/>
              <a:gd name="connsiteX3287" fmla="*/ 4748987 w 13558941"/>
              <a:gd name="connsiteY3287" fmla="*/ 319592 h 1154859"/>
              <a:gd name="connsiteX3288" fmla="*/ 4765833 w 13558941"/>
              <a:gd name="connsiteY3288" fmla="*/ 321996 h 1154859"/>
              <a:gd name="connsiteX3289" fmla="*/ 4765833 w 13558941"/>
              <a:gd name="connsiteY3289" fmla="*/ 321998 h 1154859"/>
              <a:gd name="connsiteX3290" fmla="*/ 5140023 w 13558941"/>
              <a:gd name="connsiteY3290" fmla="*/ 320194 h 1154859"/>
              <a:gd name="connsiteX3291" fmla="*/ 5154718 w 13558941"/>
              <a:gd name="connsiteY3291" fmla="*/ 317988 h 1154859"/>
              <a:gd name="connsiteX3292" fmla="*/ 5140023 w 13558941"/>
              <a:gd name="connsiteY3292" fmla="*/ 315783 h 1154859"/>
              <a:gd name="connsiteX3293" fmla="*/ 5140023 w 13558941"/>
              <a:gd name="connsiteY3293" fmla="*/ 320194 h 1154859"/>
              <a:gd name="connsiteX3294" fmla="*/ 5182675 w 13558941"/>
              <a:gd name="connsiteY3294" fmla="*/ 320194 h 1154859"/>
              <a:gd name="connsiteX3295" fmla="*/ 5182675 w 13558941"/>
              <a:gd name="connsiteY3295" fmla="*/ 315583 h 1154859"/>
              <a:gd name="connsiteX3296" fmla="*/ 5166546 w 13558941"/>
              <a:gd name="connsiteY3296" fmla="*/ 317988 h 1154859"/>
              <a:gd name="connsiteX3297" fmla="*/ 5182675 w 13558941"/>
              <a:gd name="connsiteY3297" fmla="*/ 320194 h 1154859"/>
              <a:gd name="connsiteX3298" fmla="*/ 4746836 w 13558941"/>
              <a:gd name="connsiteY3298" fmla="*/ 319392 h 1154859"/>
              <a:gd name="connsiteX3299" fmla="*/ 4746836 w 13558941"/>
              <a:gd name="connsiteY3299" fmla="*/ 316786 h 1154859"/>
              <a:gd name="connsiteX3300" fmla="*/ 4738593 w 13558941"/>
              <a:gd name="connsiteY3300" fmla="*/ 317989 h 1154859"/>
              <a:gd name="connsiteX3301" fmla="*/ 4746836 w 13558941"/>
              <a:gd name="connsiteY3301" fmla="*/ 319392 h 1154859"/>
              <a:gd name="connsiteX3302" fmla="*/ 4724256 w 13558941"/>
              <a:gd name="connsiteY3302" fmla="*/ 319193 h 1154859"/>
              <a:gd name="connsiteX3303" fmla="*/ 4731783 w 13558941"/>
              <a:gd name="connsiteY3303" fmla="*/ 318190 h 1154859"/>
              <a:gd name="connsiteX3304" fmla="*/ 4724256 w 13558941"/>
              <a:gd name="connsiteY3304" fmla="*/ 316987 h 1154859"/>
              <a:gd name="connsiteX3305" fmla="*/ 4724256 w 13558941"/>
              <a:gd name="connsiteY3305" fmla="*/ 319193 h 1154859"/>
              <a:gd name="connsiteX3306" fmla="*/ 4735367 w 13558941"/>
              <a:gd name="connsiteY3306" fmla="*/ 317589 h 1154859"/>
              <a:gd name="connsiteX3307" fmla="*/ 4746836 w 13558941"/>
              <a:gd name="connsiteY3307" fmla="*/ 315784 h 1154859"/>
              <a:gd name="connsiteX3308" fmla="*/ 4747195 w 13558941"/>
              <a:gd name="connsiteY3308" fmla="*/ 310772 h 1154859"/>
              <a:gd name="connsiteX3309" fmla="*/ 4736442 w 13558941"/>
              <a:gd name="connsiteY3309" fmla="*/ 309168 h 1154859"/>
              <a:gd name="connsiteX3310" fmla="*/ 4724256 w 13558941"/>
              <a:gd name="connsiteY3310" fmla="*/ 311173 h 1154859"/>
              <a:gd name="connsiteX3311" fmla="*/ 4724256 w 13558941"/>
              <a:gd name="connsiteY3311" fmla="*/ 315784 h 1154859"/>
              <a:gd name="connsiteX3312" fmla="*/ 4735367 w 13558941"/>
              <a:gd name="connsiteY3312" fmla="*/ 317589 h 1154859"/>
              <a:gd name="connsiteX3313" fmla="*/ 5160811 w 13558941"/>
              <a:gd name="connsiteY3313" fmla="*/ 316988 h 1154859"/>
              <a:gd name="connsiteX3314" fmla="*/ 5182675 w 13558941"/>
              <a:gd name="connsiteY3314" fmla="*/ 313579 h 1154859"/>
              <a:gd name="connsiteX3315" fmla="*/ 5183033 w 13558941"/>
              <a:gd name="connsiteY3315" fmla="*/ 303354 h 1154859"/>
              <a:gd name="connsiteX3316" fmla="*/ 5162603 w 13558941"/>
              <a:gd name="connsiteY3316" fmla="*/ 300547 h 1154859"/>
              <a:gd name="connsiteX3317" fmla="*/ 5139664 w 13558941"/>
              <a:gd name="connsiteY3317" fmla="*/ 303955 h 1154859"/>
              <a:gd name="connsiteX3318" fmla="*/ 5140022 w 13558941"/>
              <a:gd name="connsiteY3318" fmla="*/ 313980 h 1154859"/>
              <a:gd name="connsiteX3319" fmla="*/ 5160810 w 13558941"/>
              <a:gd name="connsiteY3319" fmla="*/ 316988 h 1154859"/>
              <a:gd name="connsiteX3320" fmla="*/ 5160811 w 13558941"/>
              <a:gd name="connsiteY3320" fmla="*/ 316988 h 1154859"/>
              <a:gd name="connsiteX3321" fmla="*/ 4766191 w 13558941"/>
              <a:gd name="connsiteY3321" fmla="*/ 316586 h 1154859"/>
              <a:gd name="connsiteX3322" fmla="*/ 4766549 w 13558941"/>
              <a:gd name="connsiteY3322" fmla="*/ 313980 h 1154859"/>
              <a:gd name="connsiteX3323" fmla="*/ 4761531 w 13558941"/>
              <a:gd name="connsiteY3323" fmla="*/ 314781 h 1154859"/>
              <a:gd name="connsiteX3324" fmla="*/ 4766191 w 13558941"/>
              <a:gd name="connsiteY3324" fmla="*/ 316586 h 1154859"/>
              <a:gd name="connsiteX3325" fmla="*/ 4722106 w 13558941"/>
              <a:gd name="connsiteY3325" fmla="*/ 315584 h 1154859"/>
              <a:gd name="connsiteX3326" fmla="*/ 4722106 w 13558941"/>
              <a:gd name="connsiteY3326" fmla="*/ 311373 h 1154859"/>
              <a:gd name="connsiteX3327" fmla="*/ 4708844 w 13558941"/>
              <a:gd name="connsiteY3327" fmla="*/ 313579 h 1154859"/>
              <a:gd name="connsiteX3328" fmla="*/ 4722106 w 13558941"/>
              <a:gd name="connsiteY3328" fmla="*/ 315584 h 1154859"/>
              <a:gd name="connsiteX3329" fmla="*/ 4748987 w 13558941"/>
              <a:gd name="connsiteY3329" fmla="*/ 315584 h 1154859"/>
              <a:gd name="connsiteX3330" fmla="*/ 4757947 w 13558941"/>
              <a:gd name="connsiteY3330" fmla="*/ 314180 h 1154859"/>
              <a:gd name="connsiteX3331" fmla="*/ 4748987 w 13558941"/>
              <a:gd name="connsiteY3331" fmla="*/ 311173 h 1154859"/>
              <a:gd name="connsiteX3332" fmla="*/ 4748987 w 13558941"/>
              <a:gd name="connsiteY3332" fmla="*/ 315584 h 1154859"/>
              <a:gd name="connsiteX3333" fmla="*/ 4759381 w 13558941"/>
              <a:gd name="connsiteY3333" fmla="*/ 313980 h 1154859"/>
              <a:gd name="connsiteX3334" fmla="*/ 4763324 w 13558941"/>
              <a:gd name="connsiteY3334" fmla="*/ 313379 h 1154859"/>
              <a:gd name="connsiteX3335" fmla="*/ 4753288 w 13558941"/>
              <a:gd name="connsiteY3335" fmla="*/ 311775 h 1154859"/>
              <a:gd name="connsiteX3336" fmla="*/ 4759381 w 13558941"/>
              <a:gd name="connsiteY3336" fmla="*/ 313980 h 1154859"/>
              <a:gd name="connsiteX3337" fmla="*/ 5136797 w 13558941"/>
              <a:gd name="connsiteY3337" fmla="*/ 313379 h 1154859"/>
              <a:gd name="connsiteX3338" fmla="*/ 5136439 w 13558941"/>
              <a:gd name="connsiteY3338" fmla="*/ 304357 h 1154859"/>
              <a:gd name="connsiteX3339" fmla="*/ 5106332 w 13558941"/>
              <a:gd name="connsiteY3339" fmla="*/ 308968 h 1154859"/>
              <a:gd name="connsiteX3340" fmla="*/ 5136798 w 13558941"/>
              <a:gd name="connsiteY3340" fmla="*/ 313379 h 1154859"/>
              <a:gd name="connsiteX3341" fmla="*/ 5136797 w 13558941"/>
              <a:gd name="connsiteY3341" fmla="*/ 313379 h 1154859"/>
              <a:gd name="connsiteX3342" fmla="*/ 4414223 w 13558941"/>
              <a:gd name="connsiteY3342" fmla="*/ 313179 h 1154859"/>
              <a:gd name="connsiteX3343" fmla="*/ 4417090 w 13558941"/>
              <a:gd name="connsiteY3343" fmla="*/ 302753 h 1154859"/>
              <a:gd name="connsiteX3344" fmla="*/ 4409564 w 13558941"/>
              <a:gd name="connsiteY3344" fmla="*/ 299345 h 1154859"/>
              <a:gd name="connsiteX3345" fmla="*/ 4414223 w 13558941"/>
              <a:gd name="connsiteY3345" fmla="*/ 313179 h 1154859"/>
              <a:gd name="connsiteX3346" fmla="*/ 5185900 w 13558941"/>
              <a:gd name="connsiteY3346" fmla="*/ 313179 h 1154859"/>
              <a:gd name="connsiteX3347" fmla="*/ 5216725 w 13558941"/>
              <a:gd name="connsiteY3347" fmla="*/ 308568 h 1154859"/>
              <a:gd name="connsiteX3348" fmla="*/ 5186259 w 13558941"/>
              <a:gd name="connsiteY3348" fmla="*/ 303956 h 1154859"/>
              <a:gd name="connsiteX3349" fmla="*/ 5185901 w 13558941"/>
              <a:gd name="connsiteY3349" fmla="*/ 313179 h 1154859"/>
              <a:gd name="connsiteX3350" fmla="*/ 5185900 w 13558941"/>
              <a:gd name="connsiteY3350" fmla="*/ 313179 h 1154859"/>
              <a:gd name="connsiteX3351" fmla="*/ 4704901 w 13558941"/>
              <a:gd name="connsiteY3351" fmla="*/ 312979 h 1154859"/>
              <a:gd name="connsiteX3352" fmla="*/ 4722106 w 13558941"/>
              <a:gd name="connsiteY3352" fmla="*/ 310372 h 1154859"/>
              <a:gd name="connsiteX3353" fmla="*/ 4722106 w 13558941"/>
              <a:gd name="connsiteY3353" fmla="*/ 306964 h 1154859"/>
              <a:gd name="connsiteX3354" fmla="*/ 4704543 w 13558941"/>
              <a:gd name="connsiteY3354" fmla="*/ 304357 h 1154859"/>
              <a:gd name="connsiteX3355" fmla="*/ 4704901 w 13558941"/>
              <a:gd name="connsiteY3355" fmla="*/ 312979 h 1154859"/>
              <a:gd name="connsiteX3356" fmla="*/ 4766550 w 13558941"/>
              <a:gd name="connsiteY3356" fmla="*/ 312577 h 1154859"/>
              <a:gd name="connsiteX3357" fmla="*/ 4766908 w 13558941"/>
              <a:gd name="connsiteY3357" fmla="*/ 304758 h 1154859"/>
              <a:gd name="connsiteX3358" fmla="*/ 4748987 w 13558941"/>
              <a:gd name="connsiteY3358" fmla="*/ 307364 h 1154859"/>
              <a:gd name="connsiteX3359" fmla="*/ 4748987 w 13558941"/>
              <a:gd name="connsiteY3359" fmla="*/ 309971 h 1154859"/>
              <a:gd name="connsiteX3360" fmla="*/ 4766549 w 13558941"/>
              <a:gd name="connsiteY3360" fmla="*/ 312577 h 1154859"/>
              <a:gd name="connsiteX3361" fmla="*/ 4766550 w 13558941"/>
              <a:gd name="connsiteY3361" fmla="*/ 312577 h 1154859"/>
              <a:gd name="connsiteX3362" fmla="*/ 4724256 w 13558941"/>
              <a:gd name="connsiteY3362" fmla="*/ 309971 h 1154859"/>
              <a:gd name="connsiteX3363" fmla="*/ 4733217 w 13558941"/>
              <a:gd name="connsiteY3363" fmla="*/ 308768 h 1154859"/>
              <a:gd name="connsiteX3364" fmla="*/ 4723898 w 13558941"/>
              <a:gd name="connsiteY3364" fmla="*/ 307364 h 1154859"/>
              <a:gd name="connsiteX3365" fmla="*/ 4724256 w 13558941"/>
              <a:gd name="connsiteY3365" fmla="*/ 309971 h 1154859"/>
              <a:gd name="connsiteX3366" fmla="*/ 4747195 w 13558941"/>
              <a:gd name="connsiteY3366" fmla="*/ 309771 h 1154859"/>
              <a:gd name="connsiteX3367" fmla="*/ 4747195 w 13558941"/>
              <a:gd name="connsiteY3367" fmla="*/ 307566 h 1154859"/>
              <a:gd name="connsiteX3368" fmla="*/ 4742894 w 13558941"/>
              <a:gd name="connsiteY3368" fmla="*/ 308367 h 1154859"/>
              <a:gd name="connsiteX3369" fmla="*/ 4747195 w 13558941"/>
              <a:gd name="connsiteY3369" fmla="*/ 309771 h 1154859"/>
              <a:gd name="connsiteX3370" fmla="*/ 4742894 w 13558941"/>
              <a:gd name="connsiteY3370" fmla="*/ 309166 h 1154859"/>
              <a:gd name="connsiteX3371" fmla="*/ 4741460 w 13558941"/>
              <a:gd name="connsiteY3371" fmla="*/ 308565 h 1154859"/>
              <a:gd name="connsiteX3372" fmla="*/ 4740386 w 13558941"/>
              <a:gd name="connsiteY3372" fmla="*/ 308765 h 1154859"/>
              <a:gd name="connsiteX3373" fmla="*/ 4742894 w 13558941"/>
              <a:gd name="connsiteY3373" fmla="*/ 309167 h 1154859"/>
              <a:gd name="connsiteX3374" fmla="*/ 4742894 w 13558941"/>
              <a:gd name="connsiteY3374" fmla="*/ 309166 h 1154859"/>
              <a:gd name="connsiteX3375" fmla="*/ 4736801 w 13558941"/>
              <a:gd name="connsiteY3375" fmla="*/ 308163 h 1154859"/>
              <a:gd name="connsiteX3376" fmla="*/ 4738951 w 13558941"/>
              <a:gd name="connsiteY3376" fmla="*/ 307762 h 1154859"/>
              <a:gd name="connsiteX3377" fmla="*/ 4723898 w 13558941"/>
              <a:gd name="connsiteY3377" fmla="*/ 302950 h 1154859"/>
              <a:gd name="connsiteX3378" fmla="*/ 4723898 w 13558941"/>
              <a:gd name="connsiteY3378" fmla="*/ 306158 h 1154859"/>
              <a:gd name="connsiteX3379" fmla="*/ 4736801 w 13558941"/>
              <a:gd name="connsiteY3379" fmla="*/ 308163 h 1154859"/>
              <a:gd name="connsiteX3380" fmla="*/ 5100955 w 13558941"/>
              <a:gd name="connsiteY3380" fmla="*/ 307962 h 1154859"/>
              <a:gd name="connsiteX3381" fmla="*/ 5136439 w 13558941"/>
              <a:gd name="connsiteY3381" fmla="*/ 302750 h 1154859"/>
              <a:gd name="connsiteX3382" fmla="*/ 5136439 w 13558941"/>
              <a:gd name="connsiteY3382" fmla="*/ 296334 h 1154859"/>
              <a:gd name="connsiteX3383" fmla="*/ 5099880 w 13558941"/>
              <a:gd name="connsiteY3383" fmla="*/ 290920 h 1154859"/>
              <a:gd name="connsiteX3384" fmla="*/ 5100955 w 13558941"/>
              <a:gd name="connsiteY3384" fmla="*/ 307962 h 1154859"/>
              <a:gd name="connsiteX3385" fmla="*/ 5222459 w 13558941"/>
              <a:gd name="connsiteY3385" fmla="*/ 307763 h 1154859"/>
              <a:gd name="connsiteX3386" fmla="*/ 5223176 w 13558941"/>
              <a:gd name="connsiteY3386" fmla="*/ 291322 h 1154859"/>
              <a:gd name="connsiteX3387" fmla="*/ 5186259 w 13558941"/>
              <a:gd name="connsiteY3387" fmla="*/ 296936 h 1154859"/>
              <a:gd name="connsiteX3388" fmla="*/ 5186259 w 13558941"/>
              <a:gd name="connsiteY3388" fmla="*/ 302149 h 1154859"/>
              <a:gd name="connsiteX3389" fmla="*/ 5222459 w 13558941"/>
              <a:gd name="connsiteY3389" fmla="*/ 307763 h 1154859"/>
              <a:gd name="connsiteX3390" fmla="*/ 4740743 w 13558941"/>
              <a:gd name="connsiteY3390" fmla="*/ 307563 h 1154859"/>
              <a:gd name="connsiteX3391" fmla="*/ 4747195 w 13558941"/>
              <a:gd name="connsiteY3391" fmla="*/ 306561 h 1154859"/>
              <a:gd name="connsiteX3392" fmla="*/ 4747195 w 13558941"/>
              <a:gd name="connsiteY3392" fmla="*/ 301148 h 1154859"/>
              <a:gd name="connsiteX3393" fmla="*/ 4735367 w 13558941"/>
              <a:gd name="connsiteY3393" fmla="*/ 299343 h 1154859"/>
              <a:gd name="connsiteX3394" fmla="*/ 4723898 w 13558941"/>
              <a:gd name="connsiteY3394" fmla="*/ 301148 h 1154859"/>
              <a:gd name="connsiteX3395" fmla="*/ 4723898 w 13558941"/>
              <a:gd name="connsiteY3395" fmla="*/ 302150 h 1154859"/>
              <a:gd name="connsiteX3396" fmla="*/ 4740743 w 13558941"/>
              <a:gd name="connsiteY3396" fmla="*/ 307563 h 1154859"/>
              <a:gd name="connsiteX3397" fmla="*/ 4748987 w 13558941"/>
              <a:gd name="connsiteY3397" fmla="*/ 306360 h 1154859"/>
              <a:gd name="connsiteX3398" fmla="*/ 4765116 w 13558941"/>
              <a:gd name="connsiteY3398" fmla="*/ 303954 h 1154859"/>
              <a:gd name="connsiteX3399" fmla="*/ 4748987 w 13558941"/>
              <a:gd name="connsiteY3399" fmla="*/ 301348 h 1154859"/>
              <a:gd name="connsiteX3400" fmla="*/ 4748987 w 13558941"/>
              <a:gd name="connsiteY3400" fmla="*/ 306360 h 1154859"/>
              <a:gd name="connsiteX3401" fmla="*/ 4722106 w 13558941"/>
              <a:gd name="connsiteY3401" fmla="*/ 305959 h 1154859"/>
              <a:gd name="connsiteX3402" fmla="*/ 4721748 w 13558941"/>
              <a:gd name="connsiteY3402" fmla="*/ 302350 h 1154859"/>
              <a:gd name="connsiteX3403" fmla="*/ 4719597 w 13558941"/>
              <a:gd name="connsiteY3403" fmla="*/ 301749 h 1154859"/>
              <a:gd name="connsiteX3404" fmla="*/ 4707053 w 13558941"/>
              <a:gd name="connsiteY3404" fmla="*/ 303754 h 1154859"/>
              <a:gd name="connsiteX3405" fmla="*/ 4722106 w 13558941"/>
              <a:gd name="connsiteY3405" fmla="*/ 305959 h 1154859"/>
              <a:gd name="connsiteX3406" fmla="*/ 4704185 w 13558941"/>
              <a:gd name="connsiteY3406" fmla="*/ 302951 h 1154859"/>
              <a:gd name="connsiteX3407" fmla="*/ 4717446 w 13558941"/>
              <a:gd name="connsiteY3407" fmla="*/ 300946 h 1154859"/>
              <a:gd name="connsiteX3408" fmla="*/ 4703826 w 13558941"/>
              <a:gd name="connsiteY3408" fmla="*/ 296936 h 1154859"/>
              <a:gd name="connsiteX3409" fmla="*/ 4704184 w 13558941"/>
              <a:gd name="connsiteY3409" fmla="*/ 302951 h 1154859"/>
              <a:gd name="connsiteX3410" fmla="*/ 4704185 w 13558941"/>
              <a:gd name="connsiteY3410" fmla="*/ 302951 h 1154859"/>
              <a:gd name="connsiteX3411" fmla="*/ 4767266 w 13558941"/>
              <a:gd name="connsiteY3411" fmla="*/ 302951 h 1154859"/>
              <a:gd name="connsiteX3412" fmla="*/ 4767624 w 13558941"/>
              <a:gd name="connsiteY3412" fmla="*/ 294531 h 1154859"/>
              <a:gd name="connsiteX3413" fmla="*/ 4749345 w 13558941"/>
              <a:gd name="connsiteY3413" fmla="*/ 297137 h 1154859"/>
              <a:gd name="connsiteX3414" fmla="*/ 4749345 w 13558941"/>
              <a:gd name="connsiteY3414" fmla="*/ 300345 h 1154859"/>
              <a:gd name="connsiteX3415" fmla="*/ 4767266 w 13558941"/>
              <a:gd name="connsiteY3415" fmla="*/ 302951 h 1154859"/>
              <a:gd name="connsiteX3416" fmla="*/ 5139306 w 13558941"/>
              <a:gd name="connsiteY3416" fmla="*/ 302150 h 1154859"/>
              <a:gd name="connsiteX3417" fmla="*/ 5156868 w 13558941"/>
              <a:gd name="connsiteY3417" fmla="*/ 299744 h 1154859"/>
              <a:gd name="connsiteX3418" fmla="*/ 5139306 w 13558941"/>
              <a:gd name="connsiteY3418" fmla="*/ 296937 h 1154859"/>
              <a:gd name="connsiteX3419" fmla="*/ 5139306 w 13558941"/>
              <a:gd name="connsiteY3419" fmla="*/ 302150 h 1154859"/>
              <a:gd name="connsiteX3420" fmla="*/ 4417090 w 13558941"/>
              <a:gd name="connsiteY3420" fmla="*/ 301950 h 1154859"/>
              <a:gd name="connsiteX3421" fmla="*/ 4421392 w 13558941"/>
              <a:gd name="connsiteY3421" fmla="*/ 286712 h 1154859"/>
              <a:gd name="connsiteX3422" fmla="*/ 4419241 w 13558941"/>
              <a:gd name="connsiteY3422" fmla="*/ 286913 h 1154859"/>
              <a:gd name="connsiteX3423" fmla="*/ 4406338 w 13558941"/>
              <a:gd name="connsiteY3423" fmla="*/ 286913 h 1154859"/>
              <a:gd name="connsiteX3424" fmla="*/ 4405263 w 13558941"/>
              <a:gd name="connsiteY3424" fmla="*/ 286913 h 1154859"/>
              <a:gd name="connsiteX3425" fmla="*/ 4409206 w 13558941"/>
              <a:gd name="connsiteY3425" fmla="*/ 298341 h 1154859"/>
              <a:gd name="connsiteX3426" fmla="*/ 4417091 w 13558941"/>
              <a:gd name="connsiteY3426" fmla="*/ 301950 h 1154859"/>
              <a:gd name="connsiteX3427" fmla="*/ 4417090 w 13558941"/>
              <a:gd name="connsiteY3427" fmla="*/ 301950 h 1154859"/>
              <a:gd name="connsiteX3428" fmla="*/ 5183033 w 13558941"/>
              <a:gd name="connsiteY3428" fmla="*/ 301751 h 1154859"/>
              <a:gd name="connsiteX3429" fmla="*/ 5183033 w 13558941"/>
              <a:gd name="connsiteY3429" fmla="*/ 297340 h 1154859"/>
              <a:gd name="connsiteX3430" fmla="*/ 5168696 w 13558941"/>
              <a:gd name="connsiteY3430" fmla="*/ 299545 h 1154859"/>
              <a:gd name="connsiteX3431" fmla="*/ 5183033 w 13558941"/>
              <a:gd name="connsiteY3431" fmla="*/ 301751 h 1154859"/>
              <a:gd name="connsiteX3432" fmla="*/ 4719238 w 13558941"/>
              <a:gd name="connsiteY3432" fmla="*/ 300748 h 1154859"/>
              <a:gd name="connsiteX3433" fmla="*/ 4721747 w 13558941"/>
              <a:gd name="connsiteY3433" fmla="*/ 300347 h 1154859"/>
              <a:gd name="connsiteX3434" fmla="*/ 4721747 w 13558941"/>
              <a:gd name="connsiteY3434" fmla="*/ 297339 h 1154859"/>
              <a:gd name="connsiteX3435" fmla="*/ 4703826 w 13558941"/>
              <a:gd name="connsiteY3435" fmla="*/ 294532 h 1154859"/>
              <a:gd name="connsiteX3436" fmla="*/ 4703468 w 13558941"/>
              <a:gd name="connsiteY3436" fmla="*/ 294532 h 1154859"/>
              <a:gd name="connsiteX3437" fmla="*/ 4703468 w 13558941"/>
              <a:gd name="connsiteY3437" fmla="*/ 296136 h 1154859"/>
              <a:gd name="connsiteX3438" fmla="*/ 4719239 w 13558941"/>
              <a:gd name="connsiteY3438" fmla="*/ 300748 h 1154859"/>
              <a:gd name="connsiteX3439" fmla="*/ 4719238 w 13558941"/>
              <a:gd name="connsiteY3439" fmla="*/ 300748 h 1154859"/>
              <a:gd name="connsiteX3440" fmla="*/ 4747195 w 13558941"/>
              <a:gd name="connsiteY3440" fmla="*/ 300147 h 1154859"/>
              <a:gd name="connsiteX3441" fmla="*/ 4747195 w 13558941"/>
              <a:gd name="connsiteY3441" fmla="*/ 297541 h 1154859"/>
              <a:gd name="connsiteX3442" fmla="*/ 4738951 w 13558941"/>
              <a:gd name="connsiteY3442" fmla="*/ 298944 h 1154859"/>
              <a:gd name="connsiteX3443" fmla="*/ 4747195 w 13558941"/>
              <a:gd name="connsiteY3443" fmla="*/ 300147 h 1154859"/>
              <a:gd name="connsiteX3444" fmla="*/ 4723898 w 13558941"/>
              <a:gd name="connsiteY3444" fmla="*/ 299948 h 1154859"/>
              <a:gd name="connsiteX3445" fmla="*/ 4731783 w 13558941"/>
              <a:gd name="connsiteY3445" fmla="*/ 298945 h 1154859"/>
              <a:gd name="connsiteX3446" fmla="*/ 4723898 w 13558941"/>
              <a:gd name="connsiteY3446" fmla="*/ 297542 h 1154859"/>
              <a:gd name="connsiteX3447" fmla="*/ 4723898 w 13558941"/>
              <a:gd name="connsiteY3447" fmla="*/ 299948 h 1154859"/>
              <a:gd name="connsiteX3448" fmla="*/ 5162962 w 13558941"/>
              <a:gd name="connsiteY3448" fmla="*/ 298544 h 1154859"/>
              <a:gd name="connsiteX3449" fmla="*/ 5183033 w 13558941"/>
              <a:gd name="connsiteY3449" fmla="*/ 295537 h 1154859"/>
              <a:gd name="connsiteX3450" fmla="*/ 5183033 w 13558941"/>
              <a:gd name="connsiteY3450" fmla="*/ 284910 h 1154859"/>
              <a:gd name="connsiteX3451" fmla="*/ 5160453 w 13558941"/>
              <a:gd name="connsiteY3451" fmla="*/ 281301 h 1154859"/>
              <a:gd name="connsiteX3452" fmla="*/ 5139306 w 13558941"/>
              <a:gd name="connsiteY3452" fmla="*/ 284710 h 1154859"/>
              <a:gd name="connsiteX3453" fmla="*/ 5139306 w 13558941"/>
              <a:gd name="connsiteY3453" fmla="*/ 295136 h 1154859"/>
              <a:gd name="connsiteX3454" fmla="*/ 5162962 w 13558941"/>
              <a:gd name="connsiteY3454" fmla="*/ 298544 h 1154859"/>
              <a:gd name="connsiteX3455" fmla="*/ 4735367 w 13558941"/>
              <a:gd name="connsiteY3455" fmla="*/ 298143 h 1154859"/>
              <a:gd name="connsiteX3456" fmla="*/ 4747195 w 13558941"/>
              <a:gd name="connsiteY3456" fmla="*/ 296539 h 1154859"/>
              <a:gd name="connsiteX3457" fmla="*/ 4747195 w 13558941"/>
              <a:gd name="connsiteY3457" fmla="*/ 291326 h 1154859"/>
              <a:gd name="connsiteX3458" fmla="*/ 4736442 w 13558941"/>
              <a:gd name="connsiteY3458" fmla="*/ 289722 h 1154859"/>
              <a:gd name="connsiteX3459" fmla="*/ 4723539 w 13558941"/>
              <a:gd name="connsiteY3459" fmla="*/ 291526 h 1154859"/>
              <a:gd name="connsiteX3460" fmla="*/ 4723897 w 13558941"/>
              <a:gd name="connsiteY3460" fmla="*/ 296539 h 1154859"/>
              <a:gd name="connsiteX3461" fmla="*/ 4735367 w 13558941"/>
              <a:gd name="connsiteY3461" fmla="*/ 298143 h 1154859"/>
              <a:gd name="connsiteX3462" fmla="*/ 4408130 w 13558941"/>
              <a:gd name="connsiteY3462" fmla="*/ 297943 h 1154859"/>
              <a:gd name="connsiteX3463" fmla="*/ 4404546 w 13558941"/>
              <a:gd name="connsiteY3463" fmla="*/ 286515 h 1154859"/>
              <a:gd name="connsiteX3464" fmla="*/ 4375155 w 13558941"/>
              <a:gd name="connsiteY3464" fmla="*/ 283708 h 1154859"/>
              <a:gd name="connsiteX3465" fmla="*/ 4375155 w 13558941"/>
              <a:gd name="connsiteY3465" fmla="*/ 283508 h 1154859"/>
              <a:gd name="connsiteX3466" fmla="*/ 4370854 w 13558941"/>
              <a:gd name="connsiteY3466" fmla="*/ 282907 h 1154859"/>
              <a:gd name="connsiteX3467" fmla="*/ 4408130 w 13558941"/>
              <a:gd name="connsiteY3467" fmla="*/ 297945 h 1154859"/>
              <a:gd name="connsiteX3468" fmla="*/ 4408130 w 13558941"/>
              <a:gd name="connsiteY3468" fmla="*/ 297943 h 1154859"/>
              <a:gd name="connsiteX3469" fmla="*/ 4721747 w 13558941"/>
              <a:gd name="connsiteY3469" fmla="*/ 296139 h 1154859"/>
              <a:gd name="connsiteX3470" fmla="*/ 4721747 w 13558941"/>
              <a:gd name="connsiteY3470" fmla="*/ 291928 h 1154859"/>
              <a:gd name="connsiteX3471" fmla="*/ 4707410 w 13558941"/>
              <a:gd name="connsiteY3471" fmla="*/ 294134 h 1154859"/>
              <a:gd name="connsiteX3472" fmla="*/ 4721747 w 13558941"/>
              <a:gd name="connsiteY3472" fmla="*/ 296139 h 1154859"/>
              <a:gd name="connsiteX3473" fmla="*/ 4749345 w 13558941"/>
              <a:gd name="connsiteY3473" fmla="*/ 296139 h 1154859"/>
              <a:gd name="connsiteX3474" fmla="*/ 4764757 w 13558941"/>
              <a:gd name="connsiteY3474" fmla="*/ 293733 h 1154859"/>
              <a:gd name="connsiteX3475" fmla="*/ 4749345 w 13558941"/>
              <a:gd name="connsiteY3475" fmla="*/ 291527 h 1154859"/>
              <a:gd name="connsiteX3476" fmla="*/ 4749345 w 13558941"/>
              <a:gd name="connsiteY3476" fmla="*/ 296139 h 1154859"/>
              <a:gd name="connsiteX3477" fmla="*/ 4701676 w 13558941"/>
              <a:gd name="connsiteY3477" fmla="*/ 295538 h 1154859"/>
              <a:gd name="connsiteX3478" fmla="*/ 4687697 w 13558941"/>
              <a:gd name="connsiteY3478" fmla="*/ 105668 h 1154859"/>
              <a:gd name="connsiteX3479" fmla="*/ 4436445 w 13558941"/>
              <a:gd name="connsiteY3479" fmla="*/ 105668 h 1154859"/>
              <a:gd name="connsiteX3480" fmla="*/ 4433936 w 13558941"/>
              <a:gd name="connsiteY3480" fmla="*/ 149175 h 1154859"/>
              <a:gd name="connsiteX3481" fmla="*/ 4433936 w 13558941"/>
              <a:gd name="connsiteY3481" fmla="*/ 149375 h 1154859"/>
              <a:gd name="connsiteX3482" fmla="*/ 4433936 w 13558941"/>
              <a:gd name="connsiteY3482" fmla="*/ 149574 h 1154859"/>
              <a:gd name="connsiteX3483" fmla="*/ 4433578 w 13558941"/>
              <a:gd name="connsiteY3483" fmla="*/ 149574 h 1154859"/>
              <a:gd name="connsiteX3484" fmla="*/ 4433219 w 13558941"/>
              <a:gd name="connsiteY3484" fmla="*/ 155587 h 1154859"/>
              <a:gd name="connsiteX3485" fmla="*/ 4433577 w 13558941"/>
              <a:gd name="connsiteY3485" fmla="*/ 155587 h 1154859"/>
              <a:gd name="connsiteX3486" fmla="*/ 4433577 w 13558941"/>
              <a:gd name="connsiteY3486" fmla="*/ 155788 h 1154859"/>
              <a:gd name="connsiteX3487" fmla="*/ 4433219 w 13558941"/>
              <a:gd name="connsiteY3487" fmla="*/ 155788 h 1154859"/>
              <a:gd name="connsiteX3488" fmla="*/ 4431427 w 13558941"/>
              <a:gd name="connsiteY3488" fmla="*/ 185261 h 1154859"/>
              <a:gd name="connsiteX3489" fmla="*/ 4431785 w 13558941"/>
              <a:gd name="connsiteY3489" fmla="*/ 185261 h 1154859"/>
              <a:gd name="connsiteX3490" fmla="*/ 4431785 w 13558941"/>
              <a:gd name="connsiteY3490" fmla="*/ 185460 h 1154859"/>
              <a:gd name="connsiteX3491" fmla="*/ 4431785 w 13558941"/>
              <a:gd name="connsiteY3491" fmla="*/ 185661 h 1154859"/>
              <a:gd name="connsiteX3492" fmla="*/ 4431427 w 13558941"/>
              <a:gd name="connsiteY3492" fmla="*/ 185661 h 1154859"/>
              <a:gd name="connsiteX3493" fmla="*/ 4431070 w 13558941"/>
              <a:gd name="connsiteY3493" fmla="*/ 190673 h 1154859"/>
              <a:gd name="connsiteX3494" fmla="*/ 4431427 w 13558941"/>
              <a:gd name="connsiteY3494" fmla="*/ 190673 h 1154859"/>
              <a:gd name="connsiteX3495" fmla="*/ 4431427 w 13558941"/>
              <a:gd name="connsiteY3495" fmla="*/ 190873 h 1154859"/>
              <a:gd name="connsiteX3496" fmla="*/ 4431427 w 13558941"/>
              <a:gd name="connsiteY3496" fmla="*/ 191074 h 1154859"/>
              <a:gd name="connsiteX3497" fmla="*/ 4431070 w 13558941"/>
              <a:gd name="connsiteY3497" fmla="*/ 191274 h 1154859"/>
              <a:gd name="connsiteX3498" fmla="*/ 4429995 w 13558941"/>
              <a:gd name="connsiteY3498" fmla="*/ 206713 h 1154859"/>
              <a:gd name="connsiteX3499" fmla="*/ 4429995 w 13558941"/>
              <a:gd name="connsiteY3499" fmla="*/ 206912 h 1154859"/>
              <a:gd name="connsiteX3500" fmla="*/ 4429637 w 13558941"/>
              <a:gd name="connsiteY3500" fmla="*/ 213729 h 1154859"/>
              <a:gd name="connsiteX3501" fmla="*/ 4449350 w 13558941"/>
              <a:gd name="connsiteY3501" fmla="*/ 219744 h 1154859"/>
              <a:gd name="connsiteX3502" fmla="*/ 4429637 w 13558941"/>
              <a:gd name="connsiteY3502" fmla="*/ 213929 h 1154859"/>
              <a:gd name="connsiteX3503" fmla="*/ 4429637 w 13558941"/>
              <a:gd name="connsiteY3503" fmla="*/ 216736 h 1154859"/>
              <a:gd name="connsiteX3504" fmla="*/ 4429637 w 13558941"/>
              <a:gd name="connsiteY3504" fmla="*/ 216937 h 1154859"/>
              <a:gd name="connsiteX3505" fmla="*/ 4429995 w 13558941"/>
              <a:gd name="connsiteY3505" fmla="*/ 216937 h 1154859"/>
              <a:gd name="connsiteX3506" fmla="*/ 4429995 w 13558941"/>
              <a:gd name="connsiteY3506" fmla="*/ 217136 h 1154859"/>
              <a:gd name="connsiteX3507" fmla="*/ 4429637 w 13558941"/>
              <a:gd name="connsiteY3507" fmla="*/ 217136 h 1154859"/>
              <a:gd name="connsiteX3508" fmla="*/ 4429637 w 13558941"/>
              <a:gd name="connsiteY3508" fmla="*/ 217336 h 1154859"/>
              <a:gd name="connsiteX3509" fmla="*/ 4428920 w 13558941"/>
              <a:gd name="connsiteY3509" fmla="*/ 226759 h 1154859"/>
              <a:gd name="connsiteX3510" fmla="*/ 4428562 w 13558941"/>
              <a:gd name="connsiteY3510" fmla="*/ 231371 h 1154859"/>
              <a:gd name="connsiteX3511" fmla="*/ 4428205 w 13558941"/>
              <a:gd name="connsiteY3511" fmla="*/ 235982 h 1154859"/>
              <a:gd name="connsiteX3512" fmla="*/ 4428205 w 13558941"/>
              <a:gd name="connsiteY3512" fmla="*/ 236182 h 1154859"/>
              <a:gd name="connsiteX3513" fmla="*/ 4428205 w 13558941"/>
              <a:gd name="connsiteY3513" fmla="*/ 236381 h 1154859"/>
              <a:gd name="connsiteX3514" fmla="*/ 4428205 w 13558941"/>
              <a:gd name="connsiteY3514" fmla="*/ 237986 h 1154859"/>
              <a:gd name="connsiteX3515" fmla="*/ 4427847 w 13558941"/>
              <a:gd name="connsiteY3515" fmla="*/ 240592 h 1154859"/>
              <a:gd name="connsiteX3516" fmla="*/ 4427847 w 13558941"/>
              <a:gd name="connsiteY3516" fmla="*/ 240791 h 1154859"/>
              <a:gd name="connsiteX3517" fmla="*/ 4427485 w 13558941"/>
              <a:gd name="connsiteY3517" fmla="*/ 249417 h 1154859"/>
              <a:gd name="connsiteX3518" fmla="*/ 4427485 w 13558941"/>
              <a:gd name="connsiteY3518" fmla="*/ 249616 h 1154859"/>
              <a:gd name="connsiteX3519" fmla="*/ 4426769 w 13558941"/>
              <a:gd name="connsiteY3519" fmla="*/ 262047 h 1154859"/>
              <a:gd name="connsiteX3520" fmla="*/ 4452575 w 13558941"/>
              <a:gd name="connsiteY3520" fmla="*/ 262047 h 1154859"/>
              <a:gd name="connsiteX3521" fmla="*/ 4452575 w 13558941"/>
              <a:gd name="connsiteY3521" fmla="*/ 261848 h 1154859"/>
              <a:gd name="connsiteX3522" fmla="*/ 4453292 w 13558941"/>
              <a:gd name="connsiteY3522" fmla="*/ 262047 h 1154859"/>
              <a:gd name="connsiteX3523" fmla="*/ 4509922 w 13558941"/>
              <a:gd name="connsiteY3523" fmla="*/ 262047 h 1154859"/>
              <a:gd name="connsiteX3524" fmla="*/ 4510280 w 13558941"/>
              <a:gd name="connsiteY3524" fmla="*/ 261848 h 1154859"/>
              <a:gd name="connsiteX3525" fmla="*/ 4513147 w 13558941"/>
              <a:gd name="connsiteY3525" fmla="*/ 262047 h 1154859"/>
              <a:gd name="connsiteX3526" fmla="*/ 4523541 w 13558941"/>
              <a:gd name="connsiteY3526" fmla="*/ 262047 h 1154859"/>
              <a:gd name="connsiteX3527" fmla="*/ 4523899 w 13558941"/>
              <a:gd name="connsiteY3527" fmla="*/ 262047 h 1154859"/>
              <a:gd name="connsiteX3528" fmla="*/ 4527483 w 13558941"/>
              <a:gd name="connsiteY3528" fmla="*/ 262047 h 1154859"/>
              <a:gd name="connsiteX3529" fmla="*/ 4527841 w 13558941"/>
              <a:gd name="connsiteY3529" fmla="*/ 262449 h 1154859"/>
              <a:gd name="connsiteX3530" fmla="*/ 4527483 w 13558941"/>
              <a:gd name="connsiteY3530" fmla="*/ 262449 h 1154859"/>
              <a:gd name="connsiteX3531" fmla="*/ 4524616 w 13558941"/>
              <a:gd name="connsiteY3531" fmla="*/ 262850 h 1154859"/>
              <a:gd name="connsiteX3532" fmla="*/ 4701675 w 13558941"/>
              <a:gd name="connsiteY3532" fmla="*/ 295531 h 1154859"/>
              <a:gd name="connsiteX3533" fmla="*/ 4701676 w 13558941"/>
              <a:gd name="connsiteY3533" fmla="*/ 295538 h 1154859"/>
              <a:gd name="connsiteX3534" fmla="*/ 4523541 w 13558941"/>
              <a:gd name="connsiteY3534" fmla="*/ 262055 h 1154859"/>
              <a:gd name="connsiteX3535" fmla="*/ 4460101 w 13558941"/>
              <a:gd name="connsiteY3535" fmla="*/ 223559 h 1154859"/>
              <a:gd name="connsiteX3536" fmla="*/ 4523541 w 13558941"/>
              <a:gd name="connsiteY3536" fmla="*/ 262055 h 1154859"/>
              <a:gd name="connsiteX3537" fmla="*/ 4428201 w 13558941"/>
              <a:gd name="connsiteY3537" fmla="*/ 237995 h 1154859"/>
              <a:gd name="connsiteX3538" fmla="*/ 4452574 w 13558941"/>
              <a:gd name="connsiteY3538" fmla="*/ 255438 h 1154859"/>
              <a:gd name="connsiteX3539" fmla="*/ 4428201 w 13558941"/>
              <a:gd name="connsiteY3539" fmla="*/ 237995 h 1154859"/>
              <a:gd name="connsiteX3540" fmla="*/ 5186259 w 13558941"/>
              <a:gd name="connsiteY3540" fmla="*/ 295137 h 1154859"/>
              <a:gd name="connsiteX3541" fmla="*/ 5217441 w 13558941"/>
              <a:gd name="connsiteY3541" fmla="*/ 290325 h 1154859"/>
              <a:gd name="connsiteX3542" fmla="*/ 5186259 w 13558941"/>
              <a:gd name="connsiteY3542" fmla="*/ 285513 h 1154859"/>
              <a:gd name="connsiteX3543" fmla="*/ 5186259 w 13558941"/>
              <a:gd name="connsiteY3543" fmla="*/ 295137 h 1154859"/>
              <a:gd name="connsiteX3544" fmla="*/ 5136080 w 13558941"/>
              <a:gd name="connsiteY3544" fmla="*/ 294536 h 1154859"/>
              <a:gd name="connsiteX3545" fmla="*/ 5136080 w 13558941"/>
              <a:gd name="connsiteY3545" fmla="*/ 285112 h 1154859"/>
              <a:gd name="connsiteX3546" fmla="*/ 5104898 w 13558941"/>
              <a:gd name="connsiteY3546" fmla="*/ 289924 h 1154859"/>
              <a:gd name="connsiteX3547" fmla="*/ 5136080 w 13558941"/>
              <a:gd name="connsiteY3547" fmla="*/ 294536 h 1154859"/>
              <a:gd name="connsiteX3548" fmla="*/ 4703468 w 13558941"/>
              <a:gd name="connsiteY3548" fmla="*/ 293533 h 1154859"/>
              <a:gd name="connsiteX3549" fmla="*/ 4703825 w 13558941"/>
              <a:gd name="connsiteY3549" fmla="*/ 293533 h 1154859"/>
              <a:gd name="connsiteX3550" fmla="*/ 4721747 w 13558941"/>
              <a:gd name="connsiteY3550" fmla="*/ 290927 h 1154859"/>
              <a:gd name="connsiteX3551" fmla="*/ 4721389 w 13558941"/>
              <a:gd name="connsiteY3551" fmla="*/ 287318 h 1154859"/>
              <a:gd name="connsiteX3552" fmla="*/ 4702751 w 13558941"/>
              <a:gd name="connsiteY3552" fmla="*/ 284711 h 1154859"/>
              <a:gd name="connsiteX3553" fmla="*/ 4703468 w 13558941"/>
              <a:gd name="connsiteY3553" fmla="*/ 293533 h 1154859"/>
              <a:gd name="connsiteX3554" fmla="*/ 4767625 w 13558941"/>
              <a:gd name="connsiteY3554" fmla="*/ 293132 h 1154859"/>
              <a:gd name="connsiteX3555" fmla="*/ 4768342 w 13558941"/>
              <a:gd name="connsiteY3555" fmla="*/ 284911 h 1154859"/>
              <a:gd name="connsiteX3556" fmla="*/ 4749345 w 13558941"/>
              <a:gd name="connsiteY3556" fmla="*/ 287718 h 1154859"/>
              <a:gd name="connsiteX3557" fmla="*/ 4749345 w 13558941"/>
              <a:gd name="connsiteY3557" fmla="*/ 290525 h 1154859"/>
              <a:gd name="connsiteX3558" fmla="*/ 4767625 w 13558941"/>
              <a:gd name="connsiteY3558" fmla="*/ 293132 h 1154859"/>
              <a:gd name="connsiteX3559" fmla="*/ 4723539 w 13558941"/>
              <a:gd name="connsiteY3559" fmla="*/ 290525 h 1154859"/>
              <a:gd name="connsiteX3560" fmla="*/ 4733217 w 13558941"/>
              <a:gd name="connsiteY3560" fmla="*/ 289122 h 1154859"/>
              <a:gd name="connsiteX3561" fmla="*/ 4723539 w 13558941"/>
              <a:gd name="connsiteY3561" fmla="*/ 287718 h 1154859"/>
              <a:gd name="connsiteX3562" fmla="*/ 4723539 w 13558941"/>
              <a:gd name="connsiteY3562" fmla="*/ 290525 h 1154859"/>
              <a:gd name="connsiteX3563" fmla="*/ 4747195 w 13558941"/>
              <a:gd name="connsiteY3563" fmla="*/ 290124 h 1154859"/>
              <a:gd name="connsiteX3564" fmla="*/ 4747195 w 13558941"/>
              <a:gd name="connsiteY3564" fmla="*/ 287918 h 1154859"/>
              <a:gd name="connsiteX3565" fmla="*/ 4740385 w 13558941"/>
              <a:gd name="connsiteY3565" fmla="*/ 289121 h 1154859"/>
              <a:gd name="connsiteX3566" fmla="*/ 4747195 w 13558941"/>
              <a:gd name="connsiteY3566" fmla="*/ 290124 h 1154859"/>
              <a:gd name="connsiteX3567" fmla="*/ 5223176 w 13558941"/>
              <a:gd name="connsiteY3567" fmla="*/ 289322 h 1154859"/>
              <a:gd name="connsiteX3568" fmla="*/ 5224610 w 13558941"/>
              <a:gd name="connsiteY3568" fmla="*/ 271679 h 1154859"/>
              <a:gd name="connsiteX3569" fmla="*/ 5186259 w 13558941"/>
              <a:gd name="connsiteY3569" fmla="*/ 277493 h 1154859"/>
              <a:gd name="connsiteX3570" fmla="*/ 5186259 w 13558941"/>
              <a:gd name="connsiteY3570" fmla="*/ 283708 h 1154859"/>
              <a:gd name="connsiteX3571" fmla="*/ 5223176 w 13558941"/>
              <a:gd name="connsiteY3571" fmla="*/ 289322 h 1154859"/>
              <a:gd name="connsiteX3572" fmla="*/ 5099880 w 13558941"/>
              <a:gd name="connsiteY3572" fmla="*/ 288921 h 1154859"/>
              <a:gd name="connsiteX3573" fmla="*/ 5135722 w 13558941"/>
              <a:gd name="connsiteY3573" fmla="*/ 283507 h 1154859"/>
              <a:gd name="connsiteX3574" fmla="*/ 5135722 w 13558941"/>
              <a:gd name="connsiteY3574" fmla="*/ 277693 h 1154859"/>
              <a:gd name="connsiteX3575" fmla="*/ 5098088 w 13558941"/>
              <a:gd name="connsiteY3575" fmla="*/ 271879 h 1154859"/>
              <a:gd name="connsiteX3576" fmla="*/ 5099880 w 13558941"/>
              <a:gd name="connsiteY3576" fmla="*/ 288921 h 1154859"/>
              <a:gd name="connsiteX3577" fmla="*/ 4736801 w 13558941"/>
              <a:gd name="connsiteY3577" fmla="*/ 288519 h 1154859"/>
              <a:gd name="connsiteX3578" fmla="*/ 4747195 w 13558941"/>
              <a:gd name="connsiteY3578" fmla="*/ 286915 h 1154859"/>
              <a:gd name="connsiteX3579" fmla="*/ 4747195 w 13558941"/>
              <a:gd name="connsiteY3579" fmla="*/ 281301 h 1154859"/>
              <a:gd name="connsiteX3580" fmla="*/ 4735367 w 13558941"/>
              <a:gd name="connsiteY3580" fmla="*/ 279497 h 1154859"/>
              <a:gd name="connsiteX3581" fmla="*/ 4723539 w 13558941"/>
              <a:gd name="connsiteY3581" fmla="*/ 281301 h 1154859"/>
              <a:gd name="connsiteX3582" fmla="*/ 4723539 w 13558941"/>
              <a:gd name="connsiteY3582" fmla="*/ 286514 h 1154859"/>
              <a:gd name="connsiteX3583" fmla="*/ 4736801 w 13558941"/>
              <a:gd name="connsiteY3583" fmla="*/ 288519 h 1154859"/>
              <a:gd name="connsiteX3584" fmla="*/ 4749345 w 13558941"/>
              <a:gd name="connsiteY3584" fmla="*/ 286715 h 1154859"/>
              <a:gd name="connsiteX3585" fmla="*/ 4765833 w 13558941"/>
              <a:gd name="connsiteY3585" fmla="*/ 284108 h 1154859"/>
              <a:gd name="connsiteX3586" fmla="*/ 4749345 w 13558941"/>
              <a:gd name="connsiteY3586" fmla="*/ 281702 h 1154859"/>
              <a:gd name="connsiteX3587" fmla="*/ 4749345 w 13558941"/>
              <a:gd name="connsiteY3587" fmla="*/ 286715 h 1154859"/>
              <a:gd name="connsiteX3588" fmla="*/ 4406338 w 13558941"/>
              <a:gd name="connsiteY3588" fmla="*/ 286515 h 1154859"/>
              <a:gd name="connsiteX3589" fmla="*/ 4406696 w 13558941"/>
              <a:gd name="connsiteY3589" fmla="*/ 286515 h 1154859"/>
              <a:gd name="connsiteX3590" fmla="*/ 4418882 w 13558941"/>
              <a:gd name="connsiteY3590" fmla="*/ 286515 h 1154859"/>
              <a:gd name="connsiteX3591" fmla="*/ 4419240 w 13558941"/>
              <a:gd name="connsiteY3591" fmla="*/ 286515 h 1154859"/>
              <a:gd name="connsiteX3592" fmla="*/ 4421390 w 13558941"/>
              <a:gd name="connsiteY3592" fmla="*/ 286114 h 1154859"/>
              <a:gd name="connsiteX3593" fmla="*/ 4422465 w 13558941"/>
              <a:gd name="connsiteY3593" fmla="*/ 282906 h 1154859"/>
              <a:gd name="connsiteX3594" fmla="*/ 4420673 w 13558941"/>
              <a:gd name="connsiteY3594" fmla="*/ 281903 h 1154859"/>
              <a:gd name="connsiteX3595" fmla="*/ 4405619 w 13558941"/>
              <a:gd name="connsiteY3595" fmla="*/ 282103 h 1154859"/>
              <a:gd name="connsiteX3596" fmla="*/ 4405262 w 13558941"/>
              <a:gd name="connsiteY3596" fmla="*/ 282103 h 1154859"/>
              <a:gd name="connsiteX3597" fmla="*/ 4403828 w 13558941"/>
              <a:gd name="connsiteY3597" fmla="*/ 282905 h 1154859"/>
              <a:gd name="connsiteX3598" fmla="*/ 4405262 w 13558941"/>
              <a:gd name="connsiteY3598" fmla="*/ 286313 h 1154859"/>
              <a:gd name="connsiteX3599" fmla="*/ 4406336 w 13558941"/>
              <a:gd name="connsiteY3599" fmla="*/ 286513 h 1154859"/>
              <a:gd name="connsiteX3600" fmla="*/ 4406338 w 13558941"/>
              <a:gd name="connsiteY3600" fmla="*/ 286515 h 1154859"/>
              <a:gd name="connsiteX3601" fmla="*/ 4721389 w 13558941"/>
              <a:gd name="connsiteY3601" fmla="*/ 286316 h 1154859"/>
              <a:gd name="connsiteX3602" fmla="*/ 4721389 w 13558941"/>
              <a:gd name="connsiteY3602" fmla="*/ 281704 h 1154859"/>
              <a:gd name="connsiteX3603" fmla="*/ 4706335 w 13558941"/>
              <a:gd name="connsiteY3603" fmla="*/ 283910 h 1154859"/>
              <a:gd name="connsiteX3604" fmla="*/ 4721389 w 13558941"/>
              <a:gd name="connsiteY3604" fmla="*/ 286316 h 1154859"/>
              <a:gd name="connsiteX3605" fmla="*/ 4404187 w 13558941"/>
              <a:gd name="connsiteY3605" fmla="*/ 286115 h 1154859"/>
              <a:gd name="connsiteX3606" fmla="*/ 4403113 w 13558941"/>
              <a:gd name="connsiteY3606" fmla="*/ 283308 h 1154859"/>
              <a:gd name="connsiteX3607" fmla="*/ 4398812 w 13558941"/>
              <a:gd name="connsiteY3607" fmla="*/ 285714 h 1154859"/>
              <a:gd name="connsiteX3608" fmla="*/ 4404188 w 13558941"/>
              <a:gd name="connsiteY3608" fmla="*/ 286115 h 1154859"/>
              <a:gd name="connsiteX3609" fmla="*/ 4404187 w 13558941"/>
              <a:gd name="connsiteY3609" fmla="*/ 286115 h 1154859"/>
              <a:gd name="connsiteX3610" fmla="*/ 4422467 w 13558941"/>
              <a:gd name="connsiteY3610" fmla="*/ 286115 h 1154859"/>
              <a:gd name="connsiteX3611" fmla="*/ 4427485 w 13558941"/>
              <a:gd name="connsiteY3611" fmla="*/ 285514 h 1154859"/>
              <a:gd name="connsiteX3612" fmla="*/ 4423184 w 13558941"/>
              <a:gd name="connsiteY3612" fmla="*/ 283308 h 1154859"/>
              <a:gd name="connsiteX3613" fmla="*/ 4422467 w 13558941"/>
              <a:gd name="connsiteY3613" fmla="*/ 286115 h 1154859"/>
              <a:gd name="connsiteX3614" fmla="*/ 4396661 w 13558941"/>
              <a:gd name="connsiteY3614" fmla="*/ 285313 h 1154859"/>
              <a:gd name="connsiteX3615" fmla="*/ 4390926 w 13558941"/>
              <a:gd name="connsiteY3615" fmla="*/ 282306 h 1154859"/>
              <a:gd name="connsiteX3616" fmla="*/ 4386983 w 13558941"/>
              <a:gd name="connsiteY3616" fmla="*/ 284511 h 1154859"/>
              <a:gd name="connsiteX3617" fmla="*/ 4396661 w 13558941"/>
              <a:gd name="connsiteY3617" fmla="*/ 285313 h 1154859"/>
              <a:gd name="connsiteX3618" fmla="*/ 4397735 w 13558941"/>
              <a:gd name="connsiteY3618" fmla="*/ 285313 h 1154859"/>
              <a:gd name="connsiteX3619" fmla="*/ 4403112 w 13558941"/>
              <a:gd name="connsiteY3619" fmla="*/ 282707 h 1154859"/>
              <a:gd name="connsiteX3620" fmla="*/ 4402754 w 13558941"/>
              <a:gd name="connsiteY3620" fmla="*/ 282106 h 1154859"/>
              <a:gd name="connsiteX3621" fmla="*/ 4391643 w 13558941"/>
              <a:gd name="connsiteY3621" fmla="*/ 282106 h 1154859"/>
              <a:gd name="connsiteX3622" fmla="*/ 4397736 w 13558941"/>
              <a:gd name="connsiteY3622" fmla="*/ 285314 h 1154859"/>
              <a:gd name="connsiteX3623" fmla="*/ 4397735 w 13558941"/>
              <a:gd name="connsiteY3623" fmla="*/ 285313 h 1154859"/>
              <a:gd name="connsiteX3624" fmla="*/ 4429276 w 13558941"/>
              <a:gd name="connsiteY3624" fmla="*/ 285313 h 1154859"/>
              <a:gd name="connsiteX3625" fmla="*/ 4436445 w 13558941"/>
              <a:gd name="connsiteY3625" fmla="*/ 284511 h 1154859"/>
              <a:gd name="connsiteX3626" fmla="*/ 4433219 w 13558941"/>
              <a:gd name="connsiteY3626" fmla="*/ 283308 h 1154859"/>
              <a:gd name="connsiteX3627" fmla="*/ 4429276 w 13558941"/>
              <a:gd name="connsiteY3627" fmla="*/ 285314 h 1154859"/>
              <a:gd name="connsiteX3628" fmla="*/ 4429276 w 13558941"/>
              <a:gd name="connsiteY3628" fmla="*/ 285313 h 1154859"/>
              <a:gd name="connsiteX3629" fmla="*/ 4428201 w 13558941"/>
              <a:gd name="connsiteY3629" fmla="*/ 285114 h 1154859"/>
              <a:gd name="connsiteX3630" fmla="*/ 4432144 w 13558941"/>
              <a:gd name="connsiteY3630" fmla="*/ 282908 h 1154859"/>
              <a:gd name="connsiteX3631" fmla="*/ 4428918 w 13558941"/>
              <a:gd name="connsiteY3631" fmla="*/ 281906 h 1154859"/>
              <a:gd name="connsiteX3632" fmla="*/ 4423542 w 13558941"/>
              <a:gd name="connsiteY3632" fmla="*/ 281906 h 1154859"/>
              <a:gd name="connsiteX3633" fmla="*/ 4423542 w 13558941"/>
              <a:gd name="connsiteY3633" fmla="*/ 282707 h 1154859"/>
              <a:gd name="connsiteX3634" fmla="*/ 4428201 w 13558941"/>
              <a:gd name="connsiteY3634" fmla="*/ 285114 h 1154859"/>
              <a:gd name="connsiteX3635" fmla="*/ 4385191 w 13558941"/>
              <a:gd name="connsiteY3635" fmla="*/ 284312 h 1154859"/>
              <a:gd name="connsiteX3636" fmla="*/ 4381607 w 13558941"/>
              <a:gd name="connsiteY3636" fmla="*/ 282307 h 1154859"/>
              <a:gd name="connsiteX3637" fmla="*/ 4379815 w 13558941"/>
              <a:gd name="connsiteY3637" fmla="*/ 283710 h 1154859"/>
              <a:gd name="connsiteX3638" fmla="*/ 4385191 w 13558941"/>
              <a:gd name="connsiteY3638" fmla="*/ 284312 h 1154859"/>
              <a:gd name="connsiteX3639" fmla="*/ 4437162 w 13558941"/>
              <a:gd name="connsiteY3639" fmla="*/ 284312 h 1154859"/>
              <a:gd name="connsiteX3640" fmla="*/ 4438954 w 13558941"/>
              <a:gd name="connsiteY3640" fmla="*/ 284112 h 1154859"/>
              <a:gd name="connsiteX3641" fmla="*/ 4435370 w 13558941"/>
              <a:gd name="connsiteY3641" fmla="*/ 282107 h 1154859"/>
              <a:gd name="connsiteX3642" fmla="*/ 4433578 w 13558941"/>
              <a:gd name="connsiteY3642" fmla="*/ 283110 h 1154859"/>
              <a:gd name="connsiteX3643" fmla="*/ 4437162 w 13558941"/>
              <a:gd name="connsiteY3643" fmla="*/ 284313 h 1154859"/>
              <a:gd name="connsiteX3644" fmla="*/ 4437162 w 13558941"/>
              <a:gd name="connsiteY3644" fmla="*/ 284312 h 1154859"/>
              <a:gd name="connsiteX3645" fmla="*/ 4386266 w 13558941"/>
              <a:gd name="connsiteY3645" fmla="*/ 284112 h 1154859"/>
              <a:gd name="connsiteX3646" fmla="*/ 4389851 w 13558941"/>
              <a:gd name="connsiteY3646" fmla="*/ 282107 h 1154859"/>
              <a:gd name="connsiteX3647" fmla="*/ 4382682 w 13558941"/>
              <a:gd name="connsiteY3647" fmla="*/ 282107 h 1154859"/>
              <a:gd name="connsiteX3648" fmla="*/ 4386266 w 13558941"/>
              <a:gd name="connsiteY3648" fmla="*/ 284112 h 1154859"/>
              <a:gd name="connsiteX3649" fmla="*/ 4439671 w 13558941"/>
              <a:gd name="connsiteY3649" fmla="*/ 283913 h 1154859"/>
              <a:gd name="connsiteX3650" fmla="*/ 4443614 w 13558941"/>
              <a:gd name="connsiteY3650" fmla="*/ 281908 h 1154859"/>
              <a:gd name="connsiteX3651" fmla="*/ 4436445 w 13558941"/>
              <a:gd name="connsiteY3651" fmla="*/ 281908 h 1154859"/>
              <a:gd name="connsiteX3652" fmla="*/ 4439671 w 13558941"/>
              <a:gd name="connsiteY3652" fmla="*/ 283913 h 1154859"/>
              <a:gd name="connsiteX3653" fmla="*/ 4441105 w 13558941"/>
              <a:gd name="connsiteY3653" fmla="*/ 283913 h 1154859"/>
              <a:gd name="connsiteX3654" fmla="*/ 4446481 w 13558941"/>
              <a:gd name="connsiteY3654" fmla="*/ 283312 h 1154859"/>
              <a:gd name="connsiteX3655" fmla="*/ 4444330 w 13558941"/>
              <a:gd name="connsiteY3655" fmla="*/ 282109 h 1154859"/>
              <a:gd name="connsiteX3656" fmla="*/ 4441105 w 13558941"/>
              <a:gd name="connsiteY3656" fmla="*/ 283913 h 1154859"/>
              <a:gd name="connsiteX3657" fmla="*/ 4378023 w 13558941"/>
              <a:gd name="connsiteY3657" fmla="*/ 283511 h 1154859"/>
              <a:gd name="connsiteX3658" fmla="*/ 4375514 w 13558941"/>
              <a:gd name="connsiteY3658" fmla="*/ 282108 h 1154859"/>
              <a:gd name="connsiteX3659" fmla="*/ 4369062 w 13558941"/>
              <a:gd name="connsiteY3659" fmla="*/ 282108 h 1154859"/>
              <a:gd name="connsiteX3660" fmla="*/ 4369779 w 13558941"/>
              <a:gd name="connsiteY3660" fmla="*/ 282307 h 1154859"/>
              <a:gd name="connsiteX3661" fmla="*/ 4375514 w 13558941"/>
              <a:gd name="connsiteY3661" fmla="*/ 283310 h 1154859"/>
              <a:gd name="connsiteX3662" fmla="*/ 4378023 w 13558941"/>
              <a:gd name="connsiteY3662" fmla="*/ 283510 h 1154859"/>
              <a:gd name="connsiteX3663" fmla="*/ 4378023 w 13558941"/>
              <a:gd name="connsiteY3663" fmla="*/ 283511 h 1154859"/>
              <a:gd name="connsiteX3664" fmla="*/ 4768342 w 13558941"/>
              <a:gd name="connsiteY3664" fmla="*/ 283511 h 1154859"/>
              <a:gd name="connsiteX3665" fmla="*/ 4768700 w 13558941"/>
              <a:gd name="connsiteY3665" fmla="*/ 274489 h 1154859"/>
              <a:gd name="connsiteX3666" fmla="*/ 4749345 w 13558941"/>
              <a:gd name="connsiteY3666" fmla="*/ 277497 h 1154859"/>
              <a:gd name="connsiteX3667" fmla="*/ 4749345 w 13558941"/>
              <a:gd name="connsiteY3667" fmla="*/ 280704 h 1154859"/>
              <a:gd name="connsiteX3668" fmla="*/ 4768341 w 13558941"/>
              <a:gd name="connsiteY3668" fmla="*/ 283511 h 1154859"/>
              <a:gd name="connsiteX3669" fmla="*/ 4768342 w 13558941"/>
              <a:gd name="connsiteY3669" fmla="*/ 283511 h 1154859"/>
              <a:gd name="connsiteX3670" fmla="*/ 4378740 w 13558941"/>
              <a:gd name="connsiteY3670" fmla="*/ 283311 h 1154859"/>
              <a:gd name="connsiteX3671" fmla="*/ 4380890 w 13558941"/>
              <a:gd name="connsiteY3671" fmla="*/ 282108 h 1154859"/>
              <a:gd name="connsiteX3672" fmla="*/ 4376947 w 13558941"/>
              <a:gd name="connsiteY3672" fmla="*/ 282108 h 1154859"/>
              <a:gd name="connsiteX3673" fmla="*/ 4378740 w 13558941"/>
              <a:gd name="connsiteY3673" fmla="*/ 283311 h 1154859"/>
              <a:gd name="connsiteX3674" fmla="*/ 4702751 w 13558941"/>
              <a:gd name="connsiteY3674" fmla="*/ 283311 h 1154859"/>
              <a:gd name="connsiteX3675" fmla="*/ 4721389 w 13558941"/>
              <a:gd name="connsiteY3675" fmla="*/ 280504 h 1154859"/>
              <a:gd name="connsiteX3676" fmla="*/ 4721389 w 13558941"/>
              <a:gd name="connsiteY3676" fmla="*/ 277496 h 1154859"/>
              <a:gd name="connsiteX3677" fmla="*/ 4702751 w 13558941"/>
              <a:gd name="connsiteY3677" fmla="*/ 274489 h 1154859"/>
              <a:gd name="connsiteX3678" fmla="*/ 4702393 w 13558941"/>
              <a:gd name="connsiteY3678" fmla="*/ 274489 h 1154859"/>
              <a:gd name="connsiteX3679" fmla="*/ 4702393 w 13558941"/>
              <a:gd name="connsiteY3679" fmla="*/ 274289 h 1154859"/>
              <a:gd name="connsiteX3680" fmla="*/ 4702035 w 13558941"/>
              <a:gd name="connsiteY3680" fmla="*/ 274289 h 1154859"/>
              <a:gd name="connsiteX3681" fmla="*/ 4702752 w 13558941"/>
              <a:gd name="connsiteY3681" fmla="*/ 283312 h 1154859"/>
              <a:gd name="connsiteX3682" fmla="*/ 4702751 w 13558941"/>
              <a:gd name="connsiteY3682" fmla="*/ 283311 h 1154859"/>
              <a:gd name="connsiteX3683" fmla="*/ 5183392 w 13558941"/>
              <a:gd name="connsiteY3683" fmla="*/ 283311 h 1154859"/>
              <a:gd name="connsiteX3684" fmla="*/ 5183392 w 13558941"/>
              <a:gd name="connsiteY3684" fmla="*/ 277897 h 1154859"/>
              <a:gd name="connsiteX3685" fmla="*/ 5166187 w 13558941"/>
              <a:gd name="connsiteY3685" fmla="*/ 280504 h 1154859"/>
              <a:gd name="connsiteX3686" fmla="*/ 5183392 w 13558941"/>
              <a:gd name="connsiteY3686" fmla="*/ 283311 h 1154859"/>
              <a:gd name="connsiteX3687" fmla="*/ 4447198 w 13558941"/>
              <a:gd name="connsiteY3687" fmla="*/ 283111 h 1154859"/>
              <a:gd name="connsiteX3688" fmla="*/ 4449348 w 13558941"/>
              <a:gd name="connsiteY3688" fmla="*/ 281908 h 1154859"/>
              <a:gd name="connsiteX3689" fmla="*/ 4445406 w 13558941"/>
              <a:gd name="connsiteY3689" fmla="*/ 281908 h 1154859"/>
              <a:gd name="connsiteX3690" fmla="*/ 4447198 w 13558941"/>
              <a:gd name="connsiteY3690" fmla="*/ 283111 h 1154859"/>
              <a:gd name="connsiteX3691" fmla="*/ 4448631 w 13558941"/>
              <a:gd name="connsiteY3691" fmla="*/ 283111 h 1154859"/>
              <a:gd name="connsiteX3692" fmla="*/ 4451857 w 13558941"/>
              <a:gd name="connsiteY3692" fmla="*/ 282710 h 1154859"/>
              <a:gd name="connsiteX3693" fmla="*/ 4457950 w 13558941"/>
              <a:gd name="connsiteY3693" fmla="*/ 281908 h 1154859"/>
              <a:gd name="connsiteX3694" fmla="*/ 4450424 w 13558941"/>
              <a:gd name="connsiteY3694" fmla="*/ 281908 h 1154859"/>
              <a:gd name="connsiteX3695" fmla="*/ 4448631 w 13558941"/>
              <a:gd name="connsiteY3695" fmla="*/ 283111 h 1154859"/>
              <a:gd name="connsiteX3696" fmla="*/ 5139306 w 13558941"/>
              <a:gd name="connsiteY3696" fmla="*/ 282912 h 1154859"/>
              <a:gd name="connsiteX3697" fmla="*/ 5154718 w 13558941"/>
              <a:gd name="connsiteY3697" fmla="*/ 280506 h 1154859"/>
              <a:gd name="connsiteX3698" fmla="*/ 5138947 w 13558941"/>
              <a:gd name="connsiteY3698" fmla="*/ 278100 h 1154859"/>
              <a:gd name="connsiteX3699" fmla="*/ 5139306 w 13558941"/>
              <a:gd name="connsiteY3699" fmla="*/ 282912 h 1154859"/>
              <a:gd name="connsiteX3700" fmla="*/ 4432503 w 13558941"/>
              <a:gd name="connsiteY3700" fmla="*/ 282711 h 1154859"/>
              <a:gd name="connsiteX3701" fmla="*/ 4434295 w 13558941"/>
              <a:gd name="connsiteY3701" fmla="*/ 281909 h 1154859"/>
              <a:gd name="connsiteX3702" fmla="*/ 4429994 w 13558941"/>
              <a:gd name="connsiteY3702" fmla="*/ 281909 h 1154859"/>
              <a:gd name="connsiteX3703" fmla="*/ 4432503 w 13558941"/>
              <a:gd name="connsiteY3703" fmla="*/ 282711 h 1154859"/>
              <a:gd name="connsiteX3704" fmla="*/ 4422467 w 13558941"/>
              <a:gd name="connsiteY3704" fmla="*/ 282310 h 1154859"/>
              <a:gd name="connsiteX3705" fmla="*/ 4422825 w 13558941"/>
              <a:gd name="connsiteY3705" fmla="*/ 281908 h 1154859"/>
              <a:gd name="connsiteX3706" fmla="*/ 4422108 w 13558941"/>
              <a:gd name="connsiteY3706" fmla="*/ 281908 h 1154859"/>
              <a:gd name="connsiteX3707" fmla="*/ 4422466 w 13558941"/>
              <a:gd name="connsiteY3707" fmla="*/ 282310 h 1154859"/>
              <a:gd name="connsiteX3708" fmla="*/ 4422467 w 13558941"/>
              <a:gd name="connsiteY3708" fmla="*/ 282310 h 1154859"/>
              <a:gd name="connsiteX3709" fmla="*/ 4367270 w 13558941"/>
              <a:gd name="connsiteY3709" fmla="*/ 281508 h 1154859"/>
              <a:gd name="connsiteX3710" fmla="*/ 4402754 w 13558941"/>
              <a:gd name="connsiteY3710" fmla="*/ 281308 h 1154859"/>
              <a:gd name="connsiteX3711" fmla="*/ 4400245 w 13558941"/>
              <a:gd name="connsiteY3711" fmla="*/ 274291 h 1154859"/>
              <a:gd name="connsiteX3712" fmla="*/ 4399887 w 13558941"/>
              <a:gd name="connsiteY3712" fmla="*/ 274291 h 1154859"/>
              <a:gd name="connsiteX3713" fmla="*/ 4399887 w 13558941"/>
              <a:gd name="connsiteY3713" fmla="*/ 274091 h 1154859"/>
              <a:gd name="connsiteX3714" fmla="*/ 4399529 w 13558941"/>
              <a:gd name="connsiteY3714" fmla="*/ 274091 h 1154859"/>
              <a:gd name="connsiteX3715" fmla="*/ 4399529 w 13558941"/>
              <a:gd name="connsiteY3715" fmla="*/ 273892 h 1154859"/>
              <a:gd name="connsiteX3716" fmla="*/ 4398096 w 13558941"/>
              <a:gd name="connsiteY3716" fmla="*/ 273892 h 1154859"/>
              <a:gd name="connsiteX3717" fmla="*/ 4326412 w 13558941"/>
              <a:gd name="connsiteY3717" fmla="*/ 266473 h 1154859"/>
              <a:gd name="connsiteX3718" fmla="*/ 4324261 w 13558941"/>
              <a:gd name="connsiteY3718" fmla="*/ 266072 h 1154859"/>
              <a:gd name="connsiteX3719" fmla="*/ 4367272 w 13558941"/>
              <a:gd name="connsiteY3719" fmla="*/ 281510 h 1154859"/>
              <a:gd name="connsiteX3720" fmla="*/ 4367270 w 13558941"/>
              <a:gd name="connsiteY3720" fmla="*/ 281508 h 1154859"/>
              <a:gd name="connsiteX3721" fmla="*/ 4423900 w 13558941"/>
              <a:gd name="connsiteY3721" fmla="*/ 281508 h 1154859"/>
              <a:gd name="connsiteX3722" fmla="*/ 4427485 w 13558941"/>
              <a:gd name="connsiteY3722" fmla="*/ 281508 h 1154859"/>
              <a:gd name="connsiteX3723" fmla="*/ 4424259 w 13558941"/>
              <a:gd name="connsiteY3723" fmla="*/ 280305 h 1154859"/>
              <a:gd name="connsiteX3724" fmla="*/ 4423901 w 13558941"/>
              <a:gd name="connsiteY3724" fmla="*/ 281508 h 1154859"/>
              <a:gd name="connsiteX3725" fmla="*/ 4423900 w 13558941"/>
              <a:gd name="connsiteY3725" fmla="*/ 281508 h 1154859"/>
              <a:gd name="connsiteX3726" fmla="*/ 4723181 w 13558941"/>
              <a:gd name="connsiteY3726" fmla="*/ 280305 h 1154859"/>
              <a:gd name="connsiteX3727" fmla="*/ 4731783 w 13558941"/>
              <a:gd name="connsiteY3727" fmla="*/ 278901 h 1154859"/>
              <a:gd name="connsiteX3728" fmla="*/ 4723181 w 13558941"/>
              <a:gd name="connsiteY3728" fmla="*/ 277698 h 1154859"/>
              <a:gd name="connsiteX3729" fmla="*/ 4723181 w 13558941"/>
              <a:gd name="connsiteY3729" fmla="*/ 280305 h 1154859"/>
              <a:gd name="connsiteX3730" fmla="*/ 4747195 w 13558941"/>
              <a:gd name="connsiteY3730" fmla="*/ 280305 h 1154859"/>
              <a:gd name="connsiteX3731" fmla="*/ 4747195 w 13558941"/>
              <a:gd name="connsiteY3731" fmla="*/ 277698 h 1154859"/>
              <a:gd name="connsiteX3732" fmla="*/ 4738593 w 13558941"/>
              <a:gd name="connsiteY3732" fmla="*/ 278901 h 1154859"/>
              <a:gd name="connsiteX3733" fmla="*/ 4747195 w 13558941"/>
              <a:gd name="connsiteY3733" fmla="*/ 280305 h 1154859"/>
              <a:gd name="connsiteX3734" fmla="*/ 5160453 w 13558941"/>
              <a:gd name="connsiteY3734" fmla="*/ 279704 h 1154859"/>
              <a:gd name="connsiteX3735" fmla="*/ 5183392 w 13558941"/>
              <a:gd name="connsiteY3735" fmla="*/ 276095 h 1154859"/>
              <a:gd name="connsiteX3736" fmla="*/ 5183392 w 13558941"/>
              <a:gd name="connsiteY3736" fmla="*/ 265067 h 1154859"/>
              <a:gd name="connsiteX3737" fmla="*/ 5162603 w 13558941"/>
              <a:gd name="connsiteY3737" fmla="*/ 261860 h 1154859"/>
              <a:gd name="connsiteX3738" fmla="*/ 5138589 w 13558941"/>
              <a:gd name="connsiteY3738" fmla="*/ 265468 h 1154859"/>
              <a:gd name="connsiteX3739" fmla="*/ 5138947 w 13558941"/>
              <a:gd name="connsiteY3739" fmla="*/ 276295 h 1154859"/>
              <a:gd name="connsiteX3740" fmla="*/ 5160452 w 13558941"/>
              <a:gd name="connsiteY3740" fmla="*/ 279704 h 1154859"/>
              <a:gd name="connsiteX3741" fmla="*/ 5160453 w 13558941"/>
              <a:gd name="connsiteY3741" fmla="*/ 279704 h 1154859"/>
              <a:gd name="connsiteX3742" fmla="*/ 4402754 w 13558941"/>
              <a:gd name="connsiteY3742" fmla="*/ 278902 h 1154859"/>
              <a:gd name="connsiteX3743" fmla="*/ 4403471 w 13558941"/>
              <a:gd name="connsiteY3743" fmla="*/ 278902 h 1154859"/>
              <a:gd name="connsiteX3744" fmla="*/ 4419241 w 13558941"/>
              <a:gd name="connsiteY3744" fmla="*/ 278902 h 1154859"/>
              <a:gd name="connsiteX3745" fmla="*/ 4401678 w 13558941"/>
              <a:gd name="connsiteY3745" fmla="*/ 276295 h 1154859"/>
              <a:gd name="connsiteX3746" fmla="*/ 4402753 w 13558941"/>
              <a:gd name="connsiteY3746" fmla="*/ 278902 h 1154859"/>
              <a:gd name="connsiteX3747" fmla="*/ 4402754 w 13558941"/>
              <a:gd name="connsiteY3747" fmla="*/ 278902 h 1154859"/>
              <a:gd name="connsiteX3748" fmla="*/ 4423184 w 13558941"/>
              <a:gd name="connsiteY3748" fmla="*/ 278902 h 1154859"/>
              <a:gd name="connsiteX3749" fmla="*/ 4423542 w 13558941"/>
              <a:gd name="connsiteY3749" fmla="*/ 278902 h 1154859"/>
              <a:gd name="connsiteX3750" fmla="*/ 4424259 w 13558941"/>
              <a:gd name="connsiteY3750" fmla="*/ 276295 h 1154859"/>
              <a:gd name="connsiteX3751" fmla="*/ 4412789 w 13558941"/>
              <a:gd name="connsiteY3751" fmla="*/ 276295 h 1154859"/>
              <a:gd name="connsiteX3752" fmla="*/ 4418882 w 13558941"/>
              <a:gd name="connsiteY3752" fmla="*/ 278300 h 1154859"/>
              <a:gd name="connsiteX3753" fmla="*/ 4423183 w 13558941"/>
              <a:gd name="connsiteY3753" fmla="*/ 278901 h 1154859"/>
              <a:gd name="connsiteX3754" fmla="*/ 4423184 w 13558941"/>
              <a:gd name="connsiteY3754" fmla="*/ 278902 h 1154859"/>
              <a:gd name="connsiteX3755" fmla="*/ 4735367 w 13558941"/>
              <a:gd name="connsiteY3755" fmla="*/ 278501 h 1154859"/>
              <a:gd name="connsiteX3756" fmla="*/ 4747553 w 13558941"/>
              <a:gd name="connsiteY3756" fmla="*/ 276696 h 1154859"/>
              <a:gd name="connsiteX3757" fmla="*/ 4747553 w 13558941"/>
              <a:gd name="connsiteY3757" fmla="*/ 271283 h 1154859"/>
              <a:gd name="connsiteX3758" fmla="*/ 4736801 w 13558941"/>
              <a:gd name="connsiteY3758" fmla="*/ 269478 h 1154859"/>
              <a:gd name="connsiteX3759" fmla="*/ 4723181 w 13558941"/>
              <a:gd name="connsiteY3759" fmla="*/ 271684 h 1154859"/>
              <a:gd name="connsiteX3760" fmla="*/ 4723181 w 13558941"/>
              <a:gd name="connsiteY3760" fmla="*/ 276696 h 1154859"/>
              <a:gd name="connsiteX3761" fmla="*/ 4735367 w 13558941"/>
              <a:gd name="connsiteY3761" fmla="*/ 278501 h 1154859"/>
              <a:gd name="connsiteX3762" fmla="*/ 4416015 w 13558941"/>
              <a:gd name="connsiteY3762" fmla="*/ 277893 h 1154859"/>
              <a:gd name="connsiteX3763" fmla="*/ 4411356 w 13558941"/>
              <a:gd name="connsiteY3763" fmla="*/ 276289 h 1154859"/>
              <a:gd name="connsiteX3764" fmla="*/ 4406338 w 13558941"/>
              <a:gd name="connsiteY3764" fmla="*/ 276289 h 1154859"/>
              <a:gd name="connsiteX3765" fmla="*/ 4416015 w 13558941"/>
              <a:gd name="connsiteY3765" fmla="*/ 277893 h 1154859"/>
              <a:gd name="connsiteX3766" fmla="*/ 4721389 w 13558941"/>
              <a:gd name="connsiteY3766" fmla="*/ 276489 h 1154859"/>
              <a:gd name="connsiteX3767" fmla="*/ 4721031 w 13558941"/>
              <a:gd name="connsiteY3767" fmla="*/ 271878 h 1154859"/>
              <a:gd name="connsiteX3768" fmla="*/ 4706694 w 13558941"/>
              <a:gd name="connsiteY3768" fmla="*/ 274083 h 1154859"/>
              <a:gd name="connsiteX3769" fmla="*/ 4721389 w 13558941"/>
              <a:gd name="connsiteY3769" fmla="*/ 276489 h 1154859"/>
              <a:gd name="connsiteX3770" fmla="*/ 4749345 w 13558941"/>
              <a:gd name="connsiteY3770" fmla="*/ 276288 h 1154859"/>
              <a:gd name="connsiteX3771" fmla="*/ 4765474 w 13558941"/>
              <a:gd name="connsiteY3771" fmla="*/ 273883 h 1154859"/>
              <a:gd name="connsiteX3772" fmla="*/ 4749345 w 13558941"/>
              <a:gd name="connsiteY3772" fmla="*/ 271477 h 1154859"/>
              <a:gd name="connsiteX3773" fmla="*/ 4749345 w 13558941"/>
              <a:gd name="connsiteY3773" fmla="*/ 276288 h 1154859"/>
              <a:gd name="connsiteX3774" fmla="*/ 4401678 w 13558941"/>
              <a:gd name="connsiteY3774" fmla="*/ 276089 h 1154859"/>
              <a:gd name="connsiteX3775" fmla="*/ 4402037 w 13558941"/>
              <a:gd name="connsiteY3775" fmla="*/ 276089 h 1154859"/>
              <a:gd name="connsiteX3776" fmla="*/ 4402037 w 13558941"/>
              <a:gd name="connsiteY3776" fmla="*/ 275688 h 1154859"/>
              <a:gd name="connsiteX3777" fmla="*/ 4409563 w 13558941"/>
              <a:gd name="connsiteY3777" fmla="*/ 275688 h 1154859"/>
              <a:gd name="connsiteX3778" fmla="*/ 4404904 w 13558941"/>
              <a:gd name="connsiteY3778" fmla="*/ 274284 h 1154859"/>
              <a:gd name="connsiteX3779" fmla="*/ 4401320 w 13558941"/>
              <a:gd name="connsiteY3779" fmla="*/ 274284 h 1154859"/>
              <a:gd name="connsiteX3780" fmla="*/ 4401677 w 13558941"/>
              <a:gd name="connsiteY3780" fmla="*/ 276088 h 1154859"/>
              <a:gd name="connsiteX3781" fmla="*/ 4401678 w 13558941"/>
              <a:gd name="connsiteY3781" fmla="*/ 276089 h 1154859"/>
              <a:gd name="connsiteX3782" fmla="*/ 5135722 w 13558941"/>
              <a:gd name="connsiteY3782" fmla="*/ 275889 h 1154859"/>
              <a:gd name="connsiteX3783" fmla="*/ 5135364 w 13558941"/>
              <a:gd name="connsiteY3783" fmla="*/ 266065 h 1154859"/>
              <a:gd name="connsiteX3784" fmla="*/ 5104181 w 13558941"/>
              <a:gd name="connsiteY3784" fmla="*/ 271078 h 1154859"/>
              <a:gd name="connsiteX3785" fmla="*/ 5135722 w 13558941"/>
              <a:gd name="connsiteY3785" fmla="*/ 275889 h 1154859"/>
              <a:gd name="connsiteX3786" fmla="*/ 4410997 w 13558941"/>
              <a:gd name="connsiteY3786" fmla="*/ 275690 h 1154859"/>
              <a:gd name="connsiteX3787" fmla="*/ 4424617 w 13558941"/>
              <a:gd name="connsiteY3787" fmla="*/ 275690 h 1154859"/>
              <a:gd name="connsiteX3788" fmla="*/ 4424975 w 13558941"/>
              <a:gd name="connsiteY3788" fmla="*/ 274286 h 1154859"/>
              <a:gd name="connsiteX3789" fmla="*/ 4424259 w 13558941"/>
              <a:gd name="connsiteY3789" fmla="*/ 274286 h 1154859"/>
              <a:gd name="connsiteX3790" fmla="*/ 4423901 w 13558941"/>
              <a:gd name="connsiteY3790" fmla="*/ 274286 h 1154859"/>
              <a:gd name="connsiteX3791" fmla="*/ 4406696 w 13558941"/>
              <a:gd name="connsiteY3791" fmla="*/ 274286 h 1154859"/>
              <a:gd name="connsiteX3792" fmla="*/ 4410997 w 13558941"/>
              <a:gd name="connsiteY3792" fmla="*/ 275690 h 1154859"/>
              <a:gd name="connsiteX3793" fmla="*/ 5186259 w 13558941"/>
              <a:gd name="connsiteY3793" fmla="*/ 275690 h 1154859"/>
              <a:gd name="connsiteX3794" fmla="*/ 5219592 w 13558941"/>
              <a:gd name="connsiteY3794" fmla="*/ 270677 h 1154859"/>
              <a:gd name="connsiteX3795" fmla="*/ 5186259 w 13558941"/>
              <a:gd name="connsiteY3795" fmla="*/ 265464 h 1154859"/>
              <a:gd name="connsiteX3796" fmla="*/ 5186259 w 13558941"/>
              <a:gd name="connsiteY3796" fmla="*/ 275690 h 1154859"/>
              <a:gd name="connsiteX3797" fmla="*/ 4702034 w 13558941"/>
              <a:gd name="connsiteY3797" fmla="*/ 273884 h 1154859"/>
              <a:gd name="connsiteX3798" fmla="*/ 4702392 w 13558941"/>
              <a:gd name="connsiteY3798" fmla="*/ 273884 h 1154859"/>
              <a:gd name="connsiteX3799" fmla="*/ 4702392 w 13558941"/>
              <a:gd name="connsiteY3799" fmla="*/ 273683 h 1154859"/>
              <a:gd name="connsiteX3800" fmla="*/ 4702749 w 13558941"/>
              <a:gd name="connsiteY3800" fmla="*/ 273683 h 1154859"/>
              <a:gd name="connsiteX3801" fmla="*/ 4721029 w 13558941"/>
              <a:gd name="connsiteY3801" fmla="*/ 270876 h 1154859"/>
              <a:gd name="connsiteX3802" fmla="*/ 4721029 w 13558941"/>
              <a:gd name="connsiteY3802" fmla="*/ 267267 h 1154859"/>
              <a:gd name="connsiteX3803" fmla="*/ 4701675 w 13558941"/>
              <a:gd name="connsiteY3803" fmla="*/ 264260 h 1154859"/>
              <a:gd name="connsiteX3804" fmla="*/ 4701317 w 13558941"/>
              <a:gd name="connsiteY3804" fmla="*/ 264260 h 1154859"/>
              <a:gd name="connsiteX3805" fmla="*/ 4702034 w 13558941"/>
              <a:gd name="connsiteY3805" fmla="*/ 273884 h 1154859"/>
              <a:gd name="connsiteX3806" fmla="*/ 4398094 w 13558941"/>
              <a:gd name="connsiteY3806" fmla="*/ 273483 h 1154859"/>
              <a:gd name="connsiteX3807" fmla="*/ 4399886 w 13558941"/>
              <a:gd name="connsiteY3807" fmla="*/ 273483 h 1154859"/>
              <a:gd name="connsiteX3808" fmla="*/ 4399529 w 13558941"/>
              <a:gd name="connsiteY3808" fmla="*/ 272480 h 1154859"/>
              <a:gd name="connsiteX3809" fmla="*/ 4385550 w 13558941"/>
              <a:gd name="connsiteY3809" fmla="*/ 268470 h 1154859"/>
              <a:gd name="connsiteX3810" fmla="*/ 4379457 w 13558941"/>
              <a:gd name="connsiteY3810" fmla="*/ 271678 h 1154859"/>
              <a:gd name="connsiteX3811" fmla="*/ 4398095 w 13558941"/>
              <a:gd name="connsiteY3811" fmla="*/ 273483 h 1154859"/>
              <a:gd name="connsiteX3812" fmla="*/ 4398094 w 13558941"/>
              <a:gd name="connsiteY3812" fmla="*/ 273483 h 1154859"/>
              <a:gd name="connsiteX3813" fmla="*/ 4400962 w 13558941"/>
              <a:gd name="connsiteY3813" fmla="*/ 273483 h 1154859"/>
              <a:gd name="connsiteX3814" fmla="*/ 4401678 w 13558941"/>
              <a:gd name="connsiteY3814" fmla="*/ 273483 h 1154859"/>
              <a:gd name="connsiteX3815" fmla="*/ 4400962 w 13558941"/>
              <a:gd name="connsiteY3815" fmla="*/ 273081 h 1154859"/>
              <a:gd name="connsiteX3816" fmla="*/ 4400962 w 13558941"/>
              <a:gd name="connsiteY3816" fmla="*/ 273483 h 1154859"/>
              <a:gd name="connsiteX3817" fmla="*/ 4403829 w 13558941"/>
              <a:gd name="connsiteY3817" fmla="*/ 273483 h 1154859"/>
              <a:gd name="connsiteX3818" fmla="*/ 4407055 w 13558941"/>
              <a:gd name="connsiteY3818" fmla="*/ 273483 h 1154859"/>
              <a:gd name="connsiteX3819" fmla="*/ 4406697 w 13558941"/>
              <a:gd name="connsiteY3819" fmla="*/ 272681 h 1154859"/>
              <a:gd name="connsiteX3820" fmla="*/ 4403830 w 13558941"/>
              <a:gd name="connsiteY3820" fmla="*/ 273483 h 1154859"/>
              <a:gd name="connsiteX3821" fmla="*/ 4403829 w 13558941"/>
              <a:gd name="connsiteY3821" fmla="*/ 273483 h 1154859"/>
              <a:gd name="connsiteX3822" fmla="*/ 4407772 w 13558941"/>
              <a:gd name="connsiteY3822" fmla="*/ 273483 h 1154859"/>
              <a:gd name="connsiteX3823" fmla="*/ 4417807 w 13558941"/>
              <a:gd name="connsiteY3823" fmla="*/ 273483 h 1154859"/>
              <a:gd name="connsiteX3824" fmla="*/ 4417807 w 13558941"/>
              <a:gd name="connsiteY3824" fmla="*/ 272681 h 1154859"/>
              <a:gd name="connsiteX3825" fmla="*/ 4412431 w 13558941"/>
              <a:gd name="connsiteY3825" fmla="*/ 271077 h 1154859"/>
              <a:gd name="connsiteX3826" fmla="*/ 4407772 w 13558941"/>
              <a:gd name="connsiteY3826" fmla="*/ 272280 h 1154859"/>
              <a:gd name="connsiteX3827" fmla="*/ 4407772 w 13558941"/>
              <a:gd name="connsiteY3827" fmla="*/ 273483 h 1154859"/>
              <a:gd name="connsiteX3828" fmla="*/ 4418524 w 13558941"/>
              <a:gd name="connsiteY3828" fmla="*/ 273483 h 1154859"/>
              <a:gd name="connsiteX3829" fmla="*/ 4421033 w 13558941"/>
              <a:gd name="connsiteY3829" fmla="*/ 273483 h 1154859"/>
              <a:gd name="connsiteX3830" fmla="*/ 4418524 w 13558941"/>
              <a:gd name="connsiteY3830" fmla="*/ 272882 h 1154859"/>
              <a:gd name="connsiteX3831" fmla="*/ 4418524 w 13558941"/>
              <a:gd name="connsiteY3831" fmla="*/ 273483 h 1154859"/>
              <a:gd name="connsiteX3832" fmla="*/ 4423184 w 13558941"/>
              <a:gd name="connsiteY3832" fmla="*/ 273483 h 1154859"/>
              <a:gd name="connsiteX3833" fmla="*/ 4424976 w 13558941"/>
              <a:gd name="connsiteY3833" fmla="*/ 273483 h 1154859"/>
              <a:gd name="connsiteX3834" fmla="*/ 4425334 w 13558941"/>
              <a:gd name="connsiteY3834" fmla="*/ 267267 h 1154859"/>
              <a:gd name="connsiteX3835" fmla="*/ 4418882 w 13558941"/>
              <a:gd name="connsiteY3835" fmla="*/ 269272 h 1154859"/>
              <a:gd name="connsiteX3836" fmla="*/ 4418524 w 13558941"/>
              <a:gd name="connsiteY3836" fmla="*/ 272280 h 1154859"/>
              <a:gd name="connsiteX3837" fmla="*/ 4423184 w 13558941"/>
              <a:gd name="connsiteY3837" fmla="*/ 273483 h 1154859"/>
              <a:gd name="connsiteX3838" fmla="*/ 4426051 w 13558941"/>
              <a:gd name="connsiteY3838" fmla="*/ 273483 h 1154859"/>
              <a:gd name="connsiteX3839" fmla="*/ 4427485 w 13558941"/>
              <a:gd name="connsiteY3839" fmla="*/ 273483 h 1154859"/>
              <a:gd name="connsiteX3840" fmla="*/ 4447556 w 13558941"/>
              <a:gd name="connsiteY3840" fmla="*/ 271277 h 1154859"/>
              <a:gd name="connsiteX3841" fmla="*/ 4431427 w 13558941"/>
              <a:gd name="connsiteY3841" fmla="*/ 262656 h 1154859"/>
              <a:gd name="connsiteX3842" fmla="*/ 4426768 w 13558941"/>
              <a:gd name="connsiteY3842" fmla="*/ 262656 h 1154859"/>
              <a:gd name="connsiteX3843" fmla="*/ 4426051 w 13558941"/>
              <a:gd name="connsiteY3843" fmla="*/ 273483 h 1154859"/>
              <a:gd name="connsiteX3844" fmla="*/ 4769059 w 13558941"/>
              <a:gd name="connsiteY3844" fmla="*/ 273483 h 1154859"/>
              <a:gd name="connsiteX3845" fmla="*/ 4769417 w 13558941"/>
              <a:gd name="connsiteY3845" fmla="*/ 264460 h 1154859"/>
              <a:gd name="connsiteX3846" fmla="*/ 4749345 w 13558941"/>
              <a:gd name="connsiteY3846" fmla="*/ 267668 h 1154859"/>
              <a:gd name="connsiteX3847" fmla="*/ 4749345 w 13558941"/>
              <a:gd name="connsiteY3847" fmla="*/ 270475 h 1154859"/>
              <a:gd name="connsiteX3848" fmla="*/ 4769058 w 13558941"/>
              <a:gd name="connsiteY3848" fmla="*/ 273483 h 1154859"/>
              <a:gd name="connsiteX3849" fmla="*/ 4769059 w 13558941"/>
              <a:gd name="connsiteY3849" fmla="*/ 273483 h 1154859"/>
              <a:gd name="connsiteX3850" fmla="*/ 4402754 w 13558941"/>
              <a:gd name="connsiteY3850" fmla="*/ 273081 h 1154859"/>
              <a:gd name="connsiteX3851" fmla="*/ 4406696 w 13558941"/>
              <a:gd name="connsiteY3851" fmla="*/ 272079 h 1154859"/>
              <a:gd name="connsiteX3852" fmla="*/ 4406696 w 13558941"/>
              <a:gd name="connsiteY3852" fmla="*/ 269472 h 1154859"/>
              <a:gd name="connsiteX3853" fmla="*/ 4400245 w 13558941"/>
              <a:gd name="connsiteY3853" fmla="*/ 267668 h 1154859"/>
              <a:gd name="connsiteX3854" fmla="*/ 4400603 w 13558941"/>
              <a:gd name="connsiteY3854" fmla="*/ 272480 h 1154859"/>
              <a:gd name="connsiteX3855" fmla="*/ 4402753 w 13558941"/>
              <a:gd name="connsiteY3855" fmla="*/ 273081 h 1154859"/>
              <a:gd name="connsiteX3856" fmla="*/ 4402754 w 13558941"/>
              <a:gd name="connsiteY3856" fmla="*/ 273081 h 1154859"/>
              <a:gd name="connsiteX3857" fmla="*/ 4399528 w 13558941"/>
              <a:gd name="connsiteY3857" fmla="*/ 272280 h 1154859"/>
              <a:gd name="connsiteX3858" fmla="*/ 4398811 w 13558941"/>
              <a:gd name="connsiteY3858" fmla="*/ 262656 h 1154859"/>
              <a:gd name="connsiteX3859" fmla="*/ 4395585 w 13558941"/>
              <a:gd name="connsiteY3859" fmla="*/ 262656 h 1154859"/>
              <a:gd name="connsiteX3860" fmla="*/ 4395585 w 13558941"/>
              <a:gd name="connsiteY3860" fmla="*/ 262856 h 1154859"/>
              <a:gd name="connsiteX3861" fmla="*/ 4395585 w 13558941"/>
              <a:gd name="connsiteY3861" fmla="*/ 263056 h 1154859"/>
              <a:gd name="connsiteX3862" fmla="*/ 4385908 w 13558941"/>
              <a:gd name="connsiteY3862" fmla="*/ 268068 h 1154859"/>
              <a:gd name="connsiteX3863" fmla="*/ 4399528 w 13558941"/>
              <a:gd name="connsiteY3863" fmla="*/ 272279 h 1154859"/>
              <a:gd name="connsiteX3864" fmla="*/ 4399528 w 13558941"/>
              <a:gd name="connsiteY3864" fmla="*/ 272280 h 1154859"/>
              <a:gd name="connsiteX3865" fmla="*/ 4417807 w 13558941"/>
              <a:gd name="connsiteY3865" fmla="*/ 272080 h 1154859"/>
              <a:gd name="connsiteX3866" fmla="*/ 4417807 w 13558941"/>
              <a:gd name="connsiteY3866" fmla="*/ 269473 h 1154859"/>
              <a:gd name="connsiteX3867" fmla="*/ 4413506 w 13558941"/>
              <a:gd name="connsiteY3867" fmla="*/ 270676 h 1154859"/>
              <a:gd name="connsiteX3868" fmla="*/ 4417807 w 13558941"/>
              <a:gd name="connsiteY3868" fmla="*/ 272080 h 1154859"/>
              <a:gd name="connsiteX3869" fmla="*/ 4407772 w 13558941"/>
              <a:gd name="connsiteY3869" fmla="*/ 271679 h 1154859"/>
              <a:gd name="connsiteX3870" fmla="*/ 4411356 w 13558941"/>
              <a:gd name="connsiteY3870" fmla="*/ 270676 h 1154859"/>
              <a:gd name="connsiteX3871" fmla="*/ 4407772 w 13558941"/>
              <a:gd name="connsiteY3871" fmla="*/ 269874 h 1154859"/>
              <a:gd name="connsiteX3872" fmla="*/ 4407772 w 13558941"/>
              <a:gd name="connsiteY3872" fmla="*/ 271679 h 1154859"/>
              <a:gd name="connsiteX3873" fmla="*/ 4377664 w 13558941"/>
              <a:gd name="connsiteY3873" fmla="*/ 271478 h 1154859"/>
              <a:gd name="connsiteX3874" fmla="*/ 4362252 w 13558941"/>
              <a:gd name="connsiteY3874" fmla="*/ 263458 h 1154859"/>
              <a:gd name="connsiteX3875" fmla="*/ 4352575 w 13558941"/>
              <a:gd name="connsiteY3875" fmla="*/ 268871 h 1154859"/>
              <a:gd name="connsiteX3876" fmla="*/ 4377664 w 13558941"/>
              <a:gd name="connsiteY3876" fmla="*/ 271478 h 1154859"/>
              <a:gd name="connsiteX3877" fmla="*/ 4378739 w 13558941"/>
              <a:gd name="connsiteY3877" fmla="*/ 271278 h 1154859"/>
              <a:gd name="connsiteX3878" fmla="*/ 4384832 w 13558941"/>
              <a:gd name="connsiteY3878" fmla="*/ 268070 h 1154859"/>
              <a:gd name="connsiteX3879" fmla="*/ 4366553 w 13558941"/>
              <a:gd name="connsiteY3879" fmla="*/ 262857 h 1154859"/>
              <a:gd name="connsiteX3880" fmla="*/ 4362610 w 13558941"/>
              <a:gd name="connsiteY3880" fmla="*/ 262857 h 1154859"/>
              <a:gd name="connsiteX3881" fmla="*/ 4378739 w 13558941"/>
              <a:gd name="connsiteY3881" fmla="*/ 271278 h 1154859"/>
              <a:gd name="connsiteX3882" fmla="*/ 4449348 w 13558941"/>
              <a:gd name="connsiteY3882" fmla="*/ 271078 h 1154859"/>
              <a:gd name="connsiteX3883" fmla="*/ 4474079 w 13558941"/>
              <a:gd name="connsiteY3883" fmla="*/ 268271 h 1154859"/>
              <a:gd name="connsiteX3884" fmla="*/ 4471928 w 13558941"/>
              <a:gd name="connsiteY3884" fmla="*/ 267068 h 1154859"/>
              <a:gd name="connsiteX3885" fmla="*/ 4461534 w 13558941"/>
              <a:gd name="connsiteY3885" fmla="*/ 264662 h 1154859"/>
              <a:gd name="connsiteX3886" fmla="*/ 4449348 w 13558941"/>
              <a:gd name="connsiteY3886" fmla="*/ 271078 h 1154859"/>
              <a:gd name="connsiteX3887" fmla="*/ 4448273 w 13558941"/>
              <a:gd name="connsiteY3887" fmla="*/ 270676 h 1154859"/>
              <a:gd name="connsiteX3888" fmla="*/ 4460459 w 13558941"/>
              <a:gd name="connsiteY3888" fmla="*/ 264461 h 1154859"/>
              <a:gd name="connsiteX3889" fmla="*/ 4452932 w 13558941"/>
              <a:gd name="connsiteY3889" fmla="*/ 262656 h 1154859"/>
              <a:gd name="connsiteX3890" fmla="*/ 4432503 w 13558941"/>
              <a:gd name="connsiteY3890" fmla="*/ 262656 h 1154859"/>
              <a:gd name="connsiteX3891" fmla="*/ 4448273 w 13558941"/>
              <a:gd name="connsiteY3891" fmla="*/ 270676 h 1154859"/>
              <a:gd name="connsiteX3892" fmla="*/ 4723181 w 13558941"/>
              <a:gd name="connsiteY3892" fmla="*/ 270676 h 1154859"/>
              <a:gd name="connsiteX3893" fmla="*/ 4733217 w 13558941"/>
              <a:gd name="connsiteY3893" fmla="*/ 269072 h 1154859"/>
              <a:gd name="connsiteX3894" fmla="*/ 4723181 w 13558941"/>
              <a:gd name="connsiteY3894" fmla="*/ 267468 h 1154859"/>
              <a:gd name="connsiteX3895" fmla="*/ 4723181 w 13558941"/>
              <a:gd name="connsiteY3895" fmla="*/ 270676 h 1154859"/>
              <a:gd name="connsiteX3896" fmla="*/ 4412431 w 13558941"/>
              <a:gd name="connsiteY3896" fmla="*/ 270477 h 1154859"/>
              <a:gd name="connsiteX3897" fmla="*/ 4417807 w 13558941"/>
              <a:gd name="connsiteY3897" fmla="*/ 268872 h 1154859"/>
              <a:gd name="connsiteX3898" fmla="*/ 4417807 w 13558941"/>
              <a:gd name="connsiteY3898" fmla="*/ 265665 h 1154859"/>
              <a:gd name="connsiteX3899" fmla="*/ 4413506 w 13558941"/>
              <a:gd name="connsiteY3899" fmla="*/ 264662 h 1154859"/>
              <a:gd name="connsiteX3900" fmla="*/ 4407772 w 13558941"/>
              <a:gd name="connsiteY3900" fmla="*/ 266066 h 1154859"/>
              <a:gd name="connsiteX3901" fmla="*/ 4407772 w 13558941"/>
              <a:gd name="connsiteY3901" fmla="*/ 269274 h 1154859"/>
              <a:gd name="connsiteX3902" fmla="*/ 4412431 w 13558941"/>
              <a:gd name="connsiteY3902" fmla="*/ 270477 h 1154859"/>
              <a:gd name="connsiteX3903" fmla="*/ 4747553 w 13558941"/>
              <a:gd name="connsiteY3903" fmla="*/ 270075 h 1154859"/>
              <a:gd name="connsiteX3904" fmla="*/ 4747553 w 13558941"/>
              <a:gd name="connsiteY3904" fmla="*/ 267870 h 1154859"/>
              <a:gd name="connsiteX3905" fmla="*/ 4740385 w 13558941"/>
              <a:gd name="connsiteY3905" fmla="*/ 269072 h 1154859"/>
              <a:gd name="connsiteX3906" fmla="*/ 4747553 w 13558941"/>
              <a:gd name="connsiteY3906" fmla="*/ 270075 h 1154859"/>
              <a:gd name="connsiteX3907" fmla="*/ 5098088 w 13558941"/>
              <a:gd name="connsiteY3907" fmla="*/ 270075 h 1154859"/>
              <a:gd name="connsiteX3908" fmla="*/ 5135363 w 13558941"/>
              <a:gd name="connsiteY3908" fmla="*/ 264261 h 1154859"/>
              <a:gd name="connsiteX3909" fmla="*/ 5135006 w 13558941"/>
              <a:gd name="connsiteY3909" fmla="*/ 257644 h 1154859"/>
              <a:gd name="connsiteX3910" fmla="*/ 5096655 w 13558941"/>
              <a:gd name="connsiteY3910" fmla="*/ 251830 h 1154859"/>
              <a:gd name="connsiteX3911" fmla="*/ 5098088 w 13558941"/>
              <a:gd name="connsiteY3911" fmla="*/ 270075 h 1154859"/>
              <a:gd name="connsiteX3912" fmla="*/ 5224610 w 13558941"/>
              <a:gd name="connsiteY3912" fmla="*/ 269674 h 1154859"/>
              <a:gd name="connsiteX3913" fmla="*/ 5225685 w 13558941"/>
              <a:gd name="connsiteY3913" fmla="*/ 252030 h 1154859"/>
              <a:gd name="connsiteX3914" fmla="*/ 5186259 w 13558941"/>
              <a:gd name="connsiteY3914" fmla="*/ 258245 h 1154859"/>
              <a:gd name="connsiteX3915" fmla="*/ 5186259 w 13558941"/>
              <a:gd name="connsiteY3915" fmla="*/ 263859 h 1154859"/>
              <a:gd name="connsiteX3916" fmla="*/ 5224610 w 13558941"/>
              <a:gd name="connsiteY3916" fmla="*/ 269672 h 1154859"/>
              <a:gd name="connsiteX3917" fmla="*/ 5224610 w 13558941"/>
              <a:gd name="connsiteY3917" fmla="*/ 269674 h 1154859"/>
              <a:gd name="connsiteX3918" fmla="*/ 4406696 w 13558941"/>
              <a:gd name="connsiteY3918" fmla="*/ 268872 h 1154859"/>
              <a:gd name="connsiteX3919" fmla="*/ 4406696 w 13558941"/>
              <a:gd name="connsiteY3919" fmla="*/ 266266 h 1154859"/>
              <a:gd name="connsiteX3920" fmla="*/ 4401320 w 13558941"/>
              <a:gd name="connsiteY3920" fmla="*/ 267469 h 1154859"/>
              <a:gd name="connsiteX3921" fmla="*/ 4406696 w 13558941"/>
              <a:gd name="connsiteY3921" fmla="*/ 268872 h 1154859"/>
              <a:gd name="connsiteX3922" fmla="*/ 4351141 w 13558941"/>
              <a:gd name="connsiteY3922" fmla="*/ 268672 h 1154859"/>
              <a:gd name="connsiteX3923" fmla="*/ 4341106 w 13558941"/>
              <a:gd name="connsiteY3923" fmla="*/ 263259 h 1154859"/>
              <a:gd name="connsiteX3924" fmla="*/ 4335371 w 13558941"/>
              <a:gd name="connsiteY3924" fmla="*/ 267068 h 1154859"/>
              <a:gd name="connsiteX3925" fmla="*/ 4351141 w 13558941"/>
              <a:gd name="connsiteY3925" fmla="*/ 268672 h 1154859"/>
              <a:gd name="connsiteX3926" fmla="*/ 4418883 w 13558941"/>
              <a:gd name="connsiteY3926" fmla="*/ 268672 h 1154859"/>
              <a:gd name="connsiteX3927" fmla="*/ 4424617 w 13558941"/>
              <a:gd name="connsiteY3927" fmla="*/ 266868 h 1154859"/>
              <a:gd name="connsiteX3928" fmla="*/ 4418883 w 13558941"/>
              <a:gd name="connsiteY3928" fmla="*/ 265865 h 1154859"/>
              <a:gd name="connsiteX3929" fmla="*/ 4418883 w 13558941"/>
              <a:gd name="connsiteY3929" fmla="*/ 268672 h 1154859"/>
              <a:gd name="connsiteX3930" fmla="*/ 4736442 w 13558941"/>
              <a:gd name="connsiteY3930" fmla="*/ 268473 h 1154859"/>
              <a:gd name="connsiteX3931" fmla="*/ 4747553 w 13558941"/>
              <a:gd name="connsiteY3931" fmla="*/ 266869 h 1154859"/>
              <a:gd name="connsiteX3932" fmla="*/ 4747911 w 13558941"/>
              <a:gd name="connsiteY3932" fmla="*/ 261054 h 1154859"/>
              <a:gd name="connsiteX3933" fmla="*/ 4735367 w 13558941"/>
              <a:gd name="connsiteY3933" fmla="*/ 259250 h 1154859"/>
              <a:gd name="connsiteX3934" fmla="*/ 4722822 w 13558941"/>
              <a:gd name="connsiteY3934" fmla="*/ 261255 h 1154859"/>
              <a:gd name="connsiteX3935" fmla="*/ 4723180 w 13558941"/>
              <a:gd name="connsiteY3935" fmla="*/ 266468 h 1154859"/>
              <a:gd name="connsiteX3936" fmla="*/ 4736441 w 13558941"/>
              <a:gd name="connsiteY3936" fmla="*/ 268473 h 1154859"/>
              <a:gd name="connsiteX3937" fmla="*/ 4736442 w 13558941"/>
              <a:gd name="connsiteY3937" fmla="*/ 268473 h 1154859"/>
              <a:gd name="connsiteX3938" fmla="*/ 4351858 w 13558941"/>
              <a:gd name="connsiteY3938" fmla="*/ 268272 h 1154859"/>
              <a:gd name="connsiteX3939" fmla="*/ 4361894 w 13558941"/>
              <a:gd name="connsiteY3939" fmla="*/ 262859 h 1154859"/>
              <a:gd name="connsiteX3940" fmla="*/ 4341464 w 13558941"/>
              <a:gd name="connsiteY3940" fmla="*/ 262859 h 1154859"/>
              <a:gd name="connsiteX3941" fmla="*/ 4351858 w 13558941"/>
              <a:gd name="connsiteY3941" fmla="*/ 268272 h 1154859"/>
              <a:gd name="connsiteX3942" fmla="*/ 4385191 w 13558941"/>
              <a:gd name="connsiteY3942" fmla="*/ 267871 h 1154859"/>
              <a:gd name="connsiteX3943" fmla="*/ 4394868 w 13558941"/>
              <a:gd name="connsiteY3943" fmla="*/ 262858 h 1154859"/>
              <a:gd name="connsiteX3944" fmla="*/ 4394868 w 13558941"/>
              <a:gd name="connsiteY3944" fmla="*/ 262659 h 1154859"/>
              <a:gd name="connsiteX3945" fmla="*/ 4367987 w 13558941"/>
              <a:gd name="connsiteY3945" fmla="*/ 262858 h 1154859"/>
              <a:gd name="connsiteX3946" fmla="*/ 4385191 w 13558941"/>
              <a:gd name="connsiteY3946" fmla="*/ 267871 h 1154859"/>
              <a:gd name="connsiteX3947" fmla="*/ 4477663 w 13558941"/>
              <a:gd name="connsiteY3947" fmla="*/ 267671 h 1154859"/>
              <a:gd name="connsiteX3948" fmla="*/ 4491283 w 13558941"/>
              <a:gd name="connsiteY3948" fmla="*/ 266268 h 1154859"/>
              <a:gd name="connsiteX3949" fmla="*/ 4485907 w 13558941"/>
              <a:gd name="connsiteY3949" fmla="*/ 262859 h 1154859"/>
              <a:gd name="connsiteX3950" fmla="*/ 4476947 w 13558941"/>
              <a:gd name="connsiteY3950" fmla="*/ 267471 h 1154859"/>
              <a:gd name="connsiteX3951" fmla="*/ 4477663 w 13558941"/>
              <a:gd name="connsiteY3951" fmla="*/ 267670 h 1154859"/>
              <a:gd name="connsiteX3952" fmla="*/ 4477663 w 13558941"/>
              <a:gd name="connsiteY3952" fmla="*/ 267671 h 1154859"/>
              <a:gd name="connsiteX3953" fmla="*/ 4476230 w 13558941"/>
              <a:gd name="connsiteY3953" fmla="*/ 267270 h 1154859"/>
              <a:gd name="connsiteX3954" fmla="*/ 4485190 w 13558941"/>
              <a:gd name="connsiteY3954" fmla="*/ 262458 h 1154859"/>
              <a:gd name="connsiteX3955" fmla="*/ 4465477 w 13558941"/>
              <a:gd name="connsiteY3955" fmla="*/ 262657 h 1154859"/>
              <a:gd name="connsiteX3956" fmla="*/ 4472646 w 13558941"/>
              <a:gd name="connsiteY3956" fmla="*/ 266467 h 1154859"/>
              <a:gd name="connsiteX3957" fmla="*/ 4476230 w 13558941"/>
              <a:gd name="connsiteY3957" fmla="*/ 267268 h 1154859"/>
              <a:gd name="connsiteX3958" fmla="*/ 4476230 w 13558941"/>
              <a:gd name="connsiteY3958" fmla="*/ 267270 h 1154859"/>
              <a:gd name="connsiteX3959" fmla="*/ 4400245 w 13558941"/>
              <a:gd name="connsiteY3959" fmla="*/ 267069 h 1154859"/>
              <a:gd name="connsiteX3960" fmla="*/ 4406696 w 13558941"/>
              <a:gd name="connsiteY3960" fmla="*/ 265666 h 1154859"/>
              <a:gd name="connsiteX3961" fmla="*/ 4406696 w 13558941"/>
              <a:gd name="connsiteY3961" fmla="*/ 263460 h 1154859"/>
              <a:gd name="connsiteX3962" fmla="*/ 4403471 w 13558941"/>
              <a:gd name="connsiteY3962" fmla="*/ 262658 h 1154859"/>
              <a:gd name="connsiteX3963" fmla="*/ 4399886 w 13558941"/>
              <a:gd name="connsiteY3963" fmla="*/ 262658 h 1154859"/>
              <a:gd name="connsiteX3964" fmla="*/ 4400244 w 13558941"/>
              <a:gd name="connsiteY3964" fmla="*/ 267069 h 1154859"/>
              <a:gd name="connsiteX3965" fmla="*/ 4400245 w 13558941"/>
              <a:gd name="connsiteY3965" fmla="*/ 267069 h 1154859"/>
              <a:gd name="connsiteX3966" fmla="*/ 4334296 w 13558941"/>
              <a:gd name="connsiteY3966" fmla="*/ 266869 h 1154859"/>
              <a:gd name="connsiteX3967" fmla="*/ 4327127 w 13558941"/>
              <a:gd name="connsiteY3967" fmla="*/ 262859 h 1154859"/>
              <a:gd name="connsiteX3968" fmla="*/ 4314941 w 13558941"/>
              <a:gd name="connsiteY3968" fmla="*/ 262859 h 1154859"/>
              <a:gd name="connsiteX3969" fmla="*/ 4322826 w 13558941"/>
              <a:gd name="connsiteY3969" fmla="*/ 265666 h 1154859"/>
              <a:gd name="connsiteX3970" fmla="*/ 4326769 w 13558941"/>
              <a:gd name="connsiteY3970" fmla="*/ 266267 h 1154859"/>
              <a:gd name="connsiteX3971" fmla="*/ 4326769 w 13558941"/>
              <a:gd name="connsiteY3971" fmla="*/ 266068 h 1154859"/>
              <a:gd name="connsiteX3972" fmla="*/ 4334296 w 13558941"/>
              <a:gd name="connsiteY3972" fmla="*/ 266870 h 1154859"/>
              <a:gd name="connsiteX3973" fmla="*/ 4334296 w 13558941"/>
              <a:gd name="connsiteY3973" fmla="*/ 266869 h 1154859"/>
              <a:gd name="connsiteX3974" fmla="*/ 4425334 w 13558941"/>
              <a:gd name="connsiteY3974" fmla="*/ 266670 h 1154859"/>
              <a:gd name="connsiteX3975" fmla="*/ 4425692 w 13558941"/>
              <a:gd name="connsiteY3975" fmla="*/ 262660 h 1154859"/>
              <a:gd name="connsiteX3976" fmla="*/ 4422825 w 13558941"/>
              <a:gd name="connsiteY3976" fmla="*/ 262660 h 1154859"/>
              <a:gd name="connsiteX3977" fmla="*/ 4418882 w 13558941"/>
              <a:gd name="connsiteY3977" fmla="*/ 263662 h 1154859"/>
              <a:gd name="connsiteX3978" fmla="*/ 4418882 w 13558941"/>
              <a:gd name="connsiteY3978" fmla="*/ 265266 h 1154859"/>
              <a:gd name="connsiteX3979" fmla="*/ 4425334 w 13558941"/>
              <a:gd name="connsiteY3979" fmla="*/ 266670 h 1154859"/>
              <a:gd name="connsiteX3980" fmla="*/ 4749704 w 13558941"/>
              <a:gd name="connsiteY3980" fmla="*/ 266670 h 1154859"/>
              <a:gd name="connsiteX3981" fmla="*/ 4766550 w 13558941"/>
              <a:gd name="connsiteY3981" fmla="*/ 263863 h 1154859"/>
              <a:gd name="connsiteX3982" fmla="*/ 4749704 w 13558941"/>
              <a:gd name="connsiteY3982" fmla="*/ 261457 h 1154859"/>
              <a:gd name="connsiteX3983" fmla="*/ 4749704 w 13558941"/>
              <a:gd name="connsiteY3983" fmla="*/ 266670 h 1154859"/>
              <a:gd name="connsiteX3984" fmla="*/ 4334654 w 13558941"/>
              <a:gd name="connsiteY3984" fmla="*/ 266470 h 1154859"/>
              <a:gd name="connsiteX3985" fmla="*/ 4340389 w 13558941"/>
              <a:gd name="connsiteY3985" fmla="*/ 262861 h 1154859"/>
              <a:gd name="connsiteX3986" fmla="*/ 4328561 w 13558941"/>
              <a:gd name="connsiteY3986" fmla="*/ 262861 h 1154859"/>
              <a:gd name="connsiteX3987" fmla="*/ 4334654 w 13558941"/>
              <a:gd name="connsiteY3987" fmla="*/ 266470 h 1154859"/>
              <a:gd name="connsiteX3988" fmla="*/ 4721030 w 13558941"/>
              <a:gd name="connsiteY3988" fmla="*/ 266270 h 1154859"/>
              <a:gd name="connsiteX3989" fmla="*/ 4721030 w 13558941"/>
              <a:gd name="connsiteY3989" fmla="*/ 261458 h 1154859"/>
              <a:gd name="connsiteX3990" fmla="*/ 4705260 w 13558941"/>
              <a:gd name="connsiteY3990" fmla="*/ 263864 h 1154859"/>
              <a:gd name="connsiteX3991" fmla="*/ 4721030 w 13558941"/>
              <a:gd name="connsiteY3991" fmla="*/ 266270 h 1154859"/>
              <a:gd name="connsiteX3992" fmla="*/ 4492359 w 13558941"/>
              <a:gd name="connsiteY3992" fmla="*/ 266070 h 1154859"/>
              <a:gd name="connsiteX3993" fmla="*/ 4498452 w 13558941"/>
              <a:gd name="connsiteY3993" fmla="*/ 262461 h 1154859"/>
              <a:gd name="connsiteX3994" fmla="*/ 4486982 w 13558941"/>
              <a:gd name="connsiteY3994" fmla="*/ 262461 h 1154859"/>
              <a:gd name="connsiteX3995" fmla="*/ 4492359 w 13558941"/>
              <a:gd name="connsiteY3995" fmla="*/ 266070 h 1154859"/>
              <a:gd name="connsiteX3996" fmla="*/ 4493434 w 13558941"/>
              <a:gd name="connsiteY3996" fmla="*/ 266070 h 1154859"/>
              <a:gd name="connsiteX3997" fmla="*/ 4502752 w 13558941"/>
              <a:gd name="connsiteY3997" fmla="*/ 264867 h 1154859"/>
              <a:gd name="connsiteX3998" fmla="*/ 4518523 w 13558941"/>
              <a:gd name="connsiteY3998" fmla="*/ 262862 h 1154859"/>
              <a:gd name="connsiteX3999" fmla="*/ 4512430 w 13558941"/>
              <a:gd name="connsiteY3999" fmla="*/ 262461 h 1154859"/>
              <a:gd name="connsiteX4000" fmla="*/ 4499527 w 13558941"/>
              <a:gd name="connsiteY4000" fmla="*/ 262461 h 1154859"/>
              <a:gd name="connsiteX4001" fmla="*/ 4493434 w 13558941"/>
              <a:gd name="connsiteY4001" fmla="*/ 266070 h 1154859"/>
              <a:gd name="connsiteX4002" fmla="*/ 4470136 w 13558941"/>
              <a:gd name="connsiteY4002" fmla="*/ 265870 h 1154859"/>
              <a:gd name="connsiteX4003" fmla="*/ 4464760 w 13558941"/>
              <a:gd name="connsiteY4003" fmla="*/ 262863 h 1154859"/>
              <a:gd name="connsiteX4004" fmla="*/ 4462251 w 13558941"/>
              <a:gd name="connsiteY4004" fmla="*/ 264066 h 1154859"/>
              <a:gd name="connsiteX4005" fmla="*/ 4470136 w 13558941"/>
              <a:gd name="connsiteY4005" fmla="*/ 265870 h 1154859"/>
              <a:gd name="connsiteX4006" fmla="*/ 4407771 w 13558941"/>
              <a:gd name="connsiteY4006" fmla="*/ 265469 h 1154859"/>
              <a:gd name="connsiteX4007" fmla="*/ 4412072 w 13558941"/>
              <a:gd name="connsiteY4007" fmla="*/ 264467 h 1154859"/>
              <a:gd name="connsiteX4008" fmla="*/ 4407413 w 13558941"/>
              <a:gd name="connsiteY4008" fmla="*/ 263665 h 1154859"/>
              <a:gd name="connsiteX4009" fmla="*/ 4407771 w 13558941"/>
              <a:gd name="connsiteY4009" fmla="*/ 265469 h 1154859"/>
              <a:gd name="connsiteX4010" fmla="*/ 4417807 w 13558941"/>
              <a:gd name="connsiteY4010" fmla="*/ 265068 h 1154859"/>
              <a:gd name="connsiteX4011" fmla="*/ 4417807 w 13558941"/>
              <a:gd name="connsiteY4011" fmla="*/ 263664 h 1154859"/>
              <a:gd name="connsiteX4012" fmla="*/ 4414940 w 13558941"/>
              <a:gd name="connsiteY4012" fmla="*/ 264466 h 1154859"/>
              <a:gd name="connsiteX4013" fmla="*/ 4417807 w 13558941"/>
              <a:gd name="connsiteY4013" fmla="*/ 265067 h 1154859"/>
              <a:gd name="connsiteX4014" fmla="*/ 4417807 w 13558941"/>
              <a:gd name="connsiteY4014" fmla="*/ 265068 h 1154859"/>
              <a:gd name="connsiteX4015" fmla="*/ 4413506 w 13558941"/>
              <a:gd name="connsiteY4015" fmla="*/ 264266 h 1154859"/>
              <a:gd name="connsiteX4016" fmla="*/ 4417807 w 13558941"/>
              <a:gd name="connsiteY4016" fmla="*/ 263263 h 1154859"/>
              <a:gd name="connsiteX4017" fmla="*/ 4417807 w 13558941"/>
              <a:gd name="connsiteY4017" fmla="*/ 262662 h 1154859"/>
              <a:gd name="connsiteX4018" fmla="*/ 4407413 w 13558941"/>
              <a:gd name="connsiteY4018" fmla="*/ 262662 h 1154859"/>
              <a:gd name="connsiteX4019" fmla="*/ 4407413 w 13558941"/>
              <a:gd name="connsiteY4019" fmla="*/ 263064 h 1154859"/>
              <a:gd name="connsiteX4020" fmla="*/ 4413506 w 13558941"/>
              <a:gd name="connsiteY4020" fmla="*/ 264267 h 1154859"/>
              <a:gd name="connsiteX4021" fmla="*/ 4413506 w 13558941"/>
              <a:gd name="connsiteY4021" fmla="*/ 264266 h 1154859"/>
              <a:gd name="connsiteX4022" fmla="*/ 4461534 w 13558941"/>
              <a:gd name="connsiteY4022" fmla="*/ 263864 h 1154859"/>
              <a:gd name="connsiteX4023" fmla="*/ 4464043 w 13558941"/>
              <a:gd name="connsiteY4023" fmla="*/ 262656 h 1154859"/>
              <a:gd name="connsiteX4024" fmla="*/ 4456158 w 13558941"/>
              <a:gd name="connsiteY4024" fmla="*/ 262656 h 1154859"/>
              <a:gd name="connsiteX4025" fmla="*/ 4461535 w 13558941"/>
              <a:gd name="connsiteY4025" fmla="*/ 263859 h 1154859"/>
              <a:gd name="connsiteX4026" fmla="*/ 4461534 w 13558941"/>
              <a:gd name="connsiteY4026" fmla="*/ 263864 h 1154859"/>
              <a:gd name="connsiteX4027" fmla="*/ 5138589 w 13558941"/>
              <a:gd name="connsiteY4027" fmla="*/ 263864 h 1154859"/>
              <a:gd name="connsiteX4028" fmla="*/ 5157227 w 13558941"/>
              <a:gd name="connsiteY4028" fmla="*/ 260857 h 1154859"/>
              <a:gd name="connsiteX4029" fmla="*/ 5138230 w 13558941"/>
              <a:gd name="connsiteY4029" fmla="*/ 258250 h 1154859"/>
              <a:gd name="connsiteX4030" fmla="*/ 5138588 w 13558941"/>
              <a:gd name="connsiteY4030" fmla="*/ 263864 h 1154859"/>
              <a:gd name="connsiteX4031" fmla="*/ 5138589 w 13558941"/>
              <a:gd name="connsiteY4031" fmla="*/ 263864 h 1154859"/>
              <a:gd name="connsiteX4032" fmla="*/ 4769417 w 13558941"/>
              <a:gd name="connsiteY4032" fmla="*/ 263463 h 1154859"/>
              <a:gd name="connsiteX4033" fmla="*/ 4770133 w 13558941"/>
              <a:gd name="connsiteY4033" fmla="*/ 254040 h 1154859"/>
              <a:gd name="connsiteX4034" fmla="*/ 4749703 w 13558941"/>
              <a:gd name="connsiteY4034" fmla="*/ 257248 h 1154859"/>
              <a:gd name="connsiteX4035" fmla="*/ 4749703 w 13558941"/>
              <a:gd name="connsiteY4035" fmla="*/ 260255 h 1154859"/>
              <a:gd name="connsiteX4036" fmla="*/ 4769417 w 13558941"/>
              <a:gd name="connsiteY4036" fmla="*/ 263463 h 1154859"/>
              <a:gd name="connsiteX4037" fmla="*/ 4701317 w 13558941"/>
              <a:gd name="connsiteY4037" fmla="*/ 263262 h 1154859"/>
              <a:gd name="connsiteX4038" fmla="*/ 4701675 w 13558941"/>
              <a:gd name="connsiteY4038" fmla="*/ 263262 h 1154859"/>
              <a:gd name="connsiteX4039" fmla="*/ 4721029 w 13558941"/>
              <a:gd name="connsiteY4039" fmla="*/ 260255 h 1154859"/>
              <a:gd name="connsiteX4040" fmla="*/ 4720672 w 13558941"/>
              <a:gd name="connsiteY4040" fmla="*/ 257047 h 1154859"/>
              <a:gd name="connsiteX4041" fmla="*/ 4700600 w 13558941"/>
              <a:gd name="connsiteY4041" fmla="*/ 254040 h 1154859"/>
              <a:gd name="connsiteX4042" fmla="*/ 4701317 w 13558941"/>
              <a:gd name="connsiteY4042" fmla="*/ 263262 h 1154859"/>
              <a:gd name="connsiteX4043" fmla="*/ 5183391 w 13558941"/>
              <a:gd name="connsiteY4043" fmla="*/ 263262 h 1154859"/>
              <a:gd name="connsiteX4044" fmla="*/ 5183391 w 13558941"/>
              <a:gd name="connsiteY4044" fmla="*/ 258651 h 1154859"/>
              <a:gd name="connsiteX4045" fmla="*/ 5167979 w 13558941"/>
              <a:gd name="connsiteY4045" fmla="*/ 260856 h 1154859"/>
              <a:gd name="connsiteX4046" fmla="*/ 5183391 w 13558941"/>
              <a:gd name="connsiteY4046" fmla="*/ 263262 h 1154859"/>
              <a:gd name="connsiteX4047" fmla="*/ 4418882 w 13558941"/>
              <a:gd name="connsiteY4047" fmla="*/ 262861 h 1154859"/>
              <a:gd name="connsiteX4048" fmla="*/ 4420316 w 13558941"/>
              <a:gd name="connsiteY4048" fmla="*/ 262661 h 1154859"/>
              <a:gd name="connsiteX4049" fmla="*/ 4418882 w 13558941"/>
              <a:gd name="connsiteY4049" fmla="*/ 262661 h 1154859"/>
              <a:gd name="connsiteX4050" fmla="*/ 4418882 w 13558941"/>
              <a:gd name="connsiteY4050" fmla="*/ 262861 h 1154859"/>
              <a:gd name="connsiteX4051" fmla="*/ 4521390 w 13558941"/>
              <a:gd name="connsiteY4051" fmla="*/ 262661 h 1154859"/>
              <a:gd name="connsiteX4052" fmla="*/ 4522824 w 13558941"/>
              <a:gd name="connsiteY4052" fmla="*/ 262462 h 1154859"/>
              <a:gd name="connsiteX4053" fmla="*/ 4519240 w 13558941"/>
              <a:gd name="connsiteY4053" fmla="*/ 262462 h 1154859"/>
              <a:gd name="connsiteX4054" fmla="*/ 4521390 w 13558941"/>
              <a:gd name="connsiteY4054" fmla="*/ 262661 h 1154859"/>
              <a:gd name="connsiteX4055" fmla="*/ 4399886 w 13558941"/>
              <a:gd name="connsiteY4055" fmla="*/ 262260 h 1154859"/>
              <a:gd name="connsiteX4056" fmla="*/ 4400603 w 13558941"/>
              <a:gd name="connsiteY4056" fmla="*/ 262260 h 1154859"/>
              <a:gd name="connsiteX4057" fmla="*/ 4399886 w 13558941"/>
              <a:gd name="connsiteY4057" fmla="*/ 262059 h 1154859"/>
              <a:gd name="connsiteX4058" fmla="*/ 4399886 w 13558941"/>
              <a:gd name="connsiteY4058" fmla="*/ 262260 h 1154859"/>
              <a:gd name="connsiteX4059" fmla="*/ 4403470 w 13558941"/>
              <a:gd name="connsiteY4059" fmla="*/ 262260 h 1154859"/>
              <a:gd name="connsiteX4060" fmla="*/ 4406696 w 13558941"/>
              <a:gd name="connsiteY4060" fmla="*/ 262260 h 1154859"/>
              <a:gd name="connsiteX4061" fmla="*/ 4406696 w 13558941"/>
              <a:gd name="connsiteY4061" fmla="*/ 261057 h 1154859"/>
              <a:gd name="connsiteX4062" fmla="*/ 4401320 w 13558941"/>
              <a:gd name="connsiteY4062" fmla="*/ 261658 h 1154859"/>
              <a:gd name="connsiteX4063" fmla="*/ 4403470 w 13558941"/>
              <a:gd name="connsiteY4063" fmla="*/ 262259 h 1154859"/>
              <a:gd name="connsiteX4064" fmla="*/ 4403470 w 13558941"/>
              <a:gd name="connsiteY4064" fmla="*/ 262260 h 1154859"/>
              <a:gd name="connsiteX4065" fmla="*/ 4407413 w 13558941"/>
              <a:gd name="connsiteY4065" fmla="*/ 262260 h 1154859"/>
              <a:gd name="connsiteX4066" fmla="*/ 4417807 w 13558941"/>
              <a:gd name="connsiteY4066" fmla="*/ 262059 h 1154859"/>
              <a:gd name="connsiteX4067" fmla="*/ 4417807 w 13558941"/>
              <a:gd name="connsiteY4067" fmla="*/ 261057 h 1154859"/>
              <a:gd name="connsiteX4068" fmla="*/ 4412431 w 13558941"/>
              <a:gd name="connsiteY4068" fmla="*/ 260054 h 1154859"/>
              <a:gd name="connsiteX4069" fmla="*/ 4407413 w 13558941"/>
              <a:gd name="connsiteY4069" fmla="*/ 260856 h 1154859"/>
              <a:gd name="connsiteX4070" fmla="*/ 4407413 w 13558941"/>
              <a:gd name="connsiteY4070" fmla="*/ 262259 h 1154859"/>
              <a:gd name="connsiteX4071" fmla="*/ 4407413 w 13558941"/>
              <a:gd name="connsiteY4071" fmla="*/ 262260 h 1154859"/>
              <a:gd name="connsiteX4072" fmla="*/ 4418882 w 13558941"/>
              <a:gd name="connsiteY4072" fmla="*/ 262059 h 1154859"/>
              <a:gd name="connsiteX4073" fmla="*/ 4422466 w 13558941"/>
              <a:gd name="connsiteY4073" fmla="*/ 262059 h 1154859"/>
              <a:gd name="connsiteX4074" fmla="*/ 4423900 w 13558941"/>
              <a:gd name="connsiteY4074" fmla="*/ 261860 h 1154859"/>
              <a:gd name="connsiteX4075" fmla="*/ 4418882 w 13558941"/>
              <a:gd name="connsiteY4075" fmla="*/ 261058 h 1154859"/>
              <a:gd name="connsiteX4076" fmla="*/ 4418882 w 13558941"/>
              <a:gd name="connsiteY4076" fmla="*/ 262060 h 1154859"/>
              <a:gd name="connsiteX4077" fmla="*/ 4418882 w 13558941"/>
              <a:gd name="connsiteY4077" fmla="*/ 262059 h 1154859"/>
              <a:gd name="connsiteX4078" fmla="*/ 4399886 w 13558941"/>
              <a:gd name="connsiteY4078" fmla="*/ 261458 h 1154859"/>
              <a:gd name="connsiteX4079" fmla="*/ 4406696 w 13558941"/>
              <a:gd name="connsiteY4079" fmla="*/ 260456 h 1154859"/>
              <a:gd name="connsiteX4080" fmla="*/ 4406696 w 13558941"/>
              <a:gd name="connsiteY4080" fmla="*/ 259253 h 1154859"/>
              <a:gd name="connsiteX4081" fmla="*/ 4399528 w 13558941"/>
              <a:gd name="connsiteY4081" fmla="*/ 258250 h 1154859"/>
              <a:gd name="connsiteX4082" fmla="*/ 4399885 w 13558941"/>
              <a:gd name="connsiteY4082" fmla="*/ 261458 h 1154859"/>
              <a:gd name="connsiteX4083" fmla="*/ 4399886 w 13558941"/>
              <a:gd name="connsiteY4083" fmla="*/ 261458 h 1154859"/>
              <a:gd name="connsiteX4084" fmla="*/ 4425334 w 13558941"/>
              <a:gd name="connsiteY4084" fmla="*/ 261458 h 1154859"/>
              <a:gd name="connsiteX4085" fmla="*/ 4425692 w 13558941"/>
              <a:gd name="connsiteY4085" fmla="*/ 261458 h 1154859"/>
              <a:gd name="connsiteX4086" fmla="*/ 4426049 w 13558941"/>
              <a:gd name="connsiteY4086" fmla="*/ 258050 h 1154859"/>
              <a:gd name="connsiteX4087" fmla="*/ 4418881 w 13558941"/>
              <a:gd name="connsiteY4087" fmla="*/ 259052 h 1154859"/>
              <a:gd name="connsiteX4088" fmla="*/ 4418881 w 13558941"/>
              <a:gd name="connsiteY4088" fmla="*/ 260456 h 1154859"/>
              <a:gd name="connsiteX4089" fmla="*/ 4425332 w 13558941"/>
              <a:gd name="connsiteY4089" fmla="*/ 261458 h 1154859"/>
              <a:gd name="connsiteX4090" fmla="*/ 4425334 w 13558941"/>
              <a:gd name="connsiteY4090" fmla="*/ 261458 h 1154859"/>
              <a:gd name="connsiteX4091" fmla="*/ 4417807 w 13558941"/>
              <a:gd name="connsiteY4091" fmla="*/ 260456 h 1154859"/>
              <a:gd name="connsiteX4092" fmla="*/ 4417807 w 13558941"/>
              <a:gd name="connsiteY4092" fmla="*/ 259253 h 1154859"/>
              <a:gd name="connsiteX4093" fmla="*/ 4414223 w 13558941"/>
              <a:gd name="connsiteY4093" fmla="*/ 259854 h 1154859"/>
              <a:gd name="connsiteX4094" fmla="*/ 4417807 w 13558941"/>
              <a:gd name="connsiteY4094" fmla="*/ 260455 h 1154859"/>
              <a:gd name="connsiteX4095" fmla="*/ 4417807 w 13558941"/>
              <a:gd name="connsiteY4095" fmla="*/ 260456 h 1154859"/>
              <a:gd name="connsiteX4096" fmla="*/ 4407413 w 13558941"/>
              <a:gd name="connsiteY4096" fmla="*/ 260256 h 1154859"/>
              <a:gd name="connsiteX4097" fmla="*/ 4410639 w 13558941"/>
              <a:gd name="connsiteY4097" fmla="*/ 259855 h 1154859"/>
              <a:gd name="connsiteX4098" fmla="*/ 4407413 w 13558941"/>
              <a:gd name="connsiteY4098" fmla="*/ 259453 h 1154859"/>
              <a:gd name="connsiteX4099" fmla="*/ 4407413 w 13558941"/>
              <a:gd name="connsiteY4099" fmla="*/ 260255 h 1154859"/>
              <a:gd name="connsiteX4100" fmla="*/ 4407413 w 13558941"/>
              <a:gd name="connsiteY4100" fmla="*/ 260256 h 1154859"/>
              <a:gd name="connsiteX4101" fmla="*/ 4722822 w 13558941"/>
              <a:gd name="connsiteY4101" fmla="*/ 260057 h 1154859"/>
              <a:gd name="connsiteX4102" fmla="*/ 4731783 w 13558941"/>
              <a:gd name="connsiteY4102" fmla="*/ 258653 h 1154859"/>
              <a:gd name="connsiteX4103" fmla="*/ 4722822 w 13558941"/>
              <a:gd name="connsiteY4103" fmla="*/ 257450 h 1154859"/>
              <a:gd name="connsiteX4104" fmla="*/ 4722822 w 13558941"/>
              <a:gd name="connsiteY4104" fmla="*/ 260057 h 1154859"/>
              <a:gd name="connsiteX4105" fmla="*/ 4747911 w 13558941"/>
              <a:gd name="connsiteY4105" fmla="*/ 260057 h 1154859"/>
              <a:gd name="connsiteX4106" fmla="*/ 4747911 w 13558941"/>
              <a:gd name="connsiteY4106" fmla="*/ 257450 h 1154859"/>
              <a:gd name="connsiteX4107" fmla="*/ 4738592 w 13558941"/>
              <a:gd name="connsiteY4107" fmla="*/ 258653 h 1154859"/>
              <a:gd name="connsiteX4108" fmla="*/ 4747911 w 13558941"/>
              <a:gd name="connsiteY4108" fmla="*/ 260057 h 1154859"/>
              <a:gd name="connsiteX4109" fmla="*/ 5162603 w 13558941"/>
              <a:gd name="connsiteY4109" fmla="*/ 260057 h 1154859"/>
              <a:gd name="connsiteX4110" fmla="*/ 5183391 w 13558941"/>
              <a:gd name="connsiteY4110" fmla="*/ 256849 h 1154859"/>
              <a:gd name="connsiteX4111" fmla="*/ 5183391 w 13558941"/>
              <a:gd name="connsiteY4111" fmla="*/ 245420 h 1154859"/>
              <a:gd name="connsiteX4112" fmla="*/ 5160094 w 13558941"/>
              <a:gd name="connsiteY4112" fmla="*/ 241811 h 1154859"/>
              <a:gd name="connsiteX4113" fmla="*/ 5138230 w 13558941"/>
              <a:gd name="connsiteY4113" fmla="*/ 245220 h 1154859"/>
              <a:gd name="connsiteX4114" fmla="*/ 5138230 w 13558941"/>
              <a:gd name="connsiteY4114" fmla="*/ 256448 h 1154859"/>
              <a:gd name="connsiteX4115" fmla="*/ 5162603 w 13558941"/>
              <a:gd name="connsiteY4115" fmla="*/ 260057 h 1154859"/>
              <a:gd name="connsiteX4116" fmla="*/ 4412431 w 13558941"/>
              <a:gd name="connsiteY4116" fmla="*/ 259456 h 1154859"/>
              <a:gd name="connsiteX4117" fmla="*/ 4417807 w 13558941"/>
              <a:gd name="connsiteY4117" fmla="*/ 258654 h 1154859"/>
              <a:gd name="connsiteX4118" fmla="*/ 4417807 w 13558941"/>
              <a:gd name="connsiteY4118" fmla="*/ 256849 h 1154859"/>
              <a:gd name="connsiteX4119" fmla="*/ 4412789 w 13558941"/>
              <a:gd name="connsiteY4119" fmla="*/ 256048 h 1154859"/>
              <a:gd name="connsiteX4120" fmla="*/ 4407413 w 13558941"/>
              <a:gd name="connsiteY4120" fmla="*/ 256849 h 1154859"/>
              <a:gd name="connsiteX4121" fmla="*/ 4407413 w 13558941"/>
              <a:gd name="connsiteY4121" fmla="*/ 258854 h 1154859"/>
              <a:gd name="connsiteX4122" fmla="*/ 4412431 w 13558941"/>
              <a:gd name="connsiteY4122" fmla="*/ 259455 h 1154859"/>
              <a:gd name="connsiteX4123" fmla="*/ 4412431 w 13558941"/>
              <a:gd name="connsiteY4123" fmla="*/ 259456 h 1154859"/>
              <a:gd name="connsiteX4124" fmla="*/ 4406696 w 13558941"/>
              <a:gd name="connsiteY4124" fmla="*/ 258654 h 1154859"/>
              <a:gd name="connsiteX4125" fmla="*/ 4406338 w 13558941"/>
              <a:gd name="connsiteY4125" fmla="*/ 257050 h 1154859"/>
              <a:gd name="connsiteX4126" fmla="*/ 4401320 w 13558941"/>
              <a:gd name="connsiteY4126" fmla="*/ 257852 h 1154859"/>
              <a:gd name="connsiteX4127" fmla="*/ 4406696 w 13558941"/>
              <a:gd name="connsiteY4127" fmla="*/ 258653 h 1154859"/>
              <a:gd name="connsiteX4128" fmla="*/ 4406696 w 13558941"/>
              <a:gd name="connsiteY4128" fmla="*/ 258654 h 1154859"/>
              <a:gd name="connsiteX4129" fmla="*/ 4418882 w 13558941"/>
              <a:gd name="connsiteY4129" fmla="*/ 258454 h 1154859"/>
              <a:gd name="connsiteX4130" fmla="*/ 4424259 w 13558941"/>
              <a:gd name="connsiteY4130" fmla="*/ 257653 h 1154859"/>
              <a:gd name="connsiteX4131" fmla="*/ 4418882 w 13558941"/>
              <a:gd name="connsiteY4131" fmla="*/ 257052 h 1154859"/>
              <a:gd name="connsiteX4132" fmla="*/ 4418882 w 13558941"/>
              <a:gd name="connsiteY4132" fmla="*/ 258455 h 1154859"/>
              <a:gd name="connsiteX4133" fmla="*/ 4418882 w 13558941"/>
              <a:gd name="connsiteY4133" fmla="*/ 258454 h 1154859"/>
              <a:gd name="connsiteX4134" fmla="*/ 4735367 w 13558941"/>
              <a:gd name="connsiteY4134" fmla="*/ 258254 h 1154859"/>
              <a:gd name="connsiteX4135" fmla="*/ 4747911 w 13558941"/>
              <a:gd name="connsiteY4135" fmla="*/ 256249 h 1154859"/>
              <a:gd name="connsiteX4136" fmla="*/ 4747911 w 13558941"/>
              <a:gd name="connsiteY4136" fmla="*/ 250234 h 1154859"/>
              <a:gd name="connsiteX4137" fmla="*/ 4736442 w 13558941"/>
              <a:gd name="connsiteY4137" fmla="*/ 248429 h 1154859"/>
              <a:gd name="connsiteX4138" fmla="*/ 4722822 w 13558941"/>
              <a:gd name="connsiteY4138" fmla="*/ 250635 h 1154859"/>
              <a:gd name="connsiteX4139" fmla="*/ 4722822 w 13558941"/>
              <a:gd name="connsiteY4139" fmla="*/ 256249 h 1154859"/>
              <a:gd name="connsiteX4140" fmla="*/ 4735367 w 13558941"/>
              <a:gd name="connsiteY4140" fmla="*/ 258254 h 1154859"/>
              <a:gd name="connsiteX4141" fmla="*/ 4399528 w 13558941"/>
              <a:gd name="connsiteY4141" fmla="*/ 257653 h 1154859"/>
              <a:gd name="connsiteX4142" fmla="*/ 4406338 w 13558941"/>
              <a:gd name="connsiteY4142" fmla="*/ 256450 h 1154859"/>
              <a:gd name="connsiteX4143" fmla="*/ 4406338 w 13558941"/>
              <a:gd name="connsiteY4143" fmla="*/ 255046 h 1154859"/>
              <a:gd name="connsiteX4144" fmla="*/ 4399169 w 13558941"/>
              <a:gd name="connsiteY4144" fmla="*/ 254044 h 1154859"/>
              <a:gd name="connsiteX4145" fmla="*/ 4399527 w 13558941"/>
              <a:gd name="connsiteY4145" fmla="*/ 257653 h 1154859"/>
              <a:gd name="connsiteX4146" fmla="*/ 4399528 w 13558941"/>
              <a:gd name="connsiteY4146" fmla="*/ 257653 h 1154859"/>
              <a:gd name="connsiteX4147" fmla="*/ 4426051 w 13558941"/>
              <a:gd name="connsiteY4147" fmla="*/ 257452 h 1154859"/>
              <a:gd name="connsiteX4148" fmla="*/ 4426408 w 13558941"/>
              <a:gd name="connsiteY4148" fmla="*/ 254043 h 1154859"/>
              <a:gd name="connsiteX4149" fmla="*/ 4426051 w 13558941"/>
              <a:gd name="connsiteY4149" fmla="*/ 254043 h 1154859"/>
              <a:gd name="connsiteX4150" fmla="*/ 4418882 w 13558941"/>
              <a:gd name="connsiteY4150" fmla="*/ 255246 h 1154859"/>
              <a:gd name="connsiteX4151" fmla="*/ 4418882 w 13558941"/>
              <a:gd name="connsiteY4151" fmla="*/ 256449 h 1154859"/>
              <a:gd name="connsiteX4152" fmla="*/ 4426051 w 13558941"/>
              <a:gd name="connsiteY4152" fmla="*/ 257452 h 1154859"/>
              <a:gd name="connsiteX4153" fmla="*/ 4407413 w 13558941"/>
              <a:gd name="connsiteY4153" fmla="*/ 256449 h 1154859"/>
              <a:gd name="connsiteX4154" fmla="*/ 4410997 w 13558941"/>
              <a:gd name="connsiteY4154" fmla="*/ 255848 h 1154859"/>
              <a:gd name="connsiteX4155" fmla="*/ 4407413 w 13558941"/>
              <a:gd name="connsiteY4155" fmla="*/ 255247 h 1154859"/>
              <a:gd name="connsiteX4156" fmla="*/ 4407413 w 13558941"/>
              <a:gd name="connsiteY4156" fmla="*/ 256450 h 1154859"/>
              <a:gd name="connsiteX4157" fmla="*/ 4407413 w 13558941"/>
              <a:gd name="connsiteY4157" fmla="*/ 256449 h 1154859"/>
              <a:gd name="connsiteX4158" fmla="*/ 5186617 w 13558941"/>
              <a:gd name="connsiteY4158" fmla="*/ 256449 h 1154859"/>
              <a:gd name="connsiteX4159" fmla="*/ 5221025 w 13558941"/>
              <a:gd name="connsiteY4159" fmla="*/ 251237 h 1154859"/>
              <a:gd name="connsiteX4160" fmla="*/ 5186617 w 13558941"/>
              <a:gd name="connsiteY4160" fmla="*/ 245823 h 1154859"/>
              <a:gd name="connsiteX4161" fmla="*/ 5186617 w 13558941"/>
              <a:gd name="connsiteY4161" fmla="*/ 256449 h 1154859"/>
              <a:gd name="connsiteX4162" fmla="*/ 4417807 w 13558941"/>
              <a:gd name="connsiteY4162" fmla="*/ 256241 h 1154859"/>
              <a:gd name="connsiteX4163" fmla="*/ 4417807 w 13558941"/>
              <a:gd name="connsiteY4163" fmla="*/ 255238 h 1154859"/>
              <a:gd name="connsiteX4164" fmla="*/ 4414940 w 13558941"/>
              <a:gd name="connsiteY4164" fmla="*/ 255839 h 1154859"/>
              <a:gd name="connsiteX4165" fmla="*/ 4417807 w 13558941"/>
              <a:gd name="connsiteY4165" fmla="*/ 256241 h 1154859"/>
              <a:gd name="connsiteX4166" fmla="*/ 4720672 w 13558941"/>
              <a:gd name="connsiteY4166" fmla="*/ 256040 h 1154859"/>
              <a:gd name="connsiteX4167" fmla="*/ 4720672 w 13558941"/>
              <a:gd name="connsiteY4167" fmla="*/ 250827 h 1154859"/>
              <a:gd name="connsiteX4168" fmla="*/ 4703826 w 13558941"/>
              <a:gd name="connsiteY4168" fmla="*/ 253433 h 1154859"/>
              <a:gd name="connsiteX4169" fmla="*/ 4720672 w 13558941"/>
              <a:gd name="connsiteY4169" fmla="*/ 256040 h 1154859"/>
              <a:gd name="connsiteX4170" fmla="*/ 4749704 w 13558941"/>
              <a:gd name="connsiteY4170" fmla="*/ 256040 h 1154859"/>
              <a:gd name="connsiteX4171" fmla="*/ 4767983 w 13558941"/>
              <a:gd name="connsiteY4171" fmla="*/ 253233 h 1154859"/>
              <a:gd name="connsiteX4172" fmla="*/ 4749704 w 13558941"/>
              <a:gd name="connsiteY4172" fmla="*/ 250426 h 1154859"/>
              <a:gd name="connsiteX4173" fmla="*/ 4749704 w 13558941"/>
              <a:gd name="connsiteY4173" fmla="*/ 256040 h 1154859"/>
              <a:gd name="connsiteX4174" fmla="*/ 5135005 w 13558941"/>
              <a:gd name="connsiteY4174" fmla="*/ 256040 h 1154859"/>
              <a:gd name="connsiteX4175" fmla="*/ 5135005 w 13558941"/>
              <a:gd name="connsiteY4175" fmla="*/ 245815 h 1154859"/>
              <a:gd name="connsiteX4176" fmla="*/ 5101313 w 13558941"/>
              <a:gd name="connsiteY4176" fmla="*/ 250627 h 1154859"/>
              <a:gd name="connsiteX4177" fmla="*/ 5135005 w 13558941"/>
              <a:gd name="connsiteY4177" fmla="*/ 256040 h 1154859"/>
              <a:gd name="connsiteX4178" fmla="*/ 4412789 w 13558941"/>
              <a:gd name="connsiteY4178" fmla="*/ 255439 h 1154859"/>
              <a:gd name="connsiteX4179" fmla="*/ 4417807 w 13558941"/>
              <a:gd name="connsiteY4179" fmla="*/ 254637 h 1154859"/>
              <a:gd name="connsiteX4180" fmla="*/ 4418165 w 13558941"/>
              <a:gd name="connsiteY4180" fmla="*/ 252833 h 1154859"/>
              <a:gd name="connsiteX4181" fmla="*/ 4412431 w 13558941"/>
              <a:gd name="connsiteY4181" fmla="*/ 252031 h 1154859"/>
              <a:gd name="connsiteX4182" fmla="*/ 4407413 w 13558941"/>
              <a:gd name="connsiteY4182" fmla="*/ 252833 h 1154859"/>
              <a:gd name="connsiteX4183" fmla="*/ 4407413 w 13558941"/>
              <a:gd name="connsiteY4183" fmla="*/ 254637 h 1154859"/>
              <a:gd name="connsiteX4184" fmla="*/ 4412789 w 13558941"/>
              <a:gd name="connsiteY4184" fmla="*/ 255439 h 1154859"/>
              <a:gd name="connsiteX4185" fmla="*/ 4418883 w 13558941"/>
              <a:gd name="connsiteY4185" fmla="*/ 254637 h 1154859"/>
              <a:gd name="connsiteX4186" fmla="*/ 4424259 w 13558941"/>
              <a:gd name="connsiteY4186" fmla="*/ 253836 h 1154859"/>
              <a:gd name="connsiteX4187" fmla="*/ 4418883 w 13558941"/>
              <a:gd name="connsiteY4187" fmla="*/ 253034 h 1154859"/>
              <a:gd name="connsiteX4188" fmla="*/ 4418883 w 13558941"/>
              <a:gd name="connsiteY4188" fmla="*/ 254638 h 1154859"/>
              <a:gd name="connsiteX4189" fmla="*/ 4418883 w 13558941"/>
              <a:gd name="connsiteY4189" fmla="*/ 254637 h 1154859"/>
              <a:gd name="connsiteX4190" fmla="*/ 4406338 w 13558941"/>
              <a:gd name="connsiteY4190" fmla="*/ 254438 h 1154859"/>
              <a:gd name="connsiteX4191" fmla="*/ 4406338 w 13558941"/>
              <a:gd name="connsiteY4191" fmla="*/ 252834 h 1154859"/>
              <a:gd name="connsiteX4192" fmla="*/ 4400962 w 13558941"/>
              <a:gd name="connsiteY4192" fmla="*/ 253635 h 1154859"/>
              <a:gd name="connsiteX4193" fmla="*/ 4406338 w 13558941"/>
              <a:gd name="connsiteY4193" fmla="*/ 254437 h 1154859"/>
              <a:gd name="connsiteX4194" fmla="*/ 4406338 w 13558941"/>
              <a:gd name="connsiteY4194" fmla="*/ 254438 h 1154859"/>
              <a:gd name="connsiteX4195" fmla="*/ 4426051 w 13558941"/>
              <a:gd name="connsiteY4195" fmla="*/ 253636 h 1154859"/>
              <a:gd name="connsiteX4196" fmla="*/ 4426409 w 13558941"/>
              <a:gd name="connsiteY4196" fmla="*/ 253636 h 1154859"/>
              <a:gd name="connsiteX4197" fmla="*/ 4426409 w 13558941"/>
              <a:gd name="connsiteY4197" fmla="*/ 249827 h 1154859"/>
              <a:gd name="connsiteX4198" fmla="*/ 4418882 w 13558941"/>
              <a:gd name="connsiteY4198" fmla="*/ 251030 h 1154859"/>
              <a:gd name="connsiteX4199" fmla="*/ 4418882 w 13558941"/>
              <a:gd name="connsiteY4199" fmla="*/ 252433 h 1154859"/>
              <a:gd name="connsiteX4200" fmla="*/ 4426051 w 13558941"/>
              <a:gd name="connsiteY4200" fmla="*/ 253636 h 1154859"/>
              <a:gd name="connsiteX4201" fmla="*/ 4399170 w 13558941"/>
              <a:gd name="connsiteY4201" fmla="*/ 253436 h 1154859"/>
              <a:gd name="connsiteX4202" fmla="*/ 4406338 w 13558941"/>
              <a:gd name="connsiteY4202" fmla="*/ 252434 h 1154859"/>
              <a:gd name="connsiteX4203" fmla="*/ 4406338 w 13558941"/>
              <a:gd name="connsiteY4203" fmla="*/ 251030 h 1154859"/>
              <a:gd name="connsiteX4204" fmla="*/ 4398811 w 13558941"/>
              <a:gd name="connsiteY4204" fmla="*/ 250028 h 1154859"/>
              <a:gd name="connsiteX4205" fmla="*/ 4399169 w 13558941"/>
              <a:gd name="connsiteY4205" fmla="*/ 253437 h 1154859"/>
              <a:gd name="connsiteX4206" fmla="*/ 4399170 w 13558941"/>
              <a:gd name="connsiteY4206" fmla="*/ 253436 h 1154859"/>
              <a:gd name="connsiteX4207" fmla="*/ 4700600 w 13558941"/>
              <a:gd name="connsiteY4207" fmla="*/ 253035 h 1154859"/>
              <a:gd name="connsiteX4208" fmla="*/ 4720672 w 13558941"/>
              <a:gd name="connsiteY4208" fmla="*/ 249827 h 1154859"/>
              <a:gd name="connsiteX4209" fmla="*/ 4720672 w 13558941"/>
              <a:gd name="connsiteY4209" fmla="*/ 246018 h 1154859"/>
              <a:gd name="connsiteX4210" fmla="*/ 4699884 w 13558941"/>
              <a:gd name="connsiteY4210" fmla="*/ 243010 h 1154859"/>
              <a:gd name="connsiteX4211" fmla="*/ 4700600 w 13558941"/>
              <a:gd name="connsiteY4211" fmla="*/ 253035 h 1154859"/>
              <a:gd name="connsiteX4212" fmla="*/ 6225676 w 13558941"/>
              <a:gd name="connsiteY4212" fmla="*/ 252633 h 1154859"/>
              <a:gd name="connsiteX4213" fmla="*/ 6241805 w 13558941"/>
              <a:gd name="connsiteY4213" fmla="*/ 240002 h 1154859"/>
              <a:gd name="connsiteX4214" fmla="*/ 6245030 w 13558941"/>
              <a:gd name="connsiteY4214" fmla="*/ 220755 h 1154859"/>
              <a:gd name="connsiteX4215" fmla="*/ 6293059 w 13558941"/>
              <a:gd name="connsiteY4215" fmla="*/ 222559 h 1154859"/>
              <a:gd name="connsiteX4216" fmla="*/ 6286607 w 13558941"/>
              <a:gd name="connsiteY4216" fmla="*/ 213737 h 1154859"/>
              <a:gd name="connsiteX4217" fmla="*/ 6252916 w 13558941"/>
              <a:gd name="connsiteY4217" fmla="*/ 185066 h 1154859"/>
              <a:gd name="connsiteX4218" fmla="*/ 6250407 w 13558941"/>
              <a:gd name="connsiteY4218" fmla="*/ 185868 h 1154859"/>
              <a:gd name="connsiteX4219" fmla="*/ 6248615 w 13558941"/>
              <a:gd name="connsiteY4219" fmla="*/ 186871 h 1154859"/>
              <a:gd name="connsiteX4220" fmla="*/ 6233919 w 13558941"/>
              <a:gd name="connsiteY4220" fmla="*/ 224764 h 1154859"/>
              <a:gd name="connsiteX4221" fmla="*/ 6224600 w 13558941"/>
              <a:gd name="connsiteY4221" fmla="*/ 248022 h 1154859"/>
              <a:gd name="connsiteX4222" fmla="*/ 6225675 w 13558941"/>
              <a:gd name="connsiteY4222" fmla="*/ 252633 h 1154859"/>
              <a:gd name="connsiteX4223" fmla="*/ 6225676 w 13558941"/>
              <a:gd name="connsiteY4223" fmla="*/ 252633 h 1154859"/>
              <a:gd name="connsiteX4224" fmla="*/ 4418166 w 13558941"/>
              <a:gd name="connsiteY4224" fmla="*/ 252434 h 1154859"/>
              <a:gd name="connsiteX4225" fmla="*/ 4418166 w 13558941"/>
              <a:gd name="connsiteY4225" fmla="*/ 251231 h 1154859"/>
              <a:gd name="connsiteX4226" fmla="*/ 4414223 w 13558941"/>
              <a:gd name="connsiteY4226" fmla="*/ 251832 h 1154859"/>
              <a:gd name="connsiteX4227" fmla="*/ 4418166 w 13558941"/>
              <a:gd name="connsiteY4227" fmla="*/ 252433 h 1154859"/>
              <a:gd name="connsiteX4228" fmla="*/ 4418166 w 13558941"/>
              <a:gd name="connsiteY4228" fmla="*/ 252434 h 1154859"/>
              <a:gd name="connsiteX4229" fmla="*/ 4770134 w 13558941"/>
              <a:gd name="connsiteY4229" fmla="*/ 252434 h 1154859"/>
              <a:gd name="connsiteX4230" fmla="*/ 4770851 w 13558941"/>
              <a:gd name="connsiteY4230" fmla="*/ 243211 h 1154859"/>
              <a:gd name="connsiteX4231" fmla="*/ 4749704 w 13558941"/>
              <a:gd name="connsiteY4231" fmla="*/ 246419 h 1154859"/>
              <a:gd name="connsiteX4232" fmla="*/ 4749704 w 13558941"/>
              <a:gd name="connsiteY4232" fmla="*/ 249427 h 1154859"/>
              <a:gd name="connsiteX4233" fmla="*/ 4770134 w 13558941"/>
              <a:gd name="connsiteY4233" fmla="*/ 252434 h 1154859"/>
              <a:gd name="connsiteX4234" fmla="*/ 4407413 w 13558941"/>
              <a:gd name="connsiteY4234" fmla="*/ 252234 h 1154859"/>
              <a:gd name="connsiteX4235" fmla="*/ 4410639 w 13558941"/>
              <a:gd name="connsiteY4235" fmla="*/ 251833 h 1154859"/>
              <a:gd name="connsiteX4236" fmla="*/ 4407413 w 13558941"/>
              <a:gd name="connsiteY4236" fmla="*/ 251232 h 1154859"/>
              <a:gd name="connsiteX4237" fmla="*/ 4407413 w 13558941"/>
              <a:gd name="connsiteY4237" fmla="*/ 252234 h 1154859"/>
              <a:gd name="connsiteX4238" fmla="*/ 4412431 w 13558941"/>
              <a:gd name="connsiteY4238" fmla="*/ 251433 h 1154859"/>
              <a:gd name="connsiteX4239" fmla="*/ 4418166 w 13558941"/>
              <a:gd name="connsiteY4239" fmla="*/ 250631 h 1154859"/>
              <a:gd name="connsiteX4240" fmla="*/ 4418166 w 13558941"/>
              <a:gd name="connsiteY4240" fmla="*/ 248426 h 1154859"/>
              <a:gd name="connsiteX4241" fmla="*/ 4413148 w 13558941"/>
              <a:gd name="connsiteY4241" fmla="*/ 247624 h 1154859"/>
              <a:gd name="connsiteX4242" fmla="*/ 4407055 w 13558941"/>
              <a:gd name="connsiteY4242" fmla="*/ 248426 h 1154859"/>
              <a:gd name="connsiteX4243" fmla="*/ 4407413 w 13558941"/>
              <a:gd name="connsiteY4243" fmla="*/ 250831 h 1154859"/>
              <a:gd name="connsiteX4244" fmla="*/ 4412431 w 13558941"/>
              <a:gd name="connsiteY4244" fmla="*/ 251432 h 1154859"/>
              <a:gd name="connsiteX4245" fmla="*/ 4412431 w 13558941"/>
              <a:gd name="connsiteY4245" fmla="*/ 251433 h 1154859"/>
              <a:gd name="connsiteX4246" fmla="*/ 4406338 w 13558941"/>
              <a:gd name="connsiteY4246" fmla="*/ 250631 h 1154859"/>
              <a:gd name="connsiteX4247" fmla="*/ 4406338 w 13558941"/>
              <a:gd name="connsiteY4247" fmla="*/ 248626 h 1154859"/>
              <a:gd name="connsiteX4248" fmla="*/ 4399886 w 13558941"/>
              <a:gd name="connsiteY4248" fmla="*/ 249628 h 1154859"/>
              <a:gd name="connsiteX4249" fmla="*/ 4406338 w 13558941"/>
              <a:gd name="connsiteY4249" fmla="*/ 250631 h 1154859"/>
              <a:gd name="connsiteX4250" fmla="*/ 4418883 w 13558941"/>
              <a:gd name="connsiteY4250" fmla="*/ 250431 h 1154859"/>
              <a:gd name="connsiteX4251" fmla="*/ 4425334 w 13558941"/>
              <a:gd name="connsiteY4251" fmla="*/ 249429 h 1154859"/>
              <a:gd name="connsiteX4252" fmla="*/ 4418883 w 13558941"/>
              <a:gd name="connsiteY4252" fmla="*/ 248627 h 1154859"/>
              <a:gd name="connsiteX4253" fmla="*/ 4418883 w 13558941"/>
              <a:gd name="connsiteY4253" fmla="*/ 250432 h 1154859"/>
              <a:gd name="connsiteX4254" fmla="*/ 4418883 w 13558941"/>
              <a:gd name="connsiteY4254" fmla="*/ 250431 h 1154859"/>
              <a:gd name="connsiteX4255" fmla="*/ 5225685 w 13558941"/>
              <a:gd name="connsiteY4255" fmla="*/ 250231 h 1154859"/>
              <a:gd name="connsiteX4256" fmla="*/ 5227119 w 13558941"/>
              <a:gd name="connsiteY4256" fmla="*/ 231785 h 1154859"/>
              <a:gd name="connsiteX4257" fmla="*/ 5186617 w 13558941"/>
              <a:gd name="connsiteY4257" fmla="*/ 237800 h 1154859"/>
              <a:gd name="connsiteX4258" fmla="*/ 5186617 w 13558941"/>
              <a:gd name="connsiteY4258" fmla="*/ 244015 h 1154859"/>
              <a:gd name="connsiteX4259" fmla="*/ 5225685 w 13558941"/>
              <a:gd name="connsiteY4259" fmla="*/ 250231 h 1154859"/>
              <a:gd name="connsiteX4260" fmla="*/ 4722464 w 13558941"/>
              <a:gd name="connsiteY4260" fmla="*/ 249630 h 1154859"/>
              <a:gd name="connsiteX4261" fmla="*/ 4733217 w 13558941"/>
              <a:gd name="connsiteY4261" fmla="*/ 248026 h 1154859"/>
              <a:gd name="connsiteX4262" fmla="*/ 4722464 w 13558941"/>
              <a:gd name="connsiteY4262" fmla="*/ 246422 h 1154859"/>
              <a:gd name="connsiteX4263" fmla="*/ 4722464 w 13558941"/>
              <a:gd name="connsiteY4263" fmla="*/ 249630 h 1154859"/>
              <a:gd name="connsiteX4264" fmla="*/ 5096654 w 13558941"/>
              <a:gd name="connsiteY4264" fmla="*/ 249630 h 1154859"/>
              <a:gd name="connsiteX4265" fmla="*/ 5135005 w 13558941"/>
              <a:gd name="connsiteY4265" fmla="*/ 243815 h 1154859"/>
              <a:gd name="connsiteX4266" fmla="*/ 5135005 w 13558941"/>
              <a:gd name="connsiteY4266" fmla="*/ 238001 h 1154859"/>
              <a:gd name="connsiteX4267" fmla="*/ 5095579 w 13558941"/>
              <a:gd name="connsiteY4267" fmla="*/ 231986 h 1154859"/>
              <a:gd name="connsiteX4268" fmla="*/ 5096654 w 13558941"/>
              <a:gd name="connsiteY4268" fmla="*/ 249630 h 1154859"/>
              <a:gd name="connsiteX4269" fmla="*/ 4398811 w 13558941"/>
              <a:gd name="connsiteY4269" fmla="*/ 249226 h 1154859"/>
              <a:gd name="connsiteX4270" fmla="*/ 4406338 w 13558941"/>
              <a:gd name="connsiteY4270" fmla="*/ 248224 h 1154859"/>
              <a:gd name="connsiteX4271" fmla="*/ 4406338 w 13558941"/>
              <a:gd name="connsiteY4271" fmla="*/ 246620 h 1154859"/>
              <a:gd name="connsiteX4272" fmla="*/ 4398453 w 13558941"/>
              <a:gd name="connsiteY4272" fmla="*/ 245417 h 1154859"/>
              <a:gd name="connsiteX4273" fmla="*/ 4398811 w 13558941"/>
              <a:gd name="connsiteY4273" fmla="*/ 249226 h 1154859"/>
              <a:gd name="connsiteX4274" fmla="*/ 4426768 w 13558941"/>
              <a:gd name="connsiteY4274" fmla="*/ 249226 h 1154859"/>
              <a:gd name="connsiteX4275" fmla="*/ 4426768 w 13558941"/>
              <a:gd name="connsiteY4275" fmla="*/ 245617 h 1154859"/>
              <a:gd name="connsiteX4276" fmla="*/ 4418883 w 13558941"/>
              <a:gd name="connsiteY4276" fmla="*/ 246820 h 1154859"/>
              <a:gd name="connsiteX4277" fmla="*/ 4418883 w 13558941"/>
              <a:gd name="connsiteY4277" fmla="*/ 248023 h 1154859"/>
              <a:gd name="connsiteX4278" fmla="*/ 4426768 w 13558941"/>
              <a:gd name="connsiteY4278" fmla="*/ 249226 h 1154859"/>
              <a:gd name="connsiteX4279" fmla="*/ 4747912 w 13558941"/>
              <a:gd name="connsiteY4279" fmla="*/ 249025 h 1154859"/>
              <a:gd name="connsiteX4280" fmla="*/ 4747912 w 13558941"/>
              <a:gd name="connsiteY4280" fmla="*/ 246820 h 1154859"/>
              <a:gd name="connsiteX4281" fmla="*/ 4740385 w 13558941"/>
              <a:gd name="connsiteY4281" fmla="*/ 248023 h 1154859"/>
              <a:gd name="connsiteX4282" fmla="*/ 4747912 w 13558941"/>
              <a:gd name="connsiteY4282" fmla="*/ 249025 h 1154859"/>
              <a:gd name="connsiteX4283" fmla="*/ 4407055 w 13558941"/>
              <a:gd name="connsiteY4283" fmla="*/ 248023 h 1154859"/>
              <a:gd name="connsiteX4284" fmla="*/ 4410997 w 13558941"/>
              <a:gd name="connsiteY4284" fmla="*/ 247422 h 1154859"/>
              <a:gd name="connsiteX4285" fmla="*/ 4407055 w 13558941"/>
              <a:gd name="connsiteY4285" fmla="*/ 246821 h 1154859"/>
              <a:gd name="connsiteX4286" fmla="*/ 4407055 w 13558941"/>
              <a:gd name="connsiteY4286" fmla="*/ 248024 h 1154859"/>
              <a:gd name="connsiteX4287" fmla="*/ 4407055 w 13558941"/>
              <a:gd name="connsiteY4287" fmla="*/ 248023 h 1154859"/>
              <a:gd name="connsiteX4288" fmla="*/ 4418166 w 13558941"/>
              <a:gd name="connsiteY4288" fmla="*/ 247822 h 1154859"/>
              <a:gd name="connsiteX4289" fmla="*/ 4418166 w 13558941"/>
              <a:gd name="connsiteY4289" fmla="*/ 246820 h 1154859"/>
              <a:gd name="connsiteX4290" fmla="*/ 4414940 w 13558941"/>
              <a:gd name="connsiteY4290" fmla="*/ 247421 h 1154859"/>
              <a:gd name="connsiteX4291" fmla="*/ 4418166 w 13558941"/>
              <a:gd name="connsiteY4291" fmla="*/ 247822 h 1154859"/>
              <a:gd name="connsiteX4292" fmla="*/ 4736801 w 13558941"/>
              <a:gd name="connsiteY4292" fmla="*/ 247421 h 1154859"/>
              <a:gd name="connsiteX4293" fmla="*/ 4747912 w 13558941"/>
              <a:gd name="connsiteY4293" fmla="*/ 245616 h 1154859"/>
              <a:gd name="connsiteX4294" fmla="*/ 4747912 w 13558941"/>
              <a:gd name="connsiteY4294" fmla="*/ 239601 h 1154859"/>
              <a:gd name="connsiteX4295" fmla="*/ 4734650 w 13558941"/>
              <a:gd name="connsiteY4295" fmla="*/ 237596 h 1154859"/>
              <a:gd name="connsiteX4296" fmla="*/ 4722106 w 13558941"/>
              <a:gd name="connsiteY4296" fmla="*/ 239401 h 1154859"/>
              <a:gd name="connsiteX4297" fmla="*/ 4722464 w 13558941"/>
              <a:gd name="connsiteY4297" fmla="*/ 245215 h 1154859"/>
              <a:gd name="connsiteX4298" fmla="*/ 4736800 w 13558941"/>
              <a:gd name="connsiteY4298" fmla="*/ 247421 h 1154859"/>
              <a:gd name="connsiteX4299" fmla="*/ 4736801 w 13558941"/>
              <a:gd name="connsiteY4299" fmla="*/ 247421 h 1154859"/>
              <a:gd name="connsiteX4300" fmla="*/ 4412789 w 13558941"/>
              <a:gd name="connsiteY4300" fmla="*/ 247019 h 1154859"/>
              <a:gd name="connsiteX4301" fmla="*/ 4418166 w 13558941"/>
              <a:gd name="connsiteY4301" fmla="*/ 246218 h 1154859"/>
              <a:gd name="connsiteX4302" fmla="*/ 4418166 w 13558941"/>
              <a:gd name="connsiteY4302" fmla="*/ 244213 h 1154859"/>
              <a:gd name="connsiteX4303" fmla="*/ 4412431 w 13558941"/>
              <a:gd name="connsiteY4303" fmla="*/ 243210 h 1154859"/>
              <a:gd name="connsiteX4304" fmla="*/ 4407055 w 13558941"/>
              <a:gd name="connsiteY4304" fmla="*/ 244012 h 1154859"/>
              <a:gd name="connsiteX4305" fmla="*/ 4407055 w 13558941"/>
              <a:gd name="connsiteY4305" fmla="*/ 246217 h 1154859"/>
              <a:gd name="connsiteX4306" fmla="*/ 4412789 w 13558941"/>
              <a:gd name="connsiteY4306" fmla="*/ 247019 h 1154859"/>
              <a:gd name="connsiteX4307" fmla="*/ 4419241 w 13558941"/>
              <a:gd name="connsiteY4307" fmla="*/ 246218 h 1154859"/>
              <a:gd name="connsiteX4308" fmla="*/ 4425334 w 13558941"/>
              <a:gd name="connsiteY4308" fmla="*/ 245215 h 1154859"/>
              <a:gd name="connsiteX4309" fmla="*/ 4419241 w 13558941"/>
              <a:gd name="connsiteY4309" fmla="*/ 244213 h 1154859"/>
              <a:gd name="connsiteX4310" fmla="*/ 4419241 w 13558941"/>
              <a:gd name="connsiteY4310" fmla="*/ 246218 h 1154859"/>
              <a:gd name="connsiteX4311" fmla="*/ 4406338 w 13558941"/>
              <a:gd name="connsiteY4311" fmla="*/ 246018 h 1154859"/>
              <a:gd name="connsiteX4312" fmla="*/ 4406338 w 13558941"/>
              <a:gd name="connsiteY4312" fmla="*/ 244213 h 1154859"/>
              <a:gd name="connsiteX4313" fmla="*/ 4399886 w 13558941"/>
              <a:gd name="connsiteY4313" fmla="*/ 245216 h 1154859"/>
              <a:gd name="connsiteX4314" fmla="*/ 4406338 w 13558941"/>
              <a:gd name="connsiteY4314" fmla="*/ 246018 h 1154859"/>
              <a:gd name="connsiteX4315" fmla="*/ 4749704 w 13558941"/>
              <a:gd name="connsiteY4315" fmla="*/ 245417 h 1154859"/>
              <a:gd name="connsiteX4316" fmla="*/ 4768700 w 13558941"/>
              <a:gd name="connsiteY4316" fmla="*/ 242610 h 1154859"/>
              <a:gd name="connsiteX4317" fmla="*/ 4749704 w 13558941"/>
              <a:gd name="connsiteY4317" fmla="*/ 239803 h 1154859"/>
              <a:gd name="connsiteX4318" fmla="*/ 4749704 w 13558941"/>
              <a:gd name="connsiteY4318" fmla="*/ 245417 h 1154859"/>
              <a:gd name="connsiteX4319" fmla="*/ 4426768 w 13558941"/>
              <a:gd name="connsiteY4319" fmla="*/ 245015 h 1154859"/>
              <a:gd name="connsiteX4320" fmla="*/ 4427126 w 13558941"/>
              <a:gd name="connsiteY4320" fmla="*/ 241006 h 1154859"/>
              <a:gd name="connsiteX4321" fmla="*/ 4419241 w 13558941"/>
              <a:gd name="connsiteY4321" fmla="*/ 242209 h 1154859"/>
              <a:gd name="connsiteX4322" fmla="*/ 4419241 w 13558941"/>
              <a:gd name="connsiteY4322" fmla="*/ 243812 h 1154859"/>
              <a:gd name="connsiteX4323" fmla="*/ 4426767 w 13558941"/>
              <a:gd name="connsiteY4323" fmla="*/ 245015 h 1154859"/>
              <a:gd name="connsiteX4324" fmla="*/ 4426768 w 13558941"/>
              <a:gd name="connsiteY4324" fmla="*/ 245015 h 1154859"/>
              <a:gd name="connsiteX4325" fmla="*/ 4720672 w 13558941"/>
              <a:gd name="connsiteY4325" fmla="*/ 245015 h 1154859"/>
              <a:gd name="connsiteX4326" fmla="*/ 4720314 w 13558941"/>
              <a:gd name="connsiteY4326" fmla="*/ 239803 h 1154859"/>
              <a:gd name="connsiteX4327" fmla="*/ 4703110 w 13558941"/>
              <a:gd name="connsiteY4327" fmla="*/ 242409 h 1154859"/>
              <a:gd name="connsiteX4328" fmla="*/ 4720673 w 13558941"/>
              <a:gd name="connsiteY4328" fmla="*/ 245015 h 1154859"/>
              <a:gd name="connsiteX4329" fmla="*/ 4720672 w 13558941"/>
              <a:gd name="connsiteY4329" fmla="*/ 245015 h 1154859"/>
              <a:gd name="connsiteX4330" fmla="*/ 4398453 w 13558941"/>
              <a:gd name="connsiteY4330" fmla="*/ 244816 h 1154859"/>
              <a:gd name="connsiteX4331" fmla="*/ 4406338 w 13558941"/>
              <a:gd name="connsiteY4331" fmla="*/ 243613 h 1154859"/>
              <a:gd name="connsiteX4332" fmla="*/ 4405980 w 13558941"/>
              <a:gd name="connsiteY4332" fmla="*/ 242410 h 1154859"/>
              <a:gd name="connsiteX4333" fmla="*/ 4398095 w 13558941"/>
              <a:gd name="connsiteY4333" fmla="*/ 241207 h 1154859"/>
              <a:gd name="connsiteX4334" fmla="*/ 4398453 w 13558941"/>
              <a:gd name="connsiteY4334" fmla="*/ 244816 h 1154859"/>
              <a:gd name="connsiteX4335" fmla="*/ 4407055 w 13558941"/>
              <a:gd name="connsiteY4335" fmla="*/ 243613 h 1154859"/>
              <a:gd name="connsiteX4336" fmla="*/ 4410639 w 13558941"/>
              <a:gd name="connsiteY4336" fmla="*/ 243012 h 1154859"/>
              <a:gd name="connsiteX4337" fmla="*/ 4407055 w 13558941"/>
              <a:gd name="connsiteY4337" fmla="*/ 242411 h 1154859"/>
              <a:gd name="connsiteX4338" fmla="*/ 4407055 w 13558941"/>
              <a:gd name="connsiteY4338" fmla="*/ 243614 h 1154859"/>
              <a:gd name="connsiteX4339" fmla="*/ 4407055 w 13558941"/>
              <a:gd name="connsiteY4339" fmla="*/ 243613 h 1154859"/>
              <a:gd name="connsiteX4340" fmla="*/ 4418166 w 13558941"/>
              <a:gd name="connsiteY4340" fmla="*/ 243613 h 1154859"/>
              <a:gd name="connsiteX4341" fmla="*/ 4418166 w 13558941"/>
              <a:gd name="connsiteY4341" fmla="*/ 242410 h 1154859"/>
              <a:gd name="connsiteX4342" fmla="*/ 4414223 w 13558941"/>
              <a:gd name="connsiteY4342" fmla="*/ 243011 h 1154859"/>
              <a:gd name="connsiteX4343" fmla="*/ 4418166 w 13558941"/>
              <a:gd name="connsiteY4343" fmla="*/ 243612 h 1154859"/>
              <a:gd name="connsiteX4344" fmla="*/ 4418166 w 13558941"/>
              <a:gd name="connsiteY4344" fmla="*/ 243613 h 1154859"/>
              <a:gd name="connsiteX4345" fmla="*/ 5183750 w 13558941"/>
              <a:gd name="connsiteY4345" fmla="*/ 243613 h 1154859"/>
              <a:gd name="connsiteX4346" fmla="*/ 5183750 w 13558941"/>
              <a:gd name="connsiteY4346" fmla="*/ 238400 h 1154859"/>
              <a:gd name="connsiteX4347" fmla="*/ 5166187 w 13558941"/>
              <a:gd name="connsiteY4347" fmla="*/ 241007 h 1154859"/>
              <a:gd name="connsiteX4348" fmla="*/ 5183750 w 13558941"/>
              <a:gd name="connsiteY4348" fmla="*/ 243613 h 1154859"/>
              <a:gd name="connsiteX4349" fmla="*/ 5138231 w 13558941"/>
              <a:gd name="connsiteY4349" fmla="*/ 243413 h 1154859"/>
              <a:gd name="connsiteX4350" fmla="*/ 5154360 w 13558941"/>
              <a:gd name="connsiteY4350" fmla="*/ 241007 h 1154859"/>
              <a:gd name="connsiteX4351" fmla="*/ 5137872 w 13558941"/>
              <a:gd name="connsiteY4351" fmla="*/ 238602 h 1154859"/>
              <a:gd name="connsiteX4352" fmla="*/ 5138230 w 13558941"/>
              <a:gd name="connsiteY4352" fmla="*/ 243413 h 1154859"/>
              <a:gd name="connsiteX4353" fmla="*/ 5138231 w 13558941"/>
              <a:gd name="connsiteY4353" fmla="*/ 243413 h 1154859"/>
              <a:gd name="connsiteX4354" fmla="*/ 4412431 w 13558941"/>
              <a:gd name="connsiteY4354" fmla="*/ 242812 h 1154859"/>
              <a:gd name="connsiteX4355" fmla="*/ 4418166 w 13558941"/>
              <a:gd name="connsiteY4355" fmla="*/ 241810 h 1154859"/>
              <a:gd name="connsiteX4356" fmla="*/ 4418166 w 13558941"/>
              <a:gd name="connsiteY4356" fmla="*/ 239605 h 1154859"/>
              <a:gd name="connsiteX4357" fmla="*/ 4412789 w 13558941"/>
              <a:gd name="connsiteY4357" fmla="*/ 238803 h 1154859"/>
              <a:gd name="connsiteX4358" fmla="*/ 4407055 w 13558941"/>
              <a:gd name="connsiteY4358" fmla="*/ 239605 h 1154859"/>
              <a:gd name="connsiteX4359" fmla="*/ 4407055 w 13558941"/>
              <a:gd name="connsiteY4359" fmla="*/ 242010 h 1154859"/>
              <a:gd name="connsiteX4360" fmla="*/ 4412431 w 13558941"/>
              <a:gd name="connsiteY4360" fmla="*/ 242812 h 1154859"/>
              <a:gd name="connsiteX4361" fmla="*/ 4405979 w 13558941"/>
              <a:gd name="connsiteY4361" fmla="*/ 241810 h 1154859"/>
              <a:gd name="connsiteX4362" fmla="*/ 4405979 w 13558941"/>
              <a:gd name="connsiteY4362" fmla="*/ 239805 h 1154859"/>
              <a:gd name="connsiteX4363" fmla="*/ 4399528 w 13558941"/>
              <a:gd name="connsiteY4363" fmla="*/ 240807 h 1154859"/>
              <a:gd name="connsiteX4364" fmla="*/ 4405979 w 13558941"/>
              <a:gd name="connsiteY4364" fmla="*/ 241810 h 1154859"/>
              <a:gd name="connsiteX4365" fmla="*/ 4699884 w 13558941"/>
              <a:gd name="connsiteY4365" fmla="*/ 241810 h 1154859"/>
              <a:gd name="connsiteX4366" fmla="*/ 4720313 w 13558941"/>
              <a:gd name="connsiteY4366" fmla="*/ 238802 h 1154859"/>
              <a:gd name="connsiteX4367" fmla="*/ 4720313 w 13558941"/>
              <a:gd name="connsiteY4367" fmla="*/ 235595 h 1154859"/>
              <a:gd name="connsiteX4368" fmla="*/ 4699167 w 13558941"/>
              <a:gd name="connsiteY4368" fmla="*/ 232387 h 1154859"/>
              <a:gd name="connsiteX4369" fmla="*/ 4699884 w 13558941"/>
              <a:gd name="connsiteY4369" fmla="*/ 241810 h 1154859"/>
              <a:gd name="connsiteX4370" fmla="*/ 4770851 w 13558941"/>
              <a:gd name="connsiteY4370" fmla="*/ 241810 h 1154859"/>
              <a:gd name="connsiteX4371" fmla="*/ 4771567 w 13558941"/>
              <a:gd name="connsiteY4371" fmla="*/ 231986 h 1154859"/>
              <a:gd name="connsiteX4372" fmla="*/ 4749704 w 13558941"/>
              <a:gd name="connsiteY4372" fmla="*/ 235394 h 1154859"/>
              <a:gd name="connsiteX4373" fmla="*/ 4749704 w 13558941"/>
              <a:gd name="connsiteY4373" fmla="*/ 238802 h 1154859"/>
              <a:gd name="connsiteX4374" fmla="*/ 4770851 w 13558941"/>
              <a:gd name="connsiteY4374" fmla="*/ 241810 h 1154859"/>
              <a:gd name="connsiteX4375" fmla="*/ 4419241 w 13558941"/>
              <a:gd name="connsiteY4375" fmla="*/ 241610 h 1154859"/>
              <a:gd name="connsiteX4376" fmla="*/ 4425693 w 13558941"/>
              <a:gd name="connsiteY4376" fmla="*/ 240608 h 1154859"/>
              <a:gd name="connsiteX4377" fmla="*/ 4419241 w 13558941"/>
              <a:gd name="connsiteY4377" fmla="*/ 239606 h 1154859"/>
              <a:gd name="connsiteX4378" fmla="*/ 4419241 w 13558941"/>
              <a:gd name="connsiteY4378" fmla="*/ 241611 h 1154859"/>
              <a:gd name="connsiteX4379" fmla="*/ 4419241 w 13558941"/>
              <a:gd name="connsiteY4379" fmla="*/ 241610 h 1154859"/>
              <a:gd name="connsiteX4380" fmla="*/ 2522843 w 13558941"/>
              <a:gd name="connsiteY4380" fmla="*/ 240809 h 1154859"/>
              <a:gd name="connsiteX4381" fmla="*/ 2525710 w 13558941"/>
              <a:gd name="connsiteY4381" fmla="*/ 219356 h 1154859"/>
              <a:gd name="connsiteX4382" fmla="*/ 2526068 w 13558941"/>
              <a:gd name="connsiteY4382" fmla="*/ 186675 h 1154859"/>
              <a:gd name="connsiteX4383" fmla="*/ 2521767 w 13558941"/>
              <a:gd name="connsiteY4383" fmla="*/ 198504 h 1154859"/>
              <a:gd name="connsiteX4384" fmla="*/ 2517825 w 13558941"/>
              <a:gd name="connsiteY4384" fmla="*/ 231185 h 1154859"/>
              <a:gd name="connsiteX4385" fmla="*/ 2522843 w 13558941"/>
              <a:gd name="connsiteY4385" fmla="*/ 240809 h 1154859"/>
              <a:gd name="connsiteX4386" fmla="*/ 3686632 w 13558941"/>
              <a:gd name="connsiteY4386" fmla="*/ 240407 h 1154859"/>
              <a:gd name="connsiteX4387" fmla="*/ 3703119 w 13558941"/>
              <a:gd name="connsiteY4387" fmla="*/ 227776 h 1154859"/>
              <a:gd name="connsiteX4388" fmla="*/ 3705986 w 13558941"/>
              <a:gd name="connsiteY4388" fmla="*/ 208528 h 1154859"/>
              <a:gd name="connsiteX4389" fmla="*/ 3754373 w 13558941"/>
              <a:gd name="connsiteY4389" fmla="*/ 210333 h 1154859"/>
              <a:gd name="connsiteX4390" fmla="*/ 3747563 w 13558941"/>
              <a:gd name="connsiteY4390" fmla="*/ 201311 h 1154859"/>
              <a:gd name="connsiteX4391" fmla="*/ 3714230 w 13558941"/>
              <a:gd name="connsiteY4391" fmla="*/ 172640 h 1154859"/>
              <a:gd name="connsiteX4392" fmla="*/ 3711363 w 13558941"/>
              <a:gd name="connsiteY4392" fmla="*/ 173441 h 1154859"/>
              <a:gd name="connsiteX4393" fmla="*/ 3709570 w 13558941"/>
              <a:gd name="connsiteY4393" fmla="*/ 174444 h 1154859"/>
              <a:gd name="connsiteX4394" fmla="*/ 3694875 w 13558941"/>
              <a:gd name="connsiteY4394" fmla="*/ 212538 h 1154859"/>
              <a:gd name="connsiteX4395" fmla="*/ 3685556 w 13558941"/>
              <a:gd name="connsiteY4395" fmla="*/ 235796 h 1154859"/>
              <a:gd name="connsiteX4396" fmla="*/ 3686631 w 13558941"/>
              <a:gd name="connsiteY4396" fmla="*/ 240407 h 1154859"/>
              <a:gd name="connsiteX4397" fmla="*/ 3686632 w 13558941"/>
              <a:gd name="connsiteY4397" fmla="*/ 240407 h 1154859"/>
              <a:gd name="connsiteX4398" fmla="*/ 4398094 w 13558941"/>
              <a:gd name="connsiteY4398" fmla="*/ 240407 h 1154859"/>
              <a:gd name="connsiteX4399" fmla="*/ 4405979 w 13558941"/>
              <a:gd name="connsiteY4399" fmla="*/ 239204 h 1154859"/>
              <a:gd name="connsiteX4400" fmla="*/ 4405979 w 13558941"/>
              <a:gd name="connsiteY4400" fmla="*/ 237801 h 1154859"/>
              <a:gd name="connsiteX4401" fmla="*/ 4397736 w 13558941"/>
              <a:gd name="connsiteY4401" fmla="*/ 236598 h 1154859"/>
              <a:gd name="connsiteX4402" fmla="*/ 4398094 w 13558941"/>
              <a:gd name="connsiteY4402" fmla="*/ 240407 h 1154859"/>
              <a:gd name="connsiteX4403" fmla="*/ 4427126 w 13558941"/>
              <a:gd name="connsiteY4403" fmla="*/ 240407 h 1154859"/>
              <a:gd name="connsiteX4404" fmla="*/ 4427484 w 13558941"/>
              <a:gd name="connsiteY4404" fmla="*/ 236598 h 1154859"/>
              <a:gd name="connsiteX4405" fmla="*/ 4419241 w 13558941"/>
              <a:gd name="connsiteY4405" fmla="*/ 237801 h 1154859"/>
              <a:gd name="connsiteX4406" fmla="*/ 4419241 w 13558941"/>
              <a:gd name="connsiteY4406" fmla="*/ 239204 h 1154859"/>
              <a:gd name="connsiteX4407" fmla="*/ 4427126 w 13558941"/>
              <a:gd name="connsiteY4407" fmla="*/ 240407 h 1154859"/>
              <a:gd name="connsiteX4408" fmla="*/ 5160453 w 13558941"/>
              <a:gd name="connsiteY4408" fmla="*/ 240006 h 1154859"/>
              <a:gd name="connsiteX4409" fmla="*/ 5183750 w 13558941"/>
              <a:gd name="connsiteY4409" fmla="*/ 236597 h 1154859"/>
              <a:gd name="connsiteX4410" fmla="*/ 5183750 w 13558941"/>
              <a:gd name="connsiteY4410" fmla="*/ 224568 h 1154859"/>
              <a:gd name="connsiteX4411" fmla="*/ 5162962 w 13558941"/>
              <a:gd name="connsiteY4411" fmla="*/ 221560 h 1154859"/>
              <a:gd name="connsiteX4412" fmla="*/ 5137514 w 13558941"/>
              <a:gd name="connsiteY4412" fmla="*/ 225370 h 1154859"/>
              <a:gd name="connsiteX4413" fmla="*/ 5137872 w 13558941"/>
              <a:gd name="connsiteY4413" fmla="*/ 236597 h 1154859"/>
              <a:gd name="connsiteX4414" fmla="*/ 5160452 w 13558941"/>
              <a:gd name="connsiteY4414" fmla="*/ 240006 h 1154859"/>
              <a:gd name="connsiteX4415" fmla="*/ 5160453 w 13558941"/>
              <a:gd name="connsiteY4415" fmla="*/ 240006 h 1154859"/>
              <a:gd name="connsiteX4416" fmla="*/ 4407055 w 13558941"/>
              <a:gd name="connsiteY4416" fmla="*/ 239003 h 1154859"/>
              <a:gd name="connsiteX4417" fmla="*/ 4410997 w 13558941"/>
              <a:gd name="connsiteY4417" fmla="*/ 238602 h 1154859"/>
              <a:gd name="connsiteX4418" fmla="*/ 4407055 w 13558941"/>
              <a:gd name="connsiteY4418" fmla="*/ 237800 h 1154859"/>
              <a:gd name="connsiteX4419" fmla="*/ 4407055 w 13558941"/>
              <a:gd name="connsiteY4419" fmla="*/ 239003 h 1154859"/>
              <a:gd name="connsiteX4420" fmla="*/ 4418166 w 13558941"/>
              <a:gd name="connsiteY4420" fmla="*/ 239003 h 1154859"/>
              <a:gd name="connsiteX4421" fmla="*/ 4418166 w 13558941"/>
              <a:gd name="connsiteY4421" fmla="*/ 238001 h 1154859"/>
              <a:gd name="connsiteX4422" fmla="*/ 4414940 w 13558941"/>
              <a:gd name="connsiteY4422" fmla="*/ 238402 h 1154859"/>
              <a:gd name="connsiteX4423" fmla="*/ 4418166 w 13558941"/>
              <a:gd name="connsiteY4423" fmla="*/ 239003 h 1154859"/>
              <a:gd name="connsiteX4424" fmla="*/ 4722106 w 13558941"/>
              <a:gd name="connsiteY4424" fmla="*/ 238402 h 1154859"/>
              <a:gd name="connsiteX4425" fmla="*/ 4731066 w 13558941"/>
              <a:gd name="connsiteY4425" fmla="*/ 236999 h 1154859"/>
              <a:gd name="connsiteX4426" fmla="*/ 4722106 w 13558941"/>
              <a:gd name="connsiteY4426" fmla="*/ 235796 h 1154859"/>
              <a:gd name="connsiteX4427" fmla="*/ 4722106 w 13558941"/>
              <a:gd name="connsiteY4427" fmla="*/ 238402 h 1154859"/>
              <a:gd name="connsiteX4428" fmla="*/ 4747912 w 13558941"/>
              <a:gd name="connsiteY4428" fmla="*/ 238402 h 1154859"/>
              <a:gd name="connsiteX4429" fmla="*/ 4747912 w 13558941"/>
              <a:gd name="connsiteY4429" fmla="*/ 235595 h 1154859"/>
              <a:gd name="connsiteX4430" fmla="*/ 4738234 w 13558941"/>
              <a:gd name="connsiteY4430" fmla="*/ 236999 h 1154859"/>
              <a:gd name="connsiteX4431" fmla="*/ 4747912 w 13558941"/>
              <a:gd name="connsiteY4431" fmla="*/ 238402 h 1154859"/>
              <a:gd name="connsiteX4432" fmla="*/ 4413148 w 13558941"/>
              <a:gd name="connsiteY4432" fmla="*/ 238203 h 1154859"/>
              <a:gd name="connsiteX4433" fmla="*/ 4418166 w 13558941"/>
              <a:gd name="connsiteY4433" fmla="*/ 237401 h 1154859"/>
              <a:gd name="connsiteX4434" fmla="*/ 4418166 w 13558941"/>
              <a:gd name="connsiteY4434" fmla="*/ 234995 h 1154859"/>
              <a:gd name="connsiteX4435" fmla="*/ 4412431 w 13558941"/>
              <a:gd name="connsiteY4435" fmla="*/ 234193 h 1154859"/>
              <a:gd name="connsiteX4436" fmla="*/ 4406696 w 13558941"/>
              <a:gd name="connsiteY4436" fmla="*/ 234995 h 1154859"/>
              <a:gd name="connsiteX4437" fmla="*/ 4407054 w 13558941"/>
              <a:gd name="connsiteY4437" fmla="*/ 237401 h 1154859"/>
              <a:gd name="connsiteX4438" fmla="*/ 4413148 w 13558941"/>
              <a:gd name="connsiteY4438" fmla="*/ 238203 h 1154859"/>
              <a:gd name="connsiteX4439" fmla="*/ 4405979 w 13558941"/>
              <a:gd name="connsiteY4439" fmla="*/ 237200 h 1154859"/>
              <a:gd name="connsiteX4440" fmla="*/ 4405979 w 13558941"/>
              <a:gd name="connsiteY4440" fmla="*/ 235195 h 1154859"/>
              <a:gd name="connsiteX4441" fmla="*/ 4399170 w 13558941"/>
              <a:gd name="connsiteY4441" fmla="*/ 236198 h 1154859"/>
              <a:gd name="connsiteX4442" fmla="*/ 4405979 w 13558941"/>
              <a:gd name="connsiteY4442" fmla="*/ 237200 h 1154859"/>
              <a:gd name="connsiteX4443" fmla="*/ 4419241 w 13558941"/>
              <a:gd name="connsiteY4443" fmla="*/ 237200 h 1154859"/>
              <a:gd name="connsiteX4444" fmla="*/ 4426051 w 13558941"/>
              <a:gd name="connsiteY4444" fmla="*/ 236198 h 1154859"/>
              <a:gd name="connsiteX4445" fmla="*/ 4419241 w 13558941"/>
              <a:gd name="connsiteY4445" fmla="*/ 235196 h 1154859"/>
              <a:gd name="connsiteX4446" fmla="*/ 4419241 w 13558941"/>
              <a:gd name="connsiteY4446" fmla="*/ 237200 h 1154859"/>
              <a:gd name="connsiteX4447" fmla="*/ 4734650 w 13558941"/>
              <a:gd name="connsiteY4447" fmla="*/ 236399 h 1154859"/>
              <a:gd name="connsiteX4448" fmla="*/ 4747912 w 13558941"/>
              <a:gd name="connsiteY4448" fmla="*/ 234594 h 1154859"/>
              <a:gd name="connsiteX4449" fmla="*/ 4748270 w 13558941"/>
              <a:gd name="connsiteY4449" fmla="*/ 228379 h 1154859"/>
              <a:gd name="connsiteX4450" fmla="*/ 4735725 w 13558941"/>
              <a:gd name="connsiteY4450" fmla="*/ 226574 h 1154859"/>
              <a:gd name="connsiteX4451" fmla="*/ 4722105 w 13558941"/>
              <a:gd name="connsiteY4451" fmla="*/ 228780 h 1154859"/>
              <a:gd name="connsiteX4452" fmla="*/ 4722105 w 13558941"/>
              <a:gd name="connsiteY4452" fmla="*/ 234795 h 1154859"/>
              <a:gd name="connsiteX4453" fmla="*/ 4734650 w 13558941"/>
              <a:gd name="connsiteY4453" fmla="*/ 236399 h 1154859"/>
              <a:gd name="connsiteX4454" fmla="*/ 5135005 w 13558941"/>
              <a:gd name="connsiteY4454" fmla="*/ 236199 h 1154859"/>
              <a:gd name="connsiteX4455" fmla="*/ 5134647 w 13558941"/>
              <a:gd name="connsiteY4455" fmla="*/ 225773 h 1154859"/>
              <a:gd name="connsiteX4456" fmla="*/ 5100597 w 13558941"/>
              <a:gd name="connsiteY4456" fmla="*/ 230786 h 1154859"/>
              <a:gd name="connsiteX4457" fmla="*/ 5135006 w 13558941"/>
              <a:gd name="connsiteY4457" fmla="*/ 236199 h 1154859"/>
              <a:gd name="connsiteX4458" fmla="*/ 5135005 w 13558941"/>
              <a:gd name="connsiteY4458" fmla="*/ 236199 h 1154859"/>
              <a:gd name="connsiteX4459" fmla="*/ 5186617 w 13558941"/>
              <a:gd name="connsiteY4459" fmla="*/ 235998 h 1154859"/>
              <a:gd name="connsiteX4460" fmla="*/ 5223176 w 13558941"/>
              <a:gd name="connsiteY4460" fmla="*/ 230585 h 1154859"/>
              <a:gd name="connsiteX4461" fmla="*/ 5186617 w 13558941"/>
              <a:gd name="connsiteY4461" fmla="*/ 225172 h 1154859"/>
              <a:gd name="connsiteX4462" fmla="*/ 5186617 w 13558941"/>
              <a:gd name="connsiteY4462" fmla="*/ 235998 h 1154859"/>
              <a:gd name="connsiteX4463" fmla="*/ 4397736 w 13558941"/>
              <a:gd name="connsiteY4463" fmla="*/ 235799 h 1154859"/>
              <a:gd name="connsiteX4464" fmla="*/ 4405979 w 13558941"/>
              <a:gd name="connsiteY4464" fmla="*/ 234596 h 1154859"/>
              <a:gd name="connsiteX4465" fmla="*/ 4405979 w 13558941"/>
              <a:gd name="connsiteY4465" fmla="*/ 233192 h 1154859"/>
              <a:gd name="connsiteX4466" fmla="*/ 4397377 w 13558941"/>
              <a:gd name="connsiteY4466" fmla="*/ 231989 h 1154859"/>
              <a:gd name="connsiteX4467" fmla="*/ 4397735 w 13558941"/>
              <a:gd name="connsiteY4467" fmla="*/ 235799 h 1154859"/>
              <a:gd name="connsiteX4468" fmla="*/ 4397736 w 13558941"/>
              <a:gd name="connsiteY4468" fmla="*/ 235799 h 1154859"/>
              <a:gd name="connsiteX4469" fmla="*/ 4427485 w 13558941"/>
              <a:gd name="connsiteY4469" fmla="*/ 235799 h 1154859"/>
              <a:gd name="connsiteX4470" fmla="*/ 4427485 w 13558941"/>
              <a:gd name="connsiteY4470" fmla="*/ 231789 h 1154859"/>
              <a:gd name="connsiteX4471" fmla="*/ 4419241 w 13558941"/>
              <a:gd name="connsiteY4471" fmla="*/ 233192 h 1154859"/>
              <a:gd name="connsiteX4472" fmla="*/ 4419241 w 13558941"/>
              <a:gd name="connsiteY4472" fmla="*/ 234596 h 1154859"/>
              <a:gd name="connsiteX4473" fmla="*/ 4427485 w 13558941"/>
              <a:gd name="connsiteY4473" fmla="*/ 235799 h 1154859"/>
              <a:gd name="connsiteX4474" fmla="*/ 6204171 w 13558941"/>
              <a:gd name="connsiteY4474" fmla="*/ 235599 h 1154859"/>
              <a:gd name="connsiteX4475" fmla="*/ 6209905 w 13558941"/>
              <a:gd name="connsiteY4475" fmla="*/ 235198 h 1154859"/>
              <a:gd name="connsiteX4476" fmla="*/ 6229618 w 13558941"/>
              <a:gd name="connsiteY4476" fmla="*/ 208732 h 1154859"/>
              <a:gd name="connsiteX4477" fmla="*/ 6240013 w 13558941"/>
              <a:gd name="connsiteY4477" fmla="*/ 180262 h 1154859"/>
              <a:gd name="connsiteX4478" fmla="*/ 6210981 w 13558941"/>
              <a:gd name="connsiteY4478" fmla="*/ 224166 h 1154859"/>
              <a:gd name="connsiteX4479" fmla="*/ 6204171 w 13558941"/>
              <a:gd name="connsiteY4479" fmla="*/ 235595 h 1154859"/>
              <a:gd name="connsiteX4480" fmla="*/ 6204171 w 13558941"/>
              <a:gd name="connsiteY4480" fmla="*/ 235599 h 1154859"/>
              <a:gd name="connsiteX4481" fmla="*/ 2545065 w 13558941"/>
              <a:gd name="connsiteY4481" fmla="*/ 234994 h 1154859"/>
              <a:gd name="connsiteX4482" fmla="*/ 2558685 w 13558941"/>
              <a:gd name="connsiteY4482" fmla="*/ 228377 h 1154859"/>
              <a:gd name="connsiteX4483" fmla="*/ 2540764 w 13558941"/>
              <a:gd name="connsiteY4483" fmla="*/ 196498 h 1154859"/>
              <a:gd name="connsiteX4484" fmla="*/ 2535029 w 13558941"/>
              <a:gd name="connsiteY4484" fmla="*/ 191887 h 1154859"/>
              <a:gd name="connsiteX4485" fmla="*/ 2540406 w 13558941"/>
              <a:gd name="connsiteY4485" fmla="*/ 229179 h 1154859"/>
              <a:gd name="connsiteX4486" fmla="*/ 2545065 w 13558941"/>
              <a:gd name="connsiteY4486" fmla="*/ 234994 h 1154859"/>
              <a:gd name="connsiteX4487" fmla="*/ 4406696 w 13558941"/>
              <a:gd name="connsiteY4487" fmla="*/ 234393 h 1154859"/>
              <a:gd name="connsiteX4488" fmla="*/ 4410639 w 13558941"/>
              <a:gd name="connsiteY4488" fmla="*/ 233792 h 1154859"/>
              <a:gd name="connsiteX4489" fmla="*/ 4406696 w 13558941"/>
              <a:gd name="connsiteY4489" fmla="*/ 233390 h 1154859"/>
              <a:gd name="connsiteX4490" fmla="*/ 4406696 w 13558941"/>
              <a:gd name="connsiteY4490" fmla="*/ 234393 h 1154859"/>
              <a:gd name="connsiteX4491" fmla="*/ 4418166 w 13558941"/>
              <a:gd name="connsiteY4491" fmla="*/ 234393 h 1154859"/>
              <a:gd name="connsiteX4492" fmla="*/ 4418166 w 13558941"/>
              <a:gd name="connsiteY4492" fmla="*/ 233190 h 1154859"/>
              <a:gd name="connsiteX4493" fmla="*/ 4414223 w 13558941"/>
              <a:gd name="connsiteY4493" fmla="*/ 233791 h 1154859"/>
              <a:gd name="connsiteX4494" fmla="*/ 4418166 w 13558941"/>
              <a:gd name="connsiteY4494" fmla="*/ 234392 h 1154859"/>
              <a:gd name="connsiteX4495" fmla="*/ 4418166 w 13558941"/>
              <a:gd name="connsiteY4495" fmla="*/ 234393 h 1154859"/>
              <a:gd name="connsiteX4496" fmla="*/ 4720313 w 13558941"/>
              <a:gd name="connsiteY4496" fmla="*/ 234393 h 1154859"/>
              <a:gd name="connsiteX4497" fmla="*/ 4719956 w 13558941"/>
              <a:gd name="connsiteY4497" fmla="*/ 228979 h 1154859"/>
              <a:gd name="connsiteX4498" fmla="*/ 4702035 w 13558941"/>
              <a:gd name="connsiteY4498" fmla="*/ 231786 h 1154859"/>
              <a:gd name="connsiteX4499" fmla="*/ 4720314 w 13558941"/>
              <a:gd name="connsiteY4499" fmla="*/ 234392 h 1154859"/>
              <a:gd name="connsiteX4500" fmla="*/ 4720313 w 13558941"/>
              <a:gd name="connsiteY4500" fmla="*/ 234393 h 1154859"/>
              <a:gd name="connsiteX4501" fmla="*/ 4749704 w 13558941"/>
              <a:gd name="connsiteY4501" fmla="*/ 234192 h 1154859"/>
              <a:gd name="connsiteX4502" fmla="*/ 4768342 w 13558941"/>
              <a:gd name="connsiteY4502" fmla="*/ 231385 h 1154859"/>
              <a:gd name="connsiteX4503" fmla="*/ 4750062 w 13558941"/>
              <a:gd name="connsiteY4503" fmla="*/ 228779 h 1154859"/>
              <a:gd name="connsiteX4504" fmla="*/ 4749705 w 13558941"/>
              <a:gd name="connsiteY4504" fmla="*/ 234192 h 1154859"/>
              <a:gd name="connsiteX4505" fmla="*/ 4749704 w 13558941"/>
              <a:gd name="connsiteY4505" fmla="*/ 234192 h 1154859"/>
              <a:gd name="connsiteX4506" fmla="*/ 4276949 w 13558941"/>
              <a:gd name="connsiteY4506" fmla="*/ 233591 h 1154859"/>
              <a:gd name="connsiteX4507" fmla="*/ 4279099 w 13558941"/>
              <a:gd name="connsiteY4507" fmla="*/ 226173 h 1154859"/>
              <a:gd name="connsiteX4508" fmla="*/ 4279099 w 13558941"/>
              <a:gd name="connsiteY4508" fmla="*/ 225972 h 1154859"/>
              <a:gd name="connsiteX4509" fmla="*/ 4281608 w 13558941"/>
              <a:gd name="connsiteY4509" fmla="*/ 216348 h 1154859"/>
              <a:gd name="connsiteX4510" fmla="*/ 4280174 w 13558941"/>
              <a:gd name="connsiteY4510" fmla="*/ 216548 h 1154859"/>
              <a:gd name="connsiteX4511" fmla="*/ 4271931 w 13558941"/>
              <a:gd name="connsiteY4511" fmla="*/ 216548 h 1154859"/>
              <a:gd name="connsiteX4512" fmla="*/ 4271214 w 13558941"/>
              <a:gd name="connsiteY4512" fmla="*/ 216348 h 1154859"/>
              <a:gd name="connsiteX4513" fmla="*/ 4273364 w 13558941"/>
              <a:gd name="connsiteY4513" fmla="*/ 222564 h 1154859"/>
              <a:gd name="connsiteX4514" fmla="*/ 4279099 w 13558941"/>
              <a:gd name="connsiteY4514" fmla="*/ 225972 h 1154859"/>
              <a:gd name="connsiteX4515" fmla="*/ 4273364 w 13558941"/>
              <a:gd name="connsiteY4515" fmla="*/ 222964 h 1154859"/>
              <a:gd name="connsiteX4516" fmla="*/ 4276949 w 13558941"/>
              <a:gd name="connsiteY4516" fmla="*/ 233591 h 1154859"/>
              <a:gd name="connsiteX4517" fmla="*/ 4412431 w 13558941"/>
              <a:gd name="connsiteY4517" fmla="*/ 233591 h 1154859"/>
              <a:gd name="connsiteX4518" fmla="*/ 4418166 w 13558941"/>
              <a:gd name="connsiteY4518" fmla="*/ 232589 h 1154859"/>
              <a:gd name="connsiteX4519" fmla="*/ 4412073 w 13558941"/>
              <a:gd name="connsiteY4519" fmla="*/ 229581 h 1154859"/>
              <a:gd name="connsiteX4520" fmla="*/ 4418166 w 13558941"/>
              <a:gd name="connsiteY4520" fmla="*/ 232388 h 1154859"/>
              <a:gd name="connsiteX4521" fmla="*/ 4418166 w 13558941"/>
              <a:gd name="connsiteY4521" fmla="*/ 230183 h 1154859"/>
              <a:gd name="connsiteX4522" fmla="*/ 4412789 w 13558941"/>
              <a:gd name="connsiteY4522" fmla="*/ 229381 h 1154859"/>
              <a:gd name="connsiteX4523" fmla="*/ 4412073 w 13558941"/>
              <a:gd name="connsiteY4523" fmla="*/ 229581 h 1154859"/>
              <a:gd name="connsiteX4524" fmla="*/ 4406696 w 13558941"/>
              <a:gd name="connsiteY4524" fmla="*/ 230382 h 1154859"/>
              <a:gd name="connsiteX4525" fmla="*/ 4406696 w 13558941"/>
              <a:gd name="connsiteY4525" fmla="*/ 232788 h 1154859"/>
              <a:gd name="connsiteX4526" fmla="*/ 4412431 w 13558941"/>
              <a:gd name="connsiteY4526" fmla="*/ 233590 h 1154859"/>
              <a:gd name="connsiteX4527" fmla="*/ 4412431 w 13558941"/>
              <a:gd name="connsiteY4527" fmla="*/ 233591 h 1154859"/>
              <a:gd name="connsiteX4528" fmla="*/ 4405979 w 13558941"/>
              <a:gd name="connsiteY4528" fmla="*/ 232589 h 1154859"/>
              <a:gd name="connsiteX4529" fmla="*/ 4405622 w 13558941"/>
              <a:gd name="connsiteY4529" fmla="*/ 230584 h 1154859"/>
              <a:gd name="connsiteX4530" fmla="*/ 4399170 w 13558941"/>
              <a:gd name="connsiteY4530" fmla="*/ 231586 h 1154859"/>
              <a:gd name="connsiteX4531" fmla="*/ 4405980 w 13558941"/>
              <a:gd name="connsiteY4531" fmla="*/ 232588 h 1154859"/>
              <a:gd name="connsiteX4532" fmla="*/ 4405979 w 13558941"/>
              <a:gd name="connsiteY4532" fmla="*/ 232589 h 1154859"/>
              <a:gd name="connsiteX4533" fmla="*/ 4419241 w 13558941"/>
              <a:gd name="connsiteY4533" fmla="*/ 232589 h 1154859"/>
              <a:gd name="connsiteX4534" fmla="*/ 4426409 w 13558941"/>
              <a:gd name="connsiteY4534" fmla="*/ 231386 h 1154859"/>
              <a:gd name="connsiteX4535" fmla="*/ 4419241 w 13558941"/>
              <a:gd name="connsiteY4535" fmla="*/ 230383 h 1154859"/>
              <a:gd name="connsiteX4536" fmla="*/ 4419241 w 13558941"/>
              <a:gd name="connsiteY4536" fmla="*/ 232589 h 1154859"/>
              <a:gd name="connsiteX4537" fmla="*/ 4397377 w 13558941"/>
              <a:gd name="connsiteY4537" fmla="*/ 231185 h 1154859"/>
              <a:gd name="connsiteX4538" fmla="*/ 4405621 w 13558941"/>
              <a:gd name="connsiteY4538" fmla="*/ 229982 h 1154859"/>
              <a:gd name="connsiteX4539" fmla="*/ 4405621 w 13558941"/>
              <a:gd name="connsiteY4539" fmla="*/ 228378 h 1154859"/>
              <a:gd name="connsiteX4540" fmla="*/ 4397019 w 13558941"/>
              <a:gd name="connsiteY4540" fmla="*/ 227175 h 1154859"/>
              <a:gd name="connsiteX4541" fmla="*/ 4397377 w 13558941"/>
              <a:gd name="connsiteY4541" fmla="*/ 231185 h 1154859"/>
              <a:gd name="connsiteX4542" fmla="*/ 4427843 w 13558941"/>
              <a:gd name="connsiteY4542" fmla="*/ 231185 h 1154859"/>
              <a:gd name="connsiteX4543" fmla="*/ 4427843 w 13558941"/>
              <a:gd name="connsiteY4543" fmla="*/ 227175 h 1154859"/>
              <a:gd name="connsiteX4544" fmla="*/ 4419241 w 13558941"/>
              <a:gd name="connsiteY4544" fmla="*/ 228378 h 1154859"/>
              <a:gd name="connsiteX4545" fmla="*/ 4419241 w 13558941"/>
              <a:gd name="connsiteY4545" fmla="*/ 229782 h 1154859"/>
              <a:gd name="connsiteX4546" fmla="*/ 4427843 w 13558941"/>
              <a:gd name="connsiteY4546" fmla="*/ 231185 h 1154859"/>
              <a:gd name="connsiteX4547" fmla="*/ 4698808 w 13558941"/>
              <a:gd name="connsiteY4547" fmla="*/ 231185 h 1154859"/>
              <a:gd name="connsiteX4548" fmla="*/ 4719955 w 13558941"/>
              <a:gd name="connsiteY4548" fmla="*/ 227977 h 1154859"/>
              <a:gd name="connsiteX4549" fmla="*/ 4719955 w 13558941"/>
              <a:gd name="connsiteY4549" fmla="*/ 224168 h 1154859"/>
              <a:gd name="connsiteX4550" fmla="*/ 4698091 w 13558941"/>
              <a:gd name="connsiteY4550" fmla="*/ 220960 h 1154859"/>
              <a:gd name="connsiteX4551" fmla="*/ 4698808 w 13558941"/>
              <a:gd name="connsiteY4551" fmla="*/ 231185 h 1154859"/>
              <a:gd name="connsiteX4552" fmla="*/ 4771567 w 13558941"/>
              <a:gd name="connsiteY4552" fmla="*/ 230984 h 1154859"/>
              <a:gd name="connsiteX4553" fmla="*/ 4772284 w 13558941"/>
              <a:gd name="connsiteY4553" fmla="*/ 221160 h 1154859"/>
              <a:gd name="connsiteX4554" fmla="*/ 4750062 w 13558941"/>
              <a:gd name="connsiteY4554" fmla="*/ 224569 h 1154859"/>
              <a:gd name="connsiteX4555" fmla="*/ 4750062 w 13558941"/>
              <a:gd name="connsiteY4555" fmla="*/ 227576 h 1154859"/>
              <a:gd name="connsiteX4556" fmla="*/ 4771567 w 13558941"/>
              <a:gd name="connsiteY4556" fmla="*/ 230984 h 1154859"/>
              <a:gd name="connsiteX4557" fmla="*/ 4406696 w 13558941"/>
              <a:gd name="connsiteY4557" fmla="*/ 229781 h 1154859"/>
              <a:gd name="connsiteX4558" fmla="*/ 4410997 w 13558941"/>
              <a:gd name="connsiteY4558" fmla="*/ 229180 h 1154859"/>
              <a:gd name="connsiteX4559" fmla="*/ 4406696 w 13558941"/>
              <a:gd name="connsiteY4559" fmla="*/ 228579 h 1154859"/>
              <a:gd name="connsiteX4560" fmla="*/ 4406696 w 13558941"/>
              <a:gd name="connsiteY4560" fmla="*/ 229782 h 1154859"/>
              <a:gd name="connsiteX4561" fmla="*/ 4406696 w 13558941"/>
              <a:gd name="connsiteY4561" fmla="*/ 229781 h 1154859"/>
              <a:gd name="connsiteX4562" fmla="*/ 4418166 w 13558941"/>
              <a:gd name="connsiteY4562" fmla="*/ 229781 h 1154859"/>
              <a:gd name="connsiteX4563" fmla="*/ 4418166 w 13558941"/>
              <a:gd name="connsiteY4563" fmla="*/ 228578 h 1154859"/>
              <a:gd name="connsiteX4564" fmla="*/ 4414582 w 13558941"/>
              <a:gd name="connsiteY4564" fmla="*/ 229179 h 1154859"/>
              <a:gd name="connsiteX4565" fmla="*/ 4418166 w 13558941"/>
              <a:gd name="connsiteY4565" fmla="*/ 229781 h 1154859"/>
              <a:gd name="connsiteX4566" fmla="*/ 5095220 w 13558941"/>
              <a:gd name="connsiteY4566" fmla="*/ 229781 h 1154859"/>
              <a:gd name="connsiteX4567" fmla="*/ 5134288 w 13558941"/>
              <a:gd name="connsiteY4567" fmla="*/ 223967 h 1154859"/>
              <a:gd name="connsiteX4568" fmla="*/ 5134288 w 13558941"/>
              <a:gd name="connsiteY4568" fmla="*/ 217150 h 1154859"/>
              <a:gd name="connsiteX4569" fmla="*/ 5094145 w 13558941"/>
              <a:gd name="connsiteY4569" fmla="*/ 211135 h 1154859"/>
              <a:gd name="connsiteX4570" fmla="*/ 5095220 w 13558941"/>
              <a:gd name="connsiteY4570" fmla="*/ 229781 h 1154859"/>
              <a:gd name="connsiteX4571" fmla="*/ 5227477 w 13558941"/>
              <a:gd name="connsiteY4571" fmla="*/ 229380 h 1154859"/>
              <a:gd name="connsiteX4572" fmla="*/ 5228194 w 13558941"/>
              <a:gd name="connsiteY4572" fmla="*/ 211536 h 1154859"/>
              <a:gd name="connsiteX4573" fmla="*/ 5186976 w 13558941"/>
              <a:gd name="connsiteY4573" fmla="*/ 217952 h 1154859"/>
              <a:gd name="connsiteX4574" fmla="*/ 5186618 w 13558941"/>
              <a:gd name="connsiteY4574" fmla="*/ 223365 h 1154859"/>
              <a:gd name="connsiteX4575" fmla="*/ 5227478 w 13558941"/>
              <a:gd name="connsiteY4575" fmla="*/ 229380 h 1154859"/>
              <a:gd name="connsiteX4576" fmla="*/ 5227477 w 13558941"/>
              <a:gd name="connsiteY4576" fmla="*/ 229380 h 1154859"/>
              <a:gd name="connsiteX4577" fmla="*/ 4413148 w 13558941"/>
              <a:gd name="connsiteY4577" fmla="*/ 228979 h 1154859"/>
              <a:gd name="connsiteX4578" fmla="*/ 4418166 w 13558941"/>
              <a:gd name="connsiteY4578" fmla="*/ 228177 h 1154859"/>
              <a:gd name="connsiteX4579" fmla="*/ 4418166 w 13558941"/>
              <a:gd name="connsiteY4579" fmla="*/ 225571 h 1154859"/>
              <a:gd name="connsiteX4580" fmla="*/ 4412431 w 13558941"/>
              <a:gd name="connsiteY4580" fmla="*/ 224568 h 1154859"/>
              <a:gd name="connsiteX4581" fmla="*/ 4406696 w 13558941"/>
              <a:gd name="connsiteY4581" fmla="*/ 225571 h 1154859"/>
              <a:gd name="connsiteX4582" fmla="*/ 4406696 w 13558941"/>
              <a:gd name="connsiteY4582" fmla="*/ 227976 h 1154859"/>
              <a:gd name="connsiteX4583" fmla="*/ 4413148 w 13558941"/>
              <a:gd name="connsiteY4583" fmla="*/ 228979 h 1154859"/>
              <a:gd name="connsiteX4584" fmla="*/ 4419241 w 13558941"/>
              <a:gd name="connsiteY4584" fmla="*/ 227976 h 1154859"/>
              <a:gd name="connsiteX4585" fmla="*/ 4426768 w 13558941"/>
              <a:gd name="connsiteY4585" fmla="*/ 226773 h 1154859"/>
              <a:gd name="connsiteX4586" fmla="*/ 4419241 w 13558941"/>
              <a:gd name="connsiteY4586" fmla="*/ 225771 h 1154859"/>
              <a:gd name="connsiteX4587" fmla="*/ 4419241 w 13558941"/>
              <a:gd name="connsiteY4587" fmla="*/ 227976 h 1154859"/>
              <a:gd name="connsiteX4588" fmla="*/ 4405621 w 13558941"/>
              <a:gd name="connsiteY4588" fmla="*/ 227777 h 1154859"/>
              <a:gd name="connsiteX4589" fmla="*/ 4405979 w 13558941"/>
              <a:gd name="connsiteY4589" fmla="*/ 227777 h 1154859"/>
              <a:gd name="connsiteX4590" fmla="*/ 4405621 w 13558941"/>
              <a:gd name="connsiteY4590" fmla="*/ 225571 h 1154859"/>
              <a:gd name="connsiteX4591" fmla="*/ 4398811 w 13558941"/>
              <a:gd name="connsiteY4591" fmla="*/ 226774 h 1154859"/>
              <a:gd name="connsiteX4592" fmla="*/ 4405621 w 13558941"/>
              <a:gd name="connsiteY4592" fmla="*/ 227777 h 1154859"/>
              <a:gd name="connsiteX4593" fmla="*/ 4721747 w 13558941"/>
              <a:gd name="connsiteY4593" fmla="*/ 227577 h 1154859"/>
              <a:gd name="connsiteX4594" fmla="*/ 4732500 w 13558941"/>
              <a:gd name="connsiteY4594" fmla="*/ 226174 h 1154859"/>
              <a:gd name="connsiteX4595" fmla="*/ 4721747 w 13558941"/>
              <a:gd name="connsiteY4595" fmla="*/ 224570 h 1154859"/>
              <a:gd name="connsiteX4596" fmla="*/ 4721747 w 13558941"/>
              <a:gd name="connsiteY4596" fmla="*/ 227577 h 1154859"/>
              <a:gd name="connsiteX4597" fmla="*/ 4748270 w 13558941"/>
              <a:gd name="connsiteY4597" fmla="*/ 227376 h 1154859"/>
              <a:gd name="connsiteX4598" fmla="*/ 4748270 w 13558941"/>
              <a:gd name="connsiteY4598" fmla="*/ 224770 h 1154859"/>
              <a:gd name="connsiteX4599" fmla="*/ 4739668 w 13558941"/>
              <a:gd name="connsiteY4599" fmla="*/ 225973 h 1154859"/>
              <a:gd name="connsiteX4600" fmla="*/ 4748270 w 13558941"/>
              <a:gd name="connsiteY4600" fmla="*/ 227376 h 1154859"/>
              <a:gd name="connsiteX4601" fmla="*/ 4397019 w 13558941"/>
              <a:gd name="connsiteY4601" fmla="*/ 226374 h 1154859"/>
              <a:gd name="connsiteX4602" fmla="*/ 4405621 w 13558941"/>
              <a:gd name="connsiteY4602" fmla="*/ 225171 h 1154859"/>
              <a:gd name="connsiteX4603" fmla="*/ 4405621 w 13558941"/>
              <a:gd name="connsiteY4603" fmla="*/ 223567 h 1154859"/>
              <a:gd name="connsiteX4604" fmla="*/ 4397019 w 13558941"/>
              <a:gd name="connsiteY4604" fmla="*/ 222364 h 1154859"/>
              <a:gd name="connsiteX4605" fmla="*/ 4397019 w 13558941"/>
              <a:gd name="connsiteY4605" fmla="*/ 226374 h 1154859"/>
              <a:gd name="connsiteX4606" fmla="*/ 4427843 w 13558941"/>
              <a:gd name="connsiteY4606" fmla="*/ 226374 h 1154859"/>
              <a:gd name="connsiteX4607" fmla="*/ 4428201 w 13558941"/>
              <a:gd name="connsiteY4607" fmla="*/ 222163 h 1154859"/>
              <a:gd name="connsiteX4608" fmla="*/ 4419241 w 13558941"/>
              <a:gd name="connsiteY4608" fmla="*/ 223567 h 1154859"/>
              <a:gd name="connsiteX4609" fmla="*/ 4419241 w 13558941"/>
              <a:gd name="connsiteY4609" fmla="*/ 225171 h 1154859"/>
              <a:gd name="connsiteX4610" fmla="*/ 4427843 w 13558941"/>
              <a:gd name="connsiteY4610" fmla="*/ 226374 h 1154859"/>
              <a:gd name="connsiteX4611" fmla="*/ 2500979 w 13558941"/>
              <a:gd name="connsiteY4611" fmla="*/ 225572 h 1154859"/>
              <a:gd name="connsiteX4612" fmla="*/ 2509581 w 13558941"/>
              <a:gd name="connsiteY4612" fmla="*/ 199307 h 1154859"/>
              <a:gd name="connsiteX4613" fmla="*/ 2487718 w 13558941"/>
              <a:gd name="connsiteY4613" fmla="*/ 211738 h 1154859"/>
              <a:gd name="connsiteX4614" fmla="*/ 2495245 w 13558941"/>
              <a:gd name="connsiteY4614" fmla="*/ 220359 h 1154859"/>
              <a:gd name="connsiteX4615" fmla="*/ 2500979 w 13558941"/>
              <a:gd name="connsiteY4615" fmla="*/ 225572 h 1154859"/>
              <a:gd name="connsiteX4616" fmla="*/ 4736084 w 13558941"/>
              <a:gd name="connsiteY4616" fmla="*/ 225572 h 1154859"/>
              <a:gd name="connsiteX4617" fmla="*/ 4748270 w 13558941"/>
              <a:gd name="connsiteY4617" fmla="*/ 223768 h 1154859"/>
              <a:gd name="connsiteX4618" fmla="*/ 4748270 w 13558941"/>
              <a:gd name="connsiteY4618" fmla="*/ 217352 h 1154859"/>
              <a:gd name="connsiteX4619" fmla="*/ 4734650 w 13558941"/>
              <a:gd name="connsiteY4619" fmla="*/ 215147 h 1154859"/>
              <a:gd name="connsiteX4620" fmla="*/ 4721747 w 13558941"/>
              <a:gd name="connsiteY4620" fmla="*/ 217152 h 1154859"/>
              <a:gd name="connsiteX4621" fmla="*/ 4721747 w 13558941"/>
              <a:gd name="connsiteY4621" fmla="*/ 223367 h 1154859"/>
              <a:gd name="connsiteX4622" fmla="*/ 4736084 w 13558941"/>
              <a:gd name="connsiteY4622" fmla="*/ 225572 h 1154859"/>
              <a:gd name="connsiteX4623" fmla="*/ 4406696 w 13558941"/>
              <a:gd name="connsiteY4623" fmla="*/ 224971 h 1154859"/>
              <a:gd name="connsiteX4624" fmla="*/ 4410639 w 13558941"/>
              <a:gd name="connsiteY4624" fmla="*/ 224370 h 1154859"/>
              <a:gd name="connsiteX4625" fmla="*/ 4406696 w 13558941"/>
              <a:gd name="connsiteY4625" fmla="*/ 223769 h 1154859"/>
              <a:gd name="connsiteX4626" fmla="*/ 4406696 w 13558941"/>
              <a:gd name="connsiteY4626" fmla="*/ 224972 h 1154859"/>
              <a:gd name="connsiteX4627" fmla="*/ 4406696 w 13558941"/>
              <a:gd name="connsiteY4627" fmla="*/ 224971 h 1154859"/>
              <a:gd name="connsiteX4628" fmla="*/ 4418166 w 13558941"/>
              <a:gd name="connsiteY4628" fmla="*/ 224971 h 1154859"/>
              <a:gd name="connsiteX4629" fmla="*/ 4418166 w 13558941"/>
              <a:gd name="connsiteY4629" fmla="*/ 223768 h 1154859"/>
              <a:gd name="connsiteX4630" fmla="*/ 4414223 w 13558941"/>
              <a:gd name="connsiteY4630" fmla="*/ 224369 h 1154859"/>
              <a:gd name="connsiteX4631" fmla="*/ 4418166 w 13558941"/>
              <a:gd name="connsiteY4631" fmla="*/ 224970 h 1154859"/>
              <a:gd name="connsiteX4632" fmla="*/ 4418166 w 13558941"/>
              <a:gd name="connsiteY4632" fmla="*/ 224971 h 1154859"/>
              <a:gd name="connsiteX4633" fmla="*/ 4412431 w 13558941"/>
              <a:gd name="connsiteY4633" fmla="*/ 224170 h 1154859"/>
              <a:gd name="connsiteX4634" fmla="*/ 4418166 w 13558941"/>
              <a:gd name="connsiteY4634" fmla="*/ 223167 h 1154859"/>
              <a:gd name="connsiteX4635" fmla="*/ 4418524 w 13558941"/>
              <a:gd name="connsiteY4635" fmla="*/ 220561 h 1154859"/>
              <a:gd name="connsiteX4636" fmla="*/ 4412789 w 13558941"/>
              <a:gd name="connsiteY4636" fmla="*/ 219759 h 1154859"/>
              <a:gd name="connsiteX4637" fmla="*/ 4406696 w 13558941"/>
              <a:gd name="connsiteY4637" fmla="*/ 220761 h 1154859"/>
              <a:gd name="connsiteX4638" fmla="*/ 4406696 w 13558941"/>
              <a:gd name="connsiteY4638" fmla="*/ 223167 h 1154859"/>
              <a:gd name="connsiteX4639" fmla="*/ 4412431 w 13558941"/>
              <a:gd name="connsiteY4639" fmla="*/ 224170 h 1154859"/>
              <a:gd name="connsiteX4640" fmla="*/ 5137155 w 13558941"/>
              <a:gd name="connsiteY4640" fmla="*/ 223569 h 1154859"/>
              <a:gd name="connsiteX4641" fmla="*/ 5156868 w 13558941"/>
              <a:gd name="connsiteY4641" fmla="*/ 220561 h 1154859"/>
              <a:gd name="connsiteX4642" fmla="*/ 5137155 w 13558941"/>
              <a:gd name="connsiteY4642" fmla="*/ 217554 h 1154859"/>
              <a:gd name="connsiteX4643" fmla="*/ 5137155 w 13558941"/>
              <a:gd name="connsiteY4643" fmla="*/ 223569 h 1154859"/>
              <a:gd name="connsiteX4644" fmla="*/ 3665126 w 13558941"/>
              <a:gd name="connsiteY4644" fmla="*/ 223346 h 1154859"/>
              <a:gd name="connsiteX4645" fmla="*/ 3670861 w 13558941"/>
              <a:gd name="connsiteY4645" fmla="*/ 222945 h 1154859"/>
              <a:gd name="connsiteX4646" fmla="*/ 3690574 w 13558941"/>
              <a:gd name="connsiteY4646" fmla="*/ 196479 h 1154859"/>
              <a:gd name="connsiteX4647" fmla="*/ 3700968 w 13558941"/>
              <a:gd name="connsiteY4647" fmla="*/ 167808 h 1154859"/>
              <a:gd name="connsiteX4648" fmla="*/ 3671936 w 13558941"/>
              <a:gd name="connsiteY4648" fmla="*/ 211917 h 1154859"/>
              <a:gd name="connsiteX4649" fmla="*/ 3665126 w 13558941"/>
              <a:gd name="connsiteY4649" fmla="*/ 223346 h 1154859"/>
              <a:gd name="connsiteX4650" fmla="*/ 4750062 w 13558941"/>
              <a:gd name="connsiteY4650" fmla="*/ 223346 h 1154859"/>
              <a:gd name="connsiteX4651" fmla="*/ 4768700 w 13558941"/>
              <a:gd name="connsiteY4651" fmla="*/ 220539 h 1154859"/>
              <a:gd name="connsiteX4652" fmla="*/ 4750062 w 13558941"/>
              <a:gd name="connsiteY4652" fmla="*/ 217532 h 1154859"/>
              <a:gd name="connsiteX4653" fmla="*/ 4750062 w 13558941"/>
              <a:gd name="connsiteY4653" fmla="*/ 223346 h 1154859"/>
              <a:gd name="connsiteX4654" fmla="*/ 4405621 w 13558941"/>
              <a:gd name="connsiteY4654" fmla="*/ 223146 h 1154859"/>
              <a:gd name="connsiteX4655" fmla="*/ 4405621 w 13558941"/>
              <a:gd name="connsiteY4655" fmla="*/ 220941 h 1154859"/>
              <a:gd name="connsiteX4656" fmla="*/ 4398811 w 13558941"/>
              <a:gd name="connsiteY4656" fmla="*/ 221943 h 1154859"/>
              <a:gd name="connsiteX4657" fmla="*/ 4405621 w 13558941"/>
              <a:gd name="connsiteY4657" fmla="*/ 223146 h 1154859"/>
              <a:gd name="connsiteX4658" fmla="*/ 4419241 w 13558941"/>
              <a:gd name="connsiteY4658" fmla="*/ 223146 h 1154859"/>
              <a:gd name="connsiteX4659" fmla="*/ 4426768 w 13558941"/>
              <a:gd name="connsiteY4659" fmla="*/ 221943 h 1154859"/>
              <a:gd name="connsiteX4660" fmla="*/ 4419241 w 13558941"/>
              <a:gd name="connsiteY4660" fmla="*/ 220740 h 1154859"/>
              <a:gd name="connsiteX4661" fmla="*/ 4419241 w 13558941"/>
              <a:gd name="connsiteY4661" fmla="*/ 223146 h 1154859"/>
              <a:gd name="connsiteX4662" fmla="*/ 4719955 w 13558941"/>
              <a:gd name="connsiteY4662" fmla="*/ 222942 h 1154859"/>
              <a:gd name="connsiteX4663" fmla="*/ 4719955 w 13558941"/>
              <a:gd name="connsiteY4663" fmla="*/ 217328 h 1154859"/>
              <a:gd name="connsiteX4664" fmla="*/ 4701317 w 13558941"/>
              <a:gd name="connsiteY4664" fmla="*/ 220336 h 1154859"/>
              <a:gd name="connsiteX4665" fmla="*/ 4719955 w 13558941"/>
              <a:gd name="connsiteY4665" fmla="*/ 222942 h 1154859"/>
              <a:gd name="connsiteX4666" fmla="*/ 5183750 w 13558941"/>
              <a:gd name="connsiteY4666" fmla="*/ 222742 h 1154859"/>
              <a:gd name="connsiteX4667" fmla="*/ 5184108 w 13558941"/>
              <a:gd name="connsiteY4667" fmla="*/ 218130 h 1154859"/>
              <a:gd name="connsiteX4668" fmla="*/ 5168696 w 13558941"/>
              <a:gd name="connsiteY4668" fmla="*/ 220536 h 1154859"/>
              <a:gd name="connsiteX4669" fmla="*/ 5183750 w 13558941"/>
              <a:gd name="connsiteY4669" fmla="*/ 222742 h 1154859"/>
              <a:gd name="connsiteX4670" fmla="*/ 4272289 w 13558941"/>
              <a:gd name="connsiteY4670" fmla="*/ 222141 h 1154859"/>
              <a:gd name="connsiteX4671" fmla="*/ 4270497 w 13558941"/>
              <a:gd name="connsiteY4671" fmla="*/ 216326 h 1154859"/>
              <a:gd name="connsiteX4672" fmla="*/ 4256877 w 13558941"/>
              <a:gd name="connsiteY4672" fmla="*/ 215123 h 1154859"/>
              <a:gd name="connsiteX4673" fmla="*/ 4272289 w 13558941"/>
              <a:gd name="connsiteY4673" fmla="*/ 222141 h 1154859"/>
              <a:gd name="connsiteX4674" fmla="*/ 4396661 w 13558941"/>
              <a:gd name="connsiteY4674" fmla="*/ 221739 h 1154859"/>
              <a:gd name="connsiteX4675" fmla="*/ 4405621 w 13558941"/>
              <a:gd name="connsiteY4675" fmla="*/ 220336 h 1154859"/>
              <a:gd name="connsiteX4676" fmla="*/ 4405621 w 13558941"/>
              <a:gd name="connsiteY4676" fmla="*/ 218732 h 1154859"/>
              <a:gd name="connsiteX4677" fmla="*/ 4396661 w 13558941"/>
              <a:gd name="connsiteY4677" fmla="*/ 217328 h 1154859"/>
              <a:gd name="connsiteX4678" fmla="*/ 4396661 w 13558941"/>
              <a:gd name="connsiteY4678" fmla="*/ 221739 h 1154859"/>
              <a:gd name="connsiteX4679" fmla="*/ 4428201 w 13558941"/>
              <a:gd name="connsiteY4679" fmla="*/ 221538 h 1154859"/>
              <a:gd name="connsiteX4680" fmla="*/ 4428560 w 13558941"/>
              <a:gd name="connsiteY4680" fmla="*/ 217529 h 1154859"/>
              <a:gd name="connsiteX4681" fmla="*/ 4419241 w 13558941"/>
              <a:gd name="connsiteY4681" fmla="*/ 218932 h 1154859"/>
              <a:gd name="connsiteX4682" fmla="*/ 4419241 w 13558941"/>
              <a:gd name="connsiteY4682" fmla="*/ 220135 h 1154859"/>
              <a:gd name="connsiteX4683" fmla="*/ 4428201 w 13558941"/>
              <a:gd name="connsiteY4683" fmla="*/ 221538 h 1154859"/>
              <a:gd name="connsiteX4684" fmla="*/ 4406696 w 13558941"/>
              <a:gd name="connsiteY4684" fmla="*/ 220135 h 1154859"/>
              <a:gd name="connsiteX4685" fmla="*/ 4410997 w 13558941"/>
              <a:gd name="connsiteY4685" fmla="*/ 219534 h 1154859"/>
              <a:gd name="connsiteX4686" fmla="*/ 4406338 w 13558941"/>
              <a:gd name="connsiteY4686" fmla="*/ 218933 h 1154859"/>
              <a:gd name="connsiteX4687" fmla="*/ 4406696 w 13558941"/>
              <a:gd name="connsiteY4687" fmla="*/ 220136 h 1154859"/>
              <a:gd name="connsiteX4688" fmla="*/ 4406696 w 13558941"/>
              <a:gd name="connsiteY4688" fmla="*/ 220135 h 1154859"/>
              <a:gd name="connsiteX4689" fmla="*/ 4418524 w 13558941"/>
              <a:gd name="connsiteY4689" fmla="*/ 220135 h 1154859"/>
              <a:gd name="connsiteX4690" fmla="*/ 4418524 w 13558941"/>
              <a:gd name="connsiteY4690" fmla="*/ 218932 h 1154859"/>
              <a:gd name="connsiteX4691" fmla="*/ 4414940 w 13558941"/>
              <a:gd name="connsiteY4691" fmla="*/ 219533 h 1154859"/>
              <a:gd name="connsiteX4692" fmla="*/ 4418524 w 13558941"/>
              <a:gd name="connsiteY4692" fmla="*/ 220134 h 1154859"/>
              <a:gd name="connsiteX4693" fmla="*/ 4418524 w 13558941"/>
              <a:gd name="connsiteY4693" fmla="*/ 220135 h 1154859"/>
              <a:gd name="connsiteX4694" fmla="*/ 4772284 w 13558941"/>
              <a:gd name="connsiteY4694" fmla="*/ 219935 h 1154859"/>
              <a:gd name="connsiteX4695" fmla="*/ 4773001 w 13558941"/>
              <a:gd name="connsiteY4695" fmla="*/ 209309 h 1154859"/>
              <a:gd name="connsiteX4696" fmla="*/ 4750062 w 13558941"/>
              <a:gd name="connsiteY4696" fmla="*/ 212717 h 1154859"/>
              <a:gd name="connsiteX4697" fmla="*/ 4750062 w 13558941"/>
              <a:gd name="connsiteY4697" fmla="*/ 216527 h 1154859"/>
              <a:gd name="connsiteX4698" fmla="*/ 4772284 w 13558941"/>
              <a:gd name="connsiteY4698" fmla="*/ 219935 h 1154859"/>
              <a:gd name="connsiteX4699" fmla="*/ 4698091 w 13558941"/>
              <a:gd name="connsiteY4699" fmla="*/ 219735 h 1154859"/>
              <a:gd name="connsiteX4700" fmla="*/ 4719597 w 13558941"/>
              <a:gd name="connsiteY4700" fmla="*/ 216326 h 1154859"/>
              <a:gd name="connsiteX4701" fmla="*/ 4719597 w 13558941"/>
              <a:gd name="connsiteY4701" fmla="*/ 212918 h 1154859"/>
              <a:gd name="connsiteX4702" fmla="*/ 4697016 w 13558941"/>
              <a:gd name="connsiteY4702" fmla="*/ 209510 h 1154859"/>
              <a:gd name="connsiteX4703" fmla="*/ 4698091 w 13558941"/>
              <a:gd name="connsiteY4703" fmla="*/ 219735 h 1154859"/>
              <a:gd name="connsiteX4704" fmla="*/ 5162603 w 13558941"/>
              <a:gd name="connsiteY4704" fmla="*/ 219735 h 1154859"/>
              <a:gd name="connsiteX4705" fmla="*/ 5184108 w 13558941"/>
              <a:gd name="connsiteY4705" fmla="*/ 216527 h 1154859"/>
              <a:gd name="connsiteX4706" fmla="*/ 5184108 w 13558941"/>
              <a:gd name="connsiteY4706" fmla="*/ 204497 h 1154859"/>
              <a:gd name="connsiteX4707" fmla="*/ 5159736 w 13558941"/>
              <a:gd name="connsiteY4707" fmla="*/ 200888 h 1154859"/>
              <a:gd name="connsiteX4708" fmla="*/ 5137155 w 13558941"/>
              <a:gd name="connsiteY4708" fmla="*/ 204096 h 1154859"/>
              <a:gd name="connsiteX4709" fmla="*/ 5137155 w 13558941"/>
              <a:gd name="connsiteY4709" fmla="*/ 215925 h 1154859"/>
              <a:gd name="connsiteX4710" fmla="*/ 5162603 w 13558941"/>
              <a:gd name="connsiteY4710" fmla="*/ 219735 h 1154859"/>
              <a:gd name="connsiteX4711" fmla="*/ 4413148 w 13558941"/>
              <a:gd name="connsiteY4711" fmla="*/ 219332 h 1154859"/>
              <a:gd name="connsiteX4712" fmla="*/ 4418524 w 13558941"/>
              <a:gd name="connsiteY4712" fmla="*/ 218530 h 1154859"/>
              <a:gd name="connsiteX4713" fmla="*/ 4418524 w 13558941"/>
              <a:gd name="connsiteY4713" fmla="*/ 215724 h 1154859"/>
              <a:gd name="connsiteX4714" fmla="*/ 4412431 w 13558941"/>
              <a:gd name="connsiteY4714" fmla="*/ 214721 h 1154859"/>
              <a:gd name="connsiteX4715" fmla="*/ 4406338 w 13558941"/>
              <a:gd name="connsiteY4715" fmla="*/ 215724 h 1154859"/>
              <a:gd name="connsiteX4716" fmla="*/ 4406338 w 13558941"/>
              <a:gd name="connsiteY4716" fmla="*/ 218330 h 1154859"/>
              <a:gd name="connsiteX4717" fmla="*/ 4413148 w 13558941"/>
              <a:gd name="connsiteY4717" fmla="*/ 219332 h 1154859"/>
              <a:gd name="connsiteX4718" fmla="*/ 4419241 w 13558941"/>
              <a:gd name="connsiteY4718" fmla="*/ 218330 h 1154859"/>
              <a:gd name="connsiteX4719" fmla="*/ 4427485 w 13558941"/>
              <a:gd name="connsiteY4719" fmla="*/ 217127 h 1154859"/>
              <a:gd name="connsiteX4720" fmla="*/ 4419241 w 13558941"/>
              <a:gd name="connsiteY4720" fmla="*/ 215723 h 1154859"/>
              <a:gd name="connsiteX4721" fmla="*/ 4419241 w 13558941"/>
              <a:gd name="connsiteY4721" fmla="*/ 218330 h 1154859"/>
              <a:gd name="connsiteX4722" fmla="*/ 4405621 w 13558941"/>
              <a:gd name="connsiteY4722" fmla="*/ 218130 h 1154859"/>
              <a:gd name="connsiteX4723" fmla="*/ 4405263 w 13558941"/>
              <a:gd name="connsiteY4723" fmla="*/ 215724 h 1154859"/>
              <a:gd name="connsiteX4724" fmla="*/ 4397737 w 13558941"/>
              <a:gd name="connsiteY4724" fmla="*/ 216927 h 1154859"/>
              <a:gd name="connsiteX4725" fmla="*/ 4405622 w 13558941"/>
              <a:gd name="connsiteY4725" fmla="*/ 218130 h 1154859"/>
              <a:gd name="connsiteX4726" fmla="*/ 4405621 w 13558941"/>
              <a:gd name="connsiteY4726" fmla="*/ 218130 h 1154859"/>
              <a:gd name="connsiteX4727" fmla="*/ 4428560 w 13558941"/>
              <a:gd name="connsiteY4727" fmla="*/ 216727 h 1154859"/>
              <a:gd name="connsiteX4728" fmla="*/ 4428918 w 13558941"/>
              <a:gd name="connsiteY4728" fmla="*/ 213719 h 1154859"/>
              <a:gd name="connsiteX4729" fmla="*/ 4426051 w 13558941"/>
              <a:gd name="connsiteY4729" fmla="*/ 212717 h 1154859"/>
              <a:gd name="connsiteX4730" fmla="*/ 4428918 w 13558941"/>
              <a:gd name="connsiteY4730" fmla="*/ 213518 h 1154859"/>
              <a:gd name="connsiteX4731" fmla="*/ 4428918 w 13558941"/>
              <a:gd name="connsiteY4731" fmla="*/ 212115 h 1154859"/>
              <a:gd name="connsiteX4732" fmla="*/ 4426051 w 13558941"/>
              <a:gd name="connsiteY4732" fmla="*/ 212716 h 1154859"/>
              <a:gd name="connsiteX4733" fmla="*/ 4419599 w 13558941"/>
              <a:gd name="connsiteY4733" fmla="*/ 213719 h 1154859"/>
              <a:gd name="connsiteX4734" fmla="*/ 4419599 w 13558941"/>
              <a:gd name="connsiteY4734" fmla="*/ 215322 h 1154859"/>
              <a:gd name="connsiteX4735" fmla="*/ 4428560 w 13558941"/>
              <a:gd name="connsiteY4735" fmla="*/ 216726 h 1154859"/>
              <a:gd name="connsiteX4736" fmla="*/ 4428560 w 13558941"/>
              <a:gd name="connsiteY4736" fmla="*/ 216727 h 1154859"/>
              <a:gd name="connsiteX4737" fmla="*/ 4396302 w 13558941"/>
              <a:gd name="connsiteY4737" fmla="*/ 216527 h 1154859"/>
              <a:gd name="connsiteX4738" fmla="*/ 4405263 w 13558941"/>
              <a:gd name="connsiteY4738" fmla="*/ 215124 h 1154859"/>
              <a:gd name="connsiteX4739" fmla="*/ 4405263 w 13558941"/>
              <a:gd name="connsiteY4739" fmla="*/ 213720 h 1154859"/>
              <a:gd name="connsiteX4740" fmla="*/ 4395944 w 13558941"/>
              <a:gd name="connsiteY4740" fmla="*/ 212317 h 1154859"/>
              <a:gd name="connsiteX4741" fmla="*/ 4396302 w 13558941"/>
              <a:gd name="connsiteY4741" fmla="*/ 216527 h 1154859"/>
              <a:gd name="connsiteX4742" fmla="*/ 4748270 w 13558941"/>
              <a:gd name="connsiteY4742" fmla="*/ 216328 h 1154859"/>
              <a:gd name="connsiteX4743" fmla="*/ 4748270 w 13558941"/>
              <a:gd name="connsiteY4743" fmla="*/ 213119 h 1154859"/>
              <a:gd name="connsiteX4744" fmla="*/ 4737876 w 13558941"/>
              <a:gd name="connsiteY4744" fmla="*/ 214724 h 1154859"/>
              <a:gd name="connsiteX4745" fmla="*/ 4748270 w 13558941"/>
              <a:gd name="connsiteY4745" fmla="*/ 216328 h 1154859"/>
              <a:gd name="connsiteX4746" fmla="*/ 4271931 w 13558941"/>
              <a:gd name="connsiteY4746" fmla="*/ 216128 h 1154859"/>
              <a:gd name="connsiteX4747" fmla="*/ 4280174 w 13558941"/>
              <a:gd name="connsiteY4747" fmla="*/ 216128 h 1154859"/>
              <a:gd name="connsiteX4748" fmla="*/ 4281966 w 13558941"/>
              <a:gd name="connsiteY4748" fmla="*/ 215927 h 1154859"/>
              <a:gd name="connsiteX4749" fmla="*/ 4282324 w 13558941"/>
              <a:gd name="connsiteY4749" fmla="*/ 213722 h 1154859"/>
              <a:gd name="connsiteX4750" fmla="*/ 4281250 w 13558941"/>
              <a:gd name="connsiteY4750" fmla="*/ 213121 h 1154859"/>
              <a:gd name="connsiteX4751" fmla="*/ 4271214 w 13558941"/>
              <a:gd name="connsiteY4751" fmla="*/ 213320 h 1154859"/>
              <a:gd name="connsiteX4752" fmla="*/ 4270497 w 13558941"/>
              <a:gd name="connsiteY4752" fmla="*/ 213722 h 1154859"/>
              <a:gd name="connsiteX4753" fmla="*/ 4271214 w 13558941"/>
              <a:gd name="connsiteY4753" fmla="*/ 215927 h 1154859"/>
              <a:gd name="connsiteX4754" fmla="*/ 4271931 w 13558941"/>
              <a:gd name="connsiteY4754" fmla="*/ 216128 h 1154859"/>
              <a:gd name="connsiteX4755" fmla="*/ 4721747 w 13558941"/>
              <a:gd name="connsiteY4755" fmla="*/ 216128 h 1154859"/>
              <a:gd name="connsiteX4756" fmla="*/ 4731066 w 13558941"/>
              <a:gd name="connsiteY4756" fmla="*/ 214724 h 1154859"/>
              <a:gd name="connsiteX4757" fmla="*/ 4721389 w 13558941"/>
              <a:gd name="connsiteY4757" fmla="*/ 213121 h 1154859"/>
              <a:gd name="connsiteX4758" fmla="*/ 4721747 w 13558941"/>
              <a:gd name="connsiteY4758" fmla="*/ 216128 h 1154859"/>
              <a:gd name="connsiteX4759" fmla="*/ 4270497 w 13558941"/>
              <a:gd name="connsiteY4759" fmla="*/ 215927 h 1154859"/>
              <a:gd name="connsiteX4760" fmla="*/ 4269780 w 13558941"/>
              <a:gd name="connsiteY4760" fmla="*/ 214123 h 1154859"/>
              <a:gd name="connsiteX4761" fmla="*/ 4266913 w 13558941"/>
              <a:gd name="connsiteY4761" fmla="*/ 215526 h 1154859"/>
              <a:gd name="connsiteX4762" fmla="*/ 4270497 w 13558941"/>
              <a:gd name="connsiteY4762" fmla="*/ 215928 h 1154859"/>
              <a:gd name="connsiteX4763" fmla="*/ 4270497 w 13558941"/>
              <a:gd name="connsiteY4763" fmla="*/ 215927 h 1154859"/>
              <a:gd name="connsiteX4764" fmla="*/ 4282683 w 13558941"/>
              <a:gd name="connsiteY4764" fmla="*/ 215927 h 1154859"/>
              <a:gd name="connsiteX4765" fmla="*/ 4285551 w 13558941"/>
              <a:gd name="connsiteY4765" fmla="*/ 215526 h 1154859"/>
              <a:gd name="connsiteX4766" fmla="*/ 4283042 w 13558941"/>
              <a:gd name="connsiteY4766" fmla="*/ 214122 h 1154859"/>
              <a:gd name="connsiteX4767" fmla="*/ 4282684 w 13558941"/>
              <a:gd name="connsiteY4767" fmla="*/ 215927 h 1154859"/>
              <a:gd name="connsiteX4768" fmla="*/ 4282683 w 13558941"/>
              <a:gd name="connsiteY4768" fmla="*/ 215927 h 1154859"/>
              <a:gd name="connsiteX4769" fmla="*/ 5186976 w 13558941"/>
              <a:gd name="connsiteY4769" fmla="*/ 215927 h 1154859"/>
              <a:gd name="connsiteX4770" fmla="*/ 5224610 w 13558941"/>
              <a:gd name="connsiteY4770" fmla="*/ 210313 h 1154859"/>
              <a:gd name="connsiteX4771" fmla="*/ 5186976 w 13558941"/>
              <a:gd name="connsiteY4771" fmla="*/ 204699 h 1154859"/>
              <a:gd name="connsiteX4772" fmla="*/ 5186976 w 13558941"/>
              <a:gd name="connsiteY4772" fmla="*/ 215927 h 1154859"/>
              <a:gd name="connsiteX4773" fmla="*/ 4265479 w 13558941"/>
              <a:gd name="connsiteY4773" fmla="*/ 215526 h 1154859"/>
              <a:gd name="connsiteX4774" fmla="*/ 4261537 w 13558941"/>
              <a:gd name="connsiteY4774" fmla="*/ 213521 h 1154859"/>
              <a:gd name="connsiteX4775" fmla="*/ 4259386 w 13558941"/>
              <a:gd name="connsiteY4775" fmla="*/ 214724 h 1154859"/>
              <a:gd name="connsiteX4776" fmla="*/ 4265479 w 13558941"/>
              <a:gd name="connsiteY4776" fmla="*/ 215526 h 1154859"/>
              <a:gd name="connsiteX4777" fmla="*/ 4266196 w 13558941"/>
              <a:gd name="connsiteY4777" fmla="*/ 215326 h 1154859"/>
              <a:gd name="connsiteX4778" fmla="*/ 4269780 w 13558941"/>
              <a:gd name="connsiteY4778" fmla="*/ 213722 h 1154859"/>
              <a:gd name="connsiteX4779" fmla="*/ 4269422 w 13558941"/>
              <a:gd name="connsiteY4779" fmla="*/ 213321 h 1154859"/>
              <a:gd name="connsiteX4780" fmla="*/ 4262254 w 13558941"/>
              <a:gd name="connsiteY4780" fmla="*/ 213321 h 1154859"/>
              <a:gd name="connsiteX4781" fmla="*/ 4266197 w 13558941"/>
              <a:gd name="connsiteY4781" fmla="*/ 215326 h 1154859"/>
              <a:gd name="connsiteX4782" fmla="*/ 4266196 w 13558941"/>
              <a:gd name="connsiteY4782" fmla="*/ 215326 h 1154859"/>
              <a:gd name="connsiteX4783" fmla="*/ 4286268 w 13558941"/>
              <a:gd name="connsiteY4783" fmla="*/ 215326 h 1154859"/>
              <a:gd name="connsiteX4784" fmla="*/ 4290210 w 13558941"/>
              <a:gd name="connsiteY4784" fmla="*/ 213121 h 1154859"/>
              <a:gd name="connsiteX4785" fmla="*/ 4283400 w 13558941"/>
              <a:gd name="connsiteY4785" fmla="*/ 213121 h 1154859"/>
              <a:gd name="connsiteX4786" fmla="*/ 4283042 w 13558941"/>
              <a:gd name="connsiteY4786" fmla="*/ 213722 h 1154859"/>
              <a:gd name="connsiteX4787" fmla="*/ 4286268 w 13558941"/>
              <a:gd name="connsiteY4787" fmla="*/ 215326 h 1154859"/>
              <a:gd name="connsiteX4788" fmla="*/ 4286984 w 13558941"/>
              <a:gd name="connsiteY4788" fmla="*/ 215326 h 1154859"/>
              <a:gd name="connsiteX4789" fmla="*/ 4293077 w 13558941"/>
              <a:gd name="connsiteY4789" fmla="*/ 214725 h 1154859"/>
              <a:gd name="connsiteX4790" fmla="*/ 4290927 w 13558941"/>
              <a:gd name="connsiteY4790" fmla="*/ 213322 h 1154859"/>
              <a:gd name="connsiteX4791" fmla="*/ 4286984 w 13558941"/>
              <a:gd name="connsiteY4791" fmla="*/ 215327 h 1154859"/>
              <a:gd name="connsiteX4792" fmla="*/ 4286984 w 13558941"/>
              <a:gd name="connsiteY4792" fmla="*/ 215326 h 1154859"/>
              <a:gd name="connsiteX4793" fmla="*/ 5134288 w 13558941"/>
              <a:gd name="connsiteY4793" fmla="*/ 215326 h 1154859"/>
              <a:gd name="connsiteX4794" fmla="*/ 5133930 w 13558941"/>
              <a:gd name="connsiteY4794" fmla="*/ 204499 h 1154859"/>
              <a:gd name="connsiteX4795" fmla="*/ 5098088 w 13558941"/>
              <a:gd name="connsiteY4795" fmla="*/ 210113 h 1154859"/>
              <a:gd name="connsiteX4796" fmla="*/ 5134289 w 13558941"/>
              <a:gd name="connsiteY4796" fmla="*/ 215326 h 1154859"/>
              <a:gd name="connsiteX4797" fmla="*/ 5134288 w 13558941"/>
              <a:gd name="connsiteY4797" fmla="*/ 215326 h 1154859"/>
              <a:gd name="connsiteX4798" fmla="*/ 4406338 w 13558941"/>
              <a:gd name="connsiteY4798" fmla="*/ 215127 h 1154859"/>
              <a:gd name="connsiteX4799" fmla="*/ 4410281 w 13558941"/>
              <a:gd name="connsiteY4799" fmla="*/ 214523 h 1154859"/>
              <a:gd name="connsiteX4800" fmla="*/ 4406338 w 13558941"/>
              <a:gd name="connsiteY4800" fmla="*/ 213922 h 1154859"/>
              <a:gd name="connsiteX4801" fmla="*/ 4406338 w 13558941"/>
              <a:gd name="connsiteY4801" fmla="*/ 215125 h 1154859"/>
              <a:gd name="connsiteX4802" fmla="*/ 4406338 w 13558941"/>
              <a:gd name="connsiteY4802" fmla="*/ 215127 h 1154859"/>
              <a:gd name="connsiteX4803" fmla="*/ 4418524 w 13558941"/>
              <a:gd name="connsiteY4803" fmla="*/ 215127 h 1154859"/>
              <a:gd name="connsiteX4804" fmla="*/ 4418524 w 13558941"/>
              <a:gd name="connsiteY4804" fmla="*/ 213723 h 1154859"/>
              <a:gd name="connsiteX4805" fmla="*/ 4414223 w 13558941"/>
              <a:gd name="connsiteY4805" fmla="*/ 214525 h 1154859"/>
              <a:gd name="connsiteX4806" fmla="*/ 4418524 w 13558941"/>
              <a:gd name="connsiteY4806" fmla="*/ 215126 h 1154859"/>
              <a:gd name="connsiteX4807" fmla="*/ 4418524 w 13558941"/>
              <a:gd name="connsiteY4807" fmla="*/ 215127 h 1154859"/>
              <a:gd name="connsiteX4808" fmla="*/ 4257952 w 13558941"/>
              <a:gd name="connsiteY4808" fmla="*/ 214725 h 1154859"/>
              <a:gd name="connsiteX4809" fmla="*/ 4255802 w 13558941"/>
              <a:gd name="connsiteY4809" fmla="*/ 213522 h 1154859"/>
              <a:gd name="connsiteX4810" fmla="*/ 4254727 w 13558941"/>
              <a:gd name="connsiteY4810" fmla="*/ 214123 h 1154859"/>
              <a:gd name="connsiteX4811" fmla="*/ 4255444 w 13558941"/>
              <a:gd name="connsiteY4811" fmla="*/ 214525 h 1154859"/>
              <a:gd name="connsiteX4812" fmla="*/ 4257953 w 13558941"/>
              <a:gd name="connsiteY4812" fmla="*/ 214726 h 1154859"/>
              <a:gd name="connsiteX4813" fmla="*/ 4257952 w 13558941"/>
              <a:gd name="connsiteY4813" fmla="*/ 214725 h 1154859"/>
              <a:gd name="connsiteX4814" fmla="*/ 4258669 w 13558941"/>
              <a:gd name="connsiteY4814" fmla="*/ 214526 h 1154859"/>
              <a:gd name="connsiteX4815" fmla="*/ 4261178 w 13558941"/>
              <a:gd name="connsiteY4815" fmla="*/ 213323 h 1154859"/>
              <a:gd name="connsiteX4816" fmla="*/ 4256160 w 13558941"/>
              <a:gd name="connsiteY4816" fmla="*/ 213323 h 1154859"/>
              <a:gd name="connsiteX4817" fmla="*/ 4258669 w 13558941"/>
              <a:gd name="connsiteY4817" fmla="*/ 214526 h 1154859"/>
              <a:gd name="connsiteX4818" fmla="*/ 4293794 w 13558941"/>
              <a:gd name="connsiteY4818" fmla="*/ 214526 h 1154859"/>
              <a:gd name="connsiteX4819" fmla="*/ 4296303 w 13558941"/>
              <a:gd name="connsiteY4819" fmla="*/ 213122 h 1154859"/>
              <a:gd name="connsiteX4820" fmla="*/ 4291644 w 13558941"/>
              <a:gd name="connsiteY4820" fmla="*/ 213122 h 1154859"/>
              <a:gd name="connsiteX4821" fmla="*/ 4293794 w 13558941"/>
              <a:gd name="connsiteY4821" fmla="*/ 214526 h 1154859"/>
              <a:gd name="connsiteX4822" fmla="*/ 4294869 w 13558941"/>
              <a:gd name="connsiteY4822" fmla="*/ 214526 h 1154859"/>
              <a:gd name="connsiteX4823" fmla="*/ 4298095 w 13558941"/>
              <a:gd name="connsiteY4823" fmla="*/ 214124 h 1154859"/>
              <a:gd name="connsiteX4824" fmla="*/ 4297020 w 13558941"/>
              <a:gd name="connsiteY4824" fmla="*/ 213322 h 1154859"/>
              <a:gd name="connsiteX4825" fmla="*/ 4294870 w 13558941"/>
              <a:gd name="connsiteY4825" fmla="*/ 214526 h 1154859"/>
              <a:gd name="connsiteX4826" fmla="*/ 4294869 w 13558941"/>
              <a:gd name="connsiteY4826" fmla="*/ 214526 h 1154859"/>
              <a:gd name="connsiteX4827" fmla="*/ 4253292 w 13558941"/>
              <a:gd name="connsiteY4827" fmla="*/ 214124 h 1154859"/>
              <a:gd name="connsiteX4828" fmla="*/ 4251500 w 13558941"/>
              <a:gd name="connsiteY4828" fmla="*/ 213322 h 1154859"/>
              <a:gd name="connsiteX4829" fmla="*/ 4246841 w 13558941"/>
              <a:gd name="connsiteY4829" fmla="*/ 213322 h 1154859"/>
              <a:gd name="connsiteX4830" fmla="*/ 4251500 w 13558941"/>
              <a:gd name="connsiteY4830" fmla="*/ 213923 h 1154859"/>
              <a:gd name="connsiteX4831" fmla="*/ 4253292 w 13558941"/>
              <a:gd name="connsiteY4831" fmla="*/ 214123 h 1154859"/>
              <a:gd name="connsiteX4832" fmla="*/ 4253292 w 13558941"/>
              <a:gd name="connsiteY4832" fmla="*/ 214124 h 1154859"/>
              <a:gd name="connsiteX4833" fmla="*/ 4412431 w 13558941"/>
              <a:gd name="connsiteY4833" fmla="*/ 214124 h 1154859"/>
              <a:gd name="connsiteX4834" fmla="*/ 4418524 w 13558941"/>
              <a:gd name="connsiteY4834" fmla="*/ 213322 h 1154859"/>
              <a:gd name="connsiteX4835" fmla="*/ 4418524 w 13558941"/>
              <a:gd name="connsiteY4835" fmla="*/ 211117 h 1154859"/>
              <a:gd name="connsiteX4836" fmla="*/ 4412072 w 13558941"/>
              <a:gd name="connsiteY4836" fmla="*/ 209714 h 1154859"/>
              <a:gd name="connsiteX4837" fmla="*/ 4406338 w 13558941"/>
              <a:gd name="connsiteY4837" fmla="*/ 210716 h 1154859"/>
              <a:gd name="connsiteX4838" fmla="*/ 4406338 w 13558941"/>
              <a:gd name="connsiteY4838" fmla="*/ 213322 h 1154859"/>
              <a:gd name="connsiteX4839" fmla="*/ 4412431 w 13558941"/>
              <a:gd name="connsiteY4839" fmla="*/ 214124 h 1154859"/>
              <a:gd name="connsiteX4840" fmla="*/ 4734650 w 13558941"/>
              <a:gd name="connsiteY4840" fmla="*/ 214124 h 1154859"/>
              <a:gd name="connsiteX4841" fmla="*/ 4748270 w 13558941"/>
              <a:gd name="connsiteY4841" fmla="*/ 211919 h 1154859"/>
              <a:gd name="connsiteX4842" fmla="*/ 4748270 w 13558941"/>
              <a:gd name="connsiteY4842" fmla="*/ 205303 h 1154859"/>
              <a:gd name="connsiteX4843" fmla="*/ 4735725 w 13558941"/>
              <a:gd name="connsiteY4843" fmla="*/ 203498 h 1154859"/>
              <a:gd name="connsiteX4844" fmla="*/ 4721388 w 13558941"/>
              <a:gd name="connsiteY4844" fmla="*/ 205703 h 1154859"/>
              <a:gd name="connsiteX4845" fmla="*/ 4721388 w 13558941"/>
              <a:gd name="connsiteY4845" fmla="*/ 212119 h 1154859"/>
              <a:gd name="connsiteX4846" fmla="*/ 4734650 w 13558941"/>
              <a:gd name="connsiteY4846" fmla="*/ 214124 h 1154859"/>
              <a:gd name="connsiteX4847" fmla="*/ 4254367 w 13558941"/>
              <a:gd name="connsiteY4847" fmla="*/ 213925 h 1154859"/>
              <a:gd name="connsiteX4848" fmla="*/ 4255084 w 13558941"/>
              <a:gd name="connsiteY4848" fmla="*/ 213324 h 1154859"/>
              <a:gd name="connsiteX4849" fmla="*/ 4252575 w 13558941"/>
              <a:gd name="connsiteY4849" fmla="*/ 213324 h 1154859"/>
              <a:gd name="connsiteX4850" fmla="*/ 4254367 w 13558941"/>
              <a:gd name="connsiteY4850" fmla="*/ 213925 h 1154859"/>
              <a:gd name="connsiteX4851" fmla="*/ 4298812 w 13558941"/>
              <a:gd name="connsiteY4851" fmla="*/ 213925 h 1154859"/>
              <a:gd name="connsiteX4852" fmla="*/ 4299886 w 13558941"/>
              <a:gd name="connsiteY4852" fmla="*/ 213123 h 1154859"/>
              <a:gd name="connsiteX4853" fmla="*/ 4299528 w 13558941"/>
              <a:gd name="connsiteY4853" fmla="*/ 213123 h 1154859"/>
              <a:gd name="connsiteX4854" fmla="*/ 4297378 w 13558941"/>
              <a:gd name="connsiteY4854" fmla="*/ 213123 h 1154859"/>
              <a:gd name="connsiteX4855" fmla="*/ 4298812 w 13558941"/>
              <a:gd name="connsiteY4855" fmla="*/ 213925 h 1154859"/>
              <a:gd name="connsiteX4856" fmla="*/ 4299528 w 13558941"/>
              <a:gd name="connsiteY4856" fmla="*/ 213925 h 1154859"/>
              <a:gd name="connsiteX4857" fmla="*/ 4301320 w 13558941"/>
              <a:gd name="connsiteY4857" fmla="*/ 213724 h 1154859"/>
              <a:gd name="connsiteX4858" fmla="*/ 4301678 w 13558941"/>
              <a:gd name="connsiteY4858" fmla="*/ 213724 h 1154859"/>
              <a:gd name="connsiteX4859" fmla="*/ 4305621 w 13558941"/>
              <a:gd name="connsiteY4859" fmla="*/ 213123 h 1154859"/>
              <a:gd name="connsiteX4860" fmla="*/ 4300961 w 13558941"/>
              <a:gd name="connsiteY4860" fmla="*/ 213123 h 1154859"/>
              <a:gd name="connsiteX4861" fmla="*/ 4300604 w 13558941"/>
              <a:gd name="connsiteY4861" fmla="*/ 213322 h 1154859"/>
              <a:gd name="connsiteX4862" fmla="*/ 4301320 w 13558941"/>
              <a:gd name="connsiteY4862" fmla="*/ 213724 h 1154859"/>
              <a:gd name="connsiteX4863" fmla="*/ 4300246 w 13558941"/>
              <a:gd name="connsiteY4863" fmla="*/ 213524 h 1154859"/>
              <a:gd name="connsiteX4864" fmla="*/ 4299529 w 13558941"/>
              <a:gd name="connsiteY4864" fmla="*/ 213926 h 1154859"/>
              <a:gd name="connsiteX4865" fmla="*/ 4299528 w 13558941"/>
              <a:gd name="connsiteY4865" fmla="*/ 213925 h 1154859"/>
              <a:gd name="connsiteX4866" fmla="*/ 5756863 w 13558941"/>
              <a:gd name="connsiteY4866" fmla="*/ 213925 h 1154859"/>
              <a:gd name="connsiteX4867" fmla="*/ 5759730 w 13558941"/>
              <a:gd name="connsiteY4867" fmla="*/ 193274 h 1154859"/>
              <a:gd name="connsiteX4868" fmla="*/ 5760088 w 13558941"/>
              <a:gd name="connsiteY4868" fmla="*/ 162197 h 1154859"/>
              <a:gd name="connsiteX4869" fmla="*/ 5756145 w 13558941"/>
              <a:gd name="connsiteY4869" fmla="*/ 173224 h 1154859"/>
              <a:gd name="connsiteX4870" fmla="*/ 5752202 w 13558941"/>
              <a:gd name="connsiteY4870" fmla="*/ 204501 h 1154859"/>
              <a:gd name="connsiteX4871" fmla="*/ 5756862 w 13558941"/>
              <a:gd name="connsiteY4871" fmla="*/ 213925 h 1154859"/>
              <a:gd name="connsiteX4872" fmla="*/ 5756863 w 13558941"/>
              <a:gd name="connsiteY4872" fmla="*/ 213925 h 1154859"/>
              <a:gd name="connsiteX4873" fmla="*/ 4405262 w 13558941"/>
              <a:gd name="connsiteY4873" fmla="*/ 213123 h 1154859"/>
              <a:gd name="connsiteX4874" fmla="*/ 4405262 w 13558941"/>
              <a:gd name="connsiteY4874" fmla="*/ 210918 h 1154859"/>
              <a:gd name="connsiteX4875" fmla="*/ 4398094 w 13558941"/>
              <a:gd name="connsiteY4875" fmla="*/ 211920 h 1154859"/>
              <a:gd name="connsiteX4876" fmla="*/ 4405262 w 13558941"/>
              <a:gd name="connsiteY4876" fmla="*/ 213123 h 1154859"/>
              <a:gd name="connsiteX4877" fmla="*/ 4419599 w 13558941"/>
              <a:gd name="connsiteY4877" fmla="*/ 213123 h 1154859"/>
              <a:gd name="connsiteX4878" fmla="*/ 4423900 w 13558941"/>
              <a:gd name="connsiteY4878" fmla="*/ 212522 h 1154859"/>
              <a:gd name="connsiteX4879" fmla="*/ 4419599 w 13558941"/>
              <a:gd name="connsiteY4879" fmla="*/ 211520 h 1154859"/>
              <a:gd name="connsiteX4880" fmla="*/ 4419599 w 13558941"/>
              <a:gd name="connsiteY4880" fmla="*/ 213124 h 1154859"/>
              <a:gd name="connsiteX4881" fmla="*/ 4419599 w 13558941"/>
              <a:gd name="connsiteY4881" fmla="*/ 213123 h 1154859"/>
              <a:gd name="connsiteX4882" fmla="*/ 4251859 w 13558941"/>
              <a:gd name="connsiteY4882" fmla="*/ 212923 h 1154859"/>
              <a:gd name="connsiteX4883" fmla="*/ 4269421 w 13558941"/>
              <a:gd name="connsiteY4883" fmla="*/ 212923 h 1154859"/>
              <a:gd name="connsiteX4884" fmla="*/ 4267987 w 13558941"/>
              <a:gd name="connsiteY4884" fmla="*/ 208312 h 1154859"/>
              <a:gd name="connsiteX4885" fmla="*/ 4267630 w 13558941"/>
              <a:gd name="connsiteY4885" fmla="*/ 208312 h 1154859"/>
              <a:gd name="connsiteX4886" fmla="*/ 4267272 w 13558941"/>
              <a:gd name="connsiteY4886" fmla="*/ 208166 h 1154859"/>
              <a:gd name="connsiteX4887" fmla="*/ 4267272 w 13558941"/>
              <a:gd name="connsiteY4887" fmla="*/ 208112 h 1154859"/>
              <a:gd name="connsiteX4888" fmla="*/ 4266555 w 13558941"/>
              <a:gd name="connsiteY4888" fmla="*/ 208112 h 1154859"/>
              <a:gd name="connsiteX4889" fmla="*/ 4225695 w 13558941"/>
              <a:gd name="connsiteY4889" fmla="*/ 203902 h 1154859"/>
              <a:gd name="connsiteX4890" fmla="*/ 4251860 w 13558941"/>
              <a:gd name="connsiteY4890" fmla="*/ 212924 h 1154859"/>
              <a:gd name="connsiteX4891" fmla="*/ 4251859 w 13558941"/>
              <a:gd name="connsiteY4891" fmla="*/ 212923 h 1154859"/>
              <a:gd name="connsiteX4892" fmla="*/ 4270138 w 13558941"/>
              <a:gd name="connsiteY4892" fmla="*/ 212923 h 1154859"/>
              <a:gd name="connsiteX4893" fmla="*/ 4282683 w 13558941"/>
              <a:gd name="connsiteY4893" fmla="*/ 212923 h 1154859"/>
              <a:gd name="connsiteX4894" fmla="*/ 4283041 w 13558941"/>
              <a:gd name="connsiteY4894" fmla="*/ 211520 h 1154859"/>
              <a:gd name="connsiteX4895" fmla="*/ 4269779 w 13558941"/>
              <a:gd name="connsiteY4895" fmla="*/ 211520 h 1154859"/>
              <a:gd name="connsiteX4896" fmla="*/ 4270137 w 13558941"/>
              <a:gd name="connsiteY4896" fmla="*/ 212923 h 1154859"/>
              <a:gd name="connsiteX4897" fmla="*/ 4270138 w 13558941"/>
              <a:gd name="connsiteY4897" fmla="*/ 212923 h 1154859"/>
              <a:gd name="connsiteX4898" fmla="*/ 4424617 w 13558941"/>
              <a:gd name="connsiteY4898" fmla="*/ 212322 h 1154859"/>
              <a:gd name="connsiteX4899" fmla="*/ 4427484 w 13558941"/>
              <a:gd name="connsiteY4899" fmla="*/ 211921 h 1154859"/>
              <a:gd name="connsiteX4900" fmla="*/ 4419599 w 13558941"/>
              <a:gd name="connsiteY4900" fmla="*/ 210718 h 1154859"/>
              <a:gd name="connsiteX4901" fmla="*/ 4419599 w 13558941"/>
              <a:gd name="connsiteY4901" fmla="*/ 211319 h 1154859"/>
              <a:gd name="connsiteX4902" fmla="*/ 4424617 w 13558941"/>
              <a:gd name="connsiteY4902" fmla="*/ 212321 h 1154859"/>
              <a:gd name="connsiteX4903" fmla="*/ 4424617 w 13558941"/>
              <a:gd name="connsiteY4903" fmla="*/ 212322 h 1154859"/>
              <a:gd name="connsiteX4904" fmla="*/ 4719596 w 13558941"/>
              <a:gd name="connsiteY4904" fmla="*/ 211921 h 1154859"/>
              <a:gd name="connsiteX4905" fmla="*/ 4719596 w 13558941"/>
              <a:gd name="connsiteY4905" fmla="*/ 205906 h 1154859"/>
              <a:gd name="connsiteX4906" fmla="*/ 4700958 w 13558941"/>
              <a:gd name="connsiteY4906" fmla="*/ 208914 h 1154859"/>
              <a:gd name="connsiteX4907" fmla="*/ 4719596 w 13558941"/>
              <a:gd name="connsiteY4907" fmla="*/ 211921 h 1154859"/>
              <a:gd name="connsiteX4908" fmla="*/ 4395943 w 13558941"/>
              <a:gd name="connsiteY4908" fmla="*/ 211722 h 1154859"/>
              <a:gd name="connsiteX4909" fmla="*/ 4405262 w 13558941"/>
              <a:gd name="connsiteY4909" fmla="*/ 210318 h 1154859"/>
              <a:gd name="connsiteX4910" fmla="*/ 4405262 w 13558941"/>
              <a:gd name="connsiteY4910" fmla="*/ 208514 h 1154859"/>
              <a:gd name="connsiteX4911" fmla="*/ 4395585 w 13558941"/>
              <a:gd name="connsiteY4911" fmla="*/ 207110 h 1154859"/>
              <a:gd name="connsiteX4912" fmla="*/ 4395943 w 13558941"/>
              <a:gd name="connsiteY4912" fmla="*/ 211722 h 1154859"/>
              <a:gd name="connsiteX4913" fmla="*/ 4750062 w 13558941"/>
              <a:gd name="connsiteY4913" fmla="*/ 211722 h 1154859"/>
              <a:gd name="connsiteX4914" fmla="*/ 4770133 w 13558941"/>
              <a:gd name="connsiteY4914" fmla="*/ 208714 h 1154859"/>
              <a:gd name="connsiteX4915" fmla="*/ 4750062 w 13558941"/>
              <a:gd name="connsiteY4915" fmla="*/ 205706 h 1154859"/>
              <a:gd name="connsiteX4916" fmla="*/ 4750062 w 13558941"/>
              <a:gd name="connsiteY4916" fmla="*/ 211722 h 1154859"/>
              <a:gd name="connsiteX4917" fmla="*/ 4428918 w 13558941"/>
              <a:gd name="connsiteY4917" fmla="*/ 211521 h 1154859"/>
              <a:gd name="connsiteX4918" fmla="*/ 4429276 w 13558941"/>
              <a:gd name="connsiteY4918" fmla="*/ 207310 h 1154859"/>
              <a:gd name="connsiteX4919" fmla="*/ 4419598 w 13558941"/>
              <a:gd name="connsiteY4919" fmla="*/ 208714 h 1154859"/>
              <a:gd name="connsiteX4920" fmla="*/ 4419598 w 13558941"/>
              <a:gd name="connsiteY4920" fmla="*/ 210117 h 1154859"/>
              <a:gd name="connsiteX4921" fmla="*/ 4428917 w 13558941"/>
              <a:gd name="connsiteY4921" fmla="*/ 211521 h 1154859"/>
              <a:gd name="connsiteX4922" fmla="*/ 4428918 w 13558941"/>
              <a:gd name="connsiteY4922" fmla="*/ 211521 h 1154859"/>
              <a:gd name="connsiteX4923" fmla="*/ 4269421 w 13558941"/>
              <a:gd name="connsiteY4923" fmla="*/ 211119 h 1154859"/>
              <a:gd name="connsiteX4924" fmla="*/ 4270138 w 13558941"/>
              <a:gd name="connsiteY4924" fmla="*/ 211119 h 1154859"/>
              <a:gd name="connsiteX4925" fmla="*/ 4280174 w 13558941"/>
              <a:gd name="connsiteY4925" fmla="*/ 211119 h 1154859"/>
              <a:gd name="connsiteX4926" fmla="*/ 4269063 w 13558941"/>
              <a:gd name="connsiteY4926" fmla="*/ 209515 h 1154859"/>
              <a:gd name="connsiteX4927" fmla="*/ 4269421 w 13558941"/>
              <a:gd name="connsiteY4927" fmla="*/ 211119 h 1154859"/>
              <a:gd name="connsiteX4928" fmla="*/ 4283041 w 13558941"/>
              <a:gd name="connsiteY4928" fmla="*/ 211119 h 1154859"/>
              <a:gd name="connsiteX4929" fmla="*/ 4283758 w 13558941"/>
              <a:gd name="connsiteY4929" fmla="*/ 209515 h 1154859"/>
              <a:gd name="connsiteX4930" fmla="*/ 4271930 w 13558941"/>
              <a:gd name="connsiteY4930" fmla="*/ 209515 h 1154859"/>
              <a:gd name="connsiteX4931" fmla="*/ 4283041 w 13558941"/>
              <a:gd name="connsiteY4931" fmla="*/ 211119 h 1154859"/>
              <a:gd name="connsiteX4932" fmla="*/ 4418524 w 13558941"/>
              <a:gd name="connsiteY4932" fmla="*/ 210919 h 1154859"/>
              <a:gd name="connsiteX4933" fmla="*/ 4418524 w 13558941"/>
              <a:gd name="connsiteY4933" fmla="*/ 210517 h 1154859"/>
              <a:gd name="connsiteX4934" fmla="*/ 4412789 w 13558941"/>
              <a:gd name="connsiteY4934" fmla="*/ 209715 h 1154859"/>
              <a:gd name="connsiteX4935" fmla="*/ 4418524 w 13558941"/>
              <a:gd name="connsiteY4935" fmla="*/ 210918 h 1154859"/>
              <a:gd name="connsiteX4936" fmla="*/ 4418524 w 13558941"/>
              <a:gd name="connsiteY4936" fmla="*/ 210919 h 1154859"/>
              <a:gd name="connsiteX4937" fmla="*/ 4406338 w 13558941"/>
              <a:gd name="connsiteY4937" fmla="*/ 210117 h 1154859"/>
              <a:gd name="connsiteX4938" fmla="*/ 4410997 w 13558941"/>
              <a:gd name="connsiteY4938" fmla="*/ 209516 h 1154859"/>
              <a:gd name="connsiteX4939" fmla="*/ 4408846 w 13558941"/>
              <a:gd name="connsiteY4939" fmla="*/ 209114 h 1154859"/>
              <a:gd name="connsiteX4940" fmla="*/ 4406338 w 13558941"/>
              <a:gd name="connsiteY4940" fmla="*/ 208713 h 1154859"/>
              <a:gd name="connsiteX4941" fmla="*/ 4406338 w 13558941"/>
              <a:gd name="connsiteY4941" fmla="*/ 210116 h 1154859"/>
              <a:gd name="connsiteX4942" fmla="*/ 4406338 w 13558941"/>
              <a:gd name="connsiteY4942" fmla="*/ 210117 h 1154859"/>
              <a:gd name="connsiteX4943" fmla="*/ 4418524 w 13558941"/>
              <a:gd name="connsiteY4943" fmla="*/ 209917 h 1154859"/>
              <a:gd name="connsiteX4944" fmla="*/ 4418524 w 13558941"/>
              <a:gd name="connsiteY4944" fmla="*/ 208915 h 1154859"/>
              <a:gd name="connsiteX4945" fmla="*/ 4414940 w 13558941"/>
              <a:gd name="connsiteY4945" fmla="*/ 209516 h 1154859"/>
              <a:gd name="connsiteX4946" fmla="*/ 4418524 w 13558941"/>
              <a:gd name="connsiteY4946" fmla="*/ 209917 h 1154859"/>
              <a:gd name="connsiteX4947" fmla="*/ 4268704 w 13558941"/>
              <a:gd name="connsiteY4947" fmla="*/ 209316 h 1154859"/>
              <a:gd name="connsiteX4948" fmla="*/ 4269062 w 13558941"/>
              <a:gd name="connsiteY4948" fmla="*/ 209316 h 1154859"/>
              <a:gd name="connsiteX4949" fmla="*/ 4269062 w 13558941"/>
              <a:gd name="connsiteY4949" fmla="*/ 209117 h 1154859"/>
              <a:gd name="connsiteX4950" fmla="*/ 4283757 w 13558941"/>
              <a:gd name="connsiteY4950" fmla="*/ 209117 h 1154859"/>
              <a:gd name="connsiteX4951" fmla="*/ 4284118 w 13558941"/>
              <a:gd name="connsiteY4951" fmla="*/ 208109 h 1154859"/>
              <a:gd name="connsiteX4952" fmla="*/ 4283760 w 13558941"/>
              <a:gd name="connsiteY4952" fmla="*/ 208109 h 1154859"/>
              <a:gd name="connsiteX4953" fmla="*/ 4283402 w 13558941"/>
              <a:gd name="connsiteY4953" fmla="*/ 208109 h 1154859"/>
              <a:gd name="connsiteX4954" fmla="*/ 4268348 w 13558941"/>
              <a:gd name="connsiteY4954" fmla="*/ 208109 h 1154859"/>
              <a:gd name="connsiteX4955" fmla="*/ 4268706 w 13558941"/>
              <a:gd name="connsiteY4955" fmla="*/ 209311 h 1154859"/>
              <a:gd name="connsiteX4956" fmla="*/ 4268704 w 13558941"/>
              <a:gd name="connsiteY4956" fmla="*/ 209316 h 1154859"/>
              <a:gd name="connsiteX4957" fmla="*/ 4413148 w 13558941"/>
              <a:gd name="connsiteY4957" fmla="*/ 209117 h 1154859"/>
              <a:gd name="connsiteX4958" fmla="*/ 4418524 w 13558941"/>
              <a:gd name="connsiteY4958" fmla="*/ 208315 h 1154859"/>
              <a:gd name="connsiteX4959" fmla="*/ 4418524 w 13558941"/>
              <a:gd name="connsiteY4959" fmla="*/ 205508 h 1154859"/>
              <a:gd name="connsiteX4960" fmla="*/ 4412431 w 13558941"/>
              <a:gd name="connsiteY4960" fmla="*/ 204506 h 1154859"/>
              <a:gd name="connsiteX4961" fmla="*/ 4406338 w 13558941"/>
              <a:gd name="connsiteY4961" fmla="*/ 205508 h 1154859"/>
              <a:gd name="connsiteX4962" fmla="*/ 4406338 w 13558941"/>
              <a:gd name="connsiteY4962" fmla="*/ 208115 h 1154859"/>
              <a:gd name="connsiteX4963" fmla="*/ 4413148 w 13558941"/>
              <a:gd name="connsiteY4963" fmla="*/ 209117 h 1154859"/>
              <a:gd name="connsiteX4964" fmla="*/ 5228552 w 13558941"/>
              <a:gd name="connsiteY4964" fmla="*/ 209117 h 1154859"/>
              <a:gd name="connsiteX4965" fmla="*/ 5229627 w 13558941"/>
              <a:gd name="connsiteY4965" fmla="*/ 190069 h 1154859"/>
              <a:gd name="connsiteX4966" fmla="*/ 5229269 w 13558941"/>
              <a:gd name="connsiteY4966" fmla="*/ 190069 h 1154859"/>
              <a:gd name="connsiteX4967" fmla="*/ 5187334 w 13558941"/>
              <a:gd name="connsiteY4967" fmla="*/ 196485 h 1154859"/>
              <a:gd name="connsiteX4968" fmla="*/ 5186976 w 13558941"/>
              <a:gd name="connsiteY4968" fmla="*/ 203102 h 1154859"/>
              <a:gd name="connsiteX4969" fmla="*/ 5228552 w 13558941"/>
              <a:gd name="connsiteY4969" fmla="*/ 209117 h 1154859"/>
              <a:gd name="connsiteX4970" fmla="*/ 5093786 w 13558941"/>
              <a:gd name="connsiteY4970" fmla="*/ 208917 h 1154859"/>
              <a:gd name="connsiteX4971" fmla="*/ 5133929 w 13558941"/>
              <a:gd name="connsiteY4971" fmla="*/ 202902 h 1154859"/>
              <a:gd name="connsiteX4972" fmla="*/ 5133571 w 13558941"/>
              <a:gd name="connsiteY4972" fmla="*/ 196887 h 1154859"/>
              <a:gd name="connsiteX4973" fmla="*/ 5091995 w 13558941"/>
              <a:gd name="connsiteY4973" fmla="*/ 190872 h 1154859"/>
              <a:gd name="connsiteX4974" fmla="*/ 5093787 w 13558941"/>
              <a:gd name="connsiteY4974" fmla="*/ 208917 h 1154859"/>
              <a:gd name="connsiteX4975" fmla="*/ 5093786 w 13558941"/>
              <a:gd name="connsiteY4975" fmla="*/ 208917 h 1154859"/>
              <a:gd name="connsiteX4976" fmla="*/ 4697016 w 13558941"/>
              <a:gd name="connsiteY4976" fmla="*/ 208309 h 1154859"/>
              <a:gd name="connsiteX4977" fmla="*/ 4719597 w 13558941"/>
              <a:gd name="connsiteY4977" fmla="*/ 204901 h 1154859"/>
              <a:gd name="connsiteX4978" fmla="*/ 4719239 w 13558941"/>
              <a:gd name="connsiteY4978" fmla="*/ 200891 h 1154859"/>
              <a:gd name="connsiteX4979" fmla="*/ 4696300 w 13558941"/>
              <a:gd name="connsiteY4979" fmla="*/ 197483 h 1154859"/>
              <a:gd name="connsiteX4980" fmla="*/ 4697017 w 13558941"/>
              <a:gd name="connsiteY4980" fmla="*/ 208309 h 1154859"/>
              <a:gd name="connsiteX4981" fmla="*/ 4697016 w 13558941"/>
              <a:gd name="connsiteY4981" fmla="*/ 208309 h 1154859"/>
              <a:gd name="connsiteX4982" fmla="*/ 5778010 w 13558941"/>
              <a:gd name="connsiteY4982" fmla="*/ 208309 h 1154859"/>
              <a:gd name="connsiteX4983" fmla="*/ 5791271 w 13558941"/>
              <a:gd name="connsiteY4983" fmla="*/ 201893 h 1154859"/>
              <a:gd name="connsiteX4984" fmla="*/ 5773709 w 13558941"/>
              <a:gd name="connsiteY4984" fmla="*/ 171418 h 1154859"/>
              <a:gd name="connsiteX4985" fmla="*/ 5768691 w 13558941"/>
              <a:gd name="connsiteY4985" fmla="*/ 167007 h 1154859"/>
              <a:gd name="connsiteX4986" fmla="*/ 5773709 w 13558941"/>
              <a:gd name="connsiteY4986" fmla="*/ 202695 h 1154859"/>
              <a:gd name="connsiteX4987" fmla="*/ 5778010 w 13558941"/>
              <a:gd name="connsiteY4987" fmla="*/ 208309 h 1154859"/>
              <a:gd name="connsiteX4988" fmla="*/ 4419599 w 13558941"/>
              <a:gd name="connsiteY4988" fmla="*/ 208110 h 1154859"/>
              <a:gd name="connsiteX4989" fmla="*/ 4427843 w 13558941"/>
              <a:gd name="connsiteY4989" fmla="*/ 206907 h 1154859"/>
              <a:gd name="connsiteX4990" fmla="*/ 4419599 w 13558941"/>
              <a:gd name="connsiteY4990" fmla="*/ 205704 h 1154859"/>
              <a:gd name="connsiteX4991" fmla="*/ 4419599 w 13558941"/>
              <a:gd name="connsiteY4991" fmla="*/ 208110 h 1154859"/>
              <a:gd name="connsiteX4992" fmla="*/ 4773001 w 13558941"/>
              <a:gd name="connsiteY4992" fmla="*/ 208110 h 1154859"/>
              <a:gd name="connsiteX4993" fmla="*/ 4773718 w 13558941"/>
              <a:gd name="connsiteY4993" fmla="*/ 197483 h 1154859"/>
              <a:gd name="connsiteX4994" fmla="*/ 4750062 w 13558941"/>
              <a:gd name="connsiteY4994" fmla="*/ 201293 h 1154859"/>
              <a:gd name="connsiteX4995" fmla="*/ 4750062 w 13558941"/>
              <a:gd name="connsiteY4995" fmla="*/ 204501 h 1154859"/>
              <a:gd name="connsiteX4996" fmla="*/ 4773001 w 13558941"/>
              <a:gd name="connsiteY4996" fmla="*/ 208110 h 1154859"/>
              <a:gd name="connsiteX4997" fmla="*/ 4405263 w 13558941"/>
              <a:gd name="connsiteY4997" fmla="*/ 207910 h 1154859"/>
              <a:gd name="connsiteX4998" fmla="*/ 4405263 w 13558941"/>
              <a:gd name="connsiteY4998" fmla="*/ 205705 h 1154859"/>
              <a:gd name="connsiteX4999" fmla="*/ 4398094 w 13558941"/>
              <a:gd name="connsiteY4999" fmla="*/ 206707 h 1154859"/>
              <a:gd name="connsiteX5000" fmla="*/ 4401320 w 13558941"/>
              <a:gd name="connsiteY5000" fmla="*/ 207308 h 1154859"/>
              <a:gd name="connsiteX5001" fmla="*/ 4405263 w 13558941"/>
              <a:gd name="connsiteY5001" fmla="*/ 207909 h 1154859"/>
              <a:gd name="connsiteX5002" fmla="*/ 4405263 w 13558941"/>
              <a:gd name="connsiteY5002" fmla="*/ 207910 h 1154859"/>
              <a:gd name="connsiteX5003" fmla="*/ 4266554 w 13558941"/>
              <a:gd name="connsiteY5003" fmla="*/ 207709 h 1154859"/>
              <a:gd name="connsiteX5004" fmla="*/ 4267629 w 13558941"/>
              <a:gd name="connsiteY5004" fmla="*/ 207709 h 1154859"/>
              <a:gd name="connsiteX5005" fmla="*/ 4267629 w 13558941"/>
              <a:gd name="connsiteY5005" fmla="*/ 207108 h 1154859"/>
              <a:gd name="connsiteX5006" fmla="*/ 4267629 w 13558941"/>
              <a:gd name="connsiteY5006" fmla="*/ 206908 h 1154859"/>
              <a:gd name="connsiteX5007" fmla="*/ 4266912 w 13558941"/>
              <a:gd name="connsiteY5007" fmla="*/ 200492 h 1154859"/>
              <a:gd name="connsiteX5008" fmla="*/ 4264762 w 13558941"/>
              <a:gd name="connsiteY5008" fmla="*/ 200492 h 1154859"/>
              <a:gd name="connsiteX5009" fmla="*/ 4264762 w 13558941"/>
              <a:gd name="connsiteY5009" fmla="*/ 200692 h 1154859"/>
              <a:gd name="connsiteX5010" fmla="*/ 4264762 w 13558941"/>
              <a:gd name="connsiteY5010" fmla="*/ 200891 h 1154859"/>
              <a:gd name="connsiteX5011" fmla="*/ 4260461 w 13558941"/>
              <a:gd name="connsiteY5011" fmla="*/ 202696 h 1154859"/>
              <a:gd name="connsiteX5012" fmla="*/ 4252217 w 13558941"/>
              <a:gd name="connsiteY5012" fmla="*/ 200691 h 1154859"/>
              <a:gd name="connsiteX5013" fmla="*/ 4243256 w 13558941"/>
              <a:gd name="connsiteY5013" fmla="*/ 200691 h 1154859"/>
              <a:gd name="connsiteX5014" fmla="*/ 4253651 w 13558941"/>
              <a:gd name="connsiteY5014" fmla="*/ 206104 h 1154859"/>
              <a:gd name="connsiteX5015" fmla="*/ 4260461 w 13558941"/>
              <a:gd name="connsiteY5015" fmla="*/ 202696 h 1154859"/>
              <a:gd name="connsiteX5016" fmla="*/ 4254009 w 13558941"/>
              <a:gd name="connsiteY5016" fmla="*/ 206305 h 1154859"/>
              <a:gd name="connsiteX5017" fmla="*/ 4266554 w 13558941"/>
              <a:gd name="connsiteY5017" fmla="*/ 207708 h 1154859"/>
              <a:gd name="connsiteX5018" fmla="*/ 4266554 w 13558941"/>
              <a:gd name="connsiteY5018" fmla="*/ 207709 h 1154859"/>
              <a:gd name="connsiteX5019" fmla="*/ 4268347 w 13558941"/>
              <a:gd name="connsiteY5019" fmla="*/ 207709 h 1154859"/>
              <a:gd name="connsiteX5020" fmla="*/ 4268704 w 13558941"/>
              <a:gd name="connsiteY5020" fmla="*/ 207709 h 1154859"/>
              <a:gd name="connsiteX5021" fmla="*/ 4272288 w 13558941"/>
              <a:gd name="connsiteY5021" fmla="*/ 206707 h 1154859"/>
              <a:gd name="connsiteX5022" fmla="*/ 4272288 w 13558941"/>
              <a:gd name="connsiteY5022" fmla="*/ 205103 h 1154859"/>
              <a:gd name="connsiteX5023" fmla="*/ 4267987 w 13558941"/>
              <a:gd name="connsiteY5023" fmla="*/ 203900 h 1154859"/>
              <a:gd name="connsiteX5024" fmla="*/ 4267987 w 13558941"/>
              <a:gd name="connsiteY5024" fmla="*/ 206908 h 1154859"/>
              <a:gd name="connsiteX5025" fmla="*/ 4268345 w 13558941"/>
              <a:gd name="connsiteY5025" fmla="*/ 207709 h 1154859"/>
              <a:gd name="connsiteX5026" fmla="*/ 4268347 w 13558941"/>
              <a:gd name="connsiteY5026" fmla="*/ 207709 h 1154859"/>
              <a:gd name="connsiteX5027" fmla="*/ 4270139 w 13558941"/>
              <a:gd name="connsiteY5027" fmla="*/ 207709 h 1154859"/>
              <a:gd name="connsiteX5028" fmla="*/ 4272289 w 13558941"/>
              <a:gd name="connsiteY5028" fmla="*/ 207709 h 1154859"/>
              <a:gd name="connsiteX5029" fmla="*/ 4272289 w 13558941"/>
              <a:gd name="connsiteY5029" fmla="*/ 207108 h 1154859"/>
              <a:gd name="connsiteX5030" fmla="*/ 4270139 w 13558941"/>
              <a:gd name="connsiteY5030" fmla="*/ 207709 h 1154859"/>
              <a:gd name="connsiteX5031" fmla="*/ 4273006 w 13558941"/>
              <a:gd name="connsiteY5031" fmla="*/ 207709 h 1154859"/>
              <a:gd name="connsiteX5032" fmla="*/ 4279458 w 13558941"/>
              <a:gd name="connsiteY5032" fmla="*/ 207709 h 1154859"/>
              <a:gd name="connsiteX5033" fmla="*/ 4279458 w 13558941"/>
              <a:gd name="connsiteY5033" fmla="*/ 207108 h 1154859"/>
              <a:gd name="connsiteX5034" fmla="*/ 4275873 w 13558941"/>
              <a:gd name="connsiteY5034" fmla="*/ 206106 h 1154859"/>
              <a:gd name="connsiteX5035" fmla="*/ 4273006 w 13558941"/>
              <a:gd name="connsiteY5035" fmla="*/ 206908 h 1154859"/>
              <a:gd name="connsiteX5036" fmla="*/ 4273006 w 13558941"/>
              <a:gd name="connsiteY5036" fmla="*/ 207709 h 1154859"/>
              <a:gd name="connsiteX5037" fmla="*/ 4279816 w 13558941"/>
              <a:gd name="connsiteY5037" fmla="*/ 207709 h 1154859"/>
              <a:gd name="connsiteX5038" fmla="*/ 4280891 w 13558941"/>
              <a:gd name="connsiteY5038" fmla="*/ 207709 h 1154859"/>
              <a:gd name="connsiteX5039" fmla="*/ 4279816 w 13558941"/>
              <a:gd name="connsiteY5039" fmla="*/ 207308 h 1154859"/>
              <a:gd name="connsiteX5040" fmla="*/ 4279816 w 13558941"/>
              <a:gd name="connsiteY5040" fmla="*/ 207709 h 1154859"/>
              <a:gd name="connsiteX5041" fmla="*/ 4283042 w 13558941"/>
              <a:gd name="connsiteY5041" fmla="*/ 207709 h 1154859"/>
              <a:gd name="connsiteX5042" fmla="*/ 4284116 w 13558941"/>
              <a:gd name="connsiteY5042" fmla="*/ 207709 h 1154859"/>
              <a:gd name="connsiteX5043" fmla="*/ 4284474 w 13558941"/>
              <a:gd name="connsiteY5043" fmla="*/ 203499 h 1154859"/>
              <a:gd name="connsiteX5044" fmla="*/ 4280173 w 13558941"/>
              <a:gd name="connsiteY5044" fmla="*/ 204902 h 1154859"/>
              <a:gd name="connsiteX5045" fmla="*/ 4279815 w 13558941"/>
              <a:gd name="connsiteY5045" fmla="*/ 206908 h 1154859"/>
              <a:gd name="connsiteX5046" fmla="*/ 4283041 w 13558941"/>
              <a:gd name="connsiteY5046" fmla="*/ 207709 h 1154859"/>
              <a:gd name="connsiteX5047" fmla="*/ 4283042 w 13558941"/>
              <a:gd name="connsiteY5047" fmla="*/ 207709 h 1154859"/>
              <a:gd name="connsiteX5048" fmla="*/ 4284834 w 13558941"/>
              <a:gd name="connsiteY5048" fmla="*/ 207709 h 1154859"/>
              <a:gd name="connsiteX5049" fmla="*/ 4285551 w 13558941"/>
              <a:gd name="connsiteY5049" fmla="*/ 207709 h 1154859"/>
              <a:gd name="connsiteX5050" fmla="*/ 4299171 w 13558941"/>
              <a:gd name="connsiteY5050" fmla="*/ 206105 h 1154859"/>
              <a:gd name="connsiteX5051" fmla="*/ 4288418 w 13558941"/>
              <a:gd name="connsiteY5051" fmla="*/ 200492 h 1154859"/>
              <a:gd name="connsiteX5052" fmla="*/ 4285192 w 13558941"/>
              <a:gd name="connsiteY5052" fmla="*/ 200492 h 1154859"/>
              <a:gd name="connsiteX5053" fmla="*/ 4284834 w 13558941"/>
              <a:gd name="connsiteY5053" fmla="*/ 207709 h 1154859"/>
              <a:gd name="connsiteX5054" fmla="*/ 4279458 w 13558941"/>
              <a:gd name="connsiteY5054" fmla="*/ 206707 h 1154859"/>
              <a:gd name="connsiteX5055" fmla="*/ 4279458 w 13558941"/>
              <a:gd name="connsiteY5055" fmla="*/ 205103 h 1154859"/>
              <a:gd name="connsiteX5056" fmla="*/ 4276590 w 13558941"/>
              <a:gd name="connsiteY5056" fmla="*/ 205905 h 1154859"/>
              <a:gd name="connsiteX5057" fmla="*/ 4279458 w 13558941"/>
              <a:gd name="connsiteY5057" fmla="*/ 206706 h 1154859"/>
              <a:gd name="connsiteX5058" fmla="*/ 4279458 w 13558941"/>
              <a:gd name="connsiteY5058" fmla="*/ 206707 h 1154859"/>
              <a:gd name="connsiteX5059" fmla="*/ 4273006 w 13558941"/>
              <a:gd name="connsiteY5059" fmla="*/ 206506 h 1154859"/>
              <a:gd name="connsiteX5060" fmla="*/ 4275157 w 13558941"/>
              <a:gd name="connsiteY5060" fmla="*/ 205905 h 1154859"/>
              <a:gd name="connsiteX5061" fmla="*/ 4272648 w 13558941"/>
              <a:gd name="connsiteY5061" fmla="*/ 205304 h 1154859"/>
              <a:gd name="connsiteX5062" fmla="*/ 4273005 w 13558941"/>
              <a:gd name="connsiteY5062" fmla="*/ 206507 h 1154859"/>
              <a:gd name="connsiteX5063" fmla="*/ 4273006 w 13558941"/>
              <a:gd name="connsiteY5063" fmla="*/ 206506 h 1154859"/>
              <a:gd name="connsiteX5064" fmla="*/ 4395944 w 13558941"/>
              <a:gd name="connsiteY5064" fmla="*/ 206506 h 1154859"/>
              <a:gd name="connsiteX5065" fmla="*/ 4405263 w 13558941"/>
              <a:gd name="connsiteY5065" fmla="*/ 205103 h 1154859"/>
              <a:gd name="connsiteX5066" fmla="*/ 4405263 w 13558941"/>
              <a:gd name="connsiteY5066" fmla="*/ 203499 h 1154859"/>
              <a:gd name="connsiteX5067" fmla="*/ 4395585 w 13558941"/>
              <a:gd name="connsiteY5067" fmla="*/ 202095 h 1154859"/>
              <a:gd name="connsiteX5068" fmla="*/ 4395585 w 13558941"/>
              <a:gd name="connsiteY5068" fmla="*/ 201896 h 1154859"/>
              <a:gd name="connsiteX5069" fmla="*/ 4395228 w 13558941"/>
              <a:gd name="connsiteY5069" fmla="*/ 201896 h 1154859"/>
              <a:gd name="connsiteX5070" fmla="*/ 4395585 w 13558941"/>
              <a:gd name="connsiteY5070" fmla="*/ 206307 h 1154859"/>
              <a:gd name="connsiteX5071" fmla="*/ 4395943 w 13558941"/>
              <a:gd name="connsiteY5071" fmla="*/ 206506 h 1154859"/>
              <a:gd name="connsiteX5072" fmla="*/ 4395944 w 13558941"/>
              <a:gd name="connsiteY5072" fmla="*/ 206506 h 1154859"/>
              <a:gd name="connsiteX5073" fmla="*/ 4429277 w 13558941"/>
              <a:gd name="connsiteY5073" fmla="*/ 206506 h 1154859"/>
              <a:gd name="connsiteX5074" fmla="*/ 4429635 w 13558941"/>
              <a:gd name="connsiteY5074" fmla="*/ 201895 h 1154859"/>
              <a:gd name="connsiteX5075" fmla="*/ 4419599 w 13558941"/>
              <a:gd name="connsiteY5075" fmla="*/ 203499 h 1154859"/>
              <a:gd name="connsiteX5076" fmla="*/ 4419599 w 13558941"/>
              <a:gd name="connsiteY5076" fmla="*/ 205103 h 1154859"/>
              <a:gd name="connsiteX5077" fmla="*/ 4429276 w 13558941"/>
              <a:gd name="connsiteY5077" fmla="*/ 206506 h 1154859"/>
              <a:gd name="connsiteX5078" fmla="*/ 4429277 w 13558941"/>
              <a:gd name="connsiteY5078" fmla="*/ 206506 h 1154859"/>
              <a:gd name="connsiteX5079" fmla="*/ 4252935 w 13558941"/>
              <a:gd name="connsiteY5079" fmla="*/ 206307 h 1154859"/>
              <a:gd name="connsiteX5080" fmla="*/ 4242899 w 13558941"/>
              <a:gd name="connsiteY5080" fmla="*/ 201094 h 1154859"/>
              <a:gd name="connsiteX5081" fmla="*/ 4236447 w 13558941"/>
              <a:gd name="connsiteY5081" fmla="*/ 204502 h 1154859"/>
              <a:gd name="connsiteX5082" fmla="*/ 4252935 w 13558941"/>
              <a:gd name="connsiteY5082" fmla="*/ 206307 h 1154859"/>
              <a:gd name="connsiteX5083" fmla="*/ 4394868 w 13558941"/>
              <a:gd name="connsiteY5083" fmla="*/ 206307 h 1154859"/>
              <a:gd name="connsiteX5084" fmla="*/ 4386983 w 13558941"/>
              <a:gd name="connsiteY5084" fmla="*/ 105658 h 1154859"/>
              <a:gd name="connsiteX5085" fmla="*/ 4291285 w 13558941"/>
              <a:gd name="connsiteY5085" fmla="*/ 105658 h 1154859"/>
              <a:gd name="connsiteX5086" fmla="*/ 4289852 w 13558941"/>
              <a:gd name="connsiteY5086" fmla="*/ 126307 h 1154859"/>
              <a:gd name="connsiteX5087" fmla="*/ 4289852 w 13558941"/>
              <a:gd name="connsiteY5087" fmla="*/ 126508 h 1154859"/>
              <a:gd name="connsiteX5088" fmla="*/ 4289494 w 13558941"/>
              <a:gd name="connsiteY5088" fmla="*/ 130518 h 1154859"/>
              <a:gd name="connsiteX5089" fmla="*/ 4288419 w 13558941"/>
              <a:gd name="connsiteY5089" fmla="*/ 149966 h 1154859"/>
              <a:gd name="connsiteX5090" fmla="*/ 4288419 w 13558941"/>
              <a:gd name="connsiteY5090" fmla="*/ 150165 h 1154859"/>
              <a:gd name="connsiteX5091" fmla="*/ 4288061 w 13558941"/>
              <a:gd name="connsiteY5091" fmla="*/ 153373 h 1154859"/>
              <a:gd name="connsiteX5092" fmla="*/ 4288061 w 13558941"/>
              <a:gd name="connsiteY5092" fmla="*/ 153573 h 1154859"/>
              <a:gd name="connsiteX5093" fmla="*/ 4288419 w 13558941"/>
              <a:gd name="connsiteY5093" fmla="*/ 153573 h 1154859"/>
              <a:gd name="connsiteX5094" fmla="*/ 4288419 w 13558941"/>
              <a:gd name="connsiteY5094" fmla="*/ 153773 h 1154859"/>
              <a:gd name="connsiteX5095" fmla="*/ 4288061 w 13558941"/>
              <a:gd name="connsiteY5095" fmla="*/ 153773 h 1154859"/>
              <a:gd name="connsiteX5096" fmla="*/ 4287345 w 13558941"/>
              <a:gd name="connsiteY5096" fmla="*/ 163998 h 1154859"/>
              <a:gd name="connsiteX5097" fmla="*/ 4286987 w 13558941"/>
              <a:gd name="connsiteY5097" fmla="*/ 170414 h 1154859"/>
              <a:gd name="connsiteX5098" fmla="*/ 4287344 w 13558941"/>
              <a:gd name="connsiteY5098" fmla="*/ 170560 h 1154859"/>
              <a:gd name="connsiteX5099" fmla="*/ 4287345 w 13558941"/>
              <a:gd name="connsiteY5099" fmla="*/ 170614 h 1154859"/>
              <a:gd name="connsiteX5100" fmla="*/ 4287345 w 13558941"/>
              <a:gd name="connsiteY5100" fmla="*/ 170813 h 1154859"/>
              <a:gd name="connsiteX5101" fmla="*/ 4286987 w 13558941"/>
              <a:gd name="connsiteY5101" fmla="*/ 170813 h 1154859"/>
              <a:gd name="connsiteX5102" fmla="*/ 4286629 w 13558941"/>
              <a:gd name="connsiteY5102" fmla="*/ 175023 h 1154859"/>
              <a:gd name="connsiteX5103" fmla="*/ 4348277 w 13558941"/>
              <a:gd name="connsiteY5103" fmla="*/ 200085 h 1154859"/>
              <a:gd name="connsiteX5104" fmla="*/ 4351144 w 13558941"/>
              <a:gd name="connsiteY5104" fmla="*/ 200085 h 1154859"/>
              <a:gd name="connsiteX5105" fmla="*/ 4351502 w 13558941"/>
              <a:gd name="connsiteY5105" fmla="*/ 200085 h 1154859"/>
              <a:gd name="connsiteX5106" fmla="*/ 4351502 w 13558941"/>
              <a:gd name="connsiteY5106" fmla="*/ 200285 h 1154859"/>
              <a:gd name="connsiteX5107" fmla="*/ 4351502 w 13558941"/>
              <a:gd name="connsiteY5107" fmla="*/ 200485 h 1154859"/>
              <a:gd name="connsiteX5108" fmla="*/ 4394871 w 13558941"/>
              <a:gd name="connsiteY5108" fmla="*/ 206299 h 1154859"/>
              <a:gd name="connsiteX5109" fmla="*/ 4394868 w 13558941"/>
              <a:gd name="connsiteY5109" fmla="*/ 206307 h 1154859"/>
              <a:gd name="connsiteX5110" fmla="*/ 4299887 w 13558941"/>
              <a:gd name="connsiteY5110" fmla="*/ 206107 h 1154859"/>
              <a:gd name="connsiteX5111" fmla="*/ 4316375 w 13558941"/>
              <a:gd name="connsiteY5111" fmla="*/ 204102 h 1154859"/>
              <a:gd name="connsiteX5112" fmla="*/ 4312432 w 13558941"/>
              <a:gd name="connsiteY5112" fmla="*/ 201897 h 1154859"/>
              <a:gd name="connsiteX5113" fmla="*/ 4309206 w 13558941"/>
              <a:gd name="connsiteY5113" fmla="*/ 201296 h 1154859"/>
              <a:gd name="connsiteX5114" fmla="*/ 4299887 w 13558941"/>
              <a:gd name="connsiteY5114" fmla="*/ 206108 h 1154859"/>
              <a:gd name="connsiteX5115" fmla="*/ 4299887 w 13558941"/>
              <a:gd name="connsiteY5115" fmla="*/ 206107 h 1154859"/>
              <a:gd name="connsiteX5116" fmla="*/ 4299530 w 13558941"/>
              <a:gd name="connsiteY5116" fmla="*/ 205908 h 1154859"/>
              <a:gd name="connsiteX5117" fmla="*/ 4308490 w 13558941"/>
              <a:gd name="connsiteY5117" fmla="*/ 201096 h 1154859"/>
              <a:gd name="connsiteX5118" fmla="*/ 4305264 w 13558941"/>
              <a:gd name="connsiteY5118" fmla="*/ 200495 h 1154859"/>
              <a:gd name="connsiteX5119" fmla="*/ 4289135 w 13558941"/>
              <a:gd name="connsiteY5119" fmla="*/ 200495 h 1154859"/>
              <a:gd name="connsiteX5120" fmla="*/ 4299530 w 13558941"/>
              <a:gd name="connsiteY5120" fmla="*/ 205908 h 1154859"/>
              <a:gd name="connsiteX5121" fmla="*/ 4275874 w 13558941"/>
              <a:gd name="connsiteY5121" fmla="*/ 205707 h 1154859"/>
              <a:gd name="connsiteX5122" fmla="*/ 4279458 w 13558941"/>
              <a:gd name="connsiteY5122" fmla="*/ 204504 h 1154859"/>
              <a:gd name="connsiteX5123" fmla="*/ 4279458 w 13558941"/>
              <a:gd name="connsiteY5123" fmla="*/ 202499 h 1154859"/>
              <a:gd name="connsiteX5124" fmla="*/ 4276591 w 13558941"/>
              <a:gd name="connsiteY5124" fmla="*/ 201898 h 1154859"/>
              <a:gd name="connsiteX5125" fmla="*/ 4272648 w 13558941"/>
              <a:gd name="connsiteY5125" fmla="*/ 202697 h 1154859"/>
              <a:gd name="connsiteX5126" fmla="*/ 4272648 w 13558941"/>
              <a:gd name="connsiteY5126" fmla="*/ 204903 h 1154859"/>
              <a:gd name="connsiteX5127" fmla="*/ 4275873 w 13558941"/>
              <a:gd name="connsiteY5127" fmla="*/ 205704 h 1154859"/>
              <a:gd name="connsiteX5128" fmla="*/ 4275874 w 13558941"/>
              <a:gd name="connsiteY5128" fmla="*/ 205707 h 1154859"/>
              <a:gd name="connsiteX5129" fmla="*/ 4405979 w 13558941"/>
              <a:gd name="connsiteY5129" fmla="*/ 204903 h 1154859"/>
              <a:gd name="connsiteX5130" fmla="*/ 4410639 w 13558941"/>
              <a:gd name="connsiteY5130" fmla="*/ 204302 h 1154859"/>
              <a:gd name="connsiteX5131" fmla="*/ 4405979 w 13558941"/>
              <a:gd name="connsiteY5131" fmla="*/ 203701 h 1154859"/>
              <a:gd name="connsiteX5132" fmla="*/ 4405979 w 13558941"/>
              <a:gd name="connsiteY5132" fmla="*/ 204904 h 1154859"/>
              <a:gd name="connsiteX5133" fmla="*/ 4405979 w 13558941"/>
              <a:gd name="connsiteY5133" fmla="*/ 204903 h 1154859"/>
              <a:gd name="connsiteX5134" fmla="*/ 4418524 w 13558941"/>
              <a:gd name="connsiteY5134" fmla="*/ 204903 h 1154859"/>
              <a:gd name="connsiteX5135" fmla="*/ 4418524 w 13558941"/>
              <a:gd name="connsiteY5135" fmla="*/ 203700 h 1154859"/>
              <a:gd name="connsiteX5136" fmla="*/ 4414223 w 13558941"/>
              <a:gd name="connsiteY5136" fmla="*/ 204301 h 1154859"/>
              <a:gd name="connsiteX5137" fmla="*/ 4418524 w 13558941"/>
              <a:gd name="connsiteY5137" fmla="*/ 204902 h 1154859"/>
              <a:gd name="connsiteX5138" fmla="*/ 4418524 w 13558941"/>
              <a:gd name="connsiteY5138" fmla="*/ 204903 h 1154859"/>
              <a:gd name="connsiteX5139" fmla="*/ 4272289 w 13558941"/>
              <a:gd name="connsiteY5139" fmla="*/ 204702 h 1154859"/>
              <a:gd name="connsiteX5140" fmla="*/ 4272289 w 13558941"/>
              <a:gd name="connsiteY5140" fmla="*/ 202898 h 1154859"/>
              <a:gd name="connsiteX5141" fmla="*/ 4268705 w 13558941"/>
              <a:gd name="connsiteY5141" fmla="*/ 203699 h 1154859"/>
              <a:gd name="connsiteX5142" fmla="*/ 4272289 w 13558941"/>
              <a:gd name="connsiteY5142" fmla="*/ 204702 h 1154859"/>
              <a:gd name="connsiteX5143" fmla="*/ 4235730 w 13558941"/>
              <a:gd name="connsiteY5143" fmla="*/ 204503 h 1154859"/>
              <a:gd name="connsiteX5144" fmla="*/ 4228920 w 13558941"/>
              <a:gd name="connsiteY5144" fmla="*/ 200894 h 1154859"/>
              <a:gd name="connsiteX5145" fmla="*/ 4225336 w 13558941"/>
              <a:gd name="connsiteY5145" fmla="*/ 203300 h 1154859"/>
              <a:gd name="connsiteX5146" fmla="*/ 4235730 w 13558941"/>
              <a:gd name="connsiteY5146" fmla="*/ 204503 h 1154859"/>
              <a:gd name="connsiteX5147" fmla="*/ 4280174 w 13558941"/>
              <a:gd name="connsiteY5147" fmla="*/ 204503 h 1154859"/>
              <a:gd name="connsiteX5148" fmla="*/ 4283759 w 13558941"/>
              <a:gd name="connsiteY5148" fmla="*/ 203300 h 1154859"/>
              <a:gd name="connsiteX5149" fmla="*/ 4280174 w 13558941"/>
              <a:gd name="connsiteY5149" fmla="*/ 202498 h 1154859"/>
              <a:gd name="connsiteX5150" fmla="*/ 4280174 w 13558941"/>
              <a:gd name="connsiteY5150" fmla="*/ 204503 h 1154859"/>
              <a:gd name="connsiteX5151" fmla="*/ 4721389 w 13558941"/>
              <a:gd name="connsiteY5151" fmla="*/ 204503 h 1154859"/>
              <a:gd name="connsiteX5152" fmla="*/ 4732500 w 13558941"/>
              <a:gd name="connsiteY5152" fmla="*/ 202899 h 1154859"/>
              <a:gd name="connsiteX5153" fmla="*/ 4721030 w 13558941"/>
              <a:gd name="connsiteY5153" fmla="*/ 201295 h 1154859"/>
              <a:gd name="connsiteX5154" fmla="*/ 4721388 w 13558941"/>
              <a:gd name="connsiteY5154" fmla="*/ 204503 h 1154859"/>
              <a:gd name="connsiteX5155" fmla="*/ 4721389 w 13558941"/>
              <a:gd name="connsiteY5155" fmla="*/ 204503 h 1154859"/>
              <a:gd name="connsiteX5156" fmla="*/ 4236089 w 13558941"/>
              <a:gd name="connsiteY5156" fmla="*/ 204303 h 1154859"/>
              <a:gd name="connsiteX5157" fmla="*/ 4242540 w 13558941"/>
              <a:gd name="connsiteY5157" fmla="*/ 200694 h 1154859"/>
              <a:gd name="connsiteX5158" fmla="*/ 4229279 w 13558941"/>
              <a:gd name="connsiteY5158" fmla="*/ 200694 h 1154859"/>
              <a:gd name="connsiteX5159" fmla="*/ 4236089 w 13558941"/>
              <a:gd name="connsiteY5159" fmla="*/ 204303 h 1154859"/>
              <a:gd name="connsiteX5160" fmla="*/ 4748270 w 13558941"/>
              <a:gd name="connsiteY5160" fmla="*/ 204303 h 1154859"/>
              <a:gd name="connsiteX5161" fmla="*/ 4748270 w 13558941"/>
              <a:gd name="connsiteY5161" fmla="*/ 201496 h 1154859"/>
              <a:gd name="connsiteX5162" fmla="*/ 4738951 w 13558941"/>
              <a:gd name="connsiteY5162" fmla="*/ 202899 h 1154859"/>
              <a:gd name="connsiteX5163" fmla="*/ 4748270 w 13558941"/>
              <a:gd name="connsiteY5163" fmla="*/ 204303 h 1154859"/>
              <a:gd name="connsiteX5164" fmla="*/ 4317091 w 13558941"/>
              <a:gd name="connsiteY5164" fmla="*/ 203902 h 1154859"/>
              <a:gd name="connsiteX5165" fmla="*/ 4318884 w 13558941"/>
              <a:gd name="connsiteY5165" fmla="*/ 203100 h 1154859"/>
              <a:gd name="connsiteX5166" fmla="*/ 4313507 w 13558941"/>
              <a:gd name="connsiteY5166" fmla="*/ 202097 h 1154859"/>
              <a:gd name="connsiteX5167" fmla="*/ 4317091 w 13558941"/>
              <a:gd name="connsiteY5167" fmla="*/ 203902 h 1154859"/>
              <a:gd name="connsiteX5168" fmla="*/ 4412431 w 13558941"/>
              <a:gd name="connsiteY5168" fmla="*/ 203902 h 1154859"/>
              <a:gd name="connsiteX5169" fmla="*/ 4418524 w 13558941"/>
              <a:gd name="connsiteY5169" fmla="*/ 203100 h 1154859"/>
              <a:gd name="connsiteX5170" fmla="*/ 4418524 w 13558941"/>
              <a:gd name="connsiteY5170" fmla="*/ 200293 h 1154859"/>
              <a:gd name="connsiteX5171" fmla="*/ 4413148 w 13558941"/>
              <a:gd name="connsiteY5171" fmla="*/ 199491 h 1154859"/>
              <a:gd name="connsiteX5172" fmla="*/ 4405979 w 13558941"/>
              <a:gd name="connsiteY5172" fmla="*/ 200494 h 1154859"/>
              <a:gd name="connsiteX5173" fmla="*/ 4405979 w 13558941"/>
              <a:gd name="connsiteY5173" fmla="*/ 203100 h 1154859"/>
              <a:gd name="connsiteX5174" fmla="*/ 4412431 w 13558941"/>
              <a:gd name="connsiteY5174" fmla="*/ 203902 h 1154859"/>
              <a:gd name="connsiteX5175" fmla="*/ 4267988 w 13558941"/>
              <a:gd name="connsiteY5175" fmla="*/ 203500 h 1154859"/>
              <a:gd name="connsiteX5176" fmla="*/ 4272289 w 13558941"/>
              <a:gd name="connsiteY5176" fmla="*/ 202498 h 1154859"/>
              <a:gd name="connsiteX5177" fmla="*/ 4271931 w 13558941"/>
              <a:gd name="connsiteY5177" fmla="*/ 201094 h 1154859"/>
              <a:gd name="connsiteX5178" fmla="*/ 4269781 w 13558941"/>
              <a:gd name="connsiteY5178" fmla="*/ 200493 h 1154859"/>
              <a:gd name="connsiteX5179" fmla="*/ 4267630 w 13558941"/>
              <a:gd name="connsiteY5179" fmla="*/ 200493 h 1154859"/>
              <a:gd name="connsiteX5180" fmla="*/ 4267988 w 13558941"/>
              <a:gd name="connsiteY5180" fmla="*/ 203501 h 1154859"/>
              <a:gd name="connsiteX5181" fmla="*/ 4267988 w 13558941"/>
              <a:gd name="connsiteY5181" fmla="*/ 203500 h 1154859"/>
              <a:gd name="connsiteX5182" fmla="*/ 4322468 w 13558941"/>
              <a:gd name="connsiteY5182" fmla="*/ 203500 h 1154859"/>
              <a:gd name="connsiteX5183" fmla="*/ 4327486 w 13558941"/>
              <a:gd name="connsiteY5183" fmla="*/ 202899 h 1154859"/>
              <a:gd name="connsiteX5184" fmla="*/ 4323901 w 13558941"/>
              <a:gd name="connsiteY5184" fmla="*/ 200694 h 1154859"/>
              <a:gd name="connsiteX5185" fmla="*/ 4319959 w 13558941"/>
              <a:gd name="connsiteY5185" fmla="*/ 202899 h 1154859"/>
              <a:gd name="connsiteX5186" fmla="*/ 4322468 w 13558941"/>
              <a:gd name="connsiteY5186" fmla="*/ 203500 h 1154859"/>
              <a:gd name="connsiteX5187" fmla="*/ 4224619 w 13558941"/>
              <a:gd name="connsiteY5187" fmla="*/ 203301 h 1154859"/>
              <a:gd name="connsiteX5188" fmla="*/ 4219960 w 13558941"/>
              <a:gd name="connsiteY5188" fmla="*/ 200694 h 1154859"/>
              <a:gd name="connsiteX5189" fmla="*/ 4215300 w 13558941"/>
              <a:gd name="connsiteY5189" fmla="*/ 200694 h 1154859"/>
              <a:gd name="connsiteX5190" fmla="*/ 4223186 w 13558941"/>
              <a:gd name="connsiteY5190" fmla="*/ 203100 h 1154859"/>
              <a:gd name="connsiteX5191" fmla="*/ 4224619 w 13558941"/>
              <a:gd name="connsiteY5191" fmla="*/ 203300 h 1154859"/>
              <a:gd name="connsiteX5192" fmla="*/ 4224619 w 13558941"/>
              <a:gd name="connsiteY5192" fmla="*/ 203301 h 1154859"/>
              <a:gd name="connsiteX5193" fmla="*/ 4222110 w 13558941"/>
              <a:gd name="connsiteY5193" fmla="*/ 203101 h 1154859"/>
              <a:gd name="connsiteX5194" fmla="*/ 4214225 w 13558941"/>
              <a:gd name="connsiteY5194" fmla="*/ 200695 h 1154859"/>
              <a:gd name="connsiteX5195" fmla="*/ 4205623 w 13558941"/>
              <a:gd name="connsiteY5195" fmla="*/ 200695 h 1154859"/>
              <a:gd name="connsiteX5196" fmla="*/ 4219601 w 13558941"/>
              <a:gd name="connsiteY5196" fmla="*/ 202900 h 1154859"/>
              <a:gd name="connsiteX5197" fmla="*/ 4222110 w 13558941"/>
              <a:gd name="connsiteY5197" fmla="*/ 203100 h 1154859"/>
              <a:gd name="connsiteX5198" fmla="*/ 4222110 w 13558941"/>
              <a:gd name="connsiteY5198" fmla="*/ 203101 h 1154859"/>
              <a:gd name="connsiteX5199" fmla="*/ 4224978 w 13558941"/>
              <a:gd name="connsiteY5199" fmla="*/ 203101 h 1154859"/>
              <a:gd name="connsiteX5200" fmla="*/ 4228562 w 13558941"/>
              <a:gd name="connsiteY5200" fmla="*/ 200695 h 1154859"/>
              <a:gd name="connsiteX5201" fmla="*/ 4220677 w 13558941"/>
              <a:gd name="connsiteY5201" fmla="*/ 200695 h 1154859"/>
              <a:gd name="connsiteX5202" fmla="*/ 4224978 w 13558941"/>
              <a:gd name="connsiteY5202" fmla="*/ 203101 h 1154859"/>
              <a:gd name="connsiteX5203" fmla="*/ 4284475 w 13558941"/>
              <a:gd name="connsiteY5203" fmla="*/ 203101 h 1154859"/>
              <a:gd name="connsiteX5204" fmla="*/ 4284475 w 13558941"/>
              <a:gd name="connsiteY5204" fmla="*/ 200495 h 1154859"/>
              <a:gd name="connsiteX5205" fmla="*/ 4282683 w 13558941"/>
              <a:gd name="connsiteY5205" fmla="*/ 200495 h 1154859"/>
              <a:gd name="connsiteX5206" fmla="*/ 4280174 w 13558941"/>
              <a:gd name="connsiteY5206" fmla="*/ 201096 h 1154859"/>
              <a:gd name="connsiteX5207" fmla="*/ 4280174 w 13558941"/>
              <a:gd name="connsiteY5207" fmla="*/ 202299 h 1154859"/>
              <a:gd name="connsiteX5208" fmla="*/ 4284475 w 13558941"/>
              <a:gd name="connsiteY5208" fmla="*/ 203100 h 1154859"/>
              <a:gd name="connsiteX5209" fmla="*/ 4284475 w 13558941"/>
              <a:gd name="connsiteY5209" fmla="*/ 203101 h 1154859"/>
              <a:gd name="connsiteX5210" fmla="*/ 4319242 w 13558941"/>
              <a:gd name="connsiteY5210" fmla="*/ 202900 h 1154859"/>
              <a:gd name="connsiteX5211" fmla="*/ 4323543 w 13558941"/>
              <a:gd name="connsiteY5211" fmla="*/ 200494 h 1154859"/>
              <a:gd name="connsiteX5212" fmla="*/ 4310640 w 13558941"/>
              <a:gd name="connsiteY5212" fmla="*/ 200494 h 1154859"/>
              <a:gd name="connsiteX5213" fmla="*/ 4312790 w 13558941"/>
              <a:gd name="connsiteY5213" fmla="*/ 201695 h 1154859"/>
              <a:gd name="connsiteX5214" fmla="*/ 4319242 w 13558941"/>
              <a:gd name="connsiteY5214" fmla="*/ 202898 h 1154859"/>
              <a:gd name="connsiteX5215" fmla="*/ 4319242 w 13558941"/>
              <a:gd name="connsiteY5215" fmla="*/ 202900 h 1154859"/>
              <a:gd name="connsiteX5216" fmla="*/ 4405263 w 13558941"/>
              <a:gd name="connsiteY5216" fmla="*/ 202900 h 1154859"/>
              <a:gd name="connsiteX5217" fmla="*/ 4404905 w 13558941"/>
              <a:gd name="connsiteY5217" fmla="*/ 200695 h 1154859"/>
              <a:gd name="connsiteX5218" fmla="*/ 4397378 w 13558941"/>
              <a:gd name="connsiteY5218" fmla="*/ 201697 h 1154859"/>
              <a:gd name="connsiteX5219" fmla="*/ 4405263 w 13558941"/>
              <a:gd name="connsiteY5219" fmla="*/ 202900 h 1154859"/>
              <a:gd name="connsiteX5220" fmla="*/ 4419599 w 13558941"/>
              <a:gd name="connsiteY5220" fmla="*/ 202900 h 1154859"/>
              <a:gd name="connsiteX5221" fmla="*/ 4427843 w 13558941"/>
              <a:gd name="connsiteY5221" fmla="*/ 201697 h 1154859"/>
              <a:gd name="connsiteX5222" fmla="*/ 4419599 w 13558941"/>
              <a:gd name="connsiteY5222" fmla="*/ 200494 h 1154859"/>
              <a:gd name="connsiteX5223" fmla="*/ 4419599 w 13558941"/>
              <a:gd name="connsiteY5223" fmla="*/ 202900 h 1154859"/>
              <a:gd name="connsiteX5224" fmla="*/ 4328202 w 13558941"/>
              <a:gd name="connsiteY5224" fmla="*/ 202701 h 1154859"/>
              <a:gd name="connsiteX5225" fmla="*/ 4332145 w 13558941"/>
              <a:gd name="connsiteY5225" fmla="*/ 200495 h 1154859"/>
              <a:gd name="connsiteX5226" fmla="*/ 4324618 w 13558941"/>
              <a:gd name="connsiteY5226" fmla="*/ 200495 h 1154859"/>
              <a:gd name="connsiteX5227" fmla="*/ 4328202 w 13558941"/>
              <a:gd name="connsiteY5227" fmla="*/ 202701 h 1154859"/>
              <a:gd name="connsiteX5228" fmla="*/ 4328919 w 13558941"/>
              <a:gd name="connsiteY5228" fmla="*/ 202701 h 1154859"/>
              <a:gd name="connsiteX5229" fmla="*/ 4335012 w 13558941"/>
              <a:gd name="connsiteY5229" fmla="*/ 202100 h 1154859"/>
              <a:gd name="connsiteX5230" fmla="*/ 4348274 w 13558941"/>
              <a:gd name="connsiteY5230" fmla="*/ 200496 h 1154859"/>
              <a:gd name="connsiteX5231" fmla="*/ 4333220 w 13558941"/>
              <a:gd name="connsiteY5231" fmla="*/ 200496 h 1154859"/>
              <a:gd name="connsiteX5232" fmla="*/ 4328919 w 13558941"/>
              <a:gd name="connsiteY5232" fmla="*/ 202701 h 1154859"/>
              <a:gd name="connsiteX5233" fmla="*/ 4260461 w 13558941"/>
              <a:gd name="connsiteY5233" fmla="*/ 202500 h 1154859"/>
              <a:gd name="connsiteX5234" fmla="*/ 4264404 w 13558941"/>
              <a:gd name="connsiteY5234" fmla="*/ 200495 h 1154859"/>
              <a:gd name="connsiteX5235" fmla="*/ 4253293 w 13558941"/>
              <a:gd name="connsiteY5235" fmla="*/ 200695 h 1154859"/>
              <a:gd name="connsiteX5236" fmla="*/ 4260461 w 13558941"/>
              <a:gd name="connsiteY5236" fmla="*/ 202499 h 1154859"/>
              <a:gd name="connsiteX5237" fmla="*/ 4260461 w 13558941"/>
              <a:gd name="connsiteY5237" fmla="*/ 202500 h 1154859"/>
              <a:gd name="connsiteX5238" fmla="*/ 5184108 w 13558941"/>
              <a:gd name="connsiteY5238" fmla="*/ 202500 h 1154859"/>
              <a:gd name="connsiteX5239" fmla="*/ 5184108 w 13558941"/>
              <a:gd name="connsiteY5239" fmla="*/ 197087 h 1154859"/>
              <a:gd name="connsiteX5240" fmla="*/ 5165471 w 13558941"/>
              <a:gd name="connsiteY5240" fmla="*/ 199894 h 1154859"/>
              <a:gd name="connsiteX5241" fmla="*/ 5184108 w 13558941"/>
              <a:gd name="connsiteY5241" fmla="*/ 202500 h 1154859"/>
              <a:gd name="connsiteX5242" fmla="*/ 4272648 w 13558941"/>
              <a:gd name="connsiteY5242" fmla="*/ 202297 h 1154859"/>
              <a:gd name="connsiteX5243" fmla="*/ 4275873 w 13558941"/>
              <a:gd name="connsiteY5243" fmla="*/ 201696 h 1154859"/>
              <a:gd name="connsiteX5244" fmla="*/ 4272648 w 13558941"/>
              <a:gd name="connsiteY5244" fmla="*/ 201095 h 1154859"/>
              <a:gd name="connsiteX5245" fmla="*/ 4272648 w 13558941"/>
              <a:gd name="connsiteY5245" fmla="*/ 202298 h 1154859"/>
              <a:gd name="connsiteX5246" fmla="*/ 4272648 w 13558941"/>
              <a:gd name="connsiteY5246" fmla="*/ 202297 h 1154859"/>
              <a:gd name="connsiteX5247" fmla="*/ 4735725 w 13558941"/>
              <a:gd name="connsiteY5247" fmla="*/ 202297 h 1154859"/>
              <a:gd name="connsiteX5248" fmla="*/ 4748270 w 13558941"/>
              <a:gd name="connsiteY5248" fmla="*/ 200493 h 1154859"/>
              <a:gd name="connsiteX5249" fmla="*/ 4748270 w 13558941"/>
              <a:gd name="connsiteY5249" fmla="*/ 193475 h 1154859"/>
              <a:gd name="connsiteX5250" fmla="*/ 4734292 w 13558941"/>
              <a:gd name="connsiteY5250" fmla="*/ 191470 h 1154859"/>
              <a:gd name="connsiteX5251" fmla="*/ 4721030 w 13558941"/>
              <a:gd name="connsiteY5251" fmla="*/ 193475 h 1154859"/>
              <a:gd name="connsiteX5252" fmla="*/ 4721030 w 13558941"/>
              <a:gd name="connsiteY5252" fmla="*/ 200292 h 1154859"/>
              <a:gd name="connsiteX5253" fmla="*/ 4735725 w 13558941"/>
              <a:gd name="connsiteY5253" fmla="*/ 202297 h 1154859"/>
              <a:gd name="connsiteX5254" fmla="*/ 5137155 w 13558941"/>
              <a:gd name="connsiteY5254" fmla="*/ 202297 h 1154859"/>
              <a:gd name="connsiteX5255" fmla="*/ 5153643 w 13558941"/>
              <a:gd name="connsiteY5255" fmla="*/ 199891 h 1154859"/>
              <a:gd name="connsiteX5256" fmla="*/ 5136797 w 13558941"/>
              <a:gd name="connsiteY5256" fmla="*/ 197485 h 1154859"/>
              <a:gd name="connsiteX5257" fmla="*/ 5137155 w 13558941"/>
              <a:gd name="connsiteY5257" fmla="*/ 202297 h 1154859"/>
              <a:gd name="connsiteX5258" fmla="*/ 4279458 w 13558941"/>
              <a:gd name="connsiteY5258" fmla="*/ 202096 h 1154859"/>
              <a:gd name="connsiteX5259" fmla="*/ 4279458 w 13558941"/>
              <a:gd name="connsiteY5259" fmla="*/ 201295 h 1154859"/>
              <a:gd name="connsiteX5260" fmla="*/ 4277307 w 13558941"/>
              <a:gd name="connsiteY5260" fmla="*/ 201696 h 1154859"/>
              <a:gd name="connsiteX5261" fmla="*/ 4279458 w 13558941"/>
              <a:gd name="connsiteY5261" fmla="*/ 202097 h 1154859"/>
              <a:gd name="connsiteX5262" fmla="*/ 4279458 w 13558941"/>
              <a:gd name="connsiteY5262" fmla="*/ 202096 h 1154859"/>
              <a:gd name="connsiteX5263" fmla="*/ 4276590 w 13558941"/>
              <a:gd name="connsiteY5263" fmla="*/ 201495 h 1154859"/>
              <a:gd name="connsiteX5264" fmla="*/ 4279458 w 13558941"/>
              <a:gd name="connsiteY5264" fmla="*/ 200894 h 1154859"/>
              <a:gd name="connsiteX5265" fmla="*/ 4279458 w 13558941"/>
              <a:gd name="connsiteY5265" fmla="*/ 200493 h 1154859"/>
              <a:gd name="connsiteX5266" fmla="*/ 4272648 w 13558941"/>
              <a:gd name="connsiteY5266" fmla="*/ 200493 h 1154859"/>
              <a:gd name="connsiteX5267" fmla="*/ 4272648 w 13558941"/>
              <a:gd name="connsiteY5267" fmla="*/ 200692 h 1154859"/>
              <a:gd name="connsiteX5268" fmla="*/ 4276590 w 13558941"/>
              <a:gd name="connsiteY5268" fmla="*/ 201494 h 1154859"/>
              <a:gd name="connsiteX5269" fmla="*/ 4276590 w 13558941"/>
              <a:gd name="connsiteY5269" fmla="*/ 201495 h 1154859"/>
              <a:gd name="connsiteX5270" fmla="*/ 4311715 w 13558941"/>
              <a:gd name="connsiteY5270" fmla="*/ 201495 h 1154859"/>
              <a:gd name="connsiteX5271" fmla="*/ 4310281 w 13558941"/>
              <a:gd name="connsiteY5271" fmla="*/ 200694 h 1154859"/>
              <a:gd name="connsiteX5272" fmla="*/ 4309565 w 13558941"/>
              <a:gd name="connsiteY5272" fmla="*/ 201095 h 1154859"/>
              <a:gd name="connsiteX5273" fmla="*/ 4311715 w 13558941"/>
              <a:gd name="connsiteY5273" fmla="*/ 201496 h 1154859"/>
              <a:gd name="connsiteX5274" fmla="*/ 4311715 w 13558941"/>
              <a:gd name="connsiteY5274" fmla="*/ 201495 h 1154859"/>
              <a:gd name="connsiteX5275" fmla="*/ 4395227 w 13558941"/>
              <a:gd name="connsiteY5275" fmla="*/ 201495 h 1154859"/>
              <a:gd name="connsiteX5276" fmla="*/ 4395585 w 13558941"/>
              <a:gd name="connsiteY5276" fmla="*/ 201495 h 1154859"/>
              <a:gd name="connsiteX5277" fmla="*/ 4404904 w 13558941"/>
              <a:gd name="connsiteY5277" fmla="*/ 200092 h 1154859"/>
              <a:gd name="connsiteX5278" fmla="*/ 4404904 w 13558941"/>
              <a:gd name="connsiteY5278" fmla="*/ 198287 h 1154859"/>
              <a:gd name="connsiteX5279" fmla="*/ 4394868 w 13558941"/>
              <a:gd name="connsiteY5279" fmla="*/ 196683 h 1154859"/>
              <a:gd name="connsiteX5280" fmla="*/ 4395226 w 13558941"/>
              <a:gd name="connsiteY5280" fmla="*/ 201495 h 1154859"/>
              <a:gd name="connsiteX5281" fmla="*/ 4395227 w 13558941"/>
              <a:gd name="connsiteY5281" fmla="*/ 201495 h 1154859"/>
              <a:gd name="connsiteX5282" fmla="*/ 4429635 w 13558941"/>
              <a:gd name="connsiteY5282" fmla="*/ 201495 h 1154859"/>
              <a:gd name="connsiteX5283" fmla="*/ 4429993 w 13558941"/>
              <a:gd name="connsiteY5283" fmla="*/ 196884 h 1154859"/>
              <a:gd name="connsiteX5284" fmla="*/ 4419599 w 13558941"/>
              <a:gd name="connsiteY5284" fmla="*/ 198488 h 1154859"/>
              <a:gd name="connsiteX5285" fmla="*/ 4419599 w 13558941"/>
              <a:gd name="connsiteY5285" fmla="*/ 199891 h 1154859"/>
              <a:gd name="connsiteX5286" fmla="*/ 4429635 w 13558941"/>
              <a:gd name="connsiteY5286" fmla="*/ 201495 h 1154859"/>
              <a:gd name="connsiteX5287" fmla="*/ 4308848 w 13558941"/>
              <a:gd name="connsiteY5287" fmla="*/ 200894 h 1154859"/>
              <a:gd name="connsiteX5288" fmla="*/ 4309565 w 13558941"/>
              <a:gd name="connsiteY5288" fmla="*/ 200493 h 1154859"/>
              <a:gd name="connsiteX5289" fmla="*/ 4306697 w 13558941"/>
              <a:gd name="connsiteY5289" fmla="*/ 200493 h 1154859"/>
              <a:gd name="connsiteX5290" fmla="*/ 4308848 w 13558941"/>
              <a:gd name="connsiteY5290" fmla="*/ 200894 h 1154859"/>
              <a:gd name="connsiteX5291" fmla="*/ 4280174 w 13558941"/>
              <a:gd name="connsiteY5291" fmla="*/ 200695 h 1154859"/>
              <a:gd name="connsiteX5292" fmla="*/ 4280891 w 13558941"/>
              <a:gd name="connsiteY5292" fmla="*/ 200495 h 1154859"/>
              <a:gd name="connsiteX5293" fmla="*/ 4280174 w 13558941"/>
              <a:gd name="connsiteY5293" fmla="*/ 200495 h 1154859"/>
              <a:gd name="connsiteX5294" fmla="*/ 4280174 w 13558941"/>
              <a:gd name="connsiteY5294" fmla="*/ 200695 h 1154859"/>
              <a:gd name="connsiteX5295" fmla="*/ 4267630 w 13558941"/>
              <a:gd name="connsiteY5295" fmla="*/ 200293 h 1154859"/>
              <a:gd name="connsiteX5296" fmla="*/ 4268347 w 13558941"/>
              <a:gd name="connsiteY5296" fmla="*/ 200293 h 1154859"/>
              <a:gd name="connsiteX5297" fmla="*/ 4267630 w 13558941"/>
              <a:gd name="connsiteY5297" fmla="*/ 200093 h 1154859"/>
              <a:gd name="connsiteX5298" fmla="*/ 4267630 w 13558941"/>
              <a:gd name="connsiteY5298" fmla="*/ 200293 h 1154859"/>
              <a:gd name="connsiteX5299" fmla="*/ 4270139 w 13558941"/>
              <a:gd name="connsiteY5299" fmla="*/ 200293 h 1154859"/>
              <a:gd name="connsiteX5300" fmla="*/ 4271931 w 13558941"/>
              <a:gd name="connsiteY5300" fmla="*/ 200293 h 1154859"/>
              <a:gd name="connsiteX5301" fmla="*/ 4271931 w 13558941"/>
              <a:gd name="connsiteY5301" fmla="*/ 199491 h 1154859"/>
              <a:gd name="connsiteX5302" fmla="*/ 4268705 w 13558941"/>
              <a:gd name="connsiteY5302" fmla="*/ 199893 h 1154859"/>
              <a:gd name="connsiteX5303" fmla="*/ 4270139 w 13558941"/>
              <a:gd name="connsiteY5303" fmla="*/ 200294 h 1154859"/>
              <a:gd name="connsiteX5304" fmla="*/ 4270139 w 13558941"/>
              <a:gd name="connsiteY5304" fmla="*/ 200293 h 1154859"/>
              <a:gd name="connsiteX5305" fmla="*/ 4272648 w 13558941"/>
              <a:gd name="connsiteY5305" fmla="*/ 200293 h 1154859"/>
              <a:gd name="connsiteX5306" fmla="*/ 4279458 w 13558941"/>
              <a:gd name="connsiteY5306" fmla="*/ 200093 h 1154859"/>
              <a:gd name="connsiteX5307" fmla="*/ 4279458 w 13558941"/>
              <a:gd name="connsiteY5307" fmla="*/ 199491 h 1154859"/>
              <a:gd name="connsiteX5308" fmla="*/ 4275873 w 13558941"/>
              <a:gd name="connsiteY5308" fmla="*/ 198890 h 1154859"/>
              <a:gd name="connsiteX5309" fmla="*/ 4272648 w 13558941"/>
              <a:gd name="connsiteY5309" fmla="*/ 199290 h 1154859"/>
              <a:gd name="connsiteX5310" fmla="*/ 4272648 w 13558941"/>
              <a:gd name="connsiteY5310" fmla="*/ 200292 h 1154859"/>
              <a:gd name="connsiteX5311" fmla="*/ 4272648 w 13558941"/>
              <a:gd name="connsiteY5311" fmla="*/ 200293 h 1154859"/>
              <a:gd name="connsiteX5312" fmla="*/ 4750421 w 13558941"/>
              <a:gd name="connsiteY5312" fmla="*/ 200293 h 1154859"/>
              <a:gd name="connsiteX5313" fmla="*/ 4770851 w 13558941"/>
              <a:gd name="connsiteY5313" fmla="*/ 197085 h 1154859"/>
              <a:gd name="connsiteX5314" fmla="*/ 4750421 w 13558941"/>
              <a:gd name="connsiteY5314" fmla="*/ 193877 h 1154859"/>
              <a:gd name="connsiteX5315" fmla="*/ 4750421 w 13558941"/>
              <a:gd name="connsiteY5315" fmla="*/ 200293 h 1154859"/>
              <a:gd name="connsiteX5316" fmla="*/ 4280174 w 13558941"/>
              <a:gd name="connsiteY5316" fmla="*/ 200093 h 1154859"/>
              <a:gd name="connsiteX5317" fmla="*/ 4282683 w 13558941"/>
              <a:gd name="connsiteY5317" fmla="*/ 200093 h 1154859"/>
              <a:gd name="connsiteX5318" fmla="*/ 4280174 w 13558941"/>
              <a:gd name="connsiteY5318" fmla="*/ 199491 h 1154859"/>
              <a:gd name="connsiteX5319" fmla="*/ 4280174 w 13558941"/>
              <a:gd name="connsiteY5319" fmla="*/ 200093 h 1154859"/>
              <a:gd name="connsiteX5320" fmla="*/ 4285192 w 13558941"/>
              <a:gd name="connsiteY5320" fmla="*/ 200093 h 1154859"/>
              <a:gd name="connsiteX5321" fmla="*/ 4303830 w 13558941"/>
              <a:gd name="connsiteY5321" fmla="*/ 200093 h 1154859"/>
              <a:gd name="connsiteX5322" fmla="*/ 4285909 w 13558941"/>
              <a:gd name="connsiteY5322" fmla="*/ 192073 h 1154859"/>
              <a:gd name="connsiteX5323" fmla="*/ 4304547 w 13558941"/>
              <a:gd name="connsiteY5323" fmla="*/ 200093 h 1154859"/>
              <a:gd name="connsiteX5324" fmla="*/ 4347557 w 13558941"/>
              <a:gd name="connsiteY5324" fmla="*/ 200093 h 1154859"/>
              <a:gd name="connsiteX5325" fmla="*/ 4286626 w 13558941"/>
              <a:gd name="connsiteY5325" fmla="*/ 175432 h 1154859"/>
              <a:gd name="connsiteX5326" fmla="*/ 4286626 w 13558941"/>
              <a:gd name="connsiteY5326" fmla="*/ 177035 h 1154859"/>
              <a:gd name="connsiteX5327" fmla="*/ 4286626 w 13558941"/>
              <a:gd name="connsiteY5327" fmla="*/ 180043 h 1154859"/>
              <a:gd name="connsiteX5328" fmla="*/ 4286268 w 13558941"/>
              <a:gd name="connsiteY5328" fmla="*/ 183050 h 1154859"/>
              <a:gd name="connsiteX5329" fmla="*/ 4286268 w 13558941"/>
              <a:gd name="connsiteY5329" fmla="*/ 183250 h 1154859"/>
              <a:gd name="connsiteX5330" fmla="*/ 4286268 w 13558941"/>
              <a:gd name="connsiteY5330" fmla="*/ 186057 h 1154859"/>
              <a:gd name="connsiteX5331" fmla="*/ 4286268 w 13558941"/>
              <a:gd name="connsiteY5331" fmla="*/ 186257 h 1154859"/>
              <a:gd name="connsiteX5332" fmla="*/ 4285910 w 13558941"/>
              <a:gd name="connsiteY5332" fmla="*/ 191870 h 1154859"/>
              <a:gd name="connsiteX5333" fmla="*/ 4285910 w 13558941"/>
              <a:gd name="connsiteY5333" fmla="*/ 192071 h 1154859"/>
              <a:gd name="connsiteX5334" fmla="*/ 4285552 w 13558941"/>
              <a:gd name="connsiteY5334" fmla="*/ 192071 h 1154859"/>
              <a:gd name="connsiteX5335" fmla="*/ 4285195 w 13558941"/>
              <a:gd name="connsiteY5335" fmla="*/ 200091 h 1154859"/>
              <a:gd name="connsiteX5336" fmla="*/ 4285192 w 13558941"/>
              <a:gd name="connsiteY5336" fmla="*/ 200093 h 1154859"/>
              <a:gd name="connsiteX5337" fmla="*/ 4284475 w 13558941"/>
              <a:gd name="connsiteY5337" fmla="*/ 199892 h 1154859"/>
              <a:gd name="connsiteX5338" fmla="*/ 4284833 w 13558941"/>
              <a:gd name="connsiteY5338" fmla="*/ 197486 h 1154859"/>
              <a:gd name="connsiteX5339" fmla="*/ 4280174 w 13558941"/>
              <a:gd name="connsiteY5339" fmla="*/ 198288 h 1154859"/>
              <a:gd name="connsiteX5340" fmla="*/ 4280174 w 13558941"/>
              <a:gd name="connsiteY5340" fmla="*/ 199089 h 1154859"/>
              <a:gd name="connsiteX5341" fmla="*/ 4284475 w 13558941"/>
              <a:gd name="connsiteY5341" fmla="*/ 199891 h 1154859"/>
              <a:gd name="connsiteX5342" fmla="*/ 4284475 w 13558941"/>
              <a:gd name="connsiteY5342" fmla="*/ 199892 h 1154859"/>
              <a:gd name="connsiteX5343" fmla="*/ 4405979 w 13558941"/>
              <a:gd name="connsiteY5343" fmla="*/ 199892 h 1154859"/>
              <a:gd name="connsiteX5344" fmla="*/ 4410997 w 13558941"/>
              <a:gd name="connsiteY5344" fmla="*/ 199090 h 1154859"/>
              <a:gd name="connsiteX5345" fmla="*/ 4405979 w 13558941"/>
              <a:gd name="connsiteY5345" fmla="*/ 198288 h 1154859"/>
              <a:gd name="connsiteX5346" fmla="*/ 4405979 w 13558941"/>
              <a:gd name="connsiteY5346" fmla="*/ 199892 h 1154859"/>
              <a:gd name="connsiteX5347" fmla="*/ 4719238 w 13558941"/>
              <a:gd name="connsiteY5347" fmla="*/ 199892 h 1154859"/>
              <a:gd name="connsiteX5348" fmla="*/ 4719238 w 13558941"/>
              <a:gd name="connsiteY5348" fmla="*/ 193677 h 1154859"/>
              <a:gd name="connsiteX5349" fmla="*/ 4699167 w 13558941"/>
              <a:gd name="connsiteY5349" fmla="*/ 196684 h 1154859"/>
              <a:gd name="connsiteX5350" fmla="*/ 4719238 w 13558941"/>
              <a:gd name="connsiteY5350" fmla="*/ 199892 h 1154859"/>
              <a:gd name="connsiteX5351" fmla="*/ 4267630 w 13558941"/>
              <a:gd name="connsiteY5351" fmla="*/ 199692 h 1154859"/>
              <a:gd name="connsiteX5352" fmla="*/ 4271931 w 13558941"/>
              <a:gd name="connsiteY5352" fmla="*/ 199091 h 1154859"/>
              <a:gd name="connsiteX5353" fmla="*/ 4271931 w 13558941"/>
              <a:gd name="connsiteY5353" fmla="*/ 198290 h 1154859"/>
              <a:gd name="connsiteX5354" fmla="*/ 4267271 w 13558941"/>
              <a:gd name="connsiteY5354" fmla="*/ 197689 h 1154859"/>
              <a:gd name="connsiteX5355" fmla="*/ 4267629 w 13558941"/>
              <a:gd name="connsiteY5355" fmla="*/ 199694 h 1154859"/>
              <a:gd name="connsiteX5356" fmla="*/ 4267630 w 13558941"/>
              <a:gd name="connsiteY5356" fmla="*/ 199692 h 1154859"/>
              <a:gd name="connsiteX5357" fmla="*/ 4418524 w 13558941"/>
              <a:gd name="connsiteY5357" fmla="*/ 199692 h 1154859"/>
              <a:gd name="connsiteX5358" fmla="*/ 4418524 w 13558941"/>
              <a:gd name="connsiteY5358" fmla="*/ 198489 h 1154859"/>
              <a:gd name="connsiteX5359" fmla="*/ 4414940 w 13558941"/>
              <a:gd name="connsiteY5359" fmla="*/ 199090 h 1154859"/>
              <a:gd name="connsiteX5360" fmla="*/ 4418524 w 13558941"/>
              <a:gd name="connsiteY5360" fmla="*/ 199691 h 1154859"/>
              <a:gd name="connsiteX5361" fmla="*/ 4418524 w 13558941"/>
              <a:gd name="connsiteY5361" fmla="*/ 199692 h 1154859"/>
              <a:gd name="connsiteX5362" fmla="*/ 5736075 w 13558941"/>
              <a:gd name="connsiteY5362" fmla="*/ 199291 h 1154859"/>
              <a:gd name="connsiteX5363" fmla="*/ 5744318 w 13558941"/>
              <a:gd name="connsiteY5363" fmla="*/ 174028 h 1154859"/>
              <a:gd name="connsiteX5364" fmla="*/ 5723530 w 13558941"/>
              <a:gd name="connsiteY5364" fmla="*/ 185858 h 1154859"/>
              <a:gd name="connsiteX5365" fmla="*/ 5730340 w 13558941"/>
              <a:gd name="connsiteY5365" fmla="*/ 194278 h 1154859"/>
              <a:gd name="connsiteX5366" fmla="*/ 5736075 w 13558941"/>
              <a:gd name="connsiteY5366" fmla="*/ 199291 h 1154859"/>
              <a:gd name="connsiteX5367" fmla="*/ 4279458 w 13558941"/>
              <a:gd name="connsiteY5367" fmla="*/ 199091 h 1154859"/>
              <a:gd name="connsiteX5368" fmla="*/ 4279458 w 13558941"/>
              <a:gd name="connsiteY5368" fmla="*/ 198290 h 1154859"/>
              <a:gd name="connsiteX5369" fmla="*/ 4276949 w 13558941"/>
              <a:gd name="connsiteY5369" fmla="*/ 198691 h 1154859"/>
              <a:gd name="connsiteX5370" fmla="*/ 4279458 w 13558941"/>
              <a:gd name="connsiteY5370" fmla="*/ 199092 h 1154859"/>
              <a:gd name="connsiteX5371" fmla="*/ 4279458 w 13558941"/>
              <a:gd name="connsiteY5371" fmla="*/ 199091 h 1154859"/>
              <a:gd name="connsiteX5372" fmla="*/ 4272648 w 13558941"/>
              <a:gd name="connsiteY5372" fmla="*/ 198888 h 1154859"/>
              <a:gd name="connsiteX5373" fmla="*/ 4274440 w 13558941"/>
              <a:gd name="connsiteY5373" fmla="*/ 198689 h 1154859"/>
              <a:gd name="connsiteX5374" fmla="*/ 4272648 w 13558941"/>
              <a:gd name="connsiteY5374" fmla="*/ 198287 h 1154859"/>
              <a:gd name="connsiteX5375" fmla="*/ 4272648 w 13558941"/>
              <a:gd name="connsiteY5375" fmla="*/ 198888 h 1154859"/>
              <a:gd name="connsiteX5376" fmla="*/ 4412789 w 13558941"/>
              <a:gd name="connsiteY5376" fmla="*/ 198888 h 1154859"/>
              <a:gd name="connsiteX5377" fmla="*/ 4418524 w 13558941"/>
              <a:gd name="connsiteY5377" fmla="*/ 197886 h 1154859"/>
              <a:gd name="connsiteX5378" fmla="*/ 4418524 w 13558941"/>
              <a:gd name="connsiteY5378" fmla="*/ 195079 h 1154859"/>
              <a:gd name="connsiteX5379" fmla="*/ 4412431 w 13558941"/>
              <a:gd name="connsiteY5379" fmla="*/ 194077 h 1154859"/>
              <a:gd name="connsiteX5380" fmla="*/ 4405979 w 13558941"/>
              <a:gd name="connsiteY5380" fmla="*/ 195079 h 1154859"/>
              <a:gd name="connsiteX5381" fmla="*/ 4405979 w 13558941"/>
              <a:gd name="connsiteY5381" fmla="*/ 197685 h 1154859"/>
              <a:gd name="connsiteX5382" fmla="*/ 4412789 w 13558941"/>
              <a:gd name="connsiteY5382" fmla="*/ 198888 h 1154859"/>
              <a:gd name="connsiteX5383" fmla="*/ 5159736 w 13558941"/>
              <a:gd name="connsiteY5383" fmla="*/ 198888 h 1154859"/>
              <a:gd name="connsiteX5384" fmla="*/ 5184108 w 13558941"/>
              <a:gd name="connsiteY5384" fmla="*/ 195279 h 1154859"/>
              <a:gd name="connsiteX5385" fmla="*/ 5184466 w 13558941"/>
              <a:gd name="connsiteY5385" fmla="*/ 183650 h 1154859"/>
              <a:gd name="connsiteX5386" fmla="*/ 5161886 w 13558941"/>
              <a:gd name="connsiteY5386" fmla="*/ 180042 h 1154859"/>
              <a:gd name="connsiteX5387" fmla="*/ 5136438 w 13558941"/>
              <a:gd name="connsiteY5387" fmla="*/ 183851 h 1154859"/>
              <a:gd name="connsiteX5388" fmla="*/ 5136796 w 13558941"/>
              <a:gd name="connsiteY5388" fmla="*/ 195680 h 1154859"/>
              <a:gd name="connsiteX5389" fmla="*/ 5159735 w 13558941"/>
              <a:gd name="connsiteY5389" fmla="*/ 198888 h 1154859"/>
              <a:gd name="connsiteX5390" fmla="*/ 5159736 w 13558941"/>
              <a:gd name="connsiteY5390" fmla="*/ 198888 h 1154859"/>
              <a:gd name="connsiteX5391" fmla="*/ 4275873 w 13558941"/>
              <a:gd name="connsiteY5391" fmla="*/ 198487 h 1154859"/>
              <a:gd name="connsiteX5392" fmla="*/ 4279458 w 13558941"/>
              <a:gd name="connsiteY5392" fmla="*/ 197886 h 1154859"/>
              <a:gd name="connsiteX5393" fmla="*/ 4279458 w 13558941"/>
              <a:gd name="connsiteY5393" fmla="*/ 196683 h 1154859"/>
              <a:gd name="connsiteX5394" fmla="*/ 4276232 w 13558941"/>
              <a:gd name="connsiteY5394" fmla="*/ 196281 h 1154859"/>
              <a:gd name="connsiteX5395" fmla="*/ 4272648 w 13558941"/>
              <a:gd name="connsiteY5395" fmla="*/ 196683 h 1154859"/>
              <a:gd name="connsiteX5396" fmla="*/ 4272648 w 13558941"/>
              <a:gd name="connsiteY5396" fmla="*/ 198086 h 1154859"/>
              <a:gd name="connsiteX5397" fmla="*/ 4275873 w 13558941"/>
              <a:gd name="connsiteY5397" fmla="*/ 198488 h 1154859"/>
              <a:gd name="connsiteX5398" fmla="*/ 4275873 w 13558941"/>
              <a:gd name="connsiteY5398" fmla="*/ 198487 h 1154859"/>
              <a:gd name="connsiteX5399" fmla="*/ 4271931 w 13558941"/>
              <a:gd name="connsiteY5399" fmla="*/ 197886 h 1154859"/>
              <a:gd name="connsiteX5400" fmla="*/ 4271931 w 13558941"/>
              <a:gd name="connsiteY5400" fmla="*/ 196883 h 1154859"/>
              <a:gd name="connsiteX5401" fmla="*/ 4268347 w 13558941"/>
              <a:gd name="connsiteY5401" fmla="*/ 197285 h 1154859"/>
              <a:gd name="connsiteX5402" fmla="*/ 4271931 w 13558941"/>
              <a:gd name="connsiteY5402" fmla="*/ 197886 h 1154859"/>
              <a:gd name="connsiteX5403" fmla="*/ 4280174 w 13558941"/>
              <a:gd name="connsiteY5403" fmla="*/ 197886 h 1154859"/>
              <a:gd name="connsiteX5404" fmla="*/ 4283400 w 13558941"/>
              <a:gd name="connsiteY5404" fmla="*/ 197285 h 1154859"/>
              <a:gd name="connsiteX5405" fmla="*/ 4280174 w 13558941"/>
              <a:gd name="connsiteY5405" fmla="*/ 196883 h 1154859"/>
              <a:gd name="connsiteX5406" fmla="*/ 4280174 w 13558941"/>
              <a:gd name="connsiteY5406" fmla="*/ 197886 h 1154859"/>
              <a:gd name="connsiteX5407" fmla="*/ 4419599 w 13558941"/>
              <a:gd name="connsiteY5407" fmla="*/ 197886 h 1154859"/>
              <a:gd name="connsiteX5408" fmla="*/ 4428201 w 13558941"/>
              <a:gd name="connsiteY5408" fmla="*/ 196482 h 1154859"/>
              <a:gd name="connsiteX5409" fmla="*/ 4419599 w 13558941"/>
              <a:gd name="connsiteY5409" fmla="*/ 195279 h 1154859"/>
              <a:gd name="connsiteX5410" fmla="*/ 4419599 w 13558941"/>
              <a:gd name="connsiteY5410" fmla="*/ 197886 h 1154859"/>
              <a:gd name="connsiteX5411" fmla="*/ 4404904 w 13558941"/>
              <a:gd name="connsiteY5411" fmla="*/ 197685 h 1154859"/>
              <a:gd name="connsiteX5412" fmla="*/ 4404904 w 13558941"/>
              <a:gd name="connsiteY5412" fmla="*/ 195279 h 1154859"/>
              <a:gd name="connsiteX5413" fmla="*/ 4397019 w 13558941"/>
              <a:gd name="connsiteY5413" fmla="*/ 196482 h 1154859"/>
              <a:gd name="connsiteX5414" fmla="*/ 4404904 w 13558941"/>
              <a:gd name="connsiteY5414" fmla="*/ 197685 h 1154859"/>
              <a:gd name="connsiteX5415" fmla="*/ 4267271 w 13558941"/>
              <a:gd name="connsiteY5415" fmla="*/ 197284 h 1154859"/>
              <a:gd name="connsiteX5416" fmla="*/ 4271931 w 13558941"/>
              <a:gd name="connsiteY5416" fmla="*/ 196482 h 1154859"/>
              <a:gd name="connsiteX5417" fmla="*/ 4271931 w 13558941"/>
              <a:gd name="connsiteY5417" fmla="*/ 195480 h 1154859"/>
              <a:gd name="connsiteX5418" fmla="*/ 4267271 w 13558941"/>
              <a:gd name="connsiteY5418" fmla="*/ 194879 h 1154859"/>
              <a:gd name="connsiteX5419" fmla="*/ 4267271 w 13558941"/>
              <a:gd name="connsiteY5419" fmla="*/ 197284 h 1154859"/>
              <a:gd name="connsiteX5420" fmla="*/ 4284834 w 13558941"/>
              <a:gd name="connsiteY5420" fmla="*/ 197084 h 1154859"/>
              <a:gd name="connsiteX5421" fmla="*/ 4284834 w 13558941"/>
              <a:gd name="connsiteY5421" fmla="*/ 194879 h 1154859"/>
              <a:gd name="connsiteX5422" fmla="*/ 4280174 w 13558941"/>
              <a:gd name="connsiteY5422" fmla="*/ 195680 h 1154859"/>
              <a:gd name="connsiteX5423" fmla="*/ 4280174 w 13558941"/>
              <a:gd name="connsiteY5423" fmla="*/ 196482 h 1154859"/>
              <a:gd name="connsiteX5424" fmla="*/ 4284834 w 13558941"/>
              <a:gd name="connsiteY5424" fmla="*/ 197084 h 1154859"/>
              <a:gd name="connsiteX5425" fmla="*/ 1852957 w 13558941"/>
              <a:gd name="connsiteY5425" fmla="*/ 196882 h 1154859"/>
              <a:gd name="connsiteX5426" fmla="*/ 1870519 w 13558941"/>
              <a:gd name="connsiteY5426" fmla="*/ 185053 h 1154859"/>
              <a:gd name="connsiteX5427" fmla="*/ 1873745 w 13558941"/>
              <a:gd name="connsiteY5427" fmla="*/ 167008 h 1154859"/>
              <a:gd name="connsiteX5428" fmla="*/ 1925716 w 13558941"/>
              <a:gd name="connsiteY5428" fmla="*/ 168813 h 1154859"/>
              <a:gd name="connsiteX5429" fmla="*/ 1918548 w 13558941"/>
              <a:gd name="connsiteY5429" fmla="*/ 160392 h 1154859"/>
              <a:gd name="connsiteX5430" fmla="*/ 1882706 w 13558941"/>
              <a:gd name="connsiteY5430" fmla="*/ 133526 h 1154859"/>
              <a:gd name="connsiteX5431" fmla="*/ 1879480 w 13558941"/>
              <a:gd name="connsiteY5431" fmla="*/ 134127 h 1154859"/>
              <a:gd name="connsiteX5432" fmla="*/ 1877688 w 13558941"/>
              <a:gd name="connsiteY5432" fmla="*/ 135129 h 1154859"/>
              <a:gd name="connsiteX5433" fmla="*/ 1861917 w 13558941"/>
              <a:gd name="connsiteY5433" fmla="*/ 170817 h 1154859"/>
              <a:gd name="connsiteX5434" fmla="*/ 1851882 w 13558941"/>
              <a:gd name="connsiteY5434" fmla="*/ 192671 h 1154859"/>
              <a:gd name="connsiteX5435" fmla="*/ 1852957 w 13558941"/>
              <a:gd name="connsiteY5435" fmla="*/ 196882 h 1154859"/>
              <a:gd name="connsiteX5436" fmla="*/ 4272648 w 13558941"/>
              <a:gd name="connsiteY5436" fmla="*/ 196481 h 1154859"/>
              <a:gd name="connsiteX5437" fmla="*/ 4275157 w 13558941"/>
              <a:gd name="connsiteY5437" fmla="*/ 196079 h 1154859"/>
              <a:gd name="connsiteX5438" fmla="*/ 4272648 w 13558941"/>
              <a:gd name="connsiteY5438" fmla="*/ 195678 h 1154859"/>
              <a:gd name="connsiteX5439" fmla="*/ 4272648 w 13558941"/>
              <a:gd name="connsiteY5439" fmla="*/ 196480 h 1154859"/>
              <a:gd name="connsiteX5440" fmla="*/ 4272648 w 13558941"/>
              <a:gd name="connsiteY5440" fmla="*/ 196481 h 1154859"/>
              <a:gd name="connsiteX5441" fmla="*/ 4773718 w 13558941"/>
              <a:gd name="connsiteY5441" fmla="*/ 196481 h 1154859"/>
              <a:gd name="connsiteX5442" fmla="*/ 4774435 w 13558941"/>
              <a:gd name="connsiteY5442" fmla="*/ 185253 h 1154859"/>
              <a:gd name="connsiteX5443" fmla="*/ 4750421 w 13558941"/>
              <a:gd name="connsiteY5443" fmla="*/ 189062 h 1154859"/>
              <a:gd name="connsiteX5444" fmla="*/ 4750421 w 13558941"/>
              <a:gd name="connsiteY5444" fmla="*/ 192671 h 1154859"/>
              <a:gd name="connsiteX5445" fmla="*/ 4773718 w 13558941"/>
              <a:gd name="connsiteY5445" fmla="*/ 196481 h 1154859"/>
              <a:gd name="connsiteX5446" fmla="*/ 4279458 w 13558941"/>
              <a:gd name="connsiteY5446" fmla="*/ 196281 h 1154859"/>
              <a:gd name="connsiteX5447" fmla="*/ 4279458 w 13558941"/>
              <a:gd name="connsiteY5447" fmla="*/ 195680 h 1154859"/>
              <a:gd name="connsiteX5448" fmla="*/ 4277307 w 13558941"/>
              <a:gd name="connsiteY5448" fmla="*/ 196082 h 1154859"/>
              <a:gd name="connsiteX5449" fmla="*/ 4279458 w 13558941"/>
              <a:gd name="connsiteY5449" fmla="*/ 196281 h 1154859"/>
              <a:gd name="connsiteX5450" fmla="*/ 4394868 w 13558941"/>
              <a:gd name="connsiteY5450" fmla="*/ 196281 h 1154859"/>
              <a:gd name="connsiteX5451" fmla="*/ 4404904 w 13558941"/>
              <a:gd name="connsiteY5451" fmla="*/ 194677 h 1154859"/>
              <a:gd name="connsiteX5452" fmla="*/ 4404904 w 13558941"/>
              <a:gd name="connsiteY5452" fmla="*/ 193073 h 1154859"/>
              <a:gd name="connsiteX5453" fmla="*/ 4394510 w 13558941"/>
              <a:gd name="connsiteY5453" fmla="*/ 191469 h 1154859"/>
              <a:gd name="connsiteX5454" fmla="*/ 4394868 w 13558941"/>
              <a:gd name="connsiteY5454" fmla="*/ 196281 h 1154859"/>
              <a:gd name="connsiteX5455" fmla="*/ 4429994 w 13558941"/>
              <a:gd name="connsiteY5455" fmla="*/ 196281 h 1154859"/>
              <a:gd name="connsiteX5456" fmla="*/ 4430352 w 13558941"/>
              <a:gd name="connsiteY5456" fmla="*/ 191469 h 1154859"/>
              <a:gd name="connsiteX5457" fmla="*/ 4419599 w 13558941"/>
              <a:gd name="connsiteY5457" fmla="*/ 193073 h 1154859"/>
              <a:gd name="connsiteX5458" fmla="*/ 4419599 w 13558941"/>
              <a:gd name="connsiteY5458" fmla="*/ 194677 h 1154859"/>
              <a:gd name="connsiteX5459" fmla="*/ 4429993 w 13558941"/>
              <a:gd name="connsiteY5459" fmla="*/ 196281 h 1154859"/>
              <a:gd name="connsiteX5460" fmla="*/ 4429994 w 13558941"/>
              <a:gd name="connsiteY5460" fmla="*/ 196281 h 1154859"/>
              <a:gd name="connsiteX5461" fmla="*/ 4696299 w 13558941"/>
              <a:gd name="connsiteY5461" fmla="*/ 196082 h 1154859"/>
              <a:gd name="connsiteX5462" fmla="*/ 4719238 w 13558941"/>
              <a:gd name="connsiteY5462" fmla="*/ 192673 h 1154859"/>
              <a:gd name="connsiteX5463" fmla="*/ 4719238 w 13558941"/>
              <a:gd name="connsiteY5463" fmla="*/ 189064 h 1154859"/>
              <a:gd name="connsiteX5464" fmla="*/ 4695582 w 13558941"/>
              <a:gd name="connsiteY5464" fmla="*/ 185455 h 1154859"/>
              <a:gd name="connsiteX5465" fmla="*/ 4696299 w 13558941"/>
              <a:gd name="connsiteY5465" fmla="*/ 196082 h 1154859"/>
              <a:gd name="connsiteX5466" fmla="*/ 4276232 w 13558941"/>
              <a:gd name="connsiteY5466" fmla="*/ 195881 h 1154859"/>
              <a:gd name="connsiteX5467" fmla="*/ 4279458 w 13558941"/>
              <a:gd name="connsiteY5467" fmla="*/ 195280 h 1154859"/>
              <a:gd name="connsiteX5468" fmla="*/ 4279458 w 13558941"/>
              <a:gd name="connsiteY5468" fmla="*/ 194077 h 1154859"/>
              <a:gd name="connsiteX5469" fmla="*/ 4275873 w 13558941"/>
              <a:gd name="connsiteY5469" fmla="*/ 193676 h 1154859"/>
              <a:gd name="connsiteX5470" fmla="*/ 4272648 w 13558941"/>
              <a:gd name="connsiteY5470" fmla="*/ 194077 h 1154859"/>
              <a:gd name="connsiteX5471" fmla="*/ 4272648 w 13558941"/>
              <a:gd name="connsiteY5471" fmla="*/ 195280 h 1154859"/>
              <a:gd name="connsiteX5472" fmla="*/ 4276232 w 13558941"/>
              <a:gd name="connsiteY5472" fmla="*/ 195881 h 1154859"/>
              <a:gd name="connsiteX5473" fmla="*/ 4271931 w 13558941"/>
              <a:gd name="connsiteY5473" fmla="*/ 195280 h 1154859"/>
              <a:gd name="connsiteX5474" fmla="*/ 4271931 w 13558941"/>
              <a:gd name="connsiteY5474" fmla="*/ 194077 h 1154859"/>
              <a:gd name="connsiteX5475" fmla="*/ 4268347 w 13558941"/>
              <a:gd name="connsiteY5475" fmla="*/ 194678 h 1154859"/>
              <a:gd name="connsiteX5476" fmla="*/ 4271931 w 13558941"/>
              <a:gd name="connsiteY5476" fmla="*/ 195279 h 1154859"/>
              <a:gd name="connsiteX5477" fmla="*/ 4271931 w 13558941"/>
              <a:gd name="connsiteY5477" fmla="*/ 195280 h 1154859"/>
              <a:gd name="connsiteX5478" fmla="*/ 4280174 w 13558941"/>
              <a:gd name="connsiteY5478" fmla="*/ 195280 h 1154859"/>
              <a:gd name="connsiteX5479" fmla="*/ 4283400 w 13558941"/>
              <a:gd name="connsiteY5479" fmla="*/ 194679 h 1154859"/>
              <a:gd name="connsiteX5480" fmla="*/ 4280174 w 13558941"/>
              <a:gd name="connsiteY5480" fmla="*/ 194278 h 1154859"/>
              <a:gd name="connsiteX5481" fmla="*/ 4280174 w 13558941"/>
              <a:gd name="connsiteY5481" fmla="*/ 195280 h 1154859"/>
              <a:gd name="connsiteX5482" fmla="*/ 5133571 w 13558941"/>
              <a:gd name="connsiteY5482" fmla="*/ 195280 h 1154859"/>
              <a:gd name="connsiteX5483" fmla="*/ 5133213 w 13558941"/>
              <a:gd name="connsiteY5483" fmla="*/ 184253 h 1154859"/>
              <a:gd name="connsiteX5484" fmla="*/ 5097372 w 13558941"/>
              <a:gd name="connsiteY5484" fmla="*/ 189666 h 1154859"/>
              <a:gd name="connsiteX5485" fmla="*/ 5133572 w 13558941"/>
              <a:gd name="connsiteY5485" fmla="*/ 195280 h 1154859"/>
              <a:gd name="connsiteX5486" fmla="*/ 5133571 w 13558941"/>
              <a:gd name="connsiteY5486" fmla="*/ 195280 h 1154859"/>
              <a:gd name="connsiteX5487" fmla="*/ 4284834 w 13558941"/>
              <a:gd name="connsiteY5487" fmla="*/ 194679 h 1154859"/>
              <a:gd name="connsiteX5488" fmla="*/ 4285192 w 13558941"/>
              <a:gd name="connsiteY5488" fmla="*/ 192273 h 1154859"/>
              <a:gd name="connsiteX5489" fmla="*/ 4280174 w 13558941"/>
              <a:gd name="connsiteY5489" fmla="*/ 192874 h 1154859"/>
              <a:gd name="connsiteX5490" fmla="*/ 4280174 w 13558941"/>
              <a:gd name="connsiteY5490" fmla="*/ 193876 h 1154859"/>
              <a:gd name="connsiteX5491" fmla="*/ 4284833 w 13558941"/>
              <a:gd name="connsiteY5491" fmla="*/ 194678 h 1154859"/>
              <a:gd name="connsiteX5492" fmla="*/ 4284834 w 13558941"/>
              <a:gd name="connsiteY5492" fmla="*/ 194679 h 1154859"/>
              <a:gd name="connsiteX5493" fmla="*/ 5187334 w 13558941"/>
              <a:gd name="connsiteY5493" fmla="*/ 194679 h 1154859"/>
              <a:gd name="connsiteX5494" fmla="*/ 5223176 w 13558941"/>
              <a:gd name="connsiteY5494" fmla="*/ 189466 h 1154859"/>
              <a:gd name="connsiteX5495" fmla="*/ 5187334 w 13558941"/>
              <a:gd name="connsiteY5495" fmla="*/ 183852 h 1154859"/>
              <a:gd name="connsiteX5496" fmla="*/ 5187334 w 13558941"/>
              <a:gd name="connsiteY5496" fmla="*/ 194679 h 1154859"/>
              <a:gd name="connsiteX5497" fmla="*/ 4267271 w 13558941"/>
              <a:gd name="connsiteY5497" fmla="*/ 194479 h 1154859"/>
              <a:gd name="connsiteX5498" fmla="*/ 4271931 w 13558941"/>
              <a:gd name="connsiteY5498" fmla="*/ 193878 h 1154859"/>
              <a:gd name="connsiteX5499" fmla="*/ 4271931 w 13558941"/>
              <a:gd name="connsiteY5499" fmla="*/ 192876 h 1154859"/>
              <a:gd name="connsiteX5500" fmla="*/ 4266913 w 13558941"/>
              <a:gd name="connsiteY5500" fmla="*/ 192275 h 1154859"/>
              <a:gd name="connsiteX5501" fmla="*/ 4267271 w 13558941"/>
              <a:gd name="connsiteY5501" fmla="*/ 194480 h 1154859"/>
              <a:gd name="connsiteX5502" fmla="*/ 4267271 w 13558941"/>
              <a:gd name="connsiteY5502" fmla="*/ 194479 h 1154859"/>
              <a:gd name="connsiteX5503" fmla="*/ 4405979 w 13558941"/>
              <a:gd name="connsiteY5503" fmla="*/ 194479 h 1154859"/>
              <a:gd name="connsiteX5504" fmla="*/ 4410639 w 13558941"/>
              <a:gd name="connsiteY5504" fmla="*/ 193878 h 1154859"/>
              <a:gd name="connsiteX5505" fmla="*/ 4405621 w 13558941"/>
              <a:gd name="connsiteY5505" fmla="*/ 193077 h 1154859"/>
              <a:gd name="connsiteX5506" fmla="*/ 4405979 w 13558941"/>
              <a:gd name="connsiteY5506" fmla="*/ 194480 h 1154859"/>
              <a:gd name="connsiteX5507" fmla="*/ 4405979 w 13558941"/>
              <a:gd name="connsiteY5507" fmla="*/ 194479 h 1154859"/>
              <a:gd name="connsiteX5508" fmla="*/ 4418524 w 13558941"/>
              <a:gd name="connsiteY5508" fmla="*/ 194479 h 1154859"/>
              <a:gd name="connsiteX5509" fmla="*/ 4418524 w 13558941"/>
              <a:gd name="connsiteY5509" fmla="*/ 193076 h 1154859"/>
              <a:gd name="connsiteX5510" fmla="*/ 4414223 w 13558941"/>
              <a:gd name="connsiteY5510" fmla="*/ 193878 h 1154859"/>
              <a:gd name="connsiteX5511" fmla="*/ 4418524 w 13558941"/>
              <a:gd name="connsiteY5511" fmla="*/ 194479 h 1154859"/>
              <a:gd name="connsiteX5512" fmla="*/ 4279458 w 13558941"/>
              <a:gd name="connsiteY5512" fmla="*/ 193878 h 1154859"/>
              <a:gd name="connsiteX5513" fmla="*/ 4279458 w 13558941"/>
              <a:gd name="connsiteY5513" fmla="*/ 193077 h 1154859"/>
              <a:gd name="connsiteX5514" fmla="*/ 4276949 w 13558941"/>
              <a:gd name="connsiteY5514" fmla="*/ 193478 h 1154859"/>
              <a:gd name="connsiteX5515" fmla="*/ 4279458 w 13558941"/>
              <a:gd name="connsiteY5515" fmla="*/ 193880 h 1154859"/>
              <a:gd name="connsiteX5516" fmla="*/ 4279458 w 13558941"/>
              <a:gd name="connsiteY5516" fmla="*/ 193878 h 1154859"/>
              <a:gd name="connsiteX5517" fmla="*/ 4272648 w 13558941"/>
              <a:gd name="connsiteY5517" fmla="*/ 193675 h 1154859"/>
              <a:gd name="connsiteX5518" fmla="*/ 4274440 w 13558941"/>
              <a:gd name="connsiteY5518" fmla="*/ 193476 h 1154859"/>
              <a:gd name="connsiteX5519" fmla="*/ 4272648 w 13558941"/>
              <a:gd name="connsiteY5519" fmla="*/ 193074 h 1154859"/>
              <a:gd name="connsiteX5520" fmla="*/ 4272648 w 13558941"/>
              <a:gd name="connsiteY5520" fmla="*/ 193675 h 1154859"/>
              <a:gd name="connsiteX5521" fmla="*/ 4412431 w 13558941"/>
              <a:gd name="connsiteY5521" fmla="*/ 193476 h 1154859"/>
              <a:gd name="connsiteX5522" fmla="*/ 4418524 w 13558941"/>
              <a:gd name="connsiteY5522" fmla="*/ 192674 h 1154859"/>
              <a:gd name="connsiteX5523" fmla="*/ 4418524 w 13558941"/>
              <a:gd name="connsiteY5523" fmla="*/ 189466 h 1154859"/>
              <a:gd name="connsiteX5524" fmla="*/ 4412789 w 13558941"/>
              <a:gd name="connsiteY5524" fmla="*/ 188464 h 1154859"/>
              <a:gd name="connsiteX5525" fmla="*/ 4405621 w 13558941"/>
              <a:gd name="connsiteY5525" fmla="*/ 189667 h 1154859"/>
              <a:gd name="connsiteX5526" fmla="*/ 4405621 w 13558941"/>
              <a:gd name="connsiteY5526" fmla="*/ 192674 h 1154859"/>
              <a:gd name="connsiteX5527" fmla="*/ 4412431 w 13558941"/>
              <a:gd name="connsiteY5527" fmla="*/ 193476 h 1154859"/>
              <a:gd name="connsiteX5528" fmla="*/ 4275873 w 13558941"/>
              <a:gd name="connsiteY5528" fmla="*/ 193275 h 1154859"/>
              <a:gd name="connsiteX5529" fmla="*/ 4279458 w 13558941"/>
              <a:gd name="connsiteY5529" fmla="*/ 192674 h 1154859"/>
              <a:gd name="connsiteX5530" fmla="*/ 4279458 w 13558941"/>
              <a:gd name="connsiteY5530" fmla="*/ 191271 h 1154859"/>
              <a:gd name="connsiteX5531" fmla="*/ 4276232 w 13558941"/>
              <a:gd name="connsiteY5531" fmla="*/ 190670 h 1154859"/>
              <a:gd name="connsiteX5532" fmla="*/ 4272289 w 13558941"/>
              <a:gd name="connsiteY5532" fmla="*/ 191271 h 1154859"/>
              <a:gd name="connsiteX5533" fmla="*/ 4272647 w 13558941"/>
              <a:gd name="connsiteY5533" fmla="*/ 192674 h 1154859"/>
              <a:gd name="connsiteX5534" fmla="*/ 4275873 w 13558941"/>
              <a:gd name="connsiteY5534" fmla="*/ 193275 h 1154859"/>
              <a:gd name="connsiteX5535" fmla="*/ 4271931 w 13558941"/>
              <a:gd name="connsiteY5535" fmla="*/ 192674 h 1154859"/>
              <a:gd name="connsiteX5536" fmla="*/ 4271931 w 13558941"/>
              <a:gd name="connsiteY5536" fmla="*/ 191471 h 1154859"/>
              <a:gd name="connsiteX5537" fmla="*/ 4267630 w 13558941"/>
              <a:gd name="connsiteY5537" fmla="*/ 192072 h 1154859"/>
              <a:gd name="connsiteX5538" fmla="*/ 4271931 w 13558941"/>
              <a:gd name="connsiteY5538" fmla="*/ 192673 h 1154859"/>
              <a:gd name="connsiteX5539" fmla="*/ 4271931 w 13558941"/>
              <a:gd name="connsiteY5539" fmla="*/ 192674 h 1154859"/>
              <a:gd name="connsiteX5540" fmla="*/ 4280174 w 13558941"/>
              <a:gd name="connsiteY5540" fmla="*/ 192475 h 1154859"/>
              <a:gd name="connsiteX5541" fmla="*/ 4284475 w 13558941"/>
              <a:gd name="connsiteY5541" fmla="*/ 191873 h 1154859"/>
              <a:gd name="connsiteX5542" fmla="*/ 4280174 w 13558941"/>
              <a:gd name="connsiteY5542" fmla="*/ 191273 h 1154859"/>
              <a:gd name="connsiteX5543" fmla="*/ 4280174 w 13558941"/>
              <a:gd name="connsiteY5543" fmla="*/ 192476 h 1154859"/>
              <a:gd name="connsiteX5544" fmla="*/ 4280174 w 13558941"/>
              <a:gd name="connsiteY5544" fmla="*/ 192475 h 1154859"/>
              <a:gd name="connsiteX5545" fmla="*/ 4404904 w 13558941"/>
              <a:gd name="connsiteY5545" fmla="*/ 192475 h 1154859"/>
              <a:gd name="connsiteX5546" fmla="*/ 4404904 w 13558941"/>
              <a:gd name="connsiteY5546" fmla="*/ 189868 h 1154859"/>
              <a:gd name="connsiteX5547" fmla="*/ 4396302 w 13558941"/>
              <a:gd name="connsiteY5547" fmla="*/ 191071 h 1154859"/>
              <a:gd name="connsiteX5548" fmla="*/ 4404904 w 13558941"/>
              <a:gd name="connsiteY5548" fmla="*/ 192475 h 1154859"/>
              <a:gd name="connsiteX5549" fmla="*/ 4419599 w 13558941"/>
              <a:gd name="connsiteY5549" fmla="*/ 192475 h 1154859"/>
              <a:gd name="connsiteX5550" fmla="*/ 4429277 w 13558941"/>
              <a:gd name="connsiteY5550" fmla="*/ 191071 h 1154859"/>
              <a:gd name="connsiteX5551" fmla="*/ 4419599 w 13558941"/>
              <a:gd name="connsiteY5551" fmla="*/ 189667 h 1154859"/>
              <a:gd name="connsiteX5552" fmla="*/ 4419599 w 13558941"/>
              <a:gd name="connsiteY5552" fmla="*/ 192475 h 1154859"/>
              <a:gd name="connsiteX5553" fmla="*/ 4748629 w 13558941"/>
              <a:gd name="connsiteY5553" fmla="*/ 192475 h 1154859"/>
              <a:gd name="connsiteX5554" fmla="*/ 4748629 w 13558941"/>
              <a:gd name="connsiteY5554" fmla="*/ 189267 h 1154859"/>
              <a:gd name="connsiteX5555" fmla="*/ 4737876 w 13558941"/>
              <a:gd name="connsiteY5555" fmla="*/ 190871 h 1154859"/>
              <a:gd name="connsiteX5556" fmla="*/ 4748629 w 13558941"/>
              <a:gd name="connsiteY5556" fmla="*/ 192475 h 1154859"/>
              <a:gd name="connsiteX5557" fmla="*/ 4721030 w 13558941"/>
              <a:gd name="connsiteY5557" fmla="*/ 192274 h 1154859"/>
              <a:gd name="connsiteX5558" fmla="*/ 4731066 w 13558941"/>
              <a:gd name="connsiteY5558" fmla="*/ 190871 h 1154859"/>
              <a:gd name="connsiteX5559" fmla="*/ 4721030 w 13558941"/>
              <a:gd name="connsiteY5559" fmla="*/ 189467 h 1154859"/>
              <a:gd name="connsiteX5560" fmla="*/ 4721030 w 13558941"/>
              <a:gd name="connsiteY5560" fmla="*/ 192274 h 1154859"/>
              <a:gd name="connsiteX5561" fmla="*/ 4266913 w 13558941"/>
              <a:gd name="connsiteY5561" fmla="*/ 191673 h 1154859"/>
              <a:gd name="connsiteX5562" fmla="*/ 4271931 w 13558941"/>
              <a:gd name="connsiteY5562" fmla="*/ 191072 h 1154859"/>
              <a:gd name="connsiteX5563" fmla="*/ 4271931 w 13558941"/>
              <a:gd name="connsiteY5563" fmla="*/ 190069 h 1154859"/>
              <a:gd name="connsiteX5564" fmla="*/ 4266913 w 13558941"/>
              <a:gd name="connsiteY5564" fmla="*/ 189268 h 1154859"/>
              <a:gd name="connsiteX5565" fmla="*/ 4266913 w 13558941"/>
              <a:gd name="connsiteY5565" fmla="*/ 191674 h 1154859"/>
              <a:gd name="connsiteX5566" fmla="*/ 4266913 w 13558941"/>
              <a:gd name="connsiteY5566" fmla="*/ 191673 h 1154859"/>
              <a:gd name="connsiteX5567" fmla="*/ 4284834 w 13558941"/>
              <a:gd name="connsiteY5567" fmla="*/ 191673 h 1154859"/>
              <a:gd name="connsiteX5568" fmla="*/ 4285192 w 13558941"/>
              <a:gd name="connsiteY5568" fmla="*/ 191673 h 1154859"/>
              <a:gd name="connsiteX5569" fmla="*/ 4285192 w 13558941"/>
              <a:gd name="connsiteY5569" fmla="*/ 189267 h 1154859"/>
              <a:gd name="connsiteX5570" fmla="*/ 4280174 w 13558941"/>
              <a:gd name="connsiteY5570" fmla="*/ 190069 h 1154859"/>
              <a:gd name="connsiteX5571" fmla="*/ 4280174 w 13558941"/>
              <a:gd name="connsiteY5571" fmla="*/ 190870 h 1154859"/>
              <a:gd name="connsiteX5572" fmla="*/ 4284833 w 13558941"/>
              <a:gd name="connsiteY5572" fmla="*/ 191672 h 1154859"/>
              <a:gd name="connsiteX5573" fmla="*/ 4284834 w 13558941"/>
              <a:gd name="connsiteY5573" fmla="*/ 191673 h 1154859"/>
              <a:gd name="connsiteX5574" fmla="*/ 4272289 w 13558941"/>
              <a:gd name="connsiteY5574" fmla="*/ 190871 h 1154859"/>
              <a:gd name="connsiteX5575" fmla="*/ 4275157 w 13558941"/>
              <a:gd name="connsiteY5575" fmla="*/ 190470 h 1154859"/>
              <a:gd name="connsiteX5576" fmla="*/ 4272289 w 13558941"/>
              <a:gd name="connsiteY5576" fmla="*/ 190068 h 1154859"/>
              <a:gd name="connsiteX5577" fmla="*/ 4272289 w 13558941"/>
              <a:gd name="connsiteY5577" fmla="*/ 190870 h 1154859"/>
              <a:gd name="connsiteX5578" fmla="*/ 4272289 w 13558941"/>
              <a:gd name="connsiteY5578" fmla="*/ 190871 h 1154859"/>
              <a:gd name="connsiteX5579" fmla="*/ 4279458 w 13558941"/>
              <a:gd name="connsiteY5579" fmla="*/ 190871 h 1154859"/>
              <a:gd name="connsiteX5580" fmla="*/ 4279458 w 13558941"/>
              <a:gd name="connsiteY5580" fmla="*/ 190270 h 1154859"/>
              <a:gd name="connsiteX5581" fmla="*/ 4277307 w 13558941"/>
              <a:gd name="connsiteY5581" fmla="*/ 190470 h 1154859"/>
              <a:gd name="connsiteX5582" fmla="*/ 4279458 w 13558941"/>
              <a:gd name="connsiteY5582" fmla="*/ 190871 h 1154859"/>
              <a:gd name="connsiteX5583" fmla="*/ 4394510 w 13558941"/>
              <a:gd name="connsiteY5583" fmla="*/ 190871 h 1154859"/>
              <a:gd name="connsiteX5584" fmla="*/ 4404904 w 13558941"/>
              <a:gd name="connsiteY5584" fmla="*/ 189267 h 1154859"/>
              <a:gd name="connsiteX5585" fmla="*/ 4404904 w 13558941"/>
              <a:gd name="connsiteY5585" fmla="*/ 187262 h 1154859"/>
              <a:gd name="connsiteX5586" fmla="*/ 4394152 w 13558941"/>
              <a:gd name="connsiteY5586" fmla="*/ 185658 h 1154859"/>
              <a:gd name="connsiteX5587" fmla="*/ 4394510 w 13558941"/>
              <a:gd name="connsiteY5587" fmla="*/ 190871 h 1154859"/>
              <a:gd name="connsiteX5588" fmla="*/ 4430352 w 13558941"/>
              <a:gd name="connsiteY5588" fmla="*/ 190672 h 1154859"/>
              <a:gd name="connsiteX5589" fmla="*/ 4430710 w 13558941"/>
              <a:gd name="connsiteY5589" fmla="*/ 185860 h 1154859"/>
              <a:gd name="connsiteX5590" fmla="*/ 4419599 w 13558941"/>
              <a:gd name="connsiteY5590" fmla="*/ 187464 h 1154859"/>
              <a:gd name="connsiteX5591" fmla="*/ 4419599 w 13558941"/>
              <a:gd name="connsiteY5591" fmla="*/ 189068 h 1154859"/>
              <a:gd name="connsiteX5592" fmla="*/ 4430352 w 13558941"/>
              <a:gd name="connsiteY5592" fmla="*/ 190672 h 1154859"/>
              <a:gd name="connsiteX5593" fmla="*/ 4276232 w 13558941"/>
              <a:gd name="connsiteY5593" fmla="*/ 190270 h 1154859"/>
              <a:gd name="connsiteX5594" fmla="*/ 4279458 w 13558941"/>
              <a:gd name="connsiteY5594" fmla="*/ 189869 h 1154859"/>
              <a:gd name="connsiteX5595" fmla="*/ 4279458 w 13558941"/>
              <a:gd name="connsiteY5595" fmla="*/ 188465 h 1154859"/>
              <a:gd name="connsiteX5596" fmla="*/ 4276232 w 13558941"/>
              <a:gd name="connsiteY5596" fmla="*/ 187864 h 1154859"/>
              <a:gd name="connsiteX5597" fmla="*/ 4275874 w 13558941"/>
              <a:gd name="connsiteY5597" fmla="*/ 187864 h 1154859"/>
              <a:gd name="connsiteX5598" fmla="*/ 4272290 w 13558941"/>
              <a:gd name="connsiteY5598" fmla="*/ 188266 h 1154859"/>
              <a:gd name="connsiteX5599" fmla="*/ 4272290 w 13558941"/>
              <a:gd name="connsiteY5599" fmla="*/ 189870 h 1154859"/>
              <a:gd name="connsiteX5600" fmla="*/ 4276232 w 13558941"/>
              <a:gd name="connsiteY5600" fmla="*/ 190271 h 1154859"/>
              <a:gd name="connsiteX5601" fmla="*/ 4276232 w 13558941"/>
              <a:gd name="connsiteY5601" fmla="*/ 190270 h 1154859"/>
              <a:gd name="connsiteX5602" fmla="*/ 4734650 w 13558941"/>
              <a:gd name="connsiteY5602" fmla="*/ 190270 h 1154859"/>
              <a:gd name="connsiteX5603" fmla="*/ 4748629 w 13558941"/>
              <a:gd name="connsiteY5603" fmla="*/ 188265 h 1154859"/>
              <a:gd name="connsiteX5604" fmla="*/ 4748629 w 13558941"/>
              <a:gd name="connsiteY5604" fmla="*/ 181047 h 1154859"/>
              <a:gd name="connsiteX5605" fmla="*/ 4736084 w 13558941"/>
              <a:gd name="connsiteY5605" fmla="*/ 179243 h 1154859"/>
              <a:gd name="connsiteX5606" fmla="*/ 4720672 w 13558941"/>
              <a:gd name="connsiteY5606" fmla="*/ 181649 h 1154859"/>
              <a:gd name="connsiteX5607" fmla="*/ 4721030 w 13558941"/>
              <a:gd name="connsiteY5607" fmla="*/ 188265 h 1154859"/>
              <a:gd name="connsiteX5608" fmla="*/ 4734650 w 13558941"/>
              <a:gd name="connsiteY5608" fmla="*/ 190270 h 1154859"/>
              <a:gd name="connsiteX5609" fmla="*/ 4271931 w 13558941"/>
              <a:gd name="connsiteY5609" fmla="*/ 189669 h 1154859"/>
              <a:gd name="connsiteX5610" fmla="*/ 4271931 w 13558941"/>
              <a:gd name="connsiteY5610" fmla="*/ 188466 h 1154859"/>
              <a:gd name="connsiteX5611" fmla="*/ 4267630 w 13558941"/>
              <a:gd name="connsiteY5611" fmla="*/ 189067 h 1154859"/>
              <a:gd name="connsiteX5612" fmla="*/ 4271931 w 13558941"/>
              <a:gd name="connsiteY5612" fmla="*/ 189668 h 1154859"/>
              <a:gd name="connsiteX5613" fmla="*/ 4271931 w 13558941"/>
              <a:gd name="connsiteY5613" fmla="*/ 189669 h 1154859"/>
              <a:gd name="connsiteX5614" fmla="*/ 4280174 w 13558941"/>
              <a:gd name="connsiteY5614" fmla="*/ 189669 h 1154859"/>
              <a:gd name="connsiteX5615" fmla="*/ 4280532 w 13558941"/>
              <a:gd name="connsiteY5615" fmla="*/ 189669 h 1154859"/>
              <a:gd name="connsiteX5616" fmla="*/ 4284475 w 13558941"/>
              <a:gd name="connsiteY5616" fmla="*/ 189068 h 1154859"/>
              <a:gd name="connsiteX5617" fmla="*/ 4280174 w 13558941"/>
              <a:gd name="connsiteY5617" fmla="*/ 188467 h 1154859"/>
              <a:gd name="connsiteX5618" fmla="*/ 4280174 w 13558941"/>
              <a:gd name="connsiteY5618" fmla="*/ 189670 h 1154859"/>
              <a:gd name="connsiteX5619" fmla="*/ 4280174 w 13558941"/>
              <a:gd name="connsiteY5619" fmla="*/ 189669 h 1154859"/>
              <a:gd name="connsiteX5620" fmla="*/ 4405621 w 13558941"/>
              <a:gd name="connsiteY5620" fmla="*/ 189068 h 1154859"/>
              <a:gd name="connsiteX5621" fmla="*/ 4410997 w 13558941"/>
              <a:gd name="connsiteY5621" fmla="*/ 188266 h 1154859"/>
              <a:gd name="connsiteX5622" fmla="*/ 4405621 w 13558941"/>
              <a:gd name="connsiteY5622" fmla="*/ 187465 h 1154859"/>
              <a:gd name="connsiteX5623" fmla="*/ 4405621 w 13558941"/>
              <a:gd name="connsiteY5623" fmla="*/ 189069 h 1154859"/>
              <a:gd name="connsiteX5624" fmla="*/ 4405621 w 13558941"/>
              <a:gd name="connsiteY5624" fmla="*/ 189068 h 1154859"/>
              <a:gd name="connsiteX5625" fmla="*/ 4266913 w 13558941"/>
              <a:gd name="connsiteY5625" fmla="*/ 188865 h 1154859"/>
              <a:gd name="connsiteX5626" fmla="*/ 4271931 w 13558941"/>
              <a:gd name="connsiteY5626" fmla="*/ 188063 h 1154859"/>
              <a:gd name="connsiteX5627" fmla="*/ 4271573 w 13558941"/>
              <a:gd name="connsiteY5627" fmla="*/ 187262 h 1154859"/>
              <a:gd name="connsiteX5628" fmla="*/ 4266555 w 13558941"/>
              <a:gd name="connsiteY5628" fmla="*/ 186460 h 1154859"/>
              <a:gd name="connsiteX5629" fmla="*/ 4266913 w 13558941"/>
              <a:gd name="connsiteY5629" fmla="*/ 188866 h 1154859"/>
              <a:gd name="connsiteX5630" fmla="*/ 4266913 w 13558941"/>
              <a:gd name="connsiteY5630" fmla="*/ 188865 h 1154859"/>
              <a:gd name="connsiteX5631" fmla="*/ 4285192 w 13558941"/>
              <a:gd name="connsiteY5631" fmla="*/ 188865 h 1154859"/>
              <a:gd name="connsiteX5632" fmla="*/ 4285550 w 13558941"/>
              <a:gd name="connsiteY5632" fmla="*/ 186459 h 1154859"/>
              <a:gd name="connsiteX5633" fmla="*/ 4280174 w 13558941"/>
              <a:gd name="connsiteY5633" fmla="*/ 187261 h 1154859"/>
              <a:gd name="connsiteX5634" fmla="*/ 4280174 w 13558941"/>
              <a:gd name="connsiteY5634" fmla="*/ 188063 h 1154859"/>
              <a:gd name="connsiteX5635" fmla="*/ 4285192 w 13558941"/>
              <a:gd name="connsiteY5635" fmla="*/ 188864 h 1154859"/>
              <a:gd name="connsiteX5636" fmla="*/ 4285192 w 13558941"/>
              <a:gd name="connsiteY5636" fmla="*/ 188865 h 1154859"/>
              <a:gd name="connsiteX5637" fmla="*/ 4418524 w 13558941"/>
              <a:gd name="connsiteY5637" fmla="*/ 188865 h 1154859"/>
              <a:gd name="connsiteX5638" fmla="*/ 4418524 w 13558941"/>
              <a:gd name="connsiteY5638" fmla="*/ 187662 h 1154859"/>
              <a:gd name="connsiteX5639" fmla="*/ 4414940 w 13558941"/>
              <a:gd name="connsiteY5639" fmla="*/ 188263 h 1154859"/>
              <a:gd name="connsiteX5640" fmla="*/ 4418524 w 13558941"/>
              <a:gd name="connsiteY5640" fmla="*/ 188864 h 1154859"/>
              <a:gd name="connsiteX5641" fmla="*/ 4418524 w 13558941"/>
              <a:gd name="connsiteY5641" fmla="*/ 188865 h 1154859"/>
              <a:gd name="connsiteX5642" fmla="*/ 5091995 w 13558941"/>
              <a:gd name="connsiteY5642" fmla="*/ 188664 h 1154859"/>
              <a:gd name="connsiteX5643" fmla="*/ 5133213 w 13558941"/>
              <a:gd name="connsiteY5643" fmla="*/ 182650 h 1154859"/>
              <a:gd name="connsiteX5644" fmla="*/ 5133213 w 13558941"/>
              <a:gd name="connsiteY5644" fmla="*/ 175833 h 1154859"/>
              <a:gd name="connsiteX5645" fmla="*/ 5091278 w 13558941"/>
              <a:gd name="connsiteY5645" fmla="*/ 169417 h 1154859"/>
              <a:gd name="connsiteX5646" fmla="*/ 5090920 w 13558941"/>
              <a:gd name="connsiteY5646" fmla="*/ 169417 h 1154859"/>
              <a:gd name="connsiteX5647" fmla="*/ 5090562 w 13558941"/>
              <a:gd name="connsiteY5647" fmla="*/ 169417 h 1154859"/>
              <a:gd name="connsiteX5648" fmla="*/ 5091996 w 13558941"/>
              <a:gd name="connsiteY5648" fmla="*/ 188664 h 1154859"/>
              <a:gd name="connsiteX5649" fmla="*/ 5091995 w 13558941"/>
              <a:gd name="connsiteY5649" fmla="*/ 188664 h 1154859"/>
              <a:gd name="connsiteX5650" fmla="*/ 5229269 w 13558941"/>
              <a:gd name="connsiteY5650" fmla="*/ 188465 h 1154859"/>
              <a:gd name="connsiteX5651" fmla="*/ 5229627 w 13558941"/>
              <a:gd name="connsiteY5651" fmla="*/ 188465 h 1154859"/>
              <a:gd name="connsiteX5652" fmla="*/ 5231061 w 13558941"/>
              <a:gd name="connsiteY5652" fmla="*/ 169618 h 1154859"/>
              <a:gd name="connsiteX5653" fmla="*/ 5230703 w 13558941"/>
              <a:gd name="connsiteY5653" fmla="*/ 169618 h 1154859"/>
              <a:gd name="connsiteX5654" fmla="*/ 5230346 w 13558941"/>
              <a:gd name="connsiteY5654" fmla="*/ 169818 h 1154859"/>
              <a:gd name="connsiteX5655" fmla="*/ 5187335 w 13558941"/>
              <a:gd name="connsiteY5655" fmla="*/ 176234 h 1154859"/>
              <a:gd name="connsiteX5656" fmla="*/ 5187335 w 13558941"/>
              <a:gd name="connsiteY5656" fmla="*/ 182249 h 1154859"/>
              <a:gd name="connsiteX5657" fmla="*/ 5229270 w 13558941"/>
              <a:gd name="connsiteY5657" fmla="*/ 188464 h 1154859"/>
              <a:gd name="connsiteX5658" fmla="*/ 5229269 w 13558941"/>
              <a:gd name="connsiteY5658" fmla="*/ 188465 h 1154859"/>
              <a:gd name="connsiteX5659" fmla="*/ 4272289 w 13558941"/>
              <a:gd name="connsiteY5659" fmla="*/ 188063 h 1154859"/>
              <a:gd name="connsiteX5660" fmla="*/ 4274440 w 13558941"/>
              <a:gd name="connsiteY5660" fmla="*/ 187662 h 1154859"/>
              <a:gd name="connsiteX5661" fmla="*/ 4272289 w 13558941"/>
              <a:gd name="connsiteY5661" fmla="*/ 187261 h 1154859"/>
              <a:gd name="connsiteX5662" fmla="*/ 4272289 w 13558941"/>
              <a:gd name="connsiteY5662" fmla="*/ 188062 h 1154859"/>
              <a:gd name="connsiteX5663" fmla="*/ 4272289 w 13558941"/>
              <a:gd name="connsiteY5663" fmla="*/ 188063 h 1154859"/>
              <a:gd name="connsiteX5664" fmla="*/ 4279458 w 13558941"/>
              <a:gd name="connsiteY5664" fmla="*/ 188063 h 1154859"/>
              <a:gd name="connsiteX5665" fmla="*/ 4279458 w 13558941"/>
              <a:gd name="connsiteY5665" fmla="*/ 187262 h 1154859"/>
              <a:gd name="connsiteX5666" fmla="*/ 4276949 w 13558941"/>
              <a:gd name="connsiteY5666" fmla="*/ 187663 h 1154859"/>
              <a:gd name="connsiteX5667" fmla="*/ 4279458 w 13558941"/>
              <a:gd name="connsiteY5667" fmla="*/ 188065 h 1154859"/>
              <a:gd name="connsiteX5668" fmla="*/ 4279458 w 13558941"/>
              <a:gd name="connsiteY5668" fmla="*/ 188063 h 1154859"/>
              <a:gd name="connsiteX5669" fmla="*/ 4413148 w 13558941"/>
              <a:gd name="connsiteY5669" fmla="*/ 188063 h 1154859"/>
              <a:gd name="connsiteX5670" fmla="*/ 4418883 w 13558941"/>
              <a:gd name="connsiteY5670" fmla="*/ 187061 h 1154859"/>
              <a:gd name="connsiteX5671" fmla="*/ 4418883 w 13558941"/>
              <a:gd name="connsiteY5671" fmla="*/ 184054 h 1154859"/>
              <a:gd name="connsiteX5672" fmla="*/ 4412073 w 13558941"/>
              <a:gd name="connsiteY5672" fmla="*/ 183051 h 1154859"/>
              <a:gd name="connsiteX5673" fmla="*/ 4405621 w 13558941"/>
              <a:gd name="connsiteY5673" fmla="*/ 183853 h 1154859"/>
              <a:gd name="connsiteX5674" fmla="*/ 4405621 w 13558941"/>
              <a:gd name="connsiteY5674" fmla="*/ 186860 h 1154859"/>
              <a:gd name="connsiteX5675" fmla="*/ 4413148 w 13558941"/>
              <a:gd name="connsiteY5675" fmla="*/ 188063 h 1154859"/>
              <a:gd name="connsiteX5676" fmla="*/ 4719238 w 13558941"/>
              <a:gd name="connsiteY5676" fmla="*/ 188063 h 1154859"/>
              <a:gd name="connsiteX5677" fmla="*/ 4718880 w 13558941"/>
              <a:gd name="connsiteY5677" fmla="*/ 181848 h 1154859"/>
              <a:gd name="connsiteX5678" fmla="*/ 4698809 w 13558941"/>
              <a:gd name="connsiteY5678" fmla="*/ 184856 h 1154859"/>
              <a:gd name="connsiteX5679" fmla="*/ 4719239 w 13558941"/>
              <a:gd name="connsiteY5679" fmla="*/ 188063 h 1154859"/>
              <a:gd name="connsiteX5680" fmla="*/ 4719238 w 13558941"/>
              <a:gd name="connsiteY5680" fmla="*/ 188063 h 1154859"/>
              <a:gd name="connsiteX5681" fmla="*/ 4750421 w 13558941"/>
              <a:gd name="connsiteY5681" fmla="*/ 187864 h 1154859"/>
              <a:gd name="connsiteX5682" fmla="*/ 4771926 w 13558941"/>
              <a:gd name="connsiteY5682" fmla="*/ 184656 h 1154859"/>
              <a:gd name="connsiteX5683" fmla="*/ 4750421 w 13558941"/>
              <a:gd name="connsiteY5683" fmla="*/ 181448 h 1154859"/>
              <a:gd name="connsiteX5684" fmla="*/ 4750421 w 13558941"/>
              <a:gd name="connsiteY5684" fmla="*/ 187864 h 1154859"/>
              <a:gd name="connsiteX5685" fmla="*/ 4275873 w 13558941"/>
              <a:gd name="connsiteY5685" fmla="*/ 187462 h 1154859"/>
              <a:gd name="connsiteX5686" fmla="*/ 4279458 w 13558941"/>
              <a:gd name="connsiteY5686" fmla="*/ 186861 h 1154859"/>
              <a:gd name="connsiteX5687" fmla="*/ 4279458 w 13558941"/>
              <a:gd name="connsiteY5687" fmla="*/ 185458 h 1154859"/>
              <a:gd name="connsiteX5688" fmla="*/ 4276232 w 13558941"/>
              <a:gd name="connsiteY5688" fmla="*/ 184857 h 1154859"/>
              <a:gd name="connsiteX5689" fmla="*/ 4272289 w 13558941"/>
              <a:gd name="connsiteY5689" fmla="*/ 185458 h 1154859"/>
              <a:gd name="connsiteX5690" fmla="*/ 4272289 w 13558941"/>
              <a:gd name="connsiteY5690" fmla="*/ 186260 h 1154859"/>
              <a:gd name="connsiteX5691" fmla="*/ 4274440 w 13558941"/>
              <a:gd name="connsiteY5691" fmla="*/ 187262 h 1154859"/>
              <a:gd name="connsiteX5692" fmla="*/ 4272289 w 13558941"/>
              <a:gd name="connsiteY5692" fmla="*/ 186460 h 1154859"/>
              <a:gd name="connsiteX5693" fmla="*/ 4272289 w 13558941"/>
              <a:gd name="connsiteY5693" fmla="*/ 186862 h 1154859"/>
              <a:gd name="connsiteX5694" fmla="*/ 4274440 w 13558941"/>
              <a:gd name="connsiteY5694" fmla="*/ 187263 h 1154859"/>
              <a:gd name="connsiteX5695" fmla="*/ 4275873 w 13558941"/>
              <a:gd name="connsiteY5695" fmla="*/ 187464 h 1154859"/>
              <a:gd name="connsiteX5696" fmla="*/ 4275873 w 13558941"/>
              <a:gd name="connsiteY5696" fmla="*/ 187462 h 1154859"/>
              <a:gd name="connsiteX5697" fmla="*/ 4419599 w 13558941"/>
              <a:gd name="connsiteY5697" fmla="*/ 187061 h 1154859"/>
              <a:gd name="connsiteX5698" fmla="*/ 4429277 w 13558941"/>
              <a:gd name="connsiteY5698" fmla="*/ 185457 h 1154859"/>
              <a:gd name="connsiteX5699" fmla="*/ 4419599 w 13558941"/>
              <a:gd name="connsiteY5699" fmla="*/ 184054 h 1154859"/>
              <a:gd name="connsiteX5700" fmla="*/ 4419599 w 13558941"/>
              <a:gd name="connsiteY5700" fmla="*/ 187061 h 1154859"/>
              <a:gd name="connsiteX5701" fmla="*/ 4271572 w 13558941"/>
              <a:gd name="connsiteY5701" fmla="*/ 186861 h 1154859"/>
              <a:gd name="connsiteX5702" fmla="*/ 4271572 w 13558941"/>
              <a:gd name="connsiteY5702" fmla="*/ 186060 h 1154859"/>
              <a:gd name="connsiteX5703" fmla="*/ 4270855 w 13558941"/>
              <a:gd name="connsiteY5703" fmla="*/ 185859 h 1154859"/>
              <a:gd name="connsiteX5704" fmla="*/ 4267271 w 13558941"/>
              <a:gd name="connsiteY5704" fmla="*/ 186260 h 1154859"/>
              <a:gd name="connsiteX5705" fmla="*/ 4271572 w 13558941"/>
              <a:gd name="connsiteY5705" fmla="*/ 186861 h 1154859"/>
              <a:gd name="connsiteX5706" fmla="*/ 4280174 w 13558941"/>
              <a:gd name="connsiteY5706" fmla="*/ 186861 h 1154859"/>
              <a:gd name="connsiteX5707" fmla="*/ 4284475 w 13558941"/>
              <a:gd name="connsiteY5707" fmla="*/ 186060 h 1154859"/>
              <a:gd name="connsiteX5708" fmla="*/ 4280174 w 13558941"/>
              <a:gd name="connsiteY5708" fmla="*/ 185459 h 1154859"/>
              <a:gd name="connsiteX5709" fmla="*/ 4280174 w 13558941"/>
              <a:gd name="connsiteY5709" fmla="*/ 186862 h 1154859"/>
              <a:gd name="connsiteX5710" fmla="*/ 4280174 w 13558941"/>
              <a:gd name="connsiteY5710" fmla="*/ 186861 h 1154859"/>
              <a:gd name="connsiteX5711" fmla="*/ 4404904 w 13558941"/>
              <a:gd name="connsiteY5711" fmla="*/ 186861 h 1154859"/>
              <a:gd name="connsiteX5712" fmla="*/ 4404547 w 13558941"/>
              <a:gd name="connsiteY5712" fmla="*/ 184055 h 1154859"/>
              <a:gd name="connsiteX5713" fmla="*/ 4395586 w 13558941"/>
              <a:gd name="connsiteY5713" fmla="*/ 185458 h 1154859"/>
              <a:gd name="connsiteX5714" fmla="*/ 4404905 w 13558941"/>
              <a:gd name="connsiteY5714" fmla="*/ 186861 h 1154859"/>
              <a:gd name="connsiteX5715" fmla="*/ 4404904 w 13558941"/>
              <a:gd name="connsiteY5715" fmla="*/ 186861 h 1154859"/>
              <a:gd name="connsiteX5716" fmla="*/ 4266554 w 13558941"/>
              <a:gd name="connsiteY5716" fmla="*/ 186060 h 1154859"/>
              <a:gd name="connsiteX5717" fmla="*/ 4270139 w 13558941"/>
              <a:gd name="connsiteY5717" fmla="*/ 185459 h 1154859"/>
              <a:gd name="connsiteX5718" fmla="*/ 4271572 w 13558941"/>
              <a:gd name="connsiteY5718" fmla="*/ 185259 h 1154859"/>
              <a:gd name="connsiteX5719" fmla="*/ 4271572 w 13558941"/>
              <a:gd name="connsiteY5719" fmla="*/ 184257 h 1154859"/>
              <a:gd name="connsiteX5720" fmla="*/ 4266196 w 13558941"/>
              <a:gd name="connsiteY5720" fmla="*/ 183455 h 1154859"/>
              <a:gd name="connsiteX5721" fmla="*/ 4270139 w 13558941"/>
              <a:gd name="connsiteY5721" fmla="*/ 185460 h 1154859"/>
              <a:gd name="connsiteX5722" fmla="*/ 4266196 w 13558941"/>
              <a:gd name="connsiteY5722" fmla="*/ 183856 h 1154859"/>
              <a:gd name="connsiteX5723" fmla="*/ 4266554 w 13558941"/>
              <a:gd name="connsiteY5723" fmla="*/ 186061 h 1154859"/>
              <a:gd name="connsiteX5724" fmla="*/ 4266554 w 13558941"/>
              <a:gd name="connsiteY5724" fmla="*/ 186060 h 1154859"/>
              <a:gd name="connsiteX5725" fmla="*/ 4285551 w 13558941"/>
              <a:gd name="connsiteY5725" fmla="*/ 185859 h 1154859"/>
              <a:gd name="connsiteX5726" fmla="*/ 4285551 w 13558941"/>
              <a:gd name="connsiteY5726" fmla="*/ 183453 h 1154859"/>
              <a:gd name="connsiteX5727" fmla="*/ 4280174 w 13558941"/>
              <a:gd name="connsiteY5727" fmla="*/ 184255 h 1154859"/>
              <a:gd name="connsiteX5728" fmla="*/ 4280174 w 13558941"/>
              <a:gd name="connsiteY5728" fmla="*/ 185057 h 1154859"/>
              <a:gd name="connsiteX5729" fmla="*/ 4285551 w 13558941"/>
              <a:gd name="connsiteY5729" fmla="*/ 185858 h 1154859"/>
              <a:gd name="connsiteX5730" fmla="*/ 4285551 w 13558941"/>
              <a:gd name="connsiteY5730" fmla="*/ 185859 h 1154859"/>
              <a:gd name="connsiteX5731" fmla="*/ 4272289 w 13558941"/>
              <a:gd name="connsiteY5731" fmla="*/ 185057 h 1154859"/>
              <a:gd name="connsiteX5732" fmla="*/ 4275157 w 13558941"/>
              <a:gd name="connsiteY5732" fmla="*/ 184656 h 1154859"/>
              <a:gd name="connsiteX5733" fmla="*/ 4272289 w 13558941"/>
              <a:gd name="connsiteY5733" fmla="*/ 184254 h 1154859"/>
              <a:gd name="connsiteX5734" fmla="*/ 4272289 w 13558941"/>
              <a:gd name="connsiteY5734" fmla="*/ 185056 h 1154859"/>
              <a:gd name="connsiteX5735" fmla="*/ 4272289 w 13558941"/>
              <a:gd name="connsiteY5735" fmla="*/ 185057 h 1154859"/>
              <a:gd name="connsiteX5736" fmla="*/ 4279458 w 13558941"/>
              <a:gd name="connsiteY5736" fmla="*/ 185057 h 1154859"/>
              <a:gd name="connsiteX5737" fmla="*/ 4279458 w 13558941"/>
              <a:gd name="connsiteY5737" fmla="*/ 184256 h 1154859"/>
              <a:gd name="connsiteX5738" fmla="*/ 4277307 w 13558941"/>
              <a:gd name="connsiteY5738" fmla="*/ 184657 h 1154859"/>
              <a:gd name="connsiteX5739" fmla="*/ 4279458 w 13558941"/>
              <a:gd name="connsiteY5739" fmla="*/ 185058 h 1154859"/>
              <a:gd name="connsiteX5740" fmla="*/ 4279458 w 13558941"/>
              <a:gd name="connsiteY5740" fmla="*/ 185057 h 1154859"/>
              <a:gd name="connsiteX5741" fmla="*/ 4394152 w 13558941"/>
              <a:gd name="connsiteY5741" fmla="*/ 185057 h 1154859"/>
              <a:gd name="connsiteX5742" fmla="*/ 4404546 w 13558941"/>
              <a:gd name="connsiteY5742" fmla="*/ 183654 h 1154859"/>
              <a:gd name="connsiteX5743" fmla="*/ 4404546 w 13558941"/>
              <a:gd name="connsiteY5743" fmla="*/ 181849 h 1154859"/>
              <a:gd name="connsiteX5744" fmla="*/ 4393793 w 13558941"/>
              <a:gd name="connsiteY5744" fmla="*/ 180245 h 1154859"/>
              <a:gd name="connsiteX5745" fmla="*/ 4394151 w 13558941"/>
              <a:gd name="connsiteY5745" fmla="*/ 185057 h 1154859"/>
              <a:gd name="connsiteX5746" fmla="*/ 4394152 w 13558941"/>
              <a:gd name="connsiteY5746" fmla="*/ 185057 h 1154859"/>
              <a:gd name="connsiteX5747" fmla="*/ 4430710 w 13558941"/>
              <a:gd name="connsiteY5747" fmla="*/ 185057 h 1154859"/>
              <a:gd name="connsiteX5748" fmla="*/ 4431069 w 13558941"/>
              <a:gd name="connsiteY5748" fmla="*/ 180045 h 1154859"/>
              <a:gd name="connsiteX5749" fmla="*/ 4419599 w 13558941"/>
              <a:gd name="connsiteY5749" fmla="*/ 181849 h 1154859"/>
              <a:gd name="connsiteX5750" fmla="*/ 4419599 w 13558941"/>
              <a:gd name="connsiteY5750" fmla="*/ 183654 h 1154859"/>
              <a:gd name="connsiteX5751" fmla="*/ 4430710 w 13558941"/>
              <a:gd name="connsiteY5751" fmla="*/ 185057 h 1154859"/>
              <a:gd name="connsiteX5752" fmla="*/ 4276232 w 13558941"/>
              <a:gd name="connsiteY5752" fmla="*/ 184456 h 1154859"/>
              <a:gd name="connsiteX5753" fmla="*/ 4279458 w 13558941"/>
              <a:gd name="connsiteY5753" fmla="*/ 184055 h 1154859"/>
              <a:gd name="connsiteX5754" fmla="*/ 4279815 w 13558941"/>
              <a:gd name="connsiteY5754" fmla="*/ 182451 h 1154859"/>
              <a:gd name="connsiteX5755" fmla="*/ 4275873 w 13558941"/>
              <a:gd name="connsiteY5755" fmla="*/ 181850 h 1154859"/>
              <a:gd name="connsiteX5756" fmla="*/ 4272288 w 13558941"/>
              <a:gd name="connsiteY5756" fmla="*/ 182451 h 1154859"/>
              <a:gd name="connsiteX5757" fmla="*/ 4272288 w 13558941"/>
              <a:gd name="connsiteY5757" fmla="*/ 183854 h 1154859"/>
              <a:gd name="connsiteX5758" fmla="*/ 4276231 w 13558941"/>
              <a:gd name="connsiteY5758" fmla="*/ 184455 h 1154859"/>
              <a:gd name="connsiteX5759" fmla="*/ 4276232 w 13558941"/>
              <a:gd name="connsiteY5759" fmla="*/ 184456 h 1154859"/>
              <a:gd name="connsiteX5760" fmla="*/ 4695224 w 13558941"/>
              <a:gd name="connsiteY5760" fmla="*/ 184256 h 1154859"/>
              <a:gd name="connsiteX5761" fmla="*/ 4718880 w 13558941"/>
              <a:gd name="connsiteY5761" fmla="*/ 180647 h 1154859"/>
              <a:gd name="connsiteX5762" fmla="*/ 4718880 w 13558941"/>
              <a:gd name="connsiteY5762" fmla="*/ 176436 h 1154859"/>
              <a:gd name="connsiteX5763" fmla="*/ 4694507 w 13558941"/>
              <a:gd name="connsiteY5763" fmla="*/ 173028 h 1154859"/>
              <a:gd name="connsiteX5764" fmla="*/ 4695224 w 13558941"/>
              <a:gd name="connsiteY5764" fmla="*/ 184256 h 1154859"/>
              <a:gd name="connsiteX5765" fmla="*/ 4271572 w 13558941"/>
              <a:gd name="connsiteY5765" fmla="*/ 183854 h 1154859"/>
              <a:gd name="connsiteX5766" fmla="*/ 4271572 w 13558941"/>
              <a:gd name="connsiteY5766" fmla="*/ 182451 h 1154859"/>
              <a:gd name="connsiteX5767" fmla="*/ 4267271 w 13558941"/>
              <a:gd name="connsiteY5767" fmla="*/ 183052 h 1154859"/>
              <a:gd name="connsiteX5768" fmla="*/ 4271572 w 13558941"/>
              <a:gd name="connsiteY5768" fmla="*/ 183853 h 1154859"/>
              <a:gd name="connsiteX5769" fmla="*/ 4271572 w 13558941"/>
              <a:gd name="connsiteY5769" fmla="*/ 183854 h 1154859"/>
              <a:gd name="connsiteX5770" fmla="*/ 4280174 w 13558941"/>
              <a:gd name="connsiteY5770" fmla="*/ 183854 h 1154859"/>
              <a:gd name="connsiteX5771" fmla="*/ 4284834 w 13558941"/>
              <a:gd name="connsiteY5771" fmla="*/ 183253 h 1154859"/>
              <a:gd name="connsiteX5772" fmla="*/ 4280174 w 13558941"/>
              <a:gd name="connsiteY5772" fmla="*/ 182452 h 1154859"/>
              <a:gd name="connsiteX5773" fmla="*/ 4280174 w 13558941"/>
              <a:gd name="connsiteY5773" fmla="*/ 183855 h 1154859"/>
              <a:gd name="connsiteX5774" fmla="*/ 4280174 w 13558941"/>
              <a:gd name="connsiteY5774" fmla="*/ 183854 h 1154859"/>
              <a:gd name="connsiteX5775" fmla="*/ 4774793 w 13558941"/>
              <a:gd name="connsiteY5775" fmla="*/ 183854 h 1154859"/>
              <a:gd name="connsiteX5776" fmla="*/ 4775151 w 13558941"/>
              <a:gd name="connsiteY5776" fmla="*/ 173228 h 1154859"/>
              <a:gd name="connsiteX5777" fmla="*/ 4750420 w 13558941"/>
              <a:gd name="connsiteY5777" fmla="*/ 177037 h 1154859"/>
              <a:gd name="connsiteX5778" fmla="*/ 4750420 w 13558941"/>
              <a:gd name="connsiteY5778" fmla="*/ 180245 h 1154859"/>
              <a:gd name="connsiteX5779" fmla="*/ 4774793 w 13558941"/>
              <a:gd name="connsiteY5779" fmla="*/ 183854 h 1154859"/>
              <a:gd name="connsiteX5780" fmla="*/ 4405621 w 13558941"/>
              <a:gd name="connsiteY5780" fmla="*/ 183453 h 1154859"/>
              <a:gd name="connsiteX5781" fmla="*/ 4410281 w 13558941"/>
              <a:gd name="connsiteY5781" fmla="*/ 182651 h 1154859"/>
              <a:gd name="connsiteX5782" fmla="*/ 4405621 w 13558941"/>
              <a:gd name="connsiteY5782" fmla="*/ 182050 h 1154859"/>
              <a:gd name="connsiteX5783" fmla="*/ 4405621 w 13558941"/>
              <a:gd name="connsiteY5783" fmla="*/ 183454 h 1154859"/>
              <a:gd name="connsiteX5784" fmla="*/ 4405621 w 13558941"/>
              <a:gd name="connsiteY5784" fmla="*/ 183453 h 1154859"/>
              <a:gd name="connsiteX5785" fmla="*/ 4418883 w 13558941"/>
              <a:gd name="connsiteY5785" fmla="*/ 183453 h 1154859"/>
              <a:gd name="connsiteX5786" fmla="*/ 4418883 w 13558941"/>
              <a:gd name="connsiteY5786" fmla="*/ 182049 h 1154859"/>
              <a:gd name="connsiteX5787" fmla="*/ 4413865 w 13558941"/>
              <a:gd name="connsiteY5787" fmla="*/ 182650 h 1154859"/>
              <a:gd name="connsiteX5788" fmla="*/ 4418883 w 13558941"/>
              <a:gd name="connsiteY5788" fmla="*/ 183452 h 1154859"/>
              <a:gd name="connsiteX5789" fmla="*/ 4418883 w 13558941"/>
              <a:gd name="connsiteY5789" fmla="*/ 183453 h 1154859"/>
              <a:gd name="connsiteX5790" fmla="*/ 4285551 w 13558941"/>
              <a:gd name="connsiteY5790" fmla="*/ 183051 h 1154859"/>
              <a:gd name="connsiteX5791" fmla="*/ 4285908 w 13558941"/>
              <a:gd name="connsiteY5791" fmla="*/ 180244 h 1154859"/>
              <a:gd name="connsiteX5792" fmla="*/ 4280174 w 13558941"/>
              <a:gd name="connsiteY5792" fmla="*/ 181247 h 1154859"/>
              <a:gd name="connsiteX5793" fmla="*/ 4280174 w 13558941"/>
              <a:gd name="connsiteY5793" fmla="*/ 182249 h 1154859"/>
              <a:gd name="connsiteX5794" fmla="*/ 4285550 w 13558941"/>
              <a:gd name="connsiteY5794" fmla="*/ 183051 h 1154859"/>
              <a:gd name="connsiteX5795" fmla="*/ 4285551 w 13558941"/>
              <a:gd name="connsiteY5795" fmla="*/ 183051 h 1154859"/>
              <a:gd name="connsiteX5796" fmla="*/ 4266196 w 13558941"/>
              <a:gd name="connsiteY5796" fmla="*/ 182851 h 1154859"/>
              <a:gd name="connsiteX5797" fmla="*/ 4271572 w 13558941"/>
              <a:gd name="connsiteY5797" fmla="*/ 182049 h 1154859"/>
              <a:gd name="connsiteX5798" fmla="*/ 4271572 w 13558941"/>
              <a:gd name="connsiteY5798" fmla="*/ 181247 h 1154859"/>
              <a:gd name="connsiteX5799" fmla="*/ 4266196 w 13558941"/>
              <a:gd name="connsiteY5799" fmla="*/ 180445 h 1154859"/>
              <a:gd name="connsiteX5800" fmla="*/ 4266196 w 13558941"/>
              <a:gd name="connsiteY5800" fmla="*/ 182851 h 1154859"/>
              <a:gd name="connsiteX5801" fmla="*/ 4412073 w 13558941"/>
              <a:gd name="connsiteY5801" fmla="*/ 182449 h 1154859"/>
              <a:gd name="connsiteX5802" fmla="*/ 4418883 w 13558941"/>
              <a:gd name="connsiteY5802" fmla="*/ 181447 h 1154859"/>
              <a:gd name="connsiteX5803" fmla="*/ 4418883 w 13558941"/>
              <a:gd name="connsiteY5803" fmla="*/ 178239 h 1154859"/>
              <a:gd name="connsiteX5804" fmla="*/ 4412431 w 13558941"/>
              <a:gd name="connsiteY5804" fmla="*/ 177437 h 1154859"/>
              <a:gd name="connsiteX5805" fmla="*/ 4405621 w 13558941"/>
              <a:gd name="connsiteY5805" fmla="*/ 178439 h 1154859"/>
              <a:gd name="connsiteX5806" fmla="*/ 4405621 w 13558941"/>
              <a:gd name="connsiteY5806" fmla="*/ 181447 h 1154859"/>
              <a:gd name="connsiteX5807" fmla="*/ 4412073 w 13558941"/>
              <a:gd name="connsiteY5807" fmla="*/ 182449 h 1154859"/>
              <a:gd name="connsiteX5808" fmla="*/ 5136439 w 13558941"/>
              <a:gd name="connsiteY5808" fmla="*/ 182250 h 1154859"/>
              <a:gd name="connsiteX5809" fmla="*/ 5155435 w 13558941"/>
              <a:gd name="connsiteY5809" fmla="*/ 179242 h 1154859"/>
              <a:gd name="connsiteX5810" fmla="*/ 5136439 w 13558941"/>
              <a:gd name="connsiteY5810" fmla="*/ 176235 h 1154859"/>
              <a:gd name="connsiteX5811" fmla="*/ 5136439 w 13558941"/>
              <a:gd name="connsiteY5811" fmla="*/ 182250 h 1154859"/>
              <a:gd name="connsiteX5812" fmla="*/ 4272289 w 13558941"/>
              <a:gd name="connsiteY5812" fmla="*/ 182050 h 1154859"/>
              <a:gd name="connsiteX5813" fmla="*/ 4274440 w 13558941"/>
              <a:gd name="connsiteY5813" fmla="*/ 181649 h 1154859"/>
              <a:gd name="connsiteX5814" fmla="*/ 4272289 w 13558941"/>
              <a:gd name="connsiteY5814" fmla="*/ 181247 h 1154859"/>
              <a:gd name="connsiteX5815" fmla="*/ 4272289 w 13558941"/>
              <a:gd name="connsiteY5815" fmla="*/ 182049 h 1154859"/>
              <a:gd name="connsiteX5816" fmla="*/ 4272289 w 13558941"/>
              <a:gd name="connsiteY5816" fmla="*/ 182050 h 1154859"/>
              <a:gd name="connsiteX5817" fmla="*/ 4279816 w 13558941"/>
              <a:gd name="connsiteY5817" fmla="*/ 182050 h 1154859"/>
              <a:gd name="connsiteX5818" fmla="*/ 4279816 w 13558941"/>
              <a:gd name="connsiteY5818" fmla="*/ 181248 h 1154859"/>
              <a:gd name="connsiteX5819" fmla="*/ 4276949 w 13558941"/>
              <a:gd name="connsiteY5819" fmla="*/ 181650 h 1154859"/>
              <a:gd name="connsiteX5820" fmla="*/ 4279816 w 13558941"/>
              <a:gd name="connsiteY5820" fmla="*/ 182051 h 1154859"/>
              <a:gd name="connsiteX5821" fmla="*/ 4279816 w 13558941"/>
              <a:gd name="connsiteY5821" fmla="*/ 182050 h 1154859"/>
              <a:gd name="connsiteX5822" fmla="*/ 5184467 w 13558941"/>
              <a:gd name="connsiteY5822" fmla="*/ 181649 h 1154859"/>
              <a:gd name="connsiteX5823" fmla="*/ 5184467 w 13558941"/>
              <a:gd name="connsiteY5823" fmla="*/ 176636 h 1154859"/>
              <a:gd name="connsiteX5824" fmla="*/ 5167979 w 13558941"/>
              <a:gd name="connsiteY5824" fmla="*/ 179239 h 1154859"/>
              <a:gd name="connsiteX5825" fmla="*/ 5184467 w 13558941"/>
              <a:gd name="connsiteY5825" fmla="*/ 181645 h 1154859"/>
              <a:gd name="connsiteX5826" fmla="*/ 5184467 w 13558941"/>
              <a:gd name="connsiteY5826" fmla="*/ 181649 h 1154859"/>
              <a:gd name="connsiteX5827" fmla="*/ 4275873 w 13558941"/>
              <a:gd name="connsiteY5827" fmla="*/ 181448 h 1154859"/>
              <a:gd name="connsiteX5828" fmla="*/ 4279816 w 13558941"/>
              <a:gd name="connsiteY5828" fmla="*/ 180847 h 1154859"/>
              <a:gd name="connsiteX5829" fmla="*/ 4279816 w 13558941"/>
              <a:gd name="connsiteY5829" fmla="*/ 179243 h 1154859"/>
              <a:gd name="connsiteX5830" fmla="*/ 4276232 w 13558941"/>
              <a:gd name="connsiteY5830" fmla="*/ 178841 h 1154859"/>
              <a:gd name="connsiteX5831" fmla="*/ 4272289 w 13558941"/>
              <a:gd name="connsiteY5831" fmla="*/ 179442 h 1154859"/>
              <a:gd name="connsiteX5832" fmla="*/ 4272289 w 13558941"/>
              <a:gd name="connsiteY5832" fmla="*/ 180846 h 1154859"/>
              <a:gd name="connsiteX5833" fmla="*/ 4275873 w 13558941"/>
              <a:gd name="connsiteY5833" fmla="*/ 181447 h 1154859"/>
              <a:gd name="connsiteX5834" fmla="*/ 4275873 w 13558941"/>
              <a:gd name="connsiteY5834" fmla="*/ 181448 h 1154859"/>
              <a:gd name="connsiteX5835" fmla="*/ 4404546 w 13558941"/>
              <a:gd name="connsiteY5835" fmla="*/ 181248 h 1154859"/>
              <a:gd name="connsiteX5836" fmla="*/ 4404546 w 13558941"/>
              <a:gd name="connsiteY5836" fmla="*/ 178642 h 1154859"/>
              <a:gd name="connsiteX5837" fmla="*/ 4395227 w 13558941"/>
              <a:gd name="connsiteY5837" fmla="*/ 180045 h 1154859"/>
              <a:gd name="connsiteX5838" fmla="*/ 4404546 w 13558941"/>
              <a:gd name="connsiteY5838" fmla="*/ 181248 h 1154859"/>
              <a:gd name="connsiteX5839" fmla="*/ 4419599 w 13558941"/>
              <a:gd name="connsiteY5839" fmla="*/ 181248 h 1154859"/>
              <a:gd name="connsiteX5840" fmla="*/ 4429277 w 13558941"/>
              <a:gd name="connsiteY5840" fmla="*/ 179845 h 1154859"/>
              <a:gd name="connsiteX5841" fmla="*/ 4419958 w 13558941"/>
              <a:gd name="connsiteY5841" fmla="*/ 178441 h 1154859"/>
              <a:gd name="connsiteX5842" fmla="*/ 4419600 w 13558941"/>
              <a:gd name="connsiteY5842" fmla="*/ 181248 h 1154859"/>
              <a:gd name="connsiteX5843" fmla="*/ 4419599 w 13558941"/>
              <a:gd name="connsiteY5843" fmla="*/ 181248 h 1154859"/>
              <a:gd name="connsiteX5844" fmla="*/ 1829660 w 13558941"/>
              <a:gd name="connsiteY5844" fmla="*/ 181043 h 1154859"/>
              <a:gd name="connsiteX5845" fmla="*/ 1835753 w 13558941"/>
              <a:gd name="connsiteY5845" fmla="*/ 180642 h 1154859"/>
              <a:gd name="connsiteX5846" fmla="*/ 1857258 w 13558941"/>
              <a:gd name="connsiteY5846" fmla="*/ 155780 h 1154859"/>
              <a:gd name="connsiteX5847" fmla="*/ 1868369 w 13558941"/>
              <a:gd name="connsiteY5847" fmla="*/ 128914 h 1154859"/>
              <a:gd name="connsiteX5848" fmla="*/ 1836828 w 13558941"/>
              <a:gd name="connsiteY5848" fmla="*/ 170216 h 1154859"/>
              <a:gd name="connsiteX5849" fmla="*/ 1829660 w 13558941"/>
              <a:gd name="connsiteY5849" fmla="*/ 181042 h 1154859"/>
              <a:gd name="connsiteX5850" fmla="*/ 1829660 w 13558941"/>
              <a:gd name="connsiteY5850" fmla="*/ 181043 h 1154859"/>
              <a:gd name="connsiteX5851" fmla="*/ 4271572 w 13558941"/>
              <a:gd name="connsiteY5851" fmla="*/ 180843 h 1154859"/>
              <a:gd name="connsiteX5852" fmla="*/ 4271572 w 13558941"/>
              <a:gd name="connsiteY5852" fmla="*/ 179440 h 1154859"/>
              <a:gd name="connsiteX5853" fmla="*/ 4266913 w 13558941"/>
              <a:gd name="connsiteY5853" fmla="*/ 180242 h 1154859"/>
              <a:gd name="connsiteX5854" fmla="*/ 4271572 w 13558941"/>
              <a:gd name="connsiteY5854" fmla="*/ 180843 h 1154859"/>
              <a:gd name="connsiteX5855" fmla="*/ 4280174 w 13558941"/>
              <a:gd name="connsiteY5855" fmla="*/ 180843 h 1154859"/>
              <a:gd name="connsiteX5856" fmla="*/ 4284834 w 13558941"/>
              <a:gd name="connsiteY5856" fmla="*/ 180042 h 1154859"/>
              <a:gd name="connsiteX5857" fmla="*/ 4280174 w 13558941"/>
              <a:gd name="connsiteY5857" fmla="*/ 179441 h 1154859"/>
              <a:gd name="connsiteX5858" fmla="*/ 4280174 w 13558941"/>
              <a:gd name="connsiteY5858" fmla="*/ 180844 h 1154859"/>
              <a:gd name="connsiteX5859" fmla="*/ 4280174 w 13558941"/>
              <a:gd name="connsiteY5859" fmla="*/ 180843 h 1154859"/>
              <a:gd name="connsiteX5860" fmla="*/ 4720672 w 13558941"/>
              <a:gd name="connsiteY5860" fmla="*/ 180443 h 1154859"/>
              <a:gd name="connsiteX5861" fmla="*/ 4732500 w 13558941"/>
              <a:gd name="connsiteY5861" fmla="*/ 178639 h 1154859"/>
              <a:gd name="connsiteX5862" fmla="*/ 4720672 w 13558941"/>
              <a:gd name="connsiteY5862" fmla="*/ 176834 h 1154859"/>
              <a:gd name="connsiteX5863" fmla="*/ 4720672 w 13558941"/>
              <a:gd name="connsiteY5863" fmla="*/ 180443 h 1154859"/>
              <a:gd name="connsiteX5864" fmla="*/ 4266196 w 13558941"/>
              <a:gd name="connsiteY5864" fmla="*/ 180042 h 1154859"/>
              <a:gd name="connsiteX5865" fmla="*/ 4271572 w 13558941"/>
              <a:gd name="connsiteY5865" fmla="*/ 179039 h 1154859"/>
              <a:gd name="connsiteX5866" fmla="*/ 4271572 w 13558941"/>
              <a:gd name="connsiteY5866" fmla="*/ 178037 h 1154859"/>
              <a:gd name="connsiteX5867" fmla="*/ 4265838 w 13558941"/>
              <a:gd name="connsiteY5867" fmla="*/ 177235 h 1154859"/>
              <a:gd name="connsiteX5868" fmla="*/ 4266195 w 13558941"/>
              <a:gd name="connsiteY5868" fmla="*/ 180042 h 1154859"/>
              <a:gd name="connsiteX5869" fmla="*/ 4266196 w 13558941"/>
              <a:gd name="connsiteY5869" fmla="*/ 180042 h 1154859"/>
              <a:gd name="connsiteX5870" fmla="*/ 4748629 w 13558941"/>
              <a:gd name="connsiteY5870" fmla="*/ 180042 h 1154859"/>
              <a:gd name="connsiteX5871" fmla="*/ 4748629 w 13558941"/>
              <a:gd name="connsiteY5871" fmla="*/ 177235 h 1154859"/>
              <a:gd name="connsiteX5872" fmla="*/ 4739668 w 13558941"/>
              <a:gd name="connsiteY5872" fmla="*/ 178638 h 1154859"/>
              <a:gd name="connsiteX5873" fmla="*/ 4748629 w 13558941"/>
              <a:gd name="connsiteY5873" fmla="*/ 180041 h 1154859"/>
              <a:gd name="connsiteX5874" fmla="*/ 4748629 w 13558941"/>
              <a:gd name="connsiteY5874" fmla="*/ 180042 h 1154859"/>
              <a:gd name="connsiteX5875" fmla="*/ 4285909 w 13558941"/>
              <a:gd name="connsiteY5875" fmla="*/ 179842 h 1154859"/>
              <a:gd name="connsiteX5876" fmla="*/ 4285909 w 13558941"/>
              <a:gd name="connsiteY5876" fmla="*/ 177236 h 1154859"/>
              <a:gd name="connsiteX5877" fmla="*/ 4280174 w 13558941"/>
              <a:gd name="connsiteY5877" fmla="*/ 178037 h 1154859"/>
              <a:gd name="connsiteX5878" fmla="*/ 4280174 w 13558941"/>
              <a:gd name="connsiteY5878" fmla="*/ 179040 h 1154859"/>
              <a:gd name="connsiteX5879" fmla="*/ 4285909 w 13558941"/>
              <a:gd name="connsiteY5879" fmla="*/ 179842 h 1154859"/>
              <a:gd name="connsiteX5880" fmla="*/ 4393435 w 13558941"/>
              <a:gd name="connsiteY5880" fmla="*/ 179641 h 1154859"/>
              <a:gd name="connsiteX5881" fmla="*/ 4404546 w 13558941"/>
              <a:gd name="connsiteY5881" fmla="*/ 178038 h 1154859"/>
              <a:gd name="connsiteX5882" fmla="*/ 4404546 w 13558941"/>
              <a:gd name="connsiteY5882" fmla="*/ 176033 h 1154859"/>
              <a:gd name="connsiteX5883" fmla="*/ 4393076 w 13558941"/>
              <a:gd name="connsiteY5883" fmla="*/ 174429 h 1154859"/>
              <a:gd name="connsiteX5884" fmla="*/ 4393434 w 13558941"/>
              <a:gd name="connsiteY5884" fmla="*/ 179641 h 1154859"/>
              <a:gd name="connsiteX5885" fmla="*/ 4393435 w 13558941"/>
              <a:gd name="connsiteY5885" fmla="*/ 179641 h 1154859"/>
              <a:gd name="connsiteX5886" fmla="*/ 4431069 w 13558941"/>
              <a:gd name="connsiteY5886" fmla="*/ 179641 h 1154859"/>
              <a:gd name="connsiteX5887" fmla="*/ 4431427 w 13558941"/>
              <a:gd name="connsiteY5887" fmla="*/ 174429 h 1154859"/>
              <a:gd name="connsiteX5888" fmla="*/ 4419957 w 13558941"/>
              <a:gd name="connsiteY5888" fmla="*/ 176233 h 1154859"/>
              <a:gd name="connsiteX5889" fmla="*/ 4419957 w 13558941"/>
              <a:gd name="connsiteY5889" fmla="*/ 177837 h 1154859"/>
              <a:gd name="connsiteX5890" fmla="*/ 4431069 w 13558941"/>
              <a:gd name="connsiteY5890" fmla="*/ 179641 h 1154859"/>
              <a:gd name="connsiteX5891" fmla="*/ 4272289 w 13558941"/>
              <a:gd name="connsiteY5891" fmla="*/ 179040 h 1154859"/>
              <a:gd name="connsiteX5892" fmla="*/ 4275157 w 13558941"/>
              <a:gd name="connsiteY5892" fmla="*/ 178639 h 1154859"/>
              <a:gd name="connsiteX5893" fmla="*/ 4272289 w 13558941"/>
              <a:gd name="connsiteY5893" fmla="*/ 178238 h 1154859"/>
              <a:gd name="connsiteX5894" fmla="*/ 4272289 w 13558941"/>
              <a:gd name="connsiteY5894" fmla="*/ 179039 h 1154859"/>
              <a:gd name="connsiteX5895" fmla="*/ 4272289 w 13558941"/>
              <a:gd name="connsiteY5895" fmla="*/ 179040 h 1154859"/>
              <a:gd name="connsiteX5896" fmla="*/ 4279816 w 13558941"/>
              <a:gd name="connsiteY5896" fmla="*/ 179040 h 1154859"/>
              <a:gd name="connsiteX5897" fmla="*/ 4279816 w 13558941"/>
              <a:gd name="connsiteY5897" fmla="*/ 178239 h 1154859"/>
              <a:gd name="connsiteX5898" fmla="*/ 4277307 w 13558941"/>
              <a:gd name="connsiteY5898" fmla="*/ 178640 h 1154859"/>
              <a:gd name="connsiteX5899" fmla="*/ 4279816 w 13558941"/>
              <a:gd name="connsiteY5899" fmla="*/ 179042 h 1154859"/>
              <a:gd name="connsiteX5900" fmla="*/ 4279816 w 13558941"/>
              <a:gd name="connsiteY5900" fmla="*/ 179040 h 1154859"/>
              <a:gd name="connsiteX5901" fmla="*/ 4276232 w 13558941"/>
              <a:gd name="connsiteY5901" fmla="*/ 178439 h 1154859"/>
              <a:gd name="connsiteX5902" fmla="*/ 4279816 w 13558941"/>
              <a:gd name="connsiteY5902" fmla="*/ 177838 h 1154859"/>
              <a:gd name="connsiteX5903" fmla="*/ 4279816 w 13558941"/>
              <a:gd name="connsiteY5903" fmla="*/ 176234 h 1154859"/>
              <a:gd name="connsiteX5904" fmla="*/ 4275873 w 13558941"/>
              <a:gd name="connsiteY5904" fmla="*/ 175633 h 1154859"/>
              <a:gd name="connsiteX5905" fmla="*/ 4271931 w 13558941"/>
              <a:gd name="connsiteY5905" fmla="*/ 176234 h 1154859"/>
              <a:gd name="connsiteX5906" fmla="*/ 4272288 w 13558941"/>
              <a:gd name="connsiteY5906" fmla="*/ 177838 h 1154859"/>
              <a:gd name="connsiteX5907" fmla="*/ 4276231 w 13558941"/>
              <a:gd name="connsiteY5907" fmla="*/ 178439 h 1154859"/>
              <a:gd name="connsiteX5908" fmla="*/ 4276232 w 13558941"/>
              <a:gd name="connsiteY5908" fmla="*/ 178439 h 1154859"/>
              <a:gd name="connsiteX5909" fmla="*/ 4735725 w 13558941"/>
              <a:gd name="connsiteY5909" fmla="*/ 178240 h 1154859"/>
              <a:gd name="connsiteX5910" fmla="*/ 4748629 w 13558941"/>
              <a:gd name="connsiteY5910" fmla="*/ 176235 h 1154859"/>
              <a:gd name="connsiteX5911" fmla="*/ 4748629 w 13558941"/>
              <a:gd name="connsiteY5911" fmla="*/ 169017 h 1154859"/>
              <a:gd name="connsiteX5912" fmla="*/ 4733933 w 13558941"/>
              <a:gd name="connsiteY5912" fmla="*/ 166812 h 1154859"/>
              <a:gd name="connsiteX5913" fmla="*/ 4720313 w 13558941"/>
              <a:gd name="connsiteY5913" fmla="*/ 168817 h 1154859"/>
              <a:gd name="connsiteX5914" fmla="*/ 4720672 w 13558941"/>
              <a:gd name="connsiteY5914" fmla="*/ 175834 h 1154859"/>
              <a:gd name="connsiteX5915" fmla="*/ 4735725 w 13558941"/>
              <a:gd name="connsiteY5915" fmla="*/ 178240 h 1154859"/>
              <a:gd name="connsiteX5916" fmla="*/ 5161886 w 13558941"/>
              <a:gd name="connsiteY5916" fmla="*/ 178240 h 1154859"/>
              <a:gd name="connsiteX5917" fmla="*/ 5184467 w 13558941"/>
              <a:gd name="connsiteY5917" fmla="*/ 174831 h 1154859"/>
              <a:gd name="connsiteX5918" fmla="*/ 5184467 w 13558941"/>
              <a:gd name="connsiteY5918" fmla="*/ 162802 h 1154859"/>
              <a:gd name="connsiteX5919" fmla="*/ 5160094 w 13558941"/>
              <a:gd name="connsiteY5919" fmla="*/ 159193 h 1154859"/>
              <a:gd name="connsiteX5920" fmla="*/ 5136080 w 13558941"/>
              <a:gd name="connsiteY5920" fmla="*/ 162802 h 1154859"/>
              <a:gd name="connsiteX5921" fmla="*/ 5136438 w 13558941"/>
              <a:gd name="connsiteY5921" fmla="*/ 174430 h 1154859"/>
              <a:gd name="connsiteX5922" fmla="*/ 5161886 w 13558941"/>
              <a:gd name="connsiteY5922" fmla="*/ 178240 h 1154859"/>
              <a:gd name="connsiteX5923" fmla="*/ 4280174 w 13558941"/>
              <a:gd name="connsiteY5923" fmla="*/ 177838 h 1154859"/>
              <a:gd name="connsiteX5924" fmla="*/ 4285192 w 13558941"/>
              <a:gd name="connsiteY5924" fmla="*/ 177037 h 1154859"/>
              <a:gd name="connsiteX5925" fmla="*/ 4280174 w 13558941"/>
              <a:gd name="connsiteY5925" fmla="*/ 176235 h 1154859"/>
              <a:gd name="connsiteX5926" fmla="*/ 4280174 w 13558941"/>
              <a:gd name="connsiteY5926" fmla="*/ 177839 h 1154859"/>
              <a:gd name="connsiteX5927" fmla="*/ 4280174 w 13558941"/>
              <a:gd name="connsiteY5927" fmla="*/ 177838 h 1154859"/>
              <a:gd name="connsiteX5928" fmla="*/ 4405263 w 13558941"/>
              <a:gd name="connsiteY5928" fmla="*/ 177838 h 1154859"/>
              <a:gd name="connsiteX5929" fmla="*/ 4410639 w 13558941"/>
              <a:gd name="connsiteY5929" fmla="*/ 177037 h 1154859"/>
              <a:gd name="connsiteX5930" fmla="*/ 4405263 w 13558941"/>
              <a:gd name="connsiteY5930" fmla="*/ 176235 h 1154859"/>
              <a:gd name="connsiteX5931" fmla="*/ 4405263 w 13558941"/>
              <a:gd name="connsiteY5931" fmla="*/ 177839 h 1154859"/>
              <a:gd name="connsiteX5932" fmla="*/ 4405263 w 13558941"/>
              <a:gd name="connsiteY5932" fmla="*/ 177838 h 1154859"/>
              <a:gd name="connsiteX5933" fmla="*/ 4271572 w 13558941"/>
              <a:gd name="connsiteY5933" fmla="*/ 177639 h 1154859"/>
              <a:gd name="connsiteX5934" fmla="*/ 4271572 w 13558941"/>
              <a:gd name="connsiteY5934" fmla="*/ 176235 h 1154859"/>
              <a:gd name="connsiteX5935" fmla="*/ 4266913 w 13558941"/>
              <a:gd name="connsiteY5935" fmla="*/ 177037 h 1154859"/>
              <a:gd name="connsiteX5936" fmla="*/ 4271572 w 13558941"/>
              <a:gd name="connsiteY5936" fmla="*/ 177638 h 1154859"/>
              <a:gd name="connsiteX5937" fmla="*/ 4271572 w 13558941"/>
              <a:gd name="connsiteY5937" fmla="*/ 177639 h 1154859"/>
              <a:gd name="connsiteX5938" fmla="*/ 4418883 w 13558941"/>
              <a:gd name="connsiteY5938" fmla="*/ 177639 h 1154859"/>
              <a:gd name="connsiteX5939" fmla="*/ 4418883 w 13558941"/>
              <a:gd name="connsiteY5939" fmla="*/ 176436 h 1154859"/>
              <a:gd name="connsiteX5940" fmla="*/ 4414582 w 13558941"/>
              <a:gd name="connsiteY5940" fmla="*/ 177037 h 1154859"/>
              <a:gd name="connsiteX5941" fmla="*/ 4418883 w 13558941"/>
              <a:gd name="connsiteY5941" fmla="*/ 177638 h 1154859"/>
              <a:gd name="connsiteX5942" fmla="*/ 4418883 w 13558941"/>
              <a:gd name="connsiteY5942" fmla="*/ 177639 h 1154859"/>
              <a:gd name="connsiteX5943" fmla="*/ 4265838 w 13558941"/>
              <a:gd name="connsiteY5943" fmla="*/ 176837 h 1154859"/>
              <a:gd name="connsiteX5944" fmla="*/ 4271572 w 13558941"/>
              <a:gd name="connsiteY5944" fmla="*/ 176035 h 1154859"/>
              <a:gd name="connsiteX5945" fmla="*/ 4271572 w 13558941"/>
              <a:gd name="connsiteY5945" fmla="*/ 175033 h 1154859"/>
              <a:gd name="connsiteX5946" fmla="*/ 4265479 w 13558941"/>
              <a:gd name="connsiteY5946" fmla="*/ 174031 h 1154859"/>
              <a:gd name="connsiteX5947" fmla="*/ 4265837 w 13558941"/>
              <a:gd name="connsiteY5947" fmla="*/ 176838 h 1154859"/>
              <a:gd name="connsiteX5948" fmla="*/ 4265838 w 13558941"/>
              <a:gd name="connsiteY5948" fmla="*/ 176837 h 1154859"/>
              <a:gd name="connsiteX5949" fmla="*/ 4286268 w 13558941"/>
              <a:gd name="connsiteY5949" fmla="*/ 176837 h 1154859"/>
              <a:gd name="connsiteX5950" fmla="*/ 4286268 w 13558941"/>
              <a:gd name="connsiteY5950" fmla="*/ 175233 h 1154859"/>
              <a:gd name="connsiteX5951" fmla="*/ 4284117 w 13558941"/>
              <a:gd name="connsiteY5951" fmla="*/ 174432 h 1154859"/>
              <a:gd name="connsiteX5952" fmla="*/ 4280174 w 13558941"/>
              <a:gd name="connsiteY5952" fmla="*/ 175032 h 1154859"/>
              <a:gd name="connsiteX5953" fmla="*/ 4280174 w 13558941"/>
              <a:gd name="connsiteY5953" fmla="*/ 176035 h 1154859"/>
              <a:gd name="connsiteX5954" fmla="*/ 4286268 w 13558941"/>
              <a:gd name="connsiteY5954" fmla="*/ 176837 h 1154859"/>
              <a:gd name="connsiteX5955" fmla="*/ 4412789 w 13558941"/>
              <a:gd name="connsiteY5955" fmla="*/ 176837 h 1154859"/>
              <a:gd name="connsiteX5956" fmla="*/ 4418883 w 13558941"/>
              <a:gd name="connsiteY5956" fmla="*/ 175835 h 1154859"/>
              <a:gd name="connsiteX5957" fmla="*/ 4418883 w 13558941"/>
              <a:gd name="connsiteY5957" fmla="*/ 172627 h 1154859"/>
              <a:gd name="connsiteX5958" fmla="*/ 4412073 w 13558941"/>
              <a:gd name="connsiteY5958" fmla="*/ 171424 h 1154859"/>
              <a:gd name="connsiteX5959" fmla="*/ 4405263 w 13558941"/>
              <a:gd name="connsiteY5959" fmla="*/ 172426 h 1154859"/>
              <a:gd name="connsiteX5960" fmla="*/ 4405263 w 13558941"/>
              <a:gd name="connsiteY5960" fmla="*/ 175634 h 1154859"/>
              <a:gd name="connsiteX5961" fmla="*/ 4412789 w 13558941"/>
              <a:gd name="connsiteY5961" fmla="*/ 176837 h 1154859"/>
              <a:gd name="connsiteX5962" fmla="*/ 4205623 w 13558941"/>
              <a:gd name="connsiteY5962" fmla="*/ 175835 h 1154859"/>
              <a:gd name="connsiteX5963" fmla="*/ 4179458 w 13558941"/>
              <a:gd name="connsiteY5963" fmla="*/ 165609 h 1154859"/>
              <a:gd name="connsiteX5964" fmla="*/ 4205623 w 13558941"/>
              <a:gd name="connsiteY5964" fmla="*/ 175835 h 1154859"/>
              <a:gd name="connsiteX5965" fmla="*/ 4271931 w 13558941"/>
              <a:gd name="connsiteY5965" fmla="*/ 175835 h 1154859"/>
              <a:gd name="connsiteX5966" fmla="*/ 4274440 w 13558941"/>
              <a:gd name="connsiteY5966" fmla="*/ 175433 h 1154859"/>
              <a:gd name="connsiteX5967" fmla="*/ 4271931 w 13558941"/>
              <a:gd name="connsiteY5967" fmla="*/ 175032 h 1154859"/>
              <a:gd name="connsiteX5968" fmla="*/ 4271931 w 13558941"/>
              <a:gd name="connsiteY5968" fmla="*/ 175834 h 1154859"/>
              <a:gd name="connsiteX5969" fmla="*/ 4271931 w 13558941"/>
              <a:gd name="connsiteY5969" fmla="*/ 175835 h 1154859"/>
              <a:gd name="connsiteX5970" fmla="*/ 4279816 w 13558941"/>
              <a:gd name="connsiteY5970" fmla="*/ 175835 h 1154859"/>
              <a:gd name="connsiteX5971" fmla="*/ 4279816 w 13558941"/>
              <a:gd name="connsiteY5971" fmla="*/ 175033 h 1154859"/>
              <a:gd name="connsiteX5972" fmla="*/ 4276949 w 13558941"/>
              <a:gd name="connsiteY5972" fmla="*/ 175434 h 1154859"/>
              <a:gd name="connsiteX5973" fmla="*/ 4279816 w 13558941"/>
              <a:gd name="connsiteY5973" fmla="*/ 175836 h 1154859"/>
              <a:gd name="connsiteX5974" fmla="*/ 4279816 w 13558941"/>
              <a:gd name="connsiteY5974" fmla="*/ 175835 h 1154859"/>
              <a:gd name="connsiteX5975" fmla="*/ 4750421 w 13558941"/>
              <a:gd name="connsiteY5975" fmla="*/ 175835 h 1154859"/>
              <a:gd name="connsiteX5976" fmla="*/ 4773001 w 13558941"/>
              <a:gd name="connsiteY5976" fmla="*/ 172627 h 1154859"/>
              <a:gd name="connsiteX5977" fmla="*/ 4750421 w 13558941"/>
              <a:gd name="connsiteY5977" fmla="*/ 169218 h 1154859"/>
              <a:gd name="connsiteX5978" fmla="*/ 4750421 w 13558941"/>
              <a:gd name="connsiteY5978" fmla="*/ 175835 h 1154859"/>
              <a:gd name="connsiteX5979" fmla="*/ 4419958 w 13558941"/>
              <a:gd name="connsiteY5979" fmla="*/ 175635 h 1154859"/>
              <a:gd name="connsiteX5980" fmla="*/ 4429635 w 13558941"/>
              <a:gd name="connsiteY5980" fmla="*/ 174232 h 1154859"/>
              <a:gd name="connsiteX5981" fmla="*/ 4419958 w 13558941"/>
              <a:gd name="connsiteY5981" fmla="*/ 172628 h 1154859"/>
              <a:gd name="connsiteX5982" fmla="*/ 4419958 w 13558941"/>
              <a:gd name="connsiteY5982" fmla="*/ 175635 h 1154859"/>
              <a:gd name="connsiteX5983" fmla="*/ 4404546 w 13558941"/>
              <a:gd name="connsiteY5983" fmla="*/ 175434 h 1154859"/>
              <a:gd name="connsiteX5984" fmla="*/ 4404546 w 13558941"/>
              <a:gd name="connsiteY5984" fmla="*/ 172628 h 1154859"/>
              <a:gd name="connsiteX5985" fmla="*/ 4394868 w 13558941"/>
              <a:gd name="connsiteY5985" fmla="*/ 174031 h 1154859"/>
              <a:gd name="connsiteX5986" fmla="*/ 4404546 w 13558941"/>
              <a:gd name="connsiteY5986" fmla="*/ 175434 h 1154859"/>
              <a:gd name="connsiteX5987" fmla="*/ 4718880 w 13558941"/>
              <a:gd name="connsiteY5987" fmla="*/ 175434 h 1154859"/>
              <a:gd name="connsiteX5988" fmla="*/ 4718522 w 13558941"/>
              <a:gd name="connsiteY5988" fmla="*/ 169019 h 1154859"/>
              <a:gd name="connsiteX5989" fmla="*/ 4697017 w 13558941"/>
              <a:gd name="connsiteY5989" fmla="*/ 172427 h 1154859"/>
              <a:gd name="connsiteX5990" fmla="*/ 4718880 w 13558941"/>
              <a:gd name="connsiteY5990" fmla="*/ 175434 h 1154859"/>
              <a:gd name="connsiteX5991" fmla="*/ 4275873 w 13558941"/>
              <a:gd name="connsiteY5991" fmla="*/ 175234 h 1154859"/>
              <a:gd name="connsiteX5992" fmla="*/ 4279816 w 13558941"/>
              <a:gd name="connsiteY5992" fmla="*/ 174633 h 1154859"/>
              <a:gd name="connsiteX5993" fmla="*/ 4279816 w 13558941"/>
              <a:gd name="connsiteY5993" fmla="*/ 173029 h 1154859"/>
              <a:gd name="connsiteX5994" fmla="*/ 4276232 w 13558941"/>
              <a:gd name="connsiteY5994" fmla="*/ 172428 h 1154859"/>
              <a:gd name="connsiteX5995" fmla="*/ 4271931 w 13558941"/>
              <a:gd name="connsiteY5995" fmla="*/ 173029 h 1154859"/>
              <a:gd name="connsiteX5996" fmla="*/ 4271931 w 13558941"/>
              <a:gd name="connsiteY5996" fmla="*/ 174633 h 1154859"/>
              <a:gd name="connsiteX5997" fmla="*/ 4275873 w 13558941"/>
              <a:gd name="connsiteY5997" fmla="*/ 175234 h 1154859"/>
              <a:gd name="connsiteX5998" fmla="*/ 4286268 w 13558941"/>
              <a:gd name="connsiteY5998" fmla="*/ 174832 h 1154859"/>
              <a:gd name="connsiteX5999" fmla="*/ 4286268 w 13558941"/>
              <a:gd name="connsiteY5999" fmla="*/ 174031 h 1154859"/>
              <a:gd name="connsiteX6000" fmla="*/ 4284475 w 13558941"/>
              <a:gd name="connsiteY6000" fmla="*/ 174231 h 1154859"/>
              <a:gd name="connsiteX6001" fmla="*/ 4286268 w 13558941"/>
              <a:gd name="connsiteY6001" fmla="*/ 174832 h 1154859"/>
              <a:gd name="connsiteX6002" fmla="*/ 4271572 w 13558941"/>
              <a:gd name="connsiteY6002" fmla="*/ 174633 h 1154859"/>
              <a:gd name="connsiteX6003" fmla="*/ 4271572 w 13558941"/>
              <a:gd name="connsiteY6003" fmla="*/ 173229 h 1154859"/>
              <a:gd name="connsiteX6004" fmla="*/ 4266913 w 13558941"/>
              <a:gd name="connsiteY6004" fmla="*/ 173830 h 1154859"/>
              <a:gd name="connsiteX6005" fmla="*/ 4271572 w 13558941"/>
              <a:gd name="connsiteY6005" fmla="*/ 174632 h 1154859"/>
              <a:gd name="connsiteX6006" fmla="*/ 4271572 w 13558941"/>
              <a:gd name="connsiteY6006" fmla="*/ 174633 h 1154859"/>
              <a:gd name="connsiteX6007" fmla="*/ 4280174 w 13558941"/>
              <a:gd name="connsiteY6007" fmla="*/ 174633 h 1154859"/>
              <a:gd name="connsiteX6008" fmla="*/ 4283400 w 13558941"/>
              <a:gd name="connsiteY6008" fmla="*/ 174032 h 1154859"/>
              <a:gd name="connsiteX6009" fmla="*/ 4285192 w 13558941"/>
              <a:gd name="connsiteY6009" fmla="*/ 173832 h 1154859"/>
              <a:gd name="connsiteX6010" fmla="*/ 4281608 w 13558941"/>
              <a:gd name="connsiteY6010" fmla="*/ 173231 h 1154859"/>
              <a:gd name="connsiteX6011" fmla="*/ 4283400 w 13558941"/>
              <a:gd name="connsiteY6011" fmla="*/ 174033 h 1154859"/>
              <a:gd name="connsiteX6012" fmla="*/ 4280533 w 13558941"/>
              <a:gd name="connsiteY6012" fmla="*/ 173030 h 1154859"/>
              <a:gd name="connsiteX6013" fmla="*/ 4280175 w 13558941"/>
              <a:gd name="connsiteY6013" fmla="*/ 174635 h 1154859"/>
              <a:gd name="connsiteX6014" fmla="*/ 4280174 w 13558941"/>
              <a:gd name="connsiteY6014" fmla="*/ 174633 h 1154859"/>
              <a:gd name="connsiteX6015" fmla="*/ 5187334 w 13558941"/>
              <a:gd name="connsiteY6015" fmla="*/ 174432 h 1154859"/>
              <a:gd name="connsiteX6016" fmla="*/ 5223893 w 13558941"/>
              <a:gd name="connsiteY6016" fmla="*/ 168818 h 1154859"/>
              <a:gd name="connsiteX6017" fmla="*/ 5187334 w 13558941"/>
              <a:gd name="connsiteY6017" fmla="*/ 163204 h 1154859"/>
              <a:gd name="connsiteX6018" fmla="*/ 5187334 w 13558941"/>
              <a:gd name="connsiteY6018" fmla="*/ 174432 h 1154859"/>
              <a:gd name="connsiteX6019" fmla="*/ 4393076 w 13558941"/>
              <a:gd name="connsiteY6019" fmla="*/ 173831 h 1154859"/>
              <a:gd name="connsiteX6020" fmla="*/ 4404187 w 13558941"/>
              <a:gd name="connsiteY6020" fmla="*/ 172027 h 1154859"/>
              <a:gd name="connsiteX6021" fmla="*/ 4404187 w 13558941"/>
              <a:gd name="connsiteY6021" fmla="*/ 170222 h 1154859"/>
              <a:gd name="connsiteX6022" fmla="*/ 4392718 w 13558941"/>
              <a:gd name="connsiteY6022" fmla="*/ 168417 h 1154859"/>
              <a:gd name="connsiteX6023" fmla="*/ 4393076 w 13558941"/>
              <a:gd name="connsiteY6023" fmla="*/ 173831 h 1154859"/>
              <a:gd name="connsiteX6024" fmla="*/ 4431427 w 13558941"/>
              <a:gd name="connsiteY6024" fmla="*/ 173831 h 1154859"/>
              <a:gd name="connsiteX6025" fmla="*/ 4431785 w 13558941"/>
              <a:gd name="connsiteY6025" fmla="*/ 168417 h 1154859"/>
              <a:gd name="connsiteX6026" fmla="*/ 4419957 w 13558941"/>
              <a:gd name="connsiteY6026" fmla="*/ 170222 h 1154859"/>
              <a:gd name="connsiteX6027" fmla="*/ 4419957 w 13558941"/>
              <a:gd name="connsiteY6027" fmla="*/ 172227 h 1154859"/>
              <a:gd name="connsiteX6028" fmla="*/ 4431427 w 13558941"/>
              <a:gd name="connsiteY6028" fmla="*/ 173831 h 1154859"/>
              <a:gd name="connsiteX6029" fmla="*/ 5133213 w 13558941"/>
              <a:gd name="connsiteY6029" fmla="*/ 173831 h 1154859"/>
              <a:gd name="connsiteX6030" fmla="*/ 5132855 w 13558941"/>
              <a:gd name="connsiteY6030" fmla="*/ 163201 h 1154859"/>
              <a:gd name="connsiteX6031" fmla="*/ 5097730 w 13558941"/>
              <a:gd name="connsiteY6031" fmla="*/ 168614 h 1154859"/>
              <a:gd name="connsiteX6032" fmla="*/ 5133213 w 13558941"/>
              <a:gd name="connsiteY6032" fmla="*/ 173827 h 1154859"/>
              <a:gd name="connsiteX6033" fmla="*/ 5133213 w 13558941"/>
              <a:gd name="connsiteY6033" fmla="*/ 173831 h 1154859"/>
              <a:gd name="connsiteX6034" fmla="*/ 4265479 w 13558941"/>
              <a:gd name="connsiteY6034" fmla="*/ 173630 h 1154859"/>
              <a:gd name="connsiteX6035" fmla="*/ 4271214 w 13558941"/>
              <a:gd name="connsiteY6035" fmla="*/ 172829 h 1154859"/>
              <a:gd name="connsiteX6036" fmla="*/ 4271214 w 13558941"/>
              <a:gd name="connsiteY6036" fmla="*/ 171826 h 1154859"/>
              <a:gd name="connsiteX6037" fmla="*/ 4265479 w 13558941"/>
              <a:gd name="connsiteY6037" fmla="*/ 170824 h 1154859"/>
              <a:gd name="connsiteX6038" fmla="*/ 4265479 w 13558941"/>
              <a:gd name="connsiteY6038" fmla="*/ 173631 h 1154859"/>
              <a:gd name="connsiteX6039" fmla="*/ 4265479 w 13558941"/>
              <a:gd name="connsiteY6039" fmla="*/ 173630 h 1154859"/>
              <a:gd name="connsiteX6040" fmla="*/ 4286268 w 13558941"/>
              <a:gd name="connsiteY6040" fmla="*/ 173630 h 1154859"/>
              <a:gd name="connsiteX6041" fmla="*/ 4286625 w 13558941"/>
              <a:gd name="connsiteY6041" fmla="*/ 171024 h 1154859"/>
              <a:gd name="connsiteX6042" fmla="*/ 4280532 w 13558941"/>
              <a:gd name="connsiteY6042" fmla="*/ 171826 h 1154859"/>
              <a:gd name="connsiteX6043" fmla="*/ 4280532 w 13558941"/>
              <a:gd name="connsiteY6043" fmla="*/ 172828 h 1154859"/>
              <a:gd name="connsiteX6044" fmla="*/ 4286267 w 13558941"/>
              <a:gd name="connsiteY6044" fmla="*/ 173630 h 1154859"/>
              <a:gd name="connsiteX6045" fmla="*/ 4286268 w 13558941"/>
              <a:gd name="connsiteY6045" fmla="*/ 173630 h 1154859"/>
              <a:gd name="connsiteX6046" fmla="*/ 4271931 w 13558941"/>
              <a:gd name="connsiteY6046" fmla="*/ 172829 h 1154859"/>
              <a:gd name="connsiteX6047" fmla="*/ 4275157 w 13558941"/>
              <a:gd name="connsiteY6047" fmla="*/ 172228 h 1154859"/>
              <a:gd name="connsiteX6048" fmla="*/ 4271931 w 13558941"/>
              <a:gd name="connsiteY6048" fmla="*/ 171826 h 1154859"/>
              <a:gd name="connsiteX6049" fmla="*/ 4271931 w 13558941"/>
              <a:gd name="connsiteY6049" fmla="*/ 172829 h 1154859"/>
              <a:gd name="connsiteX6050" fmla="*/ 4279458 w 13558941"/>
              <a:gd name="connsiteY6050" fmla="*/ 172629 h 1154859"/>
              <a:gd name="connsiteX6051" fmla="*/ 4279815 w 13558941"/>
              <a:gd name="connsiteY6051" fmla="*/ 172629 h 1154859"/>
              <a:gd name="connsiteX6052" fmla="*/ 4279815 w 13558941"/>
              <a:gd name="connsiteY6052" fmla="*/ 172028 h 1154859"/>
              <a:gd name="connsiteX6053" fmla="*/ 4278382 w 13558941"/>
              <a:gd name="connsiteY6053" fmla="*/ 172229 h 1154859"/>
              <a:gd name="connsiteX6054" fmla="*/ 4279456 w 13558941"/>
              <a:gd name="connsiteY6054" fmla="*/ 172630 h 1154859"/>
              <a:gd name="connsiteX6055" fmla="*/ 4279458 w 13558941"/>
              <a:gd name="connsiteY6055" fmla="*/ 172629 h 1154859"/>
              <a:gd name="connsiteX6056" fmla="*/ 4276232 w 13558941"/>
              <a:gd name="connsiteY6056" fmla="*/ 172028 h 1154859"/>
              <a:gd name="connsiteX6057" fmla="*/ 4276949 w 13558941"/>
              <a:gd name="connsiteY6057" fmla="*/ 172028 h 1154859"/>
              <a:gd name="connsiteX6058" fmla="*/ 4271931 w 13558941"/>
              <a:gd name="connsiteY6058" fmla="*/ 170424 h 1154859"/>
              <a:gd name="connsiteX6059" fmla="*/ 4271931 w 13558941"/>
              <a:gd name="connsiteY6059" fmla="*/ 171427 h 1154859"/>
              <a:gd name="connsiteX6060" fmla="*/ 4276232 w 13558941"/>
              <a:gd name="connsiteY6060" fmla="*/ 172028 h 1154859"/>
              <a:gd name="connsiteX6061" fmla="*/ 4418883 w 13558941"/>
              <a:gd name="connsiteY6061" fmla="*/ 172028 h 1154859"/>
              <a:gd name="connsiteX6062" fmla="*/ 4418883 w 13558941"/>
              <a:gd name="connsiteY6062" fmla="*/ 170424 h 1154859"/>
              <a:gd name="connsiteX6063" fmla="*/ 4413865 w 13558941"/>
              <a:gd name="connsiteY6063" fmla="*/ 171226 h 1154859"/>
              <a:gd name="connsiteX6064" fmla="*/ 4418883 w 13558941"/>
              <a:gd name="connsiteY6064" fmla="*/ 172028 h 1154859"/>
              <a:gd name="connsiteX6065" fmla="*/ 4277307 w 13558941"/>
              <a:gd name="connsiteY6065" fmla="*/ 171828 h 1154859"/>
              <a:gd name="connsiteX6066" fmla="*/ 4279816 w 13558941"/>
              <a:gd name="connsiteY6066" fmla="*/ 171629 h 1154859"/>
              <a:gd name="connsiteX6067" fmla="*/ 4279816 w 13558941"/>
              <a:gd name="connsiteY6067" fmla="*/ 169824 h 1154859"/>
              <a:gd name="connsiteX6068" fmla="*/ 4275873 w 13558941"/>
              <a:gd name="connsiteY6068" fmla="*/ 169223 h 1154859"/>
              <a:gd name="connsiteX6069" fmla="*/ 4271931 w 13558941"/>
              <a:gd name="connsiteY6069" fmla="*/ 169824 h 1154859"/>
              <a:gd name="connsiteX6070" fmla="*/ 4271931 w 13558941"/>
              <a:gd name="connsiteY6070" fmla="*/ 170226 h 1154859"/>
              <a:gd name="connsiteX6071" fmla="*/ 4277307 w 13558941"/>
              <a:gd name="connsiteY6071" fmla="*/ 171830 h 1154859"/>
              <a:gd name="connsiteX6072" fmla="*/ 4277307 w 13558941"/>
              <a:gd name="connsiteY6072" fmla="*/ 171828 h 1154859"/>
              <a:gd name="connsiteX6073" fmla="*/ 4405263 w 13558941"/>
              <a:gd name="connsiteY6073" fmla="*/ 171828 h 1154859"/>
              <a:gd name="connsiteX6074" fmla="*/ 4410281 w 13558941"/>
              <a:gd name="connsiteY6074" fmla="*/ 171227 h 1154859"/>
              <a:gd name="connsiteX6075" fmla="*/ 4405263 w 13558941"/>
              <a:gd name="connsiteY6075" fmla="*/ 170426 h 1154859"/>
              <a:gd name="connsiteX6076" fmla="*/ 4405263 w 13558941"/>
              <a:gd name="connsiteY6076" fmla="*/ 171829 h 1154859"/>
              <a:gd name="connsiteX6077" fmla="*/ 4405263 w 13558941"/>
              <a:gd name="connsiteY6077" fmla="*/ 171828 h 1154859"/>
              <a:gd name="connsiteX6078" fmla="*/ 4775510 w 13558941"/>
              <a:gd name="connsiteY6078" fmla="*/ 171828 h 1154859"/>
              <a:gd name="connsiteX6079" fmla="*/ 4776227 w 13558941"/>
              <a:gd name="connsiteY6079" fmla="*/ 160400 h 1154859"/>
              <a:gd name="connsiteX6080" fmla="*/ 4775869 w 13558941"/>
              <a:gd name="connsiteY6080" fmla="*/ 160400 h 1154859"/>
              <a:gd name="connsiteX6081" fmla="*/ 4750780 w 13558941"/>
              <a:gd name="connsiteY6081" fmla="*/ 164210 h 1154859"/>
              <a:gd name="connsiteX6082" fmla="*/ 4750422 w 13558941"/>
              <a:gd name="connsiteY6082" fmla="*/ 168220 h 1154859"/>
              <a:gd name="connsiteX6083" fmla="*/ 4775511 w 13558941"/>
              <a:gd name="connsiteY6083" fmla="*/ 171828 h 1154859"/>
              <a:gd name="connsiteX6084" fmla="*/ 4775510 w 13558941"/>
              <a:gd name="connsiteY6084" fmla="*/ 171828 h 1154859"/>
              <a:gd name="connsiteX6085" fmla="*/ 4694507 w 13558941"/>
              <a:gd name="connsiteY6085" fmla="*/ 171629 h 1154859"/>
              <a:gd name="connsiteX6086" fmla="*/ 4718521 w 13558941"/>
              <a:gd name="connsiteY6086" fmla="*/ 168020 h 1154859"/>
              <a:gd name="connsiteX6087" fmla="*/ 4718521 w 13558941"/>
              <a:gd name="connsiteY6087" fmla="*/ 164411 h 1154859"/>
              <a:gd name="connsiteX6088" fmla="*/ 4693432 w 13558941"/>
              <a:gd name="connsiteY6088" fmla="*/ 160802 h 1154859"/>
              <a:gd name="connsiteX6089" fmla="*/ 4694507 w 13558941"/>
              <a:gd name="connsiteY6089" fmla="*/ 171629 h 1154859"/>
              <a:gd name="connsiteX6090" fmla="*/ 4271214 w 13558941"/>
              <a:gd name="connsiteY6090" fmla="*/ 171428 h 1154859"/>
              <a:gd name="connsiteX6091" fmla="*/ 4271214 w 13558941"/>
              <a:gd name="connsiteY6091" fmla="*/ 170225 h 1154859"/>
              <a:gd name="connsiteX6092" fmla="*/ 4270497 w 13558941"/>
              <a:gd name="connsiteY6092" fmla="*/ 170026 h 1154859"/>
              <a:gd name="connsiteX6093" fmla="*/ 4266196 w 13558941"/>
              <a:gd name="connsiteY6093" fmla="*/ 170627 h 1154859"/>
              <a:gd name="connsiteX6094" fmla="*/ 4271214 w 13558941"/>
              <a:gd name="connsiteY6094" fmla="*/ 171428 h 1154859"/>
              <a:gd name="connsiteX6095" fmla="*/ 4280533 w 13558941"/>
              <a:gd name="connsiteY6095" fmla="*/ 171428 h 1154859"/>
              <a:gd name="connsiteX6096" fmla="*/ 4285909 w 13558941"/>
              <a:gd name="connsiteY6096" fmla="*/ 170626 h 1154859"/>
              <a:gd name="connsiteX6097" fmla="*/ 4280533 w 13558941"/>
              <a:gd name="connsiteY6097" fmla="*/ 169825 h 1154859"/>
              <a:gd name="connsiteX6098" fmla="*/ 4280533 w 13558941"/>
              <a:gd name="connsiteY6098" fmla="*/ 171429 h 1154859"/>
              <a:gd name="connsiteX6099" fmla="*/ 4280533 w 13558941"/>
              <a:gd name="connsiteY6099" fmla="*/ 171428 h 1154859"/>
              <a:gd name="connsiteX6100" fmla="*/ 4412073 w 13558941"/>
              <a:gd name="connsiteY6100" fmla="*/ 170827 h 1154859"/>
              <a:gd name="connsiteX6101" fmla="*/ 4418883 w 13558941"/>
              <a:gd name="connsiteY6101" fmla="*/ 169825 h 1154859"/>
              <a:gd name="connsiteX6102" fmla="*/ 4418883 w 13558941"/>
              <a:gd name="connsiteY6102" fmla="*/ 166416 h 1154859"/>
              <a:gd name="connsiteX6103" fmla="*/ 4412431 w 13558941"/>
              <a:gd name="connsiteY6103" fmla="*/ 165414 h 1154859"/>
              <a:gd name="connsiteX6104" fmla="*/ 4405263 w 13558941"/>
              <a:gd name="connsiteY6104" fmla="*/ 166617 h 1154859"/>
              <a:gd name="connsiteX6105" fmla="*/ 4405263 w 13558941"/>
              <a:gd name="connsiteY6105" fmla="*/ 169825 h 1154859"/>
              <a:gd name="connsiteX6106" fmla="*/ 4412073 w 13558941"/>
              <a:gd name="connsiteY6106" fmla="*/ 170827 h 1154859"/>
              <a:gd name="connsiteX6107" fmla="*/ 4265479 w 13558941"/>
              <a:gd name="connsiteY6107" fmla="*/ 170426 h 1154859"/>
              <a:gd name="connsiteX6108" fmla="*/ 4269780 w 13558941"/>
              <a:gd name="connsiteY6108" fmla="*/ 169624 h 1154859"/>
              <a:gd name="connsiteX6109" fmla="*/ 4271214 w 13558941"/>
              <a:gd name="connsiteY6109" fmla="*/ 169424 h 1154859"/>
              <a:gd name="connsiteX6110" fmla="*/ 4271214 w 13558941"/>
              <a:gd name="connsiteY6110" fmla="*/ 168422 h 1154859"/>
              <a:gd name="connsiteX6111" fmla="*/ 4265121 w 13558941"/>
              <a:gd name="connsiteY6111" fmla="*/ 167620 h 1154859"/>
              <a:gd name="connsiteX6112" fmla="*/ 4265121 w 13558941"/>
              <a:gd name="connsiteY6112" fmla="*/ 168022 h 1154859"/>
              <a:gd name="connsiteX6113" fmla="*/ 4269780 w 13558941"/>
              <a:gd name="connsiteY6113" fmla="*/ 169626 h 1154859"/>
              <a:gd name="connsiteX6114" fmla="*/ 4265121 w 13558941"/>
              <a:gd name="connsiteY6114" fmla="*/ 168222 h 1154859"/>
              <a:gd name="connsiteX6115" fmla="*/ 4265478 w 13558941"/>
              <a:gd name="connsiteY6115" fmla="*/ 170428 h 1154859"/>
              <a:gd name="connsiteX6116" fmla="*/ 4265479 w 13558941"/>
              <a:gd name="connsiteY6116" fmla="*/ 170426 h 1154859"/>
              <a:gd name="connsiteX6117" fmla="*/ 4286626 w 13558941"/>
              <a:gd name="connsiteY6117" fmla="*/ 170426 h 1154859"/>
              <a:gd name="connsiteX6118" fmla="*/ 4286626 w 13558941"/>
              <a:gd name="connsiteY6118" fmla="*/ 167418 h 1154859"/>
              <a:gd name="connsiteX6119" fmla="*/ 4280533 w 13558941"/>
              <a:gd name="connsiteY6119" fmla="*/ 168421 h 1154859"/>
              <a:gd name="connsiteX6120" fmla="*/ 4280533 w 13558941"/>
              <a:gd name="connsiteY6120" fmla="*/ 169423 h 1154859"/>
              <a:gd name="connsiteX6121" fmla="*/ 4286626 w 13558941"/>
              <a:gd name="connsiteY6121" fmla="*/ 170426 h 1154859"/>
              <a:gd name="connsiteX6122" fmla="*/ 4404187 w 13558941"/>
              <a:gd name="connsiteY6122" fmla="*/ 169825 h 1154859"/>
              <a:gd name="connsiteX6123" fmla="*/ 4404187 w 13558941"/>
              <a:gd name="connsiteY6123" fmla="*/ 166617 h 1154859"/>
              <a:gd name="connsiteX6124" fmla="*/ 4394510 w 13558941"/>
              <a:gd name="connsiteY6124" fmla="*/ 168221 h 1154859"/>
              <a:gd name="connsiteX6125" fmla="*/ 4404187 w 13558941"/>
              <a:gd name="connsiteY6125" fmla="*/ 169825 h 1154859"/>
              <a:gd name="connsiteX6126" fmla="*/ 4419958 w 13558941"/>
              <a:gd name="connsiteY6126" fmla="*/ 169625 h 1154859"/>
              <a:gd name="connsiteX6127" fmla="*/ 4430352 w 13558941"/>
              <a:gd name="connsiteY6127" fmla="*/ 168222 h 1154859"/>
              <a:gd name="connsiteX6128" fmla="*/ 4419958 w 13558941"/>
              <a:gd name="connsiteY6128" fmla="*/ 166618 h 1154859"/>
              <a:gd name="connsiteX6129" fmla="*/ 4419958 w 13558941"/>
              <a:gd name="connsiteY6129" fmla="*/ 169625 h 1154859"/>
              <a:gd name="connsiteX6130" fmla="*/ 4271931 w 13558941"/>
              <a:gd name="connsiteY6130" fmla="*/ 169426 h 1154859"/>
              <a:gd name="connsiteX6131" fmla="*/ 4274440 w 13558941"/>
              <a:gd name="connsiteY6131" fmla="*/ 169024 h 1154859"/>
              <a:gd name="connsiteX6132" fmla="*/ 4271931 w 13558941"/>
              <a:gd name="connsiteY6132" fmla="*/ 168623 h 1154859"/>
              <a:gd name="connsiteX6133" fmla="*/ 4271931 w 13558941"/>
              <a:gd name="connsiteY6133" fmla="*/ 169424 h 1154859"/>
              <a:gd name="connsiteX6134" fmla="*/ 4271931 w 13558941"/>
              <a:gd name="connsiteY6134" fmla="*/ 169426 h 1154859"/>
              <a:gd name="connsiteX6135" fmla="*/ 4279816 w 13558941"/>
              <a:gd name="connsiteY6135" fmla="*/ 169426 h 1154859"/>
              <a:gd name="connsiteX6136" fmla="*/ 4279816 w 13558941"/>
              <a:gd name="connsiteY6136" fmla="*/ 168624 h 1154859"/>
              <a:gd name="connsiteX6137" fmla="*/ 4276949 w 13558941"/>
              <a:gd name="connsiteY6137" fmla="*/ 169025 h 1154859"/>
              <a:gd name="connsiteX6138" fmla="*/ 4279816 w 13558941"/>
              <a:gd name="connsiteY6138" fmla="*/ 169427 h 1154859"/>
              <a:gd name="connsiteX6139" fmla="*/ 4279816 w 13558941"/>
              <a:gd name="connsiteY6139" fmla="*/ 169426 h 1154859"/>
              <a:gd name="connsiteX6140" fmla="*/ 4275873 w 13558941"/>
              <a:gd name="connsiteY6140" fmla="*/ 168825 h 1154859"/>
              <a:gd name="connsiteX6141" fmla="*/ 4279816 w 13558941"/>
              <a:gd name="connsiteY6141" fmla="*/ 168224 h 1154859"/>
              <a:gd name="connsiteX6142" fmla="*/ 4279816 w 13558941"/>
              <a:gd name="connsiteY6142" fmla="*/ 166419 h 1154859"/>
              <a:gd name="connsiteX6143" fmla="*/ 4276232 w 13558941"/>
              <a:gd name="connsiteY6143" fmla="*/ 165818 h 1154859"/>
              <a:gd name="connsiteX6144" fmla="*/ 4271931 w 13558941"/>
              <a:gd name="connsiteY6144" fmla="*/ 166620 h 1154859"/>
              <a:gd name="connsiteX6145" fmla="*/ 4271931 w 13558941"/>
              <a:gd name="connsiteY6145" fmla="*/ 168224 h 1154859"/>
              <a:gd name="connsiteX6146" fmla="*/ 4275873 w 13558941"/>
              <a:gd name="connsiteY6146" fmla="*/ 168825 h 1154859"/>
              <a:gd name="connsiteX6147" fmla="*/ 5230703 w 13558941"/>
              <a:gd name="connsiteY6147" fmla="*/ 168224 h 1154859"/>
              <a:gd name="connsiteX6148" fmla="*/ 5231061 w 13558941"/>
              <a:gd name="connsiteY6148" fmla="*/ 168224 h 1154859"/>
              <a:gd name="connsiteX6149" fmla="*/ 5232495 w 13558941"/>
              <a:gd name="connsiteY6149" fmla="*/ 148174 h 1154859"/>
              <a:gd name="connsiteX6150" fmla="*/ 5187692 w 13558941"/>
              <a:gd name="connsiteY6150" fmla="*/ 154991 h 1154859"/>
              <a:gd name="connsiteX6151" fmla="*/ 5187692 w 13558941"/>
              <a:gd name="connsiteY6151" fmla="*/ 161607 h 1154859"/>
              <a:gd name="connsiteX6152" fmla="*/ 5230344 w 13558941"/>
              <a:gd name="connsiteY6152" fmla="*/ 168023 h 1154859"/>
              <a:gd name="connsiteX6153" fmla="*/ 5230702 w 13558941"/>
              <a:gd name="connsiteY6153" fmla="*/ 168223 h 1154859"/>
              <a:gd name="connsiteX6154" fmla="*/ 5230703 w 13558941"/>
              <a:gd name="connsiteY6154" fmla="*/ 168224 h 1154859"/>
              <a:gd name="connsiteX6155" fmla="*/ 4271214 w 13558941"/>
              <a:gd name="connsiteY6155" fmla="*/ 168024 h 1154859"/>
              <a:gd name="connsiteX6156" fmla="*/ 4271214 w 13558941"/>
              <a:gd name="connsiteY6156" fmla="*/ 166620 h 1154859"/>
              <a:gd name="connsiteX6157" fmla="*/ 4266554 w 13558941"/>
              <a:gd name="connsiteY6157" fmla="*/ 167422 h 1154859"/>
              <a:gd name="connsiteX6158" fmla="*/ 4271214 w 13558941"/>
              <a:gd name="connsiteY6158" fmla="*/ 168023 h 1154859"/>
              <a:gd name="connsiteX6159" fmla="*/ 4271214 w 13558941"/>
              <a:gd name="connsiteY6159" fmla="*/ 168024 h 1154859"/>
              <a:gd name="connsiteX6160" fmla="*/ 4280533 w 13558941"/>
              <a:gd name="connsiteY6160" fmla="*/ 168024 h 1154859"/>
              <a:gd name="connsiteX6161" fmla="*/ 4285551 w 13558941"/>
              <a:gd name="connsiteY6161" fmla="*/ 167222 h 1154859"/>
              <a:gd name="connsiteX6162" fmla="*/ 4280533 w 13558941"/>
              <a:gd name="connsiteY6162" fmla="*/ 166621 h 1154859"/>
              <a:gd name="connsiteX6163" fmla="*/ 4280533 w 13558941"/>
              <a:gd name="connsiteY6163" fmla="*/ 168025 h 1154859"/>
              <a:gd name="connsiteX6164" fmla="*/ 4280533 w 13558941"/>
              <a:gd name="connsiteY6164" fmla="*/ 168024 h 1154859"/>
              <a:gd name="connsiteX6165" fmla="*/ 4392718 w 13558941"/>
              <a:gd name="connsiteY6165" fmla="*/ 168024 h 1154859"/>
              <a:gd name="connsiteX6166" fmla="*/ 4404187 w 13558941"/>
              <a:gd name="connsiteY6166" fmla="*/ 166220 h 1154859"/>
              <a:gd name="connsiteX6167" fmla="*/ 4404187 w 13558941"/>
              <a:gd name="connsiteY6167" fmla="*/ 164215 h 1154859"/>
              <a:gd name="connsiteX6168" fmla="*/ 4392360 w 13558941"/>
              <a:gd name="connsiteY6168" fmla="*/ 162410 h 1154859"/>
              <a:gd name="connsiteX6169" fmla="*/ 4392718 w 13558941"/>
              <a:gd name="connsiteY6169" fmla="*/ 168024 h 1154859"/>
              <a:gd name="connsiteX6170" fmla="*/ 4431786 w 13558941"/>
              <a:gd name="connsiteY6170" fmla="*/ 167823 h 1154859"/>
              <a:gd name="connsiteX6171" fmla="*/ 4432144 w 13558941"/>
              <a:gd name="connsiteY6171" fmla="*/ 162410 h 1154859"/>
              <a:gd name="connsiteX6172" fmla="*/ 4419957 w 13558941"/>
              <a:gd name="connsiteY6172" fmla="*/ 164214 h 1154859"/>
              <a:gd name="connsiteX6173" fmla="*/ 4419957 w 13558941"/>
              <a:gd name="connsiteY6173" fmla="*/ 166019 h 1154859"/>
              <a:gd name="connsiteX6174" fmla="*/ 4431785 w 13558941"/>
              <a:gd name="connsiteY6174" fmla="*/ 167823 h 1154859"/>
              <a:gd name="connsiteX6175" fmla="*/ 4431786 w 13558941"/>
              <a:gd name="connsiteY6175" fmla="*/ 167823 h 1154859"/>
              <a:gd name="connsiteX6176" fmla="*/ 4720313 w 13558941"/>
              <a:gd name="connsiteY6176" fmla="*/ 167823 h 1154859"/>
              <a:gd name="connsiteX6177" fmla="*/ 4730349 w 13558941"/>
              <a:gd name="connsiteY6177" fmla="*/ 166219 h 1154859"/>
              <a:gd name="connsiteX6178" fmla="*/ 4720313 w 13558941"/>
              <a:gd name="connsiteY6178" fmla="*/ 164816 h 1154859"/>
              <a:gd name="connsiteX6179" fmla="*/ 4720313 w 13558941"/>
              <a:gd name="connsiteY6179" fmla="*/ 167823 h 1154859"/>
              <a:gd name="connsiteX6180" fmla="*/ 4748629 w 13558941"/>
              <a:gd name="connsiteY6180" fmla="*/ 167823 h 1154859"/>
              <a:gd name="connsiteX6181" fmla="*/ 4748629 w 13558941"/>
              <a:gd name="connsiteY6181" fmla="*/ 164615 h 1154859"/>
              <a:gd name="connsiteX6182" fmla="*/ 4737518 w 13558941"/>
              <a:gd name="connsiteY6182" fmla="*/ 166219 h 1154859"/>
              <a:gd name="connsiteX6183" fmla="*/ 4748629 w 13558941"/>
              <a:gd name="connsiteY6183" fmla="*/ 167823 h 1154859"/>
              <a:gd name="connsiteX6184" fmla="*/ 5090561 w 13558941"/>
              <a:gd name="connsiteY6184" fmla="*/ 167823 h 1154859"/>
              <a:gd name="connsiteX6185" fmla="*/ 5090919 w 13558941"/>
              <a:gd name="connsiteY6185" fmla="*/ 167823 h 1154859"/>
              <a:gd name="connsiteX6186" fmla="*/ 5091276 w 13558941"/>
              <a:gd name="connsiteY6186" fmla="*/ 167823 h 1154859"/>
              <a:gd name="connsiteX6187" fmla="*/ 5132853 w 13558941"/>
              <a:gd name="connsiteY6187" fmla="*/ 161407 h 1154859"/>
              <a:gd name="connsiteX6188" fmla="*/ 5132853 w 13558941"/>
              <a:gd name="connsiteY6188" fmla="*/ 154992 h 1154859"/>
              <a:gd name="connsiteX6189" fmla="*/ 5090560 w 13558941"/>
              <a:gd name="connsiteY6189" fmla="*/ 148375 h 1154859"/>
              <a:gd name="connsiteX6190" fmla="*/ 5090202 w 13558941"/>
              <a:gd name="connsiteY6190" fmla="*/ 148375 h 1154859"/>
              <a:gd name="connsiteX6191" fmla="*/ 5089844 w 13558941"/>
              <a:gd name="connsiteY6191" fmla="*/ 148175 h 1154859"/>
              <a:gd name="connsiteX6192" fmla="*/ 5089487 w 13558941"/>
              <a:gd name="connsiteY6192" fmla="*/ 147975 h 1154859"/>
              <a:gd name="connsiteX6193" fmla="*/ 5089487 w 13558941"/>
              <a:gd name="connsiteY6193" fmla="*/ 147776 h 1154859"/>
              <a:gd name="connsiteX6194" fmla="*/ 5089487 w 13558941"/>
              <a:gd name="connsiteY6194" fmla="*/ 147575 h 1154859"/>
              <a:gd name="connsiteX6195" fmla="*/ 5089487 w 13558941"/>
              <a:gd name="connsiteY6195" fmla="*/ 147375 h 1154859"/>
              <a:gd name="connsiteX6196" fmla="*/ 5089487 w 13558941"/>
              <a:gd name="connsiteY6196" fmla="*/ 147176 h 1154859"/>
              <a:gd name="connsiteX6197" fmla="*/ 5089844 w 13558941"/>
              <a:gd name="connsiteY6197" fmla="*/ 147176 h 1154859"/>
              <a:gd name="connsiteX6198" fmla="*/ 5089844 w 13558941"/>
              <a:gd name="connsiteY6198" fmla="*/ 146975 h 1154859"/>
              <a:gd name="connsiteX6199" fmla="*/ 5090202 w 13558941"/>
              <a:gd name="connsiteY6199" fmla="*/ 146975 h 1154859"/>
              <a:gd name="connsiteX6200" fmla="*/ 5090560 w 13558941"/>
              <a:gd name="connsiteY6200" fmla="*/ 146776 h 1154859"/>
              <a:gd name="connsiteX6201" fmla="*/ 5132495 w 13558941"/>
              <a:gd name="connsiteY6201" fmla="*/ 140159 h 1154859"/>
              <a:gd name="connsiteX6202" fmla="*/ 5132137 w 13558941"/>
              <a:gd name="connsiteY6202" fmla="*/ 132941 h 1154859"/>
              <a:gd name="connsiteX6203" fmla="*/ 5087335 w 13558941"/>
              <a:gd name="connsiteY6203" fmla="*/ 126325 h 1154859"/>
              <a:gd name="connsiteX6204" fmla="*/ 5090561 w 13558941"/>
              <a:gd name="connsiteY6204" fmla="*/ 167828 h 1154859"/>
              <a:gd name="connsiteX6205" fmla="*/ 5090561 w 13558941"/>
              <a:gd name="connsiteY6205" fmla="*/ 167823 h 1154859"/>
              <a:gd name="connsiteX6206" fmla="*/ 4265121 w 13558941"/>
              <a:gd name="connsiteY6206" fmla="*/ 167222 h 1154859"/>
              <a:gd name="connsiteX6207" fmla="*/ 4271214 w 13558941"/>
              <a:gd name="connsiteY6207" fmla="*/ 166220 h 1154859"/>
              <a:gd name="connsiteX6208" fmla="*/ 4271214 w 13558941"/>
              <a:gd name="connsiteY6208" fmla="*/ 165017 h 1154859"/>
              <a:gd name="connsiteX6209" fmla="*/ 4264762 w 13558941"/>
              <a:gd name="connsiteY6209" fmla="*/ 164215 h 1154859"/>
              <a:gd name="connsiteX6210" fmla="*/ 4265120 w 13558941"/>
              <a:gd name="connsiteY6210" fmla="*/ 167223 h 1154859"/>
              <a:gd name="connsiteX6211" fmla="*/ 4265121 w 13558941"/>
              <a:gd name="connsiteY6211" fmla="*/ 167222 h 1154859"/>
              <a:gd name="connsiteX6212" fmla="*/ 4286626 w 13558941"/>
              <a:gd name="connsiteY6212" fmla="*/ 167022 h 1154859"/>
              <a:gd name="connsiteX6213" fmla="*/ 4286984 w 13558941"/>
              <a:gd name="connsiteY6213" fmla="*/ 164215 h 1154859"/>
              <a:gd name="connsiteX6214" fmla="*/ 4280532 w 13558941"/>
              <a:gd name="connsiteY6214" fmla="*/ 165217 h 1154859"/>
              <a:gd name="connsiteX6215" fmla="*/ 4280532 w 13558941"/>
              <a:gd name="connsiteY6215" fmla="*/ 166220 h 1154859"/>
              <a:gd name="connsiteX6216" fmla="*/ 4286625 w 13558941"/>
              <a:gd name="connsiteY6216" fmla="*/ 167021 h 1154859"/>
              <a:gd name="connsiteX6217" fmla="*/ 4286626 w 13558941"/>
              <a:gd name="connsiteY6217" fmla="*/ 167022 h 1154859"/>
              <a:gd name="connsiteX6218" fmla="*/ 4271931 w 13558941"/>
              <a:gd name="connsiteY6218" fmla="*/ 166220 h 1154859"/>
              <a:gd name="connsiteX6219" fmla="*/ 4275157 w 13558941"/>
              <a:gd name="connsiteY6219" fmla="*/ 165619 h 1154859"/>
              <a:gd name="connsiteX6220" fmla="*/ 4271931 w 13558941"/>
              <a:gd name="connsiteY6220" fmla="*/ 165217 h 1154859"/>
              <a:gd name="connsiteX6221" fmla="*/ 4271931 w 13558941"/>
              <a:gd name="connsiteY6221" fmla="*/ 166220 h 1154859"/>
              <a:gd name="connsiteX6222" fmla="*/ 4279816 w 13558941"/>
              <a:gd name="connsiteY6222" fmla="*/ 166020 h 1154859"/>
              <a:gd name="connsiteX6223" fmla="*/ 4279816 w 13558941"/>
              <a:gd name="connsiteY6223" fmla="*/ 165419 h 1154859"/>
              <a:gd name="connsiteX6224" fmla="*/ 4277307 w 13558941"/>
              <a:gd name="connsiteY6224" fmla="*/ 165620 h 1154859"/>
              <a:gd name="connsiteX6225" fmla="*/ 4279816 w 13558941"/>
              <a:gd name="connsiteY6225" fmla="*/ 166021 h 1154859"/>
              <a:gd name="connsiteX6226" fmla="*/ 4279816 w 13558941"/>
              <a:gd name="connsiteY6226" fmla="*/ 166020 h 1154859"/>
              <a:gd name="connsiteX6227" fmla="*/ 4405263 w 13558941"/>
              <a:gd name="connsiteY6227" fmla="*/ 166020 h 1154859"/>
              <a:gd name="connsiteX6228" fmla="*/ 4410997 w 13558941"/>
              <a:gd name="connsiteY6228" fmla="*/ 165219 h 1154859"/>
              <a:gd name="connsiteX6229" fmla="*/ 4404904 w 13558941"/>
              <a:gd name="connsiteY6229" fmla="*/ 164216 h 1154859"/>
              <a:gd name="connsiteX6230" fmla="*/ 4405262 w 13558941"/>
              <a:gd name="connsiteY6230" fmla="*/ 166021 h 1154859"/>
              <a:gd name="connsiteX6231" fmla="*/ 4405263 w 13558941"/>
              <a:gd name="connsiteY6231" fmla="*/ 166020 h 1154859"/>
              <a:gd name="connsiteX6232" fmla="*/ 4418883 w 13558941"/>
              <a:gd name="connsiteY6232" fmla="*/ 165820 h 1154859"/>
              <a:gd name="connsiteX6233" fmla="*/ 4418883 w 13558941"/>
              <a:gd name="connsiteY6233" fmla="*/ 164416 h 1154859"/>
              <a:gd name="connsiteX6234" fmla="*/ 4414223 w 13558941"/>
              <a:gd name="connsiteY6234" fmla="*/ 165218 h 1154859"/>
              <a:gd name="connsiteX6235" fmla="*/ 4418883 w 13558941"/>
              <a:gd name="connsiteY6235" fmla="*/ 165819 h 1154859"/>
              <a:gd name="connsiteX6236" fmla="*/ 4418883 w 13558941"/>
              <a:gd name="connsiteY6236" fmla="*/ 165820 h 1154859"/>
              <a:gd name="connsiteX6237" fmla="*/ 4276232 w 13558941"/>
              <a:gd name="connsiteY6237" fmla="*/ 165619 h 1154859"/>
              <a:gd name="connsiteX6238" fmla="*/ 4279816 w 13558941"/>
              <a:gd name="connsiteY6238" fmla="*/ 165018 h 1154859"/>
              <a:gd name="connsiteX6239" fmla="*/ 4279816 w 13558941"/>
              <a:gd name="connsiteY6239" fmla="*/ 163013 h 1154859"/>
              <a:gd name="connsiteX6240" fmla="*/ 4275873 w 13558941"/>
              <a:gd name="connsiteY6240" fmla="*/ 162412 h 1154859"/>
              <a:gd name="connsiteX6241" fmla="*/ 4271931 w 13558941"/>
              <a:gd name="connsiteY6241" fmla="*/ 163013 h 1154859"/>
              <a:gd name="connsiteX6242" fmla="*/ 4271931 w 13558941"/>
              <a:gd name="connsiteY6242" fmla="*/ 164817 h 1154859"/>
              <a:gd name="connsiteX6243" fmla="*/ 4276232 w 13558941"/>
              <a:gd name="connsiteY6243" fmla="*/ 165619 h 1154859"/>
              <a:gd name="connsiteX6244" fmla="*/ 4733933 w 13558941"/>
              <a:gd name="connsiteY6244" fmla="*/ 165619 h 1154859"/>
              <a:gd name="connsiteX6245" fmla="*/ 4748629 w 13558941"/>
              <a:gd name="connsiteY6245" fmla="*/ 163413 h 1154859"/>
              <a:gd name="connsiteX6246" fmla="*/ 4748987 w 13558941"/>
              <a:gd name="connsiteY6246" fmla="*/ 156396 h 1154859"/>
              <a:gd name="connsiteX6247" fmla="*/ 4735367 w 13558941"/>
              <a:gd name="connsiteY6247" fmla="*/ 154391 h 1154859"/>
              <a:gd name="connsiteX6248" fmla="*/ 4719955 w 13558941"/>
              <a:gd name="connsiteY6248" fmla="*/ 156597 h 1154859"/>
              <a:gd name="connsiteX6249" fmla="*/ 4720312 w 13558941"/>
              <a:gd name="connsiteY6249" fmla="*/ 163814 h 1154859"/>
              <a:gd name="connsiteX6250" fmla="*/ 4733932 w 13558941"/>
              <a:gd name="connsiteY6250" fmla="*/ 165619 h 1154859"/>
              <a:gd name="connsiteX6251" fmla="*/ 4733933 w 13558941"/>
              <a:gd name="connsiteY6251" fmla="*/ 165619 h 1154859"/>
              <a:gd name="connsiteX6252" fmla="*/ 4271214 w 13558941"/>
              <a:gd name="connsiteY6252" fmla="*/ 164817 h 1154859"/>
              <a:gd name="connsiteX6253" fmla="*/ 4271214 w 13558941"/>
              <a:gd name="connsiteY6253" fmla="*/ 163213 h 1154859"/>
              <a:gd name="connsiteX6254" fmla="*/ 4265838 w 13558941"/>
              <a:gd name="connsiteY6254" fmla="*/ 164015 h 1154859"/>
              <a:gd name="connsiteX6255" fmla="*/ 4271214 w 13558941"/>
              <a:gd name="connsiteY6255" fmla="*/ 164817 h 1154859"/>
              <a:gd name="connsiteX6256" fmla="*/ 4280533 w 13558941"/>
              <a:gd name="connsiteY6256" fmla="*/ 164817 h 1154859"/>
              <a:gd name="connsiteX6257" fmla="*/ 4285909 w 13558941"/>
              <a:gd name="connsiteY6257" fmla="*/ 164015 h 1154859"/>
              <a:gd name="connsiteX6258" fmla="*/ 4280533 w 13558941"/>
              <a:gd name="connsiteY6258" fmla="*/ 163214 h 1154859"/>
              <a:gd name="connsiteX6259" fmla="*/ 4280533 w 13558941"/>
              <a:gd name="connsiteY6259" fmla="*/ 164818 h 1154859"/>
              <a:gd name="connsiteX6260" fmla="*/ 4280533 w 13558941"/>
              <a:gd name="connsiteY6260" fmla="*/ 164817 h 1154859"/>
              <a:gd name="connsiteX6261" fmla="*/ 4412431 w 13558941"/>
              <a:gd name="connsiteY6261" fmla="*/ 164817 h 1154859"/>
              <a:gd name="connsiteX6262" fmla="*/ 4418883 w 13558941"/>
              <a:gd name="connsiteY6262" fmla="*/ 163815 h 1154859"/>
              <a:gd name="connsiteX6263" fmla="*/ 4418883 w 13558941"/>
              <a:gd name="connsiteY6263" fmla="*/ 160406 h 1154859"/>
              <a:gd name="connsiteX6264" fmla="*/ 4411714 w 13558941"/>
              <a:gd name="connsiteY6264" fmla="*/ 159203 h 1154859"/>
              <a:gd name="connsiteX6265" fmla="*/ 4404904 w 13558941"/>
              <a:gd name="connsiteY6265" fmla="*/ 160206 h 1154859"/>
              <a:gd name="connsiteX6266" fmla="*/ 4404904 w 13558941"/>
              <a:gd name="connsiteY6266" fmla="*/ 163815 h 1154859"/>
              <a:gd name="connsiteX6267" fmla="*/ 4412431 w 13558941"/>
              <a:gd name="connsiteY6267" fmla="*/ 164817 h 1154859"/>
              <a:gd name="connsiteX6268" fmla="*/ 4264762 w 13558941"/>
              <a:gd name="connsiteY6268" fmla="*/ 163815 h 1154859"/>
              <a:gd name="connsiteX6269" fmla="*/ 4271214 w 13558941"/>
              <a:gd name="connsiteY6269" fmla="*/ 162812 h 1154859"/>
              <a:gd name="connsiteX6270" fmla="*/ 4271214 w 13558941"/>
              <a:gd name="connsiteY6270" fmla="*/ 161810 h 1154859"/>
              <a:gd name="connsiteX6271" fmla="*/ 4264762 w 13558941"/>
              <a:gd name="connsiteY6271" fmla="*/ 160808 h 1154859"/>
              <a:gd name="connsiteX6272" fmla="*/ 4264762 w 13558941"/>
              <a:gd name="connsiteY6272" fmla="*/ 163815 h 1154859"/>
              <a:gd name="connsiteX6273" fmla="*/ 4286984 w 13558941"/>
              <a:gd name="connsiteY6273" fmla="*/ 163815 h 1154859"/>
              <a:gd name="connsiteX6274" fmla="*/ 4286984 w 13558941"/>
              <a:gd name="connsiteY6274" fmla="*/ 160807 h 1154859"/>
              <a:gd name="connsiteX6275" fmla="*/ 4280533 w 13558941"/>
              <a:gd name="connsiteY6275" fmla="*/ 161810 h 1154859"/>
              <a:gd name="connsiteX6276" fmla="*/ 4280533 w 13558941"/>
              <a:gd name="connsiteY6276" fmla="*/ 162812 h 1154859"/>
              <a:gd name="connsiteX6277" fmla="*/ 4286984 w 13558941"/>
              <a:gd name="connsiteY6277" fmla="*/ 163815 h 1154859"/>
              <a:gd name="connsiteX6278" fmla="*/ 4419958 w 13558941"/>
              <a:gd name="connsiteY6278" fmla="*/ 163815 h 1154859"/>
              <a:gd name="connsiteX6279" fmla="*/ 4430710 w 13558941"/>
              <a:gd name="connsiteY6279" fmla="*/ 162211 h 1154859"/>
              <a:gd name="connsiteX6280" fmla="*/ 4419958 w 13558941"/>
              <a:gd name="connsiteY6280" fmla="*/ 160406 h 1154859"/>
              <a:gd name="connsiteX6281" fmla="*/ 4419958 w 13558941"/>
              <a:gd name="connsiteY6281" fmla="*/ 163815 h 1154859"/>
              <a:gd name="connsiteX6282" fmla="*/ 4404187 w 13558941"/>
              <a:gd name="connsiteY6282" fmla="*/ 163615 h 1154859"/>
              <a:gd name="connsiteX6283" fmla="*/ 4404187 w 13558941"/>
              <a:gd name="connsiteY6283" fmla="*/ 160407 h 1154859"/>
              <a:gd name="connsiteX6284" fmla="*/ 4393793 w 13558941"/>
              <a:gd name="connsiteY6284" fmla="*/ 162011 h 1154859"/>
              <a:gd name="connsiteX6285" fmla="*/ 4404187 w 13558941"/>
              <a:gd name="connsiteY6285" fmla="*/ 163615 h 1154859"/>
              <a:gd name="connsiteX6286" fmla="*/ 4718521 w 13558941"/>
              <a:gd name="connsiteY6286" fmla="*/ 163416 h 1154859"/>
              <a:gd name="connsiteX6287" fmla="*/ 4718164 w 13558941"/>
              <a:gd name="connsiteY6287" fmla="*/ 156799 h 1154859"/>
              <a:gd name="connsiteX6288" fmla="*/ 4696658 w 13558941"/>
              <a:gd name="connsiteY6288" fmla="*/ 160208 h 1154859"/>
              <a:gd name="connsiteX6289" fmla="*/ 4718522 w 13558941"/>
              <a:gd name="connsiteY6289" fmla="*/ 163416 h 1154859"/>
              <a:gd name="connsiteX6290" fmla="*/ 4718521 w 13558941"/>
              <a:gd name="connsiteY6290" fmla="*/ 163416 h 1154859"/>
              <a:gd name="connsiteX6291" fmla="*/ 4750779 w 13558941"/>
              <a:gd name="connsiteY6291" fmla="*/ 163216 h 1154859"/>
              <a:gd name="connsiteX6292" fmla="*/ 4772284 w 13558941"/>
              <a:gd name="connsiteY6292" fmla="*/ 160008 h 1154859"/>
              <a:gd name="connsiteX6293" fmla="*/ 4750779 w 13558941"/>
              <a:gd name="connsiteY6293" fmla="*/ 156600 h 1154859"/>
              <a:gd name="connsiteX6294" fmla="*/ 4750779 w 13558941"/>
              <a:gd name="connsiteY6294" fmla="*/ 163216 h 1154859"/>
              <a:gd name="connsiteX6295" fmla="*/ 4151502 w 13558941"/>
              <a:gd name="connsiteY6295" fmla="*/ 163015 h 1154859"/>
              <a:gd name="connsiteX6296" fmla="*/ 4163688 w 13558941"/>
              <a:gd name="connsiteY6296" fmla="*/ 163015 h 1154859"/>
              <a:gd name="connsiteX6297" fmla="*/ 4163688 w 13558941"/>
              <a:gd name="connsiteY6297" fmla="*/ 162414 h 1154859"/>
              <a:gd name="connsiteX6298" fmla="*/ 4164046 w 13558941"/>
              <a:gd name="connsiteY6298" fmla="*/ 163015 h 1154859"/>
              <a:gd name="connsiteX6299" fmla="*/ 4170497 w 13558941"/>
              <a:gd name="connsiteY6299" fmla="*/ 163015 h 1154859"/>
              <a:gd name="connsiteX6300" fmla="*/ 4170497 w 13558941"/>
              <a:gd name="connsiteY6300" fmla="*/ 162414 h 1154859"/>
              <a:gd name="connsiteX6301" fmla="*/ 4163687 w 13558941"/>
              <a:gd name="connsiteY6301" fmla="*/ 162414 h 1154859"/>
              <a:gd name="connsiteX6302" fmla="*/ 4163687 w 13558941"/>
              <a:gd name="connsiteY6302" fmla="*/ 162214 h 1154859"/>
              <a:gd name="connsiteX6303" fmla="*/ 4164045 w 13558941"/>
              <a:gd name="connsiteY6303" fmla="*/ 162214 h 1154859"/>
              <a:gd name="connsiteX6304" fmla="*/ 4169063 w 13558941"/>
              <a:gd name="connsiteY6304" fmla="*/ 162214 h 1154859"/>
              <a:gd name="connsiteX6305" fmla="*/ 4163328 w 13558941"/>
              <a:gd name="connsiteY6305" fmla="*/ 161412 h 1154859"/>
              <a:gd name="connsiteX6306" fmla="*/ 4163328 w 13558941"/>
              <a:gd name="connsiteY6306" fmla="*/ 161212 h 1154859"/>
              <a:gd name="connsiteX6307" fmla="*/ 4170855 w 13558941"/>
              <a:gd name="connsiteY6307" fmla="*/ 161212 h 1154859"/>
              <a:gd name="connsiteX6308" fmla="*/ 4171213 w 13558941"/>
              <a:gd name="connsiteY6308" fmla="*/ 160611 h 1154859"/>
              <a:gd name="connsiteX6309" fmla="*/ 4170855 w 13558941"/>
              <a:gd name="connsiteY6309" fmla="*/ 160611 h 1154859"/>
              <a:gd name="connsiteX6310" fmla="*/ 4162970 w 13558941"/>
              <a:gd name="connsiteY6310" fmla="*/ 160611 h 1154859"/>
              <a:gd name="connsiteX6311" fmla="*/ 4162612 w 13558941"/>
              <a:gd name="connsiteY6311" fmla="*/ 160611 h 1154859"/>
              <a:gd name="connsiteX6312" fmla="*/ 4162254 w 13558941"/>
              <a:gd name="connsiteY6312" fmla="*/ 160611 h 1154859"/>
              <a:gd name="connsiteX6313" fmla="*/ 4155803 w 13558941"/>
              <a:gd name="connsiteY6313" fmla="*/ 159810 h 1154859"/>
              <a:gd name="connsiteX6314" fmla="*/ 4162254 w 13558941"/>
              <a:gd name="connsiteY6314" fmla="*/ 160411 h 1154859"/>
              <a:gd name="connsiteX6315" fmla="*/ 4162612 w 13558941"/>
              <a:gd name="connsiteY6315" fmla="*/ 160411 h 1154859"/>
              <a:gd name="connsiteX6316" fmla="*/ 4162612 w 13558941"/>
              <a:gd name="connsiteY6316" fmla="*/ 160009 h 1154859"/>
              <a:gd name="connsiteX6317" fmla="*/ 4162254 w 13558941"/>
              <a:gd name="connsiteY6317" fmla="*/ 156801 h 1154859"/>
              <a:gd name="connsiteX6318" fmla="*/ 4161180 w 13558941"/>
              <a:gd name="connsiteY6318" fmla="*/ 156801 h 1154859"/>
              <a:gd name="connsiteX6319" fmla="*/ 4152219 w 13558941"/>
              <a:gd name="connsiteY6319" fmla="*/ 156801 h 1154859"/>
              <a:gd name="connsiteX6320" fmla="*/ 4157595 w 13558941"/>
              <a:gd name="connsiteY6320" fmla="*/ 158606 h 1154859"/>
              <a:gd name="connsiteX6321" fmla="*/ 4151502 w 13558941"/>
              <a:gd name="connsiteY6321" fmla="*/ 156801 h 1154859"/>
              <a:gd name="connsiteX6322" fmla="*/ 4150069 w 13558941"/>
              <a:gd name="connsiteY6322" fmla="*/ 156801 h 1154859"/>
              <a:gd name="connsiteX6323" fmla="*/ 4150069 w 13558941"/>
              <a:gd name="connsiteY6323" fmla="*/ 157001 h 1154859"/>
              <a:gd name="connsiteX6324" fmla="*/ 4146843 w 13558941"/>
              <a:gd name="connsiteY6324" fmla="*/ 158805 h 1154859"/>
              <a:gd name="connsiteX6325" fmla="*/ 4146126 w 13558941"/>
              <a:gd name="connsiteY6325" fmla="*/ 158805 h 1154859"/>
              <a:gd name="connsiteX6326" fmla="*/ 4142900 w 13558941"/>
              <a:gd name="connsiteY6326" fmla="*/ 157001 h 1154859"/>
              <a:gd name="connsiteX6327" fmla="*/ 4140750 w 13558941"/>
              <a:gd name="connsiteY6327" fmla="*/ 158003 h 1154859"/>
              <a:gd name="connsiteX6328" fmla="*/ 4142542 w 13558941"/>
              <a:gd name="connsiteY6328" fmla="*/ 156800 h 1154859"/>
              <a:gd name="connsiteX6329" fmla="*/ 4138599 w 13558941"/>
              <a:gd name="connsiteY6329" fmla="*/ 156800 h 1154859"/>
              <a:gd name="connsiteX6330" fmla="*/ 4138241 w 13558941"/>
              <a:gd name="connsiteY6330" fmla="*/ 156800 h 1154859"/>
              <a:gd name="connsiteX6331" fmla="*/ 4133940 w 13558941"/>
              <a:gd name="connsiteY6331" fmla="*/ 156800 h 1154859"/>
              <a:gd name="connsiteX6332" fmla="*/ 4151503 w 13558941"/>
              <a:gd name="connsiteY6332" fmla="*/ 163016 h 1154859"/>
              <a:gd name="connsiteX6333" fmla="*/ 4151502 w 13558941"/>
              <a:gd name="connsiteY6333" fmla="*/ 163015 h 1154859"/>
              <a:gd name="connsiteX6334" fmla="*/ 4157595 w 13558941"/>
              <a:gd name="connsiteY6334" fmla="*/ 158604 h 1154859"/>
              <a:gd name="connsiteX6335" fmla="*/ 4155803 w 13558941"/>
              <a:gd name="connsiteY6335" fmla="*/ 159808 h 1154859"/>
              <a:gd name="connsiteX6336" fmla="*/ 4155445 w 13558941"/>
              <a:gd name="connsiteY6336" fmla="*/ 159608 h 1154859"/>
              <a:gd name="connsiteX6337" fmla="*/ 4157595 w 13558941"/>
              <a:gd name="connsiteY6337" fmla="*/ 158605 h 1154859"/>
              <a:gd name="connsiteX6338" fmla="*/ 4157595 w 13558941"/>
              <a:gd name="connsiteY6338" fmla="*/ 158604 h 1154859"/>
              <a:gd name="connsiteX6339" fmla="*/ 4271572 w 13558941"/>
              <a:gd name="connsiteY6339" fmla="*/ 162815 h 1154859"/>
              <a:gd name="connsiteX6340" fmla="*/ 4274440 w 13558941"/>
              <a:gd name="connsiteY6340" fmla="*/ 162214 h 1154859"/>
              <a:gd name="connsiteX6341" fmla="*/ 4271572 w 13558941"/>
              <a:gd name="connsiteY6341" fmla="*/ 161812 h 1154859"/>
              <a:gd name="connsiteX6342" fmla="*/ 4271572 w 13558941"/>
              <a:gd name="connsiteY6342" fmla="*/ 162815 h 1154859"/>
              <a:gd name="connsiteX6343" fmla="*/ 4279816 w 13558941"/>
              <a:gd name="connsiteY6343" fmla="*/ 162815 h 1154859"/>
              <a:gd name="connsiteX6344" fmla="*/ 4279816 w 13558941"/>
              <a:gd name="connsiteY6344" fmla="*/ 161812 h 1154859"/>
              <a:gd name="connsiteX6345" fmla="*/ 4276949 w 13558941"/>
              <a:gd name="connsiteY6345" fmla="*/ 162214 h 1154859"/>
              <a:gd name="connsiteX6346" fmla="*/ 4279816 w 13558941"/>
              <a:gd name="connsiteY6346" fmla="*/ 162815 h 1154859"/>
              <a:gd name="connsiteX6347" fmla="*/ 4170498 w 13558941"/>
              <a:gd name="connsiteY6347" fmla="*/ 162214 h 1154859"/>
              <a:gd name="connsiteX6348" fmla="*/ 4170856 w 13558941"/>
              <a:gd name="connsiteY6348" fmla="*/ 161412 h 1154859"/>
              <a:gd name="connsiteX6349" fmla="*/ 4164763 w 13558941"/>
              <a:gd name="connsiteY6349" fmla="*/ 161412 h 1154859"/>
              <a:gd name="connsiteX6350" fmla="*/ 4170497 w 13558941"/>
              <a:gd name="connsiteY6350" fmla="*/ 162214 h 1154859"/>
              <a:gd name="connsiteX6351" fmla="*/ 4170498 w 13558941"/>
              <a:gd name="connsiteY6351" fmla="*/ 162214 h 1154859"/>
              <a:gd name="connsiteX6352" fmla="*/ 4275873 w 13558941"/>
              <a:gd name="connsiteY6352" fmla="*/ 162214 h 1154859"/>
              <a:gd name="connsiteX6353" fmla="*/ 4279816 w 13558941"/>
              <a:gd name="connsiteY6353" fmla="*/ 161412 h 1154859"/>
              <a:gd name="connsiteX6354" fmla="*/ 4279816 w 13558941"/>
              <a:gd name="connsiteY6354" fmla="*/ 159608 h 1154859"/>
              <a:gd name="connsiteX6355" fmla="*/ 4276232 w 13558941"/>
              <a:gd name="connsiteY6355" fmla="*/ 159206 h 1154859"/>
              <a:gd name="connsiteX6356" fmla="*/ 4271572 w 13558941"/>
              <a:gd name="connsiteY6356" fmla="*/ 159807 h 1154859"/>
              <a:gd name="connsiteX6357" fmla="*/ 4271572 w 13558941"/>
              <a:gd name="connsiteY6357" fmla="*/ 161411 h 1154859"/>
              <a:gd name="connsiteX6358" fmla="*/ 4275873 w 13558941"/>
              <a:gd name="connsiteY6358" fmla="*/ 162213 h 1154859"/>
              <a:gd name="connsiteX6359" fmla="*/ 4275873 w 13558941"/>
              <a:gd name="connsiteY6359" fmla="*/ 162214 h 1154859"/>
              <a:gd name="connsiteX6360" fmla="*/ 4432144 w 13558941"/>
              <a:gd name="connsiteY6360" fmla="*/ 161812 h 1154859"/>
              <a:gd name="connsiteX6361" fmla="*/ 4432502 w 13558941"/>
              <a:gd name="connsiteY6361" fmla="*/ 156198 h 1154859"/>
              <a:gd name="connsiteX6362" fmla="*/ 4419957 w 13558941"/>
              <a:gd name="connsiteY6362" fmla="*/ 158003 h 1154859"/>
              <a:gd name="connsiteX6363" fmla="*/ 4419957 w 13558941"/>
              <a:gd name="connsiteY6363" fmla="*/ 160008 h 1154859"/>
              <a:gd name="connsiteX6364" fmla="*/ 4432144 w 13558941"/>
              <a:gd name="connsiteY6364" fmla="*/ 161812 h 1154859"/>
              <a:gd name="connsiteX6365" fmla="*/ 4392360 w 13558941"/>
              <a:gd name="connsiteY6365" fmla="*/ 161612 h 1154859"/>
              <a:gd name="connsiteX6366" fmla="*/ 4404187 w 13558941"/>
              <a:gd name="connsiteY6366" fmla="*/ 159807 h 1154859"/>
              <a:gd name="connsiteX6367" fmla="*/ 4404187 w 13558941"/>
              <a:gd name="connsiteY6367" fmla="*/ 158003 h 1154859"/>
              <a:gd name="connsiteX6368" fmla="*/ 4392001 w 13558941"/>
              <a:gd name="connsiteY6368" fmla="*/ 156198 h 1154859"/>
              <a:gd name="connsiteX6369" fmla="*/ 4392359 w 13558941"/>
              <a:gd name="connsiteY6369" fmla="*/ 161612 h 1154859"/>
              <a:gd name="connsiteX6370" fmla="*/ 4392360 w 13558941"/>
              <a:gd name="connsiteY6370" fmla="*/ 161612 h 1154859"/>
              <a:gd name="connsiteX6371" fmla="*/ 4271214 w 13558941"/>
              <a:gd name="connsiteY6371" fmla="*/ 161412 h 1154859"/>
              <a:gd name="connsiteX6372" fmla="*/ 4270856 w 13558941"/>
              <a:gd name="connsiteY6372" fmla="*/ 159808 h 1154859"/>
              <a:gd name="connsiteX6373" fmla="*/ 4266197 w 13558941"/>
              <a:gd name="connsiteY6373" fmla="*/ 160610 h 1154859"/>
              <a:gd name="connsiteX6374" fmla="*/ 4271214 w 13558941"/>
              <a:gd name="connsiteY6374" fmla="*/ 161412 h 1154859"/>
              <a:gd name="connsiteX6375" fmla="*/ 4280533 w 13558941"/>
              <a:gd name="connsiteY6375" fmla="*/ 161412 h 1154859"/>
              <a:gd name="connsiteX6376" fmla="*/ 4285909 w 13558941"/>
              <a:gd name="connsiteY6376" fmla="*/ 160610 h 1154859"/>
              <a:gd name="connsiteX6377" fmla="*/ 4280533 w 13558941"/>
              <a:gd name="connsiteY6377" fmla="*/ 159809 h 1154859"/>
              <a:gd name="connsiteX6378" fmla="*/ 4280533 w 13558941"/>
              <a:gd name="connsiteY6378" fmla="*/ 161413 h 1154859"/>
              <a:gd name="connsiteX6379" fmla="*/ 4280533 w 13558941"/>
              <a:gd name="connsiteY6379" fmla="*/ 161412 h 1154859"/>
              <a:gd name="connsiteX6380" fmla="*/ 5184467 w 13558941"/>
              <a:gd name="connsiteY6380" fmla="*/ 161011 h 1154859"/>
              <a:gd name="connsiteX6381" fmla="*/ 5184467 w 13558941"/>
              <a:gd name="connsiteY6381" fmla="*/ 155397 h 1154859"/>
              <a:gd name="connsiteX6382" fmla="*/ 5166187 w 13558941"/>
              <a:gd name="connsiteY6382" fmla="*/ 158404 h 1154859"/>
              <a:gd name="connsiteX6383" fmla="*/ 5184467 w 13558941"/>
              <a:gd name="connsiteY6383" fmla="*/ 161011 h 1154859"/>
              <a:gd name="connsiteX6384" fmla="*/ 5135722 w 13558941"/>
              <a:gd name="connsiteY6384" fmla="*/ 160810 h 1154859"/>
              <a:gd name="connsiteX6385" fmla="*/ 5154001 w 13558941"/>
              <a:gd name="connsiteY6385" fmla="*/ 158204 h 1154859"/>
              <a:gd name="connsiteX6386" fmla="*/ 5135722 w 13558941"/>
              <a:gd name="connsiteY6386" fmla="*/ 155397 h 1154859"/>
              <a:gd name="connsiteX6387" fmla="*/ 5135722 w 13558941"/>
              <a:gd name="connsiteY6387" fmla="*/ 160810 h 1154859"/>
              <a:gd name="connsiteX6388" fmla="*/ 4163330 w 13558941"/>
              <a:gd name="connsiteY6388" fmla="*/ 160409 h 1154859"/>
              <a:gd name="connsiteX6389" fmla="*/ 4163687 w 13558941"/>
              <a:gd name="connsiteY6389" fmla="*/ 160409 h 1154859"/>
              <a:gd name="connsiteX6390" fmla="*/ 4164045 w 13558941"/>
              <a:gd name="connsiteY6390" fmla="*/ 160409 h 1154859"/>
              <a:gd name="connsiteX6391" fmla="*/ 4165120 w 13558941"/>
              <a:gd name="connsiteY6391" fmla="*/ 160409 h 1154859"/>
              <a:gd name="connsiteX6392" fmla="*/ 4165120 w 13558941"/>
              <a:gd name="connsiteY6392" fmla="*/ 160209 h 1154859"/>
              <a:gd name="connsiteX6393" fmla="*/ 4164045 w 13558941"/>
              <a:gd name="connsiteY6393" fmla="*/ 160409 h 1154859"/>
              <a:gd name="connsiteX6394" fmla="*/ 4165120 w 13558941"/>
              <a:gd name="connsiteY6394" fmla="*/ 160007 h 1154859"/>
              <a:gd name="connsiteX6395" fmla="*/ 4165120 w 13558941"/>
              <a:gd name="connsiteY6395" fmla="*/ 159005 h 1154859"/>
              <a:gd name="connsiteX6396" fmla="*/ 4163328 w 13558941"/>
              <a:gd name="connsiteY6396" fmla="*/ 158404 h 1154859"/>
              <a:gd name="connsiteX6397" fmla="*/ 4165120 w 13558941"/>
              <a:gd name="connsiteY6397" fmla="*/ 158805 h 1154859"/>
              <a:gd name="connsiteX6398" fmla="*/ 4165120 w 13558941"/>
              <a:gd name="connsiteY6398" fmla="*/ 158003 h 1154859"/>
              <a:gd name="connsiteX6399" fmla="*/ 4163328 w 13558941"/>
              <a:gd name="connsiteY6399" fmla="*/ 158405 h 1154859"/>
              <a:gd name="connsiteX6400" fmla="*/ 4162970 w 13558941"/>
              <a:gd name="connsiteY6400" fmla="*/ 158405 h 1154859"/>
              <a:gd name="connsiteX6401" fmla="*/ 4162970 w 13558941"/>
              <a:gd name="connsiteY6401" fmla="*/ 160009 h 1154859"/>
              <a:gd name="connsiteX6402" fmla="*/ 4162970 w 13558941"/>
              <a:gd name="connsiteY6402" fmla="*/ 160208 h 1154859"/>
              <a:gd name="connsiteX6403" fmla="*/ 4163328 w 13558941"/>
              <a:gd name="connsiteY6403" fmla="*/ 160408 h 1154859"/>
              <a:gd name="connsiteX6404" fmla="*/ 4163330 w 13558941"/>
              <a:gd name="connsiteY6404" fmla="*/ 160409 h 1154859"/>
              <a:gd name="connsiteX6405" fmla="*/ 4165480 w 13558941"/>
              <a:gd name="connsiteY6405" fmla="*/ 160409 h 1154859"/>
              <a:gd name="connsiteX6406" fmla="*/ 4168706 w 13558941"/>
              <a:gd name="connsiteY6406" fmla="*/ 160409 h 1154859"/>
              <a:gd name="connsiteX6407" fmla="*/ 4168706 w 13558941"/>
              <a:gd name="connsiteY6407" fmla="*/ 160209 h 1154859"/>
              <a:gd name="connsiteX6408" fmla="*/ 4166914 w 13558941"/>
              <a:gd name="connsiteY6408" fmla="*/ 159608 h 1154859"/>
              <a:gd name="connsiteX6409" fmla="*/ 4165480 w 13558941"/>
              <a:gd name="connsiteY6409" fmla="*/ 160010 h 1154859"/>
              <a:gd name="connsiteX6410" fmla="*/ 4165480 w 13558941"/>
              <a:gd name="connsiteY6410" fmla="*/ 160411 h 1154859"/>
              <a:gd name="connsiteX6411" fmla="*/ 4165480 w 13558941"/>
              <a:gd name="connsiteY6411" fmla="*/ 160409 h 1154859"/>
              <a:gd name="connsiteX6412" fmla="*/ 4169064 w 13558941"/>
              <a:gd name="connsiteY6412" fmla="*/ 160409 h 1154859"/>
              <a:gd name="connsiteX6413" fmla="*/ 4169781 w 13558941"/>
              <a:gd name="connsiteY6413" fmla="*/ 160409 h 1154859"/>
              <a:gd name="connsiteX6414" fmla="*/ 4169064 w 13558941"/>
              <a:gd name="connsiteY6414" fmla="*/ 160209 h 1154859"/>
              <a:gd name="connsiteX6415" fmla="*/ 4169064 w 13558941"/>
              <a:gd name="connsiteY6415" fmla="*/ 160409 h 1154859"/>
              <a:gd name="connsiteX6416" fmla="*/ 4170498 w 13558941"/>
              <a:gd name="connsiteY6416" fmla="*/ 160409 h 1154859"/>
              <a:gd name="connsiteX6417" fmla="*/ 4171215 w 13558941"/>
              <a:gd name="connsiteY6417" fmla="*/ 160409 h 1154859"/>
              <a:gd name="connsiteX6418" fmla="*/ 4171215 w 13558941"/>
              <a:gd name="connsiteY6418" fmla="*/ 158404 h 1154859"/>
              <a:gd name="connsiteX6419" fmla="*/ 4169064 w 13558941"/>
              <a:gd name="connsiteY6419" fmla="*/ 159005 h 1154859"/>
              <a:gd name="connsiteX6420" fmla="*/ 4169064 w 13558941"/>
              <a:gd name="connsiteY6420" fmla="*/ 160007 h 1154859"/>
              <a:gd name="connsiteX6421" fmla="*/ 4170498 w 13558941"/>
              <a:gd name="connsiteY6421" fmla="*/ 160409 h 1154859"/>
              <a:gd name="connsiteX6422" fmla="*/ 4171573 w 13558941"/>
              <a:gd name="connsiteY6422" fmla="*/ 160409 h 1154859"/>
              <a:gd name="connsiteX6423" fmla="*/ 4171930 w 13558941"/>
              <a:gd name="connsiteY6423" fmla="*/ 160409 h 1154859"/>
              <a:gd name="connsiteX6424" fmla="*/ 4178740 w 13558941"/>
              <a:gd name="connsiteY6424" fmla="*/ 159607 h 1154859"/>
              <a:gd name="connsiteX6425" fmla="*/ 4173723 w 13558941"/>
              <a:gd name="connsiteY6425" fmla="*/ 156800 h 1154859"/>
              <a:gd name="connsiteX6426" fmla="*/ 4179099 w 13558941"/>
              <a:gd name="connsiteY6426" fmla="*/ 159406 h 1154859"/>
              <a:gd name="connsiteX6427" fmla="*/ 4184475 w 13558941"/>
              <a:gd name="connsiteY6427" fmla="*/ 156800 h 1154859"/>
              <a:gd name="connsiteX6428" fmla="*/ 4179457 w 13558941"/>
              <a:gd name="connsiteY6428" fmla="*/ 159607 h 1154859"/>
              <a:gd name="connsiteX6429" fmla="*/ 4187701 w 13558941"/>
              <a:gd name="connsiteY6429" fmla="*/ 158604 h 1154859"/>
              <a:gd name="connsiteX6430" fmla="*/ 4188059 w 13558941"/>
              <a:gd name="connsiteY6430" fmla="*/ 158604 h 1154859"/>
              <a:gd name="connsiteX6431" fmla="*/ 4188417 w 13558941"/>
              <a:gd name="connsiteY6431" fmla="*/ 158604 h 1154859"/>
              <a:gd name="connsiteX6432" fmla="*/ 4193435 w 13558941"/>
              <a:gd name="connsiteY6432" fmla="*/ 158003 h 1154859"/>
              <a:gd name="connsiteX6433" fmla="*/ 4191642 w 13558941"/>
              <a:gd name="connsiteY6433" fmla="*/ 156800 h 1154859"/>
              <a:gd name="connsiteX6434" fmla="*/ 4191285 w 13558941"/>
              <a:gd name="connsiteY6434" fmla="*/ 156800 h 1154859"/>
              <a:gd name="connsiteX6435" fmla="*/ 4184833 w 13558941"/>
              <a:gd name="connsiteY6435" fmla="*/ 156800 h 1154859"/>
              <a:gd name="connsiteX6436" fmla="*/ 4184475 w 13558941"/>
              <a:gd name="connsiteY6436" fmla="*/ 156800 h 1154859"/>
              <a:gd name="connsiteX6437" fmla="*/ 4173723 w 13558941"/>
              <a:gd name="connsiteY6437" fmla="*/ 156800 h 1154859"/>
              <a:gd name="connsiteX6438" fmla="*/ 4173365 w 13558941"/>
              <a:gd name="connsiteY6438" fmla="*/ 156800 h 1154859"/>
              <a:gd name="connsiteX6439" fmla="*/ 4171573 w 13558941"/>
              <a:gd name="connsiteY6439" fmla="*/ 156800 h 1154859"/>
              <a:gd name="connsiteX6440" fmla="*/ 4170498 w 13558941"/>
              <a:gd name="connsiteY6440" fmla="*/ 156800 h 1154859"/>
              <a:gd name="connsiteX6441" fmla="*/ 4169064 w 13558941"/>
              <a:gd name="connsiteY6441" fmla="*/ 157001 h 1154859"/>
              <a:gd name="connsiteX6442" fmla="*/ 4169064 w 13558941"/>
              <a:gd name="connsiteY6442" fmla="*/ 157602 h 1154859"/>
              <a:gd name="connsiteX6443" fmla="*/ 4171215 w 13558941"/>
              <a:gd name="connsiteY6443" fmla="*/ 158004 h 1154859"/>
              <a:gd name="connsiteX6444" fmla="*/ 4171573 w 13558941"/>
              <a:gd name="connsiteY6444" fmla="*/ 156801 h 1154859"/>
              <a:gd name="connsiteX6445" fmla="*/ 4171573 w 13558941"/>
              <a:gd name="connsiteY6445" fmla="*/ 160410 h 1154859"/>
              <a:gd name="connsiteX6446" fmla="*/ 4171573 w 13558941"/>
              <a:gd name="connsiteY6446" fmla="*/ 160409 h 1154859"/>
              <a:gd name="connsiteX6447" fmla="*/ 4264762 w 13558941"/>
              <a:gd name="connsiteY6447" fmla="*/ 160409 h 1154859"/>
              <a:gd name="connsiteX6448" fmla="*/ 4270855 w 13558941"/>
              <a:gd name="connsiteY6448" fmla="*/ 159607 h 1154859"/>
              <a:gd name="connsiteX6449" fmla="*/ 4270855 w 13558941"/>
              <a:gd name="connsiteY6449" fmla="*/ 158404 h 1154859"/>
              <a:gd name="connsiteX6450" fmla="*/ 4264403 w 13558941"/>
              <a:gd name="connsiteY6450" fmla="*/ 157401 h 1154859"/>
              <a:gd name="connsiteX6451" fmla="*/ 4264761 w 13558941"/>
              <a:gd name="connsiteY6451" fmla="*/ 160409 h 1154859"/>
              <a:gd name="connsiteX6452" fmla="*/ 4264762 w 13558941"/>
              <a:gd name="connsiteY6452" fmla="*/ 160409 h 1154859"/>
              <a:gd name="connsiteX6453" fmla="*/ 4286984 w 13558941"/>
              <a:gd name="connsiteY6453" fmla="*/ 160409 h 1154859"/>
              <a:gd name="connsiteX6454" fmla="*/ 4287342 w 13558941"/>
              <a:gd name="connsiteY6454" fmla="*/ 157401 h 1154859"/>
              <a:gd name="connsiteX6455" fmla="*/ 4280532 w 13558941"/>
              <a:gd name="connsiteY6455" fmla="*/ 158404 h 1154859"/>
              <a:gd name="connsiteX6456" fmla="*/ 4280532 w 13558941"/>
              <a:gd name="connsiteY6456" fmla="*/ 159406 h 1154859"/>
              <a:gd name="connsiteX6457" fmla="*/ 4286983 w 13558941"/>
              <a:gd name="connsiteY6457" fmla="*/ 160409 h 1154859"/>
              <a:gd name="connsiteX6458" fmla="*/ 4286984 w 13558941"/>
              <a:gd name="connsiteY6458" fmla="*/ 160409 h 1154859"/>
              <a:gd name="connsiteX6459" fmla="*/ 4168706 w 13558941"/>
              <a:gd name="connsiteY6459" fmla="*/ 159994 h 1154859"/>
              <a:gd name="connsiteX6460" fmla="*/ 4168706 w 13558941"/>
              <a:gd name="connsiteY6460" fmla="*/ 158992 h 1154859"/>
              <a:gd name="connsiteX6461" fmla="*/ 4167272 w 13558941"/>
              <a:gd name="connsiteY6461" fmla="*/ 159393 h 1154859"/>
              <a:gd name="connsiteX6462" fmla="*/ 4168706 w 13558941"/>
              <a:gd name="connsiteY6462" fmla="*/ 158792 h 1154859"/>
              <a:gd name="connsiteX6463" fmla="*/ 4168706 w 13558941"/>
              <a:gd name="connsiteY6463" fmla="*/ 157790 h 1154859"/>
              <a:gd name="connsiteX6464" fmla="*/ 4167631 w 13558941"/>
              <a:gd name="connsiteY6464" fmla="*/ 157389 h 1154859"/>
              <a:gd name="connsiteX6465" fmla="*/ 4168706 w 13558941"/>
              <a:gd name="connsiteY6465" fmla="*/ 157588 h 1154859"/>
              <a:gd name="connsiteX6466" fmla="*/ 4168706 w 13558941"/>
              <a:gd name="connsiteY6466" fmla="*/ 157187 h 1154859"/>
              <a:gd name="connsiteX6467" fmla="*/ 4167631 w 13558941"/>
              <a:gd name="connsiteY6467" fmla="*/ 157386 h 1154859"/>
              <a:gd name="connsiteX6468" fmla="*/ 4167273 w 13558941"/>
              <a:gd name="connsiteY6468" fmla="*/ 157386 h 1154859"/>
              <a:gd name="connsiteX6469" fmla="*/ 4166916 w 13558941"/>
              <a:gd name="connsiteY6469" fmla="*/ 157386 h 1154859"/>
              <a:gd name="connsiteX6470" fmla="*/ 4165123 w 13558941"/>
              <a:gd name="connsiteY6470" fmla="*/ 156985 h 1154859"/>
              <a:gd name="connsiteX6471" fmla="*/ 4165123 w 13558941"/>
              <a:gd name="connsiteY6471" fmla="*/ 156785 h 1154859"/>
              <a:gd name="connsiteX6472" fmla="*/ 4167274 w 13558941"/>
              <a:gd name="connsiteY6472" fmla="*/ 157187 h 1154859"/>
              <a:gd name="connsiteX6473" fmla="*/ 4168708 w 13558941"/>
              <a:gd name="connsiteY6473" fmla="*/ 156987 h 1154859"/>
              <a:gd name="connsiteX6474" fmla="*/ 4168708 w 13558941"/>
              <a:gd name="connsiteY6474" fmla="*/ 156787 h 1154859"/>
              <a:gd name="connsiteX6475" fmla="*/ 4165123 w 13558941"/>
              <a:gd name="connsiteY6475" fmla="*/ 156787 h 1154859"/>
              <a:gd name="connsiteX6476" fmla="*/ 4164049 w 13558941"/>
              <a:gd name="connsiteY6476" fmla="*/ 156787 h 1154859"/>
              <a:gd name="connsiteX6477" fmla="*/ 4162615 w 13558941"/>
              <a:gd name="connsiteY6477" fmla="*/ 156787 h 1154859"/>
              <a:gd name="connsiteX6478" fmla="*/ 4162615 w 13558941"/>
              <a:gd name="connsiteY6478" fmla="*/ 158190 h 1154859"/>
              <a:gd name="connsiteX6479" fmla="*/ 4162973 w 13558941"/>
              <a:gd name="connsiteY6479" fmla="*/ 158190 h 1154859"/>
              <a:gd name="connsiteX6480" fmla="*/ 4165123 w 13558941"/>
              <a:gd name="connsiteY6480" fmla="*/ 157789 h 1154859"/>
              <a:gd name="connsiteX6481" fmla="*/ 4165123 w 13558941"/>
              <a:gd name="connsiteY6481" fmla="*/ 156987 h 1154859"/>
              <a:gd name="connsiteX6482" fmla="*/ 4165481 w 13558941"/>
              <a:gd name="connsiteY6482" fmla="*/ 157789 h 1154859"/>
              <a:gd name="connsiteX6483" fmla="*/ 4165481 w 13558941"/>
              <a:gd name="connsiteY6483" fmla="*/ 158991 h 1154859"/>
              <a:gd name="connsiteX6484" fmla="*/ 4166556 w 13558941"/>
              <a:gd name="connsiteY6484" fmla="*/ 159393 h 1154859"/>
              <a:gd name="connsiteX6485" fmla="*/ 4165481 w 13558941"/>
              <a:gd name="connsiteY6485" fmla="*/ 159192 h 1154859"/>
              <a:gd name="connsiteX6486" fmla="*/ 4165481 w 13558941"/>
              <a:gd name="connsiteY6486" fmla="*/ 159793 h 1154859"/>
              <a:gd name="connsiteX6487" fmla="*/ 4166556 w 13558941"/>
              <a:gd name="connsiteY6487" fmla="*/ 159392 h 1154859"/>
              <a:gd name="connsiteX6488" fmla="*/ 4166914 w 13558941"/>
              <a:gd name="connsiteY6488" fmla="*/ 159392 h 1154859"/>
              <a:gd name="connsiteX6489" fmla="*/ 4167272 w 13558941"/>
              <a:gd name="connsiteY6489" fmla="*/ 159392 h 1154859"/>
              <a:gd name="connsiteX6490" fmla="*/ 4168705 w 13558941"/>
              <a:gd name="connsiteY6490" fmla="*/ 159993 h 1154859"/>
              <a:gd name="connsiteX6491" fmla="*/ 4168706 w 13558941"/>
              <a:gd name="connsiteY6491" fmla="*/ 159994 h 1154859"/>
              <a:gd name="connsiteX6492" fmla="*/ 4404904 w 13558941"/>
              <a:gd name="connsiteY6492" fmla="*/ 159795 h 1154859"/>
              <a:gd name="connsiteX6493" fmla="*/ 4409922 w 13558941"/>
              <a:gd name="connsiteY6493" fmla="*/ 158993 h 1154859"/>
              <a:gd name="connsiteX6494" fmla="*/ 4404904 w 13558941"/>
              <a:gd name="connsiteY6494" fmla="*/ 158192 h 1154859"/>
              <a:gd name="connsiteX6495" fmla="*/ 4404904 w 13558941"/>
              <a:gd name="connsiteY6495" fmla="*/ 159795 h 1154859"/>
              <a:gd name="connsiteX6496" fmla="*/ 4419241 w 13558941"/>
              <a:gd name="connsiteY6496" fmla="*/ 159795 h 1154859"/>
              <a:gd name="connsiteX6497" fmla="*/ 4419241 w 13558941"/>
              <a:gd name="connsiteY6497" fmla="*/ 158191 h 1154859"/>
              <a:gd name="connsiteX6498" fmla="*/ 4413865 w 13558941"/>
              <a:gd name="connsiteY6498" fmla="*/ 158993 h 1154859"/>
              <a:gd name="connsiteX6499" fmla="*/ 4419241 w 13558941"/>
              <a:gd name="connsiteY6499" fmla="*/ 159794 h 1154859"/>
              <a:gd name="connsiteX6500" fmla="*/ 4419241 w 13558941"/>
              <a:gd name="connsiteY6500" fmla="*/ 159795 h 1154859"/>
              <a:gd name="connsiteX6501" fmla="*/ 4693432 w 13558941"/>
              <a:gd name="connsiteY6501" fmla="*/ 159595 h 1154859"/>
              <a:gd name="connsiteX6502" fmla="*/ 4718163 w 13558941"/>
              <a:gd name="connsiteY6502" fmla="*/ 155786 h 1154859"/>
              <a:gd name="connsiteX6503" fmla="*/ 4718163 w 13558941"/>
              <a:gd name="connsiteY6503" fmla="*/ 151776 h 1154859"/>
              <a:gd name="connsiteX6504" fmla="*/ 4693074 w 13558941"/>
              <a:gd name="connsiteY6504" fmla="*/ 147967 h 1154859"/>
              <a:gd name="connsiteX6505" fmla="*/ 4692716 w 13558941"/>
              <a:gd name="connsiteY6505" fmla="*/ 147967 h 1154859"/>
              <a:gd name="connsiteX6506" fmla="*/ 4693433 w 13558941"/>
              <a:gd name="connsiteY6506" fmla="*/ 159595 h 1154859"/>
              <a:gd name="connsiteX6507" fmla="*/ 4693432 w 13558941"/>
              <a:gd name="connsiteY6507" fmla="*/ 159595 h 1154859"/>
              <a:gd name="connsiteX6508" fmla="*/ 4271572 w 13558941"/>
              <a:gd name="connsiteY6508" fmla="*/ 159395 h 1154859"/>
              <a:gd name="connsiteX6509" fmla="*/ 4275157 w 13558941"/>
              <a:gd name="connsiteY6509" fmla="*/ 158993 h 1154859"/>
              <a:gd name="connsiteX6510" fmla="*/ 4271572 w 13558941"/>
              <a:gd name="connsiteY6510" fmla="*/ 158392 h 1154859"/>
              <a:gd name="connsiteX6511" fmla="*/ 4271572 w 13558941"/>
              <a:gd name="connsiteY6511" fmla="*/ 159395 h 1154859"/>
              <a:gd name="connsiteX6512" fmla="*/ 4279816 w 13558941"/>
              <a:gd name="connsiteY6512" fmla="*/ 159395 h 1154859"/>
              <a:gd name="connsiteX6513" fmla="*/ 4279816 w 13558941"/>
              <a:gd name="connsiteY6513" fmla="*/ 158593 h 1154859"/>
              <a:gd name="connsiteX6514" fmla="*/ 4277307 w 13558941"/>
              <a:gd name="connsiteY6514" fmla="*/ 158994 h 1154859"/>
              <a:gd name="connsiteX6515" fmla="*/ 4279816 w 13558941"/>
              <a:gd name="connsiteY6515" fmla="*/ 159396 h 1154859"/>
              <a:gd name="connsiteX6516" fmla="*/ 4279816 w 13558941"/>
              <a:gd name="connsiteY6516" fmla="*/ 159395 h 1154859"/>
              <a:gd name="connsiteX6517" fmla="*/ 4775868 w 13558941"/>
              <a:gd name="connsiteY6517" fmla="*/ 159395 h 1154859"/>
              <a:gd name="connsiteX6518" fmla="*/ 4776226 w 13558941"/>
              <a:gd name="connsiteY6518" fmla="*/ 159395 h 1154859"/>
              <a:gd name="connsiteX6519" fmla="*/ 4776943 w 13558941"/>
              <a:gd name="connsiteY6519" fmla="*/ 147966 h 1154859"/>
              <a:gd name="connsiteX6520" fmla="*/ 4776586 w 13558941"/>
              <a:gd name="connsiteY6520" fmla="*/ 147966 h 1154859"/>
              <a:gd name="connsiteX6521" fmla="*/ 4776586 w 13558941"/>
              <a:gd name="connsiteY6521" fmla="*/ 148166 h 1154859"/>
              <a:gd name="connsiteX6522" fmla="*/ 4750779 w 13558941"/>
              <a:gd name="connsiteY6522" fmla="*/ 151976 h 1154859"/>
              <a:gd name="connsiteX6523" fmla="*/ 4750779 w 13558941"/>
              <a:gd name="connsiteY6523" fmla="*/ 155584 h 1154859"/>
              <a:gd name="connsiteX6524" fmla="*/ 4775868 w 13558941"/>
              <a:gd name="connsiteY6524" fmla="*/ 159394 h 1154859"/>
              <a:gd name="connsiteX6525" fmla="*/ 4775868 w 13558941"/>
              <a:gd name="connsiteY6525" fmla="*/ 159395 h 1154859"/>
              <a:gd name="connsiteX6526" fmla="*/ 4169064 w 13558941"/>
              <a:gd name="connsiteY6526" fmla="*/ 158794 h 1154859"/>
              <a:gd name="connsiteX6527" fmla="*/ 4170856 w 13558941"/>
              <a:gd name="connsiteY6527" fmla="*/ 158193 h 1154859"/>
              <a:gd name="connsiteX6528" fmla="*/ 4169064 w 13558941"/>
              <a:gd name="connsiteY6528" fmla="*/ 157791 h 1154859"/>
              <a:gd name="connsiteX6529" fmla="*/ 4169064 w 13558941"/>
              <a:gd name="connsiteY6529" fmla="*/ 158794 h 1154859"/>
              <a:gd name="connsiteX6530" fmla="*/ 4276232 w 13558941"/>
              <a:gd name="connsiteY6530" fmla="*/ 158794 h 1154859"/>
              <a:gd name="connsiteX6531" fmla="*/ 4279816 w 13558941"/>
              <a:gd name="connsiteY6531" fmla="*/ 158193 h 1154859"/>
              <a:gd name="connsiteX6532" fmla="*/ 4279816 w 13558941"/>
              <a:gd name="connsiteY6532" fmla="*/ 156188 h 1154859"/>
              <a:gd name="connsiteX6533" fmla="*/ 4275873 w 13558941"/>
              <a:gd name="connsiteY6533" fmla="*/ 155587 h 1154859"/>
              <a:gd name="connsiteX6534" fmla="*/ 4271572 w 13558941"/>
              <a:gd name="connsiteY6534" fmla="*/ 156188 h 1154859"/>
              <a:gd name="connsiteX6535" fmla="*/ 4271572 w 13558941"/>
              <a:gd name="connsiteY6535" fmla="*/ 157992 h 1154859"/>
              <a:gd name="connsiteX6536" fmla="*/ 4276232 w 13558941"/>
              <a:gd name="connsiteY6536" fmla="*/ 158794 h 1154859"/>
              <a:gd name="connsiteX6537" fmla="*/ 4412073 w 13558941"/>
              <a:gd name="connsiteY6537" fmla="*/ 158794 h 1154859"/>
              <a:gd name="connsiteX6538" fmla="*/ 4418883 w 13558941"/>
              <a:gd name="connsiteY6538" fmla="*/ 157591 h 1154859"/>
              <a:gd name="connsiteX6539" fmla="*/ 4418883 w 13558941"/>
              <a:gd name="connsiteY6539" fmla="*/ 153982 h 1154859"/>
              <a:gd name="connsiteX6540" fmla="*/ 4412789 w 13558941"/>
              <a:gd name="connsiteY6540" fmla="*/ 152979 h 1154859"/>
              <a:gd name="connsiteX6541" fmla="*/ 4404904 w 13558941"/>
              <a:gd name="connsiteY6541" fmla="*/ 154182 h 1154859"/>
              <a:gd name="connsiteX6542" fmla="*/ 4404904 w 13558941"/>
              <a:gd name="connsiteY6542" fmla="*/ 157591 h 1154859"/>
              <a:gd name="connsiteX6543" fmla="*/ 4412073 w 13558941"/>
              <a:gd name="connsiteY6543" fmla="*/ 158794 h 1154859"/>
              <a:gd name="connsiteX6544" fmla="*/ 4146484 w 13558941"/>
              <a:gd name="connsiteY6544" fmla="*/ 158592 h 1154859"/>
              <a:gd name="connsiteX6545" fmla="*/ 4149710 w 13558941"/>
              <a:gd name="connsiteY6545" fmla="*/ 156787 h 1154859"/>
              <a:gd name="connsiteX6546" fmla="*/ 4142900 w 13558941"/>
              <a:gd name="connsiteY6546" fmla="*/ 156787 h 1154859"/>
              <a:gd name="connsiteX6547" fmla="*/ 4146484 w 13558941"/>
              <a:gd name="connsiteY6547" fmla="*/ 158592 h 1154859"/>
              <a:gd name="connsiteX6548" fmla="*/ 4280533 w 13558941"/>
              <a:gd name="connsiteY6548" fmla="*/ 158190 h 1154859"/>
              <a:gd name="connsiteX6549" fmla="*/ 4286268 w 13558941"/>
              <a:gd name="connsiteY6549" fmla="*/ 157188 h 1154859"/>
              <a:gd name="connsiteX6550" fmla="*/ 4280533 w 13558941"/>
              <a:gd name="connsiteY6550" fmla="*/ 156386 h 1154859"/>
              <a:gd name="connsiteX6551" fmla="*/ 4280533 w 13558941"/>
              <a:gd name="connsiteY6551" fmla="*/ 158191 h 1154859"/>
              <a:gd name="connsiteX6552" fmla="*/ 4280533 w 13558941"/>
              <a:gd name="connsiteY6552" fmla="*/ 158190 h 1154859"/>
              <a:gd name="connsiteX6553" fmla="*/ 4270855 w 13558941"/>
              <a:gd name="connsiteY6553" fmla="*/ 157990 h 1154859"/>
              <a:gd name="connsiteX6554" fmla="*/ 4270855 w 13558941"/>
              <a:gd name="connsiteY6554" fmla="*/ 156386 h 1154859"/>
              <a:gd name="connsiteX6555" fmla="*/ 4265838 w 13558941"/>
              <a:gd name="connsiteY6555" fmla="*/ 157187 h 1154859"/>
              <a:gd name="connsiteX6556" fmla="*/ 4270855 w 13558941"/>
              <a:gd name="connsiteY6556" fmla="*/ 157989 h 1154859"/>
              <a:gd name="connsiteX6557" fmla="*/ 4270855 w 13558941"/>
              <a:gd name="connsiteY6557" fmla="*/ 157990 h 1154859"/>
              <a:gd name="connsiteX6558" fmla="*/ 4404187 w 13558941"/>
              <a:gd name="connsiteY6558" fmla="*/ 157588 h 1154859"/>
              <a:gd name="connsiteX6559" fmla="*/ 4403830 w 13558941"/>
              <a:gd name="connsiteY6559" fmla="*/ 154180 h 1154859"/>
              <a:gd name="connsiteX6560" fmla="*/ 4393435 w 13558941"/>
              <a:gd name="connsiteY6560" fmla="*/ 155784 h 1154859"/>
              <a:gd name="connsiteX6561" fmla="*/ 4404188 w 13558941"/>
              <a:gd name="connsiteY6561" fmla="*/ 157588 h 1154859"/>
              <a:gd name="connsiteX6562" fmla="*/ 4404187 w 13558941"/>
              <a:gd name="connsiteY6562" fmla="*/ 157588 h 1154859"/>
              <a:gd name="connsiteX6563" fmla="*/ 4419958 w 13558941"/>
              <a:gd name="connsiteY6563" fmla="*/ 157389 h 1154859"/>
              <a:gd name="connsiteX6564" fmla="*/ 4431069 w 13558941"/>
              <a:gd name="connsiteY6564" fmla="*/ 155785 h 1154859"/>
              <a:gd name="connsiteX6565" fmla="*/ 4419958 w 13558941"/>
              <a:gd name="connsiteY6565" fmla="*/ 153980 h 1154859"/>
              <a:gd name="connsiteX6566" fmla="*/ 4419958 w 13558941"/>
              <a:gd name="connsiteY6566" fmla="*/ 157389 h 1154859"/>
              <a:gd name="connsiteX6567" fmla="*/ 5159736 w 13558941"/>
              <a:gd name="connsiteY6567" fmla="*/ 157389 h 1154859"/>
              <a:gd name="connsiteX6568" fmla="*/ 5184467 w 13558941"/>
              <a:gd name="connsiteY6568" fmla="*/ 153579 h 1154859"/>
              <a:gd name="connsiteX6569" fmla="*/ 5184467 w 13558941"/>
              <a:gd name="connsiteY6569" fmla="*/ 140947 h 1154859"/>
              <a:gd name="connsiteX6570" fmla="*/ 5162245 w 13558941"/>
              <a:gd name="connsiteY6570" fmla="*/ 137539 h 1154859"/>
              <a:gd name="connsiteX6571" fmla="*/ 5135363 w 13558941"/>
              <a:gd name="connsiteY6571" fmla="*/ 141549 h 1154859"/>
              <a:gd name="connsiteX6572" fmla="*/ 5135721 w 13558941"/>
              <a:gd name="connsiteY6572" fmla="*/ 153579 h 1154859"/>
              <a:gd name="connsiteX6573" fmla="*/ 5159735 w 13558941"/>
              <a:gd name="connsiteY6573" fmla="*/ 157388 h 1154859"/>
              <a:gd name="connsiteX6574" fmla="*/ 5159736 w 13558941"/>
              <a:gd name="connsiteY6574" fmla="*/ 157389 h 1154859"/>
              <a:gd name="connsiteX6575" fmla="*/ 4264404 w 13558941"/>
              <a:gd name="connsiteY6575" fmla="*/ 156987 h 1154859"/>
              <a:gd name="connsiteX6576" fmla="*/ 4270855 w 13558941"/>
              <a:gd name="connsiteY6576" fmla="*/ 155985 h 1154859"/>
              <a:gd name="connsiteX6577" fmla="*/ 4270855 w 13558941"/>
              <a:gd name="connsiteY6577" fmla="*/ 154982 h 1154859"/>
              <a:gd name="connsiteX6578" fmla="*/ 4264046 w 13558941"/>
              <a:gd name="connsiteY6578" fmla="*/ 153779 h 1154859"/>
              <a:gd name="connsiteX6579" fmla="*/ 4264403 w 13558941"/>
              <a:gd name="connsiteY6579" fmla="*/ 156987 h 1154859"/>
              <a:gd name="connsiteX6580" fmla="*/ 4264404 w 13558941"/>
              <a:gd name="connsiteY6580" fmla="*/ 156987 h 1154859"/>
              <a:gd name="connsiteX6581" fmla="*/ 4287343 w 13558941"/>
              <a:gd name="connsiteY6581" fmla="*/ 156987 h 1154859"/>
              <a:gd name="connsiteX6582" fmla="*/ 4287700 w 13558941"/>
              <a:gd name="connsiteY6582" fmla="*/ 153779 h 1154859"/>
              <a:gd name="connsiteX6583" fmla="*/ 4280532 w 13558941"/>
              <a:gd name="connsiteY6583" fmla="*/ 154982 h 1154859"/>
              <a:gd name="connsiteX6584" fmla="*/ 4280532 w 13558941"/>
              <a:gd name="connsiteY6584" fmla="*/ 155985 h 1154859"/>
              <a:gd name="connsiteX6585" fmla="*/ 4287342 w 13558941"/>
              <a:gd name="connsiteY6585" fmla="*/ 156987 h 1154859"/>
              <a:gd name="connsiteX6586" fmla="*/ 4287343 w 13558941"/>
              <a:gd name="connsiteY6586" fmla="*/ 156987 h 1154859"/>
              <a:gd name="connsiteX6587" fmla="*/ 4164046 w 13558941"/>
              <a:gd name="connsiteY6587" fmla="*/ 156586 h 1154859"/>
              <a:gd name="connsiteX6588" fmla="*/ 4165121 w 13558941"/>
              <a:gd name="connsiteY6588" fmla="*/ 156586 h 1154859"/>
              <a:gd name="connsiteX6589" fmla="*/ 4168705 w 13558941"/>
              <a:gd name="connsiteY6589" fmla="*/ 156586 h 1154859"/>
              <a:gd name="connsiteX6590" fmla="*/ 4168705 w 13558941"/>
              <a:gd name="connsiteY6590" fmla="*/ 156184 h 1154859"/>
              <a:gd name="connsiteX6591" fmla="*/ 4166913 w 13558941"/>
              <a:gd name="connsiteY6591" fmla="*/ 155985 h 1154859"/>
              <a:gd name="connsiteX6592" fmla="*/ 4165121 w 13558941"/>
              <a:gd name="connsiteY6592" fmla="*/ 156184 h 1154859"/>
              <a:gd name="connsiteX6593" fmla="*/ 4163329 w 13558941"/>
              <a:gd name="connsiteY6593" fmla="*/ 156385 h 1154859"/>
              <a:gd name="connsiteX6594" fmla="*/ 4165121 w 13558941"/>
              <a:gd name="connsiteY6594" fmla="*/ 155984 h 1154859"/>
              <a:gd name="connsiteX6595" fmla="*/ 4166196 w 13558941"/>
              <a:gd name="connsiteY6595" fmla="*/ 155784 h 1154859"/>
              <a:gd name="connsiteX6596" fmla="*/ 4165121 w 13558941"/>
              <a:gd name="connsiteY6596" fmla="*/ 155585 h 1154859"/>
              <a:gd name="connsiteX6597" fmla="*/ 4162970 w 13558941"/>
              <a:gd name="connsiteY6597" fmla="*/ 155183 h 1154859"/>
              <a:gd name="connsiteX6598" fmla="*/ 4165121 w 13558941"/>
              <a:gd name="connsiteY6598" fmla="*/ 155383 h 1154859"/>
              <a:gd name="connsiteX6599" fmla="*/ 4166913 w 13558941"/>
              <a:gd name="connsiteY6599" fmla="*/ 155784 h 1154859"/>
              <a:gd name="connsiteX6600" fmla="*/ 4168705 w 13558941"/>
              <a:gd name="connsiteY6600" fmla="*/ 155383 h 1154859"/>
              <a:gd name="connsiteX6601" fmla="*/ 4168705 w 13558941"/>
              <a:gd name="connsiteY6601" fmla="*/ 154782 h 1154859"/>
              <a:gd name="connsiteX6602" fmla="*/ 4167272 w 13558941"/>
              <a:gd name="connsiteY6602" fmla="*/ 154582 h 1154859"/>
              <a:gd name="connsiteX6603" fmla="*/ 4165121 w 13558941"/>
              <a:gd name="connsiteY6603" fmla="*/ 154782 h 1154859"/>
              <a:gd name="connsiteX6604" fmla="*/ 4165121 w 13558941"/>
              <a:gd name="connsiteY6604" fmla="*/ 155383 h 1154859"/>
              <a:gd name="connsiteX6605" fmla="*/ 4164763 w 13558941"/>
              <a:gd name="connsiteY6605" fmla="*/ 154782 h 1154859"/>
              <a:gd name="connsiteX6606" fmla="*/ 4164763 w 13558941"/>
              <a:gd name="connsiteY6606" fmla="*/ 154181 h 1154859"/>
              <a:gd name="connsiteX6607" fmla="*/ 4162971 w 13558941"/>
              <a:gd name="connsiteY6607" fmla="*/ 153779 h 1154859"/>
              <a:gd name="connsiteX6608" fmla="*/ 4164763 w 13558941"/>
              <a:gd name="connsiteY6608" fmla="*/ 153979 h 1154859"/>
              <a:gd name="connsiteX6609" fmla="*/ 4164763 w 13558941"/>
              <a:gd name="connsiteY6609" fmla="*/ 153378 h 1154859"/>
              <a:gd name="connsiteX6610" fmla="*/ 4164763 w 13558941"/>
              <a:gd name="connsiteY6610" fmla="*/ 152777 h 1154859"/>
              <a:gd name="connsiteX6611" fmla="*/ 4164763 w 13558941"/>
              <a:gd name="connsiteY6611" fmla="*/ 151975 h 1154859"/>
              <a:gd name="connsiteX6612" fmla="*/ 4162613 w 13558941"/>
              <a:gd name="connsiteY6612" fmla="*/ 152376 h 1154859"/>
              <a:gd name="connsiteX6613" fmla="*/ 4164763 w 13558941"/>
              <a:gd name="connsiteY6613" fmla="*/ 152778 h 1154859"/>
              <a:gd name="connsiteX6614" fmla="*/ 4162254 w 13558941"/>
              <a:gd name="connsiteY6614" fmla="*/ 152578 h 1154859"/>
              <a:gd name="connsiteX6615" fmla="*/ 4162612 w 13558941"/>
              <a:gd name="connsiteY6615" fmla="*/ 153581 h 1154859"/>
              <a:gd name="connsiteX6616" fmla="*/ 4164763 w 13558941"/>
              <a:gd name="connsiteY6616" fmla="*/ 153381 h 1154859"/>
              <a:gd name="connsiteX6617" fmla="*/ 4162970 w 13558941"/>
              <a:gd name="connsiteY6617" fmla="*/ 153783 h 1154859"/>
              <a:gd name="connsiteX6618" fmla="*/ 4162613 w 13558941"/>
              <a:gd name="connsiteY6618" fmla="*/ 153783 h 1154859"/>
              <a:gd name="connsiteX6619" fmla="*/ 4162613 w 13558941"/>
              <a:gd name="connsiteY6619" fmla="*/ 154986 h 1154859"/>
              <a:gd name="connsiteX6620" fmla="*/ 4164763 w 13558941"/>
              <a:gd name="connsiteY6620" fmla="*/ 154785 h 1154859"/>
              <a:gd name="connsiteX6621" fmla="*/ 4162971 w 13558941"/>
              <a:gd name="connsiteY6621" fmla="*/ 155186 h 1154859"/>
              <a:gd name="connsiteX6622" fmla="*/ 4162613 w 13558941"/>
              <a:gd name="connsiteY6622" fmla="*/ 155186 h 1154859"/>
              <a:gd name="connsiteX6623" fmla="*/ 4162613 w 13558941"/>
              <a:gd name="connsiteY6623" fmla="*/ 156389 h 1154859"/>
              <a:gd name="connsiteX6624" fmla="*/ 4163330 w 13558941"/>
              <a:gd name="connsiteY6624" fmla="*/ 156389 h 1154859"/>
              <a:gd name="connsiteX6625" fmla="*/ 4164047 w 13558941"/>
              <a:gd name="connsiteY6625" fmla="*/ 156589 h 1154859"/>
              <a:gd name="connsiteX6626" fmla="*/ 4164046 w 13558941"/>
              <a:gd name="connsiteY6626" fmla="*/ 156586 h 1154859"/>
              <a:gd name="connsiteX6627" fmla="*/ 4168706 w 13558941"/>
              <a:gd name="connsiteY6627" fmla="*/ 155985 h 1154859"/>
              <a:gd name="connsiteX6628" fmla="*/ 4168706 w 13558941"/>
              <a:gd name="connsiteY6628" fmla="*/ 155583 h 1154859"/>
              <a:gd name="connsiteX6629" fmla="*/ 4167631 w 13558941"/>
              <a:gd name="connsiteY6629" fmla="*/ 155783 h 1154859"/>
              <a:gd name="connsiteX6630" fmla="*/ 4168706 w 13558941"/>
              <a:gd name="connsiteY6630" fmla="*/ 155983 h 1154859"/>
              <a:gd name="connsiteX6631" fmla="*/ 4168706 w 13558941"/>
              <a:gd name="connsiteY6631" fmla="*/ 155985 h 1154859"/>
              <a:gd name="connsiteX6632" fmla="*/ 4271572 w 13558941"/>
              <a:gd name="connsiteY6632" fmla="*/ 155985 h 1154859"/>
              <a:gd name="connsiteX6633" fmla="*/ 4274440 w 13558941"/>
              <a:gd name="connsiteY6633" fmla="*/ 155384 h 1154859"/>
              <a:gd name="connsiteX6634" fmla="*/ 4271572 w 13558941"/>
              <a:gd name="connsiteY6634" fmla="*/ 154982 h 1154859"/>
              <a:gd name="connsiteX6635" fmla="*/ 4271572 w 13558941"/>
              <a:gd name="connsiteY6635" fmla="*/ 155985 h 1154859"/>
              <a:gd name="connsiteX6636" fmla="*/ 4279816 w 13558941"/>
              <a:gd name="connsiteY6636" fmla="*/ 155985 h 1154859"/>
              <a:gd name="connsiteX6637" fmla="*/ 4279816 w 13558941"/>
              <a:gd name="connsiteY6637" fmla="*/ 154982 h 1154859"/>
              <a:gd name="connsiteX6638" fmla="*/ 4276949 w 13558941"/>
              <a:gd name="connsiteY6638" fmla="*/ 155384 h 1154859"/>
              <a:gd name="connsiteX6639" fmla="*/ 4279816 w 13558941"/>
              <a:gd name="connsiteY6639" fmla="*/ 155985 h 1154859"/>
              <a:gd name="connsiteX6640" fmla="*/ 4391643 w 13558941"/>
              <a:gd name="connsiteY6640" fmla="*/ 155583 h 1154859"/>
              <a:gd name="connsiteX6641" fmla="*/ 4403829 w 13558941"/>
              <a:gd name="connsiteY6641" fmla="*/ 153779 h 1154859"/>
              <a:gd name="connsiteX6642" fmla="*/ 4403829 w 13558941"/>
              <a:gd name="connsiteY6642" fmla="*/ 151574 h 1154859"/>
              <a:gd name="connsiteX6643" fmla="*/ 4391284 w 13558941"/>
              <a:gd name="connsiteY6643" fmla="*/ 149769 h 1154859"/>
              <a:gd name="connsiteX6644" fmla="*/ 4391642 w 13558941"/>
              <a:gd name="connsiteY6644" fmla="*/ 155583 h 1154859"/>
              <a:gd name="connsiteX6645" fmla="*/ 4391643 w 13558941"/>
              <a:gd name="connsiteY6645" fmla="*/ 155583 h 1154859"/>
              <a:gd name="connsiteX6646" fmla="*/ 4719955 w 13558941"/>
              <a:gd name="connsiteY6646" fmla="*/ 155583 h 1154859"/>
              <a:gd name="connsiteX6647" fmla="*/ 4731783 w 13558941"/>
              <a:gd name="connsiteY6647" fmla="*/ 153779 h 1154859"/>
              <a:gd name="connsiteX6648" fmla="*/ 4719955 w 13558941"/>
              <a:gd name="connsiteY6648" fmla="*/ 151974 h 1154859"/>
              <a:gd name="connsiteX6649" fmla="*/ 4719955 w 13558941"/>
              <a:gd name="connsiteY6649" fmla="*/ 155582 h 1154859"/>
              <a:gd name="connsiteX6650" fmla="*/ 4719955 w 13558941"/>
              <a:gd name="connsiteY6650" fmla="*/ 155583 h 1154859"/>
              <a:gd name="connsiteX6651" fmla="*/ 4432503 w 13558941"/>
              <a:gd name="connsiteY6651" fmla="*/ 155384 h 1154859"/>
              <a:gd name="connsiteX6652" fmla="*/ 4432861 w 13558941"/>
              <a:gd name="connsiteY6652" fmla="*/ 149970 h 1154859"/>
              <a:gd name="connsiteX6653" fmla="*/ 4419957 w 13558941"/>
              <a:gd name="connsiteY6653" fmla="*/ 151775 h 1154859"/>
              <a:gd name="connsiteX6654" fmla="*/ 4419957 w 13558941"/>
              <a:gd name="connsiteY6654" fmla="*/ 153579 h 1154859"/>
              <a:gd name="connsiteX6655" fmla="*/ 4432502 w 13558941"/>
              <a:gd name="connsiteY6655" fmla="*/ 155384 h 1154859"/>
              <a:gd name="connsiteX6656" fmla="*/ 4432503 w 13558941"/>
              <a:gd name="connsiteY6656" fmla="*/ 155384 h 1154859"/>
              <a:gd name="connsiteX6657" fmla="*/ 4748987 w 13558941"/>
              <a:gd name="connsiteY6657" fmla="*/ 155384 h 1154859"/>
              <a:gd name="connsiteX6658" fmla="*/ 4748987 w 13558941"/>
              <a:gd name="connsiteY6658" fmla="*/ 152176 h 1154859"/>
              <a:gd name="connsiteX6659" fmla="*/ 4738951 w 13558941"/>
              <a:gd name="connsiteY6659" fmla="*/ 153780 h 1154859"/>
              <a:gd name="connsiteX6660" fmla="*/ 4748987 w 13558941"/>
              <a:gd name="connsiteY6660" fmla="*/ 155384 h 1154859"/>
              <a:gd name="connsiteX6661" fmla="*/ 4275873 w 13558941"/>
              <a:gd name="connsiteY6661" fmla="*/ 155183 h 1154859"/>
              <a:gd name="connsiteX6662" fmla="*/ 4279816 w 13558941"/>
              <a:gd name="connsiteY6662" fmla="*/ 154582 h 1154859"/>
              <a:gd name="connsiteX6663" fmla="*/ 4279816 w 13558941"/>
              <a:gd name="connsiteY6663" fmla="*/ 152577 h 1154859"/>
              <a:gd name="connsiteX6664" fmla="*/ 4276232 w 13558941"/>
              <a:gd name="connsiteY6664" fmla="*/ 151976 h 1154859"/>
              <a:gd name="connsiteX6665" fmla="*/ 4271572 w 13558941"/>
              <a:gd name="connsiteY6665" fmla="*/ 152778 h 1154859"/>
              <a:gd name="connsiteX6666" fmla="*/ 4271572 w 13558941"/>
              <a:gd name="connsiteY6666" fmla="*/ 154582 h 1154859"/>
              <a:gd name="connsiteX6667" fmla="*/ 4275873 w 13558941"/>
              <a:gd name="connsiteY6667" fmla="*/ 155183 h 1154859"/>
              <a:gd name="connsiteX6668" fmla="*/ 4165122 w 13558941"/>
              <a:gd name="connsiteY6668" fmla="*/ 154582 h 1154859"/>
              <a:gd name="connsiteX6669" fmla="*/ 4166555 w 13558941"/>
              <a:gd name="connsiteY6669" fmla="*/ 154381 h 1154859"/>
              <a:gd name="connsiteX6670" fmla="*/ 4167272 w 13558941"/>
              <a:gd name="connsiteY6670" fmla="*/ 154381 h 1154859"/>
              <a:gd name="connsiteX6671" fmla="*/ 4167630 w 13558941"/>
              <a:gd name="connsiteY6671" fmla="*/ 154381 h 1154859"/>
              <a:gd name="connsiteX6672" fmla="*/ 4168705 w 13558941"/>
              <a:gd name="connsiteY6672" fmla="*/ 154582 h 1154859"/>
              <a:gd name="connsiteX6673" fmla="*/ 4168705 w 13558941"/>
              <a:gd name="connsiteY6673" fmla="*/ 154181 h 1154859"/>
              <a:gd name="connsiteX6674" fmla="*/ 4168705 w 13558941"/>
              <a:gd name="connsiteY6674" fmla="*/ 153379 h 1154859"/>
              <a:gd name="connsiteX6675" fmla="*/ 4168705 w 13558941"/>
              <a:gd name="connsiteY6675" fmla="*/ 152778 h 1154859"/>
              <a:gd name="connsiteX6676" fmla="*/ 4168705 w 13558941"/>
              <a:gd name="connsiteY6676" fmla="*/ 151976 h 1154859"/>
              <a:gd name="connsiteX6677" fmla="*/ 4167271 w 13558941"/>
              <a:gd name="connsiteY6677" fmla="*/ 151777 h 1154859"/>
              <a:gd name="connsiteX6678" fmla="*/ 4165120 w 13558941"/>
              <a:gd name="connsiteY6678" fmla="*/ 151976 h 1154859"/>
              <a:gd name="connsiteX6679" fmla="*/ 4165120 w 13558941"/>
              <a:gd name="connsiteY6679" fmla="*/ 152778 h 1154859"/>
              <a:gd name="connsiteX6680" fmla="*/ 4166195 w 13558941"/>
              <a:gd name="connsiteY6680" fmla="*/ 152978 h 1154859"/>
              <a:gd name="connsiteX6681" fmla="*/ 4165120 w 13558941"/>
              <a:gd name="connsiteY6681" fmla="*/ 152978 h 1154859"/>
              <a:gd name="connsiteX6682" fmla="*/ 4165120 w 13558941"/>
              <a:gd name="connsiteY6682" fmla="*/ 153177 h 1154859"/>
              <a:gd name="connsiteX6683" fmla="*/ 4166195 w 13558941"/>
              <a:gd name="connsiteY6683" fmla="*/ 152978 h 1154859"/>
              <a:gd name="connsiteX6684" fmla="*/ 4166912 w 13558941"/>
              <a:gd name="connsiteY6684" fmla="*/ 152978 h 1154859"/>
              <a:gd name="connsiteX6685" fmla="*/ 4168704 w 13558941"/>
              <a:gd name="connsiteY6685" fmla="*/ 152778 h 1154859"/>
              <a:gd name="connsiteX6686" fmla="*/ 4167629 w 13558941"/>
              <a:gd name="connsiteY6686" fmla="*/ 153179 h 1154859"/>
              <a:gd name="connsiteX6687" fmla="*/ 4166913 w 13558941"/>
              <a:gd name="connsiteY6687" fmla="*/ 153179 h 1154859"/>
              <a:gd name="connsiteX6688" fmla="*/ 4165120 w 13558941"/>
              <a:gd name="connsiteY6688" fmla="*/ 153379 h 1154859"/>
              <a:gd name="connsiteX6689" fmla="*/ 4165120 w 13558941"/>
              <a:gd name="connsiteY6689" fmla="*/ 153980 h 1154859"/>
              <a:gd name="connsiteX6690" fmla="*/ 4166554 w 13558941"/>
              <a:gd name="connsiteY6690" fmla="*/ 154381 h 1154859"/>
              <a:gd name="connsiteX6691" fmla="*/ 4165120 w 13558941"/>
              <a:gd name="connsiteY6691" fmla="*/ 154182 h 1154859"/>
              <a:gd name="connsiteX6692" fmla="*/ 4165120 w 13558941"/>
              <a:gd name="connsiteY6692" fmla="*/ 154583 h 1154859"/>
              <a:gd name="connsiteX6693" fmla="*/ 4165122 w 13558941"/>
              <a:gd name="connsiteY6693" fmla="*/ 154582 h 1154859"/>
              <a:gd name="connsiteX6694" fmla="*/ 4270855 w 13558941"/>
              <a:gd name="connsiteY6694" fmla="*/ 154582 h 1154859"/>
              <a:gd name="connsiteX6695" fmla="*/ 4270855 w 13558941"/>
              <a:gd name="connsiteY6695" fmla="*/ 152778 h 1154859"/>
              <a:gd name="connsiteX6696" fmla="*/ 4265121 w 13558941"/>
              <a:gd name="connsiteY6696" fmla="*/ 153780 h 1154859"/>
              <a:gd name="connsiteX6697" fmla="*/ 4270855 w 13558941"/>
              <a:gd name="connsiteY6697" fmla="*/ 154582 h 1154859"/>
              <a:gd name="connsiteX6698" fmla="*/ 4280533 w 13558941"/>
              <a:gd name="connsiteY6698" fmla="*/ 154582 h 1154859"/>
              <a:gd name="connsiteX6699" fmla="*/ 4286984 w 13558941"/>
              <a:gd name="connsiteY6699" fmla="*/ 153580 h 1154859"/>
              <a:gd name="connsiteX6700" fmla="*/ 4280533 w 13558941"/>
              <a:gd name="connsiteY6700" fmla="*/ 152778 h 1154859"/>
              <a:gd name="connsiteX6701" fmla="*/ 4280533 w 13558941"/>
              <a:gd name="connsiteY6701" fmla="*/ 154582 h 1154859"/>
              <a:gd name="connsiteX6702" fmla="*/ 4264046 w 13558941"/>
              <a:gd name="connsiteY6702" fmla="*/ 153577 h 1154859"/>
              <a:gd name="connsiteX6703" fmla="*/ 4270855 w 13558941"/>
              <a:gd name="connsiteY6703" fmla="*/ 152374 h 1154859"/>
              <a:gd name="connsiteX6704" fmla="*/ 4270855 w 13558941"/>
              <a:gd name="connsiteY6704" fmla="*/ 151171 h 1154859"/>
              <a:gd name="connsiteX6705" fmla="*/ 4263687 w 13558941"/>
              <a:gd name="connsiteY6705" fmla="*/ 150169 h 1154859"/>
              <a:gd name="connsiteX6706" fmla="*/ 4264045 w 13558941"/>
              <a:gd name="connsiteY6706" fmla="*/ 153577 h 1154859"/>
              <a:gd name="connsiteX6707" fmla="*/ 4264046 w 13558941"/>
              <a:gd name="connsiteY6707" fmla="*/ 153577 h 1154859"/>
              <a:gd name="connsiteX6708" fmla="*/ 4404904 w 13558941"/>
              <a:gd name="connsiteY6708" fmla="*/ 153577 h 1154859"/>
              <a:gd name="connsiteX6709" fmla="*/ 4410639 w 13558941"/>
              <a:gd name="connsiteY6709" fmla="*/ 152776 h 1154859"/>
              <a:gd name="connsiteX6710" fmla="*/ 4404904 w 13558941"/>
              <a:gd name="connsiteY6710" fmla="*/ 151773 h 1154859"/>
              <a:gd name="connsiteX6711" fmla="*/ 4404904 w 13558941"/>
              <a:gd name="connsiteY6711" fmla="*/ 153578 h 1154859"/>
              <a:gd name="connsiteX6712" fmla="*/ 4404904 w 13558941"/>
              <a:gd name="connsiteY6712" fmla="*/ 153577 h 1154859"/>
              <a:gd name="connsiteX6713" fmla="*/ 4287701 w 13558941"/>
              <a:gd name="connsiteY6713" fmla="*/ 153377 h 1154859"/>
              <a:gd name="connsiteX6714" fmla="*/ 4287701 w 13558941"/>
              <a:gd name="connsiteY6714" fmla="*/ 150169 h 1154859"/>
              <a:gd name="connsiteX6715" fmla="*/ 4280533 w 13558941"/>
              <a:gd name="connsiteY6715" fmla="*/ 151372 h 1154859"/>
              <a:gd name="connsiteX6716" fmla="*/ 4280533 w 13558941"/>
              <a:gd name="connsiteY6716" fmla="*/ 152374 h 1154859"/>
              <a:gd name="connsiteX6717" fmla="*/ 4287701 w 13558941"/>
              <a:gd name="connsiteY6717" fmla="*/ 153377 h 1154859"/>
              <a:gd name="connsiteX6718" fmla="*/ 4735367 w 13558941"/>
              <a:gd name="connsiteY6718" fmla="*/ 153377 h 1154859"/>
              <a:gd name="connsiteX6719" fmla="*/ 4748987 w 13558941"/>
              <a:gd name="connsiteY6719" fmla="*/ 151171 h 1154859"/>
              <a:gd name="connsiteX6720" fmla="*/ 4748987 w 13558941"/>
              <a:gd name="connsiteY6720" fmla="*/ 143953 h 1154859"/>
              <a:gd name="connsiteX6721" fmla="*/ 4734292 w 13558941"/>
              <a:gd name="connsiteY6721" fmla="*/ 141748 h 1154859"/>
              <a:gd name="connsiteX6722" fmla="*/ 4719955 w 13558941"/>
              <a:gd name="connsiteY6722" fmla="*/ 143953 h 1154859"/>
              <a:gd name="connsiteX6723" fmla="*/ 4719955 w 13558941"/>
              <a:gd name="connsiteY6723" fmla="*/ 150970 h 1154859"/>
              <a:gd name="connsiteX6724" fmla="*/ 4735367 w 13558941"/>
              <a:gd name="connsiteY6724" fmla="*/ 153376 h 1154859"/>
              <a:gd name="connsiteX6725" fmla="*/ 4735367 w 13558941"/>
              <a:gd name="connsiteY6725" fmla="*/ 153377 h 1154859"/>
              <a:gd name="connsiteX6726" fmla="*/ 5187693 w 13558941"/>
              <a:gd name="connsiteY6726" fmla="*/ 153177 h 1154859"/>
              <a:gd name="connsiteX6727" fmla="*/ 5226760 w 13558941"/>
              <a:gd name="connsiteY6727" fmla="*/ 147162 h 1154859"/>
              <a:gd name="connsiteX6728" fmla="*/ 5188051 w 13558941"/>
              <a:gd name="connsiteY6728" fmla="*/ 141348 h 1154859"/>
              <a:gd name="connsiteX6729" fmla="*/ 5187693 w 13558941"/>
              <a:gd name="connsiteY6729" fmla="*/ 153177 h 1154859"/>
              <a:gd name="connsiteX6730" fmla="*/ 5132854 w 13558941"/>
              <a:gd name="connsiteY6730" fmla="*/ 152978 h 1154859"/>
              <a:gd name="connsiteX6731" fmla="*/ 5132497 w 13558941"/>
              <a:gd name="connsiteY6731" fmla="*/ 142151 h 1154859"/>
              <a:gd name="connsiteX6732" fmla="*/ 5096655 w 13558941"/>
              <a:gd name="connsiteY6732" fmla="*/ 147564 h 1154859"/>
              <a:gd name="connsiteX6733" fmla="*/ 5132854 w 13558941"/>
              <a:gd name="connsiteY6733" fmla="*/ 152977 h 1154859"/>
              <a:gd name="connsiteX6734" fmla="*/ 5132854 w 13558941"/>
              <a:gd name="connsiteY6734" fmla="*/ 152978 h 1154859"/>
              <a:gd name="connsiteX6735" fmla="*/ 4271572 w 13558941"/>
              <a:gd name="connsiteY6735" fmla="*/ 152376 h 1154859"/>
              <a:gd name="connsiteX6736" fmla="*/ 4275157 w 13558941"/>
              <a:gd name="connsiteY6736" fmla="*/ 151775 h 1154859"/>
              <a:gd name="connsiteX6737" fmla="*/ 4271572 w 13558941"/>
              <a:gd name="connsiteY6737" fmla="*/ 151374 h 1154859"/>
              <a:gd name="connsiteX6738" fmla="*/ 4271572 w 13558941"/>
              <a:gd name="connsiteY6738" fmla="*/ 152376 h 1154859"/>
              <a:gd name="connsiteX6739" fmla="*/ 4412431 w 13558941"/>
              <a:gd name="connsiteY6739" fmla="*/ 152376 h 1154859"/>
              <a:gd name="connsiteX6740" fmla="*/ 4419241 w 13558941"/>
              <a:gd name="connsiteY6740" fmla="*/ 151374 h 1154859"/>
              <a:gd name="connsiteX6741" fmla="*/ 4419241 w 13558941"/>
              <a:gd name="connsiteY6741" fmla="*/ 147765 h 1154859"/>
              <a:gd name="connsiteX6742" fmla="*/ 4411714 w 13558941"/>
              <a:gd name="connsiteY6742" fmla="*/ 146562 h 1154859"/>
              <a:gd name="connsiteX6743" fmla="*/ 4404546 w 13558941"/>
              <a:gd name="connsiteY6743" fmla="*/ 147565 h 1154859"/>
              <a:gd name="connsiteX6744" fmla="*/ 4404904 w 13558941"/>
              <a:gd name="connsiteY6744" fmla="*/ 151174 h 1154859"/>
              <a:gd name="connsiteX6745" fmla="*/ 4412431 w 13558941"/>
              <a:gd name="connsiteY6745" fmla="*/ 152376 h 1154859"/>
              <a:gd name="connsiteX6746" fmla="*/ 4162254 w 13558941"/>
              <a:gd name="connsiteY6746" fmla="*/ 152177 h 1154859"/>
              <a:gd name="connsiteX6747" fmla="*/ 4164763 w 13558941"/>
              <a:gd name="connsiteY6747" fmla="*/ 151775 h 1154859"/>
              <a:gd name="connsiteX6748" fmla="*/ 4164763 w 13558941"/>
              <a:gd name="connsiteY6748" fmla="*/ 151374 h 1154859"/>
              <a:gd name="connsiteX6749" fmla="*/ 4162254 w 13558941"/>
              <a:gd name="connsiteY6749" fmla="*/ 150973 h 1154859"/>
              <a:gd name="connsiteX6750" fmla="*/ 4162254 w 13558941"/>
              <a:gd name="connsiteY6750" fmla="*/ 152176 h 1154859"/>
              <a:gd name="connsiteX6751" fmla="*/ 4162254 w 13558941"/>
              <a:gd name="connsiteY6751" fmla="*/ 152177 h 1154859"/>
              <a:gd name="connsiteX6752" fmla="*/ 4279816 w 13558941"/>
              <a:gd name="connsiteY6752" fmla="*/ 152177 h 1154859"/>
              <a:gd name="connsiteX6753" fmla="*/ 4279816 w 13558941"/>
              <a:gd name="connsiteY6753" fmla="*/ 151375 h 1154859"/>
              <a:gd name="connsiteX6754" fmla="*/ 4277307 w 13558941"/>
              <a:gd name="connsiteY6754" fmla="*/ 151777 h 1154859"/>
              <a:gd name="connsiteX6755" fmla="*/ 4279816 w 13558941"/>
              <a:gd name="connsiteY6755" fmla="*/ 152178 h 1154859"/>
              <a:gd name="connsiteX6756" fmla="*/ 4279816 w 13558941"/>
              <a:gd name="connsiteY6756" fmla="*/ 152177 h 1154859"/>
              <a:gd name="connsiteX6757" fmla="*/ 4165122 w 13558941"/>
              <a:gd name="connsiteY6757" fmla="*/ 151775 h 1154859"/>
              <a:gd name="connsiteX6758" fmla="*/ 4166555 w 13558941"/>
              <a:gd name="connsiteY6758" fmla="*/ 151575 h 1154859"/>
              <a:gd name="connsiteX6759" fmla="*/ 4167272 w 13558941"/>
              <a:gd name="connsiteY6759" fmla="*/ 151575 h 1154859"/>
              <a:gd name="connsiteX6760" fmla="*/ 4167630 w 13558941"/>
              <a:gd name="connsiteY6760" fmla="*/ 151575 h 1154859"/>
              <a:gd name="connsiteX6761" fmla="*/ 4168705 w 13558941"/>
              <a:gd name="connsiteY6761" fmla="*/ 151775 h 1154859"/>
              <a:gd name="connsiteX6762" fmla="*/ 4168705 w 13558941"/>
              <a:gd name="connsiteY6762" fmla="*/ 151374 h 1154859"/>
              <a:gd name="connsiteX6763" fmla="*/ 4167630 w 13558941"/>
              <a:gd name="connsiteY6763" fmla="*/ 151574 h 1154859"/>
              <a:gd name="connsiteX6764" fmla="*/ 4168705 w 13558941"/>
              <a:gd name="connsiteY6764" fmla="*/ 151172 h 1154859"/>
              <a:gd name="connsiteX6765" fmla="*/ 4168705 w 13558941"/>
              <a:gd name="connsiteY6765" fmla="*/ 150571 h 1154859"/>
              <a:gd name="connsiteX6766" fmla="*/ 4166913 w 13558941"/>
              <a:gd name="connsiteY6766" fmla="*/ 150170 h 1154859"/>
              <a:gd name="connsiteX6767" fmla="*/ 4166196 w 13558941"/>
              <a:gd name="connsiteY6767" fmla="*/ 150170 h 1154859"/>
              <a:gd name="connsiteX6768" fmla="*/ 4165121 w 13558941"/>
              <a:gd name="connsiteY6768" fmla="*/ 149970 h 1154859"/>
              <a:gd name="connsiteX6769" fmla="*/ 4165121 w 13558941"/>
              <a:gd name="connsiteY6769" fmla="*/ 150372 h 1154859"/>
              <a:gd name="connsiteX6770" fmla="*/ 4165121 w 13558941"/>
              <a:gd name="connsiteY6770" fmla="*/ 151173 h 1154859"/>
              <a:gd name="connsiteX6771" fmla="*/ 4166555 w 13558941"/>
              <a:gd name="connsiteY6771" fmla="*/ 151575 h 1154859"/>
              <a:gd name="connsiteX6772" fmla="*/ 4165121 w 13558941"/>
              <a:gd name="connsiteY6772" fmla="*/ 151375 h 1154859"/>
              <a:gd name="connsiteX6773" fmla="*/ 4165121 w 13558941"/>
              <a:gd name="connsiteY6773" fmla="*/ 151777 h 1154859"/>
              <a:gd name="connsiteX6774" fmla="*/ 4165122 w 13558941"/>
              <a:gd name="connsiteY6774" fmla="*/ 151775 h 1154859"/>
              <a:gd name="connsiteX6775" fmla="*/ 4276232 w 13558941"/>
              <a:gd name="connsiteY6775" fmla="*/ 151575 h 1154859"/>
              <a:gd name="connsiteX6776" fmla="*/ 4280174 w 13558941"/>
              <a:gd name="connsiteY6776" fmla="*/ 150974 h 1154859"/>
              <a:gd name="connsiteX6777" fmla="*/ 4280174 w 13558941"/>
              <a:gd name="connsiteY6777" fmla="*/ 148969 h 1154859"/>
              <a:gd name="connsiteX6778" fmla="*/ 4275515 w 13558941"/>
              <a:gd name="connsiteY6778" fmla="*/ 148368 h 1154859"/>
              <a:gd name="connsiteX6779" fmla="*/ 4271572 w 13558941"/>
              <a:gd name="connsiteY6779" fmla="*/ 148969 h 1154859"/>
              <a:gd name="connsiteX6780" fmla="*/ 4271572 w 13558941"/>
              <a:gd name="connsiteY6780" fmla="*/ 150974 h 1154859"/>
              <a:gd name="connsiteX6781" fmla="*/ 4276232 w 13558941"/>
              <a:gd name="connsiteY6781" fmla="*/ 151575 h 1154859"/>
              <a:gd name="connsiteX6782" fmla="*/ 4419958 w 13558941"/>
              <a:gd name="connsiteY6782" fmla="*/ 151375 h 1154859"/>
              <a:gd name="connsiteX6783" fmla="*/ 4431786 w 13558941"/>
              <a:gd name="connsiteY6783" fmla="*/ 149571 h 1154859"/>
              <a:gd name="connsiteX6784" fmla="*/ 4419958 w 13558941"/>
              <a:gd name="connsiteY6784" fmla="*/ 147766 h 1154859"/>
              <a:gd name="connsiteX6785" fmla="*/ 4419958 w 13558941"/>
              <a:gd name="connsiteY6785" fmla="*/ 151375 h 1154859"/>
              <a:gd name="connsiteX6786" fmla="*/ 4164763 w 13558941"/>
              <a:gd name="connsiteY6786" fmla="*/ 151176 h 1154859"/>
              <a:gd name="connsiteX6787" fmla="*/ 4164763 w 13558941"/>
              <a:gd name="connsiteY6787" fmla="*/ 150575 h 1154859"/>
              <a:gd name="connsiteX6788" fmla="*/ 4162613 w 13558941"/>
              <a:gd name="connsiteY6788" fmla="*/ 150775 h 1154859"/>
              <a:gd name="connsiteX6789" fmla="*/ 4164763 w 13558941"/>
              <a:gd name="connsiteY6789" fmla="*/ 150374 h 1154859"/>
              <a:gd name="connsiteX6790" fmla="*/ 4164763 w 13558941"/>
              <a:gd name="connsiteY6790" fmla="*/ 149973 h 1154859"/>
              <a:gd name="connsiteX6791" fmla="*/ 4162254 w 13558941"/>
              <a:gd name="connsiteY6791" fmla="*/ 149571 h 1154859"/>
              <a:gd name="connsiteX6792" fmla="*/ 4162254 w 13558941"/>
              <a:gd name="connsiteY6792" fmla="*/ 150774 h 1154859"/>
              <a:gd name="connsiteX6793" fmla="*/ 4162612 w 13558941"/>
              <a:gd name="connsiteY6793" fmla="*/ 150774 h 1154859"/>
              <a:gd name="connsiteX6794" fmla="*/ 4164763 w 13558941"/>
              <a:gd name="connsiteY6794" fmla="*/ 151176 h 1154859"/>
              <a:gd name="connsiteX6795" fmla="*/ 4280533 w 13558941"/>
              <a:gd name="connsiteY6795" fmla="*/ 150976 h 1154859"/>
              <a:gd name="connsiteX6796" fmla="*/ 4286984 w 13558941"/>
              <a:gd name="connsiteY6796" fmla="*/ 149974 h 1154859"/>
              <a:gd name="connsiteX6797" fmla="*/ 4280533 w 13558941"/>
              <a:gd name="connsiteY6797" fmla="*/ 149172 h 1154859"/>
              <a:gd name="connsiteX6798" fmla="*/ 4280533 w 13558941"/>
              <a:gd name="connsiteY6798" fmla="*/ 150976 h 1154859"/>
              <a:gd name="connsiteX6799" fmla="*/ 4403829 w 13558941"/>
              <a:gd name="connsiteY6799" fmla="*/ 150976 h 1154859"/>
              <a:gd name="connsiteX6800" fmla="*/ 4403829 w 13558941"/>
              <a:gd name="connsiteY6800" fmla="*/ 147768 h 1154859"/>
              <a:gd name="connsiteX6801" fmla="*/ 4392718 w 13558941"/>
              <a:gd name="connsiteY6801" fmla="*/ 149372 h 1154859"/>
              <a:gd name="connsiteX6802" fmla="*/ 4403829 w 13558941"/>
              <a:gd name="connsiteY6802" fmla="*/ 150976 h 1154859"/>
              <a:gd name="connsiteX6803" fmla="*/ 4750779 w 13558941"/>
              <a:gd name="connsiteY6803" fmla="*/ 150976 h 1154859"/>
              <a:gd name="connsiteX6804" fmla="*/ 4772643 w 13558941"/>
              <a:gd name="connsiteY6804" fmla="*/ 147568 h 1154859"/>
              <a:gd name="connsiteX6805" fmla="*/ 4750779 w 13558941"/>
              <a:gd name="connsiteY6805" fmla="*/ 144360 h 1154859"/>
              <a:gd name="connsiteX6806" fmla="*/ 4750779 w 13558941"/>
              <a:gd name="connsiteY6806" fmla="*/ 150976 h 1154859"/>
              <a:gd name="connsiteX6807" fmla="*/ 4270855 w 13558941"/>
              <a:gd name="connsiteY6807" fmla="*/ 150775 h 1154859"/>
              <a:gd name="connsiteX6808" fmla="*/ 4270855 w 13558941"/>
              <a:gd name="connsiteY6808" fmla="*/ 148971 h 1154859"/>
              <a:gd name="connsiteX6809" fmla="*/ 4264762 w 13558941"/>
              <a:gd name="connsiteY6809" fmla="*/ 149973 h 1154859"/>
              <a:gd name="connsiteX6810" fmla="*/ 4270855 w 13558941"/>
              <a:gd name="connsiteY6810" fmla="*/ 150775 h 1154859"/>
              <a:gd name="connsiteX6811" fmla="*/ 4718163 w 13558941"/>
              <a:gd name="connsiteY6811" fmla="*/ 150576 h 1154859"/>
              <a:gd name="connsiteX6812" fmla="*/ 4718163 w 13558941"/>
              <a:gd name="connsiteY6812" fmla="*/ 144360 h 1154859"/>
              <a:gd name="connsiteX6813" fmla="*/ 4696658 w 13558941"/>
              <a:gd name="connsiteY6813" fmla="*/ 147368 h 1154859"/>
              <a:gd name="connsiteX6814" fmla="*/ 4718163 w 13558941"/>
              <a:gd name="connsiteY6814" fmla="*/ 150576 h 1154859"/>
              <a:gd name="connsiteX6815" fmla="*/ 4168706 w 13558941"/>
              <a:gd name="connsiteY6815" fmla="*/ 150376 h 1154859"/>
              <a:gd name="connsiteX6816" fmla="*/ 4168706 w 13558941"/>
              <a:gd name="connsiteY6816" fmla="*/ 149975 h 1154859"/>
              <a:gd name="connsiteX6817" fmla="*/ 4167631 w 13558941"/>
              <a:gd name="connsiteY6817" fmla="*/ 150176 h 1154859"/>
              <a:gd name="connsiteX6818" fmla="*/ 4168706 w 13558941"/>
              <a:gd name="connsiteY6818" fmla="*/ 150375 h 1154859"/>
              <a:gd name="connsiteX6819" fmla="*/ 4168706 w 13558941"/>
              <a:gd name="connsiteY6819" fmla="*/ 150376 h 1154859"/>
              <a:gd name="connsiteX6820" fmla="*/ 4166914 w 13558941"/>
              <a:gd name="connsiteY6820" fmla="*/ 149975 h 1154859"/>
              <a:gd name="connsiteX6821" fmla="*/ 4168706 w 13558941"/>
              <a:gd name="connsiteY6821" fmla="*/ 149775 h 1154859"/>
              <a:gd name="connsiteX6822" fmla="*/ 4168706 w 13558941"/>
              <a:gd name="connsiteY6822" fmla="*/ 148974 h 1154859"/>
              <a:gd name="connsiteX6823" fmla="*/ 4167272 w 13558941"/>
              <a:gd name="connsiteY6823" fmla="*/ 148774 h 1154859"/>
              <a:gd name="connsiteX6824" fmla="*/ 4165122 w 13558941"/>
              <a:gd name="connsiteY6824" fmla="*/ 148974 h 1154859"/>
              <a:gd name="connsiteX6825" fmla="*/ 4165122 w 13558941"/>
              <a:gd name="connsiteY6825" fmla="*/ 149775 h 1154859"/>
              <a:gd name="connsiteX6826" fmla="*/ 4166914 w 13558941"/>
              <a:gd name="connsiteY6826" fmla="*/ 149975 h 1154859"/>
              <a:gd name="connsiteX6827" fmla="*/ 4164763 w 13558941"/>
              <a:gd name="connsiteY6827" fmla="*/ 149775 h 1154859"/>
              <a:gd name="connsiteX6828" fmla="*/ 4164763 w 13558941"/>
              <a:gd name="connsiteY6828" fmla="*/ 148974 h 1154859"/>
              <a:gd name="connsiteX6829" fmla="*/ 4162613 w 13558941"/>
              <a:gd name="connsiteY6829" fmla="*/ 149375 h 1154859"/>
              <a:gd name="connsiteX6830" fmla="*/ 4164763 w 13558941"/>
              <a:gd name="connsiteY6830" fmla="*/ 149776 h 1154859"/>
              <a:gd name="connsiteX6831" fmla="*/ 4164763 w 13558941"/>
              <a:gd name="connsiteY6831" fmla="*/ 149775 h 1154859"/>
              <a:gd name="connsiteX6832" fmla="*/ 4263687 w 13558941"/>
              <a:gd name="connsiteY6832" fmla="*/ 149775 h 1154859"/>
              <a:gd name="connsiteX6833" fmla="*/ 4270855 w 13558941"/>
              <a:gd name="connsiteY6833" fmla="*/ 148773 h 1154859"/>
              <a:gd name="connsiteX6834" fmla="*/ 4270855 w 13558941"/>
              <a:gd name="connsiteY6834" fmla="*/ 147570 h 1154859"/>
              <a:gd name="connsiteX6835" fmla="*/ 4263687 w 13558941"/>
              <a:gd name="connsiteY6835" fmla="*/ 146567 h 1154859"/>
              <a:gd name="connsiteX6836" fmla="*/ 4263687 w 13558941"/>
              <a:gd name="connsiteY6836" fmla="*/ 149775 h 1154859"/>
              <a:gd name="connsiteX6837" fmla="*/ 4287701 w 13558941"/>
              <a:gd name="connsiteY6837" fmla="*/ 149775 h 1154859"/>
              <a:gd name="connsiteX6838" fmla="*/ 4288059 w 13558941"/>
              <a:gd name="connsiteY6838" fmla="*/ 146367 h 1154859"/>
              <a:gd name="connsiteX6839" fmla="*/ 4280532 w 13558941"/>
              <a:gd name="connsiteY6839" fmla="*/ 147570 h 1154859"/>
              <a:gd name="connsiteX6840" fmla="*/ 4280532 w 13558941"/>
              <a:gd name="connsiteY6840" fmla="*/ 148773 h 1154859"/>
              <a:gd name="connsiteX6841" fmla="*/ 4287700 w 13558941"/>
              <a:gd name="connsiteY6841" fmla="*/ 149775 h 1154859"/>
              <a:gd name="connsiteX6842" fmla="*/ 4287701 w 13558941"/>
              <a:gd name="connsiteY6842" fmla="*/ 149775 h 1154859"/>
              <a:gd name="connsiteX6843" fmla="*/ 4162254 w 13558941"/>
              <a:gd name="connsiteY6843" fmla="*/ 149174 h 1154859"/>
              <a:gd name="connsiteX6844" fmla="*/ 4164763 w 13558941"/>
              <a:gd name="connsiteY6844" fmla="*/ 148773 h 1154859"/>
              <a:gd name="connsiteX6845" fmla="*/ 4164763 w 13558941"/>
              <a:gd name="connsiteY6845" fmla="*/ 148371 h 1154859"/>
              <a:gd name="connsiteX6846" fmla="*/ 4161896 w 13558941"/>
              <a:gd name="connsiteY6846" fmla="*/ 147970 h 1154859"/>
              <a:gd name="connsiteX6847" fmla="*/ 4162254 w 13558941"/>
              <a:gd name="connsiteY6847" fmla="*/ 149173 h 1154859"/>
              <a:gd name="connsiteX6848" fmla="*/ 4162254 w 13558941"/>
              <a:gd name="connsiteY6848" fmla="*/ 149174 h 1154859"/>
              <a:gd name="connsiteX6849" fmla="*/ 4171932 w 13558941"/>
              <a:gd name="connsiteY6849" fmla="*/ 149174 h 1154859"/>
              <a:gd name="connsiteX6850" fmla="*/ 4171932 w 13558941"/>
              <a:gd name="connsiteY6850" fmla="*/ 147971 h 1154859"/>
              <a:gd name="connsiteX6851" fmla="*/ 4169064 w 13558941"/>
              <a:gd name="connsiteY6851" fmla="*/ 148373 h 1154859"/>
              <a:gd name="connsiteX6852" fmla="*/ 4169064 w 13558941"/>
              <a:gd name="connsiteY6852" fmla="*/ 148774 h 1154859"/>
              <a:gd name="connsiteX6853" fmla="*/ 4171932 w 13558941"/>
              <a:gd name="connsiteY6853" fmla="*/ 149176 h 1154859"/>
              <a:gd name="connsiteX6854" fmla="*/ 4171932 w 13558941"/>
              <a:gd name="connsiteY6854" fmla="*/ 149174 h 1154859"/>
              <a:gd name="connsiteX6855" fmla="*/ 4432861 w 13558941"/>
              <a:gd name="connsiteY6855" fmla="*/ 149174 h 1154859"/>
              <a:gd name="connsiteX6856" fmla="*/ 4433219 w 13558941"/>
              <a:gd name="connsiteY6856" fmla="*/ 143360 h 1154859"/>
              <a:gd name="connsiteX6857" fmla="*/ 4420316 w 13558941"/>
              <a:gd name="connsiteY6857" fmla="*/ 145365 h 1154859"/>
              <a:gd name="connsiteX6858" fmla="*/ 4419958 w 13558941"/>
              <a:gd name="connsiteY6858" fmla="*/ 147370 h 1154859"/>
              <a:gd name="connsiteX6859" fmla="*/ 4432861 w 13558941"/>
              <a:gd name="connsiteY6859" fmla="*/ 149174 h 1154859"/>
              <a:gd name="connsiteX6860" fmla="*/ 4391284 w 13558941"/>
              <a:gd name="connsiteY6860" fmla="*/ 148974 h 1154859"/>
              <a:gd name="connsiteX6861" fmla="*/ 4403829 w 13558941"/>
              <a:gd name="connsiteY6861" fmla="*/ 147169 h 1154859"/>
              <a:gd name="connsiteX6862" fmla="*/ 4403471 w 13558941"/>
              <a:gd name="connsiteY6862" fmla="*/ 145365 h 1154859"/>
              <a:gd name="connsiteX6863" fmla="*/ 4390927 w 13558941"/>
              <a:gd name="connsiteY6863" fmla="*/ 143560 h 1154859"/>
              <a:gd name="connsiteX6864" fmla="*/ 4391284 w 13558941"/>
              <a:gd name="connsiteY6864" fmla="*/ 148974 h 1154859"/>
              <a:gd name="connsiteX6865" fmla="*/ 4165122 w 13558941"/>
              <a:gd name="connsiteY6865" fmla="*/ 148774 h 1154859"/>
              <a:gd name="connsiteX6866" fmla="*/ 4166555 w 13558941"/>
              <a:gd name="connsiteY6866" fmla="*/ 148574 h 1154859"/>
              <a:gd name="connsiteX6867" fmla="*/ 4167272 w 13558941"/>
              <a:gd name="connsiteY6867" fmla="*/ 148574 h 1154859"/>
              <a:gd name="connsiteX6868" fmla="*/ 4167630 w 13558941"/>
              <a:gd name="connsiteY6868" fmla="*/ 148574 h 1154859"/>
              <a:gd name="connsiteX6869" fmla="*/ 4168705 w 13558941"/>
              <a:gd name="connsiteY6869" fmla="*/ 148774 h 1154859"/>
              <a:gd name="connsiteX6870" fmla="*/ 4168705 w 13558941"/>
              <a:gd name="connsiteY6870" fmla="*/ 148373 h 1154859"/>
              <a:gd name="connsiteX6871" fmla="*/ 4167630 w 13558941"/>
              <a:gd name="connsiteY6871" fmla="*/ 148572 h 1154859"/>
              <a:gd name="connsiteX6872" fmla="*/ 4168705 w 13558941"/>
              <a:gd name="connsiteY6872" fmla="*/ 148171 h 1154859"/>
              <a:gd name="connsiteX6873" fmla="*/ 4168705 w 13558941"/>
              <a:gd name="connsiteY6873" fmla="*/ 147369 h 1154859"/>
              <a:gd name="connsiteX6874" fmla="*/ 4166913 w 13558941"/>
              <a:gd name="connsiteY6874" fmla="*/ 147168 h 1154859"/>
              <a:gd name="connsiteX6875" fmla="*/ 4165120 w 13558941"/>
              <a:gd name="connsiteY6875" fmla="*/ 147369 h 1154859"/>
              <a:gd name="connsiteX6876" fmla="*/ 4165120 w 13558941"/>
              <a:gd name="connsiteY6876" fmla="*/ 148171 h 1154859"/>
              <a:gd name="connsiteX6877" fmla="*/ 4166554 w 13558941"/>
              <a:gd name="connsiteY6877" fmla="*/ 148572 h 1154859"/>
              <a:gd name="connsiteX6878" fmla="*/ 4165120 w 13558941"/>
              <a:gd name="connsiteY6878" fmla="*/ 148373 h 1154859"/>
              <a:gd name="connsiteX6879" fmla="*/ 4165120 w 13558941"/>
              <a:gd name="connsiteY6879" fmla="*/ 148774 h 1154859"/>
              <a:gd name="connsiteX6880" fmla="*/ 4165122 w 13558941"/>
              <a:gd name="connsiteY6880" fmla="*/ 148774 h 1154859"/>
              <a:gd name="connsiteX6881" fmla="*/ 4271572 w 13558941"/>
              <a:gd name="connsiteY6881" fmla="*/ 148574 h 1154859"/>
              <a:gd name="connsiteX6882" fmla="*/ 4274440 w 13558941"/>
              <a:gd name="connsiteY6882" fmla="*/ 148173 h 1154859"/>
              <a:gd name="connsiteX6883" fmla="*/ 4271572 w 13558941"/>
              <a:gd name="connsiteY6883" fmla="*/ 147772 h 1154859"/>
              <a:gd name="connsiteX6884" fmla="*/ 4271572 w 13558941"/>
              <a:gd name="connsiteY6884" fmla="*/ 148573 h 1154859"/>
              <a:gd name="connsiteX6885" fmla="*/ 4271572 w 13558941"/>
              <a:gd name="connsiteY6885" fmla="*/ 148574 h 1154859"/>
              <a:gd name="connsiteX6886" fmla="*/ 4280174 w 13558941"/>
              <a:gd name="connsiteY6886" fmla="*/ 148574 h 1154859"/>
              <a:gd name="connsiteX6887" fmla="*/ 4280174 w 13558941"/>
              <a:gd name="connsiteY6887" fmla="*/ 147773 h 1154859"/>
              <a:gd name="connsiteX6888" fmla="*/ 4276590 w 13558941"/>
              <a:gd name="connsiteY6888" fmla="*/ 148174 h 1154859"/>
              <a:gd name="connsiteX6889" fmla="*/ 4280174 w 13558941"/>
              <a:gd name="connsiteY6889" fmla="*/ 148576 h 1154859"/>
              <a:gd name="connsiteX6890" fmla="*/ 4280174 w 13558941"/>
              <a:gd name="connsiteY6890" fmla="*/ 148574 h 1154859"/>
              <a:gd name="connsiteX6891" fmla="*/ 4164763 w 13558941"/>
              <a:gd name="connsiteY6891" fmla="*/ 148173 h 1154859"/>
              <a:gd name="connsiteX6892" fmla="*/ 4164763 w 13558941"/>
              <a:gd name="connsiteY6892" fmla="*/ 147371 h 1154859"/>
              <a:gd name="connsiteX6893" fmla="*/ 4162613 w 13558941"/>
              <a:gd name="connsiteY6893" fmla="*/ 147773 h 1154859"/>
              <a:gd name="connsiteX6894" fmla="*/ 4164763 w 13558941"/>
              <a:gd name="connsiteY6894" fmla="*/ 148174 h 1154859"/>
              <a:gd name="connsiteX6895" fmla="*/ 4164763 w 13558941"/>
              <a:gd name="connsiteY6895" fmla="*/ 148173 h 1154859"/>
              <a:gd name="connsiteX6896" fmla="*/ 4169064 w 13558941"/>
              <a:gd name="connsiteY6896" fmla="*/ 148173 h 1154859"/>
              <a:gd name="connsiteX6897" fmla="*/ 4171573 w 13558941"/>
              <a:gd name="connsiteY6897" fmla="*/ 147772 h 1154859"/>
              <a:gd name="connsiteX6898" fmla="*/ 4171931 w 13558941"/>
              <a:gd name="connsiteY6898" fmla="*/ 147772 h 1154859"/>
              <a:gd name="connsiteX6899" fmla="*/ 4171931 w 13558941"/>
              <a:gd name="connsiteY6899" fmla="*/ 146368 h 1154859"/>
              <a:gd name="connsiteX6900" fmla="*/ 4169064 w 13558941"/>
              <a:gd name="connsiteY6900" fmla="*/ 146770 h 1154859"/>
              <a:gd name="connsiteX6901" fmla="*/ 4169064 w 13558941"/>
              <a:gd name="connsiteY6901" fmla="*/ 147371 h 1154859"/>
              <a:gd name="connsiteX6902" fmla="*/ 4171573 w 13558941"/>
              <a:gd name="connsiteY6902" fmla="*/ 147772 h 1154859"/>
              <a:gd name="connsiteX6903" fmla="*/ 4169064 w 13558941"/>
              <a:gd name="connsiteY6903" fmla="*/ 147571 h 1154859"/>
              <a:gd name="connsiteX6904" fmla="*/ 4169064 w 13558941"/>
              <a:gd name="connsiteY6904" fmla="*/ 148172 h 1154859"/>
              <a:gd name="connsiteX6905" fmla="*/ 4169064 w 13558941"/>
              <a:gd name="connsiteY6905" fmla="*/ 148173 h 1154859"/>
              <a:gd name="connsiteX6906" fmla="*/ 4275515 w 13558941"/>
              <a:gd name="connsiteY6906" fmla="*/ 147972 h 1154859"/>
              <a:gd name="connsiteX6907" fmla="*/ 4280174 w 13558941"/>
              <a:gd name="connsiteY6907" fmla="*/ 147371 h 1154859"/>
              <a:gd name="connsiteX6908" fmla="*/ 4280174 w 13558941"/>
              <a:gd name="connsiteY6908" fmla="*/ 145166 h 1154859"/>
              <a:gd name="connsiteX6909" fmla="*/ 4275873 w 13558941"/>
              <a:gd name="connsiteY6909" fmla="*/ 144565 h 1154859"/>
              <a:gd name="connsiteX6910" fmla="*/ 4271214 w 13558941"/>
              <a:gd name="connsiteY6910" fmla="*/ 145366 h 1154859"/>
              <a:gd name="connsiteX6911" fmla="*/ 4271572 w 13558941"/>
              <a:gd name="connsiteY6911" fmla="*/ 147372 h 1154859"/>
              <a:gd name="connsiteX6912" fmla="*/ 4275514 w 13558941"/>
              <a:gd name="connsiteY6912" fmla="*/ 147973 h 1154859"/>
              <a:gd name="connsiteX6913" fmla="*/ 4275515 w 13558941"/>
              <a:gd name="connsiteY6913" fmla="*/ 147972 h 1154859"/>
              <a:gd name="connsiteX6914" fmla="*/ 4161896 w 13558941"/>
              <a:gd name="connsiteY6914" fmla="*/ 147571 h 1154859"/>
              <a:gd name="connsiteX6915" fmla="*/ 4164763 w 13558941"/>
              <a:gd name="connsiteY6915" fmla="*/ 147169 h 1154859"/>
              <a:gd name="connsiteX6916" fmla="*/ 4164763 w 13558941"/>
              <a:gd name="connsiteY6916" fmla="*/ 146768 h 1154859"/>
              <a:gd name="connsiteX6917" fmla="*/ 4161896 w 13558941"/>
              <a:gd name="connsiteY6917" fmla="*/ 146367 h 1154859"/>
              <a:gd name="connsiteX6918" fmla="*/ 4161896 w 13558941"/>
              <a:gd name="connsiteY6918" fmla="*/ 147569 h 1154859"/>
              <a:gd name="connsiteX6919" fmla="*/ 4161896 w 13558941"/>
              <a:gd name="connsiteY6919" fmla="*/ 147571 h 1154859"/>
              <a:gd name="connsiteX6920" fmla="*/ 4165122 w 13558941"/>
              <a:gd name="connsiteY6920" fmla="*/ 147164 h 1154859"/>
              <a:gd name="connsiteX6921" fmla="*/ 4166196 w 13558941"/>
              <a:gd name="connsiteY6921" fmla="*/ 146963 h 1154859"/>
              <a:gd name="connsiteX6922" fmla="*/ 4165122 w 13558941"/>
              <a:gd name="connsiteY6922" fmla="*/ 146763 h 1154859"/>
              <a:gd name="connsiteX6923" fmla="*/ 4165122 w 13558941"/>
              <a:gd name="connsiteY6923" fmla="*/ 147165 h 1154859"/>
              <a:gd name="connsiteX6924" fmla="*/ 4165122 w 13558941"/>
              <a:gd name="connsiteY6924" fmla="*/ 147164 h 1154859"/>
              <a:gd name="connsiteX6925" fmla="*/ 4168706 w 13558941"/>
              <a:gd name="connsiteY6925" fmla="*/ 147164 h 1154859"/>
              <a:gd name="connsiteX6926" fmla="*/ 4168706 w 13558941"/>
              <a:gd name="connsiteY6926" fmla="*/ 146762 h 1154859"/>
              <a:gd name="connsiteX6927" fmla="*/ 4167631 w 13558941"/>
              <a:gd name="connsiteY6927" fmla="*/ 146963 h 1154859"/>
              <a:gd name="connsiteX6928" fmla="*/ 4168706 w 13558941"/>
              <a:gd name="connsiteY6928" fmla="*/ 147163 h 1154859"/>
              <a:gd name="connsiteX6929" fmla="*/ 4168706 w 13558941"/>
              <a:gd name="connsiteY6929" fmla="*/ 147164 h 1154859"/>
              <a:gd name="connsiteX6930" fmla="*/ 4270855 w 13558941"/>
              <a:gd name="connsiteY6930" fmla="*/ 147164 h 1154859"/>
              <a:gd name="connsiteX6931" fmla="*/ 4270498 w 13558941"/>
              <a:gd name="connsiteY6931" fmla="*/ 145359 h 1154859"/>
              <a:gd name="connsiteX6932" fmla="*/ 4264404 w 13558941"/>
              <a:gd name="connsiteY6932" fmla="*/ 146362 h 1154859"/>
              <a:gd name="connsiteX6933" fmla="*/ 4270856 w 13558941"/>
              <a:gd name="connsiteY6933" fmla="*/ 147163 h 1154859"/>
              <a:gd name="connsiteX6934" fmla="*/ 4270855 w 13558941"/>
              <a:gd name="connsiteY6934" fmla="*/ 147164 h 1154859"/>
              <a:gd name="connsiteX6935" fmla="*/ 4280533 w 13558941"/>
              <a:gd name="connsiteY6935" fmla="*/ 147164 h 1154859"/>
              <a:gd name="connsiteX6936" fmla="*/ 4286984 w 13558941"/>
              <a:gd name="connsiteY6936" fmla="*/ 146161 h 1154859"/>
              <a:gd name="connsiteX6937" fmla="*/ 4280891 w 13558941"/>
              <a:gd name="connsiteY6937" fmla="*/ 145360 h 1154859"/>
              <a:gd name="connsiteX6938" fmla="*/ 4280533 w 13558941"/>
              <a:gd name="connsiteY6938" fmla="*/ 147164 h 1154859"/>
              <a:gd name="connsiteX6939" fmla="*/ 4419241 w 13558941"/>
              <a:gd name="connsiteY6939" fmla="*/ 147164 h 1154859"/>
              <a:gd name="connsiteX6940" fmla="*/ 4419241 w 13558941"/>
              <a:gd name="connsiteY6940" fmla="*/ 145359 h 1154859"/>
              <a:gd name="connsiteX6941" fmla="*/ 4413506 w 13558941"/>
              <a:gd name="connsiteY6941" fmla="*/ 146362 h 1154859"/>
              <a:gd name="connsiteX6942" fmla="*/ 4419241 w 13558941"/>
              <a:gd name="connsiteY6942" fmla="*/ 147163 h 1154859"/>
              <a:gd name="connsiteX6943" fmla="*/ 4419241 w 13558941"/>
              <a:gd name="connsiteY6943" fmla="*/ 147164 h 1154859"/>
              <a:gd name="connsiteX6944" fmla="*/ 4776585 w 13558941"/>
              <a:gd name="connsiteY6944" fmla="*/ 147164 h 1154859"/>
              <a:gd name="connsiteX6945" fmla="*/ 4776943 w 13558941"/>
              <a:gd name="connsiteY6945" fmla="*/ 147164 h 1154859"/>
              <a:gd name="connsiteX6946" fmla="*/ 4777660 w 13558941"/>
              <a:gd name="connsiteY6946" fmla="*/ 135334 h 1154859"/>
              <a:gd name="connsiteX6947" fmla="*/ 4750779 w 13558941"/>
              <a:gd name="connsiteY6947" fmla="*/ 139344 h 1154859"/>
              <a:gd name="connsiteX6948" fmla="*/ 4750779 w 13558941"/>
              <a:gd name="connsiteY6948" fmla="*/ 143154 h 1154859"/>
              <a:gd name="connsiteX6949" fmla="*/ 4776585 w 13558941"/>
              <a:gd name="connsiteY6949" fmla="*/ 147164 h 1154859"/>
              <a:gd name="connsiteX6950" fmla="*/ 4166914 w 13558941"/>
              <a:gd name="connsiteY6950" fmla="*/ 146963 h 1154859"/>
              <a:gd name="connsiteX6951" fmla="*/ 4168706 w 13558941"/>
              <a:gd name="connsiteY6951" fmla="*/ 146562 h 1154859"/>
              <a:gd name="connsiteX6952" fmla="*/ 4168706 w 13558941"/>
              <a:gd name="connsiteY6952" fmla="*/ 145760 h 1154859"/>
              <a:gd name="connsiteX6953" fmla="*/ 4167272 w 13558941"/>
              <a:gd name="connsiteY6953" fmla="*/ 145560 h 1154859"/>
              <a:gd name="connsiteX6954" fmla="*/ 4165122 w 13558941"/>
              <a:gd name="connsiteY6954" fmla="*/ 145760 h 1154859"/>
              <a:gd name="connsiteX6955" fmla="*/ 4165122 w 13558941"/>
              <a:gd name="connsiteY6955" fmla="*/ 146562 h 1154859"/>
              <a:gd name="connsiteX6956" fmla="*/ 4166914 w 13558941"/>
              <a:gd name="connsiteY6956" fmla="*/ 146963 h 1154859"/>
              <a:gd name="connsiteX6957" fmla="*/ 4404546 w 13558941"/>
              <a:gd name="connsiteY6957" fmla="*/ 146963 h 1154859"/>
              <a:gd name="connsiteX6958" fmla="*/ 4409922 w 13558941"/>
              <a:gd name="connsiteY6958" fmla="*/ 146362 h 1154859"/>
              <a:gd name="connsiteX6959" fmla="*/ 4404546 w 13558941"/>
              <a:gd name="connsiteY6959" fmla="*/ 145560 h 1154859"/>
              <a:gd name="connsiteX6960" fmla="*/ 4404546 w 13558941"/>
              <a:gd name="connsiteY6960" fmla="*/ 146964 h 1154859"/>
              <a:gd name="connsiteX6961" fmla="*/ 4404546 w 13558941"/>
              <a:gd name="connsiteY6961" fmla="*/ 146963 h 1154859"/>
              <a:gd name="connsiteX6962" fmla="*/ 4692715 w 13558941"/>
              <a:gd name="connsiteY6962" fmla="*/ 146963 h 1154859"/>
              <a:gd name="connsiteX6963" fmla="*/ 4693073 w 13558941"/>
              <a:gd name="connsiteY6963" fmla="*/ 146963 h 1154859"/>
              <a:gd name="connsiteX6964" fmla="*/ 4717804 w 13558941"/>
              <a:gd name="connsiteY6964" fmla="*/ 143154 h 1154859"/>
              <a:gd name="connsiteX6965" fmla="*/ 4717804 w 13558941"/>
              <a:gd name="connsiteY6965" fmla="*/ 139144 h 1154859"/>
              <a:gd name="connsiteX6966" fmla="*/ 4692715 w 13558941"/>
              <a:gd name="connsiteY6966" fmla="*/ 135334 h 1154859"/>
              <a:gd name="connsiteX6967" fmla="*/ 4692357 w 13558941"/>
              <a:gd name="connsiteY6967" fmla="*/ 135334 h 1154859"/>
              <a:gd name="connsiteX6968" fmla="*/ 4691999 w 13558941"/>
              <a:gd name="connsiteY6968" fmla="*/ 135135 h 1154859"/>
              <a:gd name="connsiteX6969" fmla="*/ 4691999 w 13558941"/>
              <a:gd name="connsiteY6969" fmla="*/ 134935 h 1154859"/>
              <a:gd name="connsiteX6970" fmla="*/ 4691999 w 13558941"/>
              <a:gd name="connsiteY6970" fmla="*/ 134734 h 1154859"/>
              <a:gd name="connsiteX6971" fmla="*/ 4691999 w 13558941"/>
              <a:gd name="connsiteY6971" fmla="*/ 134535 h 1154859"/>
              <a:gd name="connsiteX6972" fmla="*/ 4692357 w 13558941"/>
              <a:gd name="connsiteY6972" fmla="*/ 134335 h 1154859"/>
              <a:gd name="connsiteX6973" fmla="*/ 4692715 w 13558941"/>
              <a:gd name="connsiteY6973" fmla="*/ 134335 h 1154859"/>
              <a:gd name="connsiteX6974" fmla="*/ 4717804 w 13558941"/>
              <a:gd name="connsiteY6974" fmla="*/ 130526 h 1154859"/>
              <a:gd name="connsiteX6975" fmla="*/ 4717446 w 13558941"/>
              <a:gd name="connsiteY6975" fmla="*/ 126115 h 1154859"/>
              <a:gd name="connsiteX6976" fmla="*/ 4690565 w 13558941"/>
              <a:gd name="connsiteY6976" fmla="*/ 122105 h 1154859"/>
              <a:gd name="connsiteX6977" fmla="*/ 4692715 w 13558941"/>
              <a:gd name="connsiteY6977" fmla="*/ 146966 h 1154859"/>
              <a:gd name="connsiteX6978" fmla="*/ 4692715 w 13558941"/>
              <a:gd name="connsiteY6978" fmla="*/ 146963 h 1154859"/>
              <a:gd name="connsiteX6979" fmla="*/ 4164763 w 13558941"/>
              <a:gd name="connsiteY6979" fmla="*/ 146562 h 1154859"/>
              <a:gd name="connsiteX6980" fmla="*/ 4164763 w 13558941"/>
              <a:gd name="connsiteY6980" fmla="*/ 145961 h 1154859"/>
              <a:gd name="connsiteX6981" fmla="*/ 4162254 w 13558941"/>
              <a:gd name="connsiteY6981" fmla="*/ 146160 h 1154859"/>
              <a:gd name="connsiteX6982" fmla="*/ 4164763 w 13558941"/>
              <a:gd name="connsiteY6982" fmla="*/ 145759 h 1154859"/>
              <a:gd name="connsiteX6983" fmla="*/ 4164763 w 13558941"/>
              <a:gd name="connsiteY6983" fmla="*/ 145158 h 1154859"/>
              <a:gd name="connsiteX6984" fmla="*/ 4161896 w 13558941"/>
              <a:gd name="connsiteY6984" fmla="*/ 144756 h 1154859"/>
              <a:gd name="connsiteX6985" fmla="*/ 4161896 w 13558941"/>
              <a:gd name="connsiteY6985" fmla="*/ 146160 h 1154859"/>
              <a:gd name="connsiteX6986" fmla="*/ 4162254 w 13558941"/>
              <a:gd name="connsiteY6986" fmla="*/ 146160 h 1154859"/>
              <a:gd name="connsiteX6987" fmla="*/ 4164763 w 13558941"/>
              <a:gd name="connsiteY6987" fmla="*/ 146561 h 1154859"/>
              <a:gd name="connsiteX6988" fmla="*/ 4164763 w 13558941"/>
              <a:gd name="connsiteY6988" fmla="*/ 146562 h 1154859"/>
              <a:gd name="connsiteX6989" fmla="*/ 4169064 w 13558941"/>
              <a:gd name="connsiteY6989" fmla="*/ 146562 h 1154859"/>
              <a:gd name="connsiteX6990" fmla="*/ 4171573 w 13558941"/>
              <a:gd name="connsiteY6990" fmla="*/ 146160 h 1154859"/>
              <a:gd name="connsiteX6991" fmla="*/ 4171931 w 13558941"/>
              <a:gd name="connsiteY6991" fmla="*/ 146160 h 1154859"/>
              <a:gd name="connsiteX6992" fmla="*/ 4172289 w 13558941"/>
              <a:gd name="connsiteY6992" fmla="*/ 144757 h 1154859"/>
              <a:gd name="connsiteX6993" fmla="*/ 4169063 w 13558941"/>
              <a:gd name="connsiteY6993" fmla="*/ 145158 h 1154859"/>
              <a:gd name="connsiteX6994" fmla="*/ 4169063 w 13558941"/>
              <a:gd name="connsiteY6994" fmla="*/ 144957 h 1154859"/>
              <a:gd name="connsiteX6995" fmla="*/ 4171572 w 13558941"/>
              <a:gd name="connsiteY6995" fmla="*/ 144556 h 1154859"/>
              <a:gd name="connsiteX6996" fmla="*/ 4172289 w 13558941"/>
              <a:gd name="connsiteY6996" fmla="*/ 144556 h 1154859"/>
              <a:gd name="connsiteX6997" fmla="*/ 4172289 w 13558941"/>
              <a:gd name="connsiteY6997" fmla="*/ 143152 h 1154859"/>
              <a:gd name="connsiteX6998" fmla="*/ 4169063 w 13558941"/>
              <a:gd name="connsiteY6998" fmla="*/ 143554 h 1154859"/>
              <a:gd name="connsiteX6999" fmla="*/ 4167629 w 13558941"/>
              <a:gd name="connsiteY6999" fmla="*/ 143753 h 1154859"/>
              <a:gd name="connsiteX7000" fmla="*/ 4169063 w 13558941"/>
              <a:gd name="connsiteY7000" fmla="*/ 143352 h 1154859"/>
              <a:gd name="connsiteX7001" fmla="*/ 4171930 w 13558941"/>
              <a:gd name="connsiteY7001" fmla="*/ 142950 h 1154859"/>
              <a:gd name="connsiteX7002" fmla="*/ 4172288 w 13558941"/>
              <a:gd name="connsiteY7002" fmla="*/ 142950 h 1154859"/>
              <a:gd name="connsiteX7003" fmla="*/ 4172288 w 13558941"/>
              <a:gd name="connsiteY7003" fmla="*/ 141547 h 1154859"/>
              <a:gd name="connsiteX7004" fmla="*/ 4169421 w 13558941"/>
              <a:gd name="connsiteY7004" fmla="*/ 141948 h 1154859"/>
              <a:gd name="connsiteX7005" fmla="*/ 4169421 w 13558941"/>
              <a:gd name="connsiteY7005" fmla="*/ 142350 h 1154859"/>
              <a:gd name="connsiteX7006" fmla="*/ 4171930 w 13558941"/>
              <a:gd name="connsiteY7006" fmla="*/ 142951 h 1154859"/>
              <a:gd name="connsiteX7007" fmla="*/ 4169421 w 13558941"/>
              <a:gd name="connsiteY7007" fmla="*/ 142549 h 1154859"/>
              <a:gd name="connsiteX7008" fmla="*/ 4169063 w 13558941"/>
              <a:gd name="connsiteY7008" fmla="*/ 143351 h 1154859"/>
              <a:gd name="connsiteX7009" fmla="*/ 4169063 w 13558941"/>
              <a:gd name="connsiteY7009" fmla="*/ 142549 h 1154859"/>
              <a:gd name="connsiteX7010" fmla="*/ 4167271 w 13558941"/>
              <a:gd name="connsiteY7010" fmla="*/ 142349 h 1154859"/>
              <a:gd name="connsiteX7011" fmla="*/ 4165120 w 13558941"/>
              <a:gd name="connsiteY7011" fmla="*/ 142549 h 1154859"/>
              <a:gd name="connsiteX7012" fmla="*/ 4165120 w 13558941"/>
              <a:gd name="connsiteY7012" fmla="*/ 143351 h 1154859"/>
              <a:gd name="connsiteX7013" fmla="*/ 4166913 w 13558941"/>
              <a:gd name="connsiteY7013" fmla="*/ 143753 h 1154859"/>
              <a:gd name="connsiteX7014" fmla="*/ 4167629 w 13558941"/>
              <a:gd name="connsiteY7014" fmla="*/ 143753 h 1154859"/>
              <a:gd name="connsiteX7015" fmla="*/ 4169063 w 13558941"/>
              <a:gd name="connsiteY7015" fmla="*/ 143952 h 1154859"/>
              <a:gd name="connsiteX7016" fmla="*/ 4169063 w 13558941"/>
              <a:gd name="connsiteY7016" fmla="*/ 144153 h 1154859"/>
              <a:gd name="connsiteX7017" fmla="*/ 4166913 w 13558941"/>
              <a:gd name="connsiteY7017" fmla="*/ 143952 h 1154859"/>
              <a:gd name="connsiteX7018" fmla="*/ 4165120 w 13558941"/>
              <a:gd name="connsiteY7018" fmla="*/ 144153 h 1154859"/>
              <a:gd name="connsiteX7019" fmla="*/ 4165120 w 13558941"/>
              <a:gd name="connsiteY7019" fmla="*/ 144954 h 1154859"/>
              <a:gd name="connsiteX7020" fmla="*/ 4166554 w 13558941"/>
              <a:gd name="connsiteY7020" fmla="*/ 145356 h 1154859"/>
              <a:gd name="connsiteX7021" fmla="*/ 4165120 w 13558941"/>
              <a:gd name="connsiteY7021" fmla="*/ 145156 h 1154859"/>
              <a:gd name="connsiteX7022" fmla="*/ 4165120 w 13558941"/>
              <a:gd name="connsiteY7022" fmla="*/ 145558 h 1154859"/>
              <a:gd name="connsiteX7023" fmla="*/ 4166554 w 13558941"/>
              <a:gd name="connsiteY7023" fmla="*/ 145358 h 1154859"/>
              <a:gd name="connsiteX7024" fmla="*/ 4167271 w 13558941"/>
              <a:gd name="connsiteY7024" fmla="*/ 145358 h 1154859"/>
              <a:gd name="connsiteX7025" fmla="*/ 4167629 w 13558941"/>
              <a:gd name="connsiteY7025" fmla="*/ 145358 h 1154859"/>
              <a:gd name="connsiteX7026" fmla="*/ 4168704 w 13558941"/>
              <a:gd name="connsiteY7026" fmla="*/ 145558 h 1154859"/>
              <a:gd name="connsiteX7027" fmla="*/ 4168704 w 13558941"/>
              <a:gd name="connsiteY7027" fmla="*/ 145156 h 1154859"/>
              <a:gd name="connsiteX7028" fmla="*/ 4169061 w 13558941"/>
              <a:gd name="connsiteY7028" fmla="*/ 145156 h 1154859"/>
              <a:gd name="connsiteX7029" fmla="*/ 4169061 w 13558941"/>
              <a:gd name="connsiteY7029" fmla="*/ 145558 h 1154859"/>
              <a:gd name="connsiteX7030" fmla="*/ 4171570 w 13558941"/>
              <a:gd name="connsiteY7030" fmla="*/ 146159 h 1154859"/>
              <a:gd name="connsiteX7031" fmla="*/ 4169061 w 13558941"/>
              <a:gd name="connsiteY7031" fmla="*/ 145757 h 1154859"/>
              <a:gd name="connsiteX7032" fmla="*/ 4169061 w 13558941"/>
              <a:gd name="connsiteY7032" fmla="*/ 146559 h 1154859"/>
              <a:gd name="connsiteX7033" fmla="*/ 4169064 w 13558941"/>
              <a:gd name="connsiteY7033" fmla="*/ 146562 h 1154859"/>
              <a:gd name="connsiteX7034" fmla="*/ 4169064 w 13558941"/>
              <a:gd name="connsiteY7034" fmla="*/ 144156 h 1154859"/>
              <a:gd name="connsiteX7035" fmla="*/ 4171573 w 13558941"/>
              <a:gd name="connsiteY7035" fmla="*/ 144557 h 1154859"/>
              <a:gd name="connsiteX7036" fmla="*/ 4169064 w 13558941"/>
              <a:gd name="connsiteY7036" fmla="*/ 144358 h 1154859"/>
              <a:gd name="connsiteX7037" fmla="*/ 4169064 w 13558941"/>
              <a:gd name="connsiteY7037" fmla="*/ 144158 h 1154859"/>
              <a:gd name="connsiteX7038" fmla="*/ 4169064 w 13558941"/>
              <a:gd name="connsiteY7038" fmla="*/ 144156 h 1154859"/>
              <a:gd name="connsiteX7039" fmla="*/ 5232495 w 13558941"/>
              <a:gd name="connsiteY7039" fmla="*/ 146361 h 1154859"/>
              <a:gd name="connsiteX7040" fmla="*/ 5233570 w 13558941"/>
              <a:gd name="connsiteY7040" fmla="*/ 126512 h 1154859"/>
              <a:gd name="connsiteX7041" fmla="*/ 5188051 w 13558941"/>
              <a:gd name="connsiteY7041" fmla="*/ 133529 h 1154859"/>
              <a:gd name="connsiteX7042" fmla="*/ 5188051 w 13558941"/>
              <a:gd name="connsiteY7042" fmla="*/ 139544 h 1154859"/>
              <a:gd name="connsiteX7043" fmla="*/ 5232495 w 13558941"/>
              <a:gd name="connsiteY7043" fmla="*/ 146361 h 1154859"/>
              <a:gd name="connsiteX7044" fmla="*/ 4263329 w 13558941"/>
              <a:gd name="connsiteY7044" fmla="*/ 146162 h 1154859"/>
              <a:gd name="connsiteX7045" fmla="*/ 4270497 w 13558941"/>
              <a:gd name="connsiteY7045" fmla="*/ 145159 h 1154859"/>
              <a:gd name="connsiteX7046" fmla="*/ 4270497 w 13558941"/>
              <a:gd name="connsiteY7046" fmla="*/ 143756 h 1154859"/>
              <a:gd name="connsiteX7047" fmla="*/ 4263329 w 13558941"/>
              <a:gd name="connsiteY7047" fmla="*/ 142753 h 1154859"/>
              <a:gd name="connsiteX7048" fmla="*/ 4263329 w 13558941"/>
              <a:gd name="connsiteY7048" fmla="*/ 146162 h 1154859"/>
              <a:gd name="connsiteX7049" fmla="*/ 4288060 w 13558941"/>
              <a:gd name="connsiteY7049" fmla="*/ 146162 h 1154859"/>
              <a:gd name="connsiteX7050" fmla="*/ 4288417 w 13558941"/>
              <a:gd name="connsiteY7050" fmla="*/ 142753 h 1154859"/>
              <a:gd name="connsiteX7051" fmla="*/ 4280891 w 13558941"/>
              <a:gd name="connsiteY7051" fmla="*/ 143956 h 1154859"/>
              <a:gd name="connsiteX7052" fmla="*/ 4280891 w 13558941"/>
              <a:gd name="connsiteY7052" fmla="*/ 144959 h 1154859"/>
              <a:gd name="connsiteX7053" fmla="*/ 4288059 w 13558941"/>
              <a:gd name="connsiteY7053" fmla="*/ 146162 h 1154859"/>
              <a:gd name="connsiteX7054" fmla="*/ 4288060 w 13558941"/>
              <a:gd name="connsiteY7054" fmla="*/ 146162 h 1154859"/>
              <a:gd name="connsiteX7055" fmla="*/ 4411714 w 13558941"/>
              <a:gd name="connsiteY7055" fmla="*/ 145961 h 1154859"/>
              <a:gd name="connsiteX7056" fmla="*/ 4419241 w 13558941"/>
              <a:gd name="connsiteY7056" fmla="*/ 144758 h 1154859"/>
              <a:gd name="connsiteX7057" fmla="*/ 4419241 w 13558941"/>
              <a:gd name="connsiteY7057" fmla="*/ 141349 h 1154859"/>
              <a:gd name="connsiteX7058" fmla="*/ 4412431 w 13558941"/>
              <a:gd name="connsiteY7058" fmla="*/ 140146 h 1154859"/>
              <a:gd name="connsiteX7059" fmla="*/ 4404546 w 13558941"/>
              <a:gd name="connsiteY7059" fmla="*/ 141349 h 1154859"/>
              <a:gd name="connsiteX7060" fmla="*/ 4404546 w 13558941"/>
              <a:gd name="connsiteY7060" fmla="*/ 144958 h 1154859"/>
              <a:gd name="connsiteX7061" fmla="*/ 4411714 w 13558941"/>
              <a:gd name="connsiteY7061" fmla="*/ 145961 h 1154859"/>
              <a:gd name="connsiteX7062" fmla="*/ 4164763 w 13558941"/>
              <a:gd name="connsiteY7062" fmla="*/ 144958 h 1154859"/>
              <a:gd name="connsiteX7063" fmla="*/ 4164763 w 13558941"/>
              <a:gd name="connsiteY7063" fmla="*/ 144157 h 1154859"/>
              <a:gd name="connsiteX7064" fmla="*/ 4164763 w 13558941"/>
              <a:gd name="connsiteY7064" fmla="*/ 143556 h 1154859"/>
              <a:gd name="connsiteX7065" fmla="*/ 4161538 w 13558941"/>
              <a:gd name="connsiteY7065" fmla="*/ 143154 h 1154859"/>
              <a:gd name="connsiteX7066" fmla="*/ 4161895 w 13558941"/>
              <a:gd name="connsiteY7066" fmla="*/ 144558 h 1154859"/>
              <a:gd name="connsiteX7067" fmla="*/ 4162253 w 13558941"/>
              <a:gd name="connsiteY7067" fmla="*/ 144558 h 1154859"/>
              <a:gd name="connsiteX7068" fmla="*/ 4164762 w 13558941"/>
              <a:gd name="connsiteY7068" fmla="*/ 144959 h 1154859"/>
              <a:gd name="connsiteX7069" fmla="*/ 4164763 w 13558941"/>
              <a:gd name="connsiteY7069" fmla="*/ 144958 h 1154859"/>
              <a:gd name="connsiteX7070" fmla="*/ 4271214 w 13558941"/>
              <a:gd name="connsiteY7070" fmla="*/ 144958 h 1154859"/>
              <a:gd name="connsiteX7071" fmla="*/ 4274798 w 13558941"/>
              <a:gd name="connsiteY7071" fmla="*/ 144557 h 1154859"/>
              <a:gd name="connsiteX7072" fmla="*/ 4271214 w 13558941"/>
              <a:gd name="connsiteY7072" fmla="*/ 143956 h 1154859"/>
              <a:gd name="connsiteX7073" fmla="*/ 4271214 w 13558941"/>
              <a:gd name="connsiteY7073" fmla="*/ 144958 h 1154859"/>
              <a:gd name="connsiteX7074" fmla="*/ 4280174 w 13558941"/>
              <a:gd name="connsiteY7074" fmla="*/ 144958 h 1154859"/>
              <a:gd name="connsiteX7075" fmla="*/ 4280174 w 13558941"/>
              <a:gd name="connsiteY7075" fmla="*/ 143956 h 1154859"/>
              <a:gd name="connsiteX7076" fmla="*/ 4277307 w 13558941"/>
              <a:gd name="connsiteY7076" fmla="*/ 144357 h 1154859"/>
              <a:gd name="connsiteX7077" fmla="*/ 4280174 w 13558941"/>
              <a:gd name="connsiteY7077" fmla="*/ 144958 h 1154859"/>
              <a:gd name="connsiteX7078" fmla="*/ 4403471 w 13558941"/>
              <a:gd name="connsiteY7078" fmla="*/ 144759 h 1154859"/>
              <a:gd name="connsiteX7079" fmla="*/ 4403471 w 13558941"/>
              <a:gd name="connsiteY7079" fmla="*/ 141551 h 1154859"/>
              <a:gd name="connsiteX7080" fmla="*/ 4392360 w 13558941"/>
              <a:gd name="connsiteY7080" fmla="*/ 143155 h 1154859"/>
              <a:gd name="connsiteX7081" fmla="*/ 4403471 w 13558941"/>
              <a:gd name="connsiteY7081" fmla="*/ 144759 h 1154859"/>
              <a:gd name="connsiteX7082" fmla="*/ 4420316 w 13558941"/>
              <a:gd name="connsiteY7082" fmla="*/ 144759 h 1154859"/>
              <a:gd name="connsiteX7083" fmla="*/ 4431427 w 13558941"/>
              <a:gd name="connsiteY7083" fmla="*/ 143155 h 1154859"/>
              <a:gd name="connsiteX7084" fmla="*/ 4420316 w 13558941"/>
              <a:gd name="connsiteY7084" fmla="*/ 141350 h 1154859"/>
              <a:gd name="connsiteX7085" fmla="*/ 4420316 w 13558941"/>
              <a:gd name="connsiteY7085" fmla="*/ 144759 h 1154859"/>
              <a:gd name="connsiteX7086" fmla="*/ 4275873 w 13558941"/>
              <a:gd name="connsiteY7086" fmla="*/ 144158 h 1154859"/>
              <a:gd name="connsiteX7087" fmla="*/ 4280174 w 13558941"/>
              <a:gd name="connsiteY7087" fmla="*/ 143557 h 1154859"/>
              <a:gd name="connsiteX7088" fmla="*/ 4280174 w 13558941"/>
              <a:gd name="connsiteY7088" fmla="*/ 141552 h 1154859"/>
              <a:gd name="connsiteX7089" fmla="*/ 4275515 w 13558941"/>
              <a:gd name="connsiteY7089" fmla="*/ 140750 h 1154859"/>
              <a:gd name="connsiteX7090" fmla="*/ 4271214 w 13558941"/>
              <a:gd name="connsiteY7090" fmla="*/ 141351 h 1154859"/>
              <a:gd name="connsiteX7091" fmla="*/ 4271214 w 13558941"/>
              <a:gd name="connsiteY7091" fmla="*/ 143557 h 1154859"/>
              <a:gd name="connsiteX7092" fmla="*/ 4275873 w 13558941"/>
              <a:gd name="connsiteY7092" fmla="*/ 144157 h 1154859"/>
              <a:gd name="connsiteX7093" fmla="*/ 4275873 w 13558941"/>
              <a:gd name="connsiteY7093" fmla="*/ 144158 h 1154859"/>
              <a:gd name="connsiteX7094" fmla="*/ 4165122 w 13558941"/>
              <a:gd name="connsiteY7094" fmla="*/ 143958 h 1154859"/>
              <a:gd name="connsiteX7095" fmla="*/ 4166196 w 13558941"/>
              <a:gd name="connsiteY7095" fmla="*/ 143759 h 1154859"/>
              <a:gd name="connsiteX7096" fmla="*/ 4165122 w 13558941"/>
              <a:gd name="connsiteY7096" fmla="*/ 143558 h 1154859"/>
              <a:gd name="connsiteX7097" fmla="*/ 4165122 w 13558941"/>
              <a:gd name="connsiteY7097" fmla="*/ 143959 h 1154859"/>
              <a:gd name="connsiteX7098" fmla="*/ 4165122 w 13558941"/>
              <a:gd name="connsiteY7098" fmla="*/ 143958 h 1154859"/>
              <a:gd name="connsiteX7099" fmla="*/ 13043175 w 13558941"/>
              <a:gd name="connsiteY7099" fmla="*/ 143958 h 1154859"/>
              <a:gd name="connsiteX7100" fmla="*/ 13046759 w 13558941"/>
              <a:gd name="connsiteY7100" fmla="*/ 127116 h 1154859"/>
              <a:gd name="connsiteX7101" fmla="*/ 13046759 w 13558941"/>
              <a:gd name="connsiteY7101" fmla="*/ 105663 h 1154859"/>
              <a:gd name="connsiteX7102" fmla="*/ 13043534 w 13558941"/>
              <a:gd name="connsiteY7102" fmla="*/ 105663 h 1154859"/>
              <a:gd name="connsiteX7103" fmla="*/ 13042456 w 13558941"/>
              <a:gd name="connsiteY7103" fmla="*/ 110676 h 1154859"/>
              <a:gd name="connsiteX7104" fmla="*/ 13037797 w 13558941"/>
              <a:gd name="connsiteY7104" fmla="*/ 136339 h 1154859"/>
              <a:gd name="connsiteX7105" fmla="*/ 13043173 w 13558941"/>
              <a:gd name="connsiteY7105" fmla="*/ 143958 h 1154859"/>
              <a:gd name="connsiteX7106" fmla="*/ 13043175 w 13558941"/>
              <a:gd name="connsiteY7106" fmla="*/ 143958 h 1154859"/>
              <a:gd name="connsiteX7107" fmla="*/ 4280891 w 13558941"/>
              <a:gd name="connsiteY7107" fmla="*/ 143557 h 1154859"/>
              <a:gd name="connsiteX7108" fmla="*/ 4286984 w 13558941"/>
              <a:gd name="connsiteY7108" fmla="*/ 142554 h 1154859"/>
              <a:gd name="connsiteX7109" fmla="*/ 4280891 w 13558941"/>
              <a:gd name="connsiteY7109" fmla="*/ 141552 h 1154859"/>
              <a:gd name="connsiteX7110" fmla="*/ 4280891 w 13558941"/>
              <a:gd name="connsiteY7110" fmla="*/ 143557 h 1154859"/>
              <a:gd name="connsiteX7111" fmla="*/ 4164763 w 13558941"/>
              <a:gd name="connsiteY7111" fmla="*/ 143357 h 1154859"/>
              <a:gd name="connsiteX7112" fmla="*/ 4164763 w 13558941"/>
              <a:gd name="connsiteY7112" fmla="*/ 142756 h 1154859"/>
              <a:gd name="connsiteX7113" fmla="*/ 4162254 w 13558941"/>
              <a:gd name="connsiteY7113" fmla="*/ 142956 h 1154859"/>
              <a:gd name="connsiteX7114" fmla="*/ 4164763 w 13558941"/>
              <a:gd name="connsiteY7114" fmla="*/ 142554 h 1154859"/>
              <a:gd name="connsiteX7115" fmla="*/ 4164763 w 13558941"/>
              <a:gd name="connsiteY7115" fmla="*/ 141953 h 1154859"/>
              <a:gd name="connsiteX7116" fmla="*/ 4165121 w 13558941"/>
              <a:gd name="connsiteY7116" fmla="*/ 142355 h 1154859"/>
              <a:gd name="connsiteX7117" fmla="*/ 4166555 w 13558941"/>
              <a:gd name="connsiteY7117" fmla="*/ 142155 h 1154859"/>
              <a:gd name="connsiteX7118" fmla="*/ 4167272 w 13558941"/>
              <a:gd name="connsiteY7118" fmla="*/ 142155 h 1154859"/>
              <a:gd name="connsiteX7119" fmla="*/ 4167629 w 13558941"/>
              <a:gd name="connsiteY7119" fmla="*/ 142155 h 1154859"/>
              <a:gd name="connsiteX7120" fmla="*/ 4169063 w 13558941"/>
              <a:gd name="connsiteY7120" fmla="*/ 142355 h 1154859"/>
              <a:gd name="connsiteX7121" fmla="*/ 4169063 w 13558941"/>
              <a:gd name="connsiteY7121" fmla="*/ 141953 h 1154859"/>
              <a:gd name="connsiteX7122" fmla="*/ 4167629 w 13558941"/>
              <a:gd name="connsiteY7122" fmla="*/ 142153 h 1154859"/>
              <a:gd name="connsiteX7123" fmla="*/ 4169063 w 13558941"/>
              <a:gd name="connsiteY7123" fmla="*/ 141751 h 1154859"/>
              <a:gd name="connsiteX7124" fmla="*/ 4169063 w 13558941"/>
              <a:gd name="connsiteY7124" fmla="*/ 140950 h 1154859"/>
              <a:gd name="connsiteX7125" fmla="*/ 4167629 w 13558941"/>
              <a:gd name="connsiteY7125" fmla="*/ 140548 h 1154859"/>
              <a:gd name="connsiteX7126" fmla="*/ 4169063 w 13558941"/>
              <a:gd name="connsiteY7126" fmla="*/ 140749 h 1154859"/>
              <a:gd name="connsiteX7127" fmla="*/ 4169063 w 13558941"/>
              <a:gd name="connsiteY7127" fmla="*/ 140148 h 1154859"/>
              <a:gd name="connsiteX7128" fmla="*/ 4169063 w 13558941"/>
              <a:gd name="connsiteY7128" fmla="*/ 139146 h 1154859"/>
              <a:gd name="connsiteX7129" fmla="*/ 4167271 w 13558941"/>
              <a:gd name="connsiteY7129" fmla="*/ 138945 h 1154859"/>
              <a:gd name="connsiteX7130" fmla="*/ 4164762 w 13558941"/>
              <a:gd name="connsiteY7130" fmla="*/ 139146 h 1154859"/>
              <a:gd name="connsiteX7131" fmla="*/ 4164762 w 13558941"/>
              <a:gd name="connsiteY7131" fmla="*/ 140148 h 1154859"/>
              <a:gd name="connsiteX7132" fmla="*/ 4166913 w 13558941"/>
              <a:gd name="connsiteY7132" fmla="*/ 140348 h 1154859"/>
              <a:gd name="connsiteX7133" fmla="*/ 4169063 w 13558941"/>
              <a:gd name="connsiteY7133" fmla="*/ 140148 h 1154859"/>
              <a:gd name="connsiteX7134" fmla="*/ 4167629 w 13558941"/>
              <a:gd name="connsiteY7134" fmla="*/ 140549 h 1154859"/>
              <a:gd name="connsiteX7135" fmla="*/ 4166913 w 13558941"/>
              <a:gd name="connsiteY7135" fmla="*/ 140549 h 1154859"/>
              <a:gd name="connsiteX7136" fmla="*/ 4166196 w 13558941"/>
              <a:gd name="connsiteY7136" fmla="*/ 140549 h 1154859"/>
              <a:gd name="connsiteX7137" fmla="*/ 4164762 w 13558941"/>
              <a:gd name="connsiteY7137" fmla="*/ 140350 h 1154859"/>
              <a:gd name="connsiteX7138" fmla="*/ 4164762 w 13558941"/>
              <a:gd name="connsiteY7138" fmla="*/ 140751 h 1154859"/>
              <a:gd name="connsiteX7139" fmla="*/ 4166196 w 13558941"/>
              <a:gd name="connsiteY7139" fmla="*/ 140552 h 1154859"/>
              <a:gd name="connsiteX7140" fmla="*/ 4164762 w 13558941"/>
              <a:gd name="connsiteY7140" fmla="*/ 140953 h 1154859"/>
              <a:gd name="connsiteX7141" fmla="*/ 4164762 w 13558941"/>
              <a:gd name="connsiteY7141" fmla="*/ 141755 h 1154859"/>
              <a:gd name="connsiteX7142" fmla="*/ 4164404 w 13558941"/>
              <a:gd name="connsiteY7142" fmla="*/ 140953 h 1154859"/>
              <a:gd name="connsiteX7143" fmla="*/ 4161895 w 13558941"/>
              <a:gd name="connsiteY7143" fmla="*/ 141355 h 1154859"/>
              <a:gd name="connsiteX7144" fmla="*/ 4161538 w 13558941"/>
              <a:gd name="connsiteY7144" fmla="*/ 141355 h 1154859"/>
              <a:gd name="connsiteX7145" fmla="*/ 4161538 w 13558941"/>
              <a:gd name="connsiteY7145" fmla="*/ 142959 h 1154859"/>
              <a:gd name="connsiteX7146" fmla="*/ 4162254 w 13558941"/>
              <a:gd name="connsiteY7146" fmla="*/ 142959 h 1154859"/>
              <a:gd name="connsiteX7147" fmla="*/ 4164763 w 13558941"/>
              <a:gd name="connsiteY7147" fmla="*/ 143360 h 1154859"/>
              <a:gd name="connsiteX7148" fmla="*/ 4164763 w 13558941"/>
              <a:gd name="connsiteY7148" fmla="*/ 143357 h 1154859"/>
              <a:gd name="connsiteX7149" fmla="*/ 4161896 w 13558941"/>
              <a:gd name="connsiteY7149" fmla="*/ 141352 h 1154859"/>
              <a:gd name="connsiteX7150" fmla="*/ 4164763 w 13558941"/>
              <a:gd name="connsiteY7150" fmla="*/ 141754 h 1154859"/>
              <a:gd name="connsiteX7151" fmla="*/ 4166555 w 13558941"/>
              <a:gd name="connsiteY7151" fmla="*/ 142155 h 1154859"/>
              <a:gd name="connsiteX7152" fmla="*/ 4164763 w 13558941"/>
              <a:gd name="connsiteY7152" fmla="*/ 141956 h 1154859"/>
              <a:gd name="connsiteX7153" fmla="*/ 4161896 w 13558941"/>
              <a:gd name="connsiteY7153" fmla="*/ 141355 h 1154859"/>
              <a:gd name="connsiteX7154" fmla="*/ 4161896 w 13558941"/>
              <a:gd name="connsiteY7154" fmla="*/ 141352 h 1154859"/>
              <a:gd name="connsiteX7155" fmla="*/ 4270497 w 13558941"/>
              <a:gd name="connsiteY7155" fmla="*/ 143357 h 1154859"/>
              <a:gd name="connsiteX7156" fmla="*/ 4270497 w 13558941"/>
              <a:gd name="connsiteY7156" fmla="*/ 141553 h 1154859"/>
              <a:gd name="connsiteX7157" fmla="*/ 4264404 w 13558941"/>
              <a:gd name="connsiteY7157" fmla="*/ 142555 h 1154859"/>
              <a:gd name="connsiteX7158" fmla="*/ 4270497 w 13558941"/>
              <a:gd name="connsiteY7158" fmla="*/ 143357 h 1154859"/>
              <a:gd name="connsiteX7159" fmla="*/ 4748987 w 13558941"/>
              <a:gd name="connsiteY7159" fmla="*/ 142956 h 1154859"/>
              <a:gd name="connsiteX7160" fmla="*/ 4748987 w 13558941"/>
              <a:gd name="connsiteY7160" fmla="*/ 139547 h 1154859"/>
              <a:gd name="connsiteX7161" fmla="*/ 4737876 w 13558941"/>
              <a:gd name="connsiteY7161" fmla="*/ 141352 h 1154859"/>
              <a:gd name="connsiteX7162" fmla="*/ 4748987 w 13558941"/>
              <a:gd name="connsiteY7162" fmla="*/ 142956 h 1154859"/>
              <a:gd name="connsiteX7163" fmla="*/ 4390926 w 13558941"/>
              <a:gd name="connsiteY7163" fmla="*/ 142756 h 1154859"/>
              <a:gd name="connsiteX7164" fmla="*/ 4403471 w 13558941"/>
              <a:gd name="connsiteY7164" fmla="*/ 140952 h 1154859"/>
              <a:gd name="connsiteX7165" fmla="*/ 4403471 w 13558941"/>
              <a:gd name="connsiteY7165" fmla="*/ 138947 h 1154859"/>
              <a:gd name="connsiteX7166" fmla="*/ 4390567 w 13558941"/>
              <a:gd name="connsiteY7166" fmla="*/ 136942 h 1154859"/>
              <a:gd name="connsiteX7167" fmla="*/ 4390210 w 13558941"/>
              <a:gd name="connsiteY7167" fmla="*/ 136942 h 1154859"/>
              <a:gd name="connsiteX7168" fmla="*/ 4390927 w 13558941"/>
              <a:gd name="connsiteY7168" fmla="*/ 142756 h 1154859"/>
              <a:gd name="connsiteX7169" fmla="*/ 4390926 w 13558941"/>
              <a:gd name="connsiteY7169" fmla="*/ 142756 h 1154859"/>
              <a:gd name="connsiteX7170" fmla="*/ 4433219 w 13558941"/>
              <a:gd name="connsiteY7170" fmla="*/ 142756 h 1154859"/>
              <a:gd name="connsiteX7171" fmla="*/ 4433577 w 13558941"/>
              <a:gd name="connsiteY7171" fmla="*/ 136942 h 1154859"/>
              <a:gd name="connsiteX7172" fmla="*/ 4420316 w 13558941"/>
              <a:gd name="connsiteY7172" fmla="*/ 138947 h 1154859"/>
              <a:gd name="connsiteX7173" fmla="*/ 4420316 w 13558941"/>
              <a:gd name="connsiteY7173" fmla="*/ 140751 h 1154859"/>
              <a:gd name="connsiteX7174" fmla="*/ 4433219 w 13558941"/>
              <a:gd name="connsiteY7174" fmla="*/ 142756 h 1154859"/>
              <a:gd name="connsiteX7175" fmla="*/ 4719597 w 13558941"/>
              <a:gd name="connsiteY7175" fmla="*/ 142756 h 1154859"/>
              <a:gd name="connsiteX7176" fmla="*/ 4730708 w 13558941"/>
              <a:gd name="connsiteY7176" fmla="*/ 141152 h 1154859"/>
              <a:gd name="connsiteX7177" fmla="*/ 4719597 w 13558941"/>
              <a:gd name="connsiteY7177" fmla="*/ 139548 h 1154859"/>
              <a:gd name="connsiteX7178" fmla="*/ 4719597 w 13558941"/>
              <a:gd name="connsiteY7178" fmla="*/ 142756 h 1154859"/>
              <a:gd name="connsiteX7179" fmla="*/ 4263329 w 13558941"/>
              <a:gd name="connsiteY7179" fmla="*/ 142355 h 1154859"/>
              <a:gd name="connsiteX7180" fmla="*/ 4270497 w 13558941"/>
              <a:gd name="connsiteY7180" fmla="*/ 141152 h 1154859"/>
              <a:gd name="connsiteX7181" fmla="*/ 4270497 w 13558941"/>
              <a:gd name="connsiteY7181" fmla="*/ 139949 h 1154859"/>
              <a:gd name="connsiteX7182" fmla="*/ 4262970 w 13558941"/>
              <a:gd name="connsiteY7182" fmla="*/ 138746 h 1154859"/>
              <a:gd name="connsiteX7183" fmla="*/ 4263328 w 13558941"/>
              <a:gd name="connsiteY7183" fmla="*/ 142355 h 1154859"/>
              <a:gd name="connsiteX7184" fmla="*/ 4263329 w 13558941"/>
              <a:gd name="connsiteY7184" fmla="*/ 142355 h 1154859"/>
              <a:gd name="connsiteX7185" fmla="*/ 4288418 w 13558941"/>
              <a:gd name="connsiteY7185" fmla="*/ 142355 h 1154859"/>
              <a:gd name="connsiteX7186" fmla="*/ 4288418 w 13558941"/>
              <a:gd name="connsiteY7186" fmla="*/ 138746 h 1154859"/>
              <a:gd name="connsiteX7187" fmla="*/ 4280891 w 13558941"/>
              <a:gd name="connsiteY7187" fmla="*/ 139949 h 1154859"/>
              <a:gd name="connsiteX7188" fmla="*/ 4280891 w 13558941"/>
              <a:gd name="connsiteY7188" fmla="*/ 141152 h 1154859"/>
              <a:gd name="connsiteX7189" fmla="*/ 4288418 w 13558941"/>
              <a:gd name="connsiteY7189" fmla="*/ 142355 h 1154859"/>
              <a:gd name="connsiteX7190" fmla="*/ 4169423 w 13558941"/>
              <a:gd name="connsiteY7190" fmla="*/ 141754 h 1154859"/>
              <a:gd name="connsiteX7191" fmla="*/ 4171932 w 13558941"/>
              <a:gd name="connsiteY7191" fmla="*/ 141352 h 1154859"/>
              <a:gd name="connsiteX7192" fmla="*/ 4169423 w 13558941"/>
              <a:gd name="connsiteY7192" fmla="*/ 140951 h 1154859"/>
              <a:gd name="connsiteX7193" fmla="*/ 4169423 w 13558941"/>
              <a:gd name="connsiteY7193" fmla="*/ 141753 h 1154859"/>
              <a:gd name="connsiteX7194" fmla="*/ 4169423 w 13558941"/>
              <a:gd name="connsiteY7194" fmla="*/ 141754 h 1154859"/>
              <a:gd name="connsiteX7195" fmla="*/ 4161538 w 13558941"/>
              <a:gd name="connsiteY7195" fmla="*/ 141153 h 1154859"/>
              <a:gd name="connsiteX7196" fmla="*/ 4164405 w 13558941"/>
              <a:gd name="connsiteY7196" fmla="*/ 140751 h 1154859"/>
              <a:gd name="connsiteX7197" fmla="*/ 4164405 w 13558941"/>
              <a:gd name="connsiteY7197" fmla="*/ 140150 h 1154859"/>
              <a:gd name="connsiteX7198" fmla="*/ 4161538 w 13558941"/>
              <a:gd name="connsiteY7198" fmla="*/ 139749 h 1154859"/>
              <a:gd name="connsiteX7199" fmla="*/ 4161538 w 13558941"/>
              <a:gd name="connsiteY7199" fmla="*/ 141152 h 1154859"/>
              <a:gd name="connsiteX7200" fmla="*/ 4161538 w 13558941"/>
              <a:gd name="connsiteY7200" fmla="*/ 141153 h 1154859"/>
              <a:gd name="connsiteX7201" fmla="*/ 4271214 w 13558941"/>
              <a:gd name="connsiteY7201" fmla="*/ 141153 h 1154859"/>
              <a:gd name="connsiteX7202" fmla="*/ 4274440 w 13558941"/>
              <a:gd name="connsiteY7202" fmla="*/ 140552 h 1154859"/>
              <a:gd name="connsiteX7203" fmla="*/ 4271214 w 13558941"/>
              <a:gd name="connsiteY7203" fmla="*/ 140150 h 1154859"/>
              <a:gd name="connsiteX7204" fmla="*/ 4271214 w 13558941"/>
              <a:gd name="connsiteY7204" fmla="*/ 141153 h 1154859"/>
              <a:gd name="connsiteX7205" fmla="*/ 4280174 w 13558941"/>
              <a:gd name="connsiteY7205" fmla="*/ 141153 h 1154859"/>
              <a:gd name="connsiteX7206" fmla="*/ 4280174 w 13558941"/>
              <a:gd name="connsiteY7206" fmla="*/ 140150 h 1154859"/>
              <a:gd name="connsiteX7207" fmla="*/ 4276590 w 13558941"/>
              <a:gd name="connsiteY7207" fmla="*/ 140552 h 1154859"/>
              <a:gd name="connsiteX7208" fmla="*/ 4280174 w 13558941"/>
              <a:gd name="connsiteY7208" fmla="*/ 141153 h 1154859"/>
              <a:gd name="connsiteX7209" fmla="*/ 4404546 w 13558941"/>
              <a:gd name="connsiteY7209" fmla="*/ 140749 h 1154859"/>
              <a:gd name="connsiteX7210" fmla="*/ 4410281 w 13558941"/>
              <a:gd name="connsiteY7210" fmla="*/ 139947 h 1154859"/>
              <a:gd name="connsiteX7211" fmla="*/ 4404546 w 13558941"/>
              <a:gd name="connsiteY7211" fmla="*/ 138945 h 1154859"/>
              <a:gd name="connsiteX7212" fmla="*/ 4404546 w 13558941"/>
              <a:gd name="connsiteY7212" fmla="*/ 140749 h 1154859"/>
              <a:gd name="connsiteX7213" fmla="*/ 4419241 w 13558941"/>
              <a:gd name="connsiteY7213" fmla="*/ 140749 h 1154859"/>
              <a:gd name="connsiteX7214" fmla="*/ 4419241 w 13558941"/>
              <a:gd name="connsiteY7214" fmla="*/ 139145 h 1154859"/>
              <a:gd name="connsiteX7215" fmla="*/ 4414223 w 13558941"/>
              <a:gd name="connsiteY7215" fmla="*/ 139947 h 1154859"/>
              <a:gd name="connsiteX7216" fmla="*/ 4419241 w 13558941"/>
              <a:gd name="connsiteY7216" fmla="*/ 140748 h 1154859"/>
              <a:gd name="connsiteX7217" fmla="*/ 4419241 w 13558941"/>
              <a:gd name="connsiteY7217" fmla="*/ 140749 h 1154859"/>
              <a:gd name="connsiteX7218" fmla="*/ 4734292 w 13558941"/>
              <a:gd name="connsiteY7218" fmla="*/ 140749 h 1154859"/>
              <a:gd name="connsiteX7219" fmla="*/ 4748987 w 13558941"/>
              <a:gd name="connsiteY7219" fmla="*/ 138343 h 1154859"/>
              <a:gd name="connsiteX7220" fmla="*/ 4748987 w 13558941"/>
              <a:gd name="connsiteY7220" fmla="*/ 130925 h 1154859"/>
              <a:gd name="connsiteX7221" fmla="*/ 4735725 w 13558941"/>
              <a:gd name="connsiteY7221" fmla="*/ 128719 h 1154859"/>
              <a:gd name="connsiteX7222" fmla="*/ 4719597 w 13558941"/>
              <a:gd name="connsiteY7222" fmla="*/ 131326 h 1154859"/>
              <a:gd name="connsiteX7223" fmla="*/ 4719597 w 13558941"/>
              <a:gd name="connsiteY7223" fmla="*/ 138343 h 1154859"/>
              <a:gd name="connsiteX7224" fmla="*/ 4734292 w 13558941"/>
              <a:gd name="connsiteY7224" fmla="*/ 140749 h 1154859"/>
              <a:gd name="connsiteX7225" fmla="*/ 4275515 w 13558941"/>
              <a:gd name="connsiteY7225" fmla="*/ 140348 h 1154859"/>
              <a:gd name="connsiteX7226" fmla="*/ 4280174 w 13558941"/>
              <a:gd name="connsiteY7226" fmla="*/ 139747 h 1154859"/>
              <a:gd name="connsiteX7227" fmla="*/ 4280174 w 13558941"/>
              <a:gd name="connsiteY7227" fmla="*/ 137541 h 1154859"/>
              <a:gd name="connsiteX7228" fmla="*/ 4275873 w 13558941"/>
              <a:gd name="connsiteY7228" fmla="*/ 136740 h 1154859"/>
              <a:gd name="connsiteX7229" fmla="*/ 4271214 w 13558941"/>
              <a:gd name="connsiteY7229" fmla="*/ 137541 h 1154859"/>
              <a:gd name="connsiteX7230" fmla="*/ 4271214 w 13558941"/>
              <a:gd name="connsiteY7230" fmla="*/ 139747 h 1154859"/>
              <a:gd name="connsiteX7231" fmla="*/ 4275515 w 13558941"/>
              <a:gd name="connsiteY7231" fmla="*/ 140348 h 1154859"/>
              <a:gd name="connsiteX7232" fmla="*/ 5135363 w 13558941"/>
              <a:gd name="connsiteY7232" fmla="*/ 139946 h 1154859"/>
              <a:gd name="connsiteX7233" fmla="*/ 5156152 w 13558941"/>
              <a:gd name="connsiteY7233" fmla="*/ 136738 h 1154859"/>
              <a:gd name="connsiteX7234" fmla="*/ 5135005 w 13558941"/>
              <a:gd name="connsiteY7234" fmla="*/ 133330 h 1154859"/>
              <a:gd name="connsiteX7235" fmla="*/ 5135363 w 13558941"/>
              <a:gd name="connsiteY7235" fmla="*/ 139946 h 1154859"/>
              <a:gd name="connsiteX7236" fmla="*/ 4270497 w 13558941"/>
              <a:gd name="connsiteY7236" fmla="*/ 139747 h 1154859"/>
              <a:gd name="connsiteX7237" fmla="*/ 4270497 w 13558941"/>
              <a:gd name="connsiteY7237" fmla="*/ 137742 h 1154859"/>
              <a:gd name="connsiteX7238" fmla="*/ 4264046 w 13558941"/>
              <a:gd name="connsiteY7238" fmla="*/ 138744 h 1154859"/>
              <a:gd name="connsiteX7239" fmla="*/ 4270497 w 13558941"/>
              <a:gd name="connsiteY7239" fmla="*/ 139747 h 1154859"/>
              <a:gd name="connsiteX7240" fmla="*/ 4280891 w 13558941"/>
              <a:gd name="connsiteY7240" fmla="*/ 139547 h 1154859"/>
              <a:gd name="connsiteX7241" fmla="*/ 4287343 w 13558941"/>
              <a:gd name="connsiteY7241" fmla="*/ 138545 h 1154859"/>
              <a:gd name="connsiteX7242" fmla="*/ 4280891 w 13558941"/>
              <a:gd name="connsiteY7242" fmla="*/ 137542 h 1154859"/>
              <a:gd name="connsiteX7243" fmla="*/ 4280891 w 13558941"/>
              <a:gd name="connsiteY7243" fmla="*/ 139547 h 1154859"/>
              <a:gd name="connsiteX7244" fmla="*/ 4412431 w 13558941"/>
              <a:gd name="connsiteY7244" fmla="*/ 139547 h 1154859"/>
              <a:gd name="connsiteX7245" fmla="*/ 4419241 w 13558941"/>
              <a:gd name="connsiteY7245" fmla="*/ 138545 h 1154859"/>
              <a:gd name="connsiteX7246" fmla="*/ 4419241 w 13558941"/>
              <a:gd name="connsiteY7246" fmla="*/ 134936 h 1154859"/>
              <a:gd name="connsiteX7247" fmla="*/ 4411714 w 13558941"/>
              <a:gd name="connsiteY7247" fmla="*/ 133733 h 1154859"/>
              <a:gd name="connsiteX7248" fmla="*/ 4404546 w 13558941"/>
              <a:gd name="connsiteY7248" fmla="*/ 134936 h 1154859"/>
              <a:gd name="connsiteX7249" fmla="*/ 4404546 w 13558941"/>
              <a:gd name="connsiteY7249" fmla="*/ 138344 h 1154859"/>
              <a:gd name="connsiteX7250" fmla="*/ 4412431 w 13558941"/>
              <a:gd name="connsiteY7250" fmla="*/ 139547 h 1154859"/>
              <a:gd name="connsiteX7251" fmla="*/ 13066830 w 13558941"/>
              <a:gd name="connsiteY7251" fmla="*/ 139346 h 1154859"/>
              <a:gd name="connsiteX7252" fmla="*/ 13081525 w 13558941"/>
              <a:gd name="connsiteY7252" fmla="*/ 134133 h 1154859"/>
              <a:gd name="connsiteX7253" fmla="*/ 13062172 w 13558941"/>
              <a:gd name="connsiteY7253" fmla="*/ 109071 h 1154859"/>
              <a:gd name="connsiteX7254" fmla="*/ 13057512 w 13558941"/>
              <a:gd name="connsiteY7254" fmla="*/ 105663 h 1154859"/>
              <a:gd name="connsiteX7255" fmla="*/ 13056434 w 13558941"/>
              <a:gd name="connsiteY7255" fmla="*/ 105663 h 1154859"/>
              <a:gd name="connsiteX7256" fmla="*/ 13061809 w 13558941"/>
              <a:gd name="connsiteY7256" fmla="*/ 134735 h 1154859"/>
              <a:gd name="connsiteX7257" fmla="*/ 13066827 w 13558941"/>
              <a:gd name="connsiteY7257" fmla="*/ 139346 h 1154859"/>
              <a:gd name="connsiteX7258" fmla="*/ 13066830 w 13558941"/>
              <a:gd name="connsiteY7258" fmla="*/ 139346 h 1154859"/>
              <a:gd name="connsiteX7259" fmla="*/ 5184825 w 13558941"/>
              <a:gd name="connsiteY7259" fmla="*/ 139146 h 1154859"/>
              <a:gd name="connsiteX7260" fmla="*/ 5184825 w 13558941"/>
              <a:gd name="connsiteY7260" fmla="*/ 134133 h 1154859"/>
              <a:gd name="connsiteX7261" fmla="*/ 5167979 w 13558941"/>
              <a:gd name="connsiteY7261" fmla="*/ 136740 h 1154859"/>
              <a:gd name="connsiteX7262" fmla="*/ 5184825 w 13558941"/>
              <a:gd name="connsiteY7262" fmla="*/ 139146 h 1154859"/>
              <a:gd name="connsiteX7263" fmla="*/ 4164763 w 13558941"/>
              <a:gd name="connsiteY7263" fmla="*/ 138946 h 1154859"/>
              <a:gd name="connsiteX7264" fmla="*/ 4166555 w 13558941"/>
              <a:gd name="connsiteY7264" fmla="*/ 138747 h 1154859"/>
              <a:gd name="connsiteX7265" fmla="*/ 4167272 w 13558941"/>
              <a:gd name="connsiteY7265" fmla="*/ 138747 h 1154859"/>
              <a:gd name="connsiteX7266" fmla="*/ 4167630 w 13558941"/>
              <a:gd name="connsiteY7266" fmla="*/ 138747 h 1154859"/>
              <a:gd name="connsiteX7267" fmla="*/ 4169064 w 13558941"/>
              <a:gd name="connsiteY7267" fmla="*/ 138946 h 1154859"/>
              <a:gd name="connsiteX7268" fmla="*/ 4169064 w 13558941"/>
              <a:gd name="connsiteY7268" fmla="*/ 138545 h 1154859"/>
              <a:gd name="connsiteX7269" fmla="*/ 4167630 w 13558941"/>
              <a:gd name="connsiteY7269" fmla="*/ 138744 h 1154859"/>
              <a:gd name="connsiteX7270" fmla="*/ 4169064 w 13558941"/>
              <a:gd name="connsiteY7270" fmla="*/ 138343 h 1154859"/>
              <a:gd name="connsiteX7271" fmla="*/ 4169064 w 13558941"/>
              <a:gd name="connsiteY7271" fmla="*/ 137340 h 1154859"/>
              <a:gd name="connsiteX7272" fmla="*/ 4169064 w 13558941"/>
              <a:gd name="connsiteY7272" fmla="*/ 136739 h 1154859"/>
              <a:gd name="connsiteX7273" fmla="*/ 4167630 w 13558941"/>
              <a:gd name="connsiteY7273" fmla="*/ 136939 h 1154859"/>
              <a:gd name="connsiteX7274" fmla="*/ 4169064 w 13558941"/>
              <a:gd name="connsiteY7274" fmla="*/ 136538 h 1154859"/>
              <a:gd name="connsiteX7275" fmla="*/ 4169064 w 13558941"/>
              <a:gd name="connsiteY7275" fmla="*/ 135736 h 1154859"/>
              <a:gd name="connsiteX7276" fmla="*/ 4167630 w 13558941"/>
              <a:gd name="connsiteY7276" fmla="*/ 135334 h 1154859"/>
              <a:gd name="connsiteX7277" fmla="*/ 4169064 w 13558941"/>
              <a:gd name="connsiteY7277" fmla="*/ 135534 h 1154859"/>
              <a:gd name="connsiteX7278" fmla="*/ 4169064 w 13558941"/>
              <a:gd name="connsiteY7278" fmla="*/ 135132 h 1154859"/>
              <a:gd name="connsiteX7279" fmla="*/ 4167630 w 13558941"/>
              <a:gd name="connsiteY7279" fmla="*/ 135332 h 1154859"/>
              <a:gd name="connsiteX7280" fmla="*/ 4167272 w 13558941"/>
              <a:gd name="connsiteY7280" fmla="*/ 135332 h 1154859"/>
              <a:gd name="connsiteX7281" fmla="*/ 4166555 w 13558941"/>
              <a:gd name="connsiteY7281" fmla="*/ 135332 h 1154859"/>
              <a:gd name="connsiteX7282" fmla="*/ 4164763 w 13558941"/>
              <a:gd name="connsiteY7282" fmla="*/ 134931 h 1154859"/>
              <a:gd name="connsiteX7283" fmla="*/ 4167272 w 13558941"/>
              <a:gd name="connsiteY7283" fmla="*/ 135130 h 1154859"/>
              <a:gd name="connsiteX7284" fmla="*/ 4169064 w 13558941"/>
              <a:gd name="connsiteY7284" fmla="*/ 134931 h 1154859"/>
              <a:gd name="connsiteX7285" fmla="*/ 4169064 w 13558941"/>
              <a:gd name="connsiteY7285" fmla="*/ 133928 h 1154859"/>
              <a:gd name="connsiteX7286" fmla="*/ 4167631 w 13558941"/>
              <a:gd name="connsiteY7286" fmla="*/ 133527 h 1154859"/>
              <a:gd name="connsiteX7287" fmla="*/ 4169064 w 13558941"/>
              <a:gd name="connsiteY7287" fmla="*/ 133726 h 1154859"/>
              <a:gd name="connsiteX7288" fmla="*/ 4169064 w 13558941"/>
              <a:gd name="connsiteY7288" fmla="*/ 133325 h 1154859"/>
              <a:gd name="connsiteX7289" fmla="*/ 4167631 w 13558941"/>
              <a:gd name="connsiteY7289" fmla="*/ 133526 h 1154859"/>
              <a:gd name="connsiteX7290" fmla="*/ 4166914 w 13558941"/>
              <a:gd name="connsiteY7290" fmla="*/ 133526 h 1154859"/>
              <a:gd name="connsiteX7291" fmla="*/ 4166197 w 13558941"/>
              <a:gd name="connsiteY7291" fmla="*/ 133526 h 1154859"/>
              <a:gd name="connsiteX7292" fmla="*/ 4164763 w 13558941"/>
              <a:gd name="connsiteY7292" fmla="*/ 133325 h 1154859"/>
              <a:gd name="connsiteX7293" fmla="*/ 4164763 w 13558941"/>
              <a:gd name="connsiteY7293" fmla="*/ 133726 h 1154859"/>
              <a:gd name="connsiteX7294" fmla="*/ 4166197 w 13558941"/>
              <a:gd name="connsiteY7294" fmla="*/ 133527 h 1154859"/>
              <a:gd name="connsiteX7295" fmla="*/ 4164763 w 13558941"/>
              <a:gd name="connsiteY7295" fmla="*/ 133928 h 1154859"/>
              <a:gd name="connsiteX7296" fmla="*/ 4164763 w 13558941"/>
              <a:gd name="connsiteY7296" fmla="*/ 134931 h 1154859"/>
              <a:gd name="connsiteX7297" fmla="*/ 4164763 w 13558941"/>
              <a:gd name="connsiteY7297" fmla="*/ 135532 h 1154859"/>
              <a:gd name="connsiteX7298" fmla="*/ 4166555 w 13558941"/>
              <a:gd name="connsiteY7298" fmla="*/ 135332 h 1154859"/>
              <a:gd name="connsiteX7299" fmla="*/ 4164763 w 13558941"/>
              <a:gd name="connsiteY7299" fmla="*/ 135733 h 1154859"/>
              <a:gd name="connsiteX7300" fmla="*/ 4164763 w 13558941"/>
              <a:gd name="connsiteY7300" fmla="*/ 136535 h 1154859"/>
              <a:gd name="connsiteX7301" fmla="*/ 4166197 w 13558941"/>
              <a:gd name="connsiteY7301" fmla="*/ 136937 h 1154859"/>
              <a:gd name="connsiteX7302" fmla="*/ 4164763 w 13558941"/>
              <a:gd name="connsiteY7302" fmla="*/ 136736 h 1154859"/>
              <a:gd name="connsiteX7303" fmla="*/ 4164763 w 13558941"/>
              <a:gd name="connsiteY7303" fmla="*/ 137337 h 1154859"/>
              <a:gd name="connsiteX7304" fmla="*/ 4164763 w 13558941"/>
              <a:gd name="connsiteY7304" fmla="*/ 138339 h 1154859"/>
              <a:gd name="connsiteX7305" fmla="*/ 4166555 w 13558941"/>
              <a:gd name="connsiteY7305" fmla="*/ 138741 h 1154859"/>
              <a:gd name="connsiteX7306" fmla="*/ 4164763 w 13558941"/>
              <a:gd name="connsiteY7306" fmla="*/ 138540 h 1154859"/>
              <a:gd name="connsiteX7307" fmla="*/ 4164763 w 13558941"/>
              <a:gd name="connsiteY7307" fmla="*/ 138941 h 1154859"/>
              <a:gd name="connsiteX7308" fmla="*/ 4164763 w 13558941"/>
              <a:gd name="connsiteY7308" fmla="*/ 138946 h 1154859"/>
              <a:gd name="connsiteX7309" fmla="*/ 4164763 w 13558941"/>
              <a:gd name="connsiteY7309" fmla="*/ 137342 h 1154859"/>
              <a:gd name="connsiteX7310" fmla="*/ 4166197 w 13558941"/>
              <a:gd name="connsiteY7310" fmla="*/ 136941 h 1154859"/>
              <a:gd name="connsiteX7311" fmla="*/ 4166914 w 13558941"/>
              <a:gd name="connsiteY7311" fmla="*/ 136941 h 1154859"/>
              <a:gd name="connsiteX7312" fmla="*/ 4167631 w 13558941"/>
              <a:gd name="connsiteY7312" fmla="*/ 136941 h 1154859"/>
              <a:gd name="connsiteX7313" fmla="*/ 4169064 w 13558941"/>
              <a:gd name="connsiteY7313" fmla="*/ 137342 h 1154859"/>
              <a:gd name="connsiteX7314" fmla="*/ 4166914 w 13558941"/>
              <a:gd name="connsiteY7314" fmla="*/ 137143 h 1154859"/>
              <a:gd name="connsiteX7315" fmla="*/ 4164763 w 13558941"/>
              <a:gd name="connsiteY7315" fmla="*/ 137342 h 1154859"/>
              <a:gd name="connsiteX7316" fmla="*/ 4262970 w 13558941"/>
              <a:gd name="connsiteY7316" fmla="*/ 138545 h 1154859"/>
              <a:gd name="connsiteX7317" fmla="*/ 4270497 w 13558941"/>
              <a:gd name="connsiteY7317" fmla="*/ 137342 h 1154859"/>
              <a:gd name="connsiteX7318" fmla="*/ 4270497 w 13558941"/>
              <a:gd name="connsiteY7318" fmla="*/ 135939 h 1154859"/>
              <a:gd name="connsiteX7319" fmla="*/ 4262612 w 13558941"/>
              <a:gd name="connsiteY7319" fmla="*/ 134736 h 1154859"/>
              <a:gd name="connsiteX7320" fmla="*/ 4262970 w 13558941"/>
              <a:gd name="connsiteY7320" fmla="*/ 138545 h 1154859"/>
              <a:gd name="connsiteX7321" fmla="*/ 4288418 w 13558941"/>
              <a:gd name="connsiteY7321" fmla="*/ 138344 h 1154859"/>
              <a:gd name="connsiteX7322" fmla="*/ 4288776 w 13558941"/>
              <a:gd name="connsiteY7322" fmla="*/ 134735 h 1154859"/>
              <a:gd name="connsiteX7323" fmla="*/ 4280891 w 13558941"/>
              <a:gd name="connsiteY7323" fmla="*/ 136139 h 1154859"/>
              <a:gd name="connsiteX7324" fmla="*/ 4280891 w 13558941"/>
              <a:gd name="connsiteY7324" fmla="*/ 137141 h 1154859"/>
              <a:gd name="connsiteX7325" fmla="*/ 4288417 w 13558941"/>
              <a:gd name="connsiteY7325" fmla="*/ 138344 h 1154859"/>
              <a:gd name="connsiteX7326" fmla="*/ 4288418 w 13558941"/>
              <a:gd name="connsiteY7326" fmla="*/ 138344 h 1154859"/>
              <a:gd name="connsiteX7327" fmla="*/ 4403471 w 13558941"/>
              <a:gd name="connsiteY7327" fmla="*/ 138344 h 1154859"/>
              <a:gd name="connsiteX7328" fmla="*/ 4403471 w 13558941"/>
              <a:gd name="connsiteY7328" fmla="*/ 134936 h 1154859"/>
              <a:gd name="connsiteX7329" fmla="*/ 4392360 w 13558941"/>
              <a:gd name="connsiteY7329" fmla="*/ 136540 h 1154859"/>
              <a:gd name="connsiteX7330" fmla="*/ 4403471 w 13558941"/>
              <a:gd name="connsiteY7330" fmla="*/ 138344 h 1154859"/>
              <a:gd name="connsiteX7331" fmla="*/ 4420316 w 13558941"/>
              <a:gd name="connsiteY7331" fmla="*/ 138344 h 1154859"/>
              <a:gd name="connsiteX7332" fmla="*/ 4431427 w 13558941"/>
              <a:gd name="connsiteY7332" fmla="*/ 136741 h 1154859"/>
              <a:gd name="connsiteX7333" fmla="*/ 4420316 w 13558941"/>
              <a:gd name="connsiteY7333" fmla="*/ 134936 h 1154859"/>
              <a:gd name="connsiteX7334" fmla="*/ 4420316 w 13558941"/>
              <a:gd name="connsiteY7334" fmla="*/ 138344 h 1154859"/>
              <a:gd name="connsiteX7335" fmla="*/ 4717805 w 13558941"/>
              <a:gd name="connsiteY7335" fmla="*/ 138145 h 1154859"/>
              <a:gd name="connsiteX7336" fmla="*/ 4717805 w 13558941"/>
              <a:gd name="connsiteY7336" fmla="*/ 131528 h 1154859"/>
              <a:gd name="connsiteX7337" fmla="*/ 4696299 w 13558941"/>
              <a:gd name="connsiteY7337" fmla="*/ 134937 h 1154859"/>
              <a:gd name="connsiteX7338" fmla="*/ 4717805 w 13558941"/>
              <a:gd name="connsiteY7338" fmla="*/ 138145 h 1154859"/>
              <a:gd name="connsiteX7339" fmla="*/ 4750779 w 13558941"/>
              <a:gd name="connsiteY7339" fmla="*/ 138145 h 1154859"/>
              <a:gd name="connsiteX7340" fmla="*/ 4774435 w 13558941"/>
              <a:gd name="connsiteY7340" fmla="*/ 134736 h 1154859"/>
              <a:gd name="connsiteX7341" fmla="*/ 4751138 w 13558941"/>
              <a:gd name="connsiteY7341" fmla="*/ 131127 h 1154859"/>
              <a:gd name="connsiteX7342" fmla="*/ 4750780 w 13558941"/>
              <a:gd name="connsiteY7342" fmla="*/ 138145 h 1154859"/>
              <a:gd name="connsiteX7343" fmla="*/ 4750779 w 13558941"/>
              <a:gd name="connsiteY7343" fmla="*/ 138145 h 1154859"/>
              <a:gd name="connsiteX7344" fmla="*/ 4172649 w 13558941"/>
              <a:gd name="connsiteY7344" fmla="*/ 137743 h 1154859"/>
              <a:gd name="connsiteX7345" fmla="*/ 4172649 w 13558941"/>
              <a:gd name="connsiteY7345" fmla="*/ 136340 h 1154859"/>
              <a:gd name="connsiteX7346" fmla="*/ 4169423 w 13558941"/>
              <a:gd name="connsiteY7346" fmla="*/ 136739 h 1154859"/>
              <a:gd name="connsiteX7347" fmla="*/ 4169423 w 13558941"/>
              <a:gd name="connsiteY7347" fmla="*/ 137340 h 1154859"/>
              <a:gd name="connsiteX7348" fmla="*/ 4172649 w 13558941"/>
              <a:gd name="connsiteY7348" fmla="*/ 137741 h 1154859"/>
              <a:gd name="connsiteX7349" fmla="*/ 4172649 w 13558941"/>
              <a:gd name="connsiteY7349" fmla="*/ 137743 h 1154859"/>
              <a:gd name="connsiteX7350" fmla="*/ 4271214 w 13558941"/>
              <a:gd name="connsiteY7350" fmla="*/ 137142 h 1154859"/>
              <a:gd name="connsiteX7351" fmla="*/ 4274798 w 13558941"/>
              <a:gd name="connsiteY7351" fmla="*/ 136541 h 1154859"/>
              <a:gd name="connsiteX7352" fmla="*/ 4270855 w 13558941"/>
              <a:gd name="connsiteY7352" fmla="*/ 136140 h 1154859"/>
              <a:gd name="connsiteX7353" fmla="*/ 4271213 w 13558941"/>
              <a:gd name="connsiteY7353" fmla="*/ 137142 h 1154859"/>
              <a:gd name="connsiteX7354" fmla="*/ 4271214 w 13558941"/>
              <a:gd name="connsiteY7354" fmla="*/ 137142 h 1154859"/>
              <a:gd name="connsiteX7355" fmla="*/ 4280174 w 13558941"/>
              <a:gd name="connsiteY7355" fmla="*/ 137142 h 1154859"/>
              <a:gd name="connsiteX7356" fmla="*/ 4280174 w 13558941"/>
              <a:gd name="connsiteY7356" fmla="*/ 136140 h 1154859"/>
              <a:gd name="connsiteX7357" fmla="*/ 4276949 w 13558941"/>
              <a:gd name="connsiteY7357" fmla="*/ 136541 h 1154859"/>
              <a:gd name="connsiteX7358" fmla="*/ 4280174 w 13558941"/>
              <a:gd name="connsiteY7358" fmla="*/ 137142 h 1154859"/>
              <a:gd name="connsiteX7359" fmla="*/ 4169423 w 13558941"/>
              <a:gd name="connsiteY7359" fmla="*/ 136541 h 1154859"/>
              <a:gd name="connsiteX7360" fmla="*/ 4172290 w 13558941"/>
              <a:gd name="connsiteY7360" fmla="*/ 136140 h 1154859"/>
              <a:gd name="connsiteX7361" fmla="*/ 4172648 w 13558941"/>
              <a:gd name="connsiteY7361" fmla="*/ 136140 h 1154859"/>
              <a:gd name="connsiteX7362" fmla="*/ 4172648 w 13558941"/>
              <a:gd name="connsiteY7362" fmla="*/ 134536 h 1154859"/>
              <a:gd name="connsiteX7363" fmla="*/ 4169423 w 13558941"/>
              <a:gd name="connsiteY7363" fmla="*/ 135135 h 1154859"/>
              <a:gd name="connsiteX7364" fmla="*/ 4169423 w 13558941"/>
              <a:gd name="connsiteY7364" fmla="*/ 135536 h 1154859"/>
              <a:gd name="connsiteX7365" fmla="*/ 4172290 w 13558941"/>
              <a:gd name="connsiteY7365" fmla="*/ 136137 h 1154859"/>
              <a:gd name="connsiteX7366" fmla="*/ 4169423 w 13558941"/>
              <a:gd name="connsiteY7366" fmla="*/ 135736 h 1154859"/>
              <a:gd name="connsiteX7367" fmla="*/ 4169423 w 13558941"/>
              <a:gd name="connsiteY7367" fmla="*/ 136537 h 1154859"/>
              <a:gd name="connsiteX7368" fmla="*/ 4169423 w 13558941"/>
              <a:gd name="connsiteY7368" fmla="*/ 136541 h 1154859"/>
              <a:gd name="connsiteX7369" fmla="*/ 4275873 w 13558941"/>
              <a:gd name="connsiteY7369" fmla="*/ 136541 h 1154859"/>
              <a:gd name="connsiteX7370" fmla="*/ 4280174 w 13558941"/>
              <a:gd name="connsiteY7370" fmla="*/ 135740 h 1154859"/>
              <a:gd name="connsiteX7371" fmla="*/ 4280174 w 13558941"/>
              <a:gd name="connsiteY7371" fmla="*/ 133534 h 1154859"/>
              <a:gd name="connsiteX7372" fmla="*/ 4275515 w 13558941"/>
              <a:gd name="connsiteY7372" fmla="*/ 132733 h 1154859"/>
              <a:gd name="connsiteX7373" fmla="*/ 4270855 w 13558941"/>
              <a:gd name="connsiteY7373" fmla="*/ 133534 h 1154859"/>
              <a:gd name="connsiteX7374" fmla="*/ 4270855 w 13558941"/>
              <a:gd name="connsiteY7374" fmla="*/ 135740 h 1154859"/>
              <a:gd name="connsiteX7375" fmla="*/ 4275873 w 13558941"/>
              <a:gd name="connsiteY7375" fmla="*/ 136541 h 1154859"/>
              <a:gd name="connsiteX7376" fmla="*/ 4433578 w 13558941"/>
              <a:gd name="connsiteY7376" fmla="*/ 136541 h 1154859"/>
              <a:gd name="connsiteX7377" fmla="*/ 4434295 w 13558941"/>
              <a:gd name="connsiteY7377" fmla="*/ 130326 h 1154859"/>
              <a:gd name="connsiteX7378" fmla="*/ 4420316 w 13558941"/>
              <a:gd name="connsiteY7378" fmla="*/ 132331 h 1154859"/>
              <a:gd name="connsiteX7379" fmla="*/ 4420316 w 13558941"/>
              <a:gd name="connsiteY7379" fmla="*/ 134536 h 1154859"/>
              <a:gd name="connsiteX7380" fmla="*/ 4433578 w 13558941"/>
              <a:gd name="connsiteY7380" fmla="*/ 136541 h 1154859"/>
              <a:gd name="connsiteX7381" fmla="*/ 4390209 w 13558941"/>
              <a:gd name="connsiteY7381" fmla="*/ 136342 h 1154859"/>
              <a:gd name="connsiteX7382" fmla="*/ 4390567 w 13558941"/>
              <a:gd name="connsiteY7382" fmla="*/ 136342 h 1154859"/>
              <a:gd name="connsiteX7383" fmla="*/ 4403470 w 13558941"/>
              <a:gd name="connsiteY7383" fmla="*/ 134537 h 1154859"/>
              <a:gd name="connsiteX7384" fmla="*/ 4403470 w 13558941"/>
              <a:gd name="connsiteY7384" fmla="*/ 132532 h 1154859"/>
              <a:gd name="connsiteX7385" fmla="*/ 4390209 w 13558941"/>
              <a:gd name="connsiteY7385" fmla="*/ 130527 h 1154859"/>
              <a:gd name="connsiteX7386" fmla="*/ 4390209 w 13558941"/>
              <a:gd name="connsiteY7386" fmla="*/ 130328 h 1154859"/>
              <a:gd name="connsiteX7387" fmla="*/ 4389851 w 13558941"/>
              <a:gd name="connsiteY7387" fmla="*/ 130328 h 1154859"/>
              <a:gd name="connsiteX7388" fmla="*/ 4390209 w 13558941"/>
              <a:gd name="connsiteY7388" fmla="*/ 136343 h 1154859"/>
              <a:gd name="connsiteX7389" fmla="*/ 4390209 w 13558941"/>
              <a:gd name="connsiteY7389" fmla="*/ 136342 h 1154859"/>
              <a:gd name="connsiteX7390" fmla="*/ 4280891 w 13558941"/>
              <a:gd name="connsiteY7390" fmla="*/ 135741 h 1154859"/>
              <a:gd name="connsiteX7391" fmla="*/ 4287701 w 13558941"/>
              <a:gd name="connsiteY7391" fmla="*/ 134738 h 1154859"/>
              <a:gd name="connsiteX7392" fmla="*/ 4280891 w 13558941"/>
              <a:gd name="connsiteY7392" fmla="*/ 133535 h 1154859"/>
              <a:gd name="connsiteX7393" fmla="*/ 4280891 w 13558941"/>
              <a:gd name="connsiteY7393" fmla="*/ 135741 h 1154859"/>
              <a:gd name="connsiteX7394" fmla="*/ 4270497 w 13558941"/>
              <a:gd name="connsiteY7394" fmla="*/ 135541 h 1154859"/>
              <a:gd name="connsiteX7395" fmla="*/ 4270497 w 13558941"/>
              <a:gd name="connsiteY7395" fmla="*/ 133536 h 1154859"/>
              <a:gd name="connsiteX7396" fmla="*/ 4263687 w 13558941"/>
              <a:gd name="connsiteY7396" fmla="*/ 134539 h 1154859"/>
              <a:gd name="connsiteX7397" fmla="*/ 4270497 w 13558941"/>
              <a:gd name="connsiteY7397" fmla="*/ 135541 h 1154859"/>
              <a:gd name="connsiteX7398" fmla="*/ 5161886 w 13558941"/>
              <a:gd name="connsiteY7398" fmla="*/ 135541 h 1154859"/>
              <a:gd name="connsiteX7399" fmla="*/ 5184825 w 13558941"/>
              <a:gd name="connsiteY7399" fmla="*/ 132133 h 1154859"/>
              <a:gd name="connsiteX7400" fmla="*/ 5184825 w 13558941"/>
              <a:gd name="connsiteY7400" fmla="*/ 119301 h 1154859"/>
              <a:gd name="connsiteX7401" fmla="*/ 5159377 w 13558941"/>
              <a:gd name="connsiteY7401" fmla="*/ 115291 h 1154859"/>
              <a:gd name="connsiteX7402" fmla="*/ 5135005 w 13558941"/>
              <a:gd name="connsiteY7402" fmla="*/ 118900 h 1154859"/>
              <a:gd name="connsiteX7403" fmla="*/ 5135005 w 13558941"/>
              <a:gd name="connsiteY7403" fmla="*/ 131732 h 1154859"/>
              <a:gd name="connsiteX7404" fmla="*/ 5161886 w 13558941"/>
              <a:gd name="connsiteY7404" fmla="*/ 135541 h 1154859"/>
              <a:gd name="connsiteX7405" fmla="*/ 4169423 w 13558941"/>
              <a:gd name="connsiteY7405" fmla="*/ 134936 h 1154859"/>
              <a:gd name="connsiteX7406" fmla="*/ 4172290 w 13558941"/>
              <a:gd name="connsiteY7406" fmla="*/ 134335 h 1154859"/>
              <a:gd name="connsiteX7407" fmla="*/ 4172648 w 13558941"/>
              <a:gd name="connsiteY7407" fmla="*/ 134335 h 1154859"/>
              <a:gd name="connsiteX7408" fmla="*/ 4173006 w 13558941"/>
              <a:gd name="connsiteY7408" fmla="*/ 132731 h 1154859"/>
              <a:gd name="connsiteX7409" fmla="*/ 4169422 w 13558941"/>
              <a:gd name="connsiteY7409" fmla="*/ 133332 h 1154859"/>
              <a:gd name="connsiteX7410" fmla="*/ 4169422 w 13558941"/>
              <a:gd name="connsiteY7410" fmla="*/ 133733 h 1154859"/>
              <a:gd name="connsiteX7411" fmla="*/ 4172289 w 13558941"/>
              <a:gd name="connsiteY7411" fmla="*/ 134334 h 1154859"/>
              <a:gd name="connsiteX7412" fmla="*/ 4169422 w 13558941"/>
              <a:gd name="connsiteY7412" fmla="*/ 133933 h 1154859"/>
              <a:gd name="connsiteX7413" fmla="*/ 4169422 w 13558941"/>
              <a:gd name="connsiteY7413" fmla="*/ 134935 h 1154859"/>
              <a:gd name="connsiteX7414" fmla="*/ 4169423 w 13558941"/>
              <a:gd name="connsiteY7414" fmla="*/ 134936 h 1154859"/>
              <a:gd name="connsiteX7415" fmla="*/ 4288776 w 13558941"/>
              <a:gd name="connsiteY7415" fmla="*/ 134534 h 1154859"/>
              <a:gd name="connsiteX7416" fmla="*/ 4289134 w 13558941"/>
              <a:gd name="connsiteY7416" fmla="*/ 130725 h 1154859"/>
              <a:gd name="connsiteX7417" fmla="*/ 4280891 w 13558941"/>
              <a:gd name="connsiteY7417" fmla="*/ 131928 h 1154859"/>
              <a:gd name="connsiteX7418" fmla="*/ 4280891 w 13558941"/>
              <a:gd name="connsiteY7418" fmla="*/ 133131 h 1154859"/>
              <a:gd name="connsiteX7419" fmla="*/ 4288776 w 13558941"/>
              <a:gd name="connsiteY7419" fmla="*/ 134534 h 1154859"/>
              <a:gd name="connsiteX7420" fmla="*/ 4262612 w 13558941"/>
              <a:gd name="connsiteY7420" fmla="*/ 134335 h 1154859"/>
              <a:gd name="connsiteX7421" fmla="*/ 4270497 w 13558941"/>
              <a:gd name="connsiteY7421" fmla="*/ 133132 h 1154859"/>
              <a:gd name="connsiteX7422" fmla="*/ 4270497 w 13558941"/>
              <a:gd name="connsiteY7422" fmla="*/ 131929 h 1154859"/>
              <a:gd name="connsiteX7423" fmla="*/ 4262253 w 13558941"/>
              <a:gd name="connsiteY7423" fmla="*/ 130726 h 1154859"/>
              <a:gd name="connsiteX7424" fmla="*/ 4262611 w 13558941"/>
              <a:gd name="connsiteY7424" fmla="*/ 134335 h 1154859"/>
              <a:gd name="connsiteX7425" fmla="*/ 4262612 w 13558941"/>
              <a:gd name="connsiteY7425" fmla="*/ 134335 h 1154859"/>
              <a:gd name="connsiteX7426" fmla="*/ 4404187 w 13558941"/>
              <a:gd name="connsiteY7426" fmla="*/ 134335 h 1154859"/>
              <a:gd name="connsiteX7427" fmla="*/ 4409922 w 13558941"/>
              <a:gd name="connsiteY7427" fmla="*/ 133332 h 1154859"/>
              <a:gd name="connsiteX7428" fmla="*/ 4404187 w 13558941"/>
              <a:gd name="connsiteY7428" fmla="*/ 132531 h 1154859"/>
              <a:gd name="connsiteX7429" fmla="*/ 4404187 w 13558941"/>
              <a:gd name="connsiteY7429" fmla="*/ 134335 h 1154859"/>
              <a:gd name="connsiteX7430" fmla="*/ 4419241 w 13558941"/>
              <a:gd name="connsiteY7430" fmla="*/ 134335 h 1154859"/>
              <a:gd name="connsiteX7431" fmla="*/ 4419241 w 13558941"/>
              <a:gd name="connsiteY7431" fmla="*/ 132530 h 1154859"/>
              <a:gd name="connsiteX7432" fmla="*/ 4413865 w 13558941"/>
              <a:gd name="connsiteY7432" fmla="*/ 133533 h 1154859"/>
              <a:gd name="connsiteX7433" fmla="*/ 4419241 w 13558941"/>
              <a:gd name="connsiteY7433" fmla="*/ 134334 h 1154859"/>
              <a:gd name="connsiteX7434" fmla="*/ 4419241 w 13558941"/>
              <a:gd name="connsiteY7434" fmla="*/ 134335 h 1154859"/>
              <a:gd name="connsiteX7435" fmla="*/ 4777661 w 13558941"/>
              <a:gd name="connsiteY7435" fmla="*/ 134135 h 1154859"/>
              <a:gd name="connsiteX7436" fmla="*/ 4778377 w 13558941"/>
              <a:gd name="connsiteY7436" fmla="*/ 122306 h 1154859"/>
              <a:gd name="connsiteX7437" fmla="*/ 4751138 w 13558941"/>
              <a:gd name="connsiteY7437" fmla="*/ 126516 h 1154859"/>
              <a:gd name="connsiteX7438" fmla="*/ 4751138 w 13558941"/>
              <a:gd name="connsiteY7438" fmla="*/ 130125 h 1154859"/>
              <a:gd name="connsiteX7439" fmla="*/ 4777661 w 13558941"/>
              <a:gd name="connsiteY7439" fmla="*/ 134135 h 1154859"/>
              <a:gd name="connsiteX7440" fmla="*/ 4166914 w 13558941"/>
              <a:gd name="connsiteY7440" fmla="*/ 133333 h 1154859"/>
              <a:gd name="connsiteX7441" fmla="*/ 4169064 w 13558941"/>
              <a:gd name="connsiteY7441" fmla="*/ 133134 h 1154859"/>
              <a:gd name="connsiteX7442" fmla="*/ 4169064 w 13558941"/>
              <a:gd name="connsiteY7442" fmla="*/ 132131 h 1154859"/>
              <a:gd name="connsiteX7443" fmla="*/ 4167631 w 13558941"/>
              <a:gd name="connsiteY7443" fmla="*/ 131730 h 1154859"/>
              <a:gd name="connsiteX7444" fmla="*/ 4169064 w 13558941"/>
              <a:gd name="connsiteY7444" fmla="*/ 131931 h 1154859"/>
              <a:gd name="connsiteX7445" fmla="*/ 4169064 w 13558941"/>
              <a:gd name="connsiteY7445" fmla="*/ 131529 h 1154859"/>
              <a:gd name="connsiteX7446" fmla="*/ 4167631 w 13558941"/>
              <a:gd name="connsiteY7446" fmla="*/ 131730 h 1154859"/>
              <a:gd name="connsiteX7447" fmla="*/ 4167273 w 13558941"/>
              <a:gd name="connsiteY7447" fmla="*/ 131730 h 1154859"/>
              <a:gd name="connsiteX7448" fmla="*/ 4166556 w 13558941"/>
              <a:gd name="connsiteY7448" fmla="*/ 131730 h 1154859"/>
              <a:gd name="connsiteX7449" fmla="*/ 4164764 w 13558941"/>
              <a:gd name="connsiteY7449" fmla="*/ 131329 h 1154859"/>
              <a:gd name="connsiteX7450" fmla="*/ 4164764 w 13558941"/>
              <a:gd name="connsiteY7450" fmla="*/ 131930 h 1154859"/>
              <a:gd name="connsiteX7451" fmla="*/ 4166556 w 13558941"/>
              <a:gd name="connsiteY7451" fmla="*/ 131730 h 1154859"/>
              <a:gd name="connsiteX7452" fmla="*/ 4164764 w 13558941"/>
              <a:gd name="connsiteY7452" fmla="*/ 132131 h 1154859"/>
              <a:gd name="connsiteX7453" fmla="*/ 4164764 w 13558941"/>
              <a:gd name="connsiteY7453" fmla="*/ 133134 h 1154859"/>
              <a:gd name="connsiteX7454" fmla="*/ 4166914 w 13558941"/>
              <a:gd name="connsiteY7454" fmla="*/ 133335 h 1154859"/>
              <a:gd name="connsiteX7455" fmla="*/ 4166914 w 13558941"/>
              <a:gd name="connsiteY7455" fmla="*/ 133333 h 1154859"/>
              <a:gd name="connsiteX7456" fmla="*/ 4169423 w 13558941"/>
              <a:gd name="connsiteY7456" fmla="*/ 133134 h 1154859"/>
              <a:gd name="connsiteX7457" fmla="*/ 4172649 w 13558941"/>
              <a:gd name="connsiteY7457" fmla="*/ 132533 h 1154859"/>
              <a:gd name="connsiteX7458" fmla="*/ 4169423 w 13558941"/>
              <a:gd name="connsiteY7458" fmla="*/ 132131 h 1154859"/>
              <a:gd name="connsiteX7459" fmla="*/ 4169423 w 13558941"/>
              <a:gd name="connsiteY7459" fmla="*/ 133134 h 1154859"/>
              <a:gd name="connsiteX7460" fmla="*/ 4270855 w 13558941"/>
              <a:gd name="connsiteY7460" fmla="*/ 133134 h 1154859"/>
              <a:gd name="connsiteX7461" fmla="*/ 4274440 w 13558941"/>
              <a:gd name="connsiteY7461" fmla="*/ 132533 h 1154859"/>
              <a:gd name="connsiteX7462" fmla="*/ 4270855 w 13558941"/>
              <a:gd name="connsiteY7462" fmla="*/ 132131 h 1154859"/>
              <a:gd name="connsiteX7463" fmla="*/ 4270855 w 13558941"/>
              <a:gd name="connsiteY7463" fmla="*/ 133134 h 1154859"/>
              <a:gd name="connsiteX7464" fmla="*/ 4280174 w 13558941"/>
              <a:gd name="connsiteY7464" fmla="*/ 133134 h 1154859"/>
              <a:gd name="connsiteX7465" fmla="*/ 4280174 w 13558941"/>
              <a:gd name="connsiteY7465" fmla="*/ 132131 h 1154859"/>
              <a:gd name="connsiteX7466" fmla="*/ 4276590 w 13558941"/>
              <a:gd name="connsiteY7466" fmla="*/ 132533 h 1154859"/>
              <a:gd name="connsiteX7467" fmla="*/ 4280174 w 13558941"/>
              <a:gd name="connsiteY7467" fmla="*/ 133134 h 1154859"/>
              <a:gd name="connsiteX7468" fmla="*/ 4411714 w 13558941"/>
              <a:gd name="connsiteY7468" fmla="*/ 133134 h 1154859"/>
              <a:gd name="connsiteX7469" fmla="*/ 4419241 w 13558941"/>
              <a:gd name="connsiteY7469" fmla="*/ 131931 h 1154859"/>
              <a:gd name="connsiteX7470" fmla="*/ 4419241 w 13558941"/>
              <a:gd name="connsiteY7470" fmla="*/ 128122 h 1154859"/>
              <a:gd name="connsiteX7471" fmla="*/ 4412431 w 13558941"/>
              <a:gd name="connsiteY7471" fmla="*/ 127119 h 1154859"/>
              <a:gd name="connsiteX7472" fmla="*/ 4404187 w 13558941"/>
              <a:gd name="connsiteY7472" fmla="*/ 128322 h 1154859"/>
              <a:gd name="connsiteX7473" fmla="*/ 4404187 w 13558941"/>
              <a:gd name="connsiteY7473" fmla="*/ 131931 h 1154859"/>
              <a:gd name="connsiteX7474" fmla="*/ 4411714 w 13558941"/>
              <a:gd name="connsiteY7474" fmla="*/ 133134 h 1154859"/>
              <a:gd name="connsiteX7475" fmla="*/ 4173007 w 13558941"/>
              <a:gd name="connsiteY7475" fmla="*/ 132332 h 1154859"/>
              <a:gd name="connsiteX7476" fmla="*/ 4173007 w 13558941"/>
              <a:gd name="connsiteY7476" fmla="*/ 130728 h 1154859"/>
              <a:gd name="connsiteX7477" fmla="*/ 4172649 w 13558941"/>
              <a:gd name="connsiteY7477" fmla="*/ 130728 h 1154859"/>
              <a:gd name="connsiteX7478" fmla="*/ 4169423 w 13558941"/>
              <a:gd name="connsiteY7478" fmla="*/ 130327 h 1154859"/>
              <a:gd name="connsiteX7479" fmla="*/ 4169423 w 13558941"/>
              <a:gd name="connsiteY7479" fmla="*/ 131128 h 1154859"/>
              <a:gd name="connsiteX7480" fmla="*/ 4172649 w 13558941"/>
              <a:gd name="connsiteY7480" fmla="*/ 130727 h 1154859"/>
              <a:gd name="connsiteX7481" fmla="*/ 4169423 w 13558941"/>
              <a:gd name="connsiteY7481" fmla="*/ 131328 h 1154859"/>
              <a:gd name="connsiteX7482" fmla="*/ 4169423 w 13558941"/>
              <a:gd name="connsiteY7482" fmla="*/ 131929 h 1154859"/>
              <a:gd name="connsiteX7483" fmla="*/ 4173007 w 13558941"/>
              <a:gd name="connsiteY7483" fmla="*/ 132330 h 1154859"/>
              <a:gd name="connsiteX7484" fmla="*/ 4173007 w 13558941"/>
              <a:gd name="connsiteY7484" fmla="*/ 132332 h 1154859"/>
              <a:gd name="connsiteX7485" fmla="*/ 4275515 w 13558941"/>
              <a:gd name="connsiteY7485" fmla="*/ 132332 h 1154859"/>
              <a:gd name="connsiteX7486" fmla="*/ 4280174 w 13558941"/>
              <a:gd name="connsiteY7486" fmla="*/ 131731 h 1154859"/>
              <a:gd name="connsiteX7487" fmla="*/ 4280174 w 13558941"/>
              <a:gd name="connsiteY7487" fmla="*/ 129325 h 1154859"/>
              <a:gd name="connsiteX7488" fmla="*/ 4275873 w 13558941"/>
              <a:gd name="connsiteY7488" fmla="*/ 128724 h 1154859"/>
              <a:gd name="connsiteX7489" fmla="*/ 4270855 w 13558941"/>
              <a:gd name="connsiteY7489" fmla="*/ 129526 h 1154859"/>
              <a:gd name="connsiteX7490" fmla="*/ 4270855 w 13558941"/>
              <a:gd name="connsiteY7490" fmla="*/ 131731 h 1154859"/>
              <a:gd name="connsiteX7491" fmla="*/ 4275515 w 13558941"/>
              <a:gd name="connsiteY7491" fmla="*/ 132332 h 1154859"/>
              <a:gd name="connsiteX7492" fmla="*/ 4403471 w 13558941"/>
              <a:gd name="connsiteY7492" fmla="*/ 131931 h 1154859"/>
              <a:gd name="connsiteX7493" fmla="*/ 4403113 w 13558941"/>
              <a:gd name="connsiteY7493" fmla="*/ 128522 h 1154859"/>
              <a:gd name="connsiteX7494" fmla="*/ 4392360 w 13558941"/>
              <a:gd name="connsiteY7494" fmla="*/ 130126 h 1154859"/>
              <a:gd name="connsiteX7495" fmla="*/ 4403471 w 13558941"/>
              <a:gd name="connsiteY7495" fmla="*/ 131931 h 1154859"/>
              <a:gd name="connsiteX7496" fmla="*/ 4420316 w 13558941"/>
              <a:gd name="connsiteY7496" fmla="*/ 131931 h 1154859"/>
              <a:gd name="connsiteX7497" fmla="*/ 4432503 w 13558941"/>
              <a:gd name="connsiteY7497" fmla="*/ 130126 h 1154859"/>
              <a:gd name="connsiteX7498" fmla="*/ 4420316 w 13558941"/>
              <a:gd name="connsiteY7498" fmla="*/ 128322 h 1154859"/>
              <a:gd name="connsiteX7499" fmla="*/ 4420316 w 13558941"/>
              <a:gd name="connsiteY7499" fmla="*/ 131931 h 1154859"/>
              <a:gd name="connsiteX7500" fmla="*/ 13020236 w 13558941"/>
              <a:gd name="connsiteY7500" fmla="*/ 131931 h 1154859"/>
              <a:gd name="connsiteX7501" fmla="*/ 13029555 w 13558941"/>
              <a:gd name="connsiteY7501" fmla="*/ 111280 h 1154859"/>
              <a:gd name="connsiteX7502" fmla="*/ 13006258 w 13558941"/>
              <a:gd name="connsiteY7502" fmla="*/ 121104 h 1154859"/>
              <a:gd name="connsiteX7503" fmla="*/ 13013784 w 13558941"/>
              <a:gd name="connsiteY7503" fmla="*/ 127921 h 1154859"/>
              <a:gd name="connsiteX7504" fmla="*/ 13020236 w 13558941"/>
              <a:gd name="connsiteY7504" fmla="*/ 131931 h 1154859"/>
              <a:gd name="connsiteX7505" fmla="*/ 5188051 w 13558941"/>
              <a:gd name="connsiteY7505" fmla="*/ 131731 h 1154859"/>
              <a:gd name="connsiteX7506" fmla="*/ 5227477 w 13558941"/>
              <a:gd name="connsiteY7506" fmla="*/ 125516 h 1154859"/>
              <a:gd name="connsiteX7507" fmla="*/ 5188051 w 13558941"/>
              <a:gd name="connsiteY7507" fmla="*/ 119501 h 1154859"/>
              <a:gd name="connsiteX7508" fmla="*/ 5188051 w 13558941"/>
              <a:gd name="connsiteY7508" fmla="*/ 131731 h 1154859"/>
              <a:gd name="connsiteX7509" fmla="*/ 4167272 w 13558941"/>
              <a:gd name="connsiteY7509" fmla="*/ 131532 h 1154859"/>
              <a:gd name="connsiteX7510" fmla="*/ 4169064 w 13558941"/>
              <a:gd name="connsiteY7510" fmla="*/ 131332 h 1154859"/>
              <a:gd name="connsiteX7511" fmla="*/ 4169064 w 13558941"/>
              <a:gd name="connsiteY7511" fmla="*/ 130129 h 1154859"/>
              <a:gd name="connsiteX7512" fmla="*/ 4166914 w 13558941"/>
              <a:gd name="connsiteY7512" fmla="*/ 129929 h 1154859"/>
              <a:gd name="connsiteX7513" fmla="*/ 4164763 w 13558941"/>
              <a:gd name="connsiteY7513" fmla="*/ 130129 h 1154859"/>
              <a:gd name="connsiteX7514" fmla="*/ 4164763 w 13558941"/>
              <a:gd name="connsiteY7514" fmla="*/ 131131 h 1154859"/>
              <a:gd name="connsiteX7515" fmla="*/ 4167272 w 13558941"/>
              <a:gd name="connsiteY7515" fmla="*/ 131533 h 1154859"/>
              <a:gd name="connsiteX7516" fmla="*/ 4167272 w 13558941"/>
              <a:gd name="connsiteY7516" fmla="*/ 131532 h 1154859"/>
              <a:gd name="connsiteX7517" fmla="*/ 4270497 w 13558941"/>
              <a:gd name="connsiteY7517" fmla="*/ 131532 h 1154859"/>
              <a:gd name="connsiteX7518" fmla="*/ 4270139 w 13558941"/>
              <a:gd name="connsiteY7518" fmla="*/ 129527 h 1154859"/>
              <a:gd name="connsiteX7519" fmla="*/ 4263329 w 13558941"/>
              <a:gd name="connsiteY7519" fmla="*/ 130529 h 1154859"/>
              <a:gd name="connsiteX7520" fmla="*/ 4270498 w 13558941"/>
              <a:gd name="connsiteY7520" fmla="*/ 131531 h 1154859"/>
              <a:gd name="connsiteX7521" fmla="*/ 4270497 w 13558941"/>
              <a:gd name="connsiteY7521" fmla="*/ 131532 h 1154859"/>
              <a:gd name="connsiteX7522" fmla="*/ 4280891 w 13558941"/>
              <a:gd name="connsiteY7522" fmla="*/ 131532 h 1154859"/>
              <a:gd name="connsiteX7523" fmla="*/ 4288060 w 13558941"/>
              <a:gd name="connsiteY7523" fmla="*/ 130529 h 1154859"/>
              <a:gd name="connsiteX7524" fmla="*/ 4280891 w 13558941"/>
              <a:gd name="connsiteY7524" fmla="*/ 129326 h 1154859"/>
              <a:gd name="connsiteX7525" fmla="*/ 4280891 w 13558941"/>
              <a:gd name="connsiteY7525" fmla="*/ 131532 h 1154859"/>
              <a:gd name="connsiteX7526" fmla="*/ 5132138 w 13558941"/>
              <a:gd name="connsiteY7526" fmla="*/ 131130 h 1154859"/>
              <a:gd name="connsiteX7527" fmla="*/ 5131780 w 13558941"/>
              <a:gd name="connsiteY7527" fmla="*/ 119501 h 1154859"/>
              <a:gd name="connsiteX7528" fmla="*/ 5093070 w 13558941"/>
              <a:gd name="connsiteY7528" fmla="*/ 125316 h 1154859"/>
              <a:gd name="connsiteX7529" fmla="*/ 5132138 w 13558941"/>
              <a:gd name="connsiteY7529" fmla="*/ 131130 h 1154859"/>
              <a:gd name="connsiteX7530" fmla="*/ 4173007 w 13558941"/>
              <a:gd name="connsiteY7530" fmla="*/ 130529 h 1154859"/>
              <a:gd name="connsiteX7531" fmla="*/ 4173007 w 13558941"/>
              <a:gd name="connsiteY7531" fmla="*/ 128925 h 1154859"/>
              <a:gd name="connsiteX7532" fmla="*/ 4169423 w 13558941"/>
              <a:gd name="connsiteY7532" fmla="*/ 129525 h 1154859"/>
              <a:gd name="connsiteX7533" fmla="*/ 4169423 w 13558941"/>
              <a:gd name="connsiteY7533" fmla="*/ 130126 h 1154859"/>
              <a:gd name="connsiteX7534" fmla="*/ 4173007 w 13558941"/>
              <a:gd name="connsiteY7534" fmla="*/ 130527 h 1154859"/>
              <a:gd name="connsiteX7535" fmla="*/ 4173007 w 13558941"/>
              <a:gd name="connsiteY7535" fmla="*/ 130529 h 1154859"/>
              <a:gd name="connsiteX7536" fmla="*/ 4262253 w 13558941"/>
              <a:gd name="connsiteY7536" fmla="*/ 130330 h 1154859"/>
              <a:gd name="connsiteX7537" fmla="*/ 4270139 w 13558941"/>
              <a:gd name="connsiteY7537" fmla="*/ 129126 h 1154859"/>
              <a:gd name="connsiteX7538" fmla="*/ 4270139 w 13558941"/>
              <a:gd name="connsiteY7538" fmla="*/ 127723 h 1154859"/>
              <a:gd name="connsiteX7539" fmla="*/ 4261895 w 13558941"/>
              <a:gd name="connsiteY7539" fmla="*/ 126520 h 1154859"/>
              <a:gd name="connsiteX7540" fmla="*/ 4262253 w 13558941"/>
              <a:gd name="connsiteY7540" fmla="*/ 130330 h 1154859"/>
              <a:gd name="connsiteX7541" fmla="*/ 4289135 w 13558941"/>
              <a:gd name="connsiteY7541" fmla="*/ 130330 h 1154859"/>
              <a:gd name="connsiteX7542" fmla="*/ 4289135 w 13558941"/>
              <a:gd name="connsiteY7542" fmla="*/ 126721 h 1154859"/>
              <a:gd name="connsiteX7543" fmla="*/ 4280891 w 13558941"/>
              <a:gd name="connsiteY7543" fmla="*/ 127924 h 1154859"/>
              <a:gd name="connsiteX7544" fmla="*/ 4280891 w 13558941"/>
              <a:gd name="connsiteY7544" fmla="*/ 129126 h 1154859"/>
              <a:gd name="connsiteX7545" fmla="*/ 4289135 w 13558941"/>
              <a:gd name="connsiteY7545" fmla="*/ 130330 h 1154859"/>
              <a:gd name="connsiteX7546" fmla="*/ 4719597 w 13558941"/>
              <a:gd name="connsiteY7546" fmla="*/ 130330 h 1154859"/>
              <a:gd name="connsiteX7547" fmla="*/ 4732141 w 13558941"/>
              <a:gd name="connsiteY7547" fmla="*/ 128325 h 1154859"/>
              <a:gd name="connsiteX7548" fmla="*/ 4719238 w 13558941"/>
              <a:gd name="connsiteY7548" fmla="*/ 126320 h 1154859"/>
              <a:gd name="connsiteX7549" fmla="*/ 4719596 w 13558941"/>
              <a:gd name="connsiteY7549" fmla="*/ 130330 h 1154859"/>
              <a:gd name="connsiteX7550" fmla="*/ 4719597 w 13558941"/>
              <a:gd name="connsiteY7550" fmla="*/ 130330 h 1154859"/>
              <a:gd name="connsiteX7551" fmla="*/ 4389851 w 13558941"/>
              <a:gd name="connsiteY7551" fmla="*/ 130130 h 1154859"/>
              <a:gd name="connsiteX7552" fmla="*/ 4390208 w 13558941"/>
              <a:gd name="connsiteY7552" fmla="*/ 129929 h 1154859"/>
              <a:gd name="connsiteX7553" fmla="*/ 4403112 w 13558941"/>
              <a:gd name="connsiteY7553" fmla="*/ 127924 h 1154859"/>
              <a:gd name="connsiteX7554" fmla="*/ 4403112 w 13558941"/>
              <a:gd name="connsiteY7554" fmla="*/ 125719 h 1154859"/>
              <a:gd name="connsiteX7555" fmla="*/ 4389133 w 13558941"/>
              <a:gd name="connsiteY7555" fmla="*/ 123513 h 1154859"/>
              <a:gd name="connsiteX7556" fmla="*/ 4389850 w 13558941"/>
              <a:gd name="connsiteY7556" fmla="*/ 130130 h 1154859"/>
              <a:gd name="connsiteX7557" fmla="*/ 4389851 w 13558941"/>
              <a:gd name="connsiteY7557" fmla="*/ 130130 h 1154859"/>
              <a:gd name="connsiteX7558" fmla="*/ 4749345 w 13558941"/>
              <a:gd name="connsiteY7558" fmla="*/ 129929 h 1154859"/>
              <a:gd name="connsiteX7559" fmla="*/ 4749345 w 13558941"/>
              <a:gd name="connsiteY7559" fmla="*/ 126721 h 1154859"/>
              <a:gd name="connsiteX7560" fmla="*/ 4738951 w 13558941"/>
              <a:gd name="connsiteY7560" fmla="*/ 128325 h 1154859"/>
              <a:gd name="connsiteX7561" fmla="*/ 4749345 w 13558941"/>
              <a:gd name="connsiteY7561" fmla="*/ 129929 h 1154859"/>
              <a:gd name="connsiteX7562" fmla="*/ 4434295 w 13558941"/>
              <a:gd name="connsiteY7562" fmla="*/ 129730 h 1154859"/>
              <a:gd name="connsiteX7563" fmla="*/ 4434653 w 13558941"/>
              <a:gd name="connsiteY7563" fmla="*/ 123715 h 1154859"/>
              <a:gd name="connsiteX7564" fmla="*/ 4420316 w 13558941"/>
              <a:gd name="connsiteY7564" fmla="*/ 125920 h 1154859"/>
              <a:gd name="connsiteX7565" fmla="*/ 4420316 w 13558941"/>
              <a:gd name="connsiteY7565" fmla="*/ 127725 h 1154859"/>
              <a:gd name="connsiteX7566" fmla="*/ 4434294 w 13558941"/>
              <a:gd name="connsiteY7566" fmla="*/ 129730 h 1154859"/>
              <a:gd name="connsiteX7567" fmla="*/ 4434295 w 13558941"/>
              <a:gd name="connsiteY7567" fmla="*/ 129730 h 1154859"/>
              <a:gd name="connsiteX7568" fmla="*/ 4270855 w 13558941"/>
              <a:gd name="connsiteY7568" fmla="*/ 129129 h 1154859"/>
              <a:gd name="connsiteX7569" fmla="*/ 4274798 w 13558941"/>
              <a:gd name="connsiteY7569" fmla="*/ 128528 h 1154859"/>
              <a:gd name="connsiteX7570" fmla="*/ 4270855 w 13558941"/>
              <a:gd name="connsiteY7570" fmla="*/ 127927 h 1154859"/>
              <a:gd name="connsiteX7571" fmla="*/ 4270855 w 13558941"/>
              <a:gd name="connsiteY7571" fmla="*/ 129130 h 1154859"/>
              <a:gd name="connsiteX7572" fmla="*/ 4270855 w 13558941"/>
              <a:gd name="connsiteY7572" fmla="*/ 129129 h 1154859"/>
              <a:gd name="connsiteX7573" fmla="*/ 4280174 w 13558941"/>
              <a:gd name="connsiteY7573" fmla="*/ 128928 h 1154859"/>
              <a:gd name="connsiteX7574" fmla="*/ 4280174 w 13558941"/>
              <a:gd name="connsiteY7574" fmla="*/ 127926 h 1154859"/>
              <a:gd name="connsiteX7575" fmla="*/ 4277307 w 13558941"/>
              <a:gd name="connsiteY7575" fmla="*/ 128527 h 1154859"/>
              <a:gd name="connsiteX7576" fmla="*/ 4280174 w 13558941"/>
              <a:gd name="connsiteY7576" fmla="*/ 128928 h 1154859"/>
              <a:gd name="connsiteX7577" fmla="*/ 4275873 w 13558941"/>
              <a:gd name="connsiteY7577" fmla="*/ 128327 h 1154859"/>
              <a:gd name="connsiteX7578" fmla="*/ 4280174 w 13558941"/>
              <a:gd name="connsiteY7578" fmla="*/ 127726 h 1154859"/>
              <a:gd name="connsiteX7579" fmla="*/ 4280174 w 13558941"/>
              <a:gd name="connsiteY7579" fmla="*/ 125120 h 1154859"/>
              <a:gd name="connsiteX7580" fmla="*/ 4275515 w 13558941"/>
              <a:gd name="connsiteY7580" fmla="*/ 124519 h 1154859"/>
              <a:gd name="connsiteX7581" fmla="*/ 4270855 w 13558941"/>
              <a:gd name="connsiteY7581" fmla="*/ 125120 h 1154859"/>
              <a:gd name="connsiteX7582" fmla="*/ 4270855 w 13558941"/>
              <a:gd name="connsiteY7582" fmla="*/ 127525 h 1154859"/>
              <a:gd name="connsiteX7583" fmla="*/ 4275873 w 13558941"/>
              <a:gd name="connsiteY7583" fmla="*/ 128327 h 1154859"/>
              <a:gd name="connsiteX7584" fmla="*/ 4404187 w 13558941"/>
              <a:gd name="connsiteY7584" fmla="*/ 127726 h 1154859"/>
              <a:gd name="connsiteX7585" fmla="*/ 4410639 w 13558941"/>
              <a:gd name="connsiteY7585" fmla="*/ 126724 h 1154859"/>
              <a:gd name="connsiteX7586" fmla="*/ 4404187 w 13558941"/>
              <a:gd name="connsiteY7586" fmla="*/ 125721 h 1154859"/>
              <a:gd name="connsiteX7587" fmla="*/ 4404187 w 13558941"/>
              <a:gd name="connsiteY7587" fmla="*/ 127726 h 1154859"/>
              <a:gd name="connsiteX7588" fmla="*/ 4735367 w 13558941"/>
              <a:gd name="connsiteY7588" fmla="*/ 127726 h 1154859"/>
              <a:gd name="connsiteX7589" fmla="*/ 4749345 w 13558941"/>
              <a:gd name="connsiteY7589" fmla="*/ 125721 h 1154859"/>
              <a:gd name="connsiteX7590" fmla="*/ 4749345 w 13558941"/>
              <a:gd name="connsiteY7590" fmla="*/ 117902 h 1154859"/>
              <a:gd name="connsiteX7591" fmla="*/ 4733933 w 13558941"/>
              <a:gd name="connsiteY7591" fmla="*/ 115496 h 1154859"/>
              <a:gd name="connsiteX7592" fmla="*/ 4719238 w 13558941"/>
              <a:gd name="connsiteY7592" fmla="*/ 117701 h 1154859"/>
              <a:gd name="connsiteX7593" fmla="*/ 4719238 w 13558941"/>
              <a:gd name="connsiteY7593" fmla="*/ 125320 h 1154859"/>
              <a:gd name="connsiteX7594" fmla="*/ 4735367 w 13558941"/>
              <a:gd name="connsiteY7594" fmla="*/ 127726 h 1154859"/>
              <a:gd name="connsiteX7595" fmla="*/ 4280891 w 13558941"/>
              <a:gd name="connsiteY7595" fmla="*/ 127525 h 1154859"/>
              <a:gd name="connsiteX7596" fmla="*/ 4288418 w 13558941"/>
              <a:gd name="connsiteY7596" fmla="*/ 126322 h 1154859"/>
              <a:gd name="connsiteX7597" fmla="*/ 4280891 w 13558941"/>
              <a:gd name="connsiteY7597" fmla="*/ 125320 h 1154859"/>
              <a:gd name="connsiteX7598" fmla="*/ 4280891 w 13558941"/>
              <a:gd name="connsiteY7598" fmla="*/ 127525 h 1154859"/>
              <a:gd name="connsiteX7599" fmla="*/ 4419599 w 13558941"/>
              <a:gd name="connsiteY7599" fmla="*/ 127525 h 1154859"/>
              <a:gd name="connsiteX7600" fmla="*/ 4419599 w 13558941"/>
              <a:gd name="connsiteY7600" fmla="*/ 125921 h 1154859"/>
              <a:gd name="connsiteX7601" fmla="*/ 4414223 w 13558941"/>
              <a:gd name="connsiteY7601" fmla="*/ 126723 h 1154859"/>
              <a:gd name="connsiteX7602" fmla="*/ 4419599 w 13558941"/>
              <a:gd name="connsiteY7602" fmla="*/ 127525 h 1154859"/>
              <a:gd name="connsiteX7603" fmla="*/ 4270139 w 13558941"/>
              <a:gd name="connsiteY7603" fmla="*/ 127326 h 1154859"/>
              <a:gd name="connsiteX7604" fmla="*/ 4270139 w 13558941"/>
              <a:gd name="connsiteY7604" fmla="*/ 125321 h 1154859"/>
              <a:gd name="connsiteX7605" fmla="*/ 4262970 w 13558941"/>
              <a:gd name="connsiteY7605" fmla="*/ 126323 h 1154859"/>
              <a:gd name="connsiteX7606" fmla="*/ 4270139 w 13558941"/>
              <a:gd name="connsiteY7606" fmla="*/ 127326 h 1154859"/>
              <a:gd name="connsiteX7607" fmla="*/ 4412431 w 13558941"/>
              <a:gd name="connsiteY7607" fmla="*/ 126524 h 1154859"/>
              <a:gd name="connsiteX7608" fmla="*/ 4419599 w 13558941"/>
              <a:gd name="connsiteY7608" fmla="*/ 125321 h 1154859"/>
              <a:gd name="connsiteX7609" fmla="*/ 4419599 w 13558941"/>
              <a:gd name="connsiteY7609" fmla="*/ 121512 h 1154859"/>
              <a:gd name="connsiteX7610" fmla="*/ 4411356 w 13558941"/>
              <a:gd name="connsiteY7610" fmla="*/ 120108 h 1154859"/>
              <a:gd name="connsiteX7611" fmla="*/ 4403829 w 13558941"/>
              <a:gd name="connsiteY7611" fmla="*/ 121311 h 1154859"/>
              <a:gd name="connsiteX7612" fmla="*/ 4404187 w 13558941"/>
              <a:gd name="connsiteY7612" fmla="*/ 125321 h 1154859"/>
              <a:gd name="connsiteX7613" fmla="*/ 4412431 w 13558941"/>
              <a:gd name="connsiteY7613" fmla="*/ 126524 h 1154859"/>
              <a:gd name="connsiteX7614" fmla="*/ 4261895 w 13558941"/>
              <a:gd name="connsiteY7614" fmla="*/ 126123 h 1154859"/>
              <a:gd name="connsiteX7615" fmla="*/ 4270139 w 13558941"/>
              <a:gd name="connsiteY7615" fmla="*/ 124920 h 1154859"/>
              <a:gd name="connsiteX7616" fmla="*/ 4270139 w 13558941"/>
              <a:gd name="connsiteY7616" fmla="*/ 123717 h 1154859"/>
              <a:gd name="connsiteX7617" fmla="*/ 4261537 w 13558941"/>
              <a:gd name="connsiteY7617" fmla="*/ 122514 h 1154859"/>
              <a:gd name="connsiteX7618" fmla="*/ 4261894 w 13558941"/>
              <a:gd name="connsiteY7618" fmla="*/ 126123 h 1154859"/>
              <a:gd name="connsiteX7619" fmla="*/ 4261895 w 13558941"/>
              <a:gd name="connsiteY7619" fmla="*/ 126123 h 1154859"/>
              <a:gd name="connsiteX7620" fmla="*/ 4289135 w 13558941"/>
              <a:gd name="connsiteY7620" fmla="*/ 126123 h 1154859"/>
              <a:gd name="connsiteX7621" fmla="*/ 4289493 w 13558941"/>
              <a:gd name="connsiteY7621" fmla="*/ 122313 h 1154859"/>
              <a:gd name="connsiteX7622" fmla="*/ 4280891 w 13558941"/>
              <a:gd name="connsiteY7622" fmla="*/ 123516 h 1154859"/>
              <a:gd name="connsiteX7623" fmla="*/ 4280891 w 13558941"/>
              <a:gd name="connsiteY7623" fmla="*/ 124920 h 1154859"/>
              <a:gd name="connsiteX7624" fmla="*/ 4289134 w 13558941"/>
              <a:gd name="connsiteY7624" fmla="*/ 126123 h 1154859"/>
              <a:gd name="connsiteX7625" fmla="*/ 4289135 w 13558941"/>
              <a:gd name="connsiteY7625" fmla="*/ 126123 h 1154859"/>
              <a:gd name="connsiteX7626" fmla="*/ 4166914 w 13558941"/>
              <a:gd name="connsiteY7626" fmla="*/ 125721 h 1154859"/>
              <a:gd name="connsiteX7627" fmla="*/ 4169064 w 13558941"/>
              <a:gd name="connsiteY7627" fmla="*/ 125320 h 1154859"/>
              <a:gd name="connsiteX7628" fmla="*/ 4169064 w 13558941"/>
              <a:gd name="connsiteY7628" fmla="*/ 124317 h 1154859"/>
              <a:gd name="connsiteX7629" fmla="*/ 4167631 w 13558941"/>
              <a:gd name="connsiteY7629" fmla="*/ 123916 h 1154859"/>
              <a:gd name="connsiteX7630" fmla="*/ 4169064 w 13558941"/>
              <a:gd name="connsiteY7630" fmla="*/ 124115 h 1154859"/>
              <a:gd name="connsiteX7631" fmla="*/ 4169064 w 13558941"/>
              <a:gd name="connsiteY7631" fmla="*/ 123514 h 1154859"/>
              <a:gd name="connsiteX7632" fmla="*/ 4167631 w 13558941"/>
              <a:gd name="connsiteY7632" fmla="*/ 123916 h 1154859"/>
              <a:gd name="connsiteX7633" fmla="*/ 4166914 w 13558941"/>
              <a:gd name="connsiteY7633" fmla="*/ 123916 h 1154859"/>
              <a:gd name="connsiteX7634" fmla="*/ 4166556 w 13558941"/>
              <a:gd name="connsiteY7634" fmla="*/ 123916 h 1154859"/>
              <a:gd name="connsiteX7635" fmla="*/ 4164405 w 13558941"/>
              <a:gd name="connsiteY7635" fmla="*/ 123514 h 1154859"/>
              <a:gd name="connsiteX7636" fmla="*/ 4164405 w 13558941"/>
              <a:gd name="connsiteY7636" fmla="*/ 124115 h 1154859"/>
              <a:gd name="connsiteX7637" fmla="*/ 4166556 w 13558941"/>
              <a:gd name="connsiteY7637" fmla="*/ 123916 h 1154859"/>
              <a:gd name="connsiteX7638" fmla="*/ 4164405 w 13558941"/>
              <a:gd name="connsiteY7638" fmla="*/ 124317 h 1154859"/>
              <a:gd name="connsiteX7639" fmla="*/ 4164405 w 13558941"/>
              <a:gd name="connsiteY7639" fmla="*/ 125520 h 1154859"/>
              <a:gd name="connsiteX7640" fmla="*/ 4166914 w 13558941"/>
              <a:gd name="connsiteY7640" fmla="*/ 125720 h 1154859"/>
              <a:gd name="connsiteX7641" fmla="*/ 4166914 w 13558941"/>
              <a:gd name="connsiteY7641" fmla="*/ 125721 h 1154859"/>
              <a:gd name="connsiteX7642" fmla="*/ 4420316 w 13558941"/>
              <a:gd name="connsiteY7642" fmla="*/ 125320 h 1154859"/>
              <a:gd name="connsiteX7643" fmla="*/ 4432503 w 13558941"/>
              <a:gd name="connsiteY7643" fmla="*/ 123315 h 1154859"/>
              <a:gd name="connsiteX7644" fmla="*/ 4420316 w 13558941"/>
              <a:gd name="connsiteY7644" fmla="*/ 121510 h 1154859"/>
              <a:gd name="connsiteX7645" fmla="*/ 4420316 w 13558941"/>
              <a:gd name="connsiteY7645" fmla="*/ 125320 h 1154859"/>
              <a:gd name="connsiteX7646" fmla="*/ 4751138 w 13558941"/>
              <a:gd name="connsiteY7646" fmla="*/ 125320 h 1154859"/>
              <a:gd name="connsiteX7647" fmla="*/ 4774793 w 13558941"/>
              <a:gd name="connsiteY7647" fmla="*/ 121711 h 1154859"/>
              <a:gd name="connsiteX7648" fmla="*/ 4751138 w 13558941"/>
              <a:gd name="connsiteY7648" fmla="*/ 118102 h 1154859"/>
              <a:gd name="connsiteX7649" fmla="*/ 4751138 w 13558941"/>
              <a:gd name="connsiteY7649" fmla="*/ 125320 h 1154859"/>
              <a:gd name="connsiteX7650" fmla="*/ 4403112 w 13558941"/>
              <a:gd name="connsiteY7650" fmla="*/ 125119 h 1154859"/>
              <a:gd name="connsiteX7651" fmla="*/ 4403112 w 13558941"/>
              <a:gd name="connsiteY7651" fmla="*/ 121510 h 1154859"/>
              <a:gd name="connsiteX7652" fmla="*/ 4391284 w 13558941"/>
              <a:gd name="connsiteY7652" fmla="*/ 123315 h 1154859"/>
              <a:gd name="connsiteX7653" fmla="*/ 4403112 w 13558941"/>
              <a:gd name="connsiteY7653" fmla="*/ 125119 h 1154859"/>
              <a:gd name="connsiteX7654" fmla="*/ 4717446 w 13558941"/>
              <a:gd name="connsiteY7654" fmla="*/ 125119 h 1154859"/>
              <a:gd name="connsiteX7655" fmla="*/ 4717446 w 13558941"/>
              <a:gd name="connsiteY7655" fmla="*/ 117901 h 1154859"/>
              <a:gd name="connsiteX7656" fmla="*/ 4694149 w 13558941"/>
              <a:gd name="connsiteY7656" fmla="*/ 121505 h 1154859"/>
              <a:gd name="connsiteX7657" fmla="*/ 4717446 w 13558941"/>
              <a:gd name="connsiteY7657" fmla="*/ 125114 h 1154859"/>
              <a:gd name="connsiteX7658" fmla="*/ 4717446 w 13558941"/>
              <a:gd name="connsiteY7658" fmla="*/ 125119 h 1154859"/>
              <a:gd name="connsiteX7659" fmla="*/ 4280174 w 13558941"/>
              <a:gd name="connsiteY7659" fmla="*/ 124918 h 1154859"/>
              <a:gd name="connsiteX7660" fmla="*/ 4280174 w 13558941"/>
              <a:gd name="connsiteY7660" fmla="*/ 123715 h 1154859"/>
              <a:gd name="connsiteX7661" fmla="*/ 4276590 w 13558941"/>
              <a:gd name="connsiteY7661" fmla="*/ 124316 h 1154859"/>
              <a:gd name="connsiteX7662" fmla="*/ 4280174 w 13558941"/>
              <a:gd name="connsiteY7662" fmla="*/ 124917 h 1154859"/>
              <a:gd name="connsiteX7663" fmla="*/ 4280174 w 13558941"/>
              <a:gd name="connsiteY7663" fmla="*/ 124918 h 1154859"/>
              <a:gd name="connsiteX7664" fmla="*/ 4270855 w 13558941"/>
              <a:gd name="connsiteY7664" fmla="*/ 124719 h 1154859"/>
              <a:gd name="connsiteX7665" fmla="*/ 4274081 w 13558941"/>
              <a:gd name="connsiteY7665" fmla="*/ 124317 h 1154859"/>
              <a:gd name="connsiteX7666" fmla="*/ 4270855 w 13558941"/>
              <a:gd name="connsiteY7666" fmla="*/ 123716 h 1154859"/>
              <a:gd name="connsiteX7667" fmla="*/ 4270855 w 13558941"/>
              <a:gd name="connsiteY7667" fmla="*/ 124719 h 1154859"/>
              <a:gd name="connsiteX7668" fmla="*/ 5233929 w 13558941"/>
              <a:gd name="connsiteY7668" fmla="*/ 124719 h 1154859"/>
              <a:gd name="connsiteX7669" fmla="*/ 5235362 w 13558941"/>
              <a:gd name="connsiteY7669" fmla="*/ 105671 h 1154859"/>
              <a:gd name="connsiteX7670" fmla="*/ 5223176 w 13558941"/>
              <a:gd name="connsiteY7670" fmla="*/ 105671 h 1154859"/>
              <a:gd name="connsiteX7671" fmla="*/ 5188409 w 13558941"/>
              <a:gd name="connsiteY7671" fmla="*/ 110884 h 1154859"/>
              <a:gd name="connsiteX7672" fmla="*/ 5188409 w 13558941"/>
              <a:gd name="connsiteY7672" fmla="*/ 117902 h 1154859"/>
              <a:gd name="connsiteX7673" fmla="*/ 5233929 w 13558941"/>
              <a:gd name="connsiteY7673" fmla="*/ 124719 h 1154859"/>
              <a:gd name="connsiteX7674" fmla="*/ 7687669 w 13558941"/>
              <a:gd name="connsiteY7674" fmla="*/ 124519 h 1154859"/>
              <a:gd name="connsiteX7675" fmla="*/ 7690537 w 13558941"/>
              <a:gd name="connsiteY7675" fmla="*/ 112088 h 1154859"/>
              <a:gd name="connsiteX7676" fmla="*/ 7690537 w 13558941"/>
              <a:gd name="connsiteY7676" fmla="*/ 105673 h 1154859"/>
              <a:gd name="connsiteX7677" fmla="*/ 7685160 w 13558941"/>
              <a:gd name="connsiteY7677" fmla="*/ 105673 h 1154859"/>
              <a:gd name="connsiteX7678" fmla="*/ 7683010 w 13558941"/>
              <a:gd name="connsiteY7678" fmla="*/ 118905 h 1154859"/>
              <a:gd name="connsiteX7679" fmla="*/ 7687669 w 13558941"/>
              <a:gd name="connsiteY7679" fmla="*/ 124519 h 1154859"/>
              <a:gd name="connsiteX7680" fmla="*/ 5087335 w 13558941"/>
              <a:gd name="connsiteY7680" fmla="*/ 124318 h 1154859"/>
              <a:gd name="connsiteX7681" fmla="*/ 5131779 w 13558941"/>
              <a:gd name="connsiteY7681" fmla="*/ 117502 h 1154859"/>
              <a:gd name="connsiteX7682" fmla="*/ 5131421 w 13558941"/>
              <a:gd name="connsiteY7682" fmla="*/ 111086 h 1154859"/>
              <a:gd name="connsiteX7683" fmla="*/ 5096296 w 13558941"/>
              <a:gd name="connsiteY7683" fmla="*/ 105672 h 1154859"/>
              <a:gd name="connsiteX7684" fmla="*/ 5085902 w 13558941"/>
              <a:gd name="connsiteY7684" fmla="*/ 105672 h 1154859"/>
              <a:gd name="connsiteX7685" fmla="*/ 5087336 w 13558941"/>
              <a:gd name="connsiteY7685" fmla="*/ 124318 h 1154859"/>
              <a:gd name="connsiteX7686" fmla="*/ 5087335 w 13558941"/>
              <a:gd name="connsiteY7686" fmla="*/ 124318 h 1154859"/>
              <a:gd name="connsiteX7687" fmla="*/ 4275515 w 13558941"/>
              <a:gd name="connsiteY7687" fmla="*/ 124119 h 1154859"/>
              <a:gd name="connsiteX7688" fmla="*/ 4280174 w 13558941"/>
              <a:gd name="connsiteY7688" fmla="*/ 123317 h 1154859"/>
              <a:gd name="connsiteX7689" fmla="*/ 4280532 w 13558941"/>
              <a:gd name="connsiteY7689" fmla="*/ 120911 h 1154859"/>
              <a:gd name="connsiteX7690" fmla="*/ 4275873 w 13558941"/>
              <a:gd name="connsiteY7690" fmla="*/ 120310 h 1154859"/>
              <a:gd name="connsiteX7691" fmla="*/ 4270496 w 13558941"/>
              <a:gd name="connsiteY7691" fmla="*/ 121112 h 1154859"/>
              <a:gd name="connsiteX7692" fmla="*/ 4270854 w 13558941"/>
              <a:gd name="connsiteY7692" fmla="*/ 123518 h 1154859"/>
              <a:gd name="connsiteX7693" fmla="*/ 4275514 w 13558941"/>
              <a:gd name="connsiteY7693" fmla="*/ 124119 h 1154859"/>
              <a:gd name="connsiteX7694" fmla="*/ 4275515 w 13558941"/>
              <a:gd name="connsiteY7694" fmla="*/ 124119 h 1154859"/>
              <a:gd name="connsiteX7695" fmla="*/ 4166914 w 13558941"/>
              <a:gd name="connsiteY7695" fmla="*/ 123717 h 1154859"/>
              <a:gd name="connsiteX7696" fmla="*/ 4169064 w 13558941"/>
              <a:gd name="connsiteY7696" fmla="*/ 123316 h 1154859"/>
              <a:gd name="connsiteX7697" fmla="*/ 4169064 w 13558941"/>
              <a:gd name="connsiteY7697" fmla="*/ 122313 h 1154859"/>
              <a:gd name="connsiteX7698" fmla="*/ 4166555 w 13558941"/>
              <a:gd name="connsiteY7698" fmla="*/ 121912 h 1154859"/>
              <a:gd name="connsiteX7699" fmla="*/ 4164405 w 13558941"/>
              <a:gd name="connsiteY7699" fmla="*/ 122112 h 1154859"/>
              <a:gd name="connsiteX7700" fmla="*/ 4164405 w 13558941"/>
              <a:gd name="connsiteY7700" fmla="*/ 123315 h 1154859"/>
              <a:gd name="connsiteX7701" fmla="*/ 4166914 w 13558941"/>
              <a:gd name="connsiteY7701" fmla="*/ 123716 h 1154859"/>
              <a:gd name="connsiteX7702" fmla="*/ 4166914 w 13558941"/>
              <a:gd name="connsiteY7702" fmla="*/ 123717 h 1154859"/>
              <a:gd name="connsiteX7703" fmla="*/ 4270139 w 13558941"/>
              <a:gd name="connsiteY7703" fmla="*/ 123316 h 1154859"/>
              <a:gd name="connsiteX7704" fmla="*/ 4270139 w 13558941"/>
              <a:gd name="connsiteY7704" fmla="*/ 121110 h 1154859"/>
              <a:gd name="connsiteX7705" fmla="*/ 4262612 w 13558941"/>
              <a:gd name="connsiteY7705" fmla="*/ 122313 h 1154859"/>
              <a:gd name="connsiteX7706" fmla="*/ 4270139 w 13558941"/>
              <a:gd name="connsiteY7706" fmla="*/ 123316 h 1154859"/>
              <a:gd name="connsiteX7707" fmla="*/ 4280891 w 13558941"/>
              <a:gd name="connsiteY7707" fmla="*/ 123316 h 1154859"/>
              <a:gd name="connsiteX7708" fmla="*/ 4288418 w 13558941"/>
              <a:gd name="connsiteY7708" fmla="*/ 122113 h 1154859"/>
              <a:gd name="connsiteX7709" fmla="*/ 4280891 w 13558941"/>
              <a:gd name="connsiteY7709" fmla="*/ 121110 h 1154859"/>
              <a:gd name="connsiteX7710" fmla="*/ 4280891 w 13558941"/>
              <a:gd name="connsiteY7710" fmla="*/ 123316 h 1154859"/>
              <a:gd name="connsiteX7711" fmla="*/ 4434653 w 13558941"/>
              <a:gd name="connsiteY7711" fmla="*/ 123115 h 1154859"/>
              <a:gd name="connsiteX7712" fmla="*/ 4435011 w 13558941"/>
              <a:gd name="connsiteY7712" fmla="*/ 116699 h 1154859"/>
              <a:gd name="connsiteX7713" fmla="*/ 4420316 w 13558941"/>
              <a:gd name="connsiteY7713" fmla="*/ 118905 h 1154859"/>
              <a:gd name="connsiteX7714" fmla="*/ 4420316 w 13558941"/>
              <a:gd name="connsiteY7714" fmla="*/ 120910 h 1154859"/>
              <a:gd name="connsiteX7715" fmla="*/ 4434653 w 13558941"/>
              <a:gd name="connsiteY7715" fmla="*/ 123115 h 1154859"/>
              <a:gd name="connsiteX7716" fmla="*/ 4389492 w 13558941"/>
              <a:gd name="connsiteY7716" fmla="*/ 122916 h 1154859"/>
              <a:gd name="connsiteX7717" fmla="*/ 4403112 w 13558941"/>
              <a:gd name="connsiteY7717" fmla="*/ 120911 h 1154859"/>
              <a:gd name="connsiteX7718" fmla="*/ 4403112 w 13558941"/>
              <a:gd name="connsiteY7718" fmla="*/ 118906 h 1154859"/>
              <a:gd name="connsiteX7719" fmla="*/ 4388775 w 13558941"/>
              <a:gd name="connsiteY7719" fmla="*/ 116700 h 1154859"/>
              <a:gd name="connsiteX7720" fmla="*/ 4389492 w 13558941"/>
              <a:gd name="connsiteY7720" fmla="*/ 122916 h 1154859"/>
              <a:gd name="connsiteX7721" fmla="*/ 4169064 w 13558941"/>
              <a:gd name="connsiteY7721" fmla="*/ 122114 h 1154859"/>
              <a:gd name="connsiteX7722" fmla="*/ 4169064 w 13558941"/>
              <a:gd name="connsiteY7722" fmla="*/ 121513 h 1154859"/>
              <a:gd name="connsiteX7723" fmla="*/ 4167272 w 13558941"/>
              <a:gd name="connsiteY7723" fmla="*/ 121714 h 1154859"/>
              <a:gd name="connsiteX7724" fmla="*/ 4169064 w 13558941"/>
              <a:gd name="connsiteY7724" fmla="*/ 121312 h 1154859"/>
              <a:gd name="connsiteX7725" fmla="*/ 4169064 w 13558941"/>
              <a:gd name="connsiteY7725" fmla="*/ 120109 h 1154859"/>
              <a:gd name="connsiteX7726" fmla="*/ 4167631 w 13558941"/>
              <a:gd name="connsiteY7726" fmla="*/ 119708 h 1154859"/>
              <a:gd name="connsiteX7727" fmla="*/ 4169064 w 13558941"/>
              <a:gd name="connsiteY7727" fmla="*/ 119907 h 1154859"/>
              <a:gd name="connsiteX7728" fmla="*/ 4169064 w 13558941"/>
              <a:gd name="connsiteY7728" fmla="*/ 119306 h 1154859"/>
              <a:gd name="connsiteX7729" fmla="*/ 4169064 w 13558941"/>
              <a:gd name="connsiteY7729" fmla="*/ 117903 h 1154859"/>
              <a:gd name="connsiteX7730" fmla="*/ 4167272 w 13558941"/>
              <a:gd name="connsiteY7730" fmla="*/ 117502 h 1154859"/>
              <a:gd name="connsiteX7731" fmla="*/ 4169064 w 13558941"/>
              <a:gd name="connsiteY7731" fmla="*/ 117701 h 1154859"/>
              <a:gd name="connsiteX7732" fmla="*/ 4169064 w 13558941"/>
              <a:gd name="connsiteY7732" fmla="*/ 117100 h 1154859"/>
              <a:gd name="connsiteX7733" fmla="*/ 4167272 w 13558941"/>
              <a:gd name="connsiteY7733" fmla="*/ 117502 h 1154859"/>
              <a:gd name="connsiteX7734" fmla="*/ 4166555 w 13558941"/>
              <a:gd name="connsiteY7734" fmla="*/ 117502 h 1154859"/>
              <a:gd name="connsiteX7735" fmla="*/ 4166197 w 13558941"/>
              <a:gd name="connsiteY7735" fmla="*/ 117502 h 1154859"/>
              <a:gd name="connsiteX7736" fmla="*/ 4164405 w 13558941"/>
              <a:gd name="connsiteY7736" fmla="*/ 117301 h 1154859"/>
              <a:gd name="connsiteX7737" fmla="*/ 4164405 w 13558941"/>
              <a:gd name="connsiteY7737" fmla="*/ 117702 h 1154859"/>
              <a:gd name="connsiteX7738" fmla="*/ 4166197 w 13558941"/>
              <a:gd name="connsiteY7738" fmla="*/ 117502 h 1154859"/>
              <a:gd name="connsiteX7739" fmla="*/ 4164405 w 13558941"/>
              <a:gd name="connsiteY7739" fmla="*/ 117903 h 1154859"/>
              <a:gd name="connsiteX7740" fmla="*/ 4164405 w 13558941"/>
              <a:gd name="connsiteY7740" fmla="*/ 119106 h 1154859"/>
              <a:gd name="connsiteX7741" fmla="*/ 4166914 w 13558941"/>
              <a:gd name="connsiteY7741" fmla="*/ 119508 h 1154859"/>
              <a:gd name="connsiteX7742" fmla="*/ 4169065 w 13558941"/>
              <a:gd name="connsiteY7742" fmla="*/ 119308 h 1154859"/>
              <a:gd name="connsiteX7743" fmla="*/ 4167631 w 13558941"/>
              <a:gd name="connsiteY7743" fmla="*/ 119709 h 1154859"/>
              <a:gd name="connsiteX7744" fmla="*/ 4166914 w 13558941"/>
              <a:gd name="connsiteY7744" fmla="*/ 119709 h 1154859"/>
              <a:gd name="connsiteX7745" fmla="*/ 4166197 w 13558941"/>
              <a:gd name="connsiteY7745" fmla="*/ 119709 h 1154859"/>
              <a:gd name="connsiteX7746" fmla="*/ 4164405 w 13558941"/>
              <a:gd name="connsiteY7746" fmla="*/ 119308 h 1154859"/>
              <a:gd name="connsiteX7747" fmla="*/ 4164405 w 13558941"/>
              <a:gd name="connsiteY7747" fmla="*/ 119909 h 1154859"/>
              <a:gd name="connsiteX7748" fmla="*/ 4166197 w 13558941"/>
              <a:gd name="connsiteY7748" fmla="*/ 119709 h 1154859"/>
              <a:gd name="connsiteX7749" fmla="*/ 4164405 w 13558941"/>
              <a:gd name="connsiteY7749" fmla="*/ 120111 h 1154859"/>
              <a:gd name="connsiteX7750" fmla="*/ 4164405 w 13558941"/>
              <a:gd name="connsiteY7750" fmla="*/ 121314 h 1154859"/>
              <a:gd name="connsiteX7751" fmla="*/ 4166197 w 13558941"/>
              <a:gd name="connsiteY7751" fmla="*/ 121715 h 1154859"/>
              <a:gd name="connsiteX7752" fmla="*/ 4164405 w 13558941"/>
              <a:gd name="connsiteY7752" fmla="*/ 121516 h 1154859"/>
              <a:gd name="connsiteX7753" fmla="*/ 4164405 w 13558941"/>
              <a:gd name="connsiteY7753" fmla="*/ 121917 h 1154859"/>
              <a:gd name="connsiteX7754" fmla="*/ 4166197 w 13558941"/>
              <a:gd name="connsiteY7754" fmla="*/ 121718 h 1154859"/>
              <a:gd name="connsiteX7755" fmla="*/ 4166914 w 13558941"/>
              <a:gd name="connsiteY7755" fmla="*/ 121718 h 1154859"/>
              <a:gd name="connsiteX7756" fmla="*/ 4167272 w 13558941"/>
              <a:gd name="connsiteY7756" fmla="*/ 121718 h 1154859"/>
              <a:gd name="connsiteX7757" fmla="*/ 4169064 w 13558941"/>
              <a:gd name="connsiteY7757" fmla="*/ 122119 h 1154859"/>
              <a:gd name="connsiteX7758" fmla="*/ 4169064 w 13558941"/>
              <a:gd name="connsiteY7758" fmla="*/ 122114 h 1154859"/>
              <a:gd name="connsiteX7759" fmla="*/ 4261537 w 13558941"/>
              <a:gd name="connsiteY7759" fmla="*/ 122114 h 1154859"/>
              <a:gd name="connsiteX7760" fmla="*/ 4270139 w 13558941"/>
              <a:gd name="connsiteY7760" fmla="*/ 120710 h 1154859"/>
              <a:gd name="connsiteX7761" fmla="*/ 4270139 w 13558941"/>
              <a:gd name="connsiteY7761" fmla="*/ 119307 h 1154859"/>
              <a:gd name="connsiteX7762" fmla="*/ 4261537 w 13558941"/>
              <a:gd name="connsiteY7762" fmla="*/ 118104 h 1154859"/>
              <a:gd name="connsiteX7763" fmla="*/ 4261537 w 13558941"/>
              <a:gd name="connsiteY7763" fmla="*/ 122114 h 1154859"/>
              <a:gd name="connsiteX7764" fmla="*/ 4289493 w 13558941"/>
              <a:gd name="connsiteY7764" fmla="*/ 121913 h 1154859"/>
              <a:gd name="connsiteX7765" fmla="*/ 4289851 w 13558941"/>
              <a:gd name="connsiteY7765" fmla="*/ 118104 h 1154859"/>
              <a:gd name="connsiteX7766" fmla="*/ 4280891 w 13558941"/>
              <a:gd name="connsiteY7766" fmla="*/ 119507 h 1154859"/>
              <a:gd name="connsiteX7767" fmla="*/ 4280891 w 13558941"/>
              <a:gd name="connsiteY7767" fmla="*/ 120710 h 1154859"/>
              <a:gd name="connsiteX7768" fmla="*/ 4289493 w 13558941"/>
              <a:gd name="connsiteY7768" fmla="*/ 121913 h 1154859"/>
              <a:gd name="connsiteX7769" fmla="*/ 4164046 w 13558941"/>
              <a:gd name="connsiteY7769" fmla="*/ 121312 h 1154859"/>
              <a:gd name="connsiteX7770" fmla="*/ 4164046 w 13558941"/>
              <a:gd name="connsiteY7770" fmla="*/ 120109 h 1154859"/>
              <a:gd name="connsiteX7771" fmla="*/ 4160462 w 13558941"/>
              <a:gd name="connsiteY7771" fmla="*/ 120710 h 1154859"/>
              <a:gd name="connsiteX7772" fmla="*/ 4164046 w 13558941"/>
              <a:gd name="connsiteY7772" fmla="*/ 121311 h 1154859"/>
              <a:gd name="connsiteX7773" fmla="*/ 4164046 w 13558941"/>
              <a:gd name="connsiteY7773" fmla="*/ 121312 h 1154859"/>
              <a:gd name="connsiteX7774" fmla="*/ 4778736 w 13558941"/>
              <a:gd name="connsiteY7774" fmla="*/ 121113 h 1154859"/>
              <a:gd name="connsiteX7775" fmla="*/ 4779453 w 13558941"/>
              <a:gd name="connsiteY7775" fmla="*/ 108682 h 1154859"/>
              <a:gd name="connsiteX7776" fmla="*/ 4751138 w 13558941"/>
              <a:gd name="connsiteY7776" fmla="*/ 112892 h 1154859"/>
              <a:gd name="connsiteX7777" fmla="*/ 4751138 w 13558941"/>
              <a:gd name="connsiteY7777" fmla="*/ 117103 h 1154859"/>
              <a:gd name="connsiteX7778" fmla="*/ 4778736 w 13558941"/>
              <a:gd name="connsiteY7778" fmla="*/ 121113 h 1154859"/>
              <a:gd name="connsiteX7779" fmla="*/ 7708816 w 13558941"/>
              <a:gd name="connsiteY7779" fmla="*/ 121113 h 1154859"/>
              <a:gd name="connsiteX7780" fmla="*/ 7722077 w 13558941"/>
              <a:gd name="connsiteY7780" fmla="*/ 117303 h 1154859"/>
              <a:gd name="connsiteX7781" fmla="*/ 7710608 w 13558941"/>
              <a:gd name="connsiteY7781" fmla="*/ 105674 h 1154859"/>
              <a:gd name="connsiteX7782" fmla="*/ 7704156 w 13558941"/>
              <a:gd name="connsiteY7782" fmla="*/ 105674 h 1154859"/>
              <a:gd name="connsiteX7783" fmla="*/ 7704514 w 13558941"/>
              <a:gd name="connsiteY7783" fmla="*/ 117704 h 1154859"/>
              <a:gd name="connsiteX7784" fmla="*/ 7708815 w 13558941"/>
              <a:gd name="connsiteY7784" fmla="*/ 121113 h 1154859"/>
              <a:gd name="connsiteX7785" fmla="*/ 7708816 w 13558941"/>
              <a:gd name="connsiteY7785" fmla="*/ 121113 h 1154859"/>
              <a:gd name="connsiteX7786" fmla="*/ 4419599 w 13558941"/>
              <a:gd name="connsiteY7786" fmla="*/ 120912 h 1154859"/>
              <a:gd name="connsiteX7787" fmla="*/ 4419599 w 13558941"/>
              <a:gd name="connsiteY7787" fmla="*/ 118907 h 1154859"/>
              <a:gd name="connsiteX7788" fmla="*/ 4413506 w 13558941"/>
              <a:gd name="connsiteY7788" fmla="*/ 119909 h 1154859"/>
              <a:gd name="connsiteX7789" fmla="*/ 4419599 w 13558941"/>
              <a:gd name="connsiteY7789" fmla="*/ 120912 h 1154859"/>
              <a:gd name="connsiteX7790" fmla="*/ 4690565 w 13558941"/>
              <a:gd name="connsiteY7790" fmla="*/ 120912 h 1154859"/>
              <a:gd name="connsiteX7791" fmla="*/ 4717446 w 13558941"/>
              <a:gd name="connsiteY7791" fmla="*/ 116902 h 1154859"/>
              <a:gd name="connsiteX7792" fmla="*/ 4717088 w 13558941"/>
              <a:gd name="connsiteY7792" fmla="*/ 112892 h 1154859"/>
              <a:gd name="connsiteX7793" fmla="*/ 4689848 w 13558941"/>
              <a:gd name="connsiteY7793" fmla="*/ 108682 h 1154859"/>
              <a:gd name="connsiteX7794" fmla="*/ 4690565 w 13558941"/>
              <a:gd name="connsiteY7794" fmla="*/ 120912 h 1154859"/>
              <a:gd name="connsiteX7795" fmla="*/ 4270497 w 13558941"/>
              <a:gd name="connsiteY7795" fmla="*/ 120712 h 1154859"/>
              <a:gd name="connsiteX7796" fmla="*/ 4274440 w 13558941"/>
              <a:gd name="connsiteY7796" fmla="*/ 120112 h 1154859"/>
              <a:gd name="connsiteX7797" fmla="*/ 4270497 w 13558941"/>
              <a:gd name="connsiteY7797" fmla="*/ 119510 h 1154859"/>
              <a:gd name="connsiteX7798" fmla="*/ 4270497 w 13558941"/>
              <a:gd name="connsiteY7798" fmla="*/ 120713 h 1154859"/>
              <a:gd name="connsiteX7799" fmla="*/ 4270497 w 13558941"/>
              <a:gd name="connsiteY7799" fmla="*/ 120712 h 1154859"/>
              <a:gd name="connsiteX7800" fmla="*/ 4280174 w 13558941"/>
              <a:gd name="connsiteY7800" fmla="*/ 120712 h 1154859"/>
              <a:gd name="connsiteX7801" fmla="*/ 4280174 w 13558941"/>
              <a:gd name="connsiteY7801" fmla="*/ 119509 h 1154859"/>
              <a:gd name="connsiteX7802" fmla="*/ 4276949 w 13558941"/>
              <a:gd name="connsiteY7802" fmla="*/ 120110 h 1154859"/>
              <a:gd name="connsiteX7803" fmla="*/ 4280174 w 13558941"/>
              <a:gd name="connsiteY7803" fmla="*/ 120711 h 1154859"/>
              <a:gd name="connsiteX7804" fmla="*/ 4280174 w 13558941"/>
              <a:gd name="connsiteY7804" fmla="*/ 120712 h 1154859"/>
              <a:gd name="connsiteX7805" fmla="*/ 4404187 w 13558941"/>
              <a:gd name="connsiteY7805" fmla="*/ 120712 h 1154859"/>
              <a:gd name="connsiteX7806" fmla="*/ 4409564 w 13558941"/>
              <a:gd name="connsiteY7806" fmla="*/ 119911 h 1154859"/>
              <a:gd name="connsiteX7807" fmla="*/ 4404187 w 13558941"/>
              <a:gd name="connsiteY7807" fmla="*/ 119109 h 1154859"/>
              <a:gd name="connsiteX7808" fmla="*/ 4404187 w 13558941"/>
              <a:gd name="connsiteY7808" fmla="*/ 120713 h 1154859"/>
              <a:gd name="connsiteX7809" fmla="*/ 4404187 w 13558941"/>
              <a:gd name="connsiteY7809" fmla="*/ 120712 h 1154859"/>
              <a:gd name="connsiteX7810" fmla="*/ 4173724 w 13558941"/>
              <a:gd name="connsiteY7810" fmla="*/ 120513 h 1154859"/>
              <a:gd name="connsiteX7811" fmla="*/ 4173724 w 13558941"/>
              <a:gd name="connsiteY7811" fmla="*/ 118708 h 1154859"/>
              <a:gd name="connsiteX7812" fmla="*/ 4169423 w 13558941"/>
              <a:gd name="connsiteY7812" fmla="*/ 119309 h 1154859"/>
              <a:gd name="connsiteX7813" fmla="*/ 4169423 w 13558941"/>
              <a:gd name="connsiteY7813" fmla="*/ 119910 h 1154859"/>
              <a:gd name="connsiteX7814" fmla="*/ 4173724 w 13558941"/>
              <a:gd name="connsiteY7814" fmla="*/ 120511 h 1154859"/>
              <a:gd name="connsiteX7815" fmla="*/ 4173724 w 13558941"/>
              <a:gd name="connsiteY7815" fmla="*/ 120513 h 1154859"/>
              <a:gd name="connsiteX7816" fmla="*/ 2916029 w 13558941"/>
              <a:gd name="connsiteY7816" fmla="*/ 120297 h 1154859"/>
              <a:gd name="connsiteX7817" fmla="*/ 2924990 w 13558941"/>
              <a:gd name="connsiteY7817" fmla="*/ 114483 h 1154859"/>
              <a:gd name="connsiteX7818" fmla="*/ 2926423 w 13558941"/>
              <a:gd name="connsiteY7818" fmla="*/ 105661 h 1154859"/>
              <a:gd name="connsiteX7819" fmla="*/ 2922122 w 13558941"/>
              <a:gd name="connsiteY7819" fmla="*/ 105661 h 1154859"/>
              <a:gd name="connsiteX7820" fmla="*/ 2920689 w 13558941"/>
              <a:gd name="connsiteY7820" fmla="*/ 107466 h 1154859"/>
              <a:gd name="connsiteX7821" fmla="*/ 2915671 w 13558941"/>
              <a:gd name="connsiteY7821" fmla="*/ 118292 h 1154859"/>
              <a:gd name="connsiteX7822" fmla="*/ 2916029 w 13558941"/>
              <a:gd name="connsiteY7822" fmla="*/ 120297 h 1154859"/>
              <a:gd name="connsiteX7823" fmla="*/ 4275873 w 13558941"/>
              <a:gd name="connsiteY7823" fmla="*/ 119896 h 1154859"/>
              <a:gd name="connsiteX7824" fmla="*/ 4280533 w 13558941"/>
              <a:gd name="connsiteY7824" fmla="*/ 119295 h 1154859"/>
              <a:gd name="connsiteX7825" fmla="*/ 4280533 w 13558941"/>
              <a:gd name="connsiteY7825" fmla="*/ 116688 h 1154859"/>
              <a:gd name="connsiteX7826" fmla="*/ 4275515 w 13558941"/>
              <a:gd name="connsiteY7826" fmla="*/ 116087 h 1154859"/>
              <a:gd name="connsiteX7827" fmla="*/ 4270497 w 13558941"/>
              <a:gd name="connsiteY7827" fmla="*/ 116688 h 1154859"/>
              <a:gd name="connsiteX7828" fmla="*/ 4270497 w 13558941"/>
              <a:gd name="connsiteY7828" fmla="*/ 119094 h 1154859"/>
              <a:gd name="connsiteX7829" fmla="*/ 4275873 w 13558941"/>
              <a:gd name="connsiteY7829" fmla="*/ 119896 h 1154859"/>
              <a:gd name="connsiteX7830" fmla="*/ 4411356 w 13558941"/>
              <a:gd name="connsiteY7830" fmla="*/ 119696 h 1154859"/>
              <a:gd name="connsiteX7831" fmla="*/ 4411714 w 13558941"/>
              <a:gd name="connsiteY7831" fmla="*/ 119696 h 1154859"/>
              <a:gd name="connsiteX7832" fmla="*/ 4419599 w 13558941"/>
              <a:gd name="connsiteY7832" fmla="*/ 118493 h 1154859"/>
              <a:gd name="connsiteX7833" fmla="*/ 4419599 w 13558941"/>
              <a:gd name="connsiteY7833" fmla="*/ 114283 h 1154859"/>
              <a:gd name="connsiteX7834" fmla="*/ 4412431 w 13558941"/>
              <a:gd name="connsiteY7834" fmla="*/ 113281 h 1154859"/>
              <a:gd name="connsiteX7835" fmla="*/ 4403829 w 13558941"/>
              <a:gd name="connsiteY7835" fmla="*/ 114484 h 1154859"/>
              <a:gd name="connsiteX7836" fmla="*/ 4403829 w 13558941"/>
              <a:gd name="connsiteY7836" fmla="*/ 118493 h 1154859"/>
              <a:gd name="connsiteX7837" fmla="*/ 4411355 w 13558941"/>
              <a:gd name="connsiteY7837" fmla="*/ 119696 h 1154859"/>
              <a:gd name="connsiteX7838" fmla="*/ 4411356 w 13558941"/>
              <a:gd name="connsiteY7838" fmla="*/ 119696 h 1154859"/>
              <a:gd name="connsiteX7839" fmla="*/ 4270139 w 13558941"/>
              <a:gd name="connsiteY7839" fmla="*/ 119095 h 1154859"/>
              <a:gd name="connsiteX7840" fmla="*/ 4270139 w 13558941"/>
              <a:gd name="connsiteY7840" fmla="*/ 116890 h 1154859"/>
              <a:gd name="connsiteX7841" fmla="*/ 4262970 w 13558941"/>
              <a:gd name="connsiteY7841" fmla="*/ 117892 h 1154859"/>
              <a:gd name="connsiteX7842" fmla="*/ 4270139 w 13558941"/>
              <a:gd name="connsiteY7842" fmla="*/ 119095 h 1154859"/>
              <a:gd name="connsiteX7843" fmla="*/ 4280891 w 13558941"/>
              <a:gd name="connsiteY7843" fmla="*/ 119095 h 1154859"/>
              <a:gd name="connsiteX7844" fmla="*/ 4288418 w 13558941"/>
              <a:gd name="connsiteY7844" fmla="*/ 118093 h 1154859"/>
              <a:gd name="connsiteX7845" fmla="*/ 4280891 w 13558941"/>
              <a:gd name="connsiteY7845" fmla="*/ 116890 h 1154859"/>
              <a:gd name="connsiteX7846" fmla="*/ 4280891 w 13558941"/>
              <a:gd name="connsiteY7846" fmla="*/ 119095 h 1154859"/>
              <a:gd name="connsiteX7847" fmla="*/ 4403112 w 13558941"/>
              <a:gd name="connsiteY7847" fmla="*/ 118294 h 1154859"/>
              <a:gd name="connsiteX7848" fmla="*/ 4402754 w 13558941"/>
              <a:gd name="connsiteY7848" fmla="*/ 114484 h 1154859"/>
              <a:gd name="connsiteX7849" fmla="*/ 4390568 w 13558941"/>
              <a:gd name="connsiteY7849" fmla="*/ 116489 h 1154859"/>
              <a:gd name="connsiteX7850" fmla="*/ 4403112 w 13558941"/>
              <a:gd name="connsiteY7850" fmla="*/ 118283 h 1154859"/>
              <a:gd name="connsiteX7851" fmla="*/ 4403112 w 13558941"/>
              <a:gd name="connsiteY7851" fmla="*/ 118294 h 1154859"/>
              <a:gd name="connsiteX7852" fmla="*/ 4420316 w 13558941"/>
              <a:gd name="connsiteY7852" fmla="*/ 118294 h 1154859"/>
              <a:gd name="connsiteX7853" fmla="*/ 4433219 w 13558941"/>
              <a:gd name="connsiteY7853" fmla="*/ 116289 h 1154859"/>
              <a:gd name="connsiteX7854" fmla="*/ 4420316 w 13558941"/>
              <a:gd name="connsiteY7854" fmla="*/ 114484 h 1154859"/>
              <a:gd name="connsiteX7855" fmla="*/ 4420316 w 13558941"/>
              <a:gd name="connsiteY7855" fmla="*/ 118294 h 1154859"/>
              <a:gd name="connsiteX7856" fmla="*/ 4289493 w 13558941"/>
              <a:gd name="connsiteY7856" fmla="*/ 117892 h 1154859"/>
              <a:gd name="connsiteX7857" fmla="*/ 4289851 w 13558941"/>
              <a:gd name="connsiteY7857" fmla="*/ 117892 h 1154859"/>
              <a:gd name="connsiteX7858" fmla="*/ 4290209 w 13558941"/>
              <a:gd name="connsiteY7858" fmla="*/ 113882 h 1154859"/>
              <a:gd name="connsiteX7859" fmla="*/ 4280890 w 13558941"/>
              <a:gd name="connsiteY7859" fmla="*/ 115085 h 1154859"/>
              <a:gd name="connsiteX7860" fmla="*/ 4280890 w 13558941"/>
              <a:gd name="connsiteY7860" fmla="*/ 116489 h 1154859"/>
              <a:gd name="connsiteX7861" fmla="*/ 4289492 w 13558941"/>
              <a:gd name="connsiteY7861" fmla="*/ 117892 h 1154859"/>
              <a:gd name="connsiteX7862" fmla="*/ 4289493 w 13558941"/>
              <a:gd name="connsiteY7862" fmla="*/ 117892 h 1154859"/>
              <a:gd name="connsiteX7863" fmla="*/ 4261537 w 13558941"/>
              <a:gd name="connsiteY7863" fmla="*/ 117693 h 1154859"/>
              <a:gd name="connsiteX7864" fmla="*/ 4269780 w 13558941"/>
              <a:gd name="connsiteY7864" fmla="*/ 116490 h 1154859"/>
              <a:gd name="connsiteX7865" fmla="*/ 4269780 w 13558941"/>
              <a:gd name="connsiteY7865" fmla="*/ 115086 h 1154859"/>
              <a:gd name="connsiteX7866" fmla="*/ 4261537 w 13558941"/>
              <a:gd name="connsiteY7866" fmla="*/ 113883 h 1154859"/>
              <a:gd name="connsiteX7867" fmla="*/ 4261179 w 13558941"/>
              <a:gd name="connsiteY7867" fmla="*/ 113883 h 1154859"/>
              <a:gd name="connsiteX7868" fmla="*/ 4261537 w 13558941"/>
              <a:gd name="connsiteY7868" fmla="*/ 117693 h 1154859"/>
              <a:gd name="connsiteX7869" fmla="*/ 5135005 w 13558941"/>
              <a:gd name="connsiteY7869" fmla="*/ 117291 h 1154859"/>
              <a:gd name="connsiteX7870" fmla="*/ 5153284 w 13558941"/>
              <a:gd name="connsiteY7870" fmla="*/ 114284 h 1154859"/>
              <a:gd name="connsiteX7871" fmla="*/ 5135005 w 13558941"/>
              <a:gd name="connsiteY7871" fmla="*/ 111477 h 1154859"/>
              <a:gd name="connsiteX7872" fmla="*/ 5135005 w 13558941"/>
              <a:gd name="connsiteY7872" fmla="*/ 117291 h 1154859"/>
              <a:gd name="connsiteX7873" fmla="*/ 5184825 w 13558941"/>
              <a:gd name="connsiteY7873" fmla="*/ 117291 h 1154859"/>
              <a:gd name="connsiteX7874" fmla="*/ 5184825 w 13558941"/>
              <a:gd name="connsiteY7874" fmla="*/ 111477 h 1154859"/>
              <a:gd name="connsiteX7875" fmla="*/ 5165471 w 13558941"/>
              <a:gd name="connsiteY7875" fmla="*/ 114284 h 1154859"/>
              <a:gd name="connsiteX7876" fmla="*/ 5184825 w 13558941"/>
              <a:gd name="connsiteY7876" fmla="*/ 117291 h 1154859"/>
              <a:gd name="connsiteX7877" fmla="*/ 7736056 w 13558941"/>
              <a:gd name="connsiteY7877" fmla="*/ 117291 h 1154859"/>
              <a:gd name="connsiteX7878" fmla="*/ 7762937 w 13558941"/>
              <a:gd name="connsiteY7878" fmla="*/ 105662 h 1154859"/>
              <a:gd name="connsiteX7879" fmla="*/ 7722436 w 13558941"/>
              <a:gd name="connsiteY7879" fmla="*/ 105662 h 1154859"/>
              <a:gd name="connsiteX7880" fmla="*/ 7732472 w 13558941"/>
              <a:gd name="connsiteY7880" fmla="*/ 114885 h 1154859"/>
              <a:gd name="connsiteX7881" fmla="*/ 7736056 w 13558941"/>
              <a:gd name="connsiteY7881" fmla="*/ 117291 h 1154859"/>
              <a:gd name="connsiteX7882" fmla="*/ 4719238 w 13558941"/>
              <a:gd name="connsiteY7882" fmla="*/ 116690 h 1154859"/>
              <a:gd name="connsiteX7883" fmla="*/ 4729991 w 13558941"/>
              <a:gd name="connsiteY7883" fmla="*/ 114886 h 1154859"/>
              <a:gd name="connsiteX7884" fmla="*/ 4719238 w 13558941"/>
              <a:gd name="connsiteY7884" fmla="*/ 113282 h 1154859"/>
              <a:gd name="connsiteX7885" fmla="*/ 4719238 w 13558941"/>
              <a:gd name="connsiteY7885" fmla="*/ 116690 h 1154859"/>
              <a:gd name="connsiteX7886" fmla="*/ 4749345 w 13558941"/>
              <a:gd name="connsiteY7886" fmla="*/ 116690 h 1154859"/>
              <a:gd name="connsiteX7887" fmla="*/ 4749345 w 13558941"/>
              <a:gd name="connsiteY7887" fmla="*/ 113081 h 1154859"/>
              <a:gd name="connsiteX7888" fmla="*/ 4737518 w 13558941"/>
              <a:gd name="connsiteY7888" fmla="*/ 114886 h 1154859"/>
              <a:gd name="connsiteX7889" fmla="*/ 4749345 w 13558941"/>
              <a:gd name="connsiteY7889" fmla="*/ 116690 h 1154859"/>
              <a:gd name="connsiteX7890" fmla="*/ 4270497 w 13558941"/>
              <a:gd name="connsiteY7890" fmla="*/ 116491 h 1154859"/>
              <a:gd name="connsiteX7891" fmla="*/ 4274081 w 13558941"/>
              <a:gd name="connsiteY7891" fmla="*/ 115890 h 1154859"/>
              <a:gd name="connsiteX7892" fmla="*/ 4270497 w 13558941"/>
              <a:gd name="connsiteY7892" fmla="*/ 115289 h 1154859"/>
              <a:gd name="connsiteX7893" fmla="*/ 4270497 w 13558941"/>
              <a:gd name="connsiteY7893" fmla="*/ 116491 h 1154859"/>
              <a:gd name="connsiteX7894" fmla="*/ 4280533 w 13558941"/>
              <a:gd name="connsiteY7894" fmla="*/ 116491 h 1154859"/>
              <a:gd name="connsiteX7895" fmla="*/ 4280533 w 13558941"/>
              <a:gd name="connsiteY7895" fmla="*/ 115288 h 1154859"/>
              <a:gd name="connsiteX7896" fmla="*/ 4276590 w 13558941"/>
              <a:gd name="connsiteY7896" fmla="*/ 115889 h 1154859"/>
              <a:gd name="connsiteX7897" fmla="*/ 4280533 w 13558941"/>
              <a:gd name="connsiteY7897" fmla="*/ 116490 h 1154859"/>
              <a:gd name="connsiteX7898" fmla="*/ 4280533 w 13558941"/>
              <a:gd name="connsiteY7898" fmla="*/ 116491 h 1154859"/>
              <a:gd name="connsiteX7899" fmla="*/ 4388775 w 13558941"/>
              <a:gd name="connsiteY7899" fmla="*/ 116089 h 1154859"/>
              <a:gd name="connsiteX7900" fmla="*/ 4402754 w 13558941"/>
              <a:gd name="connsiteY7900" fmla="*/ 114084 h 1154859"/>
              <a:gd name="connsiteX7901" fmla="*/ 4402754 w 13558941"/>
              <a:gd name="connsiteY7901" fmla="*/ 111678 h 1154859"/>
              <a:gd name="connsiteX7902" fmla="*/ 4388417 w 13558941"/>
              <a:gd name="connsiteY7902" fmla="*/ 109473 h 1154859"/>
              <a:gd name="connsiteX7903" fmla="*/ 4388775 w 13558941"/>
              <a:gd name="connsiteY7903" fmla="*/ 116089 h 1154859"/>
              <a:gd name="connsiteX7904" fmla="*/ 4435011 w 13558941"/>
              <a:gd name="connsiteY7904" fmla="*/ 116089 h 1154859"/>
              <a:gd name="connsiteX7905" fmla="*/ 4435370 w 13558941"/>
              <a:gd name="connsiteY7905" fmla="*/ 109673 h 1154859"/>
              <a:gd name="connsiteX7906" fmla="*/ 4420316 w 13558941"/>
              <a:gd name="connsiteY7906" fmla="*/ 111879 h 1154859"/>
              <a:gd name="connsiteX7907" fmla="*/ 4420316 w 13558941"/>
              <a:gd name="connsiteY7907" fmla="*/ 113884 h 1154859"/>
              <a:gd name="connsiteX7908" fmla="*/ 4435011 w 13558941"/>
              <a:gd name="connsiteY7908" fmla="*/ 116089 h 1154859"/>
              <a:gd name="connsiteX7909" fmla="*/ 4275515 w 13558941"/>
              <a:gd name="connsiteY7909" fmla="*/ 115688 h 1154859"/>
              <a:gd name="connsiteX7910" fmla="*/ 4280533 w 13558941"/>
              <a:gd name="connsiteY7910" fmla="*/ 114886 h 1154859"/>
              <a:gd name="connsiteX7911" fmla="*/ 4280533 w 13558941"/>
              <a:gd name="connsiteY7911" fmla="*/ 112279 h 1154859"/>
              <a:gd name="connsiteX7912" fmla="*/ 4275873 w 13558941"/>
              <a:gd name="connsiteY7912" fmla="*/ 111679 h 1154859"/>
              <a:gd name="connsiteX7913" fmla="*/ 4270497 w 13558941"/>
              <a:gd name="connsiteY7913" fmla="*/ 112480 h 1154859"/>
              <a:gd name="connsiteX7914" fmla="*/ 4270497 w 13558941"/>
              <a:gd name="connsiteY7914" fmla="*/ 114886 h 1154859"/>
              <a:gd name="connsiteX7915" fmla="*/ 4275515 w 13558941"/>
              <a:gd name="connsiteY7915" fmla="*/ 115688 h 1154859"/>
              <a:gd name="connsiteX7916" fmla="*/ 7666881 w 13558941"/>
              <a:gd name="connsiteY7916" fmla="*/ 115688 h 1154859"/>
              <a:gd name="connsiteX7917" fmla="*/ 7673332 w 13558941"/>
              <a:gd name="connsiteY7917" fmla="*/ 105663 h 1154859"/>
              <a:gd name="connsiteX7918" fmla="*/ 7659354 w 13558941"/>
              <a:gd name="connsiteY7918" fmla="*/ 105663 h 1154859"/>
              <a:gd name="connsiteX7919" fmla="*/ 7654336 w 13558941"/>
              <a:gd name="connsiteY7919" fmla="*/ 107668 h 1154859"/>
              <a:gd name="connsiteX7920" fmla="*/ 7661146 w 13558941"/>
              <a:gd name="connsiteY7920" fmla="*/ 112680 h 1154859"/>
              <a:gd name="connsiteX7921" fmla="*/ 7666881 w 13558941"/>
              <a:gd name="connsiteY7921" fmla="*/ 115688 h 1154859"/>
              <a:gd name="connsiteX7922" fmla="*/ 4269780 w 13558941"/>
              <a:gd name="connsiteY7922" fmla="*/ 114886 h 1154859"/>
              <a:gd name="connsiteX7923" fmla="*/ 4269780 w 13558941"/>
              <a:gd name="connsiteY7923" fmla="*/ 112680 h 1154859"/>
              <a:gd name="connsiteX7924" fmla="*/ 4262612 w 13558941"/>
              <a:gd name="connsiteY7924" fmla="*/ 113683 h 1154859"/>
              <a:gd name="connsiteX7925" fmla="*/ 4269780 w 13558941"/>
              <a:gd name="connsiteY7925" fmla="*/ 114886 h 1154859"/>
              <a:gd name="connsiteX7926" fmla="*/ 4280891 w 13558941"/>
              <a:gd name="connsiteY7926" fmla="*/ 114886 h 1154859"/>
              <a:gd name="connsiteX7927" fmla="*/ 4288776 w 13558941"/>
              <a:gd name="connsiteY7927" fmla="*/ 113683 h 1154859"/>
              <a:gd name="connsiteX7928" fmla="*/ 4281250 w 13558941"/>
              <a:gd name="connsiteY7928" fmla="*/ 112480 h 1154859"/>
              <a:gd name="connsiteX7929" fmla="*/ 4280892 w 13558941"/>
              <a:gd name="connsiteY7929" fmla="*/ 114886 h 1154859"/>
              <a:gd name="connsiteX7930" fmla="*/ 4280891 w 13558941"/>
              <a:gd name="connsiteY7930" fmla="*/ 114886 h 1154859"/>
              <a:gd name="connsiteX7931" fmla="*/ 4733933 w 13558941"/>
              <a:gd name="connsiteY7931" fmla="*/ 114285 h 1154859"/>
              <a:gd name="connsiteX7932" fmla="*/ 4749345 w 13558941"/>
              <a:gd name="connsiteY7932" fmla="*/ 112079 h 1154859"/>
              <a:gd name="connsiteX7933" fmla="*/ 4749345 w 13558941"/>
              <a:gd name="connsiteY7933" fmla="*/ 105664 h 1154859"/>
              <a:gd name="connsiteX7934" fmla="*/ 4718880 w 13558941"/>
              <a:gd name="connsiteY7934" fmla="*/ 105664 h 1154859"/>
              <a:gd name="connsiteX7935" fmla="*/ 4718880 w 13558941"/>
              <a:gd name="connsiteY7935" fmla="*/ 112079 h 1154859"/>
              <a:gd name="connsiteX7936" fmla="*/ 4733933 w 13558941"/>
              <a:gd name="connsiteY7936" fmla="*/ 114285 h 1154859"/>
              <a:gd name="connsiteX7937" fmla="*/ 4403829 w 13558941"/>
              <a:gd name="connsiteY7937" fmla="*/ 113883 h 1154859"/>
              <a:gd name="connsiteX7938" fmla="*/ 4410281 w 13558941"/>
              <a:gd name="connsiteY7938" fmla="*/ 112881 h 1154859"/>
              <a:gd name="connsiteX7939" fmla="*/ 4403829 w 13558941"/>
              <a:gd name="connsiteY7939" fmla="*/ 111879 h 1154859"/>
              <a:gd name="connsiteX7940" fmla="*/ 4403829 w 13558941"/>
              <a:gd name="connsiteY7940" fmla="*/ 113884 h 1154859"/>
              <a:gd name="connsiteX7941" fmla="*/ 4403829 w 13558941"/>
              <a:gd name="connsiteY7941" fmla="*/ 113883 h 1154859"/>
              <a:gd name="connsiteX7942" fmla="*/ 4419599 w 13558941"/>
              <a:gd name="connsiteY7942" fmla="*/ 113684 h 1154859"/>
              <a:gd name="connsiteX7943" fmla="*/ 4419599 w 13558941"/>
              <a:gd name="connsiteY7943" fmla="*/ 112080 h 1154859"/>
              <a:gd name="connsiteX7944" fmla="*/ 4414223 w 13558941"/>
              <a:gd name="connsiteY7944" fmla="*/ 112882 h 1154859"/>
              <a:gd name="connsiteX7945" fmla="*/ 4419599 w 13558941"/>
              <a:gd name="connsiteY7945" fmla="*/ 113683 h 1154859"/>
              <a:gd name="connsiteX7946" fmla="*/ 4419599 w 13558941"/>
              <a:gd name="connsiteY7946" fmla="*/ 113684 h 1154859"/>
              <a:gd name="connsiteX7947" fmla="*/ 4261178 w 13558941"/>
              <a:gd name="connsiteY7947" fmla="*/ 113472 h 1154859"/>
              <a:gd name="connsiteX7948" fmla="*/ 4261536 w 13558941"/>
              <a:gd name="connsiteY7948" fmla="*/ 113472 h 1154859"/>
              <a:gd name="connsiteX7949" fmla="*/ 4269780 w 13558941"/>
              <a:gd name="connsiteY7949" fmla="*/ 112269 h 1154859"/>
              <a:gd name="connsiteX7950" fmla="*/ 4269780 w 13558941"/>
              <a:gd name="connsiteY7950" fmla="*/ 110665 h 1154859"/>
              <a:gd name="connsiteX7951" fmla="*/ 4260819 w 13558941"/>
              <a:gd name="connsiteY7951" fmla="*/ 109462 h 1154859"/>
              <a:gd name="connsiteX7952" fmla="*/ 4261178 w 13558941"/>
              <a:gd name="connsiteY7952" fmla="*/ 113472 h 1154859"/>
              <a:gd name="connsiteX7953" fmla="*/ 4290210 w 13558941"/>
              <a:gd name="connsiteY7953" fmla="*/ 113472 h 1154859"/>
              <a:gd name="connsiteX7954" fmla="*/ 4290210 w 13558941"/>
              <a:gd name="connsiteY7954" fmla="*/ 109462 h 1154859"/>
              <a:gd name="connsiteX7955" fmla="*/ 4281250 w 13558941"/>
              <a:gd name="connsiteY7955" fmla="*/ 110865 h 1154859"/>
              <a:gd name="connsiteX7956" fmla="*/ 4281250 w 13558941"/>
              <a:gd name="connsiteY7956" fmla="*/ 112068 h 1154859"/>
              <a:gd name="connsiteX7957" fmla="*/ 4290210 w 13558941"/>
              <a:gd name="connsiteY7957" fmla="*/ 113472 h 1154859"/>
              <a:gd name="connsiteX7958" fmla="*/ 5159377 w 13558941"/>
              <a:gd name="connsiteY7958" fmla="*/ 113472 h 1154859"/>
              <a:gd name="connsiteX7959" fmla="*/ 5184825 w 13558941"/>
              <a:gd name="connsiteY7959" fmla="*/ 109462 h 1154859"/>
              <a:gd name="connsiteX7960" fmla="*/ 5184825 w 13558941"/>
              <a:gd name="connsiteY7960" fmla="*/ 105652 h 1154859"/>
              <a:gd name="connsiteX7961" fmla="*/ 5134646 w 13558941"/>
              <a:gd name="connsiteY7961" fmla="*/ 105652 h 1154859"/>
              <a:gd name="connsiteX7962" fmla="*/ 5134646 w 13558941"/>
              <a:gd name="connsiteY7962" fmla="*/ 109662 h 1154859"/>
              <a:gd name="connsiteX7963" fmla="*/ 5159377 w 13558941"/>
              <a:gd name="connsiteY7963" fmla="*/ 113472 h 1154859"/>
              <a:gd name="connsiteX7964" fmla="*/ 4412431 w 13558941"/>
              <a:gd name="connsiteY7964" fmla="*/ 112670 h 1154859"/>
              <a:gd name="connsiteX7965" fmla="*/ 4419599 w 13558941"/>
              <a:gd name="connsiteY7965" fmla="*/ 111467 h 1154859"/>
              <a:gd name="connsiteX7966" fmla="*/ 4419599 w 13558941"/>
              <a:gd name="connsiteY7966" fmla="*/ 107056 h 1154859"/>
              <a:gd name="connsiteX7967" fmla="*/ 4412431 w 13558941"/>
              <a:gd name="connsiteY7967" fmla="*/ 105653 h 1154859"/>
              <a:gd name="connsiteX7968" fmla="*/ 4403471 w 13558941"/>
              <a:gd name="connsiteY7968" fmla="*/ 107056 h 1154859"/>
              <a:gd name="connsiteX7969" fmla="*/ 4403829 w 13558941"/>
              <a:gd name="connsiteY7969" fmla="*/ 111267 h 1154859"/>
              <a:gd name="connsiteX7970" fmla="*/ 4412431 w 13558941"/>
              <a:gd name="connsiteY7970" fmla="*/ 112670 h 1154859"/>
              <a:gd name="connsiteX7971" fmla="*/ 2903126 w 13558941"/>
              <a:gd name="connsiteY7971" fmla="*/ 112468 h 1154859"/>
              <a:gd name="connsiteX7972" fmla="*/ 2904560 w 13558941"/>
              <a:gd name="connsiteY7972" fmla="*/ 112468 h 1154859"/>
              <a:gd name="connsiteX7973" fmla="*/ 2907786 w 13558941"/>
              <a:gd name="connsiteY7973" fmla="*/ 112269 h 1154859"/>
              <a:gd name="connsiteX7974" fmla="*/ 2912087 w 13558941"/>
              <a:gd name="connsiteY7974" fmla="*/ 105652 h 1154859"/>
              <a:gd name="connsiteX7975" fmla="*/ 2907786 w 13558941"/>
              <a:gd name="connsiteY7975" fmla="*/ 105652 h 1154859"/>
              <a:gd name="connsiteX7976" fmla="*/ 2908144 w 13558941"/>
              <a:gd name="connsiteY7976" fmla="*/ 107256 h 1154859"/>
              <a:gd name="connsiteX7977" fmla="*/ 2903126 w 13558941"/>
              <a:gd name="connsiteY7977" fmla="*/ 112469 h 1154859"/>
              <a:gd name="connsiteX7978" fmla="*/ 2903126 w 13558941"/>
              <a:gd name="connsiteY7978" fmla="*/ 112468 h 1154859"/>
              <a:gd name="connsiteX7979" fmla="*/ 4270497 w 13558941"/>
              <a:gd name="connsiteY7979" fmla="*/ 112067 h 1154859"/>
              <a:gd name="connsiteX7980" fmla="*/ 4274798 w 13558941"/>
              <a:gd name="connsiteY7980" fmla="*/ 111466 h 1154859"/>
              <a:gd name="connsiteX7981" fmla="*/ 4270497 w 13558941"/>
              <a:gd name="connsiteY7981" fmla="*/ 110865 h 1154859"/>
              <a:gd name="connsiteX7982" fmla="*/ 4270497 w 13558941"/>
              <a:gd name="connsiteY7982" fmla="*/ 112068 h 1154859"/>
              <a:gd name="connsiteX7983" fmla="*/ 4270497 w 13558941"/>
              <a:gd name="connsiteY7983" fmla="*/ 112067 h 1154859"/>
              <a:gd name="connsiteX7984" fmla="*/ 4280533 w 13558941"/>
              <a:gd name="connsiteY7984" fmla="*/ 112067 h 1154859"/>
              <a:gd name="connsiteX7985" fmla="*/ 4280533 w 13558941"/>
              <a:gd name="connsiteY7985" fmla="*/ 110864 h 1154859"/>
              <a:gd name="connsiteX7986" fmla="*/ 4276949 w 13558941"/>
              <a:gd name="connsiteY7986" fmla="*/ 111465 h 1154859"/>
              <a:gd name="connsiteX7987" fmla="*/ 4280533 w 13558941"/>
              <a:gd name="connsiteY7987" fmla="*/ 112066 h 1154859"/>
              <a:gd name="connsiteX7988" fmla="*/ 4280533 w 13558941"/>
              <a:gd name="connsiteY7988" fmla="*/ 112067 h 1154859"/>
              <a:gd name="connsiteX7989" fmla="*/ 4717088 w 13558941"/>
              <a:gd name="connsiteY7989" fmla="*/ 111866 h 1154859"/>
              <a:gd name="connsiteX7990" fmla="*/ 4717088 w 13558941"/>
              <a:gd name="connsiteY7990" fmla="*/ 105651 h 1154859"/>
              <a:gd name="connsiteX7991" fmla="*/ 4709561 w 13558941"/>
              <a:gd name="connsiteY7991" fmla="*/ 105651 h 1154859"/>
              <a:gd name="connsiteX7992" fmla="*/ 4692715 w 13558941"/>
              <a:gd name="connsiteY7992" fmla="*/ 108257 h 1154859"/>
              <a:gd name="connsiteX7993" fmla="*/ 4717088 w 13558941"/>
              <a:gd name="connsiteY7993" fmla="*/ 111866 h 1154859"/>
              <a:gd name="connsiteX7994" fmla="*/ 4751138 w 13558941"/>
              <a:gd name="connsiteY7994" fmla="*/ 111666 h 1154859"/>
              <a:gd name="connsiteX7995" fmla="*/ 4776227 w 13558941"/>
              <a:gd name="connsiteY7995" fmla="*/ 108058 h 1154859"/>
              <a:gd name="connsiteX7996" fmla="*/ 4760456 w 13558941"/>
              <a:gd name="connsiteY7996" fmla="*/ 105652 h 1154859"/>
              <a:gd name="connsiteX7997" fmla="*/ 4751138 w 13558941"/>
              <a:gd name="connsiteY7997" fmla="*/ 105652 h 1154859"/>
              <a:gd name="connsiteX7998" fmla="*/ 4751138 w 13558941"/>
              <a:gd name="connsiteY7998" fmla="*/ 111666 h 1154859"/>
              <a:gd name="connsiteX7999" fmla="*/ 4164046 w 13558941"/>
              <a:gd name="connsiteY7999" fmla="*/ 111265 h 1154859"/>
              <a:gd name="connsiteX8000" fmla="*/ 4166197 w 13558941"/>
              <a:gd name="connsiteY8000" fmla="*/ 110864 h 1154859"/>
              <a:gd name="connsiteX8001" fmla="*/ 4166914 w 13558941"/>
              <a:gd name="connsiteY8001" fmla="*/ 110864 h 1154859"/>
              <a:gd name="connsiteX8002" fmla="*/ 4167631 w 13558941"/>
              <a:gd name="connsiteY8002" fmla="*/ 110864 h 1154859"/>
              <a:gd name="connsiteX8003" fmla="*/ 4169423 w 13558941"/>
              <a:gd name="connsiteY8003" fmla="*/ 111063 h 1154859"/>
              <a:gd name="connsiteX8004" fmla="*/ 4169423 w 13558941"/>
              <a:gd name="connsiteY8004" fmla="*/ 110662 h 1154859"/>
              <a:gd name="connsiteX8005" fmla="*/ 4167631 w 13558941"/>
              <a:gd name="connsiteY8005" fmla="*/ 110861 h 1154859"/>
              <a:gd name="connsiteX8006" fmla="*/ 4169423 w 13558941"/>
              <a:gd name="connsiteY8006" fmla="*/ 110460 h 1154859"/>
              <a:gd name="connsiteX8007" fmla="*/ 4169423 w 13558941"/>
              <a:gd name="connsiteY8007" fmla="*/ 109056 h 1154859"/>
              <a:gd name="connsiteX8008" fmla="*/ 4167272 w 13558941"/>
              <a:gd name="connsiteY8008" fmla="*/ 108655 h 1154859"/>
              <a:gd name="connsiteX8009" fmla="*/ 4169423 w 13558941"/>
              <a:gd name="connsiteY8009" fmla="*/ 108855 h 1154859"/>
              <a:gd name="connsiteX8010" fmla="*/ 4169423 w 13558941"/>
              <a:gd name="connsiteY8010" fmla="*/ 108254 h 1154859"/>
              <a:gd name="connsiteX8011" fmla="*/ 4167272 w 13558941"/>
              <a:gd name="connsiteY8011" fmla="*/ 108655 h 1154859"/>
              <a:gd name="connsiteX8012" fmla="*/ 4166555 w 13558941"/>
              <a:gd name="connsiteY8012" fmla="*/ 108655 h 1154859"/>
              <a:gd name="connsiteX8013" fmla="*/ 4165839 w 13558941"/>
              <a:gd name="connsiteY8013" fmla="*/ 108655 h 1154859"/>
              <a:gd name="connsiteX8014" fmla="*/ 4164046 w 13558941"/>
              <a:gd name="connsiteY8014" fmla="*/ 108254 h 1154859"/>
              <a:gd name="connsiteX8015" fmla="*/ 4164046 w 13558941"/>
              <a:gd name="connsiteY8015" fmla="*/ 108855 h 1154859"/>
              <a:gd name="connsiteX8016" fmla="*/ 4165839 w 13558941"/>
              <a:gd name="connsiteY8016" fmla="*/ 108655 h 1154859"/>
              <a:gd name="connsiteX8017" fmla="*/ 4164046 w 13558941"/>
              <a:gd name="connsiteY8017" fmla="*/ 109056 h 1154859"/>
              <a:gd name="connsiteX8018" fmla="*/ 4164046 w 13558941"/>
              <a:gd name="connsiteY8018" fmla="*/ 110460 h 1154859"/>
              <a:gd name="connsiteX8019" fmla="*/ 4164046 w 13558941"/>
              <a:gd name="connsiteY8019" fmla="*/ 111262 h 1154859"/>
              <a:gd name="connsiteX8020" fmla="*/ 4164046 w 13558941"/>
              <a:gd name="connsiteY8020" fmla="*/ 111265 h 1154859"/>
              <a:gd name="connsiteX8021" fmla="*/ 4275873 w 13558941"/>
              <a:gd name="connsiteY8021" fmla="*/ 111265 h 1154859"/>
              <a:gd name="connsiteX8022" fmla="*/ 4280533 w 13558941"/>
              <a:gd name="connsiteY8022" fmla="*/ 110664 h 1154859"/>
              <a:gd name="connsiteX8023" fmla="*/ 4280533 w 13558941"/>
              <a:gd name="connsiteY8023" fmla="*/ 107857 h 1154859"/>
              <a:gd name="connsiteX8024" fmla="*/ 4275157 w 13558941"/>
              <a:gd name="connsiteY8024" fmla="*/ 107256 h 1154859"/>
              <a:gd name="connsiteX8025" fmla="*/ 4270497 w 13558941"/>
              <a:gd name="connsiteY8025" fmla="*/ 107857 h 1154859"/>
              <a:gd name="connsiteX8026" fmla="*/ 4270497 w 13558941"/>
              <a:gd name="connsiteY8026" fmla="*/ 110464 h 1154859"/>
              <a:gd name="connsiteX8027" fmla="*/ 4275873 w 13558941"/>
              <a:gd name="connsiteY8027" fmla="*/ 111265 h 1154859"/>
              <a:gd name="connsiteX8028" fmla="*/ 4402754 w 13558941"/>
              <a:gd name="connsiteY8028" fmla="*/ 111265 h 1154859"/>
              <a:gd name="connsiteX8029" fmla="*/ 4402754 w 13558941"/>
              <a:gd name="connsiteY8029" fmla="*/ 107255 h 1154859"/>
              <a:gd name="connsiteX8030" fmla="*/ 4389851 w 13558941"/>
              <a:gd name="connsiteY8030" fmla="*/ 109260 h 1154859"/>
              <a:gd name="connsiteX8031" fmla="*/ 4402754 w 13558941"/>
              <a:gd name="connsiteY8031" fmla="*/ 111265 h 1154859"/>
              <a:gd name="connsiteX8032" fmla="*/ 4420675 w 13558941"/>
              <a:gd name="connsiteY8032" fmla="*/ 111265 h 1154859"/>
              <a:gd name="connsiteX8033" fmla="*/ 4433936 w 13558941"/>
              <a:gd name="connsiteY8033" fmla="*/ 109260 h 1154859"/>
              <a:gd name="connsiteX8034" fmla="*/ 4420675 w 13558941"/>
              <a:gd name="connsiteY8034" fmla="*/ 107055 h 1154859"/>
              <a:gd name="connsiteX8035" fmla="*/ 4420675 w 13558941"/>
              <a:gd name="connsiteY8035" fmla="*/ 111265 h 1154859"/>
              <a:gd name="connsiteX8036" fmla="*/ 4269780 w 13558941"/>
              <a:gd name="connsiteY8036" fmla="*/ 110463 h 1154859"/>
              <a:gd name="connsiteX8037" fmla="*/ 4269780 w 13558941"/>
              <a:gd name="connsiteY8037" fmla="*/ 108057 h 1154859"/>
              <a:gd name="connsiteX8038" fmla="*/ 4261895 w 13558941"/>
              <a:gd name="connsiteY8038" fmla="*/ 109260 h 1154859"/>
              <a:gd name="connsiteX8039" fmla="*/ 4269780 w 13558941"/>
              <a:gd name="connsiteY8039" fmla="*/ 110463 h 1154859"/>
              <a:gd name="connsiteX8040" fmla="*/ 4281250 w 13558941"/>
              <a:gd name="connsiteY8040" fmla="*/ 110463 h 1154859"/>
              <a:gd name="connsiteX8041" fmla="*/ 4289135 w 13558941"/>
              <a:gd name="connsiteY8041" fmla="*/ 109260 h 1154859"/>
              <a:gd name="connsiteX8042" fmla="*/ 4281250 w 13558941"/>
              <a:gd name="connsiteY8042" fmla="*/ 108057 h 1154859"/>
              <a:gd name="connsiteX8043" fmla="*/ 4281250 w 13558941"/>
              <a:gd name="connsiteY8043" fmla="*/ 110463 h 1154859"/>
              <a:gd name="connsiteX8044" fmla="*/ 7601290 w 13558941"/>
              <a:gd name="connsiteY8044" fmla="*/ 109461 h 1154859"/>
              <a:gd name="connsiteX8045" fmla="*/ 7613118 w 13558941"/>
              <a:gd name="connsiteY8045" fmla="*/ 106253 h 1154859"/>
              <a:gd name="connsiteX8046" fmla="*/ 7636774 w 13558941"/>
              <a:gd name="connsiteY8046" fmla="*/ 105652 h 1154859"/>
              <a:gd name="connsiteX8047" fmla="*/ 7597347 w 13558941"/>
              <a:gd name="connsiteY8047" fmla="*/ 105652 h 1154859"/>
              <a:gd name="connsiteX8048" fmla="*/ 7601290 w 13558941"/>
              <a:gd name="connsiteY8048" fmla="*/ 109461 h 1154859"/>
              <a:gd name="connsiteX8049" fmla="*/ 5131421 w 13558941"/>
              <a:gd name="connsiteY8049" fmla="*/ 109261 h 1154859"/>
              <a:gd name="connsiteX8050" fmla="*/ 5131421 w 13558941"/>
              <a:gd name="connsiteY8050" fmla="*/ 105652 h 1154859"/>
              <a:gd name="connsiteX8051" fmla="*/ 5107048 w 13558941"/>
              <a:gd name="connsiteY8051" fmla="*/ 105652 h 1154859"/>
              <a:gd name="connsiteX8052" fmla="*/ 5131421 w 13558941"/>
              <a:gd name="connsiteY8052" fmla="*/ 109261 h 1154859"/>
              <a:gd name="connsiteX8053" fmla="*/ 4260820 w 13558941"/>
              <a:gd name="connsiteY8053" fmla="*/ 109062 h 1154859"/>
              <a:gd name="connsiteX8054" fmla="*/ 4269780 w 13558941"/>
              <a:gd name="connsiteY8054" fmla="*/ 107658 h 1154859"/>
              <a:gd name="connsiteX8055" fmla="*/ 4269780 w 13558941"/>
              <a:gd name="connsiteY8055" fmla="*/ 106255 h 1154859"/>
              <a:gd name="connsiteX8056" fmla="*/ 4265838 w 13558941"/>
              <a:gd name="connsiteY8056" fmla="*/ 105654 h 1154859"/>
              <a:gd name="connsiteX8057" fmla="*/ 4260461 w 13558941"/>
              <a:gd name="connsiteY8057" fmla="*/ 105654 h 1154859"/>
              <a:gd name="connsiteX8058" fmla="*/ 4260819 w 13558941"/>
              <a:gd name="connsiteY8058" fmla="*/ 109062 h 1154859"/>
              <a:gd name="connsiteX8059" fmla="*/ 4260820 w 13558941"/>
              <a:gd name="connsiteY8059" fmla="*/ 109062 h 1154859"/>
              <a:gd name="connsiteX8060" fmla="*/ 4290569 w 13558941"/>
              <a:gd name="connsiteY8060" fmla="*/ 109062 h 1154859"/>
              <a:gd name="connsiteX8061" fmla="*/ 4290569 w 13558941"/>
              <a:gd name="connsiteY8061" fmla="*/ 105653 h 1154859"/>
              <a:gd name="connsiteX8062" fmla="*/ 4285192 w 13558941"/>
              <a:gd name="connsiteY8062" fmla="*/ 105653 h 1154859"/>
              <a:gd name="connsiteX8063" fmla="*/ 4281250 w 13558941"/>
              <a:gd name="connsiteY8063" fmla="*/ 106254 h 1154859"/>
              <a:gd name="connsiteX8064" fmla="*/ 4281250 w 13558941"/>
              <a:gd name="connsiteY8064" fmla="*/ 107658 h 1154859"/>
              <a:gd name="connsiteX8065" fmla="*/ 4290569 w 13558941"/>
              <a:gd name="connsiteY8065" fmla="*/ 109061 h 1154859"/>
              <a:gd name="connsiteX8066" fmla="*/ 4290569 w 13558941"/>
              <a:gd name="connsiteY8066" fmla="*/ 109062 h 1154859"/>
              <a:gd name="connsiteX8067" fmla="*/ 4435370 w 13558941"/>
              <a:gd name="connsiteY8067" fmla="*/ 109062 h 1154859"/>
              <a:gd name="connsiteX8068" fmla="*/ 4435728 w 13558941"/>
              <a:gd name="connsiteY8068" fmla="*/ 105653 h 1154859"/>
              <a:gd name="connsiteX8069" fmla="*/ 4420674 w 13558941"/>
              <a:gd name="connsiteY8069" fmla="*/ 105653 h 1154859"/>
              <a:gd name="connsiteX8070" fmla="*/ 4420674 w 13558941"/>
              <a:gd name="connsiteY8070" fmla="*/ 106455 h 1154859"/>
              <a:gd name="connsiteX8071" fmla="*/ 4435370 w 13558941"/>
              <a:gd name="connsiteY8071" fmla="*/ 109062 h 1154859"/>
              <a:gd name="connsiteX8072" fmla="*/ 5188409 w 13558941"/>
              <a:gd name="connsiteY8072" fmla="*/ 109062 h 1154859"/>
              <a:gd name="connsiteX8073" fmla="*/ 5210990 w 13558941"/>
              <a:gd name="connsiteY8073" fmla="*/ 105653 h 1154859"/>
              <a:gd name="connsiteX8074" fmla="*/ 5188409 w 13558941"/>
              <a:gd name="connsiteY8074" fmla="*/ 105653 h 1154859"/>
              <a:gd name="connsiteX8075" fmla="*/ 5188409 w 13558941"/>
              <a:gd name="connsiteY8075" fmla="*/ 109062 h 1154859"/>
              <a:gd name="connsiteX8076" fmla="*/ 4388417 w 13558941"/>
              <a:gd name="connsiteY8076" fmla="*/ 108861 h 1154859"/>
              <a:gd name="connsiteX8077" fmla="*/ 4402754 w 13558941"/>
              <a:gd name="connsiteY8077" fmla="*/ 106656 h 1154859"/>
              <a:gd name="connsiteX8078" fmla="*/ 4402754 w 13558941"/>
              <a:gd name="connsiteY8078" fmla="*/ 105653 h 1154859"/>
              <a:gd name="connsiteX8079" fmla="*/ 4388059 w 13558941"/>
              <a:gd name="connsiteY8079" fmla="*/ 105653 h 1154859"/>
              <a:gd name="connsiteX8080" fmla="*/ 4388417 w 13558941"/>
              <a:gd name="connsiteY8080" fmla="*/ 108861 h 1154859"/>
              <a:gd name="connsiteX8081" fmla="*/ 4166555 w 13558941"/>
              <a:gd name="connsiteY8081" fmla="*/ 108460 h 1154859"/>
              <a:gd name="connsiteX8082" fmla="*/ 4169423 w 13558941"/>
              <a:gd name="connsiteY8082" fmla="*/ 108058 h 1154859"/>
              <a:gd name="connsiteX8083" fmla="*/ 4169423 w 13558941"/>
              <a:gd name="connsiteY8083" fmla="*/ 106655 h 1154859"/>
              <a:gd name="connsiteX8084" fmla="*/ 4167631 w 13558941"/>
              <a:gd name="connsiteY8084" fmla="*/ 106253 h 1154859"/>
              <a:gd name="connsiteX8085" fmla="*/ 4169423 w 13558941"/>
              <a:gd name="connsiteY8085" fmla="*/ 106453 h 1154859"/>
              <a:gd name="connsiteX8086" fmla="*/ 4169423 w 13558941"/>
              <a:gd name="connsiteY8086" fmla="*/ 105852 h 1154859"/>
              <a:gd name="connsiteX8087" fmla="*/ 4167631 w 13558941"/>
              <a:gd name="connsiteY8087" fmla="*/ 106253 h 1154859"/>
              <a:gd name="connsiteX8088" fmla="*/ 4166914 w 13558941"/>
              <a:gd name="connsiteY8088" fmla="*/ 106253 h 1154859"/>
              <a:gd name="connsiteX8089" fmla="*/ 4166197 w 13558941"/>
              <a:gd name="connsiteY8089" fmla="*/ 106253 h 1154859"/>
              <a:gd name="connsiteX8090" fmla="*/ 4164046 w 13558941"/>
              <a:gd name="connsiteY8090" fmla="*/ 105852 h 1154859"/>
              <a:gd name="connsiteX8091" fmla="*/ 4164046 w 13558941"/>
              <a:gd name="connsiteY8091" fmla="*/ 106453 h 1154859"/>
              <a:gd name="connsiteX8092" fmla="*/ 4166197 w 13558941"/>
              <a:gd name="connsiteY8092" fmla="*/ 106253 h 1154859"/>
              <a:gd name="connsiteX8093" fmla="*/ 4164046 w 13558941"/>
              <a:gd name="connsiteY8093" fmla="*/ 106655 h 1154859"/>
              <a:gd name="connsiteX8094" fmla="*/ 4164046 w 13558941"/>
              <a:gd name="connsiteY8094" fmla="*/ 108058 h 1154859"/>
              <a:gd name="connsiteX8095" fmla="*/ 4166555 w 13558941"/>
              <a:gd name="connsiteY8095" fmla="*/ 108460 h 1154859"/>
              <a:gd name="connsiteX8096" fmla="*/ 4280533 w 13558941"/>
              <a:gd name="connsiteY8096" fmla="*/ 107658 h 1154859"/>
              <a:gd name="connsiteX8097" fmla="*/ 4280533 w 13558941"/>
              <a:gd name="connsiteY8097" fmla="*/ 106455 h 1154859"/>
              <a:gd name="connsiteX8098" fmla="*/ 4276590 w 13558941"/>
              <a:gd name="connsiteY8098" fmla="*/ 106856 h 1154859"/>
              <a:gd name="connsiteX8099" fmla="*/ 4280533 w 13558941"/>
              <a:gd name="connsiteY8099" fmla="*/ 107658 h 1154859"/>
              <a:gd name="connsiteX8100" fmla="*/ 4689848 w 13558941"/>
              <a:gd name="connsiteY8100" fmla="*/ 107658 h 1154859"/>
              <a:gd name="connsiteX8101" fmla="*/ 4702751 w 13558941"/>
              <a:gd name="connsiteY8101" fmla="*/ 105653 h 1154859"/>
              <a:gd name="connsiteX8102" fmla="*/ 4689489 w 13558941"/>
              <a:gd name="connsiteY8102" fmla="*/ 105653 h 1154859"/>
              <a:gd name="connsiteX8103" fmla="*/ 4689847 w 13558941"/>
              <a:gd name="connsiteY8103" fmla="*/ 107658 h 1154859"/>
              <a:gd name="connsiteX8104" fmla="*/ 4689848 w 13558941"/>
              <a:gd name="connsiteY8104" fmla="*/ 107658 h 1154859"/>
              <a:gd name="connsiteX8105" fmla="*/ 4270497 w 13558941"/>
              <a:gd name="connsiteY8105" fmla="*/ 107457 h 1154859"/>
              <a:gd name="connsiteX8106" fmla="*/ 4274081 w 13558941"/>
              <a:gd name="connsiteY8106" fmla="*/ 107056 h 1154859"/>
              <a:gd name="connsiteX8107" fmla="*/ 4270497 w 13558941"/>
              <a:gd name="connsiteY8107" fmla="*/ 106455 h 1154859"/>
              <a:gd name="connsiteX8108" fmla="*/ 4270497 w 13558941"/>
              <a:gd name="connsiteY8108" fmla="*/ 107457 h 1154859"/>
              <a:gd name="connsiteX8109" fmla="*/ 4779453 w 13558941"/>
              <a:gd name="connsiteY8109" fmla="*/ 107457 h 1154859"/>
              <a:gd name="connsiteX8110" fmla="*/ 4779453 w 13558941"/>
              <a:gd name="connsiteY8110" fmla="*/ 105653 h 1154859"/>
              <a:gd name="connsiteX8111" fmla="*/ 4767983 w 13558941"/>
              <a:gd name="connsiteY8111" fmla="*/ 105653 h 1154859"/>
              <a:gd name="connsiteX8112" fmla="*/ 4779453 w 13558941"/>
              <a:gd name="connsiteY8112" fmla="*/ 107457 h 1154859"/>
              <a:gd name="connsiteX8113" fmla="*/ 2955097 w 13558941"/>
              <a:gd name="connsiteY8113" fmla="*/ 106856 h 1154859"/>
              <a:gd name="connsiteX8114" fmla="*/ 2956172 w 13558941"/>
              <a:gd name="connsiteY8114" fmla="*/ 105653 h 1154859"/>
              <a:gd name="connsiteX8115" fmla="*/ 2949362 w 13558941"/>
              <a:gd name="connsiteY8115" fmla="*/ 105653 h 1154859"/>
              <a:gd name="connsiteX8116" fmla="*/ 2952229 w 13558941"/>
              <a:gd name="connsiteY8116" fmla="*/ 106656 h 1154859"/>
              <a:gd name="connsiteX8117" fmla="*/ 2955096 w 13558941"/>
              <a:gd name="connsiteY8117" fmla="*/ 106855 h 1154859"/>
              <a:gd name="connsiteX8118" fmla="*/ 2955097 w 13558941"/>
              <a:gd name="connsiteY8118" fmla="*/ 106856 h 1154859"/>
              <a:gd name="connsiteX8119" fmla="*/ 4275157 w 13558941"/>
              <a:gd name="connsiteY8119" fmla="*/ 106856 h 1154859"/>
              <a:gd name="connsiteX8120" fmla="*/ 4280533 w 13558941"/>
              <a:gd name="connsiteY8120" fmla="*/ 106055 h 1154859"/>
              <a:gd name="connsiteX8121" fmla="*/ 4280533 w 13558941"/>
              <a:gd name="connsiteY8121" fmla="*/ 105653 h 1154859"/>
              <a:gd name="connsiteX8122" fmla="*/ 4270139 w 13558941"/>
              <a:gd name="connsiteY8122" fmla="*/ 105653 h 1154859"/>
              <a:gd name="connsiteX8123" fmla="*/ 4270139 w 13558941"/>
              <a:gd name="connsiteY8123" fmla="*/ 106055 h 1154859"/>
              <a:gd name="connsiteX8124" fmla="*/ 4275157 w 13558941"/>
              <a:gd name="connsiteY8124" fmla="*/ 106856 h 1154859"/>
              <a:gd name="connsiteX8125" fmla="*/ 4403471 w 13558941"/>
              <a:gd name="connsiteY8125" fmla="*/ 106455 h 1154859"/>
              <a:gd name="connsiteX8126" fmla="*/ 4409205 w 13558941"/>
              <a:gd name="connsiteY8126" fmla="*/ 105653 h 1154859"/>
              <a:gd name="connsiteX8127" fmla="*/ 4403471 w 13558941"/>
              <a:gd name="connsiteY8127" fmla="*/ 105653 h 1154859"/>
              <a:gd name="connsiteX8128" fmla="*/ 4403471 w 13558941"/>
              <a:gd name="connsiteY8128" fmla="*/ 106455 h 1154859"/>
              <a:gd name="connsiteX8129" fmla="*/ 4419599 w 13558941"/>
              <a:gd name="connsiteY8129" fmla="*/ 106455 h 1154859"/>
              <a:gd name="connsiteX8130" fmla="*/ 4419599 w 13558941"/>
              <a:gd name="connsiteY8130" fmla="*/ 105653 h 1154859"/>
              <a:gd name="connsiteX8131" fmla="*/ 4414940 w 13558941"/>
              <a:gd name="connsiteY8131" fmla="*/ 105653 h 1154859"/>
              <a:gd name="connsiteX8132" fmla="*/ 4419599 w 13558941"/>
              <a:gd name="connsiteY8132" fmla="*/ 106455 h 1154859"/>
              <a:gd name="connsiteX8133" fmla="*/ 4166914 w 13558941"/>
              <a:gd name="connsiteY8133" fmla="*/ 106053 h 1154859"/>
              <a:gd name="connsiteX8134" fmla="*/ 4169423 w 13558941"/>
              <a:gd name="connsiteY8134" fmla="*/ 105652 h 1154859"/>
              <a:gd name="connsiteX8135" fmla="*/ 4164046 w 13558941"/>
              <a:gd name="connsiteY8135" fmla="*/ 105652 h 1154859"/>
              <a:gd name="connsiteX8136" fmla="*/ 4166914 w 13558941"/>
              <a:gd name="connsiteY8136" fmla="*/ 106053 h 1154859"/>
              <a:gd name="connsiteX8137" fmla="*/ 4269780 w 13558941"/>
              <a:gd name="connsiteY8137" fmla="*/ 106053 h 1154859"/>
              <a:gd name="connsiteX8138" fmla="*/ 4269780 w 13558941"/>
              <a:gd name="connsiteY8138" fmla="*/ 105652 h 1154859"/>
              <a:gd name="connsiteX8139" fmla="*/ 4267271 w 13558941"/>
              <a:gd name="connsiteY8139" fmla="*/ 105652 h 1154859"/>
              <a:gd name="connsiteX8140" fmla="*/ 4269780 w 13558941"/>
              <a:gd name="connsiteY8140" fmla="*/ 106053 h 1154859"/>
              <a:gd name="connsiteX8141" fmla="*/ 4281250 w 13558941"/>
              <a:gd name="connsiteY8141" fmla="*/ 105853 h 1154859"/>
              <a:gd name="connsiteX8142" fmla="*/ 4282683 w 13558941"/>
              <a:gd name="connsiteY8142" fmla="*/ 105653 h 1154859"/>
              <a:gd name="connsiteX8143" fmla="*/ 4281250 w 13558941"/>
              <a:gd name="connsiteY8143" fmla="*/ 105653 h 1154859"/>
              <a:gd name="connsiteX8144" fmla="*/ 4281250 w 13558941"/>
              <a:gd name="connsiteY8144" fmla="*/ 105853 h 1154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Lst>
            <a:rect l="l" t="t" r="r" b="b"/>
            <a:pathLst>
              <a:path w="13558941" h="1154859">
                <a:moveTo>
                  <a:pt x="9209160" y="1154845"/>
                </a:moveTo>
                <a:lnTo>
                  <a:pt x="9194465" y="1142615"/>
                </a:lnTo>
                <a:cubicBezTo>
                  <a:pt x="9147597" y="1020428"/>
                  <a:pt x="9108438" y="898296"/>
                  <a:pt x="9096258" y="776109"/>
                </a:cubicBezTo>
                <a:lnTo>
                  <a:pt x="9082997" y="771497"/>
                </a:lnTo>
                <a:lnTo>
                  <a:pt x="9053248" y="771497"/>
                </a:lnTo>
                <a:lnTo>
                  <a:pt x="9041061" y="770696"/>
                </a:lnTo>
                <a:lnTo>
                  <a:pt x="9034968" y="764280"/>
                </a:lnTo>
                <a:lnTo>
                  <a:pt x="9031384" y="760069"/>
                </a:lnTo>
                <a:lnTo>
                  <a:pt x="9041061" y="758866"/>
                </a:lnTo>
                <a:lnTo>
                  <a:pt x="9049664" y="756460"/>
                </a:lnTo>
                <a:lnTo>
                  <a:pt x="9047513" y="753252"/>
                </a:lnTo>
                <a:cubicBezTo>
                  <a:pt x="8883013" y="715862"/>
                  <a:pt x="8733572" y="668475"/>
                  <a:pt x="8592320" y="615913"/>
                </a:cubicBezTo>
                <a:cubicBezTo>
                  <a:pt x="8571119" y="609293"/>
                  <a:pt x="8575387" y="603494"/>
                  <a:pt x="8596621" y="609497"/>
                </a:cubicBezTo>
                <a:cubicBezTo>
                  <a:pt x="8764492" y="650404"/>
                  <a:pt x="8927734" y="693863"/>
                  <a:pt x="9080129" y="743428"/>
                </a:cubicBezTo>
                <a:lnTo>
                  <a:pt x="9094824" y="743829"/>
                </a:lnTo>
                <a:lnTo>
                  <a:pt x="9114537" y="743829"/>
                </a:lnTo>
                <a:lnTo>
                  <a:pt x="9120272" y="739017"/>
                </a:lnTo>
                <a:lnTo>
                  <a:pt x="9132100" y="732802"/>
                </a:lnTo>
                <a:lnTo>
                  <a:pt x="9101634" y="105651"/>
                </a:lnTo>
                <a:lnTo>
                  <a:pt x="8915973" y="105651"/>
                </a:lnTo>
                <a:lnTo>
                  <a:pt x="8915973" y="113671"/>
                </a:lnTo>
                <a:lnTo>
                  <a:pt x="8944647" y="113671"/>
                </a:lnTo>
                <a:lnTo>
                  <a:pt x="9047513" y="180235"/>
                </a:lnTo>
                <a:lnTo>
                  <a:pt x="9050022" y="184646"/>
                </a:lnTo>
                <a:lnTo>
                  <a:pt x="8872604" y="174421"/>
                </a:lnTo>
                <a:lnTo>
                  <a:pt x="8772247" y="113871"/>
                </a:lnTo>
                <a:lnTo>
                  <a:pt x="8899486" y="113871"/>
                </a:lnTo>
                <a:lnTo>
                  <a:pt x="8899486" y="109260"/>
                </a:lnTo>
                <a:lnTo>
                  <a:pt x="8904504" y="108659"/>
                </a:lnTo>
                <a:lnTo>
                  <a:pt x="8904504" y="105652"/>
                </a:lnTo>
                <a:lnTo>
                  <a:pt x="8624219" y="105652"/>
                </a:lnTo>
                <a:lnTo>
                  <a:pt x="8613467" y="481782"/>
                </a:lnTo>
                <a:lnTo>
                  <a:pt x="8631388" y="481782"/>
                </a:lnTo>
                <a:lnTo>
                  <a:pt x="8637123" y="479977"/>
                </a:lnTo>
                <a:lnTo>
                  <a:pt x="8652893" y="480177"/>
                </a:lnTo>
                <a:lnTo>
                  <a:pt x="8667947" y="480778"/>
                </a:lnTo>
                <a:lnTo>
                  <a:pt x="8669380" y="482783"/>
                </a:lnTo>
                <a:lnTo>
                  <a:pt x="8670814" y="485790"/>
                </a:lnTo>
                <a:lnTo>
                  <a:pt x="8673681" y="490402"/>
                </a:lnTo>
                <a:lnTo>
                  <a:pt x="8859343" y="499825"/>
                </a:lnTo>
                <a:cubicBezTo>
                  <a:pt x="8881586" y="500897"/>
                  <a:pt x="8869920" y="507176"/>
                  <a:pt x="8860776" y="507243"/>
                </a:cubicBezTo>
                <a:cubicBezTo>
                  <a:pt x="8778550" y="507553"/>
                  <a:pt x="8682365" y="508640"/>
                  <a:pt x="8603431" y="498421"/>
                </a:cubicBezTo>
                <a:lnTo>
                  <a:pt x="8580134" y="499424"/>
                </a:lnTo>
                <a:lnTo>
                  <a:pt x="8575474" y="501429"/>
                </a:lnTo>
                <a:lnTo>
                  <a:pt x="8432107" y="689895"/>
                </a:lnTo>
                <a:lnTo>
                  <a:pt x="8419204" y="692702"/>
                </a:lnTo>
                <a:lnTo>
                  <a:pt x="8418129" y="684482"/>
                </a:lnTo>
                <a:cubicBezTo>
                  <a:pt x="8447613" y="620201"/>
                  <a:pt x="8503485" y="562238"/>
                  <a:pt x="8554687" y="502832"/>
                </a:cubicBezTo>
                <a:cubicBezTo>
                  <a:pt x="8554568" y="501295"/>
                  <a:pt x="8554448" y="499758"/>
                  <a:pt x="8554329" y="498221"/>
                </a:cubicBezTo>
                <a:lnTo>
                  <a:pt x="8543218" y="498221"/>
                </a:lnTo>
                <a:lnTo>
                  <a:pt x="8532107" y="496818"/>
                </a:lnTo>
                <a:lnTo>
                  <a:pt x="8528881" y="495013"/>
                </a:lnTo>
                <a:lnTo>
                  <a:pt x="8531749" y="491404"/>
                </a:lnTo>
                <a:lnTo>
                  <a:pt x="8546085" y="488998"/>
                </a:lnTo>
                <a:lnTo>
                  <a:pt x="8553612" y="486793"/>
                </a:lnTo>
                <a:lnTo>
                  <a:pt x="8553255" y="481580"/>
                </a:lnTo>
                <a:cubicBezTo>
                  <a:pt x="8499008" y="418929"/>
                  <a:pt x="8453563" y="354440"/>
                  <a:pt x="8415980" y="288101"/>
                </a:cubicBezTo>
                <a:cubicBezTo>
                  <a:pt x="8410772" y="280381"/>
                  <a:pt x="8420291" y="279460"/>
                  <a:pt x="8423865" y="284693"/>
                </a:cubicBezTo>
                <a:cubicBezTo>
                  <a:pt x="8479979" y="348086"/>
                  <a:pt x="8528582" y="412774"/>
                  <a:pt x="8570459" y="479374"/>
                </a:cubicBezTo>
                <a:lnTo>
                  <a:pt x="8573682" y="481179"/>
                </a:lnTo>
                <a:lnTo>
                  <a:pt x="8583718" y="481581"/>
                </a:lnTo>
                <a:lnTo>
                  <a:pt x="8589453" y="481581"/>
                </a:lnTo>
                <a:lnTo>
                  <a:pt x="8569381" y="105651"/>
                </a:lnTo>
                <a:lnTo>
                  <a:pt x="8048239" y="105651"/>
                </a:lnTo>
                <a:lnTo>
                  <a:pt x="8034978" y="574811"/>
                </a:lnTo>
                <a:lnTo>
                  <a:pt x="8058275" y="574811"/>
                </a:lnTo>
                <a:lnTo>
                  <a:pt x="8065802" y="572405"/>
                </a:lnTo>
                <a:lnTo>
                  <a:pt x="8085873" y="572807"/>
                </a:lnTo>
                <a:lnTo>
                  <a:pt x="8105586" y="573608"/>
                </a:lnTo>
                <a:lnTo>
                  <a:pt x="8107378" y="576215"/>
                </a:lnTo>
                <a:lnTo>
                  <a:pt x="8109171" y="580024"/>
                </a:lnTo>
                <a:lnTo>
                  <a:pt x="8112755" y="586039"/>
                </a:lnTo>
                <a:lnTo>
                  <a:pt x="8351821" y="598069"/>
                </a:lnTo>
                <a:cubicBezTo>
                  <a:pt x="8380500" y="599452"/>
                  <a:pt x="8365760" y="607606"/>
                  <a:pt x="8353971" y="607693"/>
                </a:cubicBezTo>
                <a:cubicBezTo>
                  <a:pt x="8247948" y="608092"/>
                  <a:pt x="8123852" y="609441"/>
                  <a:pt x="8022075" y="596264"/>
                </a:cubicBezTo>
                <a:lnTo>
                  <a:pt x="7991967" y="597467"/>
                </a:lnTo>
                <a:lnTo>
                  <a:pt x="7986233" y="600274"/>
                </a:lnTo>
                <a:lnTo>
                  <a:pt x="7801288" y="843275"/>
                </a:lnTo>
                <a:lnTo>
                  <a:pt x="7784442" y="846684"/>
                </a:lnTo>
                <a:lnTo>
                  <a:pt x="7783009" y="836258"/>
                </a:lnTo>
                <a:cubicBezTo>
                  <a:pt x="7821025" y="753374"/>
                  <a:pt x="7893690" y="678676"/>
                  <a:pt x="7959710" y="602079"/>
                </a:cubicBezTo>
                <a:lnTo>
                  <a:pt x="7958993" y="596064"/>
                </a:lnTo>
                <a:lnTo>
                  <a:pt x="7944298" y="596064"/>
                </a:lnTo>
                <a:lnTo>
                  <a:pt x="7930319" y="594260"/>
                </a:lnTo>
                <a:lnTo>
                  <a:pt x="7926018" y="591853"/>
                </a:lnTo>
                <a:lnTo>
                  <a:pt x="7929602" y="587242"/>
                </a:lnTo>
                <a:lnTo>
                  <a:pt x="7948240" y="584235"/>
                </a:lnTo>
                <a:lnTo>
                  <a:pt x="7957918" y="581428"/>
                </a:lnTo>
                <a:cubicBezTo>
                  <a:pt x="7957799" y="579156"/>
                  <a:pt x="7957679" y="576883"/>
                  <a:pt x="7957560" y="574611"/>
                </a:cubicBezTo>
                <a:cubicBezTo>
                  <a:pt x="7887614" y="493829"/>
                  <a:pt x="7828961" y="410531"/>
                  <a:pt x="7780501" y="324994"/>
                </a:cubicBezTo>
                <a:cubicBezTo>
                  <a:pt x="7773785" y="315039"/>
                  <a:pt x="7785929" y="314036"/>
                  <a:pt x="7790536" y="320783"/>
                </a:cubicBezTo>
                <a:cubicBezTo>
                  <a:pt x="7862889" y="402522"/>
                  <a:pt x="7925787" y="485929"/>
                  <a:pt x="7979782" y="571804"/>
                </a:cubicBezTo>
                <a:lnTo>
                  <a:pt x="7983724" y="574009"/>
                </a:lnTo>
                <a:lnTo>
                  <a:pt x="7996986" y="574611"/>
                </a:lnTo>
                <a:lnTo>
                  <a:pt x="8004154" y="574611"/>
                </a:lnTo>
                <a:lnTo>
                  <a:pt x="7978707" y="105650"/>
                </a:lnTo>
                <a:lnTo>
                  <a:pt x="7826378" y="105650"/>
                </a:lnTo>
                <a:cubicBezTo>
                  <a:pt x="7826867" y="105696"/>
                  <a:pt x="7827302" y="105824"/>
                  <a:pt x="7827812" y="105851"/>
                </a:cubicBezTo>
                <a:cubicBezTo>
                  <a:pt x="7839340" y="109995"/>
                  <a:pt x="7838563" y="117139"/>
                  <a:pt x="7839281" y="122893"/>
                </a:cubicBezTo>
                <a:cubicBezTo>
                  <a:pt x="7842391" y="130434"/>
                  <a:pt x="7826668" y="125293"/>
                  <a:pt x="7814192" y="126101"/>
                </a:cubicBezTo>
                <a:cubicBezTo>
                  <a:pt x="7789054" y="129066"/>
                  <a:pt x="7827520" y="134630"/>
                  <a:pt x="7810608" y="138131"/>
                </a:cubicBezTo>
                <a:cubicBezTo>
                  <a:pt x="7815472" y="145318"/>
                  <a:pt x="7791855" y="143117"/>
                  <a:pt x="7780859" y="145148"/>
                </a:cubicBezTo>
                <a:cubicBezTo>
                  <a:pt x="7776902" y="151793"/>
                  <a:pt x="7804274" y="144444"/>
                  <a:pt x="7814550" y="145749"/>
                </a:cubicBezTo>
                <a:cubicBezTo>
                  <a:pt x="7835416" y="147610"/>
                  <a:pt x="7819554" y="136792"/>
                  <a:pt x="7834263" y="145148"/>
                </a:cubicBezTo>
                <a:cubicBezTo>
                  <a:pt x="7856095" y="147518"/>
                  <a:pt x="7832870" y="154188"/>
                  <a:pt x="7847167" y="158381"/>
                </a:cubicBezTo>
                <a:cubicBezTo>
                  <a:pt x="7864738" y="156480"/>
                  <a:pt x="7856005" y="162932"/>
                  <a:pt x="7863295" y="166000"/>
                </a:cubicBezTo>
                <a:cubicBezTo>
                  <a:pt x="7877481" y="162473"/>
                  <a:pt x="7898491" y="170613"/>
                  <a:pt x="7874765" y="171413"/>
                </a:cubicBezTo>
                <a:cubicBezTo>
                  <a:pt x="7868312" y="177214"/>
                  <a:pt x="7859140" y="183841"/>
                  <a:pt x="7838206" y="183844"/>
                </a:cubicBezTo>
                <a:cubicBezTo>
                  <a:pt x="7845993" y="189834"/>
                  <a:pt x="7826189" y="192191"/>
                  <a:pt x="7817418" y="196275"/>
                </a:cubicBezTo>
                <a:cubicBezTo>
                  <a:pt x="7802178" y="194355"/>
                  <a:pt x="7752309" y="201686"/>
                  <a:pt x="7777275" y="201488"/>
                </a:cubicBezTo>
                <a:cubicBezTo>
                  <a:pt x="7777659" y="203467"/>
                  <a:pt x="7746695" y="202258"/>
                  <a:pt x="7736057" y="198280"/>
                </a:cubicBezTo>
                <a:cubicBezTo>
                  <a:pt x="7728722" y="200334"/>
                  <a:pt x="7717866" y="202574"/>
                  <a:pt x="7704516" y="203092"/>
                </a:cubicBezTo>
                <a:cubicBezTo>
                  <a:pt x="7688607" y="201387"/>
                  <a:pt x="7666828" y="200748"/>
                  <a:pt x="7653620" y="197277"/>
                </a:cubicBezTo>
                <a:cubicBezTo>
                  <a:pt x="7647968" y="191995"/>
                  <a:pt x="7626079" y="189931"/>
                  <a:pt x="7611685" y="192866"/>
                </a:cubicBezTo>
                <a:cubicBezTo>
                  <a:pt x="7607028" y="198243"/>
                  <a:pt x="7592881" y="196432"/>
                  <a:pt x="7581936" y="197277"/>
                </a:cubicBezTo>
                <a:cubicBezTo>
                  <a:pt x="7578502" y="192225"/>
                  <a:pt x="7574546" y="186497"/>
                  <a:pt x="7577993" y="181037"/>
                </a:cubicBezTo>
                <a:cubicBezTo>
                  <a:pt x="7565540" y="182504"/>
                  <a:pt x="7544133" y="181499"/>
                  <a:pt x="7547886" y="174621"/>
                </a:cubicBezTo>
                <a:cubicBezTo>
                  <a:pt x="7525544" y="172401"/>
                  <a:pt x="7562712" y="160271"/>
                  <a:pt x="7536417" y="161188"/>
                </a:cubicBezTo>
                <a:cubicBezTo>
                  <a:pt x="7513006" y="161741"/>
                  <a:pt x="7537560" y="153608"/>
                  <a:pt x="7546453" y="151965"/>
                </a:cubicBezTo>
                <a:cubicBezTo>
                  <a:pt x="7554476" y="144532"/>
                  <a:pt x="7526826" y="153678"/>
                  <a:pt x="7518137" y="149559"/>
                </a:cubicBezTo>
                <a:cubicBezTo>
                  <a:pt x="7506779" y="149709"/>
                  <a:pt x="7500010" y="152803"/>
                  <a:pt x="7504876" y="143143"/>
                </a:cubicBezTo>
                <a:cubicBezTo>
                  <a:pt x="7499591" y="136857"/>
                  <a:pt x="7500258" y="129955"/>
                  <a:pt x="7513836" y="124898"/>
                </a:cubicBezTo>
                <a:cubicBezTo>
                  <a:pt x="7523561" y="119288"/>
                  <a:pt x="7505549" y="117221"/>
                  <a:pt x="7522438" y="114071"/>
                </a:cubicBezTo>
                <a:cubicBezTo>
                  <a:pt x="7536534" y="107708"/>
                  <a:pt x="7553272" y="120403"/>
                  <a:pt x="7562940" y="112467"/>
                </a:cubicBezTo>
                <a:cubicBezTo>
                  <a:pt x="7565629" y="110807"/>
                  <a:pt x="7571862" y="107833"/>
                  <a:pt x="7578352" y="105650"/>
                </a:cubicBezTo>
                <a:lnTo>
                  <a:pt x="7414196" y="105650"/>
                </a:lnTo>
                <a:lnTo>
                  <a:pt x="7401293" y="444890"/>
                </a:lnTo>
                <a:cubicBezTo>
                  <a:pt x="7452218" y="408129"/>
                  <a:pt x="7513806" y="370170"/>
                  <a:pt x="7581936" y="331409"/>
                </a:cubicBezTo>
                <a:cubicBezTo>
                  <a:pt x="7587289" y="328517"/>
                  <a:pt x="7596839" y="329113"/>
                  <a:pt x="7588029" y="335419"/>
                </a:cubicBezTo>
                <a:cubicBezTo>
                  <a:pt x="7536586" y="377345"/>
                  <a:pt x="7472489" y="416631"/>
                  <a:pt x="7402726" y="454714"/>
                </a:cubicBezTo>
                <a:lnTo>
                  <a:pt x="7402726" y="463736"/>
                </a:lnTo>
                <a:lnTo>
                  <a:pt x="7446453" y="463736"/>
                </a:lnTo>
                <a:lnTo>
                  <a:pt x="7446453" y="466744"/>
                </a:lnTo>
                <a:lnTo>
                  <a:pt x="7456131" y="466744"/>
                </a:lnTo>
                <a:lnTo>
                  <a:pt x="7456131" y="476568"/>
                </a:lnTo>
                <a:lnTo>
                  <a:pt x="7447887" y="476568"/>
                </a:lnTo>
                <a:lnTo>
                  <a:pt x="7447887" y="482382"/>
                </a:lnTo>
                <a:lnTo>
                  <a:pt x="7453622" y="484187"/>
                </a:lnTo>
                <a:lnTo>
                  <a:pt x="7453622" y="490202"/>
                </a:lnTo>
                <a:lnTo>
                  <a:pt x="7441436" y="490202"/>
                </a:lnTo>
                <a:lnTo>
                  <a:pt x="7441436" y="486593"/>
                </a:lnTo>
                <a:lnTo>
                  <a:pt x="7436418" y="483786"/>
                </a:lnTo>
                <a:lnTo>
                  <a:pt x="7431400" y="480778"/>
                </a:lnTo>
                <a:lnTo>
                  <a:pt x="7404877" y="480778"/>
                </a:lnTo>
                <a:lnTo>
                  <a:pt x="7404877" y="483786"/>
                </a:lnTo>
                <a:lnTo>
                  <a:pt x="7391615" y="483786"/>
                </a:lnTo>
                <a:lnTo>
                  <a:pt x="7375486" y="484989"/>
                </a:lnTo>
                <a:cubicBezTo>
                  <a:pt x="7398115" y="557127"/>
                  <a:pt x="7412418" y="629387"/>
                  <a:pt x="7426024" y="701524"/>
                </a:cubicBezTo>
                <a:cubicBezTo>
                  <a:pt x="7428597" y="712017"/>
                  <a:pt x="7416469" y="711900"/>
                  <a:pt x="7413120" y="702125"/>
                </a:cubicBezTo>
                <a:cubicBezTo>
                  <a:pt x="7385388" y="629827"/>
                  <a:pt x="7361905" y="557688"/>
                  <a:pt x="7354698" y="485389"/>
                </a:cubicBezTo>
                <a:lnTo>
                  <a:pt x="7347171" y="482582"/>
                </a:lnTo>
                <a:lnTo>
                  <a:pt x="7329250" y="482582"/>
                </a:lnTo>
                <a:lnTo>
                  <a:pt x="7322082" y="482181"/>
                </a:lnTo>
                <a:lnTo>
                  <a:pt x="7318498" y="478372"/>
                </a:lnTo>
                <a:lnTo>
                  <a:pt x="7316347" y="475966"/>
                </a:lnTo>
                <a:lnTo>
                  <a:pt x="7322082" y="475164"/>
                </a:lnTo>
                <a:lnTo>
                  <a:pt x="7327100" y="473760"/>
                </a:lnTo>
                <a:lnTo>
                  <a:pt x="7326025" y="471755"/>
                </a:lnTo>
                <a:cubicBezTo>
                  <a:pt x="7228690" y="449631"/>
                  <a:pt x="7140431" y="421656"/>
                  <a:pt x="7056852" y="390555"/>
                </a:cubicBezTo>
                <a:cubicBezTo>
                  <a:pt x="7044307" y="386638"/>
                  <a:pt x="7046796" y="383193"/>
                  <a:pt x="7059361" y="386745"/>
                </a:cubicBezTo>
                <a:cubicBezTo>
                  <a:pt x="7158691" y="410950"/>
                  <a:pt x="7255207" y="436814"/>
                  <a:pt x="7345380" y="466141"/>
                </a:cubicBezTo>
                <a:lnTo>
                  <a:pt x="7353982" y="466342"/>
                </a:lnTo>
                <a:lnTo>
                  <a:pt x="7365451" y="466342"/>
                </a:lnTo>
                <a:lnTo>
                  <a:pt x="7369036" y="463335"/>
                </a:lnTo>
                <a:lnTo>
                  <a:pt x="7375846" y="459726"/>
                </a:lnTo>
                <a:lnTo>
                  <a:pt x="7358641" y="105650"/>
                </a:lnTo>
                <a:lnTo>
                  <a:pt x="7271187" y="105650"/>
                </a:lnTo>
                <a:cubicBezTo>
                  <a:pt x="7273751" y="109297"/>
                  <a:pt x="7268278" y="113180"/>
                  <a:pt x="7258642" y="113670"/>
                </a:cubicBezTo>
                <a:cubicBezTo>
                  <a:pt x="7258723" y="117087"/>
                  <a:pt x="7251743" y="138534"/>
                  <a:pt x="7244306" y="140737"/>
                </a:cubicBezTo>
                <a:cubicBezTo>
                  <a:pt x="7242813" y="149943"/>
                  <a:pt x="7213609" y="138880"/>
                  <a:pt x="7212764" y="145749"/>
                </a:cubicBezTo>
                <a:cubicBezTo>
                  <a:pt x="7209375" y="151306"/>
                  <a:pt x="7221809" y="156417"/>
                  <a:pt x="7210614" y="160385"/>
                </a:cubicBezTo>
                <a:cubicBezTo>
                  <a:pt x="7198976" y="167403"/>
                  <a:pt x="7188392" y="154306"/>
                  <a:pt x="7174413" y="157779"/>
                </a:cubicBezTo>
                <a:cubicBezTo>
                  <a:pt x="7165188" y="162997"/>
                  <a:pt x="7145271" y="159029"/>
                  <a:pt x="7136063" y="165398"/>
                </a:cubicBezTo>
                <a:cubicBezTo>
                  <a:pt x="7131678" y="168518"/>
                  <a:pt x="7120173" y="170760"/>
                  <a:pt x="7110615" y="170611"/>
                </a:cubicBezTo>
                <a:cubicBezTo>
                  <a:pt x="7103181" y="170495"/>
                  <a:pt x="7096665" y="168936"/>
                  <a:pt x="7095920" y="165398"/>
                </a:cubicBezTo>
                <a:cubicBezTo>
                  <a:pt x="7097152" y="159677"/>
                  <a:pt x="7085673" y="164602"/>
                  <a:pt x="7083016" y="160385"/>
                </a:cubicBezTo>
                <a:cubicBezTo>
                  <a:pt x="7066437" y="156913"/>
                  <a:pt x="7067751" y="168465"/>
                  <a:pt x="7053626" y="167403"/>
                </a:cubicBezTo>
                <a:cubicBezTo>
                  <a:pt x="7038208" y="167562"/>
                  <a:pt x="7035789" y="159489"/>
                  <a:pt x="7019935" y="159383"/>
                </a:cubicBezTo>
                <a:cubicBezTo>
                  <a:pt x="7010930" y="155297"/>
                  <a:pt x="7000298" y="149217"/>
                  <a:pt x="6985168" y="152767"/>
                </a:cubicBezTo>
                <a:cubicBezTo>
                  <a:pt x="6968494" y="155640"/>
                  <a:pt x="6979244" y="144891"/>
                  <a:pt x="6977999" y="141138"/>
                </a:cubicBezTo>
                <a:cubicBezTo>
                  <a:pt x="6970158" y="142072"/>
                  <a:pt x="6963070" y="120206"/>
                  <a:pt x="6955061" y="119484"/>
                </a:cubicBezTo>
                <a:cubicBezTo>
                  <a:pt x="6941400" y="119177"/>
                  <a:pt x="6930132" y="112182"/>
                  <a:pt x="6933914" y="105650"/>
                </a:cubicBezTo>
                <a:lnTo>
                  <a:pt x="6867965" y="105650"/>
                </a:lnTo>
                <a:lnTo>
                  <a:pt x="6850761" y="702526"/>
                </a:lnTo>
                <a:lnTo>
                  <a:pt x="6880151" y="702526"/>
                </a:lnTo>
                <a:lnTo>
                  <a:pt x="6889470" y="699318"/>
                </a:lnTo>
                <a:lnTo>
                  <a:pt x="6914918" y="699919"/>
                </a:lnTo>
                <a:lnTo>
                  <a:pt x="6939649" y="700922"/>
                </a:lnTo>
                <a:lnTo>
                  <a:pt x="6941799" y="704130"/>
                </a:lnTo>
                <a:lnTo>
                  <a:pt x="6944308" y="708942"/>
                </a:lnTo>
                <a:lnTo>
                  <a:pt x="6948967" y="716561"/>
                </a:lnTo>
                <a:lnTo>
                  <a:pt x="7250399" y="731598"/>
                </a:lnTo>
                <a:cubicBezTo>
                  <a:pt x="7286553" y="733343"/>
                  <a:pt x="7267769" y="743720"/>
                  <a:pt x="7252906" y="743829"/>
                </a:cubicBezTo>
                <a:cubicBezTo>
                  <a:pt x="7119244" y="744333"/>
                  <a:pt x="6962941" y="746205"/>
                  <a:pt x="6834631" y="729594"/>
                </a:cubicBezTo>
                <a:lnTo>
                  <a:pt x="6796280" y="730997"/>
                </a:lnTo>
                <a:lnTo>
                  <a:pt x="6789470" y="734606"/>
                </a:lnTo>
                <a:lnTo>
                  <a:pt x="6556139" y="1040964"/>
                </a:lnTo>
                <a:lnTo>
                  <a:pt x="6534992" y="1045174"/>
                </a:lnTo>
                <a:lnTo>
                  <a:pt x="6533200" y="1031942"/>
                </a:lnTo>
                <a:cubicBezTo>
                  <a:pt x="6581128" y="927451"/>
                  <a:pt x="6672548" y="833176"/>
                  <a:pt x="6755778" y="736611"/>
                </a:cubicBezTo>
                <a:lnTo>
                  <a:pt x="6755061" y="729193"/>
                </a:lnTo>
                <a:lnTo>
                  <a:pt x="6736424" y="729193"/>
                </a:lnTo>
                <a:lnTo>
                  <a:pt x="6718503" y="726987"/>
                </a:lnTo>
                <a:lnTo>
                  <a:pt x="6713485" y="723779"/>
                </a:lnTo>
                <a:lnTo>
                  <a:pt x="6718144" y="718165"/>
                </a:lnTo>
                <a:lnTo>
                  <a:pt x="6741442" y="714156"/>
                </a:lnTo>
                <a:lnTo>
                  <a:pt x="6753628" y="710547"/>
                </a:lnTo>
                <a:lnTo>
                  <a:pt x="6752911" y="702126"/>
                </a:lnTo>
                <a:cubicBezTo>
                  <a:pt x="6664731" y="600285"/>
                  <a:pt x="6591067" y="495384"/>
                  <a:pt x="6529974" y="387548"/>
                </a:cubicBezTo>
                <a:cubicBezTo>
                  <a:pt x="6521507" y="374998"/>
                  <a:pt x="6536711" y="373629"/>
                  <a:pt x="6542519" y="382134"/>
                </a:cubicBezTo>
                <a:cubicBezTo>
                  <a:pt x="6633734" y="485182"/>
                  <a:pt x="6713156" y="590255"/>
                  <a:pt x="6781226" y="698517"/>
                </a:cubicBezTo>
                <a:lnTo>
                  <a:pt x="6786244" y="701324"/>
                </a:lnTo>
                <a:lnTo>
                  <a:pt x="6802731" y="702126"/>
                </a:lnTo>
                <a:lnTo>
                  <a:pt x="6811692" y="702126"/>
                </a:lnTo>
                <a:lnTo>
                  <a:pt x="6779792" y="105650"/>
                </a:lnTo>
                <a:lnTo>
                  <a:pt x="6265819" y="105650"/>
                </a:lnTo>
                <a:cubicBezTo>
                  <a:pt x="6262147" y="137754"/>
                  <a:pt x="6255088" y="181324"/>
                  <a:pt x="6259726" y="189457"/>
                </a:cubicBezTo>
                <a:cubicBezTo>
                  <a:pt x="6268173" y="203799"/>
                  <a:pt x="6295707" y="210714"/>
                  <a:pt x="6317431" y="213717"/>
                </a:cubicBezTo>
                <a:cubicBezTo>
                  <a:pt x="6335990" y="211911"/>
                  <a:pt x="6357186" y="212259"/>
                  <a:pt x="6371194" y="202289"/>
                </a:cubicBezTo>
                <a:cubicBezTo>
                  <a:pt x="6396577" y="211391"/>
                  <a:pt x="6412828" y="190820"/>
                  <a:pt x="6433559" y="189057"/>
                </a:cubicBezTo>
                <a:cubicBezTo>
                  <a:pt x="6440051" y="194748"/>
                  <a:pt x="6417524" y="218363"/>
                  <a:pt x="6443953" y="209507"/>
                </a:cubicBezTo>
                <a:cubicBezTo>
                  <a:pt x="6453751" y="201234"/>
                  <a:pt x="6492769" y="194556"/>
                  <a:pt x="6485888" y="211713"/>
                </a:cubicBezTo>
                <a:cubicBezTo>
                  <a:pt x="6474587" y="225693"/>
                  <a:pt x="6505169" y="218117"/>
                  <a:pt x="6505960" y="228153"/>
                </a:cubicBezTo>
                <a:cubicBezTo>
                  <a:pt x="6493846" y="241508"/>
                  <a:pt x="6532849" y="242024"/>
                  <a:pt x="6519580" y="256022"/>
                </a:cubicBezTo>
                <a:cubicBezTo>
                  <a:pt x="6524522" y="263949"/>
                  <a:pt x="6516191" y="272594"/>
                  <a:pt x="6501300" y="273666"/>
                </a:cubicBezTo>
                <a:cubicBezTo>
                  <a:pt x="6501415" y="280867"/>
                  <a:pt x="6491226" y="288071"/>
                  <a:pt x="6480154" y="292713"/>
                </a:cubicBezTo>
                <a:cubicBezTo>
                  <a:pt x="6477931" y="312114"/>
                  <a:pt x="6434458" y="289064"/>
                  <a:pt x="6433201" y="303540"/>
                </a:cubicBezTo>
                <a:cubicBezTo>
                  <a:pt x="6428155" y="315251"/>
                  <a:pt x="6446643" y="325651"/>
                  <a:pt x="6429975" y="334015"/>
                </a:cubicBezTo>
                <a:cubicBezTo>
                  <a:pt x="6412648" y="348804"/>
                  <a:pt x="6397023" y="321484"/>
                  <a:pt x="6376212" y="328802"/>
                </a:cubicBezTo>
                <a:cubicBezTo>
                  <a:pt x="6362478" y="339799"/>
                  <a:pt x="6332574" y="331420"/>
                  <a:pt x="6318865" y="344842"/>
                </a:cubicBezTo>
                <a:cubicBezTo>
                  <a:pt x="6312336" y="351417"/>
                  <a:pt x="6295103" y="355982"/>
                  <a:pt x="6280872" y="355669"/>
                </a:cubicBezTo>
                <a:cubicBezTo>
                  <a:pt x="6269805" y="355424"/>
                  <a:pt x="6260478" y="352298"/>
                  <a:pt x="6259367" y="344842"/>
                </a:cubicBezTo>
                <a:cubicBezTo>
                  <a:pt x="6261202" y="332786"/>
                  <a:pt x="6243968" y="343100"/>
                  <a:pt x="6240013" y="334216"/>
                </a:cubicBezTo>
                <a:cubicBezTo>
                  <a:pt x="6215328" y="326898"/>
                  <a:pt x="6216956" y="351089"/>
                  <a:pt x="6195927" y="348852"/>
                </a:cubicBezTo>
                <a:cubicBezTo>
                  <a:pt x="6172972" y="349189"/>
                  <a:pt x="6169352" y="332233"/>
                  <a:pt x="6145748" y="332010"/>
                </a:cubicBezTo>
                <a:cubicBezTo>
                  <a:pt x="6132343" y="323400"/>
                  <a:pt x="6116662" y="310695"/>
                  <a:pt x="6094136" y="318176"/>
                </a:cubicBezTo>
                <a:cubicBezTo>
                  <a:pt x="6069312" y="324231"/>
                  <a:pt x="6085594" y="301424"/>
                  <a:pt x="6083742" y="293515"/>
                </a:cubicBezTo>
                <a:cubicBezTo>
                  <a:pt x="6072067" y="295482"/>
                  <a:pt x="6061256" y="287617"/>
                  <a:pt x="6049333" y="286097"/>
                </a:cubicBezTo>
                <a:cubicBezTo>
                  <a:pt x="6027106" y="285389"/>
                  <a:pt x="6008622" y="267926"/>
                  <a:pt x="6019584" y="253215"/>
                </a:cubicBezTo>
                <a:cubicBezTo>
                  <a:pt x="6028801" y="243856"/>
                  <a:pt x="6017202" y="237247"/>
                  <a:pt x="6023527" y="228955"/>
                </a:cubicBezTo>
                <a:cubicBezTo>
                  <a:pt x="6018370" y="215336"/>
                  <a:pt x="6036248" y="205622"/>
                  <a:pt x="6055785" y="202089"/>
                </a:cubicBezTo>
                <a:cubicBezTo>
                  <a:pt x="6071698" y="191132"/>
                  <a:pt x="6090720" y="196902"/>
                  <a:pt x="6106680" y="203893"/>
                </a:cubicBezTo>
                <a:cubicBezTo>
                  <a:pt x="6116779" y="198208"/>
                  <a:pt x="6146076" y="207340"/>
                  <a:pt x="6141447" y="192666"/>
                </a:cubicBezTo>
                <a:cubicBezTo>
                  <a:pt x="6161143" y="189130"/>
                  <a:pt x="6182780" y="210110"/>
                  <a:pt x="6203454" y="196675"/>
                </a:cubicBezTo>
                <a:cubicBezTo>
                  <a:pt x="6223521" y="184555"/>
                  <a:pt x="6238462" y="174255"/>
                  <a:pt x="6237862" y="156977"/>
                </a:cubicBezTo>
                <a:lnTo>
                  <a:pt x="6237145" y="105650"/>
                </a:lnTo>
                <a:lnTo>
                  <a:pt x="5778368" y="105650"/>
                </a:lnTo>
                <a:cubicBezTo>
                  <a:pt x="5775940" y="118747"/>
                  <a:pt x="5773165" y="130776"/>
                  <a:pt x="5772275" y="132717"/>
                </a:cubicBezTo>
                <a:cubicBezTo>
                  <a:pt x="5772053" y="143918"/>
                  <a:pt x="5766331" y="156369"/>
                  <a:pt x="5777293" y="166400"/>
                </a:cubicBezTo>
                <a:cubicBezTo>
                  <a:pt x="5788841" y="176279"/>
                  <a:pt x="5793793" y="186880"/>
                  <a:pt x="5801665" y="197878"/>
                </a:cubicBezTo>
                <a:cubicBezTo>
                  <a:pt x="5805929" y="212635"/>
                  <a:pt x="5823178" y="181197"/>
                  <a:pt x="5838224" y="181037"/>
                </a:cubicBezTo>
                <a:cubicBezTo>
                  <a:pt x="5847323" y="172582"/>
                  <a:pt x="5859453" y="188862"/>
                  <a:pt x="5867615" y="179633"/>
                </a:cubicBezTo>
                <a:cubicBezTo>
                  <a:pt x="5880342" y="171755"/>
                  <a:pt x="5886032" y="181839"/>
                  <a:pt x="5897363" y="182841"/>
                </a:cubicBezTo>
                <a:cubicBezTo>
                  <a:pt x="5908916" y="189715"/>
                  <a:pt x="5908113" y="201567"/>
                  <a:pt x="5908833" y="211111"/>
                </a:cubicBezTo>
                <a:cubicBezTo>
                  <a:pt x="5911949" y="223619"/>
                  <a:pt x="5896246" y="215184"/>
                  <a:pt x="5883743" y="216524"/>
                </a:cubicBezTo>
                <a:cubicBezTo>
                  <a:pt x="5858551" y="221443"/>
                  <a:pt x="5897108" y="230766"/>
                  <a:pt x="5880159" y="236574"/>
                </a:cubicBezTo>
                <a:cubicBezTo>
                  <a:pt x="5885033" y="248496"/>
                  <a:pt x="5861430" y="244633"/>
                  <a:pt x="5850410" y="248002"/>
                </a:cubicBezTo>
                <a:cubicBezTo>
                  <a:pt x="5846444" y="259024"/>
                  <a:pt x="5873803" y="247040"/>
                  <a:pt x="5884102" y="249205"/>
                </a:cubicBezTo>
                <a:cubicBezTo>
                  <a:pt x="5905013" y="252292"/>
                  <a:pt x="5889073" y="234143"/>
                  <a:pt x="5903815" y="248002"/>
                </a:cubicBezTo>
                <a:cubicBezTo>
                  <a:pt x="5925715" y="246782"/>
                  <a:pt x="5952400" y="277528"/>
                  <a:pt x="5907758" y="274668"/>
                </a:cubicBezTo>
                <a:cubicBezTo>
                  <a:pt x="5915562" y="284604"/>
                  <a:pt x="5895760" y="303583"/>
                  <a:pt x="5886969" y="310357"/>
                </a:cubicBezTo>
                <a:cubicBezTo>
                  <a:pt x="5871697" y="307173"/>
                  <a:pt x="5821808" y="319307"/>
                  <a:pt x="5846826" y="318978"/>
                </a:cubicBezTo>
                <a:cubicBezTo>
                  <a:pt x="5847212" y="322261"/>
                  <a:pt x="5815912" y="320364"/>
                  <a:pt x="5805250" y="313765"/>
                </a:cubicBezTo>
                <a:cubicBezTo>
                  <a:pt x="5797899" y="317172"/>
                  <a:pt x="5787087" y="320726"/>
                  <a:pt x="5773709" y="321584"/>
                </a:cubicBezTo>
                <a:cubicBezTo>
                  <a:pt x="5757765" y="318757"/>
                  <a:pt x="5736050" y="302681"/>
                  <a:pt x="5722813" y="296923"/>
                </a:cubicBezTo>
                <a:cubicBezTo>
                  <a:pt x="5717148" y="288161"/>
                  <a:pt x="5694945" y="284636"/>
                  <a:pt x="5680520" y="289505"/>
                </a:cubicBezTo>
                <a:cubicBezTo>
                  <a:pt x="5675852" y="298424"/>
                  <a:pt x="5661740" y="295522"/>
                  <a:pt x="5650771" y="296923"/>
                </a:cubicBezTo>
                <a:cubicBezTo>
                  <a:pt x="5647330" y="288544"/>
                  <a:pt x="5643373" y="278913"/>
                  <a:pt x="5646828" y="269856"/>
                </a:cubicBezTo>
                <a:cubicBezTo>
                  <a:pt x="5634348" y="272290"/>
                  <a:pt x="5612960" y="270639"/>
                  <a:pt x="5616721" y="259230"/>
                </a:cubicBezTo>
                <a:cubicBezTo>
                  <a:pt x="5605428" y="270379"/>
                  <a:pt x="5598848" y="263103"/>
                  <a:pt x="5586972" y="255421"/>
                </a:cubicBezTo>
                <a:cubicBezTo>
                  <a:pt x="5575589" y="255671"/>
                  <a:pt x="5568834" y="260618"/>
                  <a:pt x="5573711" y="244594"/>
                </a:cubicBezTo>
                <a:cubicBezTo>
                  <a:pt x="5568414" y="234166"/>
                  <a:pt x="5569063" y="222907"/>
                  <a:pt x="5582671" y="214520"/>
                </a:cubicBezTo>
                <a:cubicBezTo>
                  <a:pt x="5592416" y="205214"/>
                  <a:pt x="5574347" y="201899"/>
                  <a:pt x="5591273" y="196675"/>
                </a:cubicBezTo>
                <a:cubicBezTo>
                  <a:pt x="5605399" y="186121"/>
                  <a:pt x="5622085" y="207031"/>
                  <a:pt x="5631775" y="193868"/>
                </a:cubicBezTo>
                <a:cubicBezTo>
                  <a:pt x="5637659" y="187853"/>
                  <a:pt x="5659477" y="171819"/>
                  <a:pt x="5667258" y="180636"/>
                </a:cubicBezTo>
                <a:cubicBezTo>
                  <a:pt x="5661225" y="189235"/>
                  <a:pt x="5675971" y="192935"/>
                  <a:pt x="5682312" y="183844"/>
                </a:cubicBezTo>
                <a:cubicBezTo>
                  <a:pt x="5695186" y="182531"/>
                  <a:pt x="5712918" y="185214"/>
                  <a:pt x="5722096" y="176024"/>
                </a:cubicBezTo>
                <a:cubicBezTo>
                  <a:pt x="5730855" y="166513"/>
                  <a:pt x="5758994" y="165426"/>
                  <a:pt x="5759013" y="153368"/>
                </a:cubicBezTo>
                <a:cubicBezTo>
                  <a:pt x="5757878" y="146974"/>
                  <a:pt x="5758368" y="125486"/>
                  <a:pt x="5757221" y="105650"/>
                </a:cubicBezTo>
                <a:lnTo>
                  <a:pt x="5238230" y="105650"/>
                </a:lnTo>
                <a:lnTo>
                  <a:pt x="5231420" y="209507"/>
                </a:lnTo>
                <a:cubicBezTo>
                  <a:pt x="5231433" y="209573"/>
                  <a:pt x="5231433" y="209640"/>
                  <a:pt x="5231420" y="209707"/>
                </a:cubicBezTo>
                <a:cubicBezTo>
                  <a:pt x="5231539" y="209699"/>
                  <a:pt x="5231659" y="209699"/>
                  <a:pt x="5231777" y="209707"/>
                </a:cubicBezTo>
                <a:cubicBezTo>
                  <a:pt x="5231791" y="209773"/>
                  <a:pt x="5231791" y="209841"/>
                  <a:pt x="5231777" y="209907"/>
                </a:cubicBezTo>
                <a:cubicBezTo>
                  <a:pt x="5231791" y="209974"/>
                  <a:pt x="5231791" y="210041"/>
                  <a:pt x="5231777" y="210108"/>
                </a:cubicBezTo>
                <a:cubicBezTo>
                  <a:pt x="5231791" y="210174"/>
                  <a:pt x="5231791" y="210241"/>
                  <a:pt x="5231777" y="210308"/>
                </a:cubicBezTo>
                <a:cubicBezTo>
                  <a:pt x="5231791" y="210374"/>
                  <a:pt x="5231791" y="210442"/>
                  <a:pt x="5231777" y="210508"/>
                </a:cubicBezTo>
                <a:cubicBezTo>
                  <a:pt x="5231791" y="210575"/>
                  <a:pt x="5231791" y="210642"/>
                  <a:pt x="5231777" y="210708"/>
                </a:cubicBezTo>
                <a:cubicBezTo>
                  <a:pt x="5231678" y="210785"/>
                  <a:pt x="5231558" y="210852"/>
                  <a:pt x="5231420" y="210907"/>
                </a:cubicBezTo>
                <a:cubicBezTo>
                  <a:pt x="5231433" y="210974"/>
                  <a:pt x="5231433" y="211041"/>
                  <a:pt x="5231420" y="211107"/>
                </a:cubicBezTo>
                <a:lnTo>
                  <a:pt x="5229986" y="229954"/>
                </a:lnTo>
                <a:cubicBezTo>
                  <a:pt x="5230124" y="230009"/>
                  <a:pt x="5230245" y="230076"/>
                  <a:pt x="5230344" y="230153"/>
                </a:cubicBezTo>
                <a:cubicBezTo>
                  <a:pt x="5230357" y="230220"/>
                  <a:pt x="5230357" y="230287"/>
                  <a:pt x="5230344" y="230353"/>
                </a:cubicBezTo>
                <a:cubicBezTo>
                  <a:pt x="5230358" y="230420"/>
                  <a:pt x="5230358" y="230487"/>
                  <a:pt x="5230344" y="230554"/>
                </a:cubicBezTo>
                <a:cubicBezTo>
                  <a:pt x="5230357" y="230620"/>
                  <a:pt x="5230357" y="230687"/>
                  <a:pt x="5230344" y="230753"/>
                </a:cubicBezTo>
                <a:cubicBezTo>
                  <a:pt x="5230357" y="230819"/>
                  <a:pt x="5230357" y="230886"/>
                  <a:pt x="5230344" y="230953"/>
                </a:cubicBezTo>
                <a:cubicBezTo>
                  <a:pt x="5230225" y="230960"/>
                  <a:pt x="5230105" y="230960"/>
                  <a:pt x="5229986" y="230953"/>
                </a:cubicBezTo>
                <a:lnTo>
                  <a:pt x="5224251" y="326188"/>
                </a:lnTo>
                <a:cubicBezTo>
                  <a:pt x="5224265" y="326255"/>
                  <a:pt x="5224265" y="326322"/>
                  <a:pt x="5224251" y="326388"/>
                </a:cubicBezTo>
                <a:cubicBezTo>
                  <a:pt x="5224390" y="326443"/>
                  <a:pt x="5224510" y="326511"/>
                  <a:pt x="5224609" y="326589"/>
                </a:cubicBezTo>
                <a:cubicBezTo>
                  <a:pt x="5224623" y="326655"/>
                  <a:pt x="5224623" y="326722"/>
                  <a:pt x="5224609" y="326788"/>
                </a:cubicBezTo>
                <a:cubicBezTo>
                  <a:pt x="5224747" y="326843"/>
                  <a:pt x="5224868" y="326911"/>
                  <a:pt x="5224967" y="326988"/>
                </a:cubicBezTo>
                <a:cubicBezTo>
                  <a:pt x="5224981" y="327054"/>
                  <a:pt x="5224981" y="327122"/>
                  <a:pt x="5224967" y="327188"/>
                </a:cubicBezTo>
                <a:cubicBezTo>
                  <a:pt x="5224848" y="327196"/>
                  <a:pt x="5224728" y="327196"/>
                  <a:pt x="5224609" y="327188"/>
                </a:cubicBezTo>
                <a:cubicBezTo>
                  <a:pt x="5224623" y="327255"/>
                  <a:pt x="5224623" y="327322"/>
                  <a:pt x="5224609" y="327388"/>
                </a:cubicBezTo>
                <a:cubicBezTo>
                  <a:pt x="5224510" y="327465"/>
                  <a:pt x="5224389" y="327532"/>
                  <a:pt x="5224251" y="327587"/>
                </a:cubicBezTo>
                <a:cubicBezTo>
                  <a:pt x="5224132" y="327595"/>
                  <a:pt x="5224012" y="327595"/>
                  <a:pt x="5223894" y="327587"/>
                </a:cubicBezTo>
                <a:lnTo>
                  <a:pt x="5223177" y="344028"/>
                </a:lnTo>
                <a:cubicBezTo>
                  <a:pt x="5223190" y="344095"/>
                  <a:pt x="5223190" y="344162"/>
                  <a:pt x="5223177" y="344228"/>
                </a:cubicBezTo>
                <a:cubicBezTo>
                  <a:pt x="5223296" y="344220"/>
                  <a:pt x="5223416" y="344220"/>
                  <a:pt x="5223535" y="344228"/>
                </a:cubicBezTo>
                <a:cubicBezTo>
                  <a:pt x="5223548" y="344294"/>
                  <a:pt x="5223548" y="344361"/>
                  <a:pt x="5223535" y="344427"/>
                </a:cubicBezTo>
                <a:cubicBezTo>
                  <a:pt x="5223548" y="344494"/>
                  <a:pt x="5223548" y="344561"/>
                  <a:pt x="5223535" y="344627"/>
                </a:cubicBezTo>
                <a:cubicBezTo>
                  <a:pt x="5223549" y="344694"/>
                  <a:pt x="5223549" y="344761"/>
                  <a:pt x="5223535" y="344828"/>
                </a:cubicBezTo>
                <a:cubicBezTo>
                  <a:pt x="5223548" y="344894"/>
                  <a:pt x="5223548" y="344961"/>
                  <a:pt x="5223535" y="345027"/>
                </a:cubicBezTo>
                <a:cubicBezTo>
                  <a:pt x="5223548" y="345093"/>
                  <a:pt x="5223548" y="345160"/>
                  <a:pt x="5223535" y="345227"/>
                </a:cubicBezTo>
                <a:cubicBezTo>
                  <a:pt x="5223436" y="345304"/>
                  <a:pt x="5223315" y="345372"/>
                  <a:pt x="5223177" y="345427"/>
                </a:cubicBezTo>
                <a:cubicBezTo>
                  <a:pt x="5223190" y="345494"/>
                  <a:pt x="5223190" y="345561"/>
                  <a:pt x="5223177" y="345627"/>
                </a:cubicBezTo>
                <a:lnTo>
                  <a:pt x="5219593" y="396152"/>
                </a:lnTo>
                <a:cubicBezTo>
                  <a:pt x="5219606" y="396219"/>
                  <a:pt x="5219606" y="396285"/>
                  <a:pt x="5219593" y="396352"/>
                </a:cubicBezTo>
                <a:cubicBezTo>
                  <a:pt x="5219606" y="396418"/>
                  <a:pt x="5219606" y="396485"/>
                  <a:pt x="5219593" y="396551"/>
                </a:cubicBezTo>
                <a:lnTo>
                  <a:pt x="5217442" y="428230"/>
                </a:lnTo>
                <a:cubicBezTo>
                  <a:pt x="5217561" y="428222"/>
                  <a:pt x="5217681" y="428222"/>
                  <a:pt x="5217800" y="428230"/>
                </a:cubicBezTo>
                <a:cubicBezTo>
                  <a:pt x="5217938" y="428285"/>
                  <a:pt x="5218059" y="428353"/>
                  <a:pt x="5218158" y="428430"/>
                </a:cubicBezTo>
                <a:cubicBezTo>
                  <a:pt x="5218295" y="428486"/>
                  <a:pt x="5218417" y="428553"/>
                  <a:pt x="5218515" y="428630"/>
                </a:cubicBezTo>
                <a:cubicBezTo>
                  <a:pt x="5218653" y="428685"/>
                  <a:pt x="5218774" y="428752"/>
                  <a:pt x="5218873" y="428829"/>
                </a:cubicBezTo>
                <a:cubicBezTo>
                  <a:pt x="5218887" y="428896"/>
                  <a:pt x="5218887" y="428964"/>
                  <a:pt x="5218873" y="429030"/>
                </a:cubicBezTo>
                <a:cubicBezTo>
                  <a:pt x="5218887" y="429097"/>
                  <a:pt x="5218887" y="429163"/>
                  <a:pt x="5218873" y="429230"/>
                </a:cubicBezTo>
                <a:cubicBezTo>
                  <a:pt x="5218887" y="429296"/>
                  <a:pt x="5218887" y="429363"/>
                  <a:pt x="5218873" y="429429"/>
                </a:cubicBezTo>
                <a:cubicBezTo>
                  <a:pt x="5218774" y="429506"/>
                  <a:pt x="5218653" y="429574"/>
                  <a:pt x="5218515" y="429629"/>
                </a:cubicBezTo>
                <a:cubicBezTo>
                  <a:pt x="5218417" y="429706"/>
                  <a:pt x="5218295" y="429774"/>
                  <a:pt x="5218158" y="429829"/>
                </a:cubicBezTo>
                <a:cubicBezTo>
                  <a:pt x="5218058" y="429906"/>
                  <a:pt x="5217938" y="429974"/>
                  <a:pt x="5217800" y="430029"/>
                </a:cubicBezTo>
                <a:cubicBezTo>
                  <a:pt x="5217681" y="430037"/>
                  <a:pt x="5217561" y="430037"/>
                  <a:pt x="5217442" y="430029"/>
                </a:cubicBezTo>
                <a:cubicBezTo>
                  <a:pt x="5217323" y="432836"/>
                  <a:pt x="5217203" y="435643"/>
                  <a:pt x="5217084" y="438450"/>
                </a:cubicBezTo>
                <a:cubicBezTo>
                  <a:pt x="5331880" y="472113"/>
                  <a:pt x="5401646" y="518016"/>
                  <a:pt x="5471204" y="574787"/>
                </a:cubicBezTo>
                <a:lnTo>
                  <a:pt x="5535003" y="574588"/>
                </a:lnTo>
                <a:lnTo>
                  <a:pt x="5535719" y="576192"/>
                </a:lnTo>
                <a:lnTo>
                  <a:pt x="5535003" y="576192"/>
                </a:lnTo>
                <a:lnTo>
                  <a:pt x="5455792" y="586016"/>
                </a:lnTo>
                <a:lnTo>
                  <a:pt x="5210991" y="613885"/>
                </a:lnTo>
                <a:lnTo>
                  <a:pt x="5205615" y="613885"/>
                </a:lnTo>
                <a:lnTo>
                  <a:pt x="5198805" y="637744"/>
                </a:lnTo>
                <a:lnTo>
                  <a:pt x="5284826" y="637543"/>
                </a:lnTo>
                <a:lnTo>
                  <a:pt x="5324252" y="637543"/>
                </a:lnTo>
                <a:lnTo>
                  <a:pt x="5324610" y="637543"/>
                </a:lnTo>
                <a:lnTo>
                  <a:pt x="5324967" y="639348"/>
                </a:lnTo>
                <a:lnTo>
                  <a:pt x="5290559" y="643558"/>
                </a:lnTo>
                <a:lnTo>
                  <a:pt x="5194503" y="654385"/>
                </a:lnTo>
                <a:lnTo>
                  <a:pt x="5169055" y="745811"/>
                </a:lnTo>
                <a:lnTo>
                  <a:pt x="5165829" y="745811"/>
                </a:lnTo>
                <a:lnTo>
                  <a:pt x="5136080" y="654786"/>
                </a:lnTo>
                <a:lnTo>
                  <a:pt x="5041457" y="645162"/>
                </a:lnTo>
                <a:lnTo>
                  <a:pt x="5007049" y="639949"/>
                </a:lnTo>
                <a:cubicBezTo>
                  <a:pt x="5007168" y="639348"/>
                  <a:pt x="5007288" y="638746"/>
                  <a:pt x="5007407" y="638145"/>
                </a:cubicBezTo>
                <a:lnTo>
                  <a:pt x="5130703" y="637944"/>
                </a:lnTo>
                <a:lnTo>
                  <a:pt x="5122818" y="614686"/>
                </a:lnTo>
                <a:lnTo>
                  <a:pt x="5121385" y="614686"/>
                </a:lnTo>
                <a:cubicBezTo>
                  <a:pt x="5121247" y="614631"/>
                  <a:pt x="5121126" y="614564"/>
                  <a:pt x="5121027" y="614487"/>
                </a:cubicBezTo>
                <a:cubicBezTo>
                  <a:pt x="5120908" y="614494"/>
                  <a:pt x="5120788" y="614494"/>
                  <a:pt x="5120669" y="614487"/>
                </a:cubicBezTo>
                <a:cubicBezTo>
                  <a:pt x="5120655" y="614420"/>
                  <a:pt x="5120655" y="614353"/>
                  <a:pt x="5120669" y="614286"/>
                </a:cubicBezTo>
                <a:cubicBezTo>
                  <a:pt x="5120550" y="614294"/>
                  <a:pt x="5120430" y="614294"/>
                  <a:pt x="5120311" y="614286"/>
                </a:cubicBezTo>
                <a:cubicBezTo>
                  <a:pt x="5120297" y="614219"/>
                  <a:pt x="5120297" y="614152"/>
                  <a:pt x="5120311" y="614085"/>
                </a:cubicBezTo>
                <a:cubicBezTo>
                  <a:pt x="5120174" y="614030"/>
                  <a:pt x="5120052" y="613963"/>
                  <a:pt x="5119954" y="613886"/>
                </a:cubicBezTo>
                <a:lnTo>
                  <a:pt x="5116010" y="613886"/>
                </a:lnTo>
                <a:lnTo>
                  <a:pt x="5115653" y="613886"/>
                </a:lnTo>
                <a:lnTo>
                  <a:pt x="4883397" y="589826"/>
                </a:lnTo>
                <a:lnTo>
                  <a:pt x="4803828" y="577596"/>
                </a:lnTo>
                <a:lnTo>
                  <a:pt x="4804185" y="575992"/>
                </a:lnTo>
                <a:lnTo>
                  <a:pt x="4865475" y="575793"/>
                </a:lnTo>
                <a:cubicBezTo>
                  <a:pt x="4835180" y="530544"/>
                  <a:pt x="4794129" y="496104"/>
                  <a:pt x="4746480" y="468728"/>
                </a:cubicBezTo>
                <a:lnTo>
                  <a:pt x="4739670" y="493790"/>
                </a:lnTo>
                <a:lnTo>
                  <a:pt x="4737878" y="493790"/>
                </a:lnTo>
                <a:lnTo>
                  <a:pt x="4726050" y="457700"/>
                </a:lnTo>
                <a:cubicBezTo>
                  <a:pt x="4710053" y="449433"/>
                  <a:pt x="4693276" y="441889"/>
                  <a:pt x="4676230" y="434844"/>
                </a:cubicBezTo>
                <a:lnTo>
                  <a:pt x="4662968" y="433440"/>
                </a:lnTo>
                <a:lnTo>
                  <a:pt x="4642538" y="430433"/>
                </a:lnTo>
                <a:lnTo>
                  <a:pt x="4642538" y="429230"/>
                </a:lnTo>
                <a:lnTo>
                  <a:pt x="4662610" y="429230"/>
                </a:lnTo>
                <a:cubicBezTo>
                  <a:pt x="4636252" y="418906"/>
                  <a:pt x="4608936" y="409988"/>
                  <a:pt x="4581248" y="401562"/>
                </a:cubicBezTo>
                <a:lnTo>
                  <a:pt x="4568345" y="400158"/>
                </a:lnTo>
                <a:lnTo>
                  <a:pt x="4520317" y="392940"/>
                </a:lnTo>
                <a:lnTo>
                  <a:pt x="4520675" y="391938"/>
                </a:lnTo>
                <a:lnTo>
                  <a:pt x="4548990" y="391938"/>
                </a:lnTo>
                <a:cubicBezTo>
                  <a:pt x="4548847" y="391903"/>
                  <a:pt x="4548775" y="391778"/>
                  <a:pt x="4548632" y="391738"/>
                </a:cubicBezTo>
                <a:lnTo>
                  <a:pt x="4548274" y="391738"/>
                </a:lnTo>
                <a:cubicBezTo>
                  <a:pt x="4515292" y="354029"/>
                  <a:pt x="4466318" y="324994"/>
                  <a:pt x="4417810" y="302918"/>
                </a:cubicBezTo>
                <a:lnTo>
                  <a:pt x="4414584" y="314547"/>
                </a:lnTo>
                <a:lnTo>
                  <a:pt x="4413509" y="314547"/>
                </a:lnTo>
                <a:lnTo>
                  <a:pt x="4408492" y="298909"/>
                </a:lnTo>
                <a:cubicBezTo>
                  <a:pt x="4394864" y="292936"/>
                  <a:pt x="4381348" y="287402"/>
                  <a:pt x="4368349" y="282468"/>
                </a:cubicBezTo>
                <a:lnTo>
                  <a:pt x="4364764" y="281867"/>
                </a:lnTo>
                <a:lnTo>
                  <a:pt x="4364764" y="281465"/>
                </a:lnTo>
                <a:lnTo>
                  <a:pt x="4365481" y="281465"/>
                </a:lnTo>
                <a:cubicBezTo>
                  <a:pt x="4349156" y="275327"/>
                  <a:pt x="4334209" y="270063"/>
                  <a:pt x="4320320" y="265426"/>
                </a:cubicBezTo>
                <a:lnTo>
                  <a:pt x="4318525" y="265035"/>
                </a:lnTo>
                <a:cubicBezTo>
                  <a:pt x="4316518" y="264366"/>
                  <a:pt x="4314368" y="263468"/>
                  <a:pt x="4312432" y="262829"/>
                </a:cubicBezTo>
                <a:lnTo>
                  <a:pt x="4305264" y="262829"/>
                </a:lnTo>
                <a:lnTo>
                  <a:pt x="4318525" y="265035"/>
                </a:lnTo>
                <a:lnTo>
                  <a:pt x="4302038" y="262629"/>
                </a:lnTo>
                <a:lnTo>
                  <a:pt x="4302038" y="262227"/>
                </a:lnTo>
                <a:lnTo>
                  <a:pt x="4312074" y="262227"/>
                </a:lnTo>
                <a:lnTo>
                  <a:pt x="4312432" y="262027"/>
                </a:lnTo>
                <a:cubicBezTo>
                  <a:pt x="4312643" y="262096"/>
                  <a:pt x="4312936" y="262157"/>
                  <a:pt x="4313148" y="262227"/>
                </a:cubicBezTo>
                <a:lnTo>
                  <a:pt x="4319600" y="262227"/>
                </a:lnTo>
                <a:cubicBezTo>
                  <a:pt x="4318260" y="260230"/>
                  <a:pt x="4317120" y="258287"/>
                  <a:pt x="4315657" y="256413"/>
                </a:cubicBezTo>
                <a:cubicBezTo>
                  <a:pt x="4317123" y="258291"/>
                  <a:pt x="4318616" y="260226"/>
                  <a:pt x="4319958" y="262227"/>
                </a:cubicBezTo>
                <a:lnTo>
                  <a:pt x="4369062" y="262027"/>
                </a:lnTo>
                <a:cubicBezTo>
                  <a:pt x="4356900" y="245374"/>
                  <a:pt x="4343133" y="233954"/>
                  <a:pt x="4328561" y="225737"/>
                </a:cubicBezTo>
                <a:cubicBezTo>
                  <a:pt x="4343274" y="234011"/>
                  <a:pt x="4357163" y="245189"/>
                  <a:pt x="4369420" y="262027"/>
                </a:cubicBezTo>
                <a:lnTo>
                  <a:pt x="4398811" y="262027"/>
                </a:lnTo>
                <a:cubicBezTo>
                  <a:pt x="4398453" y="257883"/>
                  <a:pt x="4398094" y="253740"/>
                  <a:pt x="4397736" y="249596"/>
                </a:cubicBezTo>
                <a:cubicBezTo>
                  <a:pt x="4397689" y="249532"/>
                  <a:pt x="4397689" y="249460"/>
                  <a:pt x="4397736" y="249395"/>
                </a:cubicBezTo>
                <a:cubicBezTo>
                  <a:pt x="4397690" y="249331"/>
                  <a:pt x="4397690" y="249260"/>
                  <a:pt x="4397736" y="249196"/>
                </a:cubicBezTo>
                <a:lnTo>
                  <a:pt x="4397019" y="235963"/>
                </a:lnTo>
                <a:cubicBezTo>
                  <a:pt x="4396973" y="235899"/>
                  <a:pt x="4396973" y="235827"/>
                  <a:pt x="4397019" y="235763"/>
                </a:cubicBezTo>
                <a:cubicBezTo>
                  <a:pt x="4396661" y="231486"/>
                  <a:pt x="4396302" y="227209"/>
                  <a:pt x="4395944" y="222932"/>
                </a:cubicBezTo>
                <a:lnTo>
                  <a:pt x="4395587" y="217117"/>
                </a:lnTo>
                <a:cubicBezTo>
                  <a:pt x="4395541" y="217053"/>
                  <a:pt x="4395541" y="216982"/>
                  <a:pt x="4395587" y="216918"/>
                </a:cubicBezTo>
                <a:cubicBezTo>
                  <a:pt x="4395472" y="216944"/>
                  <a:pt x="4395344" y="216944"/>
                  <a:pt x="4395229" y="216918"/>
                </a:cubicBezTo>
                <a:cubicBezTo>
                  <a:pt x="4395183" y="216854"/>
                  <a:pt x="4395183" y="216782"/>
                  <a:pt x="4395229" y="216718"/>
                </a:cubicBezTo>
                <a:cubicBezTo>
                  <a:pt x="4395183" y="216654"/>
                  <a:pt x="4395183" y="216583"/>
                  <a:pt x="4395229" y="216519"/>
                </a:cubicBezTo>
                <a:cubicBezTo>
                  <a:pt x="4395344" y="216493"/>
                  <a:pt x="4395472" y="216493"/>
                  <a:pt x="4395587" y="216519"/>
                </a:cubicBezTo>
                <a:lnTo>
                  <a:pt x="4394870" y="206494"/>
                </a:lnTo>
                <a:cubicBezTo>
                  <a:pt x="4381576" y="204202"/>
                  <a:pt x="4366825" y="202168"/>
                  <a:pt x="4350426" y="200479"/>
                </a:cubicBezTo>
                <a:lnTo>
                  <a:pt x="4335372" y="202283"/>
                </a:lnTo>
                <a:lnTo>
                  <a:pt x="4323544" y="203687"/>
                </a:lnTo>
                <a:cubicBezTo>
                  <a:pt x="4331329" y="205215"/>
                  <a:pt x="4338977" y="206912"/>
                  <a:pt x="4346842" y="208699"/>
                </a:cubicBezTo>
                <a:cubicBezTo>
                  <a:pt x="4338726" y="206856"/>
                  <a:pt x="4330499" y="205257"/>
                  <a:pt x="4322469" y="203687"/>
                </a:cubicBezTo>
                <a:lnTo>
                  <a:pt x="4321752" y="203687"/>
                </a:lnTo>
                <a:cubicBezTo>
                  <a:pt x="4321000" y="203540"/>
                  <a:pt x="4320353" y="203230"/>
                  <a:pt x="4319602" y="203086"/>
                </a:cubicBezTo>
                <a:lnTo>
                  <a:pt x="4317810" y="204088"/>
                </a:lnTo>
                <a:lnTo>
                  <a:pt x="4285910" y="207898"/>
                </a:lnTo>
                <a:lnTo>
                  <a:pt x="4285552" y="207898"/>
                </a:lnTo>
                <a:lnTo>
                  <a:pt x="4284836" y="207898"/>
                </a:lnTo>
                <a:lnTo>
                  <a:pt x="4283402" y="212910"/>
                </a:lnTo>
                <a:lnTo>
                  <a:pt x="4300606" y="212709"/>
                </a:lnTo>
                <a:lnTo>
                  <a:pt x="4308850" y="212709"/>
                </a:lnTo>
                <a:lnTo>
                  <a:pt x="4308850" y="213111"/>
                </a:lnTo>
                <a:lnTo>
                  <a:pt x="4302040" y="213912"/>
                </a:lnTo>
                <a:cubicBezTo>
                  <a:pt x="4301959" y="213878"/>
                  <a:pt x="4301767" y="213947"/>
                  <a:pt x="4301682" y="213912"/>
                </a:cubicBezTo>
                <a:lnTo>
                  <a:pt x="4282327" y="216118"/>
                </a:lnTo>
                <a:lnTo>
                  <a:pt x="4279460" y="226143"/>
                </a:lnTo>
                <a:cubicBezTo>
                  <a:pt x="4284444" y="229001"/>
                  <a:pt x="4289270" y="232017"/>
                  <a:pt x="4293797" y="235365"/>
                </a:cubicBezTo>
                <a:cubicBezTo>
                  <a:pt x="4289403" y="232119"/>
                  <a:pt x="4284286" y="229327"/>
                  <a:pt x="4279460" y="226544"/>
                </a:cubicBezTo>
                <a:lnTo>
                  <a:pt x="4277309" y="234764"/>
                </a:lnTo>
                <a:lnTo>
                  <a:pt x="4276592" y="234764"/>
                </a:lnTo>
                <a:lnTo>
                  <a:pt x="4272648" y="222531"/>
                </a:lnTo>
                <a:cubicBezTo>
                  <a:pt x="4267250" y="219738"/>
                  <a:pt x="4261555" y="217292"/>
                  <a:pt x="4255802" y="214912"/>
                </a:cubicBezTo>
                <a:lnTo>
                  <a:pt x="4251501" y="214511"/>
                </a:lnTo>
                <a:lnTo>
                  <a:pt x="4251501" y="214311"/>
                </a:lnTo>
                <a:lnTo>
                  <a:pt x="4244332" y="213308"/>
                </a:lnTo>
                <a:lnTo>
                  <a:pt x="4244690" y="212907"/>
                </a:lnTo>
                <a:lnTo>
                  <a:pt x="4250783" y="212907"/>
                </a:lnTo>
                <a:cubicBezTo>
                  <a:pt x="4242235" y="209572"/>
                  <a:pt x="4233583" y="206627"/>
                  <a:pt x="4224619" y="203885"/>
                </a:cubicBezTo>
                <a:lnTo>
                  <a:pt x="4219601" y="203284"/>
                </a:lnTo>
                <a:lnTo>
                  <a:pt x="4203472" y="200677"/>
                </a:lnTo>
                <a:lnTo>
                  <a:pt x="4203472" y="200478"/>
                </a:lnTo>
                <a:lnTo>
                  <a:pt x="4213508" y="200478"/>
                </a:lnTo>
                <a:cubicBezTo>
                  <a:pt x="4213274" y="200409"/>
                  <a:pt x="4213025" y="200343"/>
                  <a:pt x="4212791" y="200278"/>
                </a:cubicBezTo>
                <a:cubicBezTo>
                  <a:pt x="4207803" y="194575"/>
                  <a:pt x="4201892" y="189415"/>
                  <a:pt x="4195228" y="184840"/>
                </a:cubicBezTo>
                <a:cubicBezTo>
                  <a:pt x="4201836" y="189385"/>
                  <a:pt x="4208190" y="194418"/>
                  <a:pt x="4213149" y="200078"/>
                </a:cubicBezTo>
                <a:cubicBezTo>
                  <a:pt x="4213532" y="200192"/>
                  <a:pt x="4213842" y="200369"/>
                  <a:pt x="4214224" y="200479"/>
                </a:cubicBezTo>
                <a:lnTo>
                  <a:pt x="4250783" y="200280"/>
                </a:lnTo>
                <a:cubicBezTo>
                  <a:pt x="4240510" y="193546"/>
                  <a:pt x="4229728" y="187200"/>
                  <a:pt x="4217808" y="181433"/>
                </a:cubicBezTo>
                <a:cubicBezTo>
                  <a:pt x="4229740" y="187198"/>
                  <a:pt x="4240857" y="193338"/>
                  <a:pt x="4251141" y="200079"/>
                </a:cubicBezTo>
                <a:cubicBezTo>
                  <a:pt x="4251482" y="200171"/>
                  <a:pt x="4251876" y="200194"/>
                  <a:pt x="4252216" y="200279"/>
                </a:cubicBezTo>
                <a:lnTo>
                  <a:pt x="4266911" y="200279"/>
                </a:lnTo>
                <a:lnTo>
                  <a:pt x="4266194" y="192259"/>
                </a:lnTo>
                <a:cubicBezTo>
                  <a:pt x="4266120" y="192199"/>
                  <a:pt x="4266120" y="192119"/>
                  <a:pt x="4266194" y="192059"/>
                </a:cubicBezTo>
                <a:cubicBezTo>
                  <a:pt x="4266075" y="189319"/>
                  <a:pt x="4265955" y="186579"/>
                  <a:pt x="4265836" y="183839"/>
                </a:cubicBezTo>
                <a:cubicBezTo>
                  <a:pt x="4245514" y="175579"/>
                  <a:pt x="4223704" y="167500"/>
                  <a:pt x="4198812" y="160982"/>
                </a:cubicBezTo>
                <a:cubicBezTo>
                  <a:pt x="4223644" y="167469"/>
                  <a:pt x="4245559" y="175212"/>
                  <a:pt x="4265836" y="183438"/>
                </a:cubicBezTo>
                <a:lnTo>
                  <a:pt x="4265836" y="183238"/>
                </a:lnTo>
                <a:lnTo>
                  <a:pt x="4264762" y="170807"/>
                </a:lnTo>
                <a:cubicBezTo>
                  <a:pt x="4264687" y="170747"/>
                  <a:pt x="4264687" y="170668"/>
                  <a:pt x="4264762" y="170608"/>
                </a:cubicBezTo>
                <a:cubicBezTo>
                  <a:pt x="4264643" y="169739"/>
                  <a:pt x="4264523" y="168870"/>
                  <a:pt x="4264404" y="168001"/>
                </a:cubicBezTo>
                <a:cubicBezTo>
                  <a:pt x="4246326" y="162767"/>
                  <a:pt x="4226672" y="158819"/>
                  <a:pt x="4204189" y="156974"/>
                </a:cubicBezTo>
                <a:lnTo>
                  <a:pt x="4203473" y="156974"/>
                </a:lnTo>
                <a:cubicBezTo>
                  <a:pt x="4202978" y="156940"/>
                  <a:pt x="4202537" y="156811"/>
                  <a:pt x="4202039" y="156775"/>
                </a:cubicBezTo>
                <a:lnTo>
                  <a:pt x="4196304" y="156775"/>
                </a:lnTo>
                <a:lnTo>
                  <a:pt x="4195946" y="156775"/>
                </a:lnTo>
                <a:lnTo>
                  <a:pt x="4192004" y="156775"/>
                </a:lnTo>
                <a:lnTo>
                  <a:pt x="4193796" y="157777"/>
                </a:lnTo>
                <a:lnTo>
                  <a:pt x="4194154" y="157777"/>
                </a:lnTo>
                <a:lnTo>
                  <a:pt x="4197379" y="157577"/>
                </a:lnTo>
                <a:lnTo>
                  <a:pt x="4203473" y="156976"/>
                </a:lnTo>
                <a:lnTo>
                  <a:pt x="4197379" y="157778"/>
                </a:lnTo>
                <a:lnTo>
                  <a:pt x="4171932" y="160585"/>
                </a:lnTo>
                <a:lnTo>
                  <a:pt x="4171574" y="160585"/>
                </a:lnTo>
                <a:lnTo>
                  <a:pt x="4170857" y="162991"/>
                </a:lnTo>
                <a:lnTo>
                  <a:pt x="4179817" y="162991"/>
                </a:lnTo>
                <a:lnTo>
                  <a:pt x="4183760" y="162991"/>
                </a:lnTo>
                <a:lnTo>
                  <a:pt x="4183760" y="163192"/>
                </a:lnTo>
                <a:lnTo>
                  <a:pt x="4180176" y="163593"/>
                </a:lnTo>
                <a:lnTo>
                  <a:pt x="4182326" y="163192"/>
                </a:lnTo>
                <a:lnTo>
                  <a:pt x="4179817" y="163192"/>
                </a:lnTo>
                <a:lnTo>
                  <a:pt x="4179460" y="163192"/>
                </a:lnTo>
                <a:lnTo>
                  <a:pt x="4178026" y="163192"/>
                </a:lnTo>
                <a:lnTo>
                  <a:pt x="4178743" y="163593"/>
                </a:lnTo>
                <a:lnTo>
                  <a:pt x="4178385" y="163794"/>
                </a:lnTo>
                <a:lnTo>
                  <a:pt x="4177668" y="163392"/>
                </a:lnTo>
                <a:lnTo>
                  <a:pt x="4176593" y="163993"/>
                </a:lnTo>
                <a:lnTo>
                  <a:pt x="4176236" y="163993"/>
                </a:lnTo>
                <a:lnTo>
                  <a:pt x="4177310" y="163192"/>
                </a:lnTo>
                <a:lnTo>
                  <a:pt x="4174801" y="163192"/>
                </a:lnTo>
                <a:lnTo>
                  <a:pt x="4174801" y="163391"/>
                </a:lnTo>
                <a:lnTo>
                  <a:pt x="4172651" y="164394"/>
                </a:lnTo>
                <a:lnTo>
                  <a:pt x="4174443" y="163191"/>
                </a:lnTo>
                <a:lnTo>
                  <a:pt x="4170859" y="163191"/>
                </a:lnTo>
                <a:lnTo>
                  <a:pt x="4170501" y="163191"/>
                </a:lnTo>
                <a:lnTo>
                  <a:pt x="4170501" y="163390"/>
                </a:lnTo>
                <a:lnTo>
                  <a:pt x="4170501" y="163590"/>
                </a:lnTo>
                <a:lnTo>
                  <a:pt x="4170501" y="163791"/>
                </a:lnTo>
                <a:lnTo>
                  <a:pt x="4170501" y="164592"/>
                </a:lnTo>
                <a:lnTo>
                  <a:pt x="4170143" y="164592"/>
                </a:lnTo>
                <a:lnTo>
                  <a:pt x="4170143" y="163590"/>
                </a:lnTo>
                <a:lnTo>
                  <a:pt x="4169785" y="163189"/>
                </a:lnTo>
                <a:lnTo>
                  <a:pt x="4164767" y="163189"/>
                </a:lnTo>
                <a:cubicBezTo>
                  <a:pt x="4164866" y="163189"/>
                  <a:pt x="4164947" y="163234"/>
                  <a:pt x="4164947" y="163289"/>
                </a:cubicBezTo>
                <a:cubicBezTo>
                  <a:pt x="4164947" y="163344"/>
                  <a:pt x="4164866" y="163389"/>
                  <a:pt x="4164767" y="163389"/>
                </a:cubicBezTo>
                <a:cubicBezTo>
                  <a:pt x="4164762" y="163444"/>
                  <a:pt x="4164677" y="163487"/>
                  <a:pt x="4164578" y="163484"/>
                </a:cubicBezTo>
                <a:cubicBezTo>
                  <a:pt x="4164487" y="163481"/>
                  <a:pt x="4164415" y="163440"/>
                  <a:pt x="4164410" y="163389"/>
                </a:cubicBezTo>
                <a:lnTo>
                  <a:pt x="4164052" y="163590"/>
                </a:lnTo>
                <a:lnTo>
                  <a:pt x="4164409" y="164793"/>
                </a:lnTo>
                <a:lnTo>
                  <a:pt x="4165843" y="169003"/>
                </a:lnTo>
                <a:cubicBezTo>
                  <a:pt x="4166632" y="169350"/>
                  <a:pt x="4167560" y="169649"/>
                  <a:pt x="4168352" y="170006"/>
                </a:cubicBezTo>
                <a:lnTo>
                  <a:pt x="4169786" y="164793"/>
                </a:lnTo>
                <a:lnTo>
                  <a:pt x="4170144" y="164793"/>
                </a:lnTo>
                <a:lnTo>
                  <a:pt x="4168710" y="170206"/>
                </a:lnTo>
                <a:cubicBezTo>
                  <a:pt x="4174216" y="172700"/>
                  <a:pt x="4179495" y="175382"/>
                  <a:pt x="4184839" y="178427"/>
                </a:cubicBezTo>
                <a:cubicBezTo>
                  <a:pt x="4179597" y="175444"/>
                  <a:pt x="4174110" y="172860"/>
                  <a:pt x="4168710" y="170407"/>
                </a:cubicBezTo>
                <a:lnTo>
                  <a:pt x="4167635" y="173815"/>
                </a:lnTo>
                <a:lnTo>
                  <a:pt x="4168352" y="170407"/>
                </a:lnTo>
                <a:cubicBezTo>
                  <a:pt x="4167486" y="170014"/>
                  <a:pt x="4166707" y="169583"/>
                  <a:pt x="4165843" y="169204"/>
                </a:cubicBezTo>
                <a:lnTo>
                  <a:pt x="4167635" y="173815"/>
                </a:lnTo>
                <a:lnTo>
                  <a:pt x="4167635" y="174217"/>
                </a:lnTo>
                <a:lnTo>
                  <a:pt x="4167277" y="174217"/>
                </a:lnTo>
                <a:lnTo>
                  <a:pt x="4165485" y="169004"/>
                </a:lnTo>
                <a:cubicBezTo>
                  <a:pt x="4161182" y="167123"/>
                  <a:pt x="4157061" y="165164"/>
                  <a:pt x="4152941" y="163590"/>
                </a:cubicBezTo>
                <a:cubicBezTo>
                  <a:pt x="4156941" y="165118"/>
                  <a:pt x="4161312" y="166786"/>
                  <a:pt x="4165485" y="168603"/>
                </a:cubicBezTo>
                <a:lnTo>
                  <a:pt x="4164052" y="164793"/>
                </a:lnTo>
                <a:lnTo>
                  <a:pt x="4162259" y="164593"/>
                </a:lnTo>
                <a:lnTo>
                  <a:pt x="4164052" y="164593"/>
                </a:lnTo>
                <a:lnTo>
                  <a:pt x="4163694" y="163791"/>
                </a:lnTo>
                <a:lnTo>
                  <a:pt x="4162260" y="164593"/>
                </a:lnTo>
                <a:lnTo>
                  <a:pt x="4161902" y="164393"/>
                </a:lnTo>
                <a:lnTo>
                  <a:pt x="4163694" y="163591"/>
                </a:lnTo>
                <a:lnTo>
                  <a:pt x="4163694" y="163190"/>
                </a:lnTo>
                <a:lnTo>
                  <a:pt x="4159752" y="163190"/>
                </a:lnTo>
                <a:lnTo>
                  <a:pt x="4159752" y="163391"/>
                </a:lnTo>
                <a:lnTo>
                  <a:pt x="4158318" y="163992"/>
                </a:lnTo>
                <a:lnTo>
                  <a:pt x="4159393" y="163190"/>
                </a:lnTo>
                <a:lnTo>
                  <a:pt x="4156884" y="163190"/>
                </a:lnTo>
                <a:lnTo>
                  <a:pt x="4157958" y="163992"/>
                </a:lnTo>
                <a:lnTo>
                  <a:pt x="4157600" y="163992"/>
                </a:lnTo>
                <a:lnTo>
                  <a:pt x="4156526" y="163391"/>
                </a:lnTo>
                <a:lnTo>
                  <a:pt x="4155809" y="163792"/>
                </a:lnTo>
                <a:lnTo>
                  <a:pt x="4155451" y="163792"/>
                </a:lnTo>
                <a:lnTo>
                  <a:pt x="4155451" y="163592"/>
                </a:lnTo>
                <a:lnTo>
                  <a:pt x="4156168" y="163191"/>
                </a:lnTo>
                <a:lnTo>
                  <a:pt x="4155093" y="163191"/>
                </a:lnTo>
                <a:lnTo>
                  <a:pt x="4155451" y="163592"/>
                </a:lnTo>
                <a:lnTo>
                  <a:pt x="4154376" y="163191"/>
                </a:lnTo>
                <a:lnTo>
                  <a:pt x="4152943" y="163392"/>
                </a:lnTo>
                <a:cubicBezTo>
                  <a:pt x="4152863" y="163357"/>
                  <a:pt x="4152661" y="163426"/>
                  <a:pt x="4152585" y="163392"/>
                </a:cubicBezTo>
                <a:lnTo>
                  <a:pt x="4152227" y="163392"/>
                </a:lnTo>
                <a:lnTo>
                  <a:pt x="4150793" y="163191"/>
                </a:lnTo>
                <a:lnTo>
                  <a:pt x="4150793" y="162991"/>
                </a:lnTo>
                <a:cubicBezTo>
                  <a:pt x="4145152" y="160880"/>
                  <a:pt x="4139773" y="159158"/>
                  <a:pt x="4135023" y="157578"/>
                </a:cubicBezTo>
                <a:cubicBezTo>
                  <a:pt x="4134360" y="157358"/>
                  <a:pt x="4133512" y="156986"/>
                  <a:pt x="4132873" y="156776"/>
                </a:cubicBezTo>
                <a:lnTo>
                  <a:pt x="4130722" y="156776"/>
                </a:lnTo>
                <a:lnTo>
                  <a:pt x="4135023" y="157578"/>
                </a:lnTo>
                <a:lnTo>
                  <a:pt x="4129647" y="156776"/>
                </a:lnTo>
                <a:lnTo>
                  <a:pt x="4129647" y="156577"/>
                </a:lnTo>
                <a:lnTo>
                  <a:pt x="4162263" y="156577"/>
                </a:lnTo>
                <a:cubicBezTo>
                  <a:pt x="4162144" y="155173"/>
                  <a:pt x="4162024" y="153770"/>
                  <a:pt x="4161905" y="152366"/>
                </a:cubicBezTo>
                <a:cubicBezTo>
                  <a:pt x="4161807" y="152361"/>
                  <a:pt x="4161734" y="152312"/>
                  <a:pt x="4161744" y="152257"/>
                </a:cubicBezTo>
                <a:cubicBezTo>
                  <a:pt x="4161752" y="152209"/>
                  <a:pt x="4161820" y="152172"/>
                  <a:pt x="4161905" y="152167"/>
                </a:cubicBezTo>
                <a:cubicBezTo>
                  <a:pt x="4161786" y="150697"/>
                  <a:pt x="4161666" y="149226"/>
                  <a:pt x="4161547" y="147756"/>
                </a:cubicBezTo>
                <a:cubicBezTo>
                  <a:pt x="4161428" y="145617"/>
                  <a:pt x="4161308" y="143479"/>
                  <a:pt x="4161189" y="141340"/>
                </a:cubicBezTo>
                <a:cubicBezTo>
                  <a:pt x="4161091" y="141335"/>
                  <a:pt x="4161019" y="141286"/>
                  <a:pt x="4161028" y="141231"/>
                </a:cubicBezTo>
                <a:cubicBezTo>
                  <a:pt x="4161036" y="141183"/>
                  <a:pt x="4161104" y="141145"/>
                  <a:pt x="4161189" y="141140"/>
                </a:cubicBezTo>
                <a:lnTo>
                  <a:pt x="4161189" y="137933"/>
                </a:lnTo>
                <a:cubicBezTo>
                  <a:pt x="4161308" y="138468"/>
                  <a:pt x="4161428" y="139002"/>
                  <a:pt x="4161547" y="139537"/>
                </a:cubicBezTo>
                <a:lnTo>
                  <a:pt x="4161905" y="139537"/>
                </a:lnTo>
                <a:lnTo>
                  <a:pt x="4164414" y="139938"/>
                </a:lnTo>
                <a:lnTo>
                  <a:pt x="4164414" y="139337"/>
                </a:lnTo>
                <a:lnTo>
                  <a:pt x="4161905" y="139537"/>
                </a:lnTo>
                <a:lnTo>
                  <a:pt x="4164414" y="139135"/>
                </a:lnTo>
                <a:lnTo>
                  <a:pt x="4164414" y="138534"/>
                </a:lnTo>
                <a:lnTo>
                  <a:pt x="4161905" y="137933"/>
                </a:lnTo>
                <a:lnTo>
                  <a:pt x="4164414" y="138335"/>
                </a:lnTo>
                <a:lnTo>
                  <a:pt x="4164414" y="137533"/>
                </a:lnTo>
                <a:lnTo>
                  <a:pt x="4161905" y="137934"/>
                </a:lnTo>
                <a:lnTo>
                  <a:pt x="4161188" y="137934"/>
                </a:lnTo>
                <a:lnTo>
                  <a:pt x="4161188" y="137735"/>
                </a:lnTo>
                <a:lnTo>
                  <a:pt x="4164414" y="137333"/>
                </a:lnTo>
                <a:lnTo>
                  <a:pt x="4164414" y="136732"/>
                </a:lnTo>
                <a:lnTo>
                  <a:pt x="4161188" y="136331"/>
                </a:lnTo>
                <a:lnTo>
                  <a:pt x="4161188" y="136130"/>
                </a:lnTo>
                <a:lnTo>
                  <a:pt x="4161905" y="136130"/>
                </a:lnTo>
                <a:lnTo>
                  <a:pt x="4164414" y="136531"/>
                </a:lnTo>
                <a:lnTo>
                  <a:pt x="4164414" y="135730"/>
                </a:lnTo>
                <a:lnTo>
                  <a:pt x="4161905" y="136131"/>
                </a:lnTo>
                <a:lnTo>
                  <a:pt x="4164414" y="135530"/>
                </a:lnTo>
                <a:lnTo>
                  <a:pt x="4164414" y="134929"/>
                </a:lnTo>
                <a:lnTo>
                  <a:pt x="4161188" y="134528"/>
                </a:lnTo>
                <a:lnTo>
                  <a:pt x="4161188" y="134328"/>
                </a:lnTo>
                <a:lnTo>
                  <a:pt x="4161546" y="134328"/>
                </a:lnTo>
                <a:lnTo>
                  <a:pt x="4164413" y="134730"/>
                </a:lnTo>
                <a:lnTo>
                  <a:pt x="4164413" y="133928"/>
                </a:lnTo>
                <a:lnTo>
                  <a:pt x="4161546" y="134329"/>
                </a:lnTo>
                <a:lnTo>
                  <a:pt x="4164413" y="133728"/>
                </a:lnTo>
                <a:lnTo>
                  <a:pt x="4164413" y="133127"/>
                </a:lnTo>
                <a:lnTo>
                  <a:pt x="4164413" y="132125"/>
                </a:lnTo>
                <a:lnTo>
                  <a:pt x="4161546" y="132526"/>
                </a:lnTo>
                <a:lnTo>
                  <a:pt x="4164413" y="131925"/>
                </a:lnTo>
                <a:lnTo>
                  <a:pt x="4164413" y="131324"/>
                </a:lnTo>
                <a:lnTo>
                  <a:pt x="4161188" y="130723"/>
                </a:lnTo>
                <a:lnTo>
                  <a:pt x="4164413" y="131125"/>
                </a:lnTo>
                <a:lnTo>
                  <a:pt x="4164413" y="130122"/>
                </a:lnTo>
                <a:lnTo>
                  <a:pt x="4164413" y="129521"/>
                </a:lnTo>
                <a:lnTo>
                  <a:pt x="4161188" y="128920"/>
                </a:lnTo>
                <a:lnTo>
                  <a:pt x="4164413" y="129322"/>
                </a:lnTo>
                <a:lnTo>
                  <a:pt x="4164413" y="128319"/>
                </a:lnTo>
                <a:lnTo>
                  <a:pt x="4161188" y="128920"/>
                </a:lnTo>
                <a:lnTo>
                  <a:pt x="4160471" y="128920"/>
                </a:lnTo>
                <a:lnTo>
                  <a:pt x="4160471" y="128720"/>
                </a:lnTo>
                <a:lnTo>
                  <a:pt x="4164413" y="128119"/>
                </a:lnTo>
                <a:lnTo>
                  <a:pt x="4166206" y="127918"/>
                </a:lnTo>
                <a:lnTo>
                  <a:pt x="4164772" y="128319"/>
                </a:lnTo>
                <a:lnTo>
                  <a:pt x="4164772" y="129322"/>
                </a:lnTo>
                <a:lnTo>
                  <a:pt x="4166206" y="129723"/>
                </a:lnTo>
                <a:lnTo>
                  <a:pt x="4164772" y="129524"/>
                </a:lnTo>
                <a:lnTo>
                  <a:pt x="4164772" y="129925"/>
                </a:lnTo>
                <a:lnTo>
                  <a:pt x="4166206" y="129725"/>
                </a:lnTo>
                <a:lnTo>
                  <a:pt x="4166922" y="129725"/>
                </a:lnTo>
                <a:lnTo>
                  <a:pt x="4167280" y="129725"/>
                </a:lnTo>
                <a:lnTo>
                  <a:pt x="4169072" y="129925"/>
                </a:lnTo>
                <a:lnTo>
                  <a:pt x="4169072" y="129524"/>
                </a:lnTo>
                <a:lnTo>
                  <a:pt x="4167280" y="129723"/>
                </a:lnTo>
                <a:lnTo>
                  <a:pt x="4169072" y="129322"/>
                </a:lnTo>
                <a:lnTo>
                  <a:pt x="4169072" y="128319"/>
                </a:lnTo>
                <a:lnTo>
                  <a:pt x="4167639" y="127918"/>
                </a:lnTo>
                <a:lnTo>
                  <a:pt x="4169072" y="128119"/>
                </a:lnTo>
                <a:lnTo>
                  <a:pt x="4169072" y="127518"/>
                </a:lnTo>
                <a:lnTo>
                  <a:pt x="4169072" y="126315"/>
                </a:lnTo>
                <a:lnTo>
                  <a:pt x="4167280" y="125913"/>
                </a:lnTo>
                <a:lnTo>
                  <a:pt x="4169072" y="126114"/>
                </a:lnTo>
                <a:lnTo>
                  <a:pt x="4169072" y="125513"/>
                </a:lnTo>
                <a:lnTo>
                  <a:pt x="4167280" y="125914"/>
                </a:lnTo>
                <a:lnTo>
                  <a:pt x="4166922" y="125914"/>
                </a:lnTo>
                <a:lnTo>
                  <a:pt x="4166206" y="125914"/>
                </a:lnTo>
                <a:lnTo>
                  <a:pt x="4164413" y="125715"/>
                </a:lnTo>
                <a:lnTo>
                  <a:pt x="4164413" y="126116"/>
                </a:lnTo>
                <a:lnTo>
                  <a:pt x="4166206" y="125917"/>
                </a:lnTo>
                <a:lnTo>
                  <a:pt x="4164413" y="126318"/>
                </a:lnTo>
                <a:lnTo>
                  <a:pt x="4164413" y="127321"/>
                </a:lnTo>
                <a:lnTo>
                  <a:pt x="4166922" y="127722"/>
                </a:lnTo>
                <a:lnTo>
                  <a:pt x="4169073" y="127522"/>
                </a:lnTo>
                <a:lnTo>
                  <a:pt x="4167639" y="127924"/>
                </a:lnTo>
                <a:lnTo>
                  <a:pt x="4166922" y="127924"/>
                </a:lnTo>
                <a:lnTo>
                  <a:pt x="4166206" y="127924"/>
                </a:lnTo>
                <a:lnTo>
                  <a:pt x="4164413" y="127522"/>
                </a:lnTo>
                <a:lnTo>
                  <a:pt x="4160829" y="126921"/>
                </a:lnTo>
                <a:lnTo>
                  <a:pt x="4164055" y="127323"/>
                </a:lnTo>
                <a:lnTo>
                  <a:pt x="4164055" y="126321"/>
                </a:lnTo>
                <a:lnTo>
                  <a:pt x="4160829" y="126921"/>
                </a:lnTo>
                <a:lnTo>
                  <a:pt x="4160471" y="126921"/>
                </a:lnTo>
                <a:lnTo>
                  <a:pt x="4160471" y="126722"/>
                </a:lnTo>
                <a:lnTo>
                  <a:pt x="4164056" y="126121"/>
                </a:lnTo>
                <a:lnTo>
                  <a:pt x="4164056" y="125520"/>
                </a:lnTo>
                <a:lnTo>
                  <a:pt x="4160830" y="124919"/>
                </a:lnTo>
                <a:lnTo>
                  <a:pt x="4164056" y="125320"/>
                </a:lnTo>
                <a:lnTo>
                  <a:pt x="4164056" y="124318"/>
                </a:lnTo>
                <a:lnTo>
                  <a:pt x="4160830" y="124919"/>
                </a:lnTo>
                <a:lnTo>
                  <a:pt x="4160113" y="124919"/>
                </a:lnTo>
                <a:lnTo>
                  <a:pt x="4160113" y="124718"/>
                </a:lnTo>
                <a:lnTo>
                  <a:pt x="4160471" y="124718"/>
                </a:lnTo>
                <a:lnTo>
                  <a:pt x="4164055" y="124117"/>
                </a:lnTo>
                <a:lnTo>
                  <a:pt x="4164055" y="123516"/>
                </a:lnTo>
                <a:lnTo>
                  <a:pt x="4160112" y="122915"/>
                </a:lnTo>
                <a:lnTo>
                  <a:pt x="4160112" y="122716"/>
                </a:lnTo>
                <a:lnTo>
                  <a:pt x="4160470" y="122716"/>
                </a:lnTo>
                <a:lnTo>
                  <a:pt x="4164054" y="123317"/>
                </a:lnTo>
                <a:lnTo>
                  <a:pt x="4164054" y="122314"/>
                </a:lnTo>
                <a:lnTo>
                  <a:pt x="4160470" y="122716"/>
                </a:lnTo>
                <a:lnTo>
                  <a:pt x="4164054" y="122115"/>
                </a:lnTo>
                <a:lnTo>
                  <a:pt x="4164054" y="121514"/>
                </a:lnTo>
                <a:lnTo>
                  <a:pt x="4160112" y="120913"/>
                </a:lnTo>
                <a:lnTo>
                  <a:pt x="4160112" y="120511"/>
                </a:lnTo>
                <a:lnTo>
                  <a:pt x="4164054" y="119910"/>
                </a:lnTo>
                <a:lnTo>
                  <a:pt x="4164054" y="119309"/>
                </a:lnTo>
                <a:lnTo>
                  <a:pt x="4159753" y="118708"/>
                </a:lnTo>
                <a:lnTo>
                  <a:pt x="4159753" y="118509"/>
                </a:lnTo>
                <a:lnTo>
                  <a:pt x="4160111" y="118509"/>
                </a:lnTo>
                <a:lnTo>
                  <a:pt x="4164054" y="119110"/>
                </a:lnTo>
                <a:lnTo>
                  <a:pt x="4164054" y="117907"/>
                </a:lnTo>
                <a:lnTo>
                  <a:pt x="4160111" y="118508"/>
                </a:lnTo>
                <a:lnTo>
                  <a:pt x="4164054" y="117706"/>
                </a:lnTo>
                <a:lnTo>
                  <a:pt x="4164054" y="117105"/>
                </a:lnTo>
                <a:lnTo>
                  <a:pt x="4160111" y="116504"/>
                </a:lnTo>
                <a:lnTo>
                  <a:pt x="4164054" y="116906"/>
                </a:lnTo>
                <a:lnTo>
                  <a:pt x="4164054" y="115903"/>
                </a:lnTo>
                <a:lnTo>
                  <a:pt x="4160111" y="116504"/>
                </a:lnTo>
                <a:lnTo>
                  <a:pt x="4159753" y="116504"/>
                </a:lnTo>
                <a:lnTo>
                  <a:pt x="4159753" y="116305"/>
                </a:lnTo>
                <a:lnTo>
                  <a:pt x="4164054" y="115704"/>
                </a:lnTo>
                <a:lnTo>
                  <a:pt x="4164054" y="114902"/>
                </a:lnTo>
                <a:lnTo>
                  <a:pt x="4160112" y="114301"/>
                </a:lnTo>
                <a:lnTo>
                  <a:pt x="4164054" y="114702"/>
                </a:lnTo>
                <a:lnTo>
                  <a:pt x="4164054" y="113700"/>
                </a:lnTo>
                <a:lnTo>
                  <a:pt x="4164412" y="114903"/>
                </a:lnTo>
                <a:lnTo>
                  <a:pt x="4166204" y="115304"/>
                </a:lnTo>
                <a:lnTo>
                  <a:pt x="4164412" y="115105"/>
                </a:lnTo>
                <a:lnTo>
                  <a:pt x="4164412" y="115706"/>
                </a:lnTo>
                <a:lnTo>
                  <a:pt x="4166204" y="115304"/>
                </a:lnTo>
                <a:lnTo>
                  <a:pt x="4166921" y="115304"/>
                </a:lnTo>
                <a:lnTo>
                  <a:pt x="4167638" y="115304"/>
                </a:lnTo>
                <a:lnTo>
                  <a:pt x="4169072" y="115706"/>
                </a:lnTo>
                <a:lnTo>
                  <a:pt x="4166921" y="115505"/>
                </a:lnTo>
                <a:lnTo>
                  <a:pt x="4164412" y="115906"/>
                </a:lnTo>
                <a:lnTo>
                  <a:pt x="4164412" y="117109"/>
                </a:lnTo>
                <a:lnTo>
                  <a:pt x="4166563" y="117310"/>
                </a:lnTo>
                <a:lnTo>
                  <a:pt x="4169072" y="116909"/>
                </a:lnTo>
                <a:lnTo>
                  <a:pt x="4169072" y="115706"/>
                </a:lnTo>
                <a:lnTo>
                  <a:pt x="4169072" y="115104"/>
                </a:lnTo>
                <a:lnTo>
                  <a:pt x="4167638" y="115304"/>
                </a:lnTo>
                <a:lnTo>
                  <a:pt x="4169072" y="114903"/>
                </a:lnTo>
                <a:lnTo>
                  <a:pt x="4169072" y="113700"/>
                </a:lnTo>
                <a:lnTo>
                  <a:pt x="4166563" y="113298"/>
                </a:lnTo>
                <a:lnTo>
                  <a:pt x="4164054" y="113700"/>
                </a:lnTo>
                <a:lnTo>
                  <a:pt x="4160111" y="114301"/>
                </a:lnTo>
                <a:lnTo>
                  <a:pt x="4159394" y="114301"/>
                </a:lnTo>
                <a:lnTo>
                  <a:pt x="4159394" y="114100"/>
                </a:lnTo>
                <a:lnTo>
                  <a:pt x="4163695" y="113499"/>
                </a:lnTo>
                <a:lnTo>
                  <a:pt x="4163695" y="112898"/>
                </a:lnTo>
                <a:lnTo>
                  <a:pt x="4160111" y="112096"/>
                </a:lnTo>
                <a:lnTo>
                  <a:pt x="4164054" y="112697"/>
                </a:lnTo>
                <a:lnTo>
                  <a:pt x="4166204" y="113099"/>
                </a:lnTo>
                <a:lnTo>
                  <a:pt x="4164054" y="112898"/>
                </a:lnTo>
                <a:lnTo>
                  <a:pt x="4164054" y="113499"/>
                </a:lnTo>
                <a:lnTo>
                  <a:pt x="4166204" y="113097"/>
                </a:lnTo>
                <a:lnTo>
                  <a:pt x="4166562" y="113097"/>
                </a:lnTo>
                <a:lnTo>
                  <a:pt x="4167279" y="113097"/>
                </a:lnTo>
                <a:lnTo>
                  <a:pt x="4169430" y="113499"/>
                </a:lnTo>
                <a:lnTo>
                  <a:pt x="4174089" y="114100"/>
                </a:lnTo>
                <a:lnTo>
                  <a:pt x="4174089" y="114301"/>
                </a:lnTo>
                <a:lnTo>
                  <a:pt x="4173372" y="114301"/>
                </a:lnTo>
                <a:lnTo>
                  <a:pt x="4169430" y="113700"/>
                </a:lnTo>
                <a:lnTo>
                  <a:pt x="4169430" y="114903"/>
                </a:lnTo>
                <a:lnTo>
                  <a:pt x="4173372" y="114302"/>
                </a:lnTo>
                <a:lnTo>
                  <a:pt x="4169423" y="115090"/>
                </a:lnTo>
                <a:lnTo>
                  <a:pt x="4169423" y="115691"/>
                </a:lnTo>
                <a:lnTo>
                  <a:pt x="4173365" y="116292"/>
                </a:lnTo>
                <a:lnTo>
                  <a:pt x="4169423" y="115890"/>
                </a:lnTo>
                <a:lnTo>
                  <a:pt x="4169423" y="116893"/>
                </a:lnTo>
                <a:lnTo>
                  <a:pt x="4173365" y="116292"/>
                </a:lnTo>
                <a:lnTo>
                  <a:pt x="4174082" y="116292"/>
                </a:lnTo>
                <a:lnTo>
                  <a:pt x="4174082" y="116491"/>
                </a:lnTo>
                <a:lnTo>
                  <a:pt x="4169423" y="117092"/>
                </a:lnTo>
                <a:lnTo>
                  <a:pt x="4169423" y="117894"/>
                </a:lnTo>
                <a:lnTo>
                  <a:pt x="4169423" y="119097"/>
                </a:lnTo>
                <a:lnTo>
                  <a:pt x="4173365" y="118496"/>
                </a:lnTo>
                <a:lnTo>
                  <a:pt x="4173723" y="118496"/>
                </a:lnTo>
                <a:cubicBezTo>
                  <a:pt x="4173842" y="117828"/>
                  <a:pt x="4173962" y="117159"/>
                  <a:pt x="4174081" y="116491"/>
                </a:cubicBezTo>
                <a:lnTo>
                  <a:pt x="4174081" y="118496"/>
                </a:lnTo>
                <a:cubicBezTo>
                  <a:pt x="4174180" y="118496"/>
                  <a:pt x="4174260" y="118541"/>
                  <a:pt x="4174260" y="118596"/>
                </a:cubicBezTo>
                <a:cubicBezTo>
                  <a:pt x="4174260" y="118652"/>
                  <a:pt x="4174180" y="118697"/>
                  <a:pt x="4174081" y="118697"/>
                </a:cubicBezTo>
                <a:lnTo>
                  <a:pt x="4174081" y="120702"/>
                </a:lnTo>
                <a:cubicBezTo>
                  <a:pt x="4173962" y="121370"/>
                  <a:pt x="4173842" y="122039"/>
                  <a:pt x="4173723" y="122707"/>
                </a:cubicBezTo>
                <a:lnTo>
                  <a:pt x="4173723" y="120702"/>
                </a:lnTo>
                <a:lnTo>
                  <a:pt x="4173365" y="120702"/>
                </a:lnTo>
                <a:lnTo>
                  <a:pt x="4169423" y="120101"/>
                </a:lnTo>
                <a:lnTo>
                  <a:pt x="4169423" y="121304"/>
                </a:lnTo>
                <a:lnTo>
                  <a:pt x="4173365" y="120703"/>
                </a:lnTo>
                <a:lnTo>
                  <a:pt x="4169423" y="121505"/>
                </a:lnTo>
                <a:lnTo>
                  <a:pt x="4169423" y="122106"/>
                </a:lnTo>
                <a:lnTo>
                  <a:pt x="4173724" y="122708"/>
                </a:lnTo>
                <a:lnTo>
                  <a:pt x="4173724" y="122908"/>
                </a:lnTo>
                <a:lnTo>
                  <a:pt x="4173007" y="122908"/>
                </a:lnTo>
                <a:lnTo>
                  <a:pt x="4169423" y="122307"/>
                </a:lnTo>
                <a:lnTo>
                  <a:pt x="4169423" y="123310"/>
                </a:lnTo>
                <a:lnTo>
                  <a:pt x="4173007" y="122908"/>
                </a:lnTo>
                <a:lnTo>
                  <a:pt x="4169423" y="123509"/>
                </a:lnTo>
                <a:lnTo>
                  <a:pt x="4169423" y="124110"/>
                </a:lnTo>
                <a:lnTo>
                  <a:pt x="4173365" y="124711"/>
                </a:lnTo>
                <a:lnTo>
                  <a:pt x="4173365" y="124911"/>
                </a:lnTo>
                <a:lnTo>
                  <a:pt x="4173007" y="124911"/>
                </a:lnTo>
                <a:lnTo>
                  <a:pt x="4169423" y="124310"/>
                </a:lnTo>
                <a:lnTo>
                  <a:pt x="4169423" y="125312"/>
                </a:lnTo>
                <a:lnTo>
                  <a:pt x="4173007" y="124911"/>
                </a:lnTo>
                <a:lnTo>
                  <a:pt x="4169423" y="125512"/>
                </a:lnTo>
                <a:lnTo>
                  <a:pt x="4169423" y="126113"/>
                </a:lnTo>
                <a:lnTo>
                  <a:pt x="4173366" y="126714"/>
                </a:lnTo>
                <a:lnTo>
                  <a:pt x="4173366" y="126914"/>
                </a:lnTo>
                <a:lnTo>
                  <a:pt x="4172649" y="126914"/>
                </a:lnTo>
                <a:lnTo>
                  <a:pt x="4169423" y="126316"/>
                </a:lnTo>
                <a:lnTo>
                  <a:pt x="4169423" y="127318"/>
                </a:lnTo>
                <a:lnTo>
                  <a:pt x="4172649" y="126917"/>
                </a:lnTo>
                <a:lnTo>
                  <a:pt x="4169423" y="127518"/>
                </a:lnTo>
                <a:lnTo>
                  <a:pt x="4169423" y="128119"/>
                </a:lnTo>
                <a:lnTo>
                  <a:pt x="4172649" y="128720"/>
                </a:lnTo>
                <a:lnTo>
                  <a:pt x="4169423" y="128318"/>
                </a:lnTo>
                <a:lnTo>
                  <a:pt x="4169423" y="129321"/>
                </a:lnTo>
                <a:lnTo>
                  <a:pt x="4172649" y="128720"/>
                </a:lnTo>
                <a:lnTo>
                  <a:pt x="4173365" y="128720"/>
                </a:lnTo>
                <a:lnTo>
                  <a:pt x="4173365" y="130725"/>
                </a:lnTo>
                <a:lnTo>
                  <a:pt x="4173365" y="132529"/>
                </a:lnTo>
                <a:cubicBezTo>
                  <a:pt x="4173464" y="132535"/>
                  <a:pt x="4173536" y="132584"/>
                  <a:pt x="4173527" y="132639"/>
                </a:cubicBezTo>
                <a:cubicBezTo>
                  <a:pt x="4173518" y="132686"/>
                  <a:pt x="4173451" y="132724"/>
                  <a:pt x="4173365" y="132729"/>
                </a:cubicBezTo>
                <a:cubicBezTo>
                  <a:pt x="4173246" y="134467"/>
                  <a:pt x="4173126" y="136204"/>
                  <a:pt x="4173007" y="137942"/>
                </a:cubicBezTo>
                <a:lnTo>
                  <a:pt x="4172650" y="139546"/>
                </a:lnTo>
                <a:lnTo>
                  <a:pt x="4172650" y="137942"/>
                </a:lnTo>
                <a:lnTo>
                  <a:pt x="4172292" y="137942"/>
                </a:lnTo>
                <a:lnTo>
                  <a:pt x="4169424" y="137540"/>
                </a:lnTo>
                <a:lnTo>
                  <a:pt x="4169424" y="138342"/>
                </a:lnTo>
                <a:lnTo>
                  <a:pt x="4172292" y="137941"/>
                </a:lnTo>
                <a:lnTo>
                  <a:pt x="4169424" y="138542"/>
                </a:lnTo>
                <a:lnTo>
                  <a:pt x="4169424" y="138943"/>
                </a:lnTo>
                <a:lnTo>
                  <a:pt x="4171933" y="139544"/>
                </a:lnTo>
                <a:lnTo>
                  <a:pt x="4169423" y="139144"/>
                </a:lnTo>
                <a:lnTo>
                  <a:pt x="4169423" y="139945"/>
                </a:lnTo>
                <a:lnTo>
                  <a:pt x="4171932" y="139544"/>
                </a:lnTo>
                <a:lnTo>
                  <a:pt x="4172649" y="139544"/>
                </a:lnTo>
                <a:lnTo>
                  <a:pt x="4172649" y="139744"/>
                </a:lnTo>
                <a:lnTo>
                  <a:pt x="4169423" y="140145"/>
                </a:lnTo>
                <a:lnTo>
                  <a:pt x="4169423" y="140746"/>
                </a:lnTo>
                <a:lnTo>
                  <a:pt x="4172290" y="141147"/>
                </a:lnTo>
                <a:cubicBezTo>
                  <a:pt x="4172409" y="140679"/>
                  <a:pt x="4172529" y="140212"/>
                  <a:pt x="4172648" y="139744"/>
                </a:cubicBezTo>
                <a:lnTo>
                  <a:pt x="4172648" y="141348"/>
                </a:lnTo>
                <a:cubicBezTo>
                  <a:pt x="4172747" y="141348"/>
                  <a:pt x="4172827" y="141393"/>
                  <a:pt x="4172827" y="141448"/>
                </a:cubicBezTo>
                <a:cubicBezTo>
                  <a:pt x="4172827" y="141504"/>
                  <a:pt x="4172747" y="141548"/>
                  <a:pt x="4172648" y="141548"/>
                </a:cubicBezTo>
                <a:lnTo>
                  <a:pt x="4172648" y="144556"/>
                </a:lnTo>
                <a:cubicBezTo>
                  <a:pt x="4172529" y="145091"/>
                  <a:pt x="4172409" y="145625"/>
                  <a:pt x="4172290" y="146160"/>
                </a:cubicBezTo>
                <a:lnTo>
                  <a:pt x="4172290" y="147764"/>
                </a:lnTo>
                <a:lnTo>
                  <a:pt x="4172290" y="149368"/>
                </a:lnTo>
                <a:cubicBezTo>
                  <a:pt x="4172171" y="149836"/>
                  <a:pt x="4172051" y="150303"/>
                  <a:pt x="4171932" y="150771"/>
                </a:cubicBezTo>
                <a:lnTo>
                  <a:pt x="4171932" y="149368"/>
                </a:lnTo>
                <a:lnTo>
                  <a:pt x="4171574" y="149368"/>
                </a:lnTo>
                <a:lnTo>
                  <a:pt x="4169065" y="148966"/>
                </a:lnTo>
                <a:lnTo>
                  <a:pt x="4169065" y="149567"/>
                </a:lnTo>
                <a:lnTo>
                  <a:pt x="4171574" y="149367"/>
                </a:lnTo>
                <a:lnTo>
                  <a:pt x="4169065" y="149768"/>
                </a:lnTo>
                <a:lnTo>
                  <a:pt x="4169065" y="150369"/>
                </a:lnTo>
                <a:lnTo>
                  <a:pt x="4171933" y="150771"/>
                </a:lnTo>
                <a:lnTo>
                  <a:pt x="4171933" y="150970"/>
                </a:lnTo>
                <a:lnTo>
                  <a:pt x="4171216" y="150970"/>
                </a:lnTo>
                <a:lnTo>
                  <a:pt x="4169065" y="150569"/>
                </a:lnTo>
                <a:lnTo>
                  <a:pt x="4169065" y="151170"/>
                </a:lnTo>
                <a:lnTo>
                  <a:pt x="4171216" y="150969"/>
                </a:lnTo>
                <a:lnTo>
                  <a:pt x="4169065" y="151371"/>
                </a:lnTo>
                <a:lnTo>
                  <a:pt x="4169065" y="151772"/>
                </a:lnTo>
                <a:lnTo>
                  <a:pt x="4171574" y="152173"/>
                </a:lnTo>
                <a:lnTo>
                  <a:pt x="4171932" y="150970"/>
                </a:lnTo>
                <a:lnTo>
                  <a:pt x="4171932" y="152173"/>
                </a:lnTo>
                <a:cubicBezTo>
                  <a:pt x="4172031" y="152179"/>
                  <a:pt x="4172103" y="152228"/>
                  <a:pt x="4172093" y="152283"/>
                </a:cubicBezTo>
                <a:cubicBezTo>
                  <a:pt x="4172085" y="152330"/>
                  <a:pt x="4172018" y="152368"/>
                  <a:pt x="4171932" y="152373"/>
                </a:cubicBezTo>
                <a:cubicBezTo>
                  <a:pt x="4171813" y="152841"/>
                  <a:pt x="4171693" y="153308"/>
                  <a:pt x="4171574" y="153776"/>
                </a:cubicBezTo>
                <a:lnTo>
                  <a:pt x="4171574" y="152373"/>
                </a:lnTo>
                <a:lnTo>
                  <a:pt x="4171217" y="152373"/>
                </a:lnTo>
                <a:lnTo>
                  <a:pt x="4169066" y="151971"/>
                </a:lnTo>
                <a:lnTo>
                  <a:pt x="4169066" y="152572"/>
                </a:lnTo>
                <a:lnTo>
                  <a:pt x="4171217" y="152372"/>
                </a:lnTo>
                <a:lnTo>
                  <a:pt x="4169066" y="152773"/>
                </a:lnTo>
                <a:lnTo>
                  <a:pt x="4169066" y="153374"/>
                </a:lnTo>
                <a:lnTo>
                  <a:pt x="4170858" y="153776"/>
                </a:lnTo>
                <a:lnTo>
                  <a:pt x="4169066" y="153576"/>
                </a:lnTo>
                <a:lnTo>
                  <a:pt x="4169066" y="153977"/>
                </a:lnTo>
                <a:lnTo>
                  <a:pt x="4170858" y="153778"/>
                </a:lnTo>
                <a:lnTo>
                  <a:pt x="4169066" y="154179"/>
                </a:lnTo>
                <a:lnTo>
                  <a:pt x="4169066" y="154581"/>
                </a:lnTo>
                <a:lnTo>
                  <a:pt x="4171575" y="154982"/>
                </a:lnTo>
                <a:lnTo>
                  <a:pt x="4171575" y="155182"/>
                </a:lnTo>
                <a:lnTo>
                  <a:pt x="4170858" y="155182"/>
                </a:lnTo>
                <a:lnTo>
                  <a:pt x="4169066" y="154780"/>
                </a:lnTo>
                <a:lnTo>
                  <a:pt x="4169066" y="155381"/>
                </a:lnTo>
                <a:lnTo>
                  <a:pt x="4170858" y="155181"/>
                </a:lnTo>
                <a:lnTo>
                  <a:pt x="4169066" y="155582"/>
                </a:lnTo>
                <a:lnTo>
                  <a:pt x="4169066" y="155983"/>
                </a:lnTo>
                <a:lnTo>
                  <a:pt x="4170858" y="156385"/>
                </a:lnTo>
                <a:lnTo>
                  <a:pt x="4169066" y="156184"/>
                </a:lnTo>
                <a:lnTo>
                  <a:pt x="4169066" y="156586"/>
                </a:lnTo>
                <a:lnTo>
                  <a:pt x="4170500" y="156586"/>
                </a:lnTo>
                <a:lnTo>
                  <a:pt x="4170857" y="156386"/>
                </a:lnTo>
                <a:lnTo>
                  <a:pt x="4171215" y="156386"/>
                </a:lnTo>
                <a:cubicBezTo>
                  <a:pt x="4171221" y="156331"/>
                  <a:pt x="4171306" y="156289"/>
                  <a:pt x="4171404" y="156292"/>
                </a:cubicBezTo>
                <a:cubicBezTo>
                  <a:pt x="4171495" y="156294"/>
                  <a:pt x="4171568" y="156335"/>
                  <a:pt x="4171573" y="156386"/>
                </a:cubicBezTo>
                <a:lnTo>
                  <a:pt x="4171573" y="156586"/>
                </a:lnTo>
                <a:lnTo>
                  <a:pt x="4199888" y="156586"/>
                </a:lnTo>
                <a:lnTo>
                  <a:pt x="4199888" y="156386"/>
                </a:lnTo>
                <a:cubicBezTo>
                  <a:pt x="4200728" y="156443"/>
                  <a:pt x="4201565" y="156524"/>
                  <a:pt x="4202397" y="156586"/>
                </a:cubicBezTo>
                <a:lnTo>
                  <a:pt x="4205623" y="156586"/>
                </a:lnTo>
                <a:lnTo>
                  <a:pt x="4205623" y="156785"/>
                </a:lnTo>
                <a:cubicBezTo>
                  <a:pt x="4227519" y="158669"/>
                  <a:pt x="4246717" y="162710"/>
                  <a:pt x="4264404" y="167812"/>
                </a:cubicBezTo>
                <a:lnTo>
                  <a:pt x="4259744" y="105659"/>
                </a:lnTo>
                <a:lnTo>
                  <a:pt x="4174799" y="105659"/>
                </a:lnTo>
                <a:lnTo>
                  <a:pt x="4170856" y="105659"/>
                </a:lnTo>
                <a:lnTo>
                  <a:pt x="4169782" y="105859"/>
                </a:lnTo>
                <a:lnTo>
                  <a:pt x="4169782" y="106460"/>
                </a:lnTo>
                <a:lnTo>
                  <a:pt x="4174441" y="107262"/>
                </a:lnTo>
                <a:cubicBezTo>
                  <a:pt x="4174560" y="106727"/>
                  <a:pt x="4174680" y="106193"/>
                  <a:pt x="4174799" y="105658"/>
                </a:cubicBezTo>
                <a:cubicBezTo>
                  <a:pt x="4174680" y="106995"/>
                  <a:pt x="4174560" y="108331"/>
                  <a:pt x="4174441" y="109668"/>
                </a:cubicBezTo>
                <a:lnTo>
                  <a:pt x="4174441" y="107463"/>
                </a:lnTo>
                <a:lnTo>
                  <a:pt x="4174083" y="107463"/>
                </a:lnTo>
                <a:lnTo>
                  <a:pt x="4169782" y="106661"/>
                </a:lnTo>
                <a:lnTo>
                  <a:pt x="4169782" y="108064"/>
                </a:lnTo>
                <a:lnTo>
                  <a:pt x="4174083" y="107463"/>
                </a:lnTo>
                <a:lnTo>
                  <a:pt x="4169782" y="108265"/>
                </a:lnTo>
                <a:lnTo>
                  <a:pt x="4169782" y="108866"/>
                </a:lnTo>
                <a:lnTo>
                  <a:pt x="4173725" y="109668"/>
                </a:lnTo>
                <a:lnTo>
                  <a:pt x="4169782" y="109067"/>
                </a:lnTo>
                <a:lnTo>
                  <a:pt x="4169782" y="110470"/>
                </a:lnTo>
                <a:lnTo>
                  <a:pt x="4173725" y="109669"/>
                </a:lnTo>
                <a:lnTo>
                  <a:pt x="4174442" y="109669"/>
                </a:lnTo>
                <a:lnTo>
                  <a:pt x="4174442" y="109869"/>
                </a:lnTo>
                <a:lnTo>
                  <a:pt x="4169782" y="110671"/>
                </a:lnTo>
                <a:lnTo>
                  <a:pt x="4169782" y="111272"/>
                </a:lnTo>
                <a:lnTo>
                  <a:pt x="4174083" y="111873"/>
                </a:lnTo>
                <a:lnTo>
                  <a:pt x="4174083" y="112073"/>
                </a:lnTo>
                <a:lnTo>
                  <a:pt x="4173726" y="112073"/>
                </a:lnTo>
                <a:lnTo>
                  <a:pt x="4169783" y="111472"/>
                </a:lnTo>
                <a:cubicBezTo>
                  <a:pt x="4169664" y="111873"/>
                  <a:pt x="4169544" y="112273"/>
                  <a:pt x="4169425" y="112674"/>
                </a:cubicBezTo>
                <a:lnTo>
                  <a:pt x="4169425" y="111271"/>
                </a:lnTo>
                <a:lnTo>
                  <a:pt x="4166916" y="111070"/>
                </a:lnTo>
                <a:lnTo>
                  <a:pt x="4164049" y="111472"/>
                </a:lnTo>
                <a:lnTo>
                  <a:pt x="4164049" y="112675"/>
                </a:lnTo>
                <a:lnTo>
                  <a:pt x="4163691" y="111472"/>
                </a:lnTo>
                <a:lnTo>
                  <a:pt x="4160107" y="112073"/>
                </a:lnTo>
                <a:lnTo>
                  <a:pt x="4159390" y="112073"/>
                </a:lnTo>
                <a:lnTo>
                  <a:pt x="4159390" y="111873"/>
                </a:lnTo>
                <a:lnTo>
                  <a:pt x="4163691" y="111272"/>
                </a:lnTo>
                <a:lnTo>
                  <a:pt x="4163691" y="110471"/>
                </a:lnTo>
                <a:lnTo>
                  <a:pt x="4159031" y="109870"/>
                </a:lnTo>
                <a:lnTo>
                  <a:pt x="4159031" y="109670"/>
                </a:lnTo>
                <a:lnTo>
                  <a:pt x="4159748" y="109670"/>
                </a:lnTo>
                <a:lnTo>
                  <a:pt x="4163691" y="110271"/>
                </a:lnTo>
                <a:lnTo>
                  <a:pt x="4163691" y="109068"/>
                </a:lnTo>
                <a:lnTo>
                  <a:pt x="4159748" y="109669"/>
                </a:lnTo>
                <a:lnTo>
                  <a:pt x="4163691" y="108867"/>
                </a:lnTo>
                <a:lnTo>
                  <a:pt x="4163691" y="108266"/>
                </a:lnTo>
                <a:lnTo>
                  <a:pt x="4159390" y="107465"/>
                </a:lnTo>
                <a:lnTo>
                  <a:pt x="4163691" y="108066"/>
                </a:lnTo>
                <a:lnTo>
                  <a:pt x="4163691" y="106863"/>
                </a:lnTo>
                <a:lnTo>
                  <a:pt x="4159390" y="107464"/>
                </a:lnTo>
                <a:lnTo>
                  <a:pt x="4159032" y="107464"/>
                </a:lnTo>
                <a:lnTo>
                  <a:pt x="4159032" y="107263"/>
                </a:lnTo>
                <a:lnTo>
                  <a:pt x="4163691" y="106662"/>
                </a:lnTo>
                <a:lnTo>
                  <a:pt x="4163691" y="105860"/>
                </a:lnTo>
                <a:lnTo>
                  <a:pt x="4162617" y="105659"/>
                </a:lnTo>
                <a:lnTo>
                  <a:pt x="3725345" y="105659"/>
                </a:lnTo>
                <a:cubicBezTo>
                  <a:pt x="3721516" y="135810"/>
                  <a:pt x="3716634" y="169931"/>
                  <a:pt x="3720685" y="177036"/>
                </a:cubicBezTo>
                <a:cubicBezTo>
                  <a:pt x="3729158" y="191420"/>
                  <a:pt x="3756960" y="198284"/>
                  <a:pt x="3778749" y="201296"/>
                </a:cubicBezTo>
                <a:cubicBezTo>
                  <a:pt x="3797363" y="199484"/>
                  <a:pt x="3818821" y="199867"/>
                  <a:pt x="3832871" y="189868"/>
                </a:cubicBezTo>
                <a:cubicBezTo>
                  <a:pt x="3858330" y="198997"/>
                  <a:pt x="3874443" y="178404"/>
                  <a:pt x="3895236" y="176635"/>
                </a:cubicBezTo>
                <a:cubicBezTo>
                  <a:pt x="3901746" y="182343"/>
                  <a:pt x="3879122" y="205968"/>
                  <a:pt x="3905630" y="197085"/>
                </a:cubicBezTo>
                <a:cubicBezTo>
                  <a:pt x="3915456" y="188788"/>
                  <a:pt x="3954467" y="182083"/>
                  <a:pt x="3947565" y="199291"/>
                </a:cubicBezTo>
                <a:cubicBezTo>
                  <a:pt x="3936229" y="213313"/>
                  <a:pt x="3966843" y="205666"/>
                  <a:pt x="3967637" y="215732"/>
                </a:cubicBezTo>
                <a:cubicBezTo>
                  <a:pt x="3955487" y="229126"/>
                  <a:pt x="3994923" y="229561"/>
                  <a:pt x="3981615" y="243601"/>
                </a:cubicBezTo>
                <a:cubicBezTo>
                  <a:pt x="3986572" y="251551"/>
                  <a:pt x="3977912" y="260370"/>
                  <a:pt x="3962977" y="261445"/>
                </a:cubicBezTo>
                <a:cubicBezTo>
                  <a:pt x="3963092" y="268668"/>
                  <a:pt x="3953294" y="314332"/>
                  <a:pt x="3942189" y="318987"/>
                </a:cubicBezTo>
                <a:cubicBezTo>
                  <a:pt x="3939960" y="338446"/>
                  <a:pt x="3896138" y="315094"/>
                  <a:pt x="3894877" y="329613"/>
                </a:cubicBezTo>
                <a:cubicBezTo>
                  <a:pt x="3889817" y="341359"/>
                  <a:pt x="3908369" y="351900"/>
                  <a:pt x="3891652" y="360289"/>
                </a:cubicBezTo>
                <a:cubicBezTo>
                  <a:pt x="3874273" y="375122"/>
                  <a:pt x="3858403" y="347737"/>
                  <a:pt x="3837530" y="355076"/>
                </a:cubicBezTo>
                <a:cubicBezTo>
                  <a:pt x="3823755" y="366106"/>
                  <a:pt x="3793933" y="357654"/>
                  <a:pt x="3780183" y="371116"/>
                </a:cubicBezTo>
                <a:cubicBezTo>
                  <a:pt x="3773635" y="377711"/>
                  <a:pt x="3756464" y="382257"/>
                  <a:pt x="3742191" y="381943"/>
                </a:cubicBezTo>
                <a:cubicBezTo>
                  <a:pt x="3731091" y="381698"/>
                  <a:pt x="3721441" y="378594"/>
                  <a:pt x="3720327" y="371116"/>
                </a:cubicBezTo>
                <a:cubicBezTo>
                  <a:pt x="3722167" y="359024"/>
                  <a:pt x="3704939" y="369401"/>
                  <a:pt x="3700972" y="360490"/>
                </a:cubicBezTo>
                <a:cubicBezTo>
                  <a:pt x="3676214" y="353151"/>
                  <a:pt x="3677978" y="377571"/>
                  <a:pt x="3656887" y="375326"/>
                </a:cubicBezTo>
                <a:cubicBezTo>
                  <a:pt x="3633863" y="375665"/>
                  <a:pt x="3630382" y="358508"/>
                  <a:pt x="3606708" y="358284"/>
                </a:cubicBezTo>
                <a:cubicBezTo>
                  <a:pt x="3593263" y="349649"/>
                  <a:pt x="3577330" y="336947"/>
                  <a:pt x="3554737" y="344450"/>
                </a:cubicBezTo>
                <a:cubicBezTo>
                  <a:pt x="3529839" y="350523"/>
                  <a:pt x="3546201" y="327722"/>
                  <a:pt x="3544343" y="319789"/>
                </a:cubicBezTo>
                <a:cubicBezTo>
                  <a:pt x="3532634" y="321762"/>
                  <a:pt x="3521893" y="275601"/>
                  <a:pt x="3509935" y="274076"/>
                </a:cubicBezTo>
                <a:cubicBezTo>
                  <a:pt x="3487641" y="273367"/>
                  <a:pt x="3469191" y="255749"/>
                  <a:pt x="3480186" y="240994"/>
                </a:cubicBezTo>
                <a:cubicBezTo>
                  <a:pt x="3489430" y="231607"/>
                  <a:pt x="3477785" y="224850"/>
                  <a:pt x="3484129" y="216534"/>
                </a:cubicBezTo>
                <a:cubicBezTo>
                  <a:pt x="3478956" y="202873"/>
                  <a:pt x="3496433" y="193211"/>
                  <a:pt x="3516028" y="189667"/>
                </a:cubicBezTo>
                <a:cubicBezTo>
                  <a:pt x="3531988" y="178678"/>
                  <a:pt x="3551632" y="184460"/>
                  <a:pt x="3567640" y="191472"/>
                </a:cubicBezTo>
                <a:cubicBezTo>
                  <a:pt x="3577769" y="185770"/>
                  <a:pt x="3607050" y="194962"/>
                  <a:pt x="3602407" y="180244"/>
                </a:cubicBezTo>
                <a:cubicBezTo>
                  <a:pt x="3622162" y="176698"/>
                  <a:pt x="3643678" y="197729"/>
                  <a:pt x="3664414" y="184254"/>
                </a:cubicBezTo>
                <a:cubicBezTo>
                  <a:pt x="3684541" y="172097"/>
                  <a:pt x="3699424" y="161685"/>
                  <a:pt x="3698822" y="144355"/>
                </a:cubicBezTo>
                <a:cubicBezTo>
                  <a:pt x="3698703" y="131456"/>
                  <a:pt x="3698583" y="118558"/>
                  <a:pt x="3698464" y="105659"/>
                </a:cubicBezTo>
                <a:lnTo>
                  <a:pt x="3225709" y="105659"/>
                </a:lnTo>
                <a:lnTo>
                  <a:pt x="3210655" y="495624"/>
                </a:lnTo>
                <a:cubicBezTo>
                  <a:pt x="3266645" y="455207"/>
                  <a:pt x="3334313" y="413532"/>
                  <a:pt x="3409219" y="370915"/>
                </a:cubicBezTo>
                <a:cubicBezTo>
                  <a:pt x="3415104" y="367736"/>
                  <a:pt x="3425714" y="368393"/>
                  <a:pt x="3416029" y="375326"/>
                </a:cubicBezTo>
                <a:cubicBezTo>
                  <a:pt x="3359470" y="421423"/>
                  <a:pt x="3288790" y="464780"/>
                  <a:pt x="3212089" y="506651"/>
                </a:cubicBezTo>
                <a:lnTo>
                  <a:pt x="3212089" y="516275"/>
                </a:lnTo>
                <a:lnTo>
                  <a:pt x="3260475" y="516275"/>
                </a:lnTo>
                <a:lnTo>
                  <a:pt x="3260475" y="519884"/>
                </a:lnTo>
                <a:lnTo>
                  <a:pt x="3270869" y="519884"/>
                </a:lnTo>
                <a:lnTo>
                  <a:pt x="3270869" y="530711"/>
                </a:lnTo>
                <a:lnTo>
                  <a:pt x="3261909" y="530711"/>
                </a:lnTo>
                <a:lnTo>
                  <a:pt x="3261909" y="537127"/>
                </a:lnTo>
                <a:lnTo>
                  <a:pt x="3268360" y="539132"/>
                </a:lnTo>
                <a:lnTo>
                  <a:pt x="3268360" y="545548"/>
                </a:lnTo>
                <a:lnTo>
                  <a:pt x="3254740" y="545548"/>
                </a:lnTo>
                <a:lnTo>
                  <a:pt x="3254740" y="541538"/>
                </a:lnTo>
                <a:lnTo>
                  <a:pt x="3249364" y="538530"/>
                </a:lnTo>
                <a:lnTo>
                  <a:pt x="3243629" y="535322"/>
                </a:lnTo>
                <a:lnTo>
                  <a:pt x="3214598" y="535322"/>
                </a:lnTo>
                <a:lnTo>
                  <a:pt x="3214598" y="538731"/>
                </a:lnTo>
                <a:lnTo>
                  <a:pt x="3199902" y="538731"/>
                </a:lnTo>
                <a:lnTo>
                  <a:pt x="3182340" y="539934"/>
                </a:lnTo>
                <a:cubicBezTo>
                  <a:pt x="3207219" y="619246"/>
                  <a:pt x="3222936" y="698610"/>
                  <a:pt x="3237895" y="777922"/>
                </a:cubicBezTo>
                <a:cubicBezTo>
                  <a:pt x="3240724" y="789458"/>
                  <a:pt x="3227239" y="789471"/>
                  <a:pt x="3223558" y="778724"/>
                </a:cubicBezTo>
                <a:cubicBezTo>
                  <a:pt x="3193068" y="699235"/>
                  <a:pt x="3167683" y="619623"/>
                  <a:pt x="3159759" y="540134"/>
                </a:cubicBezTo>
                <a:lnTo>
                  <a:pt x="3151157" y="537327"/>
                </a:lnTo>
                <a:lnTo>
                  <a:pt x="3131803" y="537327"/>
                </a:lnTo>
                <a:lnTo>
                  <a:pt x="3123559" y="536726"/>
                </a:lnTo>
                <a:lnTo>
                  <a:pt x="3119975" y="532515"/>
                </a:lnTo>
                <a:lnTo>
                  <a:pt x="3117466" y="529909"/>
                </a:lnTo>
                <a:lnTo>
                  <a:pt x="3123559" y="529107"/>
                </a:lnTo>
                <a:lnTo>
                  <a:pt x="3129294" y="527503"/>
                </a:lnTo>
                <a:lnTo>
                  <a:pt x="3127860" y="525298"/>
                </a:lnTo>
                <a:cubicBezTo>
                  <a:pt x="3020844" y="500973"/>
                  <a:pt x="2923697" y="470272"/>
                  <a:pt x="2831805" y="436077"/>
                </a:cubicBezTo>
                <a:cubicBezTo>
                  <a:pt x="2818013" y="431771"/>
                  <a:pt x="2820859" y="427961"/>
                  <a:pt x="2834673" y="431867"/>
                </a:cubicBezTo>
                <a:cubicBezTo>
                  <a:pt x="2943881" y="458479"/>
                  <a:pt x="3050223" y="486838"/>
                  <a:pt x="3149365" y="519083"/>
                </a:cubicBezTo>
                <a:lnTo>
                  <a:pt x="3158679" y="519284"/>
                </a:lnTo>
                <a:lnTo>
                  <a:pt x="3171583" y="519284"/>
                </a:lnTo>
                <a:lnTo>
                  <a:pt x="3175167" y="516077"/>
                </a:lnTo>
                <a:lnTo>
                  <a:pt x="3182694" y="512067"/>
                </a:lnTo>
                <a:lnTo>
                  <a:pt x="3163339" y="105661"/>
                </a:lnTo>
                <a:lnTo>
                  <a:pt x="3057247" y="105661"/>
                </a:lnTo>
                <a:cubicBezTo>
                  <a:pt x="3060723" y="106419"/>
                  <a:pt x="3066318" y="106379"/>
                  <a:pt x="3066566" y="109070"/>
                </a:cubicBezTo>
                <a:cubicBezTo>
                  <a:pt x="3060063" y="115208"/>
                  <a:pt x="3081215" y="115468"/>
                  <a:pt x="3074092" y="121902"/>
                </a:cubicBezTo>
                <a:cubicBezTo>
                  <a:pt x="3076746" y="125545"/>
                  <a:pt x="3072050" y="129629"/>
                  <a:pt x="3064057" y="130122"/>
                </a:cubicBezTo>
                <a:cubicBezTo>
                  <a:pt x="3064114" y="133431"/>
                  <a:pt x="3058889" y="136610"/>
                  <a:pt x="3052946" y="138743"/>
                </a:cubicBezTo>
                <a:cubicBezTo>
                  <a:pt x="3051753" y="147660"/>
                  <a:pt x="3028173" y="137103"/>
                  <a:pt x="3027498" y="143756"/>
                </a:cubicBezTo>
                <a:cubicBezTo>
                  <a:pt x="3024789" y="149138"/>
                  <a:pt x="3034653" y="153946"/>
                  <a:pt x="3025706" y="157790"/>
                </a:cubicBezTo>
                <a:cubicBezTo>
                  <a:pt x="3016405" y="164587"/>
                  <a:pt x="3008204" y="152021"/>
                  <a:pt x="2997032" y="155384"/>
                </a:cubicBezTo>
                <a:cubicBezTo>
                  <a:pt x="2989659" y="160438"/>
                  <a:pt x="2973567" y="156634"/>
                  <a:pt x="2966208" y="162803"/>
                </a:cubicBezTo>
                <a:cubicBezTo>
                  <a:pt x="2962704" y="165825"/>
                  <a:pt x="2953417" y="167759"/>
                  <a:pt x="2945778" y="167615"/>
                </a:cubicBezTo>
                <a:cubicBezTo>
                  <a:pt x="2939837" y="167500"/>
                  <a:pt x="2934905" y="166230"/>
                  <a:pt x="2934309" y="162803"/>
                </a:cubicBezTo>
                <a:cubicBezTo>
                  <a:pt x="2935293" y="157262"/>
                  <a:pt x="2926038" y="161874"/>
                  <a:pt x="2923915" y="157790"/>
                </a:cubicBezTo>
                <a:cubicBezTo>
                  <a:pt x="2910663" y="154427"/>
                  <a:pt x="2911547" y="165636"/>
                  <a:pt x="2900259" y="164607"/>
                </a:cubicBezTo>
                <a:cubicBezTo>
                  <a:pt x="2887937" y="164762"/>
                  <a:pt x="2886047" y="156890"/>
                  <a:pt x="2873378" y="156788"/>
                </a:cubicBezTo>
                <a:cubicBezTo>
                  <a:pt x="2866181" y="152831"/>
                  <a:pt x="2857512" y="147135"/>
                  <a:pt x="2845421" y="150572"/>
                </a:cubicBezTo>
                <a:cubicBezTo>
                  <a:pt x="2832094" y="153355"/>
                  <a:pt x="2840681" y="142779"/>
                  <a:pt x="2839686" y="139144"/>
                </a:cubicBezTo>
                <a:cubicBezTo>
                  <a:pt x="2833419" y="140048"/>
                  <a:pt x="2827807" y="136434"/>
                  <a:pt x="2821407" y="135736"/>
                </a:cubicBezTo>
                <a:cubicBezTo>
                  <a:pt x="2809475" y="135411"/>
                  <a:pt x="2799752" y="127459"/>
                  <a:pt x="2805636" y="120698"/>
                </a:cubicBezTo>
                <a:cubicBezTo>
                  <a:pt x="2810583" y="116397"/>
                  <a:pt x="2804391" y="113281"/>
                  <a:pt x="2807787" y="109471"/>
                </a:cubicBezTo>
                <a:cubicBezTo>
                  <a:pt x="2807191" y="108125"/>
                  <a:pt x="2807006" y="106830"/>
                  <a:pt x="2807429" y="105661"/>
                </a:cubicBezTo>
                <a:lnTo>
                  <a:pt x="2548650" y="105661"/>
                </a:lnTo>
                <a:cubicBezTo>
                  <a:pt x="2545893" y="125842"/>
                  <a:pt x="2540421" y="152627"/>
                  <a:pt x="2538973" y="155785"/>
                </a:cubicBezTo>
                <a:cubicBezTo>
                  <a:pt x="2538749" y="167514"/>
                  <a:pt x="2532871" y="180769"/>
                  <a:pt x="2544349" y="191273"/>
                </a:cubicBezTo>
                <a:cubicBezTo>
                  <a:pt x="2556440" y="201617"/>
                  <a:pt x="2561552" y="212637"/>
                  <a:pt x="2569797" y="224155"/>
                </a:cubicBezTo>
                <a:cubicBezTo>
                  <a:pt x="2574260" y="239606"/>
                  <a:pt x="2592393" y="206679"/>
                  <a:pt x="2608148" y="206511"/>
                </a:cubicBezTo>
                <a:cubicBezTo>
                  <a:pt x="2617675" y="197658"/>
                  <a:pt x="2630068" y="214771"/>
                  <a:pt x="2638613" y="205107"/>
                </a:cubicBezTo>
                <a:cubicBezTo>
                  <a:pt x="2651941" y="196858"/>
                  <a:pt x="2657930" y="207466"/>
                  <a:pt x="2669796" y="208516"/>
                </a:cubicBezTo>
                <a:cubicBezTo>
                  <a:pt x="2681893" y="215714"/>
                  <a:pt x="2681228" y="228195"/>
                  <a:pt x="2681982" y="238189"/>
                </a:cubicBezTo>
                <a:cubicBezTo>
                  <a:pt x="2685245" y="251287"/>
                  <a:pt x="2668909" y="242199"/>
                  <a:pt x="2655817" y="243602"/>
                </a:cubicBezTo>
                <a:cubicBezTo>
                  <a:pt x="2629439" y="248753"/>
                  <a:pt x="2669621" y="258573"/>
                  <a:pt x="2651875" y="264655"/>
                </a:cubicBezTo>
                <a:cubicBezTo>
                  <a:pt x="2656979" y="277138"/>
                  <a:pt x="2632230" y="273156"/>
                  <a:pt x="2620692" y="276684"/>
                </a:cubicBezTo>
                <a:cubicBezTo>
                  <a:pt x="2616539" y="288226"/>
                  <a:pt x="2645392" y="275620"/>
                  <a:pt x="2656176" y="277887"/>
                </a:cubicBezTo>
                <a:cubicBezTo>
                  <a:pt x="2678073" y="281120"/>
                  <a:pt x="2661169" y="262172"/>
                  <a:pt x="2676606" y="276684"/>
                </a:cubicBezTo>
                <a:cubicBezTo>
                  <a:pt x="2699516" y="280801"/>
                  <a:pt x="2675222" y="292659"/>
                  <a:pt x="2690226" y="299942"/>
                </a:cubicBezTo>
                <a:cubicBezTo>
                  <a:pt x="2708664" y="296641"/>
                  <a:pt x="2699422" y="307444"/>
                  <a:pt x="2707071" y="312774"/>
                </a:cubicBezTo>
                <a:cubicBezTo>
                  <a:pt x="2721958" y="306648"/>
                  <a:pt x="2744154" y="321208"/>
                  <a:pt x="2719258" y="322598"/>
                </a:cubicBezTo>
                <a:cubicBezTo>
                  <a:pt x="2712486" y="332673"/>
                  <a:pt x="2702874" y="344045"/>
                  <a:pt x="2680907" y="344051"/>
                </a:cubicBezTo>
                <a:cubicBezTo>
                  <a:pt x="2689080" y="354455"/>
                  <a:pt x="2668247" y="358612"/>
                  <a:pt x="2659043" y="365705"/>
                </a:cubicBezTo>
                <a:cubicBezTo>
                  <a:pt x="2643051" y="362371"/>
                  <a:pt x="2590552" y="375072"/>
                  <a:pt x="2616750" y="374727"/>
                </a:cubicBezTo>
                <a:cubicBezTo>
                  <a:pt x="2617152" y="378165"/>
                  <a:pt x="2584545" y="376023"/>
                  <a:pt x="2573381" y="369113"/>
                </a:cubicBezTo>
                <a:cubicBezTo>
                  <a:pt x="2565684" y="372681"/>
                  <a:pt x="2554417" y="376435"/>
                  <a:pt x="2540406" y="377333"/>
                </a:cubicBezTo>
                <a:cubicBezTo>
                  <a:pt x="2523711" y="374373"/>
                  <a:pt x="2501221" y="373338"/>
                  <a:pt x="2487360" y="367309"/>
                </a:cubicBezTo>
                <a:cubicBezTo>
                  <a:pt x="2481429" y="358134"/>
                  <a:pt x="2458021" y="354591"/>
                  <a:pt x="2442916" y="359690"/>
                </a:cubicBezTo>
                <a:cubicBezTo>
                  <a:pt x="2438029" y="369029"/>
                  <a:pt x="2423220" y="366042"/>
                  <a:pt x="2411734" y="367509"/>
                </a:cubicBezTo>
                <a:cubicBezTo>
                  <a:pt x="2408132" y="358734"/>
                  <a:pt x="2404173" y="348522"/>
                  <a:pt x="2407791" y="339039"/>
                </a:cubicBezTo>
                <a:cubicBezTo>
                  <a:pt x="2394723" y="341587"/>
                  <a:pt x="2372311" y="339758"/>
                  <a:pt x="2376250" y="327811"/>
                </a:cubicBezTo>
                <a:cubicBezTo>
                  <a:pt x="2352804" y="323955"/>
                  <a:pt x="2391657" y="303162"/>
                  <a:pt x="2364064" y="304754"/>
                </a:cubicBezTo>
                <a:cubicBezTo>
                  <a:pt x="2339496" y="305714"/>
                  <a:pt x="2365487" y="291567"/>
                  <a:pt x="2374816" y="288714"/>
                </a:cubicBezTo>
                <a:cubicBezTo>
                  <a:pt x="2383238" y="275804"/>
                  <a:pt x="2353826" y="291458"/>
                  <a:pt x="2344709" y="284303"/>
                </a:cubicBezTo>
                <a:cubicBezTo>
                  <a:pt x="2332790" y="284565"/>
                  <a:pt x="2325982" y="289854"/>
                  <a:pt x="2331089" y="273075"/>
                </a:cubicBezTo>
                <a:cubicBezTo>
                  <a:pt x="2325542" y="262156"/>
                  <a:pt x="2326158" y="250380"/>
                  <a:pt x="2340408" y="241598"/>
                </a:cubicBezTo>
                <a:cubicBezTo>
                  <a:pt x="2350612" y="231854"/>
                  <a:pt x="2331644" y="228421"/>
                  <a:pt x="2349369" y="222952"/>
                </a:cubicBezTo>
                <a:cubicBezTo>
                  <a:pt x="2364161" y="211899"/>
                  <a:pt x="2381875" y="233727"/>
                  <a:pt x="2392021" y="219944"/>
                </a:cubicBezTo>
                <a:cubicBezTo>
                  <a:pt x="2398183" y="213645"/>
                  <a:pt x="2421149" y="196878"/>
                  <a:pt x="2429296" y="206110"/>
                </a:cubicBezTo>
                <a:cubicBezTo>
                  <a:pt x="2422980" y="215114"/>
                  <a:pt x="2438070" y="218838"/>
                  <a:pt x="2444708" y="209318"/>
                </a:cubicBezTo>
                <a:cubicBezTo>
                  <a:pt x="2458191" y="207943"/>
                  <a:pt x="2476673" y="210921"/>
                  <a:pt x="2486285" y="201298"/>
                </a:cubicBezTo>
                <a:cubicBezTo>
                  <a:pt x="2495455" y="191338"/>
                  <a:pt x="2524973" y="190266"/>
                  <a:pt x="2524994" y="177639"/>
                </a:cubicBezTo>
                <a:cubicBezTo>
                  <a:pt x="2523347" y="168365"/>
                  <a:pt x="2525277" y="128824"/>
                  <a:pt x="2520693" y="105661"/>
                </a:cubicBezTo>
                <a:lnTo>
                  <a:pt x="1898118" y="105661"/>
                </a:lnTo>
                <a:cubicBezTo>
                  <a:pt x="1896209" y="115472"/>
                  <a:pt x="1883475" y="128349"/>
                  <a:pt x="1889516" y="137540"/>
                </a:cubicBezTo>
                <a:cubicBezTo>
                  <a:pt x="1898653" y="150999"/>
                  <a:pt x="1928386" y="157579"/>
                  <a:pt x="1951881" y="160397"/>
                </a:cubicBezTo>
                <a:cubicBezTo>
                  <a:pt x="1971954" y="158701"/>
                  <a:pt x="1995153" y="159126"/>
                  <a:pt x="2010304" y="149770"/>
                </a:cubicBezTo>
                <a:cubicBezTo>
                  <a:pt x="2037756" y="158312"/>
                  <a:pt x="2055264" y="138995"/>
                  <a:pt x="2077687" y="137340"/>
                </a:cubicBezTo>
                <a:cubicBezTo>
                  <a:pt x="2084707" y="142680"/>
                  <a:pt x="2060213" y="164697"/>
                  <a:pt x="2088798" y="156387"/>
                </a:cubicBezTo>
                <a:cubicBezTo>
                  <a:pt x="2099394" y="148623"/>
                  <a:pt x="2141759" y="142292"/>
                  <a:pt x="2134317" y="158392"/>
                </a:cubicBezTo>
                <a:cubicBezTo>
                  <a:pt x="2122093" y="171511"/>
                  <a:pt x="2154966" y="164612"/>
                  <a:pt x="2155822" y="174030"/>
                </a:cubicBezTo>
                <a:cubicBezTo>
                  <a:pt x="2142720" y="186563"/>
                  <a:pt x="2185226" y="186959"/>
                  <a:pt x="2170876" y="200095"/>
                </a:cubicBezTo>
                <a:cubicBezTo>
                  <a:pt x="2176221" y="207534"/>
                  <a:pt x="2166909" y="215730"/>
                  <a:pt x="2150804" y="216736"/>
                </a:cubicBezTo>
                <a:cubicBezTo>
                  <a:pt x="2150938" y="223494"/>
                  <a:pt x="2140200" y="266113"/>
                  <a:pt x="2128224" y="270469"/>
                </a:cubicBezTo>
                <a:cubicBezTo>
                  <a:pt x="2125820" y="288675"/>
                  <a:pt x="2078688" y="266909"/>
                  <a:pt x="2077328" y="280494"/>
                </a:cubicBezTo>
                <a:cubicBezTo>
                  <a:pt x="2071871" y="291483"/>
                  <a:pt x="2092129" y="301316"/>
                  <a:pt x="2074102" y="309165"/>
                </a:cubicBezTo>
                <a:cubicBezTo>
                  <a:pt x="2055362" y="323042"/>
                  <a:pt x="2038189" y="297285"/>
                  <a:pt x="2015680" y="304152"/>
                </a:cubicBezTo>
                <a:cubicBezTo>
                  <a:pt x="2000825" y="314472"/>
                  <a:pt x="1968501" y="306594"/>
                  <a:pt x="1953673" y="319189"/>
                </a:cubicBezTo>
                <a:cubicBezTo>
                  <a:pt x="1946613" y="325360"/>
                  <a:pt x="1927846" y="329709"/>
                  <a:pt x="1912455" y="329415"/>
                </a:cubicBezTo>
                <a:cubicBezTo>
                  <a:pt x="1900486" y="329187"/>
                  <a:pt x="1890358" y="326187"/>
                  <a:pt x="1889158" y="319189"/>
                </a:cubicBezTo>
                <a:cubicBezTo>
                  <a:pt x="1891142" y="307876"/>
                  <a:pt x="1872647" y="317703"/>
                  <a:pt x="1868370" y="309365"/>
                </a:cubicBezTo>
                <a:cubicBezTo>
                  <a:pt x="1841672" y="302499"/>
                  <a:pt x="1843802" y="325099"/>
                  <a:pt x="1821058" y="322999"/>
                </a:cubicBezTo>
                <a:cubicBezTo>
                  <a:pt x="1796231" y="323315"/>
                  <a:pt x="1792107" y="307369"/>
                  <a:pt x="1766578" y="307160"/>
                </a:cubicBezTo>
                <a:cubicBezTo>
                  <a:pt x="1752079" y="299080"/>
                  <a:pt x="1735028" y="287308"/>
                  <a:pt x="1710665" y="294328"/>
                </a:cubicBezTo>
                <a:cubicBezTo>
                  <a:pt x="1683817" y="300010"/>
                  <a:pt x="1701200" y="278492"/>
                  <a:pt x="1699196" y="271071"/>
                </a:cubicBezTo>
                <a:cubicBezTo>
                  <a:pt x="1686569" y="272917"/>
                  <a:pt x="1675174" y="229792"/>
                  <a:pt x="1662278" y="228365"/>
                </a:cubicBezTo>
                <a:cubicBezTo>
                  <a:pt x="1638238" y="227701"/>
                  <a:pt x="1618165" y="211293"/>
                  <a:pt x="1630021" y="197488"/>
                </a:cubicBezTo>
                <a:cubicBezTo>
                  <a:pt x="1639989" y="188706"/>
                  <a:pt x="1627480" y="182413"/>
                  <a:pt x="1634322" y="174632"/>
                </a:cubicBezTo>
                <a:cubicBezTo>
                  <a:pt x="1628742" y="161851"/>
                  <a:pt x="1647958" y="152686"/>
                  <a:pt x="1669088" y="149369"/>
                </a:cubicBezTo>
                <a:cubicBezTo>
                  <a:pt x="1686299" y="139088"/>
                  <a:pt x="1707023" y="144613"/>
                  <a:pt x="1724285" y="151174"/>
                </a:cubicBezTo>
                <a:cubicBezTo>
                  <a:pt x="1735207" y="145839"/>
                  <a:pt x="1766925" y="154319"/>
                  <a:pt x="1761919" y="140548"/>
                </a:cubicBezTo>
                <a:cubicBezTo>
                  <a:pt x="1783222" y="137230"/>
                  <a:pt x="1806225" y="156965"/>
                  <a:pt x="1828585" y="144357"/>
                </a:cubicBezTo>
                <a:cubicBezTo>
                  <a:pt x="1850288" y="132983"/>
                  <a:pt x="1866869" y="123279"/>
                  <a:pt x="1866219" y="107065"/>
                </a:cubicBezTo>
                <a:cubicBezTo>
                  <a:pt x="1866100" y="106597"/>
                  <a:pt x="1865980" y="106129"/>
                  <a:pt x="1865861" y="105661"/>
                </a:cubicBezTo>
                <a:lnTo>
                  <a:pt x="6096" y="111757"/>
                </a:lnTo>
                <a:lnTo>
                  <a:pt x="0" y="0"/>
                </a:lnTo>
                <a:lnTo>
                  <a:pt x="13558941" y="0"/>
                </a:lnTo>
                <a:lnTo>
                  <a:pt x="13558941" y="105661"/>
                </a:lnTo>
                <a:lnTo>
                  <a:pt x="13066830" y="105661"/>
                </a:lnTo>
                <a:cubicBezTo>
                  <a:pt x="13079031" y="113633"/>
                  <a:pt x="13084818" y="121873"/>
                  <a:pt x="13093354" y="130723"/>
                </a:cubicBezTo>
                <a:cubicBezTo>
                  <a:pt x="13098086" y="142877"/>
                  <a:pt x="13117158" y="117222"/>
                  <a:pt x="13133856" y="117090"/>
                </a:cubicBezTo>
                <a:cubicBezTo>
                  <a:pt x="13143954" y="110127"/>
                  <a:pt x="13157054" y="123487"/>
                  <a:pt x="13166113" y="115887"/>
                </a:cubicBezTo>
                <a:cubicBezTo>
                  <a:pt x="13180239" y="109399"/>
                  <a:pt x="13186510" y="117668"/>
                  <a:pt x="13199087" y="118493"/>
                </a:cubicBezTo>
                <a:cubicBezTo>
                  <a:pt x="13211911" y="124155"/>
                  <a:pt x="13211191" y="133890"/>
                  <a:pt x="13211990" y="141751"/>
                </a:cubicBezTo>
                <a:cubicBezTo>
                  <a:pt x="13215450" y="152052"/>
                  <a:pt x="13197913" y="145057"/>
                  <a:pt x="13184035" y="146162"/>
                </a:cubicBezTo>
                <a:cubicBezTo>
                  <a:pt x="13156070" y="150212"/>
                  <a:pt x="13198904" y="157819"/>
                  <a:pt x="13180091" y="162602"/>
                </a:cubicBezTo>
                <a:cubicBezTo>
                  <a:pt x="13185502" y="172420"/>
                  <a:pt x="13159348" y="169451"/>
                  <a:pt x="13147116" y="172226"/>
                </a:cubicBezTo>
                <a:cubicBezTo>
                  <a:pt x="13142715" y="181304"/>
                  <a:pt x="13173319" y="171244"/>
                  <a:pt x="13184751" y="173028"/>
                </a:cubicBezTo>
                <a:cubicBezTo>
                  <a:pt x="13207960" y="175570"/>
                  <a:pt x="13189894" y="160611"/>
                  <a:pt x="13206256" y="172025"/>
                </a:cubicBezTo>
                <a:cubicBezTo>
                  <a:pt x="13230540" y="175263"/>
                  <a:pt x="13205047" y="184743"/>
                  <a:pt x="13220951" y="190471"/>
                </a:cubicBezTo>
                <a:cubicBezTo>
                  <a:pt x="13240495" y="187874"/>
                  <a:pt x="13230406" y="196304"/>
                  <a:pt x="13238515" y="200496"/>
                </a:cubicBezTo>
                <a:cubicBezTo>
                  <a:pt x="13254294" y="195678"/>
                  <a:pt x="13277807" y="207021"/>
                  <a:pt x="13251418" y="208115"/>
                </a:cubicBezTo>
                <a:cubicBezTo>
                  <a:pt x="13244240" y="216039"/>
                  <a:pt x="13234201" y="225152"/>
                  <a:pt x="13210915" y="225157"/>
                </a:cubicBezTo>
                <a:cubicBezTo>
                  <a:pt x="13219577" y="233339"/>
                  <a:pt x="13197375" y="236420"/>
                  <a:pt x="13187618" y="241998"/>
                </a:cubicBezTo>
                <a:cubicBezTo>
                  <a:pt x="13170667" y="239376"/>
                  <a:pt x="13115405" y="249488"/>
                  <a:pt x="13143174" y="249216"/>
                </a:cubicBezTo>
                <a:cubicBezTo>
                  <a:pt x="13143598" y="251920"/>
                  <a:pt x="13108772" y="250240"/>
                  <a:pt x="13096938" y="244805"/>
                </a:cubicBezTo>
                <a:cubicBezTo>
                  <a:pt x="13088781" y="247611"/>
                  <a:pt x="13077020" y="250715"/>
                  <a:pt x="13062172" y="251422"/>
                </a:cubicBezTo>
                <a:cubicBezTo>
                  <a:pt x="13044474" y="249094"/>
                  <a:pt x="13020234" y="248144"/>
                  <a:pt x="13005540" y="243402"/>
                </a:cubicBezTo>
                <a:cubicBezTo>
                  <a:pt x="12999254" y="236186"/>
                  <a:pt x="12974598" y="233377"/>
                  <a:pt x="12958588" y="237387"/>
                </a:cubicBezTo>
                <a:cubicBezTo>
                  <a:pt x="12953407" y="244732"/>
                  <a:pt x="12937787" y="242448"/>
                  <a:pt x="12925613" y="243602"/>
                </a:cubicBezTo>
                <a:cubicBezTo>
                  <a:pt x="12921794" y="236701"/>
                  <a:pt x="12917478" y="228606"/>
                  <a:pt x="12921312" y="221147"/>
                </a:cubicBezTo>
                <a:cubicBezTo>
                  <a:pt x="12907460" y="223151"/>
                  <a:pt x="12883805" y="221921"/>
                  <a:pt x="12887978" y="212525"/>
                </a:cubicBezTo>
                <a:cubicBezTo>
                  <a:pt x="12863128" y="209493"/>
                  <a:pt x="12904324" y="192827"/>
                  <a:pt x="12875075" y="194080"/>
                </a:cubicBezTo>
                <a:cubicBezTo>
                  <a:pt x="12849037" y="194834"/>
                  <a:pt x="12876655" y="183893"/>
                  <a:pt x="12886545" y="181649"/>
                </a:cubicBezTo>
                <a:cubicBezTo>
                  <a:pt x="12895470" y="171495"/>
                  <a:pt x="12864312" y="183868"/>
                  <a:pt x="12854646" y="178241"/>
                </a:cubicBezTo>
                <a:cubicBezTo>
                  <a:pt x="12842014" y="178447"/>
                  <a:pt x="12834896" y="182615"/>
                  <a:pt x="12840309" y="169419"/>
                </a:cubicBezTo>
                <a:cubicBezTo>
                  <a:pt x="12834431" y="160831"/>
                  <a:pt x="12834881" y="151465"/>
                  <a:pt x="12849987" y="144557"/>
                </a:cubicBezTo>
                <a:cubicBezTo>
                  <a:pt x="12860802" y="136894"/>
                  <a:pt x="12840876" y="134223"/>
                  <a:pt x="12859664" y="129921"/>
                </a:cubicBezTo>
                <a:cubicBezTo>
                  <a:pt x="12875343" y="121229"/>
                  <a:pt x="12893713" y="138356"/>
                  <a:pt x="12904467" y="127515"/>
                </a:cubicBezTo>
                <a:cubicBezTo>
                  <a:pt x="12910998" y="122561"/>
                  <a:pt x="12935255" y="109427"/>
                  <a:pt x="12943892" y="116688"/>
                </a:cubicBezTo>
                <a:cubicBezTo>
                  <a:pt x="12937196" y="123770"/>
                  <a:pt x="12953342" y="126783"/>
                  <a:pt x="12960381" y="119295"/>
                </a:cubicBezTo>
                <a:cubicBezTo>
                  <a:pt x="12974669" y="118213"/>
                  <a:pt x="12994638" y="120448"/>
                  <a:pt x="13004825" y="112879"/>
                </a:cubicBezTo>
                <a:cubicBezTo>
                  <a:pt x="13008788" y="109684"/>
                  <a:pt x="13016281" y="107615"/>
                  <a:pt x="13023820" y="105661"/>
                </a:cubicBezTo>
                <a:lnTo>
                  <a:pt x="12657515" y="105661"/>
                </a:lnTo>
                <a:lnTo>
                  <a:pt x="12657515" y="110674"/>
                </a:lnTo>
                <a:lnTo>
                  <a:pt x="12683680" y="111075"/>
                </a:lnTo>
                <a:lnTo>
                  <a:pt x="12749988" y="152578"/>
                </a:lnTo>
                <a:lnTo>
                  <a:pt x="12751062" y="155385"/>
                </a:lnTo>
                <a:lnTo>
                  <a:pt x="12630275" y="148969"/>
                </a:lnTo>
                <a:lnTo>
                  <a:pt x="12567193" y="110674"/>
                </a:lnTo>
                <a:lnTo>
                  <a:pt x="12647479" y="110674"/>
                </a:lnTo>
                <a:lnTo>
                  <a:pt x="12647479" y="107867"/>
                </a:lnTo>
                <a:lnTo>
                  <a:pt x="12650346" y="107466"/>
                </a:lnTo>
                <a:lnTo>
                  <a:pt x="12650346" y="105661"/>
                </a:lnTo>
                <a:lnTo>
                  <a:pt x="12508412" y="105661"/>
                </a:lnTo>
                <a:lnTo>
                  <a:pt x="12508412" y="111876"/>
                </a:lnTo>
                <a:lnTo>
                  <a:pt x="12529917" y="111876"/>
                </a:lnTo>
                <a:lnTo>
                  <a:pt x="12606619" y="161600"/>
                </a:lnTo>
                <a:lnTo>
                  <a:pt x="12608411" y="165008"/>
                </a:lnTo>
                <a:lnTo>
                  <a:pt x="12476154" y="157389"/>
                </a:lnTo>
                <a:lnTo>
                  <a:pt x="12401245" y="112077"/>
                </a:lnTo>
                <a:lnTo>
                  <a:pt x="12496226" y="112077"/>
                </a:lnTo>
                <a:lnTo>
                  <a:pt x="12496226" y="108669"/>
                </a:lnTo>
                <a:lnTo>
                  <a:pt x="12499810" y="108267"/>
                </a:lnTo>
                <a:lnTo>
                  <a:pt x="12499810" y="105661"/>
                </a:lnTo>
                <a:lnTo>
                  <a:pt x="12340313" y="105661"/>
                </a:lnTo>
                <a:lnTo>
                  <a:pt x="12340313" y="108468"/>
                </a:lnTo>
                <a:lnTo>
                  <a:pt x="12325618" y="108267"/>
                </a:lnTo>
                <a:lnTo>
                  <a:pt x="12325618" y="118091"/>
                </a:lnTo>
                <a:lnTo>
                  <a:pt x="12337446" y="118291"/>
                </a:lnTo>
                <a:lnTo>
                  <a:pt x="12473645" y="199091"/>
                </a:lnTo>
                <a:lnTo>
                  <a:pt x="12474720" y="204103"/>
                </a:lnTo>
                <a:lnTo>
                  <a:pt x="12318449" y="187863"/>
                </a:lnTo>
                <a:lnTo>
                  <a:pt x="12177232" y="120296"/>
                </a:lnTo>
                <a:lnTo>
                  <a:pt x="12302679" y="118291"/>
                </a:lnTo>
                <a:lnTo>
                  <a:pt x="12304829" y="114481"/>
                </a:lnTo>
                <a:lnTo>
                  <a:pt x="12311639" y="114481"/>
                </a:lnTo>
                <a:lnTo>
                  <a:pt x="12311639" y="107665"/>
                </a:lnTo>
                <a:lnTo>
                  <a:pt x="12298378" y="107665"/>
                </a:lnTo>
                <a:lnTo>
                  <a:pt x="12298378" y="105660"/>
                </a:lnTo>
                <a:lnTo>
                  <a:pt x="12043900" y="105660"/>
                </a:lnTo>
                <a:lnTo>
                  <a:pt x="12043900" y="116486"/>
                </a:lnTo>
                <a:lnTo>
                  <a:pt x="12091569" y="117288"/>
                </a:lnTo>
                <a:lnTo>
                  <a:pt x="12211640" y="192474"/>
                </a:lnTo>
                <a:lnTo>
                  <a:pt x="12214149" y="197687"/>
                </a:lnTo>
                <a:lnTo>
                  <a:pt x="11994438" y="185858"/>
                </a:lnTo>
                <a:lnTo>
                  <a:pt x="11879743" y="116687"/>
                </a:lnTo>
                <a:lnTo>
                  <a:pt x="12025262" y="116687"/>
                </a:lnTo>
                <a:lnTo>
                  <a:pt x="12025262" y="111474"/>
                </a:lnTo>
                <a:lnTo>
                  <a:pt x="12030997" y="110873"/>
                </a:lnTo>
                <a:lnTo>
                  <a:pt x="12030997" y="105660"/>
                </a:lnTo>
                <a:lnTo>
                  <a:pt x="11757881" y="105660"/>
                </a:lnTo>
                <a:lnTo>
                  <a:pt x="11757881" y="118892"/>
                </a:lnTo>
                <a:lnTo>
                  <a:pt x="11796949" y="118892"/>
                </a:lnTo>
                <a:lnTo>
                  <a:pt x="11937091" y="209116"/>
                </a:lnTo>
                <a:lnTo>
                  <a:pt x="11939958" y="215331"/>
                </a:lnTo>
                <a:lnTo>
                  <a:pt x="11699458" y="201497"/>
                </a:lnTo>
                <a:lnTo>
                  <a:pt x="11563259" y="119093"/>
                </a:lnTo>
                <a:lnTo>
                  <a:pt x="11736017" y="119093"/>
                </a:lnTo>
                <a:lnTo>
                  <a:pt x="11736017" y="113078"/>
                </a:lnTo>
                <a:lnTo>
                  <a:pt x="11742827" y="112277"/>
                </a:lnTo>
                <a:lnTo>
                  <a:pt x="11742827" y="105660"/>
                </a:lnTo>
                <a:lnTo>
                  <a:pt x="11475088" y="105660"/>
                </a:lnTo>
                <a:lnTo>
                  <a:pt x="11475088" y="112277"/>
                </a:lnTo>
                <a:lnTo>
                  <a:pt x="11447848" y="112077"/>
                </a:lnTo>
                <a:lnTo>
                  <a:pt x="11448565" y="129921"/>
                </a:lnTo>
                <a:lnTo>
                  <a:pt x="11469353" y="130322"/>
                </a:lnTo>
                <a:lnTo>
                  <a:pt x="11717379" y="277286"/>
                </a:lnTo>
                <a:lnTo>
                  <a:pt x="11719172" y="286308"/>
                </a:lnTo>
                <a:lnTo>
                  <a:pt x="11435303" y="256835"/>
                </a:lnTo>
                <a:lnTo>
                  <a:pt x="11178675" y="133931"/>
                </a:lnTo>
                <a:lnTo>
                  <a:pt x="11406271" y="130322"/>
                </a:lnTo>
                <a:lnTo>
                  <a:pt x="11410572" y="123305"/>
                </a:lnTo>
                <a:lnTo>
                  <a:pt x="11422759" y="123305"/>
                </a:lnTo>
                <a:lnTo>
                  <a:pt x="11422759" y="110874"/>
                </a:lnTo>
                <a:lnTo>
                  <a:pt x="11399103" y="110874"/>
                </a:lnTo>
                <a:lnTo>
                  <a:pt x="11399103" y="105662"/>
                </a:lnTo>
                <a:lnTo>
                  <a:pt x="11101973" y="105662"/>
                </a:lnTo>
                <a:lnTo>
                  <a:pt x="11086919" y="617127"/>
                </a:lnTo>
                <a:lnTo>
                  <a:pt x="11111650" y="617127"/>
                </a:lnTo>
                <a:lnTo>
                  <a:pt x="11119536" y="614520"/>
                </a:lnTo>
                <a:lnTo>
                  <a:pt x="11141041" y="614922"/>
                </a:lnTo>
                <a:lnTo>
                  <a:pt x="11161471" y="615723"/>
                </a:lnTo>
                <a:lnTo>
                  <a:pt x="11163263" y="618530"/>
                </a:lnTo>
                <a:lnTo>
                  <a:pt x="11165413" y="622540"/>
                </a:lnTo>
                <a:lnTo>
                  <a:pt x="11169356" y="628956"/>
                </a:lnTo>
                <a:lnTo>
                  <a:pt x="11422759" y="641587"/>
                </a:lnTo>
                <a:cubicBezTo>
                  <a:pt x="11453130" y="643052"/>
                  <a:pt x="11437394" y="651721"/>
                  <a:pt x="11424909" y="651812"/>
                </a:cubicBezTo>
                <a:cubicBezTo>
                  <a:pt x="11312633" y="652236"/>
                  <a:pt x="11181079" y="653736"/>
                  <a:pt x="11073299" y="639783"/>
                </a:cubicBezTo>
                <a:lnTo>
                  <a:pt x="11041400" y="640986"/>
                </a:lnTo>
                <a:lnTo>
                  <a:pt x="11035308" y="643993"/>
                </a:lnTo>
                <a:lnTo>
                  <a:pt x="10839252" y="901429"/>
                </a:lnTo>
                <a:lnTo>
                  <a:pt x="10821690" y="905038"/>
                </a:lnTo>
                <a:lnTo>
                  <a:pt x="10820256" y="894011"/>
                </a:lnTo>
                <a:cubicBezTo>
                  <a:pt x="10860515" y="806239"/>
                  <a:pt x="10937079" y="726911"/>
                  <a:pt x="11006993" y="645797"/>
                </a:cubicBezTo>
                <a:cubicBezTo>
                  <a:pt x="11006874" y="643725"/>
                  <a:pt x="11006754" y="641654"/>
                  <a:pt x="11006635" y="639582"/>
                </a:cubicBezTo>
                <a:lnTo>
                  <a:pt x="10990864" y="639582"/>
                </a:lnTo>
                <a:lnTo>
                  <a:pt x="10976169" y="637777"/>
                </a:lnTo>
                <a:lnTo>
                  <a:pt x="10971868" y="635171"/>
                </a:lnTo>
                <a:lnTo>
                  <a:pt x="10975452" y="630359"/>
                </a:lnTo>
                <a:lnTo>
                  <a:pt x="10995165" y="626950"/>
                </a:lnTo>
                <a:lnTo>
                  <a:pt x="11005560" y="623943"/>
                </a:lnTo>
                <a:lnTo>
                  <a:pt x="11004843" y="616725"/>
                </a:lnTo>
                <a:cubicBezTo>
                  <a:pt x="10930772" y="531179"/>
                  <a:pt x="10868707" y="443254"/>
                  <a:pt x="10817389" y="352672"/>
                </a:cubicBezTo>
                <a:cubicBezTo>
                  <a:pt x="10810278" y="342130"/>
                  <a:pt x="10823263" y="340916"/>
                  <a:pt x="10828142" y="348060"/>
                </a:cubicBezTo>
                <a:cubicBezTo>
                  <a:pt x="10904762" y="434620"/>
                  <a:pt x="10971319" y="522778"/>
                  <a:pt x="11028498" y="613718"/>
                </a:cubicBezTo>
                <a:lnTo>
                  <a:pt x="11032799" y="616124"/>
                </a:lnTo>
                <a:lnTo>
                  <a:pt x="11046778" y="616725"/>
                </a:lnTo>
                <a:lnTo>
                  <a:pt x="11054305" y="616725"/>
                </a:lnTo>
                <a:lnTo>
                  <a:pt x="11026706" y="105660"/>
                </a:lnTo>
                <a:lnTo>
                  <a:pt x="10834235" y="105660"/>
                </a:lnTo>
                <a:lnTo>
                  <a:pt x="10834235" y="115084"/>
                </a:lnTo>
                <a:lnTo>
                  <a:pt x="10862909" y="115084"/>
                </a:lnTo>
                <a:lnTo>
                  <a:pt x="10965775" y="181648"/>
                </a:lnTo>
                <a:lnTo>
                  <a:pt x="10968284" y="186260"/>
                </a:lnTo>
                <a:lnTo>
                  <a:pt x="10790866" y="176035"/>
                </a:lnTo>
                <a:lnTo>
                  <a:pt x="10690509" y="115284"/>
                </a:lnTo>
                <a:lnTo>
                  <a:pt x="10817748" y="115284"/>
                </a:lnTo>
                <a:lnTo>
                  <a:pt x="10817748" y="110873"/>
                </a:lnTo>
                <a:lnTo>
                  <a:pt x="10822766" y="110272"/>
                </a:lnTo>
                <a:lnTo>
                  <a:pt x="10822766" y="105661"/>
                </a:lnTo>
                <a:lnTo>
                  <a:pt x="10618466" y="105661"/>
                </a:lnTo>
                <a:lnTo>
                  <a:pt x="10618466" y="106062"/>
                </a:lnTo>
                <a:lnTo>
                  <a:pt x="10598753" y="105862"/>
                </a:lnTo>
                <a:cubicBezTo>
                  <a:pt x="10598872" y="110273"/>
                  <a:pt x="10598992" y="114683"/>
                  <a:pt x="10599111" y="119094"/>
                </a:cubicBezTo>
                <a:lnTo>
                  <a:pt x="10614523" y="119295"/>
                </a:lnTo>
                <a:lnTo>
                  <a:pt x="10796959" y="227563"/>
                </a:lnTo>
                <a:lnTo>
                  <a:pt x="10798392" y="234380"/>
                </a:lnTo>
                <a:lnTo>
                  <a:pt x="10589434" y="212525"/>
                </a:lnTo>
                <a:lnTo>
                  <a:pt x="10400188" y="121902"/>
                </a:lnTo>
                <a:lnTo>
                  <a:pt x="10568287" y="119295"/>
                </a:lnTo>
                <a:lnTo>
                  <a:pt x="10571154" y="114282"/>
                </a:lnTo>
                <a:lnTo>
                  <a:pt x="10580115" y="114282"/>
                </a:lnTo>
                <a:lnTo>
                  <a:pt x="10580115" y="105661"/>
                </a:lnTo>
                <a:lnTo>
                  <a:pt x="10321336" y="105661"/>
                </a:lnTo>
                <a:lnTo>
                  <a:pt x="10321336" y="110072"/>
                </a:lnTo>
                <a:lnTo>
                  <a:pt x="10347501" y="110673"/>
                </a:lnTo>
                <a:lnTo>
                  <a:pt x="10413450" y="151975"/>
                </a:lnTo>
                <a:lnTo>
                  <a:pt x="10414883" y="154782"/>
                </a:lnTo>
                <a:lnTo>
                  <a:pt x="10294096" y="148366"/>
                </a:lnTo>
                <a:lnTo>
                  <a:pt x="10231014" y="110272"/>
                </a:lnTo>
                <a:lnTo>
                  <a:pt x="10310942" y="110272"/>
                </a:lnTo>
                <a:lnTo>
                  <a:pt x="10310942" y="107265"/>
                </a:lnTo>
                <a:lnTo>
                  <a:pt x="10314168" y="107065"/>
                </a:lnTo>
                <a:lnTo>
                  <a:pt x="10314168" y="105662"/>
                </a:lnTo>
                <a:lnTo>
                  <a:pt x="10162198" y="105662"/>
                </a:lnTo>
                <a:lnTo>
                  <a:pt x="10162198" y="111676"/>
                </a:lnTo>
                <a:lnTo>
                  <a:pt x="10183703" y="111676"/>
                </a:lnTo>
                <a:lnTo>
                  <a:pt x="10260763" y="161399"/>
                </a:lnTo>
                <a:lnTo>
                  <a:pt x="10262555" y="164808"/>
                </a:lnTo>
                <a:lnTo>
                  <a:pt x="10129940" y="157189"/>
                </a:lnTo>
                <a:lnTo>
                  <a:pt x="10055030" y="111877"/>
                </a:lnTo>
                <a:lnTo>
                  <a:pt x="10150370" y="111877"/>
                </a:lnTo>
                <a:lnTo>
                  <a:pt x="10150370" y="108469"/>
                </a:lnTo>
                <a:lnTo>
                  <a:pt x="10153954" y="108067"/>
                </a:lnTo>
                <a:lnTo>
                  <a:pt x="10153954" y="105661"/>
                </a:lnTo>
                <a:lnTo>
                  <a:pt x="9996966" y="105661"/>
                </a:lnTo>
                <a:lnTo>
                  <a:pt x="9996966" y="107666"/>
                </a:lnTo>
                <a:lnTo>
                  <a:pt x="9981913" y="107467"/>
                </a:lnTo>
                <a:lnTo>
                  <a:pt x="9982270" y="117291"/>
                </a:lnTo>
                <a:lnTo>
                  <a:pt x="9993740" y="117491"/>
                </a:lnTo>
                <a:lnTo>
                  <a:pt x="10130298" y="198492"/>
                </a:lnTo>
                <a:lnTo>
                  <a:pt x="10131014" y="203304"/>
                </a:lnTo>
                <a:lnTo>
                  <a:pt x="9975102" y="187064"/>
                </a:lnTo>
                <a:lnTo>
                  <a:pt x="9833885" y="119496"/>
                </a:lnTo>
                <a:lnTo>
                  <a:pt x="9958973" y="117491"/>
                </a:lnTo>
                <a:lnTo>
                  <a:pt x="9961482" y="113682"/>
                </a:lnTo>
                <a:lnTo>
                  <a:pt x="9967934" y="113682"/>
                </a:lnTo>
                <a:lnTo>
                  <a:pt x="9967934" y="106865"/>
                </a:lnTo>
                <a:lnTo>
                  <a:pt x="9955030" y="106865"/>
                </a:lnTo>
                <a:lnTo>
                  <a:pt x="9955030" y="105662"/>
                </a:lnTo>
                <a:lnTo>
                  <a:pt x="9651091" y="105662"/>
                </a:lnTo>
                <a:lnTo>
                  <a:pt x="9651091" y="109873"/>
                </a:lnTo>
                <a:lnTo>
                  <a:pt x="9631736" y="109673"/>
                </a:lnTo>
                <a:cubicBezTo>
                  <a:pt x="9631856" y="113950"/>
                  <a:pt x="9631975" y="118228"/>
                  <a:pt x="9632095" y="122505"/>
                </a:cubicBezTo>
                <a:lnTo>
                  <a:pt x="9647148" y="122906"/>
                </a:lnTo>
                <a:lnTo>
                  <a:pt x="9826716" y="229369"/>
                </a:lnTo>
                <a:lnTo>
                  <a:pt x="9828150" y="235986"/>
                </a:lnTo>
                <a:lnTo>
                  <a:pt x="9622417" y="214533"/>
                </a:lnTo>
                <a:lnTo>
                  <a:pt x="9436398" y="125513"/>
                </a:lnTo>
                <a:lnTo>
                  <a:pt x="9601629" y="122906"/>
                </a:lnTo>
                <a:lnTo>
                  <a:pt x="9604496" y="117894"/>
                </a:lnTo>
                <a:lnTo>
                  <a:pt x="9613098" y="117894"/>
                </a:lnTo>
                <a:lnTo>
                  <a:pt x="9613098" y="108671"/>
                </a:lnTo>
                <a:lnTo>
                  <a:pt x="9595894" y="108671"/>
                </a:lnTo>
                <a:lnTo>
                  <a:pt x="9595894" y="105663"/>
                </a:lnTo>
                <a:lnTo>
                  <a:pt x="9198049" y="105663"/>
                </a:lnTo>
                <a:lnTo>
                  <a:pt x="9174751" y="707552"/>
                </a:lnTo>
                <a:cubicBezTo>
                  <a:pt x="9260817" y="645425"/>
                  <a:pt x="9364982" y="581186"/>
                  <a:pt x="9480125" y="515678"/>
                </a:cubicBezTo>
                <a:cubicBezTo>
                  <a:pt x="9489171" y="510790"/>
                  <a:pt x="9505047" y="512038"/>
                  <a:pt x="9490160" y="522695"/>
                </a:cubicBezTo>
                <a:cubicBezTo>
                  <a:pt x="9403221" y="593552"/>
                  <a:pt x="9294804" y="660032"/>
                  <a:pt x="9176902" y="724394"/>
                </a:cubicBezTo>
                <a:lnTo>
                  <a:pt x="9176902" y="739431"/>
                </a:lnTo>
                <a:lnTo>
                  <a:pt x="9251453" y="739431"/>
                </a:lnTo>
                <a:lnTo>
                  <a:pt x="9251453" y="744644"/>
                </a:lnTo>
                <a:lnTo>
                  <a:pt x="9267223" y="744644"/>
                </a:lnTo>
                <a:lnTo>
                  <a:pt x="9267223" y="761285"/>
                </a:lnTo>
                <a:lnTo>
                  <a:pt x="9253604" y="761285"/>
                </a:lnTo>
                <a:lnTo>
                  <a:pt x="9253604" y="771109"/>
                </a:lnTo>
                <a:lnTo>
                  <a:pt x="9263281" y="774317"/>
                </a:lnTo>
                <a:lnTo>
                  <a:pt x="9263281" y="784142"/>
                </a:lnTo>
                <a:lnTo>
                  <a:pt x="9242493" y="784142"/>
                </a:lnTo>
                <a:lnTo>
                  <a:pt x="9242493" y="778127"/>
                </a:lnTo>
                <a:lnTo>
                  <a:pt x="9234249" y="773315"/>
                </a:lnTo>
                <a:lnTo>
                  <a:pt x="9225647" y="768503"/>
                </a:lnTo>
                <a:lnTo>
                  <a:pt x="9180844" y="768503"/>
                </a:lnTo>
                <a:lnTo>
                  <a:pt x="9180844" y="773515"/>
                </a:lnTo>
                <a:lnTo>
                  <a:pt x="9158264" y="773515"/>
                </a:lnTo>
                <a:lnTo>
                  <a:pt x="9131382" y="775520"/>
                </a:lnTo>
                <a:cubicBezTo>
                  <a:pt x="9169625" y="897436"/>
                  <a:pt x="9193334" y="1019510"/>
                  <a:pt x="9216328" y="1141426"/>
                </a:cubicBezTo>
                <a:cubicBezTo>
                  <a:pt x="9218502" y="1150292"/>
                  <a:pt x="9214456" y="1154705"/>
                  <a:pt x="9209160" y="1154859"/>
                </a:cubicBezTo>
                <a:lnTo>
                  <a:pt x="9209160" y="1154845"/>
                </a:lnTo>
                <a:close/>
                <a:moveTo>
                  <a:pt x="4169423" y="112668"/>
                </a:moveTo>
                <a:lnTo>
                  <a:pt x="4173724" y="112067"/>
                </a:lnTo>
                <a:lnTo>
                  <a:pt x="4169423" y="112868"/>
                </a:lnTo>
                <a:lnTo>
                  <a:pt x="4167272" y="113068"/>
                </a:lnTo>
                <a:lnTo>
                  <a:pt x="4169423" y="112666"/>
                </a:lnTo>
                <a:lnTo>
                  <a:pt x="4169423" y="112668"/>
                </a:lnTo>
                <a:close/>
                <a:moveTo>
                  <a:pt x="4164405" y="130111"/>
                </a:moveTo>
                <a:lnTo>
                  <a:pt x="4161179" y="130712"/>
                </a:lnTo>
                <a:lnTo>
                  <a:pt x="4160821" y="130712"/>
                </a:lnTo>
                <a:lnTo>
                  <a:pt x="4160821" y="130512"/>
                </a:lnTo>
                <a:lnTo>
                  <a:pt x="4164405" y="130111"/>
                </a:lnTo>
                <a:close/>
                <a:moveTo>
                  <a:pt x="4161538" y="132517"/>
                </a:moveTo>
                <a:lnTo>
                  <a:pt x="4164405" y="133118"/>
                </a:lnTo>
                <a:lnTo>
                  <a:pt x="4160821" y="132716"/>
                </a:lnTo>
                <a:lnTo>
                  <a:pt x="4160821" y="132517"/>
                </a:lnTo>
                <a:lnTo>
                  <a:pt x="4161538" y="132517"/>
                </a:lnTo>
                <a:close/>
                <a:moveTo>
                  <a:pt x="4152935" y="163393"/>
                </a:moveTo>
                <a:lnTo>
                  <a:pt x="4154369" y="163593"/>
                </a:lnTo>
                <a:lnTo>
                  <a:pt x="4155444" y="163793"/>
                </a:lnTo>
                <a:lnTo>
                  <a:pt x="4154369" y="163793"/>
                </a:lnTo>
                <a:lnTo>
                  <a:pt x="4152935" y="163593"/>
                </a:lnTo>
                <a:cubicBezTo>
                  <a:pt x="4152878" y="163570"/>
                  <a:pt x="4152993" y="163414"/>
                  <a:pt x="4152935" y="163393"/>
                </a:cubicBezTo>
                <a:close/>
                <a:moveTo>
                  <a:pt x="4169781" y="164797"/>
                </a:moveTo>
                <a:lnTo>
                  <a:pt x="4169064" y="164996"/>
                </a:lnTo>
                <a:lnTo>
                  <a:pt x="4164763" y="164996"/>
                </a:lnTo>
                <a:lnTo>
                  <a:pt x="4164763" y="164797"/>
                </a:lnTo>
                <a:lnTo>
                  <a:pt x="4169064" y="164797"/>
                </a:lnTo>
                <a:lnTo>
                  <a:pt x="4169781" y="164797"/>
                </a:lnTo>
                <a:close/>
                <a:moveTo>
                  <a:pt x="4293794" y="235371"/>
                </a:moveTo>
                <a:cubicBezTo>
                  <a:pt x="4302006" y="241445"/>
                  <a:pt x="4309376" y="248377"/>
                  <a:pt x="4315658" y="256423"/>
                </a:cubicBezTo>
                <a:cubicBezTo>
                  <a:pt x="4309385" y="248390"/>
                  <a:pt x="4301997" y="241433"/>
                  <a:pt x="4293794" y="235371"/>
                </a:cubicBezTo>
                <a:close/>
                <a:moveTo>
                  <a:pt x="4302038" y="213918"/>
                </a:moveTo>
                <a:cubicBezTo>
                  <a:pt x="4308663" y="216204"/>
                  <a:pt x="4315007" y="218811"/>
                  <a:pt x="4321392" y="221938"/>
                </a:cubicBezTo>
                <a:cubicBezTo>
                  <a:pt x="4315087" y="218865"/>
                  <a:pt x="4308579" y="216173"/>
                  <a:pt x="4302038" y="213918"/>
                </a:cubicBezTo>
                <a:close/>
                <a:moveTo>
                  <a:pt x="4346840" y="208705"/>
                </a:moveTo>
                <a:cubicBezTo>
                  <a:pt x="4357456" y="211117"/>
                  <a:pt x="4368017" y="213973"/>
                  <a:pt x="4378381" y="217126"/>
                </a:cubicBezTo>
                <a:cubicBezTo>
                  <a:pt x="4367937" y="213940"/>
                  <a:pt x="4357546" y="211137"/>
                  <a:pt x="4346840" y="208705"/>
                </a:cubicBezTo>
                <a:close/>
                <a:moveTo>
                  <a:pt x="4395944" y="222940"/>
                </a:moveTo>
                <a:cubicBezTo>
                  <a:pt x="4390367" y="220869"/>
                  <a:pt x="4384508" y="218891"/>
                  <a:pt x="4378740" y="217126"/>
                </a:cubicBezTo>
                <a:cubicBezTo>
                  <a:pt x="4384594" y="218912"/>
                  <a:pt x="4390285" y="220839"/>
                  <a:pt x="4395944" y="222940"/>
                </a:cubicBezTo>
                <a:close/>
                <a:moveTo>
                  <a:pt x="5167621" y="740621"/>
                </a:moveTo>
                <a:lnTo>
                  <a:pt x="5191277" y="654809"/>
                </a:lnTo>
                <a:lnTo>
                  <a:pt x="5184108" y="655410"/>
                </a:lnTo>
                <a:lnTo>
                  <a:pt x="5184108" y="655610"/>
                </a:lnTo>
                <a:lnTo>
                  <a:pt x="5183751" y="655610"/>
                </a:lnTo>
                <a:lnTo>
                  <a:pt x="5142532" y="655610"/>
                </a:lnTo>
                <a:lnTo>
                  <a:pt x="5142532" y="655410"/>
                </a:lnTo>
                <a:lnTo>
                  <a:pt x="5139307" y="655210"/>
                </a:lnTo>
                <a:lnTo>
                  <a:pt x="5167622" y="740621"/>
                </a:lnTo>
                <a:lnTo>
                  <a:pt x="5167621" y="740621"/>
                </a:lnTo>
                <a:close/>
                <a:moveTo>
                  <a:pt x="5142532" y="654007"/>
                </a:moveTo>
                <a:lnTo>
                  <a:pt x="5143249" y="654007"/>
                </a:lnTo>
                <a:lnTo>
                  <a:pt x="5183392" y="654007"/>
                </a:lnTo>
                <a:lnTo>
                  <a:pt x="5183750" y="654007"/>
                </a:lnTo>
                <a:lnTo>
                  <a:pt x="5191635" y="653004"/>
                </a:lnTo>
                <a:lnTo>
                  <a:pt x="5194502" y="642578"/>
                </a:lnTo>
                <a:lnTo>
                  <a:pt x="5188767" y="639371"/>
                </a:lnTo>
                <a:lnTo>
                  <a:pt x="5140022" y="639570"/>
                </a:lnTo>
                <a:cubicBezTo>
                  <a:pt x="5140036" y="639637"/>
                  <a:pt x="5140036" y="639704"/>
                  <a:pt x="5140022" y="639771"/>
                </a:cubicBezTo>
                <a:cubicBezTo>
                  <a:pt x="5139924" y="639848"/>
                  <a:pt x="5139803" y="639916"/>
                  <a:pt x="5139665" y="639971"/>
                </a:cubicBezTo>
                <a:cubicBezTo>
                  <a:pt x="5139566" y="640049"/>
                  <a:pt x="5139445" y="640117"/>
                  <a:pt x="5139307" y="640172"/>
                </a:cubicBezTo>
                <a:lnTo>
                  <a:pt x="5135006" y="642578"/>
                </a:lnTo>
                <a:lnTo>
                  <a:pt x="5138589" y="653406"/>
                </a:lnTo>
                <a:lnTo>
                  <a:pt x="5142532" y="654007"/>
                </a:lnTo>
                <a:close/>
                <a:moveTo>
                  <a:pt x="5135363" y="653205"/>
                </a:moveTo>
                <a:lnTo>
                  <a:pt x="5132496" y="643982"/>
                </a:lnTo>
                <a:lnTo>
                  <a:pt x="5118159" y="651400"/>
                </a:lnTo>
                <a:lnTo>
                  <a:pt x="5135363" y="653205"/>
                </a:lnTo>
                <a:close/>
                <a:moveTo>
                  <a:pt x="5194861" y="652604"/>
                </a:moveTo>
                <a:lnTo>
                  <a:pt x="5210631" y="650800"/>
                </a:lnTo>
                <a:lnTo>
                  <a:pt x="5197370" y="643983"/>
                </a:lnTo>
                <a:lnTo>
                  <a:pt x="5194861" y="652604"/>
                </a:lnTo>
                <a:close/>
                <a:moveTo>
                  <a:pt x="5110632" y="650599"/>
                </a:moveTo>
                <a:lnTo>
                  <a:pt x="5091995" y="640775"/>
                </a:lnTo>
                <a:lnTo>
                  <a:pt x="5079808" y="647391"/>
                </a:lnTo>
                <a:lnTo>
                  <a:pt x="5110632" y="650599"/>
                </a:lnTo>
                <a:close/>
                <a:moveTo>
                  <a:pt x="5114933" y="650399"/>
                </a:moveTo>
                <a:lnTo>
                  <a:pt x="5131779" y="641778"/>
                </a:lnTo>
                <a:lnTo>
                  <a:pt x="5131062" y="639573"/>
                </a:lnTo>
                <a:lnTo>
                  <a:pt x="5094503" y="639773"/>
                </a:lnTo>
                <a:lnTo>
                  <a:pt x="5114933" y="650399"/>
                </a:lnTo>
                <a:close/>
                <a:moveTo>
                  <a:pt x="5217083" y="649998"/>
                </a:moveTo>
                <a:lnTo>
                  <a:pt x="5247907" y="646589"/>
                </a:lnTo>
                <a:lnTo>
                  <a:pt x="5236438" y="640174"/>
                </a:lnTo>
                <a:lnTo>
                  <a:pt x="5217083" y="649998"/>
                </a:lnTo>
                <a:close/>
                <a:moveTo>
                  <a:pt x="5213140" y="649798"/>
                </a:moveTo>
                <a:lnTo>
                  <a:pt x="5233212" y="639373"/>
                </a:lnTo>
                <a:lnTo>
                  <a:pt x="5198804" y="639373"/>
                </a:lnTo>
                <a:lnTo>
                  <a:pt x="5198087" y="641778"/>
                </a:lnTo>
                <a:lnTo>
                  <a:pt x="5213140" y="649798"/>
                </a:lnTo>
                <a:close/>
                <a:moveTo>
                  <a:pt x="5073715" y="646791"/>
                </a:moveTo>
                <a:lnTo>
                  <a:pt x="5062246" y="640576"/>
                </a:lnTo>
                <a:lnTo>
                  <a:pt x="5055794" y="644987"/>
                </a:lnTo>
                <a:lnTo>
                  <a:pt x="5073715" y="646791"/>
                </a:lnTo>
                <a:close/>
                <a:moveTo>
                  <a:pt x="5077658" y="646389"/>
                </a:moveTo>
                <a:lnTo>
                  <a:pt x="5089486" y="639773"/>
                </a:lnTo>
                <a:lnTo>
                  <a:pt x="5065471" y="639773"/>
                </a:lnTo>
                <a:lnTo>
                  <a:pt x="5077658" y="646389"/>
                </a:lnTo>
                <a:close/>
                <a:moveTo>
                  <a:pt x="5250774" y="645788"/>
                </a:moveTo>
                <a:lnTo>
                  <a:pt x="5262602" y="639373"/>
                </a:lnTo>
                <a:lnTo>
                  <a:pt x="5239663" y="639373"/>
                </a:lnTo>
                <a:lnTo>
                  <a:pt x="5250774" y="645788"/>
                </a:lnTo>
                <a:close/>
                <a:moveTo>
                  <a:pt x="5255434" y="645788"/>
                </a:moveTo>
                <a:lnTo>
                  <a:pt x="5272280" y="643984"/>
                </a:lnTo>
                <a:lnTo>
                  <a:pt x="5266186" y="639974"/>
                </a:lnTo>
                <a:lnTo>
                  <a:pt x="5255434" y="645788"/>
                </a:lnTo>
                <a:close/>
                <a:moveTo>
                  <a:pt x="5050418" y="644385"/>
                </a:moveTo>
                <a:lnTo>
                  <a:pt x="5042174" y="639774"/>
                </a:lnTo>
                <a:lnTo>
                  <a:pt x="5018160" y="639974"/>
                </a:lnTo>
                <a:lnTo>
                  <a:pt x="5042174" y="643583"/>
                </a:lnTo>
                <a:lnTo>
                  <a:pt x="5042532" y="643583"/>
                </a:lnTo>
                <a:lnTo>
                  <a:pt x="5050418" y="644385"/>
                </a:lnTo>
                <a:close/>
                <a:moveTo>
                  <a:pt x="5053285" y="643784"/>
                </a:moveTo>
                <a:lnTo>
                  <a:pt x="5059378" y="639774"/>
                </a:lnTo>
                <a:lnTo>
                  <a:pt x="5046834" y="639774"/>
                </a:lnTo>
                <a:lnTo>
                  <a:pt x="5053285" y="643784"/>
                </a:lnTo>
                <a:close/>
                <a:moveTo>
                  <a:pt x="5274789" y="642982"/>
                </a:moveTo>
                <a:lnTo>
                  <a:pt x="5281240" y="639373"/>
                </a:lnTo>
                <a:lnTo>
                  <a:pt x="5269054" y="639373"/>
                </a:lnTo>
                <a:lnTo>
                  <a:pt x="5274789" y="642982"/>
                </a:lnTo>
                <a:close/>
                <a:moveTo>
                  <a:pt x="5279090" y="642982"/>
                </a:moveTo>
                <a:lnTo>
                  <a:pt x="5289842" y="641779"/>
                </a:lnTo>
                <a:lnTo>
                  <a:pt x="5309914" y="639373"/>
                </a:lnTo>
                <a:lnTo>
                  <a:pt x="5285900" y="639373"/>
                </a:lnTo>
                <a:lnTo>
                  <a:pt x="5279090" y="642982"/>
                </a:lnTo>
                <a:close/>
                <a:moveTo>
                  <a:pt x="5134288" y="640576"/>
                </a:moveTo>
                <a:lnTo>
                  <a:pt x="5135722" y="639574"/>
                </a:lnTo>
                <a:lnTo>
                  <a:pt x="5133930" y="639574"/>
                </a:lnTo>
                <a:lnTo>
                  <a:pt x="5134288" y="640576"/>
                </a:lnTo>
                <a:close/>
                <a:moveTo>
                  <a:pt x="5195219" y="640576"/>
                </a:moveTo>
                <a:lnTo>
                  <a:pt x="5195577" y="639373"/>
                </a:lnTo>
                <a:lnTo>
                  <a:pt x="5193427" y="639373"/>
                </a:lnTo>
                <a:lnTo>
                  <a:pt x="5195219" y="640576"/>
                </a:lnTo>
                <a:close/>
                <a:moveTo>
                  <a:pt x="5133213" y="637970"/>
                </a:moveTo>
                <a:lnTo>
                  <a:pt x="5195936" y="637770"/>
                </a:lnTo>
                <a:lnTo>
                  <a:pt x="5200596" y="621129"/>
                </a:lnTo>
                <a:lnTo>
                  <a:pt x="5142173" y="621129"/>
                </a:lnTo>
                <a:lnTo>
                  <a:pt x="5197011" y="629550"/>
                </a:lnTo>
                <a:lnTo>
                  <a:pt x="5197728" y="629550"/>
                </a:lnTo>
                <a:lnTo>
                  <a:pt x="5197011" y="631555"/>
                </a:lnTo>
                <a:lnTo>
                  <a:pt x="5131062" y="631555"/>
                </a:lnTo>
                <a:lnTo>
                  <a:pt x="5133213" y="637971"/>
                </a:lnTo>
                <a:lnTo>
                  <a:pt x="5133213" y="637970"/>
                </a:lnTo>
                <a:close/>
                <a:moveTo>
                  <a:pt x="5130704" y="629549"/>
                </a:moveTo>
                <a:lnTo>
                  <a:pt x="5133213" y="629348"/>
                </a:lnTo>
                <a:lnTo>
                  <a:pt x="5133213" y="629549"/>
                </a:lnTo>
                <a:lnTo>
                  <a:pt x="5184108" y="629549"/>
                </a:lnTo>
                <a:lnTo>
                  <a:pt x="5127836" y="621128"/>
                </a:lnTo>
                <a:lnTo>
                  <a:pt x="5130704" y="629549"/>
                </a:lnTo>
                <a:close/>
                <a:moveTo>
                  <a:pt x="5127478" y="620727"/>
                </a:moveTo>
                <a:lnTo>
                  <a:pt x="5127836" y="620126"/>
                </a:lnTo>
                <a:lnTo>
                  <a:pt x="5127836" y="619124"/>
                </a:lnTo>
                <a:lnTo>
                  <a:pt x="5128553" y="619124"/>
                </a:lnTo>
                <a:lnTo>
                  <a:pt x="5200954" y="619124"/>
                </a:lnTo>
                <a:lnTo>
                  <a:pt x="5202387" y="614312"/>
                </a:lnTo>
                <a:lnTo>
                  <a:pt x="5200595" y="614312"/>
                </a:lnTo>
                <a:cubicBezTo>
                  <a:pt x="5200609" y="614378"/>
                  <a:pt x="5200609" y="614446"/>
                  <a:pt x="5200595" y="614513"/>
                </a:cubicBezTo>
                <a:cubicBezTo>
                  <a:pt x="5200476" y="614520"/>
                  <a:pt x="5200356" y="614520"/>
                  <a:pt x="5200238" y="614513"/>
                </a:cubicBezTo>
                <a:cubicBezTo>
                  <a:pt x="5200139" y="614590"/>
                  <a:pt x="5200018" y="614658"/>
                  <a:pt x="5199880" y="614713"/>
                </a:cubicBezTo>
                <a:cubicBezTo>
                  <a:pt x="5199761" y="614721"/>
                  <a:pt x="5199641" y="614721"/>
                  <a:pt x="5199522" y="614713"/>
                </a:cubicBezTo>
                <a:lnTo>
                  <a:pt x="5125687" y="614713"/>
                </a:lnTo>
                <a:lnTo>
                  <a:pt x="5127479" y="620728"/>
                </a:lnTo>
                <a:lnTo>
                  <a:pt x="5127478" y="620727"/>
                </a:lnTo>
                <a:close/>
                <a:moveTo>
                  <a:pt x="5116009" y="611905"/>
                </a:moveTo>
                <a:lnTo>
                  <a:pt x="5116367" y="611905"/>
                </a:lnTo>
                <a:lnTo>
                  <a:pt x="5121743" y="611905"/>
                </a:lnTo>
                <a:lnTo>
                  <a:pt x="5120668" y="608898"/>
                </a:lnTo>
                <a:lnTo>
                  <a:pt x="5120668" y="608697"/>
                </a:lnTo>
                <a:lnTo>
                  <a:pt x="5118518" y="577019"/>
                </a:lnTo>
                <a:lnTo>
                  <a:pt x="5107407" y="577019"/>
                </a:lnTo>
                <a:cubicBezTo>
                  <a:pt x="5107421" y="577085"/>
                  <a:pt x="5107421" y="577153"/>
                  <a:pt x="5107407" y="577220"/>
                </a:cubicBezTo>
                <a:cubicBezTo>
                  <a:pt x="5107544" y="577275"/>
                  <a:pt x="5107666" y="577342"/>
                  <a:pt x="5107764" y="577419"/>
                </a:cubicBezTo>
                <a:cubicBezTo>
                  <a:pt x="5107883" y="577411"/>
                  <a:pt x="5108003" y="577411"/>
                  <a:pt x="5108122" y="577419"/>
                </a:cubicBezTo>
                <a:cubicBezTo>
                  <a:pt x="5108136" y="577486"/>
                  <a:pt x="5108136" y="577553"/>
                  <a:pt x="5108122" y="577620"/>
                </a:cubicBezTo>
                <a:cubicBezTo>
                  <a:pt x="5108136" y="577686"/>
                  <a:pt x="5108136" y="577754"/>
                  <a:pt x="5108122" y="577821"/>
                </a:cubicBezTo>
                <a:cubicBezTo>
                  <a:pt x="5108136" y="577887"/>
                  <a:pt x="5108136" y="577954"/>
                  <a:pt x="5108122" y="578020"/>
                </a:cubicBezTo>
                <a:cubicBezTo>
                  <a:pt x="5108023" y="578098"/>
                  <a:pt x="5107902" y="578165"/>
                  <a:pt x="5107764" y="578221"/>
                </a:cubicBezTo>
                <a:cubicBezTo>
                  <a:pt x="5107778" y="578287"/>
                  <a:pt x="5107778" y="578354"/>
                  <a:pt x="5107764" y="578420"/>
                </a:cubicBezTo>
                <a:cubicBezTo>
                  <a:pt x="5107645" y="578428"/>
                  <a:pt x="5107525" y="578428"/>
                  <a:pt x="5107407" y="578420"/>
                </a:cubicBezTo>
                <a:lnTo>
                  <a:pt x="5055077" y="605888"/>
                </a:lnTo>
                <a:lnTo>
                  <a:pt x="5116009" y="611903"/>
                </a:lnTo>
                <a:lnTo>
                  <a:pt x="5116009" y="611905"/>
                </a:lnTo>
                <a:close/>
                <a:moveTo>
                  <a:pt x="5124969" y="611905"/>
                </a:moveTo>
                <a:lnTo>
                  <a:pt x="5127478" y="611905"/>
                </a:lnTo>
                <a:lnTo>
                  <a:pt x="5143965" y="607294"/>
                </a:lnTo>
                <a:lnTo>
                  <a:pt x="5143965" y="599274"/>
                </a:lnTo>
                <a:lnTo>
                  <a:pt x="5122819" y="593259"/>
                </a:lnTo>
                <a:cubicBezTo>
                  <a:pt x="5123177" y="598338"/>
                  <a:pt x="5123536" y="603418"/>
                  <a:pt x="5123894" y="608497"/>
                </a:cubicBezTo>
                <a:lnTo>
                  <a:pt x="5123894" y="608698"/>
                </a:lnTo>
                <a:lnTo>
                  <a:pt x="5124968" y="611906"/>
                </a:lnTo>
                <a:lnTo>
                  <a:pt x="5124969" y="611905"/>
                </a:lnTo>
                <a:close/>
                <a:moveTo>
                  <a:pt x="5134288" y="611905"/>
                </a:moveTo>
                <a:lnTo>
                  <a:pt x="5144324" y="611905"/>
                </a:lnTo>
                <a:cubicBezTo>
                  <a:pt x="5144205" y="611036"/>
                  <a:pt x="5144085" y="610168"/>
                  <a:pt x="5143966" y="609299"/>
                </a:cubicBezTo>
                <a:lnTo>
                  <a:pt x="5134289" y="611905"/>
                </a:lnTo>
                <a:lnTo>
                  <a:pt x="5134288" y="611905"/>
                </a:lnTo>
                <a:close/>
                <a:moveTo>
                  <a:pt x="5147550" y="611905"/>
                </a:moveTo>
                <a:lnTo>
                  <a:pt x="5179449" y="611905"/>
                </a:lnTo>
                <a:lnTo>
                  <a:pt x="5179449" y="609098"/>
                </a:lnTo>
                <a:lnTo>
                  <a:pt x="5161886" y="604086"/>
                </a:lnTo>
                <a:lnTo>
                  <a:pt x="5147550" y="608297"/>
                </a:lnTo>
                <a:lnTo>
                  <a:pt x="5147550" y="611905"/>
                </a:lnTo>
                <a:close/>
                <a:moveTo>
                  <a:pt x="5182316" y="611905"/>
                </a:moveTo>
                <a:lnTo>
                  <a:pt x="5190201" y="611905"/>
                </a:lnTo>
                <a:lnTo>
                  <a:pt x="5182316" y="609900"/>
                </a:lnTo>
                <a:lnTo>
                  <a:pt x="5182316" y="611905"/>
                </a:lnTo>
                <a:close/>
                <a:moveTo>
                  <a:pt x="5196653" y="611905"/>
                </a:moveTo>
                <a:lnTo>
                  <a:pt x="5202746" y="611905"/>
                </a:lnTo>
                <a:lnTo>
                  <a:pt x="5204180" y="591856"/>
                </a:lnTo>
                <a:lnTo>
                  <a:pt x="5182675" y="598071"/>
                </a:lnTo>
                <a:cubicBezTo>
                  <a:pt x="5182556" y="601413"/>
                  <a:pt x="5182436" y="604754"/>
                  <a:pt x="5182317" y="608096"/>
                </a:cubicBezTo>
                <a:lnTo>
                  <a:pt x="5196654" y="611905"/>
                </a:lnTo>
                <a:lnTo>
                  <a:pt x="5196653" y="611905"/>
                </a:lnTo>
                <a:close/>
                <a:moveTo>
                  <a:pt x="5205972" y="611905"/>
                </a:moveTo>
                <a:lnTo>
                  <a:pt x="5210631" y="611905"/>
                </a:lnTo>
                <a:lnTo>
                  <a:pt x="5276581" y="604687"/>
                </a:lnTo>
                <a:lnTo>
                  <a:pt x="5223535" y="577019"/>
                </a:lnTo>
                <a:cubicBezTo>
                  <a:pt x="5223416" y="577027"/>
                  <a:pt x="5223295" y="577027"/>
                  <a:pt x="5223177" y="577019"/>
                </a:cubicBezTo>
                <a:cubicBezTo>
                  <a:pt x="5223163" y="576952"/>
                  <a:pt x="5223163" y="576885"/>
                  <a:pt x="5223177" y="576818"/>
                </a:cubicBezTo>
                <a:lnTo>
                  <a:pt x="5208482" y="576818"/>
                </a:lnTo>
                <a:lnTo>
                  <a:pt x="5205973" y="611905"/>
                </a:lnTo>
                <a:lnTo>
                  <a:pt x="5205972" y="611905"/>
                </a:lnTo>
                <a:close/>
                <a:moveTo>
                  <a:pt x="5179449" y="607294"/>
                </a:moveTo>
                <a:cubicBezTo>
                  <a:pt x="5179568" y="604554"/>
                  <a:pt x="5179688" y="601814"/>
                  <a:pt x="5179807" y="599074"/>
                </a:cubicBezTo>
                <a:lnTo>
                  <a:pt x="5165112" y="603084"/>
                </a:lnTo>
                <a:lnTo>
                  <a:pt x="5179449" y="607294"/>
                </a:lnTo>
                <a:close/>
                <a:moveTo>
                  <a:pt x="5147550" y="606291"/>
                </a:moveTo>
                <a:lnTo>
                  <a:pt x="5158302" y="603084"/>
                </a:lnTo>
                <a:lnTo>
                  <a:pt x="5147191" y="600076"/>
                </a:lnTo>
                <a:cubicBezTo>
                  <a:pt x="5147310" y="602148"/>
                  <a:pt x="5147430" y="604219"/>
                  <a:pt x="5147549" y="606291"/>
                </a:cubicBezTo>
                <a:lnTo>
                  <a:pt x="5147550" y="606291"/>
                </a:lnTo>
                <a:close/>
                <a:moveTo>
                  <a:pt x="5048984" y="605088"/>
                </a:moveTo>
                <a:lnTo>
                  <a:pt x="4999164" y="579225"/>
                </a:lnTo>
                <a:lnTo>
                  <a:pt x="4967623" y="596868"/>
                </a:lnTo>
                <a:lnTo>
                  <a:pt x="5048984" y="605088"/>
                </a:lnTo>
                <a:close/>
                <a:moveTo>
                  <a:pt x="5052927" y="604687"/>
                </a:moveTo>
                <a:lnTo>
                  <a:pt x="5105256" y="577219"/>
                </a:lnTo>
                <a:cubicBezTo>
                  <a:pt x="5105242" y="577153"/>
                  <a:pt x="5105242" y="577085"/>
                  <a:pt x="5105256" y="577018"/>
                </a:cubicBezTo>
                <a:lnTo>
                  <a:pt x="5000239" y="577420"/>
                </a:lnTo>
                <a:lnTo>
                  <a:pt x="5052927" y="604687"/>
                </a:lnTo>
                <a:close/>
                <a:moveTo>
                  <a:pt x="5281240" y="604086"/>
                </a:moveTo>
                <a:lnTo>
                  <a:pt x="5362601" y="594663"/>
                </a:lnTo>
                <a:lnTo>
                  <a:pt x="5332136" y="577620"/>
                </a:lnTo>
                <a:lnTo>
                  <a:pt x="5281240" y="604086"/>
                </a:lnTo>
                <a:close/>
                <a:moveTo>
                  <a:pt x="5278373" y="603084"/>
                </a:moveTo>
                <a:lnTo>
                  <a:pt x="5329627" y="576618"/>
                </a:lnTo>
                <a:lnTo>
                  <a:pt x="5227477" y="576819"/>
                </a:lnTo>
                <a:lnTo>
                  <a:pt x="5278373" y="603084"/>
                </a:lnTo>
                <a:close/>
                <a:moveTo>
                  <a:pt x="5161886" y="602282"/>
                </a:moveTo>
                <a:lnTo>
                  <a:pt x="5179807" y="596868"/>
                </a:lnTo>
                <a:lnTo>
                  <a:pt x="5179807" y="586443"/>
                </a:lnTo>
                <a:lnTo>
                  <a:pt x="5165829" y="583636"/>
                </a:lnTo>
                <a:lnTo>
                  <a:pt x="5146833" y="587646"/>
                </a:lnTo>
                <a:cubicBezTo>
                  <a:pt x="5146952" y="591121"/>
                  <a:pt x="5147072" y="594596"/>
                  <a:pt x="5147191" y="598071"/>
                </a:cubicBezTo>
                <a:lnTo>
                  <a:pt x="5161886" y="602282"/>
                </a:lnTo>
                <a:close/>
                <a:moveTo>
                  <a:pt x="5143965" y="597069"/>
                </a:moveTo>
                <a:lnTo>
                  <a:pt x="5143608" y="588648"/>
                </a:lnTo>
                <a:lnTo>
                  <a:pt x="5126762" y="592257"/>
                </a:lnTo>
                <a:lnTo>
                  <a:pt x="5143966" y="597069"/>
                </a:lnTo>
                <a:lnTo>
                  <a:pt x="5143965" y="597069"/>
                </a:lnTo>
                <a:close/>
                <a:moveTo>
                  <a:pt x="4963322" y="596267"/>
                </a:moveTo>
                <a:lnTo>
                  <a:pt x="4930706" y="578624"/>
                </a:lnTo>
                <a:lnTo>
                  <a:pt x="4911709" y="591054"/>
                </a:lnTo>
                <a:lnTo>
                  <a:pt x="4963322" y="596267"/>
                </a:lnTo>
                <a:close/>
                <a:moveTo>
                  <a:pt x="5182675" y="596066"/>
                </a:moveTo>
                <a:lnTo>
                  <a:pt x="5201313" y="590853"/>
                </a:lnTo>
                <a:lnTo>
                  <a:pt x="5182675" y="587044"/>
                </a:lnTo>
                <a:lnTo>
                  <a:pt x="5182675" y="596066"/>
                </a:lnTo>
                <a:close/>
                <a:moveTo>
                  <a:pt x="4965831" y="595265"/>
                </a:moveTo>
                <a:lnTo>
                  <a:pt x="4998089" y="577421"/>
                </a:lnTo>
                <a:lnTo>
                  <a:pt x="4932498" y="577421"/>
                </a:lnTo>
                <a:lnTo>
                  <a:pt x="4965831" y="595265"/>
                </a:lnTo>
                <a:close/>
                <a:moveTo>
                  <a:pt x="5369053" y="594062"/>
                </a:moveTo>
                <a:lnTo>
                  <a:pt x="5418156" y="588648"/>
                </a:lnTo>
                <a:lnTo>
                  <a:pt x="5400235" y="577421"/>
                </a:lnTo>
                <a:lnTo>
                  <a:pt x="5369053" y="594062"/>
                </a:lnTo>
                <a:close/>
                <a:moveTo>
                  <a:pt x="5365110" y="593862"/>
                </a:moveTo>
                <a:lnTo>
                  <a:pt x="5397726" y="576419"/>
                </a:lnTo>
                <a:lnTo>
                  <a:pt x="5334286" y="576619"/>
                </a:lnTo>
                <a:lnTo>
                  <a:pt x="5365110" y="593861"/>
                </a:lnTo>
                <a:lnTo>
                  <a:pt x="5365110" y="593862"/>
                </a:lnTo>
                <a:close/>
                <a:moveTo>
                  <a:pt x="5122460" y="591456"/>
                </a:moveTo>
                <a:lnTo>
                  <a:pt x="5143607" y="586644"/>
                </a:lnTo>
                <a:cubicBezTo>
                  <a:pt x="5143488" y="584171"/>
                  <a:pt x="5143368" y="581699"/>
                  <a:pt x="5143249" y="579226"/>
                </a:cubicBezTo>
                <a:lnTo>
                  <a:pt x="5132854" y="577020"/>
                </a:lnTo>
                <a:lnTo>
                  <a:pt x="5121385" y="577020"/>
                </a:lnTo>
                <a:cubicBezTo>
                  <a:pt x="5121743" y="581832"/>
                  <a:pt x="5122102" y="586643"/>
                  <a:pt x="5122460" y="591455"/>
                </a:cubicBezTo>
                <a:lnTo>
                  <a:pt x="5122460" y="591456"/>
                </a:lnTo>
                <a:close/>
                <a:moveTo>
                  <a:pt x="4909201" y="590655"/>
                </a:moveTo>
                <a:lnTo>
                  <a:pt x="4885545" y="577622"/>
                </a:lnTo>
                <a:cubicBezTo>
                  <a:pt x="4885531" y="577556"/>
                  <a:pt x="4885531" y="577488"/>
                  <a:pt x="4885545" y="577422"/>
                </a:cubicBezTo>
                <a:lnTo>
                  <a:pt x="4814936" y="577622"/>
                </a:lnTo>
                <a:lnTo>
                  <a:pt x="4884111" y="588249"/>
                </a:lnTo>
                <a:lnTo>
                  <a:pt x="4884111" y="588049"/>
                </a:lnTo>
                <a:lnTo>
                  <a:pt x="4909201" y="590656"/>
                </a:lnTo>
                <a:lnTo>
                  <a:pt x="4909201" y="590655"/>
                </a:lnTo>
                <a:close/>
                <a:moveTo>
                  <a:pt x="5204538" y="589652"/>
                </a:moveTo>
                <a:lnTo>
                  <a:pt x="5205255" y="576821"/>
                </a:lnTo>
                <a:lnTo>
                  <a:pt x="5195936" y="577020"/>
                </a:lnTo>
                <a:lnTo>
                  <a:pt x="5183033" y="579827"/>
                </a:lnTo>
                <a:cubicBezTo>
                  <a:pt x="5182914" y="581631"/>
                  <a:pt x="5182794" y="583436"/>
                  <a:pt x="5182675" y="585240"/>
                </a:cubicBezTo>
                <a:lnTo>
                  <a:pt x="5204539" y="589651"/>
                </a:lnTo>
                <a:lnTo>
                  <a:pt x="5204538" y="589652"/>
                </a:lnTo>
                <a:close/>
                <a:moveTo>
                  <a:pt x="4910276" y="589051"/>
                </a:moveTo>
                <a:lnTo>
                  <a:pt x="4928914" y="577423"/>
                </a:lnTo>
                <a:lnTo>
                  <a:pt x="4889846" y="577423"/>
                </a:lnTo>
                <a:lnTo>
                  <a:pt x="4910276" y="589051"/>
                </a:lnTo>
                <a:close/>
                <a:moveTo>
                  <a:pt x="5420665" y="587648"/>
                </a:moveTo>
                <a:lnTo>
                  <a:pt x="5440737" y="576420"/>
                </a:lnTo>
                <a:lnTo>
                  <a:pt x="5403461" y="576420"/>
                </a:lnTo>
                <a:lnTo>
                  <a:pt x="5420665" y="587648"/>
                </a:lnTo>
                <a:close/>
                <a:moveTo>
                  <a:pt x="5424608" y="587648"/>
                </a:moveTo>
                <a:lnTo>
                  <a:pt x="5455074" y="584239"/>
                </a:lnTo>
                <a:lnTo>
                  <a:pt x="5520664" y="576220"/>
                </a:lnTo>
                <a:lnTo>
                  <a:pt x="5473353" y="576420"/>
                </a:lnTo>
                <a:lnTo>
                  <a:pt x="5472278" y="576822"/>
                </a:lnTo>
                <a:cubicBezTo>
                  <a:pt x="5472088" y="576666"/>
                  <a:pt x="5471752" y="576576"/>
                  <a:pt x="5471562" y="576420"/>
                </a:cubicBezTo>
                <a:lnTo>
                  <a:pt x="5444680" y="576420"/>
                </a:lnTo>
                <a:lnTo>
                  <a:pt x="5424609" y="587648"/>
                </a:lnTo>
                <a:lnTo>
                  <a:pt x="5424608" y="587648"/>
                </a:lnTo>
                <a:close/>
                <a:moveTo>
                  <a:pt x="5146833" y="586044"/>
                </a:moveTo>
                <a:lnTo>
                  <a:pt x="5161528" y="582836"/>
                </a:lnTo>
                <a:lnTo>
                  <a:pt x="5146474" y="579828"/>
                </a:lnTo>
                <a:cubicBezTo>
                  <a:pt x="5146593" y="581900"/>
                  <a:pt x="5146713" y="583972"/>
                  <a:pt x="5146832" y="586044"/>
                </a:cubicBezTo>
                <a:lnTo>
                  <a:pt x="5146833" y="586044"/>
                </a:lnTo>
                <a:close/>
                <a:moveTo>
                  <a:pt x="5179807" y="584640"/>
                </a:moveTo>
                <a:lnTo>
                  <a:pt x="5179807" y="580430"/>
                </a:lnTo>
                <a:lnTo>
                  <a:pt x="5169772" y="582635"/>
                </a:lnTo>
                <a:lnTo>
                  <a:pt x="5179807" y="584640"/>
                </a:lnTo>
                <a:close/>
                <a:moveTo>
                  <a:pt x="5165829" y="581833"/>
                </a:moveTo>
                <a:lnTo>
                  <a:pt x="5180166" y="578626"/>
                </a:lnTo>
                <a:lnTo>
                  <a:pt x="5180166" y="577022"/>
                </a:lnTo>
                <a:lnTo>
                  <a:pt x="5146474" y="577022"/>
                </a:lnTo>
                <a:lnTo>
                  <a:pt x="5146474" y="578024"/>
                </a:lnTo>
                <a:lnTo>
                  <a:pt x="5165829" y="581833"/>
                </a:lnTo>
                <a:close/>
                <a:moveTo>
                  <a:pt x="5183033" y="577824"/>
                </a:moveTo>
                <a:lnTo>
                  <a:pt x="5187334" y="577022"/>
                </a:lnTo>
                <a:lnTo>
                  <a:pt x="5183033" y="577022"/>
                </a:lnTo>
                <a:lnTo>
                  <a:pt x="5183033" y="577824"/>
                </a:lnTo>
                <a:close/>
                <a:moveTo>
                  <a:pt x="5143249" y="577422"/>
                </a:moveTo>
                <a:lnTo>
                  <a:pt x="5143249" y="577021"/>
                </a:lnTo>
                <a:lnTo>
                  <a:pt x="5141815" y="577021"/>
                </a:lnTo>
                <a:lnTo>
                  <a:pt x="5143249" y="577422"/>
                </a:lnTo>
                <a:close/>
                <a:moveTo>
                  <a:pt x="4866549" y="575818"/>
                </a:moveTo>
                <a:lnTo>
                  <a:pt x="5118159" y="575217"/>
                </a:lnTo>
                <a:lnTo>
                  <a:pt x="5114933" y="535118"/>
                </a:lnTo>
                <a:cubicBezTo>
                  <a:pt x="5114920" y="535052"/>
                  <a:pt x="5114920" y="534985"/>
                  <a:pt x="5114933" y="534918"/>
                </a:cubicBezTo>
                <a:cubicBezTo>
                  <a:pt x="5114814" y="534926"/>
                  <a:pt x="5114694" y="534926"/>
                  <a:pt x="5114576" y="534918"/>
                </a:cubicBezTo>
                <a:cubicBezTo>
                  <a:pt x="5114562" y="534852"/>
                  <a:pt x="5114562" y="534784"/>
                  <a:pt x="5114576" y="534718"/>
                </a:cubicBezTo>
                <a:cubicBezTo>
                  <a:pt x="5114562" y="534651"/>
                  <a:pt x="5114562" y="534584"/>
                  <a:pt x="5114576" y="534518"/>
                </a:cubicBezTo>
                <a:cubicBezTo>
                  <a:pt x="5114562" y="534452"/>
                  <a:pt x="5114562" y="534385"/>
                  <a:pt x="5114576" y="534319"/>
                </a:cubicBezTo>
                <a:cubicBezTo>
                  <a:pt x="5114674" y="534241"/>
                  <a:pt x="5114795" y="534173"/>
                  <a:pt x="5114933" y="534118"/>
                </a:cubicBezTo>
                <a:lnTo>
                  <a:pt x="5111708" y="491212"/>
                </a:lnTo>
                <a:cubicBezTo>
                  <a:pt x="5111694" y="491145"/>
                  <a:pt x="5111694" y="491078"/>
                  <a:pt x="5111708" y="491012"/>
                </a:cubicBezTo>
                <a:cubicBezTo>
                  <a:pt x="5111694" y="490945"/>
                  <a:pt x="5111694" y="490878"/>
                  <a:pt x="5111708" y="490811"/>
                </a:cubicBezTo>
                <a:cubicBezTo>
                  <a:pt x="5111694" y="490745"/>
                  <a:pt x="5111694" y="490678"/>
                  <a:pt x="5111708" y="490612"/>
                </a:cubicBezTo>
                <a:lnTo>
                  <a:pt x="5109916" y="466348"/>
                </a:lnTo>
                <a:cubicBezTo>
                  <a:pt x="5035853" y="436643"/>
                  <a:pt x="4953852" y="417673"/>
                  <a:pt x="4874792" y="402189"/>
                </a:cubicBezTo>
                <a:lnTo>
                  <a:pt x="4765116" y="414620"/>
                </a:lnTo>
                <a:lnTo>
                  <a:pt x="4764758" y="414620"/>
                </a:lnTo>
                <a:lnTo>
                  <a:pt x="4761532" y="414620"/>
                </a:lnTo>
                <a:lnTo>
                  <a:pt x="4761175" y="416023"/>
                </a:lnTo>
                <a:cubicBezTo>
                  <a:pt x="4775601" y="419947"/>
                  <a:pt x="4789609" y="424186"/>
                  <a:pt x="4803827" y="428855"/>
                </a:cubicBezTo>
                <a:lnTo>
                  <a:pt x="4809203" y="428855"/>
                </a:lnTo>
                <a:lnTo>
                  <a:pt x="4832859" y="428855"/>
                </a:lnTo>
                <a:lnTo>
                  <a:pt x="4833216" y="428855"/>
                </a:lnTo>
                <a:lnTo>
                  <a:pt x="4833216" y="429857"/>
                </a:lnTo>
                <a:lnTo>
                  <a:pt x="4813862" y="432263"/>
                </a:lnTo>
                <a:cubicBezTo>
                  <a:pt x="4886665" y="457469"/>
                  <a:pt x="4955709" y="496124"/>
                  <a:pt x="5013143" y="575016"/>
                </a:cubicBezTo>
                <a:lnTo>
                  <a:pt x="5012068" y="575217"/>
                </a:lnTo>
                <a:cubicBezTo>
                  <a:pt x="4954480" y="496113"/>
                  <a:pt x="4885459" y="457589"/>
                  <a:pt x="4812429" y="432464"/>
                </a:cubicBezTo>
                <a:lnTo>
                  <a:pt x="4754723" y="439080"/>
                </a:lnTo>
                <a:lnTo>
                  <a:pt x="4746838" y="468353"/>
                </a:lnTo>
                <a:cubicBezTo>
                  <a:pt x="4794734" y="495855"/>
                  <a:pt x="4836130" y="530313"/>
                  <a:pt x="4866550" y="575818"/>
                </a:cubicBezTo>
                <a:lnTo>
                  <a:pt x="4866549" y="575818"/>
                </a:lnTo>
                <a:close/>
                <a:moveTo>
                  <a:pt x="5121027" y="575217"/>
                </a:moveTo>
                <a:lnTo>
                  <a:pt x="5124252" y="575217"/>
                </a:lnTo>
                <a:lnTo>
                  <a:pt x="5121027" y="574816"/>
                </a:lnTo>
                <a:lnTo>
                  <a:pt x="5121027" y="575217"/>
                </a:lnTo>
                <a:close/>
                <a:moveTo>
                  <a:pt x="5133213" y="575217"/>
                </a:moveTo>
                <a:lnTo>
                  <a:pt x="5143249" y="575217"/>
                </a:lnTo>
                <a:lnTo>
                  <a:pt x="5143249" y="571408"/>
                </a:lnTo>
                <a:lnTo>
                  <a:pt x="5126761" y="574014"/>
                </a:lnTo>
                <a:lnTo>
                  <a:pt x="5133213" y="575217"/>
                </a:lnTo>
                <a:close/>
                <a:moveTo>
                  <a:pt x="5146474" y="575217"/>
                </a:moveTo>
                <a:lnTo>
                  <a:pt x="5180166" y="575016"/>
                </a:lnTo>
                <a:lnTo>
                  <a:pt x="5180166" y="571407"/>
                </a:lnTo>
                <a:lnTo>
                  <a:pt x="5161886" y="568600"/>
                </a:lnTo>
                <a:lnTo>
                  <a:pt x="5146474" y="571006"/>
                </a:lnTo>
                <a:lnTo>
                  <a:pt x="5146474" y="575217"/>
                </a:lnTo>
                <a:close/>
                <a:moveTo>
                  <a:pt x="5183033" y="575016"/>
                </a:moveTo>
                <a:lnTo>
                  <a:pt x="5194861" y="575016"/>
                </a:lnTo>
                <a:lnTo>
                  <a:pt x="5199162" y="574215"/>
                </a:lnTo>
                <a:lnTo>
                  <a:pt x="5183033" y="571809"/>
                </a:lnTo>
                <a:lnTo>
                  <a:pt x="5183033" y="575017"/>
                </a:lnTo>
                <a:lnTo>
                  <a:pt x="5183033" y="575016"/>
                </a:lnTo>
                <a:close/>
                <a:moveTo>
                  <a:pt x="5204897" y="575016"/>
                </a:moveTo>
                <a:lnTo>
                  <a:pt x="5205255" y="575016"/>
                </a:lnTo>
                <a:lnTo>
                  <a:pt x="5205255" y="574816"/>
                </a:lnTo>
                <a:cubicBezTo>
                  <a:pt x="5205136" y="574823"/>
                  <a:pt x="5205016" y="574823"/>
                  <a:pt x="5204897" y="574816"/>
                </a:cubicBezTo>
                <a:cubicBezTo>
                  <a:pt x="5204911" y="574882"/>
                  <a:pt x="5204911" y="574950"/>
                  <a:pt x="5204897" y="575016"/>
                </a:cubicBezTo>
                <a:close/>
                <a:moveTo>
                  <a:pt x="5208481" y="575016"/>
                </a:moveTo>
                <a:lnTo>
                  <a:pt x="5279448" y="575016"/>
                </a:lnTo>
                <a:cubicBezTo>
                  <a:pt x="5259435" y="553794"/>
                  <a:pt x="5236765" y="535068"/>
                  <a:pt x="5212065" y="518677"/>
                </a:cubicBezTo>
                <a:lnTo>
                  <a:pt x="5210991" y="533712"/>
                </a:lnTo>
                <a:cubicBezTo>
                  <a:pt x="5211004" y="533778"/>
                  <a:pt x="5211004" y="533845"/>
                  <a:pt x="5210991" y="533912"/>
                </a:cubicBezTo>
                <a:cubicBezTo>
                  <a:pt x="5211129" y="533967"/>
                  <a:pt x="5211250" y="534035"/>
                  <a:pt x="5211348" y="534112"/>
                </a:cubicBezTo>
                <a:cubicBezTo>
                  <a:pt x="5211362" y="534179"/>
                  <a:pt x="5211362" y="534246"/>
                  <a:pt x="5211348" y="534312"/>
                </a:cubicBezTo>
                <a:cubicBezTo>
                  <a:pt x="5211362" y="534378"/>
                  <a:pt x="5211362" y="534445"/>
                  <a:pt x="5211348" y="534511"/>
                </a:cubicBezTo>
                <a:cubicBezTo>
                  <a:pt x="5211250" y="534589"/>
                  <a:pt x="5211128" y="534657"/>
                  <a:pt x="5210991" y="534712"/>
                </a:cubicBezTo>
                <a:cubicBezTo>
                  <a:pt x="5211004" y="534779"/>
                  <a:pt x="5211004" y="534845"/>
                  <a:pt x="5210991" y="534912"/>
                </a:cubicBezTo>
                <a:lnTo>
                  <a:pt x="5208482" y="575011"/>
                </a:lnTo>
                <a:cubicBezTo>
                  <a:pt x="5208482" y="575013"/>
                  <a:pt x="5208481" y="575014"/>
                  <a:pt x="5208481" y="575016"/>
                </a:cubicBezTo>
                <a:close/>
                <a:moveTo>
                  <a:pt x="5280165" y="575016"/>
                </a:moveTo>
                <a:lnTo>
                  <a:pt x="5469769" y="574816"/>
                </a:lnTo>
                <a:cubicBezTo>
                  <a:pt x="5400536" y="518357"/>
                  <a:pt x="5331060" y="472611"/>
                  <a:pt x="5217083" y="439080"/>
                </a:cubicBezTo>
                <a:lnTo>
                  <a:pt x="5215649" y="460734"/>
                </a:lnTo>
                <a:lnTo>
                  <a:pt x="5214932" y="475771"/>
                </a:lnTo>
                <a:lnTo>
                  <a:pt x="5213499" y="490808"/>
                </a:lnTo>
                <a:cubicBezTo>
                  <a:pt x="5213637" y="490863"/>
                  <a:pt x="5213758" y="490930"/>
                  <a:pt x="5213856" y="491007"/>
                </a:cubicBezTo>
                <a:cubicBezTo>
                  <a:pt x="5213870" y="491074"/>
                  <a:pt x="5213870" y="491141"/>
                  <a:pt x="5213856" y="491207"/>
                </a:cubicBezTo>
                <a:cubicBezTo>
                  <a:pt x="5213870" y="491273"/>
                  <a:pt x="5213870" y="491340"/>
                  <a:pt x="5213856" y="491406"/>
                </a:cubicBezTo>
                <a:cubicBezTo>
                  <a:pt x="5213737" y="491414"/>
                  <a:pt x="5213617" y="491414"/>
                  <a:pt x="5213499" y="491406"/>
                </a:cubicBezTo>
                <a:lnTo>
                  <a:pt x="5212782" y="505241"/>
                </a:lnTo>
                <a:cubicBezTo>
                  <a:pt x="5212796" y="505308"/>
                  <a:pt x="5212796" y="505375"/>
                  <a:pt x="5212782" y="505442"/>
                </a:cubicBezTo>
                <a:cubicBezTo>
                  <a:pt x="5212796" y="505508"/>
                  <a:pt x="5212796" y="505575"/>
                  <a:pt x="5212782" y="505641"/>
                </a:cubicBezTo>
                <a:cubicBezTo>
                  <a:pt x="5212796" y="505707"/>
                  <a:pt x="5212796" y="505774"/>
                  <a:pt x="5212782" y="505841"/>
                </a:cubicBezTo>
                <a:cubicBezTo>
                  <a:pt x="5212796" y="505907"/>
                  <a:pt x="5212796" y="505975"/>
                  <a:pt x="5212782" y="506041"/>
                </a:cubicBezTo>
                <a:lnTo>
                  <a:pt x="5212065" y="518071"/>
                </a:lnTo>
                <a:cubicBezTo>
                  <a:pt x="5237105" y="534624"/>
                  <a:pt x="5259923" y="553520"/>
                  <a:pt x="5280165" y="575012"/>
                </a:cubicBezTo>
                <a:lnTo>
                  <a:pt x="5280165" y="575016"/>
                </a:lnTo>
                <a:close/>
                <a:moveTo>
                  <a:pt x="5204897" y="573412"/>
                </a:moveTo>
                <a:cubicBezTo>
                  <a:pt x="5205016" y="573405"/>
                  <a:pt x="5205136" y="573405"/>
                  <a:pt x="5205254" y="573412"/>
                </a:cubicBezTo>
                <a:lnTo>
                  <a:pt x="5206329" y="561984"/>
                </a:lnTo>
                <a:lnTo>
                  <a:pt x="5183032" y="565392"/>
                </a:lnTo>
                <a:lnTo>
                  <a:pt x="5183032" y="570004"/>
                </a:lnTo>
                <a:lnTo>
                  <a:pt x="5204537" y="573212"/>
                </a:lnTo>
                <a:cubicBezTo>
                  <a:pt x="5204656" y="573204"/>
                  <a:pt x="5204776" y="573204"/>
                  <a:pt x="5204895" y="573212"/>
                </a:cubicBezTo>
                <a:cubicBezTo>
                  <a:pt x="5204909" y="573279"/>
                  <a:pt x="5204909" y="573346"/>
                  <a:pt x="5204895" y="573413"/>
                </a:cubicBezTo>
                <a:cubicBezTo>
                  <a:pt x="5204896" y="573413"/>
                  <a:pt x="5204896" y="573412"/>
                  <a:pt x="5204897" y="573412"/>
                </a:cubicBezTo>
                <a:close/>
                <a:moveTo>
                  <a:pt x="5121027" y="572811"/>
                </a:moveTo>
                <a:lnTo>
                  <a:pt x="5143249" y="569403"/>
                </a:lnTo>
                <a:lnTo>
                  <a:pt x="5143249" y="565794"/>
                </a:lnTo>
                <a:lnTo>
                  <a:pt x="5120310" y="562386"/>
                </a:lnTo>
                <a:lnTo>
                  <a:pt x="5121027" y="572811"/>
                </a:lnTo>
                <a:close/>
                <a:moveTo>
                  <a:pt x="5180166" y="569403"/>
                </a:moveTo>
                <a:lnTo>
                  <a:pt x="5180166" y="565994"/>
                </a:lnTo>
                <a:lnTo>
                  <a:pt x="5167979" y="567799"/>
                </a:lnTo>
                <a:lnTo>
                  <a:pt x="5180166" y="569403"/>
                </a:lnTo>
                <a:close/>
                <a:moveTo>
                  <a:pt x="5146116" y="569202"/>
                </a:moveTo>
                <a:lnTo>
                  <a:pt x="5155793" y="567799"/>
                </a:lnTo>
                <a:lnTo>
                  <a:pt x="5146116" y="566195"/>
                </a:lnTo>
                <a:lnTo>
                  <a:pt x="5146116" y="569202"/>
                </a:lnTo>
                <a:close/>
                <a:moveTo>
                  <a:pt x="5161886" y="566796"/>
                </a:moveTo>
                <a:lnTo>
                  <a:pt x="5180166" y="563989"/>
                </a:lnTo>
                <a:lnTo>
                  <a:pt x="5180166" y="557974"/>
                </a:lnTo>
                <a:lnTo>
                  <a:pt x="5163678" y="555569"/>
                </a:lnTo>
                <a:lnTo>
                  <a:pt x="5145757" y="558175"/>
                </a:lnTo>
                <a:cubicBezTo>
                  <a:pt x="5145877" y="560247"/>
                  <a:pt x="5145996" y="562318"/>
                  <a:pt x="5146116" y="564390"/>
                </a:cubicBezTo>
                <a:lnTo>
                  <a:pt x="5161886" y="566796"/>
                </a:lnTo>
                <a:close/>
                <a:moveTo>
                  <a:pt x="5143249" y="563989"/>
                </a:moveTo>
                <a:cubicBezTo>
                  <a:pt x="5143130" y="562252"/>
                  <a:pt x="5143010" y="560514"/>
                  <a:pt x="5142891" y="558777"/>
                </a:cubicBezTo>
                <a:lnTo>
                  <a:pt x="5125687" y="561383"/>
                </a:lnTo>
                <a:lnTo>
                  <a:pt x="5143249" y="563989"/>
                </a:lnTo>
                <a:close/>
                <a:moveTo>
                  <a:pt x="5183033" y="563588"/>
                </a:moveTo>
                <a:lnTo>
                  <a:pt x="5200237" y="560981"/>
                </a:lnTo>
                <a:lnTo>
                  <a:pt x="5183392" y="558375"/>
                </a:lnTo>
                <a:cubicBezTo>
                  <a:pt x="5183273" y="560113"/>
                  <a:pt x="5183153" y="561850"/>
                  <a:pt x="5183034" y="563588"/>
                </a:cubicBezTo>
                <a:lnTo>
                  <a:pt x="5183033" y="563588"/>
                </a:lnTo>
                <a:close/>
                <a:moveTo>
                  <a:pt x="5120310" y="560380"/>
                </a:moveTo>
                <a:lnTo>
                  <a:pt x="5142890" y="556972"/>
                </a:lnTo>
                <a:lnTo>
                  <a:pt x="5142890" y="552160"/>
                </a:lnTo>
                <a:lnTo>
                  <a:pt x="5119234" y="548751"/>
                </a:lnTo>
                <a:lnTo>
                  <a:pt x="5120309" y="560380"/>
                </a:lnTo>
                <a:lnTo>
                  <a:pt x="5120310" y="560380"/>
                </a:lnTo>
                <a:close/>
                <a:moveTo>
                  <a:pt x="5206330" y="560179"/>
                </a:moveTo>
                <a:cubicBezTo>
                  <a:pt x="5206449" y="556437"/>
                  <a:pt x="5206569" y="552694"/>
                  <a:pt x="5206688" y="548952"/>
                </a:cubicBezTo>
                <a:lnTo>
                  <a:pt x="5183391" y="552561"/>
                </a:lnTo>
                <a:lnTo>
                  <a:pt x="5183391" y="556771"/>
                </a:lnTo>
                <a:lnTo>
                  <a:pt x="5206330" y="560179"/>
                </a:lnTo>
                <a:close/>
                <a:moveTo>
                  <a:pt x="5145757" y="556571"/>
                </a:moveTo>
                <a:lnTo>
                  <a:pt x="5157944" y="554566"/>
                </a:lnTo>
                <a:lnTo>
                  <a:pt x="5145757" y="552761"/>
                </a:lnTo>
                <a:lnTo>
                  <a:pt x="5145757" y="556571"/>
                </a:lnTo>
                <a:close/>
                <a:moveTo>
                  <a:pt x="5180166" y="556169"/>
                </a:moveTo>
                <a:lnTo>
                  <a:pt x="5180166" y="553162"/>
                </a:lnTo>
                <a:lnTo>
                  <a:pt x="5169772" y="554565"/>
                </a:lnTo>
                <a:lnTo>
                  <a:pt x="5180166" y="556169"/>
                </a:lnTo>
                <a:close/>
                <a:moveTo>
                  <a:pt x="5163678" y="553763"/>
                </a:moveTo>
                <a:lnTo>
                  <a:pt x="5180166" y="551157"/>
                </a:lnTo>
                <a:lnTo>
                  <a:pt x="5180166" y="545342"/>
                </a:lnTo>
                <a:lnTo>
                  <a:pt x="5161886" y="542535"/>
                </a:lnTo>
                <a:lnTo>
                  <a:pt x="5145757" y="544941"/>
                </a:lnTo>
                <a:lnTo>
                  <a:pt x="5145757" y="550956"/>
                </a:lnTo>
                <a:lnTo>
                  <a:pt x="5163678" y="553763"/>
                </a:lnTo>
                <a:close/>
                <a:moveTo>
                  <a:pt x="5183392" y="550956"/>
                </a:moveTo>
                <a:lnTo>
                  <a:pt x="5200237" y="548149"/>
                </a:lnTo>
                <a:lnTo>
                  <a:pt x="5183392" y="545743"/>
                </a:lnTo>
                <a:lnTo>
                  <a:pt x="5183392" y="550956"/>
                </a:lnTo>
                <a:close/>
                <a:moveTo>
                  <a:pt x="5142890" y="550555"/>
                </a:moveTo>
                <a:cubicBezTo>
                  <a:pt x="5142771" y="548817"/>
                  <a:pt x="5142651" y="547080"/>
                  <a:pt x="5142532" y="545342"/>
                </a:cubicBezTo>
                <a:lnTo>
                  <a:pt x="5125328" y="547948"/>
                </a:lnTo>
                <a:lnTo>
                  <a:pt x="5142891" y="550555"/>
                </a:lnTo>
                <a:lnTo>
                  <a:pt x="5142890" y="550555"/>
                </a:lnTo>
                <a:close/>
                <a:moveTo>
                  <a:pt x="5206689" y="547547"/>
                </a:moveTo>
                <a:cubicBezTo>
                  <a:pt x="5206808" y="547540"/>
                  <a:pt x="5206928" y="547540"/>
                  <a:pt x="5207047" y="547547"/>
                </a:cubicBezTo>
                <a:lnTo>
                  <a:pt x="5207764" y="535518"/>
                </a:lnTo>
                <a:lnTo>
                  <a:pt x="5183391" y="539327"/>
                </a:lnTo>
                <a:lnTo>
                  <a:pt x="5183391" y="543939"/>
                </a:lnTo>
                <a:lnTo>
                  <a:pt x="5206688" y="547547"/>
                </a:lnTo>
                <a:lnTo>
                  <a:pt x="5206689" y="547547"/>
                </a:lnTo>
                <a:close/>
                <a:moveTo>
                  <a:pt x="5118876" y="547146"/>
                </a:moveTo>
                <a:lnTo>
                  <a:pt x="5142532" y="543537"/>
                </a:lnTo>
                <a:lnTo>
                  <a:pt x="5142532" y="539527"/>
                </a:lnTo>
                <a:lnTo>
                  <a:pt x="5118518" y="535918"/>
                </a:lnTo>
                <a:cubicBezTo>
                  <a:pt x="5118637" y="539661"/>
                  <a:pt x="5118757" y="543403"/>
                  <a:pt x="5118876" y="547146"/>
                </a:cubicBezTo>
                <a:close/>
                <a:moveTo>
                  <a:pt x="5180166" y="543537"/>
                </a:moveTo>
                <a:lnTo>
                  <a:pt x="5180166" y="539527"/>
                </a:lnTo>
                <a:lnTo>
                  <a:pt x="5167621" y="541733"/>
                </a:lnTo>
                <a:lnTo>
                  <a:pt x="5180166" y="543537"/>
                </a:lnTo>
                <a:close/>
                <a:moveTo>
                  <a:pt x="5145399" y="542936"/>
                </a:moveTo>
                <a:lnTo>
                  <a:pt x="5155793" y="541533"/>
                </a:lnTo>
                <a:lnTo>
                  <a:pt x="5145399" y="539929"/>
                </a:lnTo>
                <a:lnTo>
                  <a:pt x="5145399" y="542936"/>
                </a:lnTo>
                <a:close/>
                <a:moveTo>
                  <a:pt x="5161886" y="540731"/>
                </a:moveTo>
                <a:lnTo>
                  <a:pt x="5180166" y="537924"/>
                </a:lnTo>
                <a:lnTo>
                  <a:pt x="5180166" y="530706"/>
                </a:lnTo>
                <a:lnTo>
                  <a:pt x="5164037" y="528300"/>
                </a:lnTo>
                <a:lnTo>
                  <a:pt x="5145399" y="531107"/>
                </a:lnTo>
                <a:lnTo>
                  <a:pt x="5145399" y="538325"/>
                </a:lnTo>
                <a:lnTo>
                  <a:pt x="5161886" y="540731"/>
                </a:lnTo>
                <a:close/>
                <a:moveTo>
                  <a:pt x="5142532" y="537723"/>
                </a:moveTo>
                <a:cubicBezTo>
                  <a:pt x="5142413" y="535651"/>
                  <a:pt x="5142293" y="533580"/>
                  <a:pt x="5142174" y="531508"/>
                </a:cubicBezTo>
                <a:lnTo>
                  <a:pt x="5122102" y="534716"/>
                </a:lnTo>
                <a:lnTo>
                  <a:pt x="5142532" y="537723"/>
                </a:lnTo>
                <a:close/>
                <a:moveTo>
                  <a:pt x="5183392" y="537322"/>
                </a:moveTo>
                <a:lnTo>
                  <a:pt x="5203821" y="534314"/>
                </a:lnTo>
                <a:lnTo>
                  <a:pt x="5183392" y="531307"/>
                </a:lnTo>
                <a:lnTo>
                  <a:pt x="5183392" y="537322"/>
                </a:lnTo>
                <a:close/>
                <a:moveTo>
                  <a:pt x="5118159" y="533512"/>
                </a:moveTo>
                <a:lnTo>
                  <a:pt x="5142173" y="529903"/>
                </a:lnTo>
                <a:lnTo>
                  <a:pt x="5142173" y="524891"/>
                </a:lnTo>
                <a:lnTo>
                  <a:pt x="5117084" y="521082"/>
                </a:lnTo>
                <a:lnTo>
                  <a:pt x="5118159" y="533512"/>
                </a:lnTo>
                <a:close/>
                <a:moveTo>
                  <a:pt x="5208122" y="533111"/>
                </a:moveTo>
                <a:lnTo>
                  <a:pt x="5208839" y="521482"/>
                </a:lnTo>
                <a:lnTo>
                  <a:pt x="5183392" y="525292"/>
                </a:lnTo>
                <a:lnTo>
                  <a:pt x="5183392" y="529502"/>
                </a:lnTo>
                <a:lnTo>
                  <a:pt x="5208122" y="533111"/>
                </a:lnTo>
                <a:close/>
                <a:moveTo>
                  <a:pt x="5145399" y="529302"/>
                </a:moveTo>
                <a:lnTo>
                  <a:pt x="5157944" y="527296"/>
                </a:lnTo>
                <a:lnTo>
                  <a:pt x="5145399" y="525492"/>
                </a:lnTo>
                <a:lnTo>
                  <a:pt x="5145399" y="529302"/>
                </a:lnTo>
                <a:close/>
                <a:moveTo>
                  <a:pt x="5180166" y="529102"/>
                </a:moveTo>
                <a:lnTo>
                  <a:pt x="5180166" y="525693"/>
                </a:lnTo>
                <a:lnTo>
                  <a:pt x="5169772" y="527498"/>
                </a:lnTo>
                <a:lnTo>
                  <a:pt x="5180166" y="529102"/>
                </a:lnTo>
                <a:close/>
                <a:moveTo>
                  <a:pt x="5163678" y="526495"/>
                </a:moveTo>
                <a:lnTo>
                  <a:pt x="5180524" y="523889"/>
                </a:lnTo>
                <a:lnTo>
                  <a:pt x="5180524" y="516872"/>
                </a:lnTo>
                <a:lnTo>
                  <a:pt x="5161886" y="514065"/>
                </a:lnTo>
                <a:lnTo>
                  <a:pt x="5145041" y="516471"/>
                </a:lnTo>
                <a:cubicBezTo>
                  <a:pt x="5145160" y="518877"/>
                  <a:pt x="5145280" y="521282"/>
                  <a:pt x="5145399" y="523688"/>
                </a:cubicBezTo>
                <a:lnTo>
                  <a:pt x="5163678" y="526495"/>
                </a:lnTo>
                <a:close/>
                <a:moveTo>
                  <a:pt x="5183750" y="523488"/>
                </a:moveTo>
                <a:lnTo>
                  <a:pt x="5203821" y="520481"/>
                </a:lnTo>
                <a:lnTo>
                  <a:pt x="5183750" y="517473"/>
                </a:lnTo>
                <a:lnTo>
                  <a:pt x="5183750" y="523488"/>
                </a:lnTo>
                <a:close/>
                <a:moveTo>
                  <a:pt x="5141815" y="523288"/>
                </a:moveTo>
                <a:lnTo>
                  <a:pt x="5141815" y="517073"/>
                </a:lnTo>
                <a:lnTo>
                  <a:pt x="5121743" y="520080"/>
                </a:lnTo>
                <a:lnTo>
                  <a:pt x="5141815" y="523288"/>
                </a:lnTo>
                <a:close/>
                <a:moveTo>
                  <a:pt x="5208839" y="519479"/>
                </a:moveTo>
                <a:lnTo>
                  <a:pt x="5208839" y="516672"/>
                </a:lnTo>
                <a:cubicBezTo>
                  <a:pt x="5204755" y="514010"/>
                  <a:pt x="5200484" y="511399"/>
                  <a:pt x="5196295" y="508853"/>
                </a:cubicBezTo>
                <a:lnTo>
                  <a:pt x="5183750" y="510858"/>
                </a:lnTo>
                <a:lnTo>
                  <a:pt x="5183750" y="515469"/>
                </a:lnTo>
                <a:lnTo>
                  <a:pt x="5208839" y="519479"/>
                </a:lnTo>
                <a:close/>
                <a:moveTo>
                  <a:pt x="5117084" y="519078"/>
                </a:moveTo>
                <a:lnTo>
                  <a:pt x="5141815" y="515469"/>
                </a:lnTo>
                <a:cubicBezTo>
                  <a:pt x="5141696" y="513999"/>
                  <a:pt x="5141576" y="512528"/>
                  <a:pt x="5141457" y="511058"/>
                </a:cubicBezTo>
                <a:lnTo>
                  <a:pt x="5116368" y="507248"/>
                </a:lnTo>
                <a:lnTo>
                  <a:pt x="5117085" y="519078"/>
                </a:lnTo>
                <a:lnTo>
                  <a:pt x="5117084" y="519078"/>
                </a:lnTo>
                <a:close/>
                <a:moveTo>
                  <a:pt x="5209198" y="516070"/>
                </a:moveTo>
                <a:cubicBezTo>
                  <a:pt x="5209317" y="512996"/>
                  <a:pt x="5209437" y="509921"/>
                  <a:pt x="5209556" y="506847"/>
                </a:cubicBezTo>
                <a:lnTo>
                  <a:pt x="5197370" y="508652"/>
                </a:lnTo>
                <a:cubicBezTo>
                  <a:pt x="5201334" y="511064"/>
                  <a:pt x="5205327" y="513555"/>
                  <a:pt x="5209197" y="516070"/>
                </a:cubicBezTo>
                <a:lnTo>
                  <a:pt x="5209198" y="516070"/>
                </a:lnTo>
                <a:close/>
                <a:moveTo>
                  <a:pt x="5180524" y="515268"/>
                </a:moveTo>
                <a:lnTo>
                  <a:pt x="5180524" y="511259"/>
                </a:lnTo>
                <a:lnTo>
                  <a:pt x="5167621" y="513063"/>
                </a:lnTo>
                <a:lnTo>
                  <a:pt x="5180524" y="515268"/>
                </a:lnTo>
                <a:close/>
                <a:moveTo>
                  <a:pt x="5145041" y="514867"/>
                </a:moveTo>
                <a:lnTo>
                  <a:pt x="5155793" y="513062"/>
                </a:lnTo>
                <a:lnTo>
                  <a:pt x="5145041" y="511459"/>
                </a:lnTo>
                <a:lnTo>
                  <a:pt x="5145041" y="514867"/>
                </a:lnTo>
                <a:close/>
                <a:moveTo>
                  <a:pt x="5161886" y="512261"/>
                </a:moveTo>
                <a:lnTo>
                  <a:pt x="5180524" y="509454"/>
                </a:lnTo>
                <a:lnTo>
                  <a:pt x="5180524" y="501835"/>
                </a:lnTo>
                <a:lnTo>
                  <a:pt x="5163678" y="499429"/>
                </a:lnTo>
                <a:lnTo>
                  <a:pt x="5144682" y="502436"/>
                </a:lnTo>
                <a:cubicBezTo>
                  <a:pt x="5144801" y="504842"/>
                  <a:pt x="5144921" y="507248"/>
                  <a:pt x="5145040" y="509654"/>
                </a:cubicBezTo>
                <a:lnTo>
                  <a:pt x="5161886" y="512261"/>
                </a:lnTo>
                <a:close/>
                <a:moveTo>
                  <a:pt x="5141456" y="509253"/>
                </a:moveTo>
                <a:lnTo>
                  <a:pt x="5141456" y="502837"/>
                </a:lnTo>
                <a:lnTo>
                  <a:pt x="5120668" y="506045"/>
                </a:lnTo>
                <a:lnTo>
                  <a:pt x="5141456" y="509253"/>
                </a:lnTo>
                <a:close/>
                <a:moveTo>
                  <a:pt x="5183750" y="508852"/>
                </a:moveTo>
                <a:lnTo>
                  <a:pt x="5193786" y="507248"/>
                </a:lnTo>
                <a:cubicBezTo>
                  <a:pt x="5191198" y="505697"/>
                  <a:pt x="5188526" y="504145"/>
                  <a:pt x="5185900" y="502636"/>
                </a:cubicBezTo>
                <a:lnTo>
                  <a:pt x="5184108" y="502437"/>
                </a:lnTo>
                <a:lnTo>
                  <a:pt x="5183751" y="508853"/>
                </a:lnTo>
                <a:lnTo>
                  <a:pt x="5183750" y="508852"/>
                </a:lnTo>
                <a:close/>
                <a:moveTo>
                  <a:pt x="5194861" y="507248"/>
                </a:moveTo>
                <a:lnTo>
                  <a:pt x="5205255" y="505644"/>
                </a:lnTo>
                <a:lnTo>
                  <a:pt x="5187334" y="503037"/>
                </a:lnTo>
                <a:cubicBezTo>
                  <a:pt x="5189781" y="504450"/>
                  <a:pt x="5192447" y="505798"/>
                  <a:pt x="5194861" y="507248"/>
                </a:cubicBezTo>
                <a:close/>
                <a:moveTo>
                  <a:pt x="5116009" y="505042"/>
                </a:moveTo>
                <a:lnTo>
                  <a:pt x="5141456" y="501032"/>
                </a:lnTo>
                <a:lnTo>
                  <a:pt x="5141099" y="496020"/>
                </a:lnTo>
                <a:lnTo>
                  <a:pt x="5114934" y="492211"/>
                </a:lnTo>
                <a:cubicBezTo>
                  <a:pt x="5115292" y="496488"/>
                  <a:pt x="5115651" y="500765"/>
                  <a:pt x="5116009" y="505042"/>
                </a:cubicBezTo>
                <a:close/>
                <a:moveTo>
                  <a:pt x="5209915" y="504641"/>
                </a:moveTo>
                <a:cubicBezTo>
                  <a:pt x="5210154" y="500564"/>
                  <a:pt x="5210392" y="496488"/>
                  <a:pt x="5210631" y="492411"/>
                </a:cubicBezTo>
                <a:lnTo>
                  <a:pt x="5184108" y="496420"/>
                </a:lnTo>
                <a:lnTo>
                  <a:pt x="5184108" y="500631"/>
                </a:lnTo>
                <a:lnTo>
                  <a:pt x="5209915" y="504641"/>
                </a:lnTo>
                <a:close/>
                <a:moveTo>
                  <a:pt x="5144682" y="500430"/>
                </a:moveTo>
                <a:lnTo>
                  <a:pt x="5157944" y="498626"/>
                </a:lnTo>
                <a:lnTo>
                  <a:pt x="5144324" y="496420"/>
                </a:lnTo>
                <a:cubicBezTo>
                  <a:pt x="5144443" y="497757"/>
                  <a:pt x="5144563" y="499093"/>
                  <a:pt x="5144682" y="500430"/>
                </a:cubicBezTo>
                <a:close/>
                <a:moveTo>
                  <a:pt x="5180524" y="500231"/>
                </a:moveTo>
                <a:lnTo>
                  <a:pt x="5180524" y="499630"/>
                </a:lnTo>
                <a:lnTo>
                  <a:pt x="5176582" y="497424"/>
                </a:lnTo>
                <a:lnTo>
                  <a:pt x="5169772" y="498427"/>
                </a:lnTo>
                <a:lnTo>
                  <a:pt x="5180524" y="500231"/>
                </a:lnTo>
                <a:close/>
                <a:moveTo>
                  <a:pt x="5180524" y="499028"/>
                </a:moveTo>
                <a:lnTo>
                  <a:pt x="5180524" y="496822"/>
                </a:lnTo>
                <a:lnTo>
                  <a:pt x="5177298" y="497224"/>
                </a:lnTo>
                <a:cubicBezTo>
                  <a:pt x="5178396" y="497825"/>
                  <a:pt x="5179433" y="498421"/>
                  <a:pt x="5180524" y="499028"/>
                </a:cubicBezTo>
                <a:close/>
                <a:moveTo>
                  <a:pt x="5164037" y="497624"/>
                </a:moveTo>
                <a:lnTo>
                  <a:pt x="5174073" y="496020"/>
                </a:lnTo>
                <a:cubicBezTo>
                  <a:pt x="5167325" y="492375"/>
                  <a:pt x="5160242" y="488991"/>
                  <a:pt x="5153284" y="485595"/>
                </a:cubicBezTo>
                <a:lnTo>
                  <a:pt x="5143965" y="486998"/>
                </a:lnTo>
                <a:cubicBezTo>
                  <a:pt x="5144084" y="489604"/>
                  <a:pt x="5144204" y="492211"/>
                  <a:pt x="5144323" y="494817"/>
                </a:cubicBezTo>
                <a:lnTo>
                  <a:pt x="5164037" y="497624"/>
                </a:lnTo>
                <a:close/>
                <a:moveTo>
                  <a:pt x="5174789" y="495820"/>
                </a:moveTo>
                <a:lnTo>
                  <a:pt x="5180524" y="495018"/>
                </a:lnTo>
                <a:cubicBezTo>
                  <a:pt x="5180643" y="492478"/>
                  <a:pt x="5180763" y="489939"/>
                  <a:pt x="5180882" y="487399"/>
                </a:cubicBezTo>
                <a:lnTo>
                  <a:pt x="5161886" y="484392"/>
                </a:lnTo>
                <a:lnTo>
                  <a:pt x="5154359" y="485394"/>
                </a:lnTo>
                <a:cubicBezTo>
                  <a:pt x="5161214" y="488746"/>
                  <a:pt x="5168138" y="492227"/>
                  <a:pt x="5174789" y="495820"/>
                </a:cubicBezTo>
                <a:close/>
                <a:moveTo>
                  <a:pt x="5184108" y="494617"/>
                </a:moveTo>
                <a:lnTo>
                  <a:pt x="5206689" y="491409"/>
                </a:lnTo>
                <a:lnTo>
                  <a:pt x="5184108" y="487800"/>
                </a:lnTo>
                <a:lnTo>
                  <a:pt x="5184108" y="494617"/>
                </a:lnTo>
                <a:close/>
                <a:moveTo>
                  <a:pt x="5141098" y="494215"/>
                </a:moveTo>
                <a:lnTo>
                  <a:pt x="5141098" y="487599"/>
                </a:lnTo>
                <a:lnTo>
                  <a:pt x="5118876" y="490807"/>
                </a:lnTo>
                <a:lnTo>
                  <a:pt x="5141098" y="494215"/>
                </a:lnTo>
                <a:close/>
                <a:moveTo>
                  <a:pt x="4738593" y="490803"/>
                </a:moveTo>
                <a:lnTo>
                  <a:pt x="4745044" y="467946"/>
                </a:lnTo>
                <a:cubicBezTo>
                  <a:pt x="4739512" y="464792"/>
                  <a:pt x="4733893" y="461697"/>
                  <a:pt x="4728199" y="458724"/>
                </a:cubicBezTo>
                <a:lnTo>
                  <a:pt x="4738593" y="490803"/>
                </a:lnTo>
                <a:close/>
                <a:moveTo>
                  <a:pt x="5210990" y="490202"/>
                </a:moveTo>
                <a:cubicBezTo>
                  <a:pt x="5211109" y="485791"/>
                  <a:pt x="5211229" y="481380"/>
                  <a:pt x="5211348" y="476969"/>
                </a:cubicBezTo>
                <a:lnTo>
                  <a:pt x="5184108" y="480979"/>
                </a:lnTo>
                <a:lnTo>
                  <a:pt x="5184108" y="485992"/>
                </a:lnTo>
                <a:lnTo>
                  <a:pt x="5210989" y="490202"/>
                </a:lnTo>
                <a:lnTo>
                  <a:pt x="5210990" y="490202"/>
                </a:lnTo>
                <a:close/>
                <a:moveTo>
                  <a:pt x="5114933" y="489801"/>
                </a:moveTo>
                <a:lnTo>
                  <a:pt x="5141098" y="485791"/>
                </a:lnTo>
                <a:lnTo>
                  <a:pt x="5141098" y="481179"/>
                </a:lnTo>
                <a:lnTo>
                  <a:pt x="5113858" y="477169"/>
                </a:lnTo>
                <a:cubicBezTo>
                  <a:pt x="5114216" y="481380"/>
                  <a:pt x="5114575" y="485590"/>
                  <a:pt x="5114933" y="489801"/>
                </a:cubicBezTo>
                <a:close/>
                <a:moveTo>
                  <a:pt x="5180883" y="485590"/>
                </a:moveTo>
                <a:lnTo>
                  <a:pt x="5180883" y="481580"/>
                </a:lnTo>
                <a:lnTo>
                  <a:pt x="5167979" y="483585"/>
                </a:lnTo>
                <a:lnTo>
                  <a:pt x="5180883" y="485590"/>
                </a:lnTo>
                <a:close/>
                <a:moveTo>
                  <a:pt x="5143965" y="485390"/>
                </a:moveTo>
                <a:lnTo>
                  <a:pt x="5150775" y="484188"/>
                </a:lnTo>
                <a:lnTo>
                  <a:pt x="5146116" y="481982"/>
                </a:lnTo>
                <a:lnTo>
                  <a:pt x="5143965" y="481781"/>
                </a:lnTo>
                <a:lnTo>
                  <a:pt x="5143965" y="485390"/>
                </a:lnTo>
                <a:close/>
                <a:moveTo>
                  <a:pt x="5151492" y="484188"/>
                </a:moveTo>
                <a:lnTo>
                  <a:pt x="5155793" y="483386"/>
                </a:lnTo>
                <a:lnTo>
                  <a:pt x="5147908" y="482383"/>
                </a:lnTo>
                <a:cubicBezTo>
                  <a:pt x="5149147" y="482971"/>
                  <a:pt x="5150259" y="483593"/>
                  <a:pt x="5151492" y="484188"/>
                </a:cubicBezTo>
                <a:close/>
                <a:moveTo>
                  <a:pt x="5161886" y="482583"/>
                </a:moveTo>
                <a:lnTo>
                  <a:pt x="5180883" y="479777"/>
                </a:lnTo>
                <a:lnTo>
                  <a:pt x="5180883" y="471757"/>
                </a:lnTo>
                <a:lnTo>
                  <a:pt x="5163678" y="469351"/>
                </a:lnTo>
                <a:lnTo>
                  <a:pt x="5143607" y="472158"/>
                </a:lnTo>
                <a:cubicBezTo>
                  <a:pt x="5143726" y="474698"/>
                  <a:pt x="5143846" y="477237"/>
                  <a:pt x="5143965" y="479777"/>
                </a:cubicBezTo>
                <a:lnTo>
                  <a:pt x="5161886" y="482583"/>
                </a:lnTo>
                <a:close/>
                <a:moveTo>
                  <a:pt x="5140381" y="479576"/>
                </a:moveTo>
                <a:lnTo>
                  <a:pt x="5129270" y="474564"/>
                </a:lnTo>
                <a:lnTo>
                  <a:pt x="5118518" y="476168"/>
                </a:lnTo>
                <a:lnTo>
                  <a:pt x="5140381" y="479576"/>
                </a:lnTo>
                <a:close/>
                <a:moveTo>
                  <a:pt x="5184108" y="479376"/>
                </a:moveTo>
                <a:lnTo>
                  <a:pt x="5207047" y="475768"/>
                </a:lnTo>
                <a:lnTo>
                  <a:pt x="5184108" y="472359"/>
                </a:lnTo>
                <a:lnTo>
                  <a:pt x="5184108" y="479376"/>
                </a:lnTo>
                <a:close/>
                <a:moveTo>
                  <a:pt x="5141098" y="479177"/>
                </a:moveTo>
                <a:cubicBezTo>
                  <a:pt x="5140979" y="477038"/>
                  <a:pt x="5140859" y="474900"/>
                  <a:pt x="5140740" y="472761"/>
                </a:cubicBezTo>
                <a:lnTo>
                  <a:pt x="5130705" y="474365"/>
                </a:lnTo>
                <a:cubicBezTo>
                  <a:pt x="5134195" y="475895"/>
                  <a:pt x="5137651" y="477593"/>
                  <a:pt x="5141099" y="479177"/>
                </a:cubicBezTo>
                <a:lnTo>
                  <a:pt x="5141098" y="479177"/>
                </a:lnTo>
                <a:close/>
                <a:moveTo>
                  <a:pt x="5113858" y="475167"/>
                </a:moveTo>
                <a:lnTo>
                  <a:pt x="5126403" y="473162"/>
                </a:lnTo>
                <a:cubicBezTo>
                  <a:pt x="5122020" y="471273"/>
                  <a:pt x="5117586" y="469557"/>
                  <a:pt x="5113141" y="467749"/>
                </a:cubicBezTo>
                <a:lnTo>
                  <a:pt x="5113858" y="475167"/>
                </a:lnTo>
                <a:close/>
                <a:moveTo>
                  <a:pt x="5211707" y="474765"/>
                </a:moveTo>
                <a:lnTo>
                  <a:pt x="5212424" y="461934"/>
                </a:lnTo>
                <a:lnTo>
                  <a:pt x="5184108" y="466144"/>
                </a:lnTo>
                <a:lnTo>
                  <a:pt x="5184108" y="470555"/>
                </a:lnTo>
                <a:lnTo>
                  <a:pt x="5211707" y="474765"/>
                </a:lnTo>
                <a:close/>
                <a:moveTo>
                  <a:pt x="5127478" y="472961"/>
                </a:moveTo>
                <a:lnTo>
                  <a:pt x="5140740" y="470956"/>
                </a:lnTo>
                <a:lnTo>
                  <a:pt x="5140740" y="465743"/>
                </a:lnTo>
                <a:lnTo>
                  <a:pt x="5112424" y="461533"/>
                </a:lnTo>
                <a:lnTo>
                  <a:pt x="5113141" y="466946"/>
                </a:lnTo>
                <a:cubicBezTo>
                  <a:pt x="5118002" y="468917"/>
                  <a:pt x="5122691" y="470893"/>
                  <a:pt x="5127478" y="472961"/>
                </a:cubicBezTo>
                <a:close/>
                <a:moveTo>
                  <a:pt x="5143607" y="470555"/>
                </a:moveTo>
                <a:lnTo>
                  <a:pt x="5157944" y="468350"/>
                </a:lnTo>
                <a:lnTo>
                  <a:pt x="5143607" y="466144"/>
                </a:lnTo>
                <a:lnTo>
                  <a:pt x="5143607" y="470555"/>
                </a:lnTo>
                <a:close/>
                <a:moveTo>
                  <a:pt x="5180883" y="470154"/>
                </a:moveTo>
                <a:lnTo>
                  <a:pt x="5180883" y="466545"/>
                </a:lnTo>
                <a:lnTo>
                  <a:pt x="5169772" y="468349"/>
                </a:lnTo>
                <a:lnTo>
                  <a:pt x="5180883" y="470154"/>
                </a:lnTo>
                <a:close/>
                <a:moveTo>
                  <a:pt x="4745044" y="467347"/>
                </a:moveTo>
                <a:lnTo>
                  <a:pt x="4752930" y="439277"/>
                </a:lnTo>
                <a:lnTo>
                  <a:pt x="4748629" y="439679"/>
                </a:lnTo>
                <a:lnTo>
                  <a:pt x="4748629" y="439878"/>
                </a:lnTo>
                <a:lnTo>
                  <a:pt x="4723898" y="439878"/>
                </a:lnTo>
                <a:lnTo>
                  <a:pt x="4723898" y="439679"/>
                </a:lnTo>
                <a:lnTo>
                  <a:pt x="4721747" y="439479"/>
                </a:lnTo>
                <a:lnTo>
                  <a:pt x="4727840" y="457925"/>
                </a:lnTo>
                <a:cubicBezTo>
                  <a:pt x="4733638" y="460942"/>
                  <a:pt x="4739414" y="464145"/>
                  <a:pt x="4745044" y="467348"/>
                </a:cubicBezTo>
                <a:lnTo>
                  <a:pt x="4745044" y="467347"/>
                </a:lnTo>
                <a:close/>
                <a:moveTo>
                  <a:pt x="5164037" y="467347"/>
                </a:moveTo>
                <a:lnTo>
                  <a:pt x="5181241" y="464941"/>
                </a:lnTo>
                <a:lnTo>
                  <a:pt x="5181241" y="456720"/>
                </a:lnTo>
                <a:lnTo>
                  <a:pt x="5161886" y="453713"/>
                </a:lnTo>
                <a:lnTo>
                  <a:pt x="5143249" y="456520"/>
                </a:lnTo>
                <a:cubicBezTo>
                  <a:pt x="5143368" y="459126"/>
                  <a:pt x="5143488" y="461733"/>
                  <a:pt x="5143607" y="464339"/>
                </a:cubicBezTo>
                <a:lnTo>
                  <a:pt x="5164037" y="467347"/>
                </a:lnTo>
                <a:close/>
                <a:moveTo>
                  <a:pt x="5109916" y="465743"/>
                </a:moveTo>
                <a:lnTo>
                  <a:pt x="5107048" y="429654"/>
                </a:lnTo>
                <a:cubicBezTo>
                  <a:pt x="5107034" y="429587"/>
                  <a:pt x="5107034" y="429520"/>
                  <a:pt x="5107048" y="429453"/>
                </a:cubicBezTo>
                <a:cubicBezTo>
                  <a:pt x="5106929" y="429461"/>
                  <a:pt x="5106809" y="429461"/>
                  <a:pt x="5106690" y="429453"/>
                </a:cubicBezTo>
                <a:cubicBezTo>
                  <a:pt x="5106571" y="429461"/>
                  <a:pt x="5106451" y="429461"/>
                  <a:pt x="5106333" y="429453"/>
                </a:cubicBezTo>
                <a:cubicBezTo>
                  <a:pt x="5106319" y="429387"/>
                  <a:pt x="5106319" y="429320"/>
                  <a:pt x="5106333" y="429253"/>
                </a:cubicBezTo>
                <a:cubicBezTo>
                  <a:pt x="5106319" y="429187"/>
                  <a:pt x="5106319" y="429120"/>
                  <a:pt x="5106333" y="429054"/>
                </a:cubicBezTo>
                <a:cubicBezTo>
                  <a:pt x="5106319" y="428987"/>
                  <a:pt x="5106319" y="428920"/>
                  <a:pt x="5106333" y="428853"/>
                </a:cubicBezTo>
                <a:cubicBezTo>
                  <a:pt x="5106319" y="428787"/>
                  <a:pt x="5106319" y="428720"/>
                  <a:pt x="5106333" y="428654"/>
                </a:cubicBezTo>
                <a:cubicBezTo>
                  <a:pt x="5106319" y="428587"/>
                  <a:pt x="5106319" y="428520"/>
                  <a:pt x="5106333" y="428453"/>
                </a:cubicBezTo>
                <a:cubicBezTo>
                  <a:pt x="5106319" y="428386"/>
                  <a:pt x="5106319" y="428320"/>
                  <a:pt x="5106333" y="428253"/>
                </a:cubicBezTo>
                <a:cubicBezTo>
                  <a:pt x="5106452" y="428246"/>
                  <a:pt x="5106572" y="428246"/>
                  <a:pt x="5106690" y="428253"/>
                </a:cubicBezTo>
                <a:cubicBezTo>
                  <a:pt x="5106809" y="428246"/>
                  <a:pt x="5106929" y="428246"/>
                  <a:pt x="5107048" y="428253"/>
                </a:cubicBezTo>
                <a:lnTo>
                  <a:pt x="5105974" y="413216"/>
                </a:lnTo>
                <a:cubicBezTo>
                  <a:pt x="5062191" y="405130"/>
                  <a:pt x="5012944" y="398108"/>
                  <a:pt x="4957229" y="392364"/>
                </a:cubicBezTo>
                <a:lnTo>
                  <a:pt x="4911710" y="397978"/>
                </a:lnTo>
                <a:lnTo>
                  <a:pt x="4875868" y="401988"/>
                </a:lnTo>
                <a:cubicBezTo>
                  <a:pt x="4954512" y="417409"/>
                  <a:pt x="5036141" y="436233"/>
                  <a:pt x="5109916" y="465746"/>
                </a:cubicBezTo>
                <a:lnTo>
                  <a:pt x="5109916" y="465743"/>
                </a:lnTo>
                <a:close/>
                <a:moveTo>
                  <a:pt x="5184467" y="464339"/>
                </a:moveTo>
                <a:lnTo>
                  <a:pt x="5208481" y="460730"/>
                </a:lnTo>
                <a:lnTo>
                  <a:pt x="5184467" y="457121"/>
                </a:lnTo>
                <a:lnTo>
                  <a:pt x="5184467" y="464339"/>
                </a:lnTo>
                <a:close/>
                <a:moveTo>
                  <a:pt x="5140740" y="463938"/>
                </a:moveTo>
                <a:cubicBezTo>
                  <a:pt x="5140621" y="461599"/>
                  <a:pt x="5140501" y="459259"/>
                  <a:pt x="5140382" y="456920"/>
                </a:cubicBezTo>
                <a:lnTo>
                  <a:pt x="5117443" y="460329"/>
                </a:lnTo>
                <a:lnTo>
                  <a:pt x="5140740" y="463938"/>
                </a:lnTo>
                <a:close/>
                <a:moveTo>
                  <a:pt x="5212782" y="459527"/>
                </a:moveTo>
                <a:lnTo>
                  <a:pt x="5213499" y="445893"/>
                </a:lnTo>
                <a:lnTo>
                  <a:pt x="5184467" y="450304"/>
                </a:lnTo>
                <a:lnTo>
                  <a:pt x="5184467" y="455316"/>
                </a:lnTo>
                <a:lnTo>
                  <a:pt x="5212782" y="459527"/>
                </a:lnTo>
                <a:close/>
                <a:moveTo>
                  <a:pt x="5112424" y="459327"/>
                </a:moveTo>
                <a:lnTo>
                  <a:pt x="5140381" y="455317"/>
                </a:lnTo>
                <a:cubicBezTo>
                  <a:pt x="5140262" y="453713"/>
                  <a:pt x="5140142" y="452109"/>
                  <a:pt x="5140023" y="450505"/>
                </a:cubicBezTo>
                <a:lnTo>
                  <a:pt x="5111708" y="446094"/>
                </a:lnTo>
                <a:lnTo>
                  <a:pt x="5112425" y="459327"/>
                </a:lnTo>
                <a:lnTo>
                  <a:pt x="5112424" y="459327"/>
                </a:lnTo>
                <a:close/>
                <a:moveTo>
                  <a:pt x="4725690" y="456719"/>
                </a:moveTo>
                <a:lnTo>
                  <a:pt x="4719955" y="439276"/>
                </a:lnTo>
                <a:lnTo>
                  <a:pt x="4678378" y="435066"/>
                </a:lnTo>
                <a:cubicBezTo>
                  <a:pt x="4694536" y="441791"/>
                  <a:pt x="4710477" y="448892"/>
                  <a:pt x="4725690" y="456719"/>
                </a:cubicBezTo>
                <a:close/>
                <a:moveTo>
                  <a:pt x="5181241" y="454915"/>
                </a:moveTo>
                <a:lnTo>
                  <a:pt x="5181241" y="450704"/>
                </a:lnTo>
                <a:lnTo>
                  <a:pt x="5167621" y="452709"/>
                </a:lnTo>
                <a:lnTo>
                  <a:pt x="5181241" y="454915"/>
                </a:lnTo>
                <a:close/>
                <a:moveTo>
                  <a:pt x="5143249" y="454715"/>
                </a:moveTo>
                <a:lnTo>
                  <a:pt x="5155793" y="452911"/>
                </a:lnTo>
                <a:lnTo>
                  <a:pt x="5143249" y="451106"/>
                </a:lnTo>
                <a:lnTo>
                  <a:pt x="5143249" y="454715"/>
                </a:lnTo>
                <a:close/>
                <a:moveTo>
                  <a:pt x="5161886" y="451908"/>
                </a:moveTo>
                <a:lnTo>
                  <a:pt x="5181241" y="448901"/>
                </a:lnTo>
                <a:cubicBezTo>
                  <a:pt x="5181360" y="446228"/>
                  <a:pt x="5181480" y="443554"/>
                  <a:pt x="5181599" y="440881"/>
                </a:cubicBezTo>
                <a:lnTo>
                  <a:pt x="5163678" y="438074"/>
                </a:lnTo>
                <a:lnTo>
                  <a:pt x="5143248" y="441282"/>
                </a:lnTo>
                <a:lnTo>
                  <a:pt x="5143248" y="449101"/>
                </a:lnTo>
                <a:lnTo>
                  <a:pt x="5161886" y="451908"/>
                </a:lnTo>
                <a:close/>
                <a:moveTo>
                  <a:pt x="5140023" y="448700"/>
                </a:moveTo>
                <a:lnTo>
                  <a:pt x="5140023" y="441883"/>
                </a:lnTo>
                <a:lnTo>
                  <a:pt x="5117442" y="445292"/>
                </a:lnTo>
                <a:lnTo>
                  <a:pt x="5140023" y="448700"/>
                </a:lnTo>
                <a:close/>
                <a:moveTo>
                  <a:pt x="5184467" y="448700"/>
                </a:moveTo>
                <a:lnTo>
                  <a:pt x="5208839" y="444891"/>
                </a:lnTo>
                <a:lnTo>
                  <a:pt x="5184467" y="441282"/>
                </a:lnTo>
                <a:lnTo>
                  <a:pt x="5184467" y="448700"/>
                </a:lnTo>
                <a:close/>
                <a:moveTo>
                  <a:pt x="5111349" y="444289"/>
                </a:moveTo>
                <a:lnTo>
                  <a:pt x="5140023" y="439878"/>
                </a:lnTo>
                <a:cubicBezTo>
                  <a:pt x="5139904" y="438074"/>
                  <a:pt x="5139784" y="436269"/>
                  <a:pt x="5139665" y="434465"/>
                </a:cubicBezTo>
                <a:lnTo>
                  <a:pt x="5110633" y="430054"/>
                </a:lnTo>
                <a:lnTo>
                  <a:pt x="5111350" y="444289"/>
                </a:lnTo>
                <a:lnTo>
                  <a:pt x="5111349" y="444289"/>
                </a:lnTo>
                <a:close/>
                <a:moveTo>
                  <a:pt x="5213499" y="443888"/>
                </a:moveTo>
                <a:cubicBezTo>
                  <a:pt x="5213618" y="442017"/>
                  <a:pt x="5213738" y="440145"/>
                  <a:pt x="5213857" y="438274"/>
                </a:cubicBezTo>
                <a:lnTo>
                  <a:pt x="5196294" y="433262"/>
                </a:lnTo>
                <a:lnTo>
                  <a:pt x="5184467" y="435066"/>
                </a:lnTo>
                <a:lnTo>
                  <a:pt x="5184467" y="439477"/>
                </a:lnTo>
                <a:lnTo>
                  <a:pt x="5213499" y="443888"/>
                </a:lnTo>
                <a:close/>
                <a:moveTo>
                  <a:pt x="5143249" y="439477"/>
                </a:moveTo>
                <a:lnTo>
                  <a:pt x="5157944" y="437272"/>
                </a:lnTo>
                <a:lnTo>
                  <a:pt x="5142890" y="435066"/>
                </a:lnTo>
                <a:cubicBezTo>
                  <a:pt x="5143009" y="436536"/>
                  <a:pt x="5143129" y="438007"/>
                  <a:pt x="5143248" y="439477"/>
                </a:cubicBezTo>
                <a:lnTo>
                  <a:pt x="5143249" y="439477"/>
                </a:lnTo>
                <a:close/>
                <a:moveTo>
                  <a:pt x="5181599" y="439076"/>
                </a:moveTo>
                <a:lnTo>
                  <a:pt x="5181599" y="435467"/>
                </a:lnTo>
                <a:lnTo>
                  <a:pt x="5169772" y="437271"/>
                </a:lnTo>
                <a:lnTo>
                  <a:pt x="5181599" y="439075"/>
                </a:lnTo>
                <a:lnTo>
                  <a:pt x="5181599" y="439076"/>
                </a:lnTo>
                <a:close/>
                <a:moveTo>
                  <a:pt x="4723898" y="438674"/>
                </a:moveTo>
                <a:lnTo>
                  <a:pt x="4724256" y="438674"/>
                </a:lnTo>
                <a:lnTo>
                  <a:pt x="4748270" y="438674"/>
                </a:lnTo>
                <a:lnTo>
                  <a:pt x="4748628" y="438674"/>
                </a:lnTo>
                <a:lnTo>
                  <a:pt x="4753287" y="438073"/>
                </a:lnTo>
                <a:lnTo>
                  <a:pt x="4755079" y="431858"/>
                </a:lnTo>
                <a:lnTo>
                  <a:pt x="4751495" y="430053"/>
                </a:lnTo>
                <a:lnTo>
                  <a:pt x="4722104" y="430053"/>
                </a:lnTo>
                <a:cubicBezTo>
                  <a:pt x="4722128" y="430120"/>
                  <a:pt x="4722128" y="430188"/>
                  <a:pt x="4722104" y="430254"/>
                </a:cubicBezTo>
                <a:cubicBezTo>
                  <a:pt x="4722128" y="430320"/>
                  <a:pt x="4722128" y="430388"/>
                  <a:pt x="4722104" y="430454"/>
                </a:cubicBezTo>
                <a:cubicBezTo>
                  <a:pt x="4721986" y="430466"/>
                  <a:pt x="4721865" y="430466"/>
                  <a:pt x="4721747" y="430454"/>
                </a:cubicBezTo>
                <a:lnTo>
                  <a:pt x="4719238" y="431857"/>
                </a:lnTo>
                <a:lnTo>
                  <a:pt x="4721388" y="438473"/>
                </a:lnTo>
                <a:lnTo>
                  <a:pt x="4723897" y="438674"/>
                </a:lnTo>
                <a:lnTo>
                  <a:pt x="4723898" y="438674"/>
                </a:lnTo>
                <a:close/>
                <a:moveTo>
                  <a:pt x="4719597" y="438273"/>
                </a:moveTo>
                <a:lnTo>
                  <a:pt x="4717805" y="432659"/>
                </a:lnTo>
                <a:lnTo>
                  <a:pt x="4709202" y="437270"/>
                </a:lnTo>
                <a:lnTo>
                  <a:pt x="4719597" y="438273"/>
                </a:lnTo>
                <a:close/>
                <a:moveTo>
                  <a:pt x="4755080" y="437871"/>
                </a:moveTo>
                <a:lnTo>
                  <a:pt x="4764757" y="436869"/>
                </a:lnTo>
                <a:lnTo>
                  <a:pt x="4756872" y="432859"/>
                </a:lnTo>
                <a:lnTo>
                  <a:pt x="4755080" y="437871"/>
                </a:lnTo>
                <a:close/>
                <a:moveTo>
                  <a:pt x="5213857" y="437671"/>
                </a:moveTo>
                <a:lnTo>
                  <a:pt x="5214574" y="430453"/>
                </a:lnTo>
                <a:lnTo>
                  <a:pt x="5197370" y="433059"/>
                </a:lnTo>
                <a:cubicBezTo>
                  <a:pt x="5202926" y="434557"/>
                  <a:pt x="5208500" y="436121"/>
                  <a:pt x="5213857" y="437671"/>
                </a:cubicBezTo>
                <a:close/>
                <a:moveTo>
                  <a:pt x="4704543" y="436668"/>
                </a:moveTo>
                <a:lnTo>
                  <a:pt x="4693432" y="430854"/>
                </a:lnTo>
                <a:lnTo>
                  <a:pt x="4686264" y="434864"/>
                </a:lnTo>
                <a:lnTo>
                  <a:pt x="4704543" y="436668"/>
                </a:lnTo>
                <a:close/>
                <a:moveTo>
                  <a:pt x="4707410" y="436668"/>
                </a:moveTo>
                <a:lnTo>
                  <a:pt x="4717446" y="431455"/>
                </a:lnTo>
                <a:lnTo>
                  <a:pt x="4716729" y="430052"/>
                </a:lnTo>
                <a:lnTo>
                  <a:pt x="4694866" y="430253"/>
                </a:lnTo>
                <a:lnTo>
                  <a:pt x="4707410" y="436668"/>
                </a:lnTo>
                <a:close/>
                <a:moveTo>
                  <a:pt x="4768700" y="436469"/>
                </a:moveTo>
                <a:lnTo>
                  <a:pt x="4786979" y="434263"/>
                </a:lnTo>
                <a:lnTo>
                  <a:pt x="4780170" y="430454"/>
                </a:lnTo>
                <a:lnTo>
                  <a:pt x="4768700" y="436469"/>
                </a:lnTo>
                <a:close/>
                <a:moveTo>
                  <a:pt x="4766191" y="436269"/>
                </a:moveTo>
                <a:lnTo>
                  <a:pt x="4778019" y="430054"/>
                </a:lnTo>
                <a:lnTo>
                  <a:pt x="4757589" y="430054"/>
                </a:lnTo>
                <a:cubicBezTo>
                  <a:pt x="4757470" y="430522"/>
                  <a:pt x="4757350" y="430989"/>
                  <a:pt x="4757231" y="431457"/>
                </a:cubicBezTo>
                <a:lnTo>
                  <a:pt x="4766192" y="436269"/>
                </a:lnTo>
                <a:lnTo>
                  <a:pt x="4766191" y="436269"/>
                </a:lnTo>
                <a:close/>
                <a:moveTo>
                  <a:pt x="5164037" y="436269"/>
                </a:moveTo>
                <a:lnTo>
                  <a:pt x="5181599" y="433863"/>
                </a:lnTo>
                <a:lnTo>
                  <a:pt x="5181599" y="429452"/>
                </a:lnTo>
                <a:cubicBezTo>
                  <a:pt x="5172601" y="427182"/>
                  <a:pt x="5163179" y="424976"/>
                  <a:pt x="5153643" y="422836"/>
                </a:cubicBezTo>
                <a:lnTo>
                  <a:pt x="5142532" y="424640"/>
                </a:lnTo>
                <a:cubicBezTo>
                  <a:pt x="5142651" y="427447"/>
                  <a:pt x="5142771" y="430254"/>
                  <a:pt x="5142890" y="433061"/>
                </a:cubicBezTo>
                <a:lnTo>
                  <a:pt x="5164037" y="436269"/>
                </a:lnTo>
                <a:close/>
                <a:moveTo>
                  <a:pt x="4682321" y="434465"/>
                </a:moveTo>
                <a:lnTo>
                  <a:pt x="4675511" y="430856"/>
                </a:lnTo>
                <a:lnTo>
                  <a:pt x="4672644" y="432660"/>
                </a:lnTo>
                <a:lnTo>
                  <a:pt x="4675153" y="433663"/>
                </a:lnTo>
                <a:lnTo>
                  <a:pt x="4682321" y="434464"/>
                </a:lnTo>
                <a:lnTo>
                  <a:pt x="4682321" y="434465"/>
                </a:lnTo>
                <a:close/>
                <a:moveTo>
                  <a:pt x="4684830" y="434265"/>
                </a:moveTo>
                <a:lnTo>
                  <a:pt x="4691998" y="430255"/>
                </a:lnTo>
                <a:lnTo>
                  <a:pt x="4677303" y="430255"/>
                </a:lnTo>
                <a:lnTo>
                  <a:pt x="4684830" y="434265"/>
                </a:lnTo>
                <a:close/>
                <a:moveTo>
                  <a:pt x="4788772" y="433864"/>
                </a:moveTo>
                <a:lnTo>
                  <a:pt x="4795940" y="430054"/>
                </a:lnTo>
                <a:lnTo>
                  <a:pt x="4781962" y="430054"/>
                </a:lnTo>
                <a:lnTo>
                  <a:pt x="4788772" y="433862"/>
                </a:lnTo>
                <a:lnTo>
                  <a:pt x="4788772" y="433864"/>
                </a:lnTo>
                <a:close/>
                <a:moveTo>
                  <a:pt x="4791639" y="433864"/>
                </a:moveTo>
                <a:lnTo>
                  <a:pt x="4801675" y="432661"/>
                </a:lnTo>
                <a:lnTo>
                  <a:pt x="4798090" y="430455"/>
                </a:lnTo>
                <a:lnTo>
                  <a:pt x="4791639" y="433864"/>
                </a:lnTo>
                <a:close/>
                <a:moveTo>
                  <a:pt x="4673002" y="433462"/>
                </a:moveTo>
                <a:cubicBezTo>
                  <a:pt x="4672657" y="433321"/>
                  <a:pt x="4672273" y="433202"/>
                  <a:pt x="4671928" y="433061"/>
                </a:cubicBezTo>
                <a:lnTo>
                  <a:pt x="4671570" y="433260"/>
                </a:lnTo>
                <a:lnTo>
                  <a:pt x="4673003" y="433461"/>
                </a:lnTo>
                <a:lnTo>
                  <a:pt x="4673002" y="433462"/>
                </a:lnTo>
                <a:close/>
                <a:moveTo>
                  <a:pt x="5184467" y="433263"/>
                </a:moveTo>
                <a:lnTo>
                  <a:pt x="5191994" y="432060"/>
                </a:lnTo>
                <a:cubicBezTo>
                  <a:pt x="5189520" y="431407"/>
                  <a:pt x="5186981" y="430897"/>
                  <a:pt x="5184467" y="430255"/>
                </a:cubicBezTo>
                <a:lnTo>
                  <a:pt x="5184467" y="433263"/>
                </a:lnTo>
                <a:close/>
                <a:moveTo>
                  <a:pt x="4668343" y="433063"/>
                </a:moveTo>
                <a:lnTo>
                  <a:pt x="4663325" y="430256"/>
                </a:lnTo>
                <a:lnTo>
                  <a:pt x="4649346" y="430457"/>
                </a:lnTo>
                <a:lnTo>
                  <a:pt x="4663325" y="432462"/>
                </a:lnTo>
                <a:lnTo>
                  <a:pt x="4663683" y="432462"/>
                </a:lnTo>
                <a:lnTo>
                  <a:pt x="4668342" y="433063"/>
                </a:lnTo>
                <a:lnTo>
                  <a:pt x="4668343" y="433063"/>
                </a:lnTo>
                <a:close/>
                <a:moveTo>
                  <a:pt x="4670135" y="432662"/>
                </a:moveTo>
                <a:lnTo>
                  <a:pt x="4670493" y="432462"/>
                </a:lnTo>
                <a:cubicBezTo>
                  <a:pt x="4669743" y="432159"/>
                  <a:pt x="4669094" y="431760"/>
                  <a:pt x="4668342" y="431460"/>
                </a:cubicBezTo>
                <a:lnTo>
                  <a:pt x="4670134" y="432663"/>
                </a:lnTo>
                <a:lnTo>
                  <a:pt x="4670135" y="432662"/>
                </a:lnTo>
                <a:close/>
                <a:moveTo>
                  <a:pt x="5139664" y="432662"/>
                </a:moveTo>
                <a:lnTo>
                  <a:pt x="5139307" y="425043"/>
                </a:lnTo>
                <a:lnTo>
                  <a:pt x="5114576" y="428852"/>
                </a:lnTo>
                <a:lnTo>
                  <a:pt x="5139665" y="432662"/>
                </a:lnTo>
                <a:lnTo>
                  <a:pt x="5139664" y="432662"/>
                </a:lnTo>
                <a:close/>
                <a:moveTo>
                  <a:pt x="4803108" y="432260"/>
                </a:moveTo>
                <a:lnTo>
                  <a:pt x="4806693" y="430255"/>
                </a:lnTo>
                <a:cubicBezTo>
                  <a:pt x="4806377" y="430152"/>
                  <a:pt x="4805932" y="430163"/>
                  <a:pt x="4805618" y="430056"/>
                </a:cubicBezTo>
                <a:lnTo>
                  <a:pt x="4799883" y="430056"/>
                </a:lnTo>
                <a:lnTo>
                  <a:pt x="4803109" y="432261"/>
                </a:lnTo>
                <a:lnTo>
                  <a:pt x="4803108" y="432260"/>
                </a:lnTo>
                <a:close/>
                <a:moveTo>
                  <a:pt x="4805617" y="432260"/>
                </a:moveTo>
                <a:lnTo>
                  <a:pt x="4810277" y="431659"/>
                </a:lnTo>
                <a:cubicBezTo>
                  <a:pt x="4809537" y="431408"/>
                  <a:pt x="4808867" y="431105"/>
                  <a:pt x="4808126" y="430857"/>
                </a:cubicBezTo>
                <a:lnTo>
                  <a:pt x="4805617" y="432261"/>
                </a:lnTo>
                <a:lnTo>
                  <a:pt x="4805617" y="432260"/>
                </a:lnTo>
                <a:close/>
                <a:moveTo>
                  <a:pt x="4671210" y="432061"/>
                </a:moveTo>
                <a:lnTo>
                  <a:pt x="4674077" y="430256"/>
                </a:lnTo>
                <a:lnTo>
                  <a:pt x="4666909" y="430256"/>
                </a:lnTo>
                <a:cubicBezTo>
                  <a:pt x="4668359" y="430833"/>
                  <a:pt x="4669766" y="431477"/>
                  <a:pt x="4671210" y="432061"/>
                </a:cubicBezTo>
                <a:close/>
                <a:moveTo>
                  <a:pt x="5193069" y="432061"/>
                </a:moveTo>
                <a:lnTo>
                  <a:pt x="5211348" y="429254"/>
                </a:lnTo>
                <a:lnTo>
                  <a:pt x="5184467" y="425043"/>
                </a:lnTo>
                <a:lnTo>
                  <a:pt x="5184467" y="429655"/>
                </a:lnTo>
                <a:cubicBezTo>
                  <a:pt x="5187427" y="430409"/>
                  <a:pt x="5190165" y="431292"/>
                  <a:pt x="5193069" y="432061"/>
                </a:cubicBezTo>
                <a:close/>
                <a:moveTo>
                  <a:pt x="4811710" y="431460"/>
                </a:moveTo>
                <a:lnTo>
                  <a:pt x="4812069" y="431460"/>
                </a:lnTo>
                <a:lnTo>
                  <a:pt x="4824255" y="429856"/>
                </a:lnTo>
                <a:lnTo>
                  <a:pt x="4809918" y="430055"/>
                </a:lnTo>
                <a:lnTo>
                  <a:pt x="4808843" y="430656"/>
                </a:lnTo>
                <a:cubicBezTo>
                  <a:pt x="4809748" y="430961"/>
                  <a:pt x="4810807" y="431149"/>
                  <a:pt x="4811710" y="431458"/>
                </a:cubicBezTo>
                <a:lnTo>
                  <a:pt x="4811710" y="431460"/>
                </a:lnTo>
                <a:close/>
                <a:moveTo>
                  <a:pt x="4718880" y="430658"/>
                </a:moveTo>
                <a:lnTo>
                  <a:pt x="4719597" y="430256"/>
                </a:lnTo>
                <a:lnTo>
                  <a:pt x="4718522" y="430256"/>
                </a:lnTo>
                <a:lnTo>
                  <a:pt x="4718880" y="430658"/>
                </a:lnTo>
                <a:close/>
                <a:moveTo>
                  <a:pt x="4755439" y="430658"/>
                </a:moveTo>
                <a:lnTo>
                  <a:pt x="4755439" y="430057"/>
                </a:lnTo>
                <a:lnTo>
                  <a:pt x="4754364" y="430057"/>
                </a:lnTo>
                <a:lnTo>
                  <a:pt x="4755439" y="430658"/>
                </a:lnTo>
                <a:close/>
                <a:moveTo>
                  <a:pt x="4664400" y="429254"/>
                </a:moveTo>
                <a:lnTo>
                  <a:pt x="4716729" y="429055"/>
                </a:lnTo>
                <a:lnTo>
                  <a:pt x="4711711" y="415221"/>
                </a:lnTo>
                <a:lnTo>
                  <a:pt x="4710995" y="415221"/>
                </a:lnTo>
                <a:cubicBezTo>
                  <a:pt x="4710971" y="415155"/>
                  <a:pt x="4710971" y="415087"/>
                  <a:pt x="4710995" y="415021"/>
                </a:cubicBezTo>
                <a:cubicBezTo>
                  <a:pt x="4710876" y="415034"/>
                  <a:pt x="4710755" y="415034"/>
                  <a:pt x="4710637" y="415021"/>
                </a:cubicBezTo>
                <a:cubicBezTo>
                  <a:pt x="4710487" y="414974"/>
                  <a:pt x="4710363" y="414904"/>
                  <a:pt x="4710279" y="414820"/>
                </a:cubicBezTo>
                <a:cubicBezTo>
                  <a:pt x="4710256" y="414754"/>
                  <a:pt x="4710256" y="414687"/>
                  <a:pt x="4710279" y="414621"/>
                </a:cubicBezTo>
                <a:lnTo>
                  <a:pt x="4707770" y="414621"/>
                </a:lnTo>
                <a:lnTo>
                  <a:pt x="4585191" y="401989"/>
                </a:lnTo>
                <a:cubicBezTo>
                  <a:pt x="4612167" y="410268"/>
                  <a:pt x="4638713" y="419141"/>
                  <a:pt x="4664401" y="429257"/>
                </a:cubicBezTo>
                <a:cubicBezTo>
                  <a:pt x="4664401" y="429256"/>
                  <a:pt x="4664400" y="429255"/>
                  <a:pt x="4664400" y="429254"/>
                </a:cubicBezTo>
                <a:close/>
                <a:moveTo>
                  <a:pt x="4718163" y="429055"/>
                </a:moveTo>
                <a:lnTo>
                  <a:pt x="4755797" y="429055"/>
                </a:lnTo>
                <a:lnTo>
                  <a:pt x="4758664" y="419030"/>
                </a:lnTo>
                <a:lnTo>
                  <a:pt x="4723539" y="419030"/>
                </a:lnTo>
                <a:lnTo>
                  <a:pt x="4756514" y="424042"/>
                </a:lnTo>
                <a:lnTo>
                  <a:pt x="4756872" y="424042"/>
                </a:lnTo>
                <a:lnTo>
                  <a:pt x="4756514" y="425245"/>
                </a:lnTo>
                <a:lnTo>
                  <a:pt x="4717088" y="425245"/>
                </a:lnTo>
                <a:lnTo>
                  <a:pt x="4718163" y="429055"/>
                </a:lnTo>
                <a:close/>
                <a:moveTo>
                  <a:pt x="4757589" y="429055"/>
                </a:moveTo>
                <a:lnTo>
                  <a:pt x="4802392" y="428855"/>
                </a:lnTo>
                <a:cubicBezTo>
                  <a:pt x="4788680" y="424386"/>
                  <a:pt x="4774726" y="420407"/>
                  <a:pt x="4760815" y="416625"/>
                </a:cubicBezTo>
                <a:lnTo>
                  <a:pt x="4757589" y="429056"/>
                </a:lnTo>
                <a:lnTo>
                  <a:pt x="4757589" y="429055"/>
                </a:lnTo>
                <a:close/>
                <a:moveTo>
                  <a:pt x="5181241" y="428855"/>
                </a:moveTo>
                <a:cubicBezTo>
                  <a:pt x="5181344" y="428878"/>
                  <a:pt x="5181499" y="428832"/>
                  <a:pt x="5181599" y="428855"/>
                </a:cubicBezTo>
                <a:lnTo>
                  <a:pt x="5181599" y="424645"/>
                </a:lnTo>
                <a:lnTo>
                  <a:pt x="5161886" y="421637"/>
                </a:lnTo>
                <a:lnTo>
                  <a:pt x="5155076" y="422640"/>
                </a:lnTo>
                <a:cubicBezTo>
                  <a:pt x="5164059" y="424663"/>
                  <a:pt x="5172735" y="426717"/>
                  <a:pt x="5181241" y="428855"/>
                </a:cubicBezTo>
                <a:close/>
                <a:moveTo>
                  <a:pt x="5214932" y="427853"/>
                </a:moveTo>
                <a:lnTo>
                  <a:pt x="5215649" y="413417"/>
                </a:lnTo>
                <a:lnTo>
                  <a:pt x="5184825" y="418029"/>
                </a:lnTo>
                <a:lnTo>
                  <a:pt x="5184825" y="423442"/>
                </a:lnTo>
                <a:lnTo>
                  <a:pt x="5214932" y="427853"/>
                </a:lnTo>
                <a:close/>
                <a:moveTo>
                  <a:pt x="5110274" y="427653"/>
                </a:moveTo>
                <a:lnTo>
                  <a:pt x="5139306" y="423242"/>
                </a:lnTo>
                <a:lnTo>
                  <a:pt x="5139306" y="419633"/>
                </a:lnTo>
                <a:cubicBezTo>
                  <a:pt x="5129539" y="417570"/>
                  <a:pt x="5119191" y="415753"/>
                  <a:pt x="5108840" y="413819"/>
                </a:cubicBezTo>
                <a:lnTo>
                  <a:pt x="5110274" y="427653"/>
                </a:lnTo>
                <a:close/>
                <a:moveTo>
                  <a:pt x="4716729" y="424044"/>
                </a:moveTo>
                <a:lnTo>
                  <a:pt x="4718163" y="424044"/>
                </a:lnTo>
                <a:lnTo>
                  <a:pt x="4748629" y="424044"/>
                </a:lnTo>
                <a:lnTo>
                  <a:pt x="4714937" y="419032"/>
                </a:lnTo>
                <a:lnTo>
                  <a:pt x="4716729" y="424044"/>
                </a:lnTo>
                <a:close/>
                <a:moveTo>
                  <a:pt x="5181599" y="422841"/>
                </a:moveTo>
                <a:lnTo>
                  <a:pt x="5181599" y="418631"/>
                </a:lnTo>
                <a:lnTo>
                  <a:pt x="5167979" y="420836"/>
                </a:lnTo>
                <a:lnTo>
                  <a:pt x="5181599" y="422841"/>
                </a:lnTo>
                <a:close/>
                <a:moveTo>
                  <a:pt x="5142532" y="422642"/>
                </a:moveTo>
                <a:lnTo>
                  <a:pt x="5148625" y="421840"/>
                </a:lnTo>
                <a:cubicBezTo>
                  <a:pt x="5146550" y="421383"/>
                  <a:pt x="5144633" y="420887"/>
                  <a:pt x="5142532" y="420437"/>
                </a:cubicBezTo>
                <a:lnTo>
                  <a:pt x="5142532" y="422642"/>
                </a:lnTo>
                <a:close/>
                <a:moveTo>
                  <a:pt x="5150059" y="421639"/>
                </a:moveTo>
                <a:lnTo>
                  <a:pt x="5155435" y="420838"/>
                </a:lnTo>
                <a:lnTo>
                  <a:pt x="5142532" y="418833"/>
                </a:lnTo>
                <a:lnTo>
                  <a:pt x="5142532" y="419835"/>
                </a:lnTo>
                <a:cubicBezTo>
                  <a:pt x="5145107" y="420386"/>
                  <a:pt x="5147523" y="421080"/>
                  <a:pt x="5150059" y="421640"/>
                </a:cubicBezTo>
                <a:lnTo>
                  <a:pt x="5150059" y="421639"/>
                </a:lnTo>
                <a:close/>
                <a:moveTo>
                  <a:pt x="5161886" y="419835"/>
                </a:moveTo>
                <a:lnTo>
                  <a:pt x="5181599" y="416827"/>
                </a:lnTo>
                <a:cubicBezTo>
                  <a:pt x="5181718" y="413953"/>
                  <a:pt x="5181838" y="411080"/>
                  <a:pt x="5181957" y="408206"/>
                </a:cubicBezTo>
                <a:lnTo>
                  <a:pt x="5163678" y="405399"/>
                </a:lnTo>
                <a:lnTo>
                  <a:pt x="5142173" y="408808"/>
                </a:lnTo>
                <a:cubicBezTo>
                  <a:pt x="5142292" y="411481"/>
                  <a:pt x="5142412" y="414154"/>
                  <a:pt x="5142531" y="416827"/>
                </a:cubicBezTo>
                <a:lnTo>
                  <a:pt x="5161885" y="419835"/>
                </a:lnTo>
                <a:lnTo>
                  <a:pt x="5161886" y="419835"/>
                </a:lnTo>
                <a:close/>
                <a:moveTo>
                  <a:pt x="5139306" y="419234"/>
                </a:moveTo>
                <a:lnTo>
                  <a:pt x="5139306" y="418231"/>
                </a:lnTo>
                <a:lnTo>
                  <a:pt x="5121385" y="415625"/>
                </a:lnTo>
                <a:lnTo>
                  <a:pt x="5139306" y="419234"/>
                </a:lnTo>
                <a:close/>
                <a:moveTo>
                  <a:pt x="4714937" y="418432"/>
                </a:moveTo>
                <a:lnTo>
                  <a:pt x="4714937" y="417831"/>
                </a:lnTo>
                <a:lnTo>
                  <a:pt x="4715295" y="417831"/>
                </a:lnTo>
                <a:lnTo>
                  <a:pt x="4759022" y="417831"/>
                </a:lnTo>
                <a:cubicBezTo>
                  <a:pt x="4759141" y="417296"/>
                  <a:pt x="4759261" y="416762"/>
                  <a:pt x="4759380" y="416227"/>
                </a:cubicBezTo>
                <a:lnTo>
                  <a:pt x="4755796" y="415225"/>
                </a:lnTo>
                <a:lnTo>
                  <a:pt x="4713502" y="415225"/>
                </a:lnTo>
                <a:lnTo>
                  <a:pt x="4714936" y="418433"/>
                </a:lnTo>
                <a:lnTo>
                  <a:pt x="4714937" y="418432"/>
                </a:lnTo>
                <a:close/>
                <a:moveTo>
                  <a:pt x="5139306" y="416427"/>
                </a:moveTo>
                <a:lnTo>
                  <a:pt x="5139306" y="409209"/>
                </a:lnTo>
                <a:lnTo>
                  <a:pt x="5115292" y="412818"/>
                </a:lnTo>
                <a:lnTo>
                  <a:pt x="5139306" y="416427"/>
                </a:lnTo>
                <a:close/>
                <a:moveTo>
                  <a:pt x="5184825" y="416427"/>
                </a:moveTo>
                <a:lnTo>
                  <a:pt x="5210631" y="412417"/>
                </a:lnTo>
                <a:lnTo>
                  <a:pt x="5184825" y="408808"/>
                </a:lnTo>
                <a:lnTo>
                  <a:pt x="5184825" y="416427"/>
                </a:lnTo>
                <a:close/>
                <a:moveTo>
                  <a:pt x="4759740" y="415625"/>
                </a:moveTo>
                <a:lnTo>
                  <a:pt x="4759740" y="415025"/>
                </a:lnTo>
                <a:lnTo>
                  <a:pt x="4758665" y="415025"/>
                </a:lnTo>
                <a:cubicBezTo>
                  <a:pt x="4758547" y="415037"/>
                  <a:pt x="4758425" y="415037"/>
                  <a:pt x="4758307" y="415025"/>
                </a:cubicBezTo>
                <a:cubicBezTo>
                  <a:pt x="4758330" y="415090"/>
                  <a:pt x="4758330" y="415158"/>
                  <a:pt x="4758307" y="415224"/>
                </a:cubicBezTo>
                <a:lnTo>
                  <a:pt x="4759741" y="415625"/>
                </a:lnTo>
                <a:lnTo>
                  <a:pt x="4759740" y="415625"/>
                </a:lnTo>
                <a:close/>
                <a:moveTo>
                  <a:pt x="4707769" y="413620"/>
                </a:moveTo>
                <a:lnTo>
                  <a:pt x="4708127" y="413620"/>
                </a:lnTo>
                <a:lnTo>
                  <a:pt x="4711353" y="413620"/>
                </a:lnTo>
                <a:lnTo>
                  <a:pt x="4710636" y="411816"/>
                </a:lnTo>
                <a:lnTo>
                  <a:pt x="4710636" y="411615"/>
                </a:lnTo>
                <a:lnTo>
                  <a:pt x="4709919" y="403791"/>
                </a:lnTo>
                <a:lnTo>
                  <a:pt x="4691640" y="399180"/>
                </a:lnTo>
                <a:lnTo>
                  <a:pt x="4671210" y="409806"/>
                </a:lnTo>
                <a:lnTo>
                  <a:pt x="4707768" y="413616"/>
                </a:lnTo>
                <a:cubicBezTo>
                  <a:pt x="4707768" y="413617"/>
                  <a:pt x="4707769" y="413619"/>
                  <a:pt x="4707769" y="413620"/>
                </a:cubicBezTo>
                <a:close/>
                <a:moveTo>
                  <a:pt x="4713145" y="413620"/>
                </a:moveTo>
                <a:lnTo>
                  <a:pt x="4714937" y="413620"/>
                </a:lnTo>
                <a:lnTo>
                  <a:pt x="4724614" y="410613"/>
                </a:lnTo>
                <a:lnTo>
                  <a:pt x="4724614" y="407405"/>
                </a:lnTo>
                <a:lnTo>
                  <a:pt x="4711711" y="404197"/>
                </a:lnTo>
                <a:lnTo>
                  <a:pt x="4712428" y="411616"/>
                </a:lnTo>
                <a:lnTo>
                  <a:pt x="4713145" y="413620"/>
                </a:lnTo>
                <a:close/>
                <a:moveTo>
                  <a:pt x="4718880" y="413620"/>
                </a:moveTo>
                <a:lnTo>
                  <a:pt x="4724973" y="413620"/>
                </a:lnTo>
                <a:lnTo>
                  <a:pt x="4724615" y="412017"/>
                </a:lnTo>
                <a:lnTo>
                  <a:pt x="4718880" y="413620"/>
                </a:lnTo>
                <a:close/>
                <a:moveTo>
                  <a:pt x="4726765" y="413620"/>
                </a:moveTo>
                <a:lnTo>
                  <a:pt x="4745761" y="413620"/>
                </a:lnTo>
                <a:lnTo>
                  <a:pt x="4745761" y="412618"/>
                </a:lnTo>
                <a:cubicBezTo>
                  <a:pt x="4741473" y="411507"/>
                  <a:pt x="4737155" y="410491"/>
                  <a:pt x="4732858" y="409410"/>
                </a:cubicBezTo>
                <a:lnTo>
                  <a:pt x="4726765" y="411215"/>
                </a:lnTo>
                <a:lnTo>
                  <a:pt x="4726765" y="413620"/>
                </a:lnTo>
                <a:close/>
                <a:moveTo>
                  <a:pt x="4747912" y="413620"/>
                </a:moveTo>
                <a:lnTo>
                  <a:pt x="4749345" y="413620"/>
                </a:lnTo>
                <a:cubicBezTo>
                  <a:pt x="4748859" y="413493"/>
                  <a:pt x="4748398" y="413346"/>
                  <a:pt x="4747912" y="413219"/>
                </a:cubicBezTo>
                <a:lnTo>
                  <a:pt x="4747912" y="413620"/>
                </a:lnTo>
                <a:close/>
                <a:moveTo>
                  <a:pt x="4751854" y="413620"/>
                </a:moveTo>
                <a:lnTo>
                  <a:pt x="4747912" y="412418"/>
                </a:lnTo>
                <a:lnTo>
                  <a:pt x="4747912" y="412617"/>
                </a:lnTo>
                <a:lnTo>
                  <a:pt x="4751854" y="413620"/>
                </a:lnTo>
                <a:close/>
                <a:moveTo>
                  <a:pt x="4756514" y="413620"/>
                </a:moveTo>
                <a:lnTo>
                  <a:pt x="4760098" y="413620"/>
                </a:lnTo>
                <a:lnTo>
                  <a:pt x="4760815" y="401390"/>
                </a:lnTo>
                <a:lnTo>
                  <a:pt x="4747912" y="405200"/>
                </a:lnTo>
                <a:lnTo>
                  <a:pt x="4747912" y="411215"/>
                </a:lnTo>
                <a:lnTo>
                  <a:pt x="4756514" y="413620"/>
                </a:lnTo>
                <a:close/>
                <a:moveTo>
                  <a:pt x="4761890" y="413620"/>
                </a:moveTo>
                <a:lnTo>
                  <a:pt x="4764757" y="413620"/>
                </a:lnTo>
                <a:lnTo>
                  <a:pt x="4804184" y="409210"/>
                </a:lnTo>
                <a:lnTo>
                  <a:pt x="4772284" y="392569"/>
                </a:lnTo>
                <a:cubicBezTo>
                  <a:pt x="4772261" y="392503"/>
                  <a:pt x="4772261" y="392435"/>
                  <a:pt x="4772284" y="392369"/>
                </a:cubicBezTo>
                <a:lnTo>
                  <a:pt x="4763324" y="392369"/>
                </a:lnTo>
                <a:lnTo>
                  <a:pt x="4761890" y="413621"/>
                </a:lnTo>
                <a:lnTo>
                  <a:pt x="4761890" y="413620"/>
                </a:lnTo>
                <a:close/>
                <a:moveTo>
                  <a:pt x="5105973" y="412618"/>
                </a:moveTo>
                <a:lnTo>
                  <a:pt x="5082676" y="105659"/>
                </a:lnTo>
                <a:lnTo>
                  <a:pt x="4781603" y="105659"/>
                </a:lnTo>
                <a:lnTo>
                  <a:pt x="4777302" y="172018"/>
                </a:lnTo>
                <a:cubicBezTo>
                  <a:pt x="4777325" y="172084"/>
                  <a:pt x="4777325" y="172152"/>
                  <a:pt x="4777302" y="172218"/>
                </a:cubicBezTo>
                <a:cubicBezTo>
                  <a:pt x="4777325" y="172284"/>
                  <a:pt x="4777325" y="172352"/>
                  <a:pt x="4777302" y="172418"/>
                </a:cubicBezTo>
                <a:cubicBezTo>
                  <a:pt x="4777326" y="172484"/>
                  <a:pt x="4777326" y="172552"/>
                  <a:pt x="4777302" y="172618"/>
                </a:cubicBezTo>
                <a:cubicBezTo>
                  <a:pt x="4777325" y="172684"/>
                  <a:pt x="4777325" y="172752"/>
                  <a:pt x="4777302" y="172818"/>
                </a:cubicBezTo>
                <a:cubicBezTo>
                  <a:pt x="4777218" y="172902"/>
                  <a:pt x="4777094" y="172971"/>
                  <a:pt x="4776944" y="173017"/>
                </a:cubicBezTo>
                <a:cubicBezTo>
                  <a:pt x="4776705" y="176760"/>
                  <a:pt x="4776467" y="180502"/>
                  <a:pt x="4776228" y="184245"/>
                </a:cubicBezTo>
                <a:cubicBezTo>
                  <a:pt x="4776378" y="184292"/>
                  <a:pt x="4776502" y="184362"/>
                  <a:pt x="4776585" y="184446"/>
                </a:cubicBezTo>
                <a:cubicBezTo>
                  <a:pt x="4776608" y="184512"/>
                  <a:pt x="4776608" y="184580"/>
                  <a:pt x="4776585" y="184645"/>
                </a:cubicBezTo>
                <a:cubicBezTo>
                  <a:pt x="4776608" y="184711"/>
                  <a:pt x="4776608" y="184779"/>
                  <a:pt x="4776585" y="184845"/>
                </a:cubicBezTo>
                <a:cubicBezTo>
                  <a:pt x="4776467" y="184858"/>
                  <a:pt x="4776346" y="184858"/>
                  <a:pt x="4776228" y="184845"/>
                </a:cubicBezTo>
                <a:lnTo>
                  <a:pt x="4773002" y="242187"/>
                </a:lnTo>
                <a:cubicBezTo>
                  <a:pt x="4773025" y="242253"/>
                  <a:pt x="4773025" y="242321"/>
                  <a:pt x="4773002" y="242387"/>
                </a:cubicBezTo>
                <a:cubicBezTo>
                  <a:pt x="4773025" y="242453"/>
                  <a:pt x="4773025" y="242521"/>
                  <a:pt x="4773002" y="242587"/>
                </a:cubicBezTo>
                <a:cubicBezTo>
                  <a:pt x="4773025" y="242653"/>
                  <a:pt x="4773025" y="242721"/>
                  <a:pt x="4773002" y="242787"/>
                </a:cubicBezTo>
                <a:cubicBezTo>
                  <a:pt x="4773025" y="242853"/>
                  <a:pt x="4773025" y="242920"/>
                  <a:pt x="4773002" y="242986"/>
                </a:cubicBezTo>
                <a:cubicBezTo>
                  <a:pt x="4772884" y="242999"/>
                  <a:pt x="4772762" y="242999"/>
                  <a:pt x="4772644" y="242986"/>
                </a:cubicBezTo>
                <a:lnTo>
                  <a:pt x="4771927" y="252811"/>
                </a:lnTo>
                <a:cubicBezTo>
                  <a:pt x="4772046" y="252798"/>
                  <a:pt x="4772167" y="252798"/>
                  <a:pt x="4772285" y="252811"/>
                </a:cubicBezTo>
                <a:cubicBezTo>
                  <a:pt x="4772308" y="252877"/>
                  <a:pt x="4772308" y="252944"/>
                  <a:pt x="4772285" y="253010"/>
                </a:cubicBezTo>
                <a:cubicBezTo>
                  <a:pt x="4772435" y="253057"/>
                  <a:pt x="4772559" y="253126"/>
                  <a:pt x="4772643" y="253210"/>
                </a:cubicBezTo>
                <a:cubicBezTo>
                  <a:pt x="4772559" y="253294"/>
                  <a:pt x="4772435" y="253363"/>
                  <a:pt x="4772285" y="253409"/>
                </a:cubicBezTo>
                <a:cubicBezTo>
                  <a:pt x="4772308" y="253476"/>
                  <a:pt x="4772308" y="253544"/>
                  <a:pt x="4772285" y="253610"/>
                </a:cubicBezTo>
                <a:cubicBezTo>
                  <a:pt x="4772167" y="253623"/>
                  <a:pt x="4772045" y="253623"/>
                  <a:pt x="4771927" y="253610"/>
                </a:cubicBezTo>
                <a:lnTo>
                  <a:pt x="4770134" y="283890"/>
                </a:lnTo>
                <a:cubicBezTo>
                  <a:pt x="4770157" y="283956"/>
                  <a:pt x="4770157" y="284024"/>
                  <a:pt x="4770134" y="284090"/>
                </a:cubicBezTo>
                <a:cubicBezTo>
                  <a:pt x="4770157" y="284156"/>
                  <a:pt x="4770157" y="284224"/>
                  <a:pt x="4770134" y="284290"/>
                </a:cubicBezTo>
                <a:lnTo>
                  <a:pt x="4768700" y="303337"/>
                </a:lnTo>
                <a:cubicBezTo>
                  <a:pt x="4768818" y="303324"/>
                  <a:pt x="4768940" y="303324"/>
                  <a:pt x="4769058" y="303337"/>
                </a:cubicBezTo>
                <a:cubicBezTo>
                  <a:pt x="4769081" y="303403"/>
                  <a:pt x="4769081" y="303471"/>
                  <a:pt x="4769058" y="303537"/>
                </a:cubicBezTo>
                <a:cubicBezTo>
                  <a:pt x="4769176" y="303524"/>
                  <a:pt x="4769298" y="303524"/>
                  <a:pt x="4769416" y="303537"/>
                </a:cubicBezTo>
                <a:cubicBezTo>
                  <a:pt x="4769439" y="303603"/>
                  <a:pt x="4769439" y="303671"/>
                  <a:pt x="4769416" y="303738"/>
                </a:cubicBezTo>
                <a:cubicBezTo>
                  <a:pt x="4769439" y="303804"/>
                  <a:pt x="4769439" y="303871"/>
                  <a:pt x="4769416" y="303937"/>
                </a:cubicBezTo>
                <a:cubicBezTo>
                  <a:pt x="4769439" y="304003"/>
                  <a:pt x="4769439" y="304071"/>
                  <a:pt x="4769416" y="304137"/>
                </a:cubicBezTo>
                <a:cubicBezTo>
                  <a:pt x="4769332" y="304221"/>
                  <a:pt x="4769208" y="304290"/>
                  <a:pt x="4769058" y="304337"/>
                </a:cubicBezTo>
                <a:cubicBezTo>
                  <a:pt x="4768939" y="304350"/>
                  <a:pt x="4768818" y="304350"/>
                  <a:pt x="4768700" y="304337"/>
                </a:cubicBezTo>
                <a:lnTo>
                  <a:pt x="4767983" y="317169"/>
                </a:lnTo>
                <a:cubicBezTo>
                  <a:pt x="4832209" y="340231"/>
                  <a:pt x="4890815" y="366976"/>
                  <a:pt x="4950060" y="391152"/>
                </a:cubicBezTo>
                <a:lnTo>
                  <a:pt x="4959379" y="391152"/>
                </a:lnTo>
                <a:lnTo>
                  <a:pt x="4959737" y="391954"/>
                </a:lnTo>
                <a:lnTo>
                  <a:pt x="4959379" y="392154"/>
                </a:lnTo>
                <a:cubicBezTo>
                  <a:pt x="5014221" y="397848"/>
                  <a:pt x="5062719" y="404627"/>
                  <a:pt x="5105973" y="412604"/>
                </a:cubicBezTo>
                <a:lnTo>
                  <a:pt x="5105973" y="412618"/>
                </a:lnTo>
                <a:close/>
                <a:moveTo>
                  <a:pt x="4745761" y="412017"/>
                </a:moveTo>
                <a:lnTo>
                  <a:pt x="4745761" y="411816"/>
                </a:lnTo>
                <a:lnTo>
                  <a:pt x="4735367" y="408809"/>
                </a:lnTo>
                <a:lnTo>
                  <a:pt x="4734293" y="409210"/>
                </a:lnTo>
                <a:lnTo>
                  <a:pt x="4745762" y="412017"/>
                </a:lnTo>
                <a:lnTo>
                  <a:pt x="4745761" y="412017"/>
                </a:lnTo>
                <a:close/>
                <a:moveTo>
                  <a:pt x="5108840" y="412017"/>
                </a:moveTo>
                <a:cubicBezTo>
                  <a:pt x="5108959" y="412009"/>
                  <a:pt x="5109079" y="412009"/>
                  <a:pt x="5109198" y="412017"/>
                </a:cubicBezTo>
                <a:lnTo>
                  <a:pt x="5139306" y="407606"/>
                </a:lnTo>
                <a:cubicBezTo>
                  <a:pt x="5139186" y="405668"/>
                  <a:pt x="5139067" y="403730"/>
                  <a:pt x="5138947" y="401792"/>
                </a:cubicBezTo>
                <a:lnTo>
                  <a:pt x="5107765" y="397180"/>
                </a:lnTo>
                <a:cubicBezTo>
                  <a:pt x="5108123" y="402126"/>
                  <a:pt x="5108482" y="407071"/>
                  <a:pt x="5108840" y="412017"/>
                </a:cubicBezTo>
                <a:close/>
                <a:moveTo>
                  <a:pt x="5215649" y="411416"/>
                </a:moveTo>
                <a:cubicBezTo>
                  <a:pt x="5216007" y="406738"/>
                  <a:pt x="5216366" y="402059"/>
                  <a:pt x="5216724" y="397381"/>
                </a:cubicBezTo>
                <a:lnTo>
                  <a:pt x="5184825" y="402193"/>
                </a:lnTo>
                <a:lnTo>
                  <a:pt x="5184825" y="406805"/>
                </a:lnTo>
                <a:lnTo>
                  <a:pt x="5215649" y="411416"/>
                </a:lnTo>
                <a:close/>
                <a:moveTo>
                  <a:pt x="4745761" y="410614"/>
                </a:moveTo>
                <a:cubicBezTo>
                  <a:pt x="4745880" y="409010"/>
                  <a:pt x="4746000" y="407406"/>
                  <a:pt x="4746119" y="405802"/>
                </a:cubicBezTo>
                <a:lnTo>
                  <a:pt x="4737159" y="408208"/>
                </a:lnTo>
                <a:lnTo>
                  <a:pt x="4745761" y="410614"/>
                </a:lnTo>
                <a:close/>
                <a:moveTo>
                  <a:pt x="4726765" y="410213"/>
                </a:moveTo>
                <a:lnTo>
                  <a:pt x="4730708" y="409010"/>
                </a:lnTo>
                <a:cubicBezTo>
                  <a:pt x="4729245" y="408644"/>
                  <a:pt x="4727870" y="408170"/>
                  <a:pt x="4726407" y="407807"/>
                </a:cubicBezTo>
                <a:cubicBezTo>
                  <a:pt x="4726526" y="408609"/>
                  <a:pt x="4726646" y="409411"/>
                  <a:pt x="4726765" y="410213"/>
                </a:cubicBezTo>
                <a:close/>
                <a:moveTo>
                  <a:pt x="4667626" y="409411"/>
                </a:moveTo>
                <a:lnTo>
                  <a:pt x="4637519" y="393973"/>
                </a:lnTo>
                <a:lnTo>
                  <a:pt x="4618881" y="404399"/>
                </a:lnTo>
                <a:lnTo>
                  <a:pt x="4667626" y="409411"/>
                </a:lnTo>
                <a:close/>
                <a:moveTo>
                  <a:pt x="4669776" y="409212"/>
                </a:moveTo>
                <a:lnTo>
                  <a:pt x="4689848" y="398786"/>
                </a:lnTo>
                <a:lnTo>
                  <a:pt x="4665117" y="392771"/>
                </a:lnTo>
                <a:lnTo>
                  <a:pt x="4638235" y="392771"/>
                </a:lnTo>
                <a:lnTo>
                  <a:pt x="4669776" y="409212"/>
                </a:lnTo>
                <a:close/>
                <a:moveTo>
                  <a:pt x="4807051" y="408810"/>
                </a:moveTo>
                <a:lnTo>
                  <a:pt x="4855796" y="403196"/>
                </a:lnTo>
                <a:lnTo>
                  <a:pt x="4843251" y="396179"/>
                </a:lnTo>
                <a:lnTo>
                  <a:pt x="4834649" y="394575"/>
                </a:lnTo>
                <a:lnTo>
                  <a:pt x="4807051" y="408810"/>
                </a:lnTo>
                <a:close/>
                <a:moveTo>
                  <a:pt x="4732141" y="408610"/>
                </a:moveTo>
                <a:lnTo>
                  <a:pt x="4733216" y="408208"/>
                </a:lnTo>
                <a:lnTo>
                  <a:pt x="4726406" y="406404"/>
                </a:lnTo>
                <a:lnTo>
                  <a:pt x="4726406" y="407205"/>
                </a:lnTo>
                <a:lnTo>
                  <a:pt x="4732141" y="408609"/>
                </a:lnTo>
                <a:lnTo>
                  <a:pt x="4732141" y="408610"/>
                </a:lnTo>
                <a:close/>
                <a:moveTo>
                  <a:pt x="4805259" y="408208"/>
                </a:moveTo>
                <a:lnTo>
                  <a:pt x="4832499" y="394173"/>
                </a:lnTo>
                <a:lnTo>
                  <a:pt x="4823180" y="392369"/>
                </a:lnTo>
                <a:lnTo>
                  <a:pt x="4774793" y="392369"/>
                </a:lnTo>
                <a:lnTo>
                  <a:pt x="4805259" y="408208"/>
                </a:lnTo>
                <a:close/>
                <a:moveTo>
                  <a:pt x="4735367" y="407807"/>
                </a:moveTo>
                <a:lnTo>
                  <a:pt x="4746120" y="404599"/>
                </a:lnTo>
                <a:lnTo>
                  <a:pt x="4746120" y="398183"/>
                </a:lnTo>
                <a:lnTo>
                  <a:pt x="4737518" y="396579"/>
                </a:lnTo>
                <a:lnTo>
                  <a:pt x="4726407" y="398985"/>
                </a:lnTo>
                <a:lnTo>
                  <a:pt x="4726407" y="405200"/>
                </a:lnTo>
                <a:lnTo>
                  <a:pt x="4735367" y="407807"/>
                </a:lnTo>
                <a:close/>
                <a:moveTo>
                  <a:pt x="5142173" y="407005"/>
                </a:moveTo>
                <a:lnTo>
                  <a:pt x="5157944" y="404599"/>
                </a:lnTo>
                <a:lnTo>
                  <a:pt x="5142173" y="402193"/>
                </a:lnTo>
                <a:lnTo>
                  <a:pt x="5142173" y="407005"/>
                </a:lnTo>
                <a:close/>
                <a:moveTo>
                  <a:pt x="4724614" y="406804"/>
                </a:moveTo>
                <a:lnTo>
                  <a:pt x="4724614" y="405802"/>
                </a:lnTo>
                <a:lnTo>
                  <a:pt x="4711711" y="402393"/>
                </a:lnTo>
                <a:lnTo>
                  <a:pt x="4711711" y="403396"/>
                </a:lnTo>
                <a:cubicBezTo>
                  <a:pt x="4716023" y="404450"/>
                  <a:pt x="4720307" y="405736"/>
                  <a:pt x="4724614" y="406804"/>
                </a:cubicBezTo>
                <a:close/>
                <a:moveTo>
                  <a:pt x="5181958" y="406403"/>
                </a:moveTo>
                <a:lnTo>
                  <a:pt x="5181958" y="402794"/>
                </a:lnTo>
                <a:lnTo>
                  <a:pt x="5169772" y="404598"/>
                </a:lnTo>
                <a:lnTo>
                  <a:pt x="5181958" y="406403"/>
                </a:lnTo>
                <a:close/>
                <a:moveTo>
                  <a:pt x="4724614" y="404598"/>
                </a:moveTo>
                <a:lnTo>
                  <a:pt x="4724614" y="399586"/>
                </a:lnTo>
                <a:lnTo>
                  <a:pt x="4714220" y="401791"/>
                </a:lnTo>
                <a:lnTo>
                  <a:pt x="4724614" y="404598"/>
                </a:lnTo>
                <a:close/>
                <a:moveTo>
                  <a:pt x="4616372" y="404197"/>
                </a:moveTo>
                <a:lnTo>
                  <a:pt x="4596659" y="393571"/>
                </a:lnTo>
                <a:lnTo>
                  <a:pt x="4585189" y="400989"/>
                </a:lnTo>
                <a:lnTo>
                  <a:pt x="4616372" y="404197"/>
                </a:lnTo>
                <a:close/>
                <a:moveTo>
                  <a:pt x="4747912" y="403997"/>
                </a:moveTo>
                <a:lnTo>
                  <a:pt x="4759023" y="400789"/>
                </a:lnTo>
                <a:lnTo>
                  <a:pt x="4747912" y="398584"/>
                </a:lnTo>
                <a:lnTo>
                  <a:pt x="4747912" y="403997"/>
                </a:lnTo>
                <a:close/>
                <a:moveTo>
                  <a:pt x="5164037" y="403798"/>
                </a:moveTo>
                <a:lnTo>
                  <a:pt x="5181958" y="400991"/>
                </a:lnTo>
                <a:lnTo>
                  <a:pt x="5181958" y="391567"/>
                </a:lnTo>
                <a:lnTo>
                  <a:pt x="5161886" y="388760"/>
                </a:lnTo>
                <a:lnTo>
                  <a:pt x="5141815" y="391567"/>
                </a:lnTo>
                <a:lnTo>
                  <a:pt x="5141815" y="400389"/>
                </a:lnTo>
                <a:lnTo>
                  <a:pt x="5164037" y="403798"/>
                </a:lnTo>
                <a:close/>
                <a:moveTo>
                  <a:pt x="4617805" y="403597"/>
                </a:moveTo>
                <a:lnTo>
                  <a:pt x="4637160" y="392770"/>
                </a:lnTo>
                <a:lnTo>
                  <a:pt x="4597734" y="392971"/>
                </a:lnTo>
                <a:lnTo>
                  <a:pt x="4617805" y="403597"/>
                </a:lnTo>
                <a:close/>
                <a:moveTo>
                  <a:pt x="4709919" y="402996"/>
                </a:moveTo>
                <a:lnTo>
                  <a:pt x="4709202" y="392570"/>
                </a:lnTo>
                <a:lnTo>
                  <a:pt x="4702751" y="392570"/>
                </a:lnTo>
                <a:cubicBezTo>
                  <a:pt x="4702774" y="392636"/>
                  <a:pt x="4702774" y="392704"/>
                  <a:pt x="4702751" y="392770"/>
                </a:cubicBezTo>
                <a:cubicBezTo>
                  <a:pt x="4702901" y="392817"/>
                  <a:pt x="4703025" y="392886"/>
                  <a:pt x="4703109" y="392971"/>
                </a:cubicBezTo>
                <a:cubicBezTo>
                  <a:pt x="4703132" y="393036"/>
                  <a:pt x="4703132" y="393104"/>
                  <a:pt x="4703109" y="393170"/>
                </a:cubicBezTo>
                <a:cubicBezTo>
                  <a:pt x="4703025" y="393254"/>
                  <a:pt x="4702901" y="393323"/>
                  <a:pt x="4702751" y="393370"/>
                </a:cubicBezTo>
                <a:lnTo>
                  <a:pt x="4692357" y="398783"/>
                </a:lnTo>
                <a:lnTo>
                  <a:pt x="4709919" y="402993"/>
                </a:lnTo>
                <a:lnTo>
                  <a:pt x="4709919" y="402996"/>
                </a:lnTo>
                <a:close/>
                <a:moveTo>
                  <a:pt x="4857588" y="402796"/>
                </a:moveTo>
                <a:lnTo>
                  <a:pt x="4862964" y="399989"/>
                </a:lnTo>
                <a:lnTo>
                  <a:pt x="4847194" y="396982"/>
                </a:lnTo>
                <a:lnTo>
                  <a:pt x="4857588" y="402789"/>
                </a:lnTo>
                <a:lnTo>
                  <a:pt x="4857588" y="402796"/>
                </a:lnTo>
                <a:close/>
                <a:moveTo>
                  <a:pt x="4859739" y="402796"/>
                </a:moveTo>
                <a:lnTo>
                  <a:pt x="4871566" y="401593"/>
                </a:lnTo>
                <a:lnTo>
                  <a:pt x="4864398" y="400190"/>
                </a:lnTo>
                <a:lnTo>
                  <a:pt x="4859739" y="402796"/>
                </a:lnTo>
                <a:close/>
                <a:moveTo>
                  <a:pt x="4872283" y="401393"/>
                </a:moveTo>
                <a:lnTo>
                  <a:pt x="4889129" y="399588"/>
                </a:lnTo>
                <a:lnTo>
                  <a:pt x="4878376" y="392772"/>
                </a:lnTo>
                <a:lnTo>
                  <a:pt x="4864757" y="399989"/>
                </a:lnTo>
                <a:lnTo>
                  <a:pt x="4872283" y="401393"/>
                </a:lnTo>
                <a:close/>
                <a:moveTo>
                  <a:pt x="4711711" y="401193"/>
                </a:moveTo>
                <a:lnTo>
                  <a:pt x="4724614" y="398386"/>
                </a:lnTo>
                <a:lnTo>
                  <a:pt x="4724257" y="393975"/>
                </a:lnTo>
                <a:lnTo>
                  <a:pt x="4717805" y="392572"/>
                </a:lnTo>
                <a:lnTo>
                  <a:pt x="4710995" y="392572"/>
                </a:lnTo>
                <a:lnTo>
                  <a:pt x="4711712" y="401193"/>
                </a:lnTo>
                <a:lnTo>
                  <a:pt x="4711711" y="401193"/>
                </a:lnTo>
                <a:close/>
                <a:moveTo>
                  <a:pt x="4583756" y="400792"/>
                </a:moveTo>
                <a:lnTo>
                  <a:pt x="4569419" y="392973"/>
                </a:lnTo>
                <a:lnTo>
                  <a:pt x="4555082" y="392973"/>
                </a:lnTo>
                <a:lnTo>
                  <a:pt x="4580530" y="400391"/>
                </a:lnTo>
                <a:lnTo>
                  <a:pt x="4583756" y="400792"/>
                </a:lnTo>
                <a:close/>
                <a:moveTo>
                  <a:pt x="5184825" y="400592"/>
                </a:moveTo>
                <a:lnTo>
                  <a:pt x="5212424" y="396382"/>
                </a:lnTo>
                <a:lnTo>
                  <a:pt x="5184825" y="392172"/>
                </a:lnTo>
                <a:lnTo>
                  <a:pt x="5184825" y="400592"/>
                </a:lnTo>
                <a:close/>
                <a:moveTo>
                  <a:pt x="4760815" y="400191"/>
                </a:moveTo>
                <a:lnTo>
                  <a:pt x="4761532" y="392372"/>
                </a:lnTo>
                <a:lnTo>
                  <a:pt x="4755797" y="392572"/>
                </a:lnTo>
                <a:lnTo>
                  <a:pt x="4748270" y="394377"/>
                </a:lnTo>
                <a:cubicBezTo>
                  <a:pt x="4748151" y="395446"/>
                  <a:pt x="4748031" y="396516"/>
                  <a:pt x="4747912" y="397585"/>
                </a:cubicBezTo>
                <a:lnTo>
                  <a:pt x="4760816" y="400191"/>
                </a:lnTo>
                <a:lnTo>
                  <a:pt x="4760815" y="400191"/>
                </a:lnTo>
                <a:close/>
                <a:moveTo>
                  <a:pt x="4576229" y="399991"/>
                </a:moveTo>
                <a:lnTo>
                  <a:pt x="4552573" y="392974"/>
                </a:lnTo>
                <a:lnTo>
                  <a:pt x="4527125" y="392974"/>
                </a:lnTo>
                <a:lnTo>
                  <a:pt x="4568702" y="399390"/>
                </a:lnTo>
                <a:lnTo>
                  <a:pt x="4568702" y="399190"/>
                </a:lnTo>
                <a:lnTo>
                  <a:pt x="4576229" y="399992"/>
                </a:lnTo>
                <a:lnTo>
                  <a:pt x="4576229" y="399991"/>
                </a:lnTo>
                <a:close/>
                <a:moveTo>
                  <a:pt x="4584472" y="399791"/>
                </a:moveTo>
                <a:lnTo>
                  <a:pt x="4595583" y="392974"/>
                </a:lnTo>
                <a:lnTo>
                  <a:pt x="4572286" y="392974"/>
                </a:lnTo>
                <a:lnTo>
                  <a:pt x="4584472" y="399791"/>
                </a:lnTo>
                <a:close/>
                <a:moveTo>
                  <a:pt x="4863323" y="399791"/>
                </a:moveTo>
                <a:lnTo>
                  <a:pt x="4876943" y="392172"/>
                </a:lnTo>
                <a:lnTo>
                  <a:pt x="4838950" y="392371"/>
                </a:lnTo>
                <a:lnTo>
                  <a:pt x="4846119" y="396381"/>
                </a:lnTo>
                <a:lnTo>
                  <a:pt x="4863323" y="399790"/>
                </a:lnTo>
                <a:lnTo>
                  <a:pt x="4863323" y="399791"/>
                </a:lnTo>
                <a:close/>
                <a:moveTo>
                  <a:pt x="5138947" y="399791"/>
                </a:moveTo>
                <a:lnTo>
                  <a:pt x="5138947" y="392172"/>
                </a:lnTo>
                <a:lnTo>
                  <a:pt x="5113141" y="396182"/>
                </a:lnTo>
                <a:lnTo>
                  <a:pt x="5138947" y="399791"/>
                </a:lnTo>
                <a:close/>
                <a:moveTo>
                  <a:pt x="4890921" y="398989"/>
                </a:moveTo>
                <a:lnTo>
                  <a:pt x="4902749" y="392172"/>
                </a:lnTo>
                <a:lnTo>
                  <a:pt x="4880169" y="392172"/>
                </a:lnTo>
                <a:lnTo>
                  <a:pt x="4890921" y="398989"/>
                </a:lnTo>
                <a:close/>
                <a:moveTo>
                  <a:pt x="4893072" y="398989"/>
                </a:moveTo>
                <a:lnTo>
                  <a:pt x="4911351" y="396984"/>
                </a:lnTo>
                <a:lnTo>
                  <a:pt x="4950777" y="392172"/>
                </a:lnTo>
                <a:lnTo>
                  <a:pt x="4905258" y="392172"/>
                </a:lnTo>
                <a:lnTo>
                  <a:pt x="4893072" y="398989"/>
                </a:lnTo>
                <a:close/>
                <a:moveTo>
                  <a:pt x="4690565" y="398388"/>
                </a:moveTo>
                <a:lnTo>
                  <a:pt x="4701317" y="392774"/>
                </a:lnTo>
                <a:cubicBezTo>
                  <a:pt x="4701294" y="392708"/>
                  <a:pt x="4701294" y="392640"/>
                  <a:pt x="4701317" y="392574"/>
                </a:cubicBezTo>
                <a:lnTo>
                  <a:pt x="4667626" y="392774"/>
                </a:lnTo>
                <a:lnTo>
                  <a:pt x="4690565" y="398388"/>
                </a:lnTo>
                <a:close/>
                <a:moveTo>
                  <a:pt x="4726407" y="397986"/>
                </a:moveTo>
                <a:lnTo>
                  <a:pt x="4735009" y="395982"/>
                </a:lnTo>
                <a:lnTo>
                  <a:pt x="4726048" y="394378"/>
                </a:lnTo>
                <a:cubicBezTo>
                  <a:pt x="4726167" y="395581"/>
                  <a:pt x="4726287" y="396783"/>
                  <a:pt x="4726406" y="397986"/>
                </a:cubicBezTo>
                <a:lnTo>
                  <a:pt x="4726407" y="397986"/>
                </a:lnTo>
                <a:close/>
                <a:moveTo>
                  <a:pt x="4746120" y="397185"/>
                </a:moveTo>
                <a:lnTo>
                  <a:pt x="4746120" y="394578"/>
                </a:lnTo>
                <a:lnTo>
                  <a:pt x="4740385" y="395982"/>
                </a:lnTo>
                <a:lnTo>
                  <a:pt x="4746120" y="397185"/>
                </a:lnTo>
                <a:close/>
                <a:moveTo>
                  <a:pt x="4842535" y="395781"/>
                </a:moveTo>
                <a:lnTo>
                  <a:pt x="4837517" y="392974"/>
                </a:lnTo>
                <a:lnTo>
                  <a:pt x="4835008" y="394378"/>
                </a:lnTo>
                <a:lnTo>
                  <a:pt x="4842535" y="395781"/>
                </a:lnTo>
                <a:close/>
                <a:moveTo>
                  <a:pt x="4737518" y="395380"/>
                </a:moveTo>
                <a:lnTo>
                  <a:pt x="4746120" y="393575"/>
                </a:lnTo>
                <a:lnTo>
                  <a:pt x="4746120" y="392573"/>
                </a:lnTo>
                <a:lnTo>
                  <a:pt x="4726048" y="392573"/>
                </a:lnTo>
                <a:lnTo>
                  <a:pt x="4726048" y="393174"/>
                </a:lnTo>
                <a:lnTo>
                  <a:pt x="4737518" y="395379"/>
                </a:lnTo>
                <a:lnTo>
                  <a:pt x="4737518" y="395380"/>
                </a:lnTo>
                <a:close/>
                <a:moveTo>
                  <a:pt x="5216725" y="395180"/>
                </a:moveTo>
                <a:cubicBezTo>
                  <a:pt x="5216964" y="390168"/>
                  <a:pt x="5217202" y="385155"/>
                  <a:pt x="5217441" y="380143"/>
                </a:cubicBezTo>
                <a:lnTo>
                  <a:pt x="5185184" y="385155"/>
                </a:lnTo>
                <a:lnTo>
                  <a:pt x="5185184" y="390368"/>
                </a:lnTo>
                <a:lnTo>
                  <a:pt x="5216725" y="395180"/>
                </a:lnTo>
                <a:close/>
                <a:moveTo>
                  <a:pt x="5107765" y="394981"/>
                </a:moveTo>
                <a:lnTo>
                  <a:pt x="5138589" y="390369"/>
                </a:lnTo>
                <a:lnTo>
                  <a:pt x="5138589" y="385156"/>
                </a:lnTo>
                <a:lnTo>
                  <a:pt x="5107765" y="380344"/>
                </a:lnTo>
                <a:cubicBezTo>
                  <a:pt x="5107646" y="380352"/>
                  <a:pt x="5107526" y="380352"/>
                  <a:pt x="5107407" y="380344"/>
                </a:cubicBezTo>
                <a:cubicBezTo>
                  <a:pt x="5107269" y="380289"/>
                  <a:pt x="5107148" y="380222"/>
                  <a:pt x="5107050" y="380145"/>
                </a:cubicBezTo>
                <a:cubicBezTo>
                  <a:pt x="5106911" y="380089"/>
                  <a:pt x="5106791" y="380022"/>
                  <a:pt x="5106692" y="379944"/>
                </a:cubicBezTo>
                <a:cubicBezTo>
                  <a:pt x="5106573" y="379952"/>
                  <a:pt x="5106453" y="379952"/>
                  <a:pt x="5106334" y="379944"/>
                </a:cubicBezTo>
                <a:lnTo>
                  <a:pt x="5107767" y="394981"/>
                </a:lnTo>
                <a:lnTo>
                  <a:pt x="5107765" y="394981"/>
                </a:lnTo>
                <a:close/>
                <a:moveTo>
                  <a:pt x="4833216" y="393978"/>
                </a:moveTo>
                <a:lnTo>
                  <a:pt x="4836083" y="392374"/>
                </a:lnTo>
                <a:lnTo>
                  <a:pt x="4824972" y="392374"/>
                </a:lnTo>
                <a:lnTo>
                  <a:pt x="4833216" y="393978"/>
                </a:lnTo>
                <a:close/>
                <a:moveTo>
                  <a:pt x="4748270" y="393176"/>
                </a:moveTo>
                <a:lnTo>
                  <a:pt x="4750779" y="392576"/>
                </a:lnTo>
                <a:lnTo>
                  <a:pt x="4748270" y="392576"/>
                </a:lnTo>
                <a:lnTo>
                  <a:pt x="4748270" y="393176"/>
                </a:lnTo>
                <a:close/>
                <a:moveTo>
                  <a:pt x="4724256" y="392775"/>
                </a:moveTo>
                <a:lnTo>
                  <a:pt x="4724256" y="392574"/>
                </a:lnTo>
                <a:lnTo>
                  <a:pt x="4723539" y="392574"/>
                </a:lnTo>
                <a:lnTo>
                  <a:pt x="4724256" y="392775"/>
                </a:lnTo>
                <a:close/>
                <a:moveTo>
                  <a:pt x="4551139" y="391973"/>
                </a:moveTo>
                <a:lnTo>
                  <a:pt x="4661533" y="391774"/>
                </a:lnTo>
                <a:lnTo>
                  <a:pt x="4661533" y="391574"/>
                </a:lnTo>
                <a:cubicBezTo>
                  <a:pt x="4597523" y="349616"/>
                  <a:pt x="4522614" y="314019"/>
                  <a:pt x="4437520" y="284911"/>
                </a:cubicBezTo>
                <a:lnTo>
                  <a:pt x="4422467" y="286514"/>
                </a:lnTo>
                <a:lnTo>
                  <a:pt x="4418166" y="302354"/>
                </a:lnTo>
                <a:cubicBezTo>
                  <a:pt x="4466851" y="324436"/>
                  <a:pt x="4516183" y="353522"/>
                  <a:pt x="4549347" y="391374"/>
                </a:cubicBezTo>
                <a:cubicBezTo>
                  <a:pt x="4549968" y="391550"/>
                  <a:pt x="4550519" y="391798"/>
                  <a:pt x="4551139" y="391975"/>
                </a:cubicBezTo>
                <a:lnTo>
                  <a:pt x="4551139" y="391973"/>
                </a:lnTo>
                <a:close/>
                <a:moveTo>
                  <a:pt x="4663683" y="391774"/>
                </a:moveTo>
                <a:lnTo>
                  <a:pt x="4709202" y="391574"/>
                </a:lnTo>
                <a:lnTo>
                  <a:pt x="4707410" y="367515"/>
                </a:lnTo>
                <a:cubicBezTo>
                  <a:pt x="4707261" y="367468"/>
                  <a:pt x="4707137" y="367399"/>
                  <a:pt x="4707053" y="367315"/>
                </a:cubicBezTo>
                <a:cubicBezTo>
                  <a:pt x="4707029" y="367249"/>
                  <a:pt x="4707029" y="367181"/>
                  <a:pt x="4707053" y="367115"/>
                </a:cubicBezTo>
                <a:cubicBezTo>
                  <a:pt x="4707030" y="367049"/>
                  <a:pt x="4707030" y="366981"/>
                  <a:pt x="4707053" y="366915"/>
                </a:cubicBezTo>
                <a:cubicBezTo>
                  <a:pt x="4707171" y="366902"/>
                  <a:pt x="4707292" y="366902"/>
                  <a:pt x="4707410" y="366915"/>
                </a:cubicBezTo>
                <a:lnTo>
                  <a:pt x="4705260" y="342454"/>
                </a:lnTo>
                <a:cubicBezTo>
                  <a:pt x="4637355" y="314902"/>
                  <a:pt x="4563353" y="288770"/>
                  <a:pt x="4477663" y="268271"/>
                </a:cubicBezTo>
                <a:lnTo>
                  <a:pt x="4427485" y="274085"/>
                </a:lnTo>
                <a:lnTo>
                  <a:pt x="4425693" y="274085"/>
                </a:lnTo>
                <a:lnTo>
                  <a:pt x="4424259" y="280100"/>
                </a:lnTo>
                <a:lnTo>
                  <a:pt x="4428560" y="281504"/>
                </a:lnTo>
                <a:lnTo>
                  <a:pt x="4450424" y="281303"/>
                </a:lnTo>
                <a:lnTo>
                  <a:pt x="4462610" y="281303"/>
                </a:lnTo>
                <a:lnTo>
                  <a:pt x="4462610" y="281904"/>
                </a:lnTo>
                <a:lnTo>
                  <a:pt x="4451857" y="283307"/>
                </a:lnTo>
                <a:lnTo>
                  <a:pt x="4438596" y="284711"/>
                </a:lnTo>
                <a:cubicBezTo>
                  <a:pt x="4523531" y="313776"/>
                  <a:pt x="4598321" y="349470"/>
                  <a:pt x="4662249" y="391375"/>
                </a:cubicBezTo>
                <a:cubicBezTo>
                  <a:pt x="4662739" y="391500"/>
                  <a:pt x="4663193" y="391652"/>
                  <a:pt x="4663683" y="391776"/>
                </a:cubicBezTo>
                <a:lnTo>
                  <a:pt x="4663683" y="391774"/>
                </a:lnTo>
                <a:close/>
                <a:moveTo>
                  <a:pt x="4710995" y="391574"/>
                </a:moveTo>
                <a:lnTo>
                  <a:pt x="4712787" y="391574"/>
                </a:lnTo>
                <a:lnTo>
                  <a:pt x="4710995" y="391173"/>
                </a:lnTo>
                <a:lnTo>
                  <a:pt x="4710995" y="391574"/>
                </a:lnTo>
                <a:close/>
                <a:moveTo>
                  <a:pt x="4718163" y="391574"/>
                </a:moveTo>
                <a:lnTo>
                  <a:pt x="4724256" y="391574"/>
                </a:lnTo>
                <a:lnTo>
                  <a:pt x="4724256" y="389168"/>
                </a:lnTo>
                <a:lnTo>
                  <a:pt x="4714220" y="390772"/>
                </a:lnTo>
                <a:lnTo>
                  <a:pt x="4718163" y="391574"/>
                </a:lnTo>
                <a:close/>
                <a:moveTo>
                  <a:pt x="4726048" y="391574"/>
                </a:moveTo>
                <a:lnTo>
                  <a:pt x="4746120" y="391374"/>
                </a:lnTo>
                <a:lnTo>
                  <a:pt x="4746120" y="389168"/>
                </a:lnTo>
                <a:lnTo>
                  <a:pt x="4735367" y="387564"/>
                </a:lnTo>
                <a:lnTo>
                  <a:pt x="4726048" y="388968"/>
                </a:lnTo>
                <a:lnTo>
                  <a:pt x="4726048" y="391574"/>
                </a:lnTo>
                <a:close/>
                <a:moveTo>
                  <a:pt x="4748270" y="391374"/>
                </a:moveTo>
                <a:lnTo>
                  <a:pt x="4755080" y="391374"/>
                </a:lnTo>
                <a:lnTo>
                  <a:pt x="4757947" y="390972"/>
                </a:lnTo>
                <a:lnTo>
                  <a:pt x="4748270" y="389569"/>
                </a:lnTo>
                <a:lnTo>
                  <a:pt x="4748270" y="391373"/>
                </a:lnTo>
                <a:lnTo>
                  <a:pt x="4748270" y="391374"/>
                </a:lnTo>
                <a:close/>
                <a:moveTo>
                  <a:pt x="4761173" y="391374"/>
                </a:moveTo>
                <a:lnTo>
                  <a:pt x="4761531" y="391374"/>
                </a:lnTo>
                <a:lnTo>
                  <a:pt x="4761531" y="391174"/>
                </a:lnTo>
                <a:cubicBezTo>
                  <a:pt x="4761413" y="391187"/>
                  <a:pt x="4761292" y="391187"/>
                  <a:pt x="4761174" y="391174"/>
                </a:cubicBezTo>
                <a:cubicBezTo>
                  <a:pt x="4761197" y="391240"/>
                  <a:pt x="4761197" y="391308"/>
                  <a:pt x="4761174" y="391374"/>
                </a:cubicBezTo>
                <a:lnTo>
                  <a:pt x="4761173" y="391374"/>
                </a:lnTo>
                <a:close/>
                <a:moveTo>
                  <a:pt x="4763324" y="391374"/>
                </a:moveTo>
                <a:lnTo>
                  <a:pt x="4818879" y="391374"/>
                </a:lnTo>
                <a:lnTo>
                  <a:pt x="4764757" y="367515"/>
                </a:lnTo>
                <a:cubicBezTo>
                  <a:pt x="4764279" y="375468"/>
                  <a:pt x="4763802" y="383421"/>
                  <a:pt x="4763324" y="391374"/>
                </a:cubicBezTo>
                <a:close/>
                <a:moveTo>
                  <a:pt x="4820313" y="391374"/>
                </a:moveTo>
                <a:lnTo>
                  <a:pt x="4948268" y="391174"/>
                </a:lnTo>
                <a:cubicBezTo>
                  <a:pt x="4889503" y="367159"/>
                  <a:pt x="4831605" y="340679"/>
                  <a:pt x="4767983" y="317793"/>
                </a:cubicBezTo>
                <a:lnTo>
                  <a:pt x="4767626" y="322805"/>
                </a:lnTo>
                <a:cubicBezTo>
                  <a:pt x="4767507" y="325812"/>
                  <a:pt x="4767387" y="328820"/>
                  <a:pt x="4767268" y="331827"/>
                </a:cubicBezTo>
                <a:lnTo>
                  <a:pt x="4766551" y="340850"/>
                </a:lnTo>
                <a:cubicBezTo>
                  <a:pt x="4766574" y="340916"/>
                  <a:pt x="4766574" y="340984"/>
                  <a:pt x="4766551" y="341050"/>
                </a:cubicBezTo>
                <a:cubicBezTo>
                  <a:pt x="4766574" y="341116"/>
                  <a:pt x="4766574" y="341184"/>
                  <a:pt x="4766551" y="341250"/>
                </a:cubicBezTo>
                <a:cubicBezTo>
                  <a:pt x="4766312" y="343986"/>
                  <a:pt x="4766072" y="346723"/>
                  <a:pt x="4765833" y="349459"/>
                </a:cubicBezTo>
                <a:cubicBezTo>
                  <a:pt x="4765856" y="349526"/>
                  <a:pt x="4765856" y="349594"/>
                  <a:pt x="4765833" y="349660"/>
                </a:cubicBezTo>
                <a:cubicBezTo>
                  <a:pt x="4765856" y="349726"/>
                  <a:pt x="4765856" y="349794"/>
                  <a:pt x="4765833" y="349860"/>
                </a:cubicBezTo>
                <a:lnTo>
                  <a:pt x="4765116" y="366701"/>
                </a:lnTo>
                <a:cubicBezTo>
                  <a:pt x="4765139" y="366767"/>
                  <a:pt x="4765139" y="366835"/>
                  <a:pt x="4765116" y="366901"/>
                </a:cubicBezTo>
                <a:lnTo>
                  <a:pt x="4820313" y="391361"/>
                </a:lnTo>
                <a:lnTo>
                  <a:pt x="4820313" y="391374"/>
                </a:lnTo>
                <a:close/>
                <a:moveTo>
                  <a:pt x="4760815" y="390371"/>
                </a:moveTo>
                <a:cubicBezTo>
                  <a:pt x="4760933" y="390358"/>
                  <a:pt x="4761055" y="390358"/>
                  <a:pt x="4761173" y="390371"/>
                </a:cubicBezTo>
                <a:cubicBezTo>
                  <a:pt x="4761291" y="390358"/>
                  <a:pt x="4761412" y="390358"/>
                  <a:pt x="4761530" y="390371"/>
                </a:cubicBezTo>
                <a:cubicBezTo>
                  <a:pt x="4761649" y="388099"/>
                  <a:pt x="4761769" y="385826"/>
                  <a:pt x="4761888" y="383554"/>
                </a:cubicBezTo>
                <a:lnTo>
                  <a:pt x="4748268" y="385559"/>
                </a:lnTo>
                <a:lnTo>
                  <a:pt x="4748268" y="388366"/>
                </a:lnTo>
                <a:lnTo>
                  <a:pt x="4760813" y="390371"/>
                </a:lnTo>
                <a:lnTo>
                  <a:pt x="4760815" y="390371"/>
                </a:lnTo>
                <a:close/>
                <a:moveTo>
                  <a:pt x="4710995" y="390172"/>
                </a:moveTo>
                <a:lnTo>
                  <a:pt x="4724256" y="388167"/>
                </a:lnTo>
                <a:lnTo>
                  <a:pt x="4724256" y="385761"/>
                </a:lnTo>
                <a:lnTo>
                  <a:pt x="4710278" y="383756"/>
                </a:lnTo>
                <a:lnTo>
                  <a:pt x="4710995" y="390172"/>
                </a:lnTo>
                <a:close/>
                <a:moveTo>
                  <a:pt x="5141456" y="389971"/>
                </a:moveTo>
                <a:lnTo>
                  <a:pt x="5155793" y="387765"/>
                </a:lnTo>
                <a:lnTo>
                  <a:pt x="5141456" y="385760"/>
                </a:lnTo>
                <a:lnTo>
                  <a:pt x="5141456" y="389971"/>
                </a:lnTo>
                <a:close/>
                <a:moveTo>
                  <a:pt x="5181958" y="389971"/>
                </a:moveTo>
                <a:lnTo>
                  <a:pt x="5181958" y="385760"/>
                </a:lnTo>
                <a:lnTo>
                  <a:pt x="5167621" y="387765"/>
                </a:lnTo>
                <a:lnTo>
                  <a:pt x="5181958" y="389971"/>
                </a:lnTo>
                <a:close/>
                <a:moveTo>
                  <a:pt x="4746120" y="388166"/>
                </a:moveTo>
                <a:lnTo>
                  <a:pt x="4746120" y="385961"/>
                </a:lnTo>
                <a:lnTo>
                  <a:pt x="4738951" y="386963"/>
                </a:lnTo>
                <a:lnTo>
                  <a:pt x="4746120" y="388166"/>
                </a:lnTo>
                <a:close/>
                <a:moveTo>
                  <a:pt x="4726048" y="387966"/>
                </a:moveTo>
                <a:lnTo>
                  <a:pt x="4731783" y="386963"/>
                </a:lnTo>
                <a:lnTo>
                  <a:pt x="4726048" y="386162"/>
                </a:lnTo>
                <a:lnTo>
                  <a:pt x="4726048" y="387966"/>
                </a:lnTo>
                <a:close/>
                <a:moveTo>
                  <a:pt x="5161886" y="386963"/>
                </a:moveTo>
                <a:lnTo>
                  <a:pt x="5182316" y="383755"/>
                </a:lnTo>
                <a:lnTo>
                  <a:pt x="5182316" y="374733"/>
                </a:lnTo>
                <a:lnTo>
                  <a:pt x="5164037" y="371926"/>
                </a:lnTo>
                <a:lnTo>
                  <a:pt x="5141098" y="375335"/>
                </a:lnTo>
                <a:cubicBezTo>
                  <a:pt x="5141217" y="378142"/>
                  <a:pt x="5141337" y="380948"/>
                  <a:pt x="5141456" y="383755"/>
                </a:cubicBezTo>
                <a:lnTo>
                  <a:pt x="5161886" y="386963"/>
                </a:lnTo>
                <a:close/>
                <a:moveTo>
                  <a:pt x="4735367" y="386362"/>
                </a:moveTo>
                <a:lnTo>
                  <a:pt x="4746120" y="384759"/>
                </a:lnTo>
                <a:lnTo>
                  <a:pt x="4746120" y="381149"/>
                </a:lnTo>
                <a:lnTo>
                  <a:pt x="4736442" y="379746"/>
                </a:lnTo>
                <a:lnTo>
                  <a:pt x="4725690" y="381350"/>
                </a:lnTo>
                <a:cubicBezTo>
                  <a:pt x="4725809" y="382553"/>
                  <a:pt x="4725929" y="383756"/>
                  <a:pt x="4726048" y="384959"/>
                </a:cubicBezTo>
                <a:lnTo>
                  <a:pt x="4735367" y="386362"/>
                </a:lnTo>
                <a:close/>
                <a:moveTo>
                  <a:pt x="4724256" y="384759"/>
                </a:moveTo>
                <a:cubicBezTo>
                  <a:pt x="4724137" y="383689"/>
                  <a:pt x="4724017" y="382620"/>
                  <a:pt x="4723898" y="381550"/>
                </a:cubicBezTo>
                <a:lnTo>
                  <a:pt x="4713504" y="383154"/>
                </a:lnTo>
                <a:lnTo>
                  <a:pt x="4724257" y="384759"/>
                </a:lnTo>
                <a:lnTo>
                  <a:pt x="4724256" y="384759"/>
                </a:lnTo>
                <a:close/>
                <a:moveTo>
                  <a:pt x="4748270" y="384558"/>
                </a:moveTo>
                <a:lnTo>
                  <a:pt x="4758306" y="382954"/>
                </a:lnTo>
                <a:lnTo>
                  <a:pt x="4748270" y="381350"/>
                </a:lnTo>
                <a:lnTo>
                  <a:pt x="4748270" y="384558"/>
                </a:lnTo>
                <a:close/>
                <a:moveTo>
                  <a:pt x="5138589" y="383555"/>
                </a:moveTo>
                <a:cubicBezTo>
                  <a:pt x="5138470" y="381015"/>
                  <a:pt x="5138350" y="378476"/>
                  <a:pt x="5138231" y="375936"/>
                </a:cubicBezTo>
                <a:lnTo>
                  <a:pt x="5113859" y="379746"/>
                </a:lnTo>
                <a:lnTo>
                  <a:pt x="5138590" y="383555"/>
                </a:lnTo>
                <a:lnTo>
                  <a:pt x="5138589" y="383555"/>
                </a:lnTo>
                <a:close/>
                <a:moveTo>
                  <a:pt x="5185184" y="383356"/>
                </a:moveTo>
                <a:lnTo>
                  <a:pt x="5212065" y="379346"/>
                </a:lnTo>
                <a:lnTo>
                  <a:pt x="5185184" y="375336"/>
                </a:lnTo>
                <a:lnTo>
                  <a:pt x="5185184" y="383356"/>
                </a:lnTo>
                <a:close/>
                <a:moveTo>
                  <a:pt x="4710278" y="382554"/>
                </a:moveTo>
                <a:lnTo>
                  <a:pt x="4723898" y="380549"/>
                </a:lnTo>
                <a:lnTo>
                  <a:pt x="4723898" y="377742"/>
                </a:lnTo>
                <a:lnTo>
                  <a:pt x="4709919" y="375737"/>
                </a:lnTo>
                <a:cubicBezTo>
                  <a:pt x="4710038" y="378009"/>
                  <a:pt x="4710158" y="380282"/>
                  <a:pt x="4710277" y="382554"/>
                </a:cubicBezTo>
                <a:lnTo>
                  <a:pt x="4710278" y="382554"/>
                </a:lnTo>
                <a:close/>
                <a:moveTo>
                  <a:pt x="4761890" y="382554"/>
                </a:moveTo>
                <a:cubicBezTo>
                  <a:pt x="4762009" y="380282"/>
                  <a:pt x="4762129" y="378009"/>
                  <a:pt x="4762248" y="375737"/>
                </a:cubicBezTo>
                <a:lnTo>
                  <a:pt x="4748270" y="377943"/>
                </a:lnTo>
                <a:lnTo>
                  <a:pt x="4748270" y="380349"/>
                </a:lnTo>
                <a:lnTo>
                  <a:pt x="4761890" y="382554"/>
                </a:lnTo>
                <a:close/>
                <a:moveTo>
                  <a:pt x="4725690" y="380349"/>
                </a:moveTo>
                <a:lnTo>
                  <a:pt x="4733217" y="379146"/>
                </a:lnTo>
                <a:lnTo>
                  <a:pt x="4725690" y="377943"/>
                </a:lnTo>
                <a:lnTo>
                  <a:pt x="4725690" y="380349"/>
                </a:lnTo>
                <a:close/>
                <a:moveTo>
                  <a:pt x="4746120" y="380149"/>
                </a:moveTo>
                <a:lnTo>
                  <a:pt x="4746120" y="378144"/>
                </a:lnTo>
                <a:lnTo>
                  <a:pt x="4740385" y="379147"/>
                </a:lnTo>
                <a:lnTo>
                  <a:pt x="4746120" y="380149"/>
                </a:lnTo>
                <a:close/>
                <a:moveTo>
                  <a:pt x="5106331" y="379147"/>
                </a:moveTo>
                <a:cubicBezTo>
                  <a:pt x="5106450" y="379139"/>
                  <a:pt x="5106570" y="379139"/>
                  <a:pt x="5106689" y="379147"/>
                </a:cubicBezTo>
                <a:cubicBezTo>
                  <a:pt x="5106788" y="379069"/>
                  <a:pt x="5106909" y="379001"/>
                  <a:pt x="5107047" y="378946"/>
                </a:cubicBezTo>
                <a:cubicBezTo>
                  <a:pt x="5107166" y="378938"/>
                  <a:pt x="5107286" y="378938"/>
                  <a:pt x="5107404" y="378946"/>
                </a:cubicBezTo>
                <a:cubicBezTo>
                  <a:pt x="5107523" y="378938"/>
                  <a:pt x="5107644" y="378938"/>
                  <a:pt x="5107762" y="378946"/>
                </a:cubicBezTo>
                <a:lnTo>
                  <a:pt x="5138229" y="374334"/>
                </a:lnTo>
                <a:lnTo>
                  <a:pt x="5138229" y="368119"/>
                </a:lnTo>
                <a:lnTo>
                  <a:pt x="5105612" y="363107"/>
                </a:lnTo>
                <a:cubicBezTo>
                  <a:pt x="5105493" y="363114"/>
                  <a:pt x="5105373" y="363114"/>
                  <a:pt x="5105255" y="363107"/>
                </a:cubicBezTo>
                <a:lnTo>
                  <a:pt x="5106329" y="379146"/>
                </a:lnTo>
                <a:cubicBezTo>
                  <a:pt x="5106330" y="379146"/>
                  <a:pt x="5106330" y="379147"/>
                  <a:pt x="5106331" y="379147"/>
                </a:cubicBezTo>
                <a:close/>
                <a:moveTo>
                  <a:pt x="4736442" y="378745"/>
                </a:moveTo>
                <a:lnTo>
                  <a:pt x="4746120" y="377141"/>
                </a:lnTo>
                <a:cubicBezTo>
                  <a:pt x="4746239" y="375938"/>
                  <a:pt x="4746359" y="374735"/>
                  <a:pt x="4746478" y="373532"/>
                </a:cubicBezTo>
                <a:lnTo>
                  <a:pt x="4735367" y="371928"/>
                </a:lnTo>
                <a:lnTo>
                  <a:pt x="4725690" y="373319"/>
                </a:lnTo>
                <a:lnTo>
                  <a:pt x="4725690" y="376928"/>
                </a:lnTo>
                <a:lnTo>
                  <a:pt x="4736442" y="378732"/>
                </a:lnTo>
                <a:lnTo>
                  <a:pt x="4736442" y="378745"/>
                </a:lnTo>
                <a:close/>
                <a:moveTo>
                  <a:pt x="5217800" y="378546"/>
                </a:moveTo>
                <a:cubicBezTo>
                  <a:pt x="5218158" y="373600"/>
                  <a:pt x="5218517" y="368655"/>
                  <a:pt x="5218875" y="363709"/>
                </a:cubicBezTo>
                <a:lnTo>
                  <a:pt x="5185183" y="368721"/>
                </a:lnTo>
                <a:lnTo>
                  <a:pt x="5185183" y="373533"/>
                </a:lnTo>
                <a:lnTo>
                  <a:pt x="5217799" y="378546"/>
                </a:lnTo>
                <a:lnTo>
                  <a:pt x="5217800" y="378546"/>
                </a:lnTo>
                <a:close/>
                <a:moveTo>
                  <a:pt x="4748270" y="376942"/>
                </a:moveTo>
                <a:lnTo>
                  <a:pt x="4758306" y="375338"/>
                </a:lnTo>
                <a:lnTo>
                  <a:pt x="4748270" y="373934"/>
                </a:lnTo>
                <a:lnTo>
                  <a:pt x="4748270" y="376942"/>
                </a:lnTo>
                <a:close/>
                <a:moveTo>
                  <a:pt x="4723898" y="376742"/>
                </a:moveTo>
                <a:lnTo>
                  <a:pt x="4723898" y="373534"/>
                </a:lnTo>
                <a:lnTo>
                  <a:pt x="4713503" y="375138"/>
                </a:lnTo>
                <a:lnTo>
                  <a:pt x="4723898" y="376742"/>
                </a:lnTo>
                <a:close/>
                <a:moveTo>
                  <a:pt x="4762249" y="374924"/>
                </a:moveTo>
                <a:cubicBezTo>
                  <a:pt x="4762367" y="374911"/>
                  <a:pt x="4762488" y="374911"/>
                  <a:pt x="4762606" y="374924"/>
                </a:cubicBezTo>
                <a:cubicBezTo>
                  <a:pt x="4762725" y="372518"/>
                  <a:pt x="4762845" y="370112"/>
                  <a:pt x="4762964" y="367706"/>
                </a:cubicBezTo>
                <a:lnTo>
                  <a:pt x="4748269" y="369911"/>
                </a:lnTo>
                <a:lnTo>
                  <a:pt x="4748269" y="372718"/>
                </a:lnTo>
                <a:lnTo>
                  <a:pt x="4762247" y="374924"/>
                </a:lnTo>
                <a:lnTo>
                  <a:pt x="4762249" y="374924"/>
                </a:lnTo>
                <a:close/>
                <a:moveTo>
                  <a:pt x="4709561" y="374724"/>
                </a:moveTo>
                <a:lnTo>
                  <a:pt x="4723898" y="372519"/>
                </a:lnTo>
                <a:lnTo>
                  <a:pt x="4723898" y="370113"/>
                </a:lnTo>
                <a:lnTo>
                  <a:pt x="4709202" y="367907"/>
                </a:lnTo>
                <a:cubicBezTo>
                  <a:pt x="4709322" y="370179"/>
                  <a:pt x="4709441" y="372452"/>
                  <a:pt x="4709561" y="374724"/>
                </a:cubicBezTo>
                <a:close/>
                <a:moveTo>
                  <a:pt x="5141098" y="373722"/>
                </a:moveTo>
                <a:lnTo>
                  <a:pt x="5157944" y="371115"/>
                </a:lnTo>
                <a:lnTo>
                  <a:pt x="5141098" y="368509"/>
                </a:lnTo>
                <a:lnTo>
                  <a:pt x="5141098" y="373722"/>
                </a:lnTo>
                <a:close/>
                <a:moveTo>
                  <a:pt x="5182316" y="373121"/>
                </a:moveTo>
                <a:lnTo>
                  <a:pt x="5182316" y="369311"/>
                </a:lnTo>
                <a:lnTo>
                  <a:pt x="5169772" y="371116"/>
                </a:lnTo>
                <a:lnTo>
                  <a:pt x="5182316" y="373121"/>
                </a:lnTo>
                <a:close/>
                <a:moveTo>
                  <a:pt x="4746478" y="372520"/>
                </a:moveTo>
                <a:lnTo>
                  <a:pt x="4746478" y="370114"/>
                </a:lnTo>
                <a:lnTo>
                  <a:pt x="4738593" y="371317"/>
                </a:lnTo>
                <a:lnTo>
                  <a:pt x="4746478" y="372520"/>
                </a:lnTo>
                <a:close/>
                <a:moveTo>
                  <a:pt x="4725690" y="372118"/>
                </a:moveTo>
                <a:lnTo>
                  <a:pt x="4731783" y="371317"/>
                </a:lnTo>
                <a:lnTo>
                  <a:pt x="4725690" y="370314"/>
                </a:lnTo>
                <a:lnTo>
                  <a:pt x="4725690" y="372119"/>
                </a:lnTo>
                <a:lnTo>
                  <a:pt x="4725690" y="372118"/>
                </a:lnTo>
                <a:close/>
                <a:moveTo>
                  <a:pt x="4735367" y="370715"/>
                </a:moveTo>
                <a:lnTo>
                  <a:pt x="4746478" y="369111"/>
                </a:lnTo>
                <a:lnTo>
                  <a:pt x="4746478" y="364901"/>
                </a:lnTo>
                <a:lnTo>
                  <a:pt x="4736801" y="363297"/>
                </a:lnTo>
                <a:lnTo>
                  <a:pt x="4725331" y="365101"/>
                </a:lnTo>
                <a:cubicBezTo>
                  <a:pt x="4725450" y="366504"/>
                  <a:pt x="4725570" y="367908"/>
                  <a:pt x="4725689" y="369311"/>
                </a:cubicBezTo>
                <a:lnTo>
                  <a:pt x="4735367" y="370715"/>
                </a:lnTo>
                <a:close/>
                <a:moveTo>
                  <a:pt x="5163678" y="370313"/>
                </a:moveTo>
                <a:lnTo>
                  <a:pt x="5182316" y="367306"/>
                </a:lnTo>
                <a:lnTo>
                  <a:pt x="5182316" y="357883"/>
                </a:lnTo>
                <a:lnTo>
                  <a:pt x="5161886" y="354675"/>
                </a:lnTo>
                <a:lnTo>
                  <a:pt x="5141098" y="358083"/>
                </a:lnTo>
                <a:lnTo>
                  <a:pt x="5141098" y="366705"/>
                </a:lnTo>
                <a:lnTo>
                  <a:pt x="5163678" y="370313"/>
                </a:lnTo>
                <a:close/>
                <a:moveTo>
                  <a:pt x="4723898" y="368910"/>
                </a:moveTo>
                <a:cubicBezTo>
                  <a:pt x="4723779" y="367707"/>
                  <a:pt x="4723659" y="366504"/>
                  <a:pt x="4723540" y="365301"/>
                </a:cubicBezTo>
                <a:lnTo>
                  <a:pt x="4711354" y="367105"/>
                </a:lnTo>
                <a:lnTo>
                  <a:pt x="4723898" y="368910"/>
                </a:lnTo>
                <a:close/>
                <a:moveTo>
                  <a:pt x="4748270" y="368709"/>
                </a:moveTo>
                <a:lnTo>
                  <a:pt x="4760456" y="366905"/>
                </a:lnTo>
                <a:lnTo>
                  <a:pt x="4748270" y="365100"/>
                </a:lnTo>
                <a:lnTo>
                  <a:pt x="4748270" y="368709"/>
                </a:lnTo>
                <a:close/>
                <a:moveTo>
                  <a:pt x="5185542" y="367105"/>
                </a:moveTo>
                <a:lnTo>
                  <a:pt x="5213499" y="362695"/>
                </a:lnTo>
                <a:lnTo>
                  <a:pt x="5185542" y="358284"/>
                </a:lnTo>
                <a:lnTo>
                  <a:pt x="5185542" y="367105"/>
                </a:lnTo>
                <a:close/>
                <a:moveTo>
                  <a:pt x="4709202" y="366505"/>
                </a:moveTo>
                <a:lnTo>
                  <a:pt x="4723539" y="364299"/>
                </a:lnTo>
                <a:lnTo>
                  <a:pt x="4723539" y="361292"/>
                </a:lnTo>
                <a:lnTo>
                  <a:pt x="4708486" y="359086"/>
                </a:lnTo>
                <a:cubicBezTo>
                  <a:pt x="4708725" y="361559"/>
                  <a:pt x="4708963" y="364032"/>
                  <a:pt x="4709202" y="366505"/>
                </a:cubicBezTo>
                <a:close/>
                <a:moveTo>
                  <a:pt x="5137872" y="366305"/>
                </a:moveTo>
                <a:lnTo>
                  <a:pt x="5137872" y="358485"/>
                </a:lnTo>
                <a:lnTo>
                  <a:pt x="5112066" y="362495"/>
                </a:lnTo>
                <a:lnTo>
                  <a:pt x="5137872" y="366305"/>
                </a:lnTo>
                <a:close/>
                <a:moveTo>
                  <a:pt x="4761532" y="366105"/>
                </a:moveTo>
                <a:lnTo>
                  <a:pt x="4750421" y="361293"/>
                </a:lnTo>
                <a:lnTo>
                  <a:pt x="4748270" y="361494"/>
                </a:lnTo>
                <a:lnTo>
                  <a:pt x="4748270" y="364100"/>
                </a:lnTo>
                <a:lnTo>
                  <a:pt x="4761532" y="366105"/>
                </a:lnTo>
                <a:close/>
                <a:moveTo>
                  <a:pt x="4762965" y="365905"/>
                </a:moveTo>
                <a:cubicBezTo>
                  <a:pt x="4763084" y="363699"/>
                  <a:pt x="4763204" y="361494"/>
                  <a:pt x="4763323" y="359288"/>
                </a:cubicBezTo>
                <a:lnTo>
                  <a:pt x="4751496" y="361093"/>
                </a:lnTo>
                <a:lnTo>
                  <a:pt x="4762965" y="365905"/>
                </a:lnTo>
                <a:close/>
                <a:moveTo>
                  <a:pt x="4725331" y="363900"/>
                </a:moveTo>
                <a:lnTo>
                  <a:pt x="4733217" y="362697"/>
                </a:lnTo>
                <a:lnTo>
                  <a:pt x="4725331" y="361694"/>
                </a:lnTo>
                <a:lnTo>
                  <a:pt x="4725331" y="363900"/>
                </a:lnTo>
                <a:close/>
                <a:moveTo>
                  <a:pt x="4746478" y="363700"/>
                </a:moveTo>
                <a:lnTo>
                  <a:pt x="4746478" y="361896"/>
                </a:lnTo>
                <a:lnTo>
                  <a:pt x="4740385" y="362898"/>
                </a:lnTo>
                <a:lnTo>
                  <a:pt x="4746478" y="363700"/>
                </a:lnTo>
                <a:close/>
                <a:moveTo>
                  <a:pt x="4736442" y="362297"/>
                </a:moveTo>
                <a:lnTo>
                  <a:pt x="4746478" y="360693"/>
                </a:lnTo>
                <a:lnTo>
                  <a:pt x="4746478" y="359490"/>
                </a:lnTo>
                <a:lnTo>
                  <a:pt x="4735367" y="354678"/>
                </a:lnTo>
                <a:lnTo>
                  <a:pt x="4725331" y="356282"/>
                </a:lnTo>
                <a:lnTo>
                  <a:pt x="4725331" y="360693"/>
                </a:lnTo>
                <a:lnTo>
                  <a:pt x="4736442" y="362297"/>
                </a:lnTo>
                <a:close/>
                <a:moveTo>
                  <a:pt x="5105256" y="361696"/>
                </a:moveTo>
                <a:cubicBezTo>
                  <a:pt x="5105375" y="361688"/>
                  <a:pt x="5105495" y="361688"/>
                  <a:pt x="5105614" y="361696"/>
                </a:cubicBezTo>
                <a:lnTo>
                  <a:pt x="5137872" y="356683"/>
                </a:lnTo>
                <a:cubicBezTo>
                  <a:pt x="5137753" y="354879"/>
                  <a:pt x="5137633" y="353074"/>
                  <a:pt x="5137514" y="351270"/>
                </a:cubicBezTo>
                <a:lnTo>
                  <a:pt x="5104181" y="346054"/>
                </a:lnTo>
                <a:cubicBezTo>
                  <a:pt x="5104539" y="351267"/>
                  <a:pt x="5104898" y="356479"/>
                  <a:pt x="5105256" y="361692"/>
                </a:cubicBezTo>
                <a:lnTo>
                  <a:pt x="5105256" y="361696"/>
                </a:lnTo>
                <a:close/>
                <a:moveTo>
                  <a:pt x="5218875" y="361696"/>
                </a:moveTo>
                <a:cubicBezTo>
                  <a:pt x="5219233" y="356483"/>
                  <a:pt x="5219592" y="351270"/>
                  <a:pt x="5219950" y="346057"/>
                </a:cubicBezTo>
                <a:lnTo>
                  <a:pt x="5185542" y="351270"/>
                </a:lnTo>
                <a:lnTo>
                  <a:pt x="5185542" y="356683"/>
                </a:lnTo>
                <a:lnTo>
                  <a:pt x="5218875" y="361696"/>
                </a:lnTo>
                <a:close/>
                <a:moveTo>
                  <a:pt x="4723539" y="360292"/>
                </a:moveTo>
                <a:lnTo>
                  <a:pt x="4723539" y="356683"/>
                </a:lnTo>
                <a:lnTo>
                  <a:pt x="4711353" y="358488"/>
                </a:lnTo>
                <a:lnTo>
                  <a:pt x="4723539" y="360292"/>
                </a:lnTo>
                <a:close/>
                <a:moveTo>
                  <a:pt x="4750062" y="360292"/>
                </a:moveTo>
                <a:lnTo>
                  <a:pt x="4760456" y="358688"/>
                </a:lnTo>
                <a:lnTo>
                  <a:pt x="4748629" y="356884"/>
                </a:lnTo>
                <a:lnTo>
                  <a:pt x="4748629" y="359691"/>
                </a:lnTo>
                <a:lnTo>
                  <a:pt x="4750062" y="360292"/>
                </a:lnTo>
                <a:close/>
                <a:moveTo>
                  <a:pt x="4746478" y="358885"/>
                </a:moveTo>
                <a:lnTo>
                  <a:pt x="4746478" y="356479"/>
                </a:lnTo>
                <a:lnTo>
                  <a:pt x="4737518" y="355076"/>
                </a:lnTo>
                <a:lnTo>
                  <a:pt x="4746478" y="358885"/>
                </a:lnTo>
                <a:close/>
                <a:moveTo>
                  <a:pt x="4763682" y="358084"/>
                </a:moveTo>
                <a:cubicBezTo>
                  <a:pt x="4763801" y="355544"/>
                  <a:pt x="4763921" y="353005"/>
                  <a:pt x="4764040" y="350465"/>
                </a:cubicBezTo>
                <a:lnTo>
                  <a:pt x="4748628" y="352871"/>
                </a:lnTo>
                <a:lnTo>
                  <a:pt x="4748628" y="355678"/>
                </a:lnTo>
                <a:lnTo>
                  <a:pt x="4763682" y="358084"/>
                </a:lnTo>
                <a:close/>
                <a:moveTo>
                  <a:pt x="4708486" y="357884"/>
                </a:moveTo>
                <a:lnTo>
                  <a:pt x="4723539" y="355679"/>
                </a:lnTo>
                <a:cubicBezTo>
                  <a:pt x="4723420" y="354810"/>
                  <a:pt x="4723300" y="353941"/>
                  <a:pt x="4723181" y="353072"/>
                </a:cubicBezTo>
                <a:lnTo>
                  <a:pt x="4708128" y="350666"/>
                </a:lnTo>
                <a:cubicBezTo>
                  <a:pt x="4708247" y="353072"/>
                  <a:pt x="4708367" y="355478"/>
                  <a:pt x="4708486" y="357884"/>
                </a:cubicBezTo>
                <a:close/>
                <a:moveTo>
                  <a:pt x="5141098" y="356080"/>
                </a:moveTo>
                <a:lnTo>
                  <a:pt x="5155793" y="353874"/>
                </a:lnTo>
                <a:lnTo>
                  <a:pt x="5140740" y="351669"/>
                </a:lnTo>
                <a:cubicBezTo>
                  <a:pt x="5140859" y="353139"/>
                  <a:pt x="5140979" y="354610"/>
                  <a:pt x="5141098" y="356080"/>
                </a:cubicBezTo>
                <a:close/>
                <a:moveTo>
                  <a:pt x="5182316" y="356080"/>
                </a:moveTo>
                <a:lnTo>
                  <a:pt x="5182316" y="351669"/>
                </a:lnTo>
                <a:lnTo>
                  <a:pt x="5167621" y="353874"/>
                </a:lnTo>
                <a:lnTo>
                  <a:pt x="5182316" y="356080"/>
                </a:lnTo>
                <a:close/>
                <a:moveTo>
                  <a:pt x="4746478" y="355479"/>
                </a:moveTo>
                <a:lnTo>
                  <a:pt x="4746478" y="353073"/>
                </a:lnTo>
                <a:lnTo>
                  <a:pt x="4738593" y="354276"/>
                </a:lnTo>
                <a:lnTo>
                  <a:pt x="4746478" y="355479"/>
                </a:lnTo>
                <a:close/>
                <a:moveTo>
                  <a:pt x="4725331" y="355278"/>
                </a:moveTo>
                <a:lnTo>
                  <a:pt x="4731783" y="354276"/>
                </a:lnTo>
                <a:lnTo>
                  <a:pt x="4725331" y="353273"/>
                </a:lnTo>
                <a:lnTo>
                  <a:pt x="4725331" y="355278"/>
                </a:lnTo>
                <a:close/>
                <a:moveTo>
                  <a:pt x="4735367" y="353674"/>
                </a:moveTo>
                <a:lnTo>
                  <a:pt x="4746478" y="352070"/>
                </a:lnTo>
                <a:lnTo>
                  <a:pt x="4746478" y="347459"/>
                </a:lnTo>
                <a:lnTo>
                  <a:pt x="4736442" y="346055"/>
                </a:lnTo>
                <a:lnTo>
                  <a:pt x="4724973" y="347860"/>
                </a:lnTo>
                <a:lnTo>
                  <a:pt x="4724973" y="349865"/>
                </a:lnTo>
                <a:lnTo>
                  <a:pt x="4733575" y="353473"/>
                </a:lnTo>
                <a:lnTo>
                  <a:pt x="4735367" y="353673"/>
                </a:lnTo>
                <a:lnTo>
                  <a:pt x="4735367" y="353674"/>
                </a:lnTo>
                <a:close/>
                <a:moveTo>
                  <a:pt x="4731066" y="353073"/>
                </a:moveTo>
                <a:lnTo>
                  <a:pt x="4725331" y="350667"/>
                </a:lnTo>
                <a:lnTo>
                  <a:pt x="4725331" y="352271"/>
                </a:lnTo>
                <a:lnTo>
                  <a:pt x="4731066" y="353073"/>
                </a:lnTo>
                <a:close/>
                <a:moveTo>
                  <a:pt x="5161886" y="353073"/>
                </a:moveTo>
                <a:lnTo>
                  <a:pt x="5182316" y="350066"/>
                </a:lnTo>
                <a:lnTo>
                  <a:pt x="5182316" y="339840"/>
                </a:lnTo>
                <a:lnTo>
                  <a:pt x="5163678" y="336833"/>
                </a:lnTo>
                <a:lnTo>
                  <a:pt x="5140740" y="340442"/>
                </a:lnTo>
                <a:lnTo>
                  <a:pt x="5140740" y="350066"/>
                </a:lnTo>
                <a:lnTo>
                  <a:pt x="5161886" y="353073"/>
                </a:lnTo>
                <a:close/>
                <a:moveTo>
                  <a:pt x="4723181" y="351870"/>
                </a:moveTo>
                <a:lnTo>
                  <a:pt x="4723181" y="349865"/>
                </a:lnTo>
                <a:cubicBezTo>
                  <a:pt x="4722096" y="349414"/>
                  <a:pt x="4721043" y="348912"/>
                  <a:pt x="4719955" y="348462"/>
                </a:cubicBezTo>
                <a:lnTo>
                  <a:pt x="4710636" y="349865"/>
                </a:lnTo>
                <a:lnTo>
                  <a:pt x="4723181" y="351870"/>
                </a:lnTo>
                <a:close/>
                <a:moveTo>
                  <a:pt x="4748629" y="351669"/>
                </a:moveTo>
                <a:lnTo>
                  <a:pt x="4761532" y="349665"/>
                </a:lnTo>
                <a:lnTo>
                  <a:pt x="4748629" y="347860"/>
                </a:lnTo>
                <a:lnTo>
                  <a:pt x="4748629" y="351669"/>
                </a:lnTo>
                <a:close/>
                <a:moveTo>
                  <a:pt x="5137514" y="349464"/>
                </a:moveTo>
                <a:cubicBezTo>
                  <a:pt x="5137395" y="346657"/>
                  <a:pt x="5137275" y="343850"/>
                  <a:pt x="5137156" y="341043"/>
                </a:cubicBezTo>
                <a:lnTo>
                  <a:pt x="5109558" y="345254"/>
                </a:lnTo>
                <a:lnTo>
                  <a:pt x="5137515" y="349464"/>
                </a:lnTo>
                <a:lnTo>
                  <a:pt x="5137514" y="349464"/>
                </a:lnTo>
                <a:close/>
                <a:moveTo>
                  <a:pt x="5185542" y="349464"/>
                </a:moveTo>
                <a:lnTo>
                  <a:pt x="5216366" y="344853"/>
                </a:lnTo>
                <a:lnTo>
                  <a:pt x="5185542" y="340241"/>
                </a:lnTo>
                <a:lnTo>
                  <a:pt x="5185542" y="349464"/>
                </a:lnTo>
                <a:close/>
                <a:moveTo>
                  <a:pt x="4707769" y="349264"/>
                </a:moveTo>
                <a:lnTo>
                  <a:pt x="4718163" y="347861"/>
                </a:lnTo>
                <a:cubicBezTo>
                  <a:pt x="4714550" y="346368"/>
                  <a:pt x="4711060" y="344735"/>
                  <a:pt x="4707410" y="343249"/>
                </a:cubicBezTo>
                <a:cubicBezTo>
                  <a:pt x="4707529" y="345254"/>
                  <a:pt x="4707649" y="347259"/>
                  <a:pt x="4707768" y="349264"/>
                </a:cubicBezTo>
                <a:lnTo>
                  <a:pt x="4707769" y="349264"/>
                </a:lnTo>
                <a:close/>
                <a:moveTo>
                  <a:pt x="4723181" y="349065"/>
                </a:moveTo>
                <a:lnTo>
                  <a:pt x="4723181" y="348062"/>
                </a:lnTo>
                <a:lnTo>
                  <a:pt x="4721389" y="348263"/>
                </a:lnTo>
                <a:cubicBezTo>
                  <a:pt x="4722001" y="348518"/>
                  <a:pt x="4722569" y="348811"/>
                  <a:pt x="4723181" y="349065"/>
                </a:cubicBezTo>
                <a:close/>
                <a:moveTo>
                  <a:pt x="4764041" y="349065"/>
                </a:moveTo>
                <a:cubicBezTo>
                  <a:pt x="4764280" y="346659"/>
                  <a:pt x="4764518" y="344253"/>
                  <a:pt x="4764757" y="341847"/>
                </a:cubicBezTo>
                <a:lnTo>
                  <a:pt x="4748629" y="344253"/>
                </a:lnTo>
                <a:lnTo>
                  <a:pt x="4748629" y="346859"/>
                </a:lnTo>
                <a:lnTo>
                  <a:pt x="4764041" y="349065"/>
                </a:lnTo>
                <a:close/>
                <a:moveTo>
                  <a:pt x="4719238" y="347661"/>
                </a:moveTo>
                <a:lnTo>
                  <a:pt x="4723181" y="347060"/>
                </a:lnTo>
                <a:lnTo>
                  <a:pt x="4723181" y="344053"/>
                </a:lnTo>
                <a:lnTo>
                  <a:pt x="4707410" y="341647"/>
                </a:lnTo>
                <a:lnTo>
                  <a:pt x="4707410" y="342649"/>
                </a:lnTo>
                <a:cubicBezTo>
                  <a:pt x="4711425" y="344282"/>
                  <a:pt x="4715268" y="346020"/>
                  <a:pt x="4719238" y="347662"/>
                </a:cubicBezTo>
                <a:lnTo>
                  <a:pt x="4719238" y="347661"/>
                </a:lnTo>
                <a:close/>
                <a:moveTo>
                  <a:pt x="4724973" y="346659"/>
                </a:moveTo>
                <a:lnTo>
                  <a:pt x="4733217" y="345456"/>
                </a:lnTo>
                <a:lnTo>
                  <a:pt x="4724973" y="344253"/>
                </a:lnTo>
                <a:lnTo>
                  <a:pt x="4724973" y="346659"/>
                </a:lnTo>
                <a:close/>
                <a:moveTo>
                  <a:pt x="4746478" y="346458"/>
                </a:moveTo>
                <a:lnTo>
                  <a:pt x="4746478" y="344453"/>
                </a:lnTo>
                <a:lnTo>
                  <a:pt x="4740385" y="345456"/>
                </a:lnTo>
                <a:lnTo>
                  <a:pt x="4746478" y="346458"/>
                </a:lnTo>
                <a:close/>
                <a:moveTo>
                  <a:pt x="4736801" y="344854"/>
                </a:moveTo>
                <a:lnTo>
                  <a:pt x="4746478" y="343451"/>
                </a:lnTo>
                <a:cubicBezTo>
                  <a:pt x="4746597" y="341914"/>
                  <a:pt x="4746717" y="340376"/>
                  <a:pt x="4746836" y="338839"/>
                </a:cubicBezTo>
                <a:lnTo>
                  <a:pt x="4735367" y="337035"/>
                </a:lnTo>
                <a:lnTo>
                  <a:pt x="4724614" y="338639"/>
                </a:lnTo>
                <a:cubicBezTo>
                  <a:pt x="4724733" y="340176"/>
                  <a:pt x="4724853" y="341713"/>
                  <a:pt x="4724972" y="343250"/>
                </a:cubicBezTo>
                <a:lnTo>
                  <a:pt x="4736800" y="344854"/>
                </a:lnTo>
                <a:lnTo>
                  <a:pt x="4736801" y="344854"/>
                </a:lnTo>
                <a:close/>
                <a:moveTo>
                  <a:pt x="5104181" y="344451"/>
                </a:moveTo>
                <a:lnTo>
                  <a:pt x="5137155" y="339238"/>
                </a:lnTo>
                <a:lnTo>
                  <a:pt x="5137155" y="333022"/>
                </a:lnTo>
                <a:lnTo>
                  <a:pt x="5102389" y="327609"/>
                </a:lnTo>
                <a:lnTo>
                  <a:pt x="5104181" y="344451"/>
                </a:lnTo>
                <a:close/>
                <a:moveTo>
                  <a:pt x="5219950" y="343448"/>
                </a:moveTo>
                <a:cubicBezTo>
                  <a:pt x="5220308" y="338369"/>
                  <a:pt x="5220667" y="333289"/>
                  <a:pt x="5221025" y="328210"/>
                </a:cubicBezTo>
                <a:lnTo>
                  <a:pt x="5185900" y="333624"/>
                </a:lnTo>
                <a:lnTo>
                  <a:pt x="5185900" y="338436"/>
                </a:lnTo>
                <a:lnTo>
                  <a:pt x="5219950" y="343448"/>
                </a:lnTo>
                <a:close/>
                <a:moveTo>
                  <a:pt x="4748629" y="343047"/>
                </a:moveTo>
                <a:lnTo>
                  <a:pt x="4762249" y="341242"/>
                </a:lnTo>
                <a:lnTo>
                  <a:pt x="4748629" y="339037"/>
                </a:lnTo>
                <a:lnTo>
                  <a:pt x="4748629" y="343047"/>
                </a:lnTo>
                <a:close/>
                <a:moveTo>
                  <a:pt x="4723181" y="342846"/>
                </a:moveTo>
                <a:cubicBezTo>
                  <a:pt x="4723062" y="341509"/>
                  <a:pt x="4722942" y="340173"/>
                  <a:pt x="4722823" y="338836"/>
                </a:cubicBezTo>
                <a:lnTo>
                  <a:pt x="4709562" y="340841"/>
                </a:lnTo>
                <a:lnTo>
                  <a:pt x="4723181" y="342846"/>
                </a:lnTo>
                <a:close/>
                <a:moveTo>
                  <a:pt x="4705260" y="341844"/>
                </a:moveTo>
                <a:lnTo>
                  <a:pt x="4705260" y="341042"/>
                </a:lnTo>
                <a:cubicBezTo>
                  <a:pt x="4705237" y="340976"/>
                  <a:pt x="4705237" y="340908"/>
                  <a:pt x="4705260" y="340842"/>
                </a:cubicBezTo>
                <a:lnTo>
                  <a:pt x="4702392" y="304152"/>
                </a:lnTo>
                <a:cubicBezTo>
                  <a:pt x="4702242" y="304105"/>
                  <a:pt x="4702118" y="304035"/>
                  <a:pt x="4702035" y="303951"/>
                </a:cubicBezTo>
                <a:cubicBezTo>
                  <a:pt x="4702012" y="303885"/>
                  <a:pt x="4702012" y="303817"/>
                  <a:pt x="4702035" y="303751"/>
                </a:cubicBezTo>
                <a:cubicBezTo>
                  <a:pt x="4702012" y="303685"/>
                  <a:pt x="4702012" y="303618"/>
                  <a:pt x="4702035" y="303552"/>
                </a:cubicBezTo>
                <a:cubicBezTo>
                  <a:pt x="4702012" y="303486"/>
                  <a:pt x="4702012" y="303418"/>
                  <a:pt x="4702035" y="303352"/>
                </a:cubicBezTo>
                <a:cubicBezTo>
                  <a:pt x="4702153" y="303339"/>
                  <a:pt x="4702275" y="303339"/>
                  <a:pt x="4702392" y="303352"/>
                </a:cubicBezTo>
                <a:lnTo>
                  <a:pt x="4702035" y="296335"/>
                </a:lnTo>
                <a:cubicBezTo>
                  <a:pt x="4647940" y="280665"/>
                  <a:pt x="4588812" y="268664"/>
                  <a:pt x="4521391" y="263253"/>
                </a:cubicBezTo>
                <a:lnTo>
                  <a:pt x="4503112" y="265458"/>
                </a:lnTo>
                <a:lnTo>
                  <a:pt x="4479456" y="268065"/>
                </a:lnTo>
                <a:cubicBezTo>
                  <a:pt x="4564384" y="288476"/>
                  <a:pt x="4637838" y="314505"/>
                  <a:pt x="4705261" y="341847"/>
                </a:cubicBezTo>
                <a:cubicBezTo>
                  <a:pt x="4705261" y="341846"/>
                  <a:pt x="4705260" y="341845"/>
                  <a:pt x="4705260" y="341844"/>
                </a:cubicBezTo>
                <a:close/>
                <a:moveTo>
                  <a:pt x="4764757" y="340440"/>
                </a:moveTo>
                <a:cubicBezTo>
                  <a:pt x="4764877" y="337834"/>
                  <a:pt x="4764996" y="335227"/>
                  <a:pt x="4765116" y="332621"/>
                </a:cubicBezTo>
                <a:lnTo>
                  <a:pt x="4748628" y="335027"/>
                </a:lnTo>
                <a:lnTo>
                  <a:pt x="4748628" y="338034"/>
                </a:lnTo>
                <a:lnTo>
                  <a:pt x="4764757" y="340440"/>
                </a:lnTo>
                <a:close/>
                <a:moveTo>
                  <a:pt x="4707410" y="340240"/>
                </a:moveTo>
                <a:lnTo>
                  <a:pt x="4722822" y="337834"/>
                </a:lnTo>
                <a:lnTo>
                  <a:pt x="4722822" y="335028"/>
                </a:lnTo>
                <a:lnTo>
                  <a:pt x="4706693" y="332622"/>
                </a:lnTo>
                <a:lnTo>
                  <a:pt x="4707410" y="340240"/>
                </a:lnTo>
                <a:close/>
                <a:moveTo>
                  <a:pt x="5140381" y="338637"/>
                </a:moveTo>
                <a:lnTo>
                  <a:pt x="5157944" y="336030"/>
                </a:lnTo>
                <a:lnTo>
                  <a:pt x="5140381" y="333424"/>
                </a:lnTo>
                <a:lnTo>
                  <a:pt x="5140381" y="338637"/>
                </a:lnTo>
                <a:close/>
                <a:moveTo>
                  <a:pt x="5182316" y="337835"/>
                </a:moveTo>
                <a:lnTo>
                  <a:pt x="5182316" y="334025"/>
                </a:lnTo>
                <a:lnTo>
                  <a:pt x="5169772" y="336030"/>
                </a:lnTo>
                <a:lnTo>
                  <a:pt x="5182316" y="337835"/>
                </a:lnTo>
                <a:close/>
                <a:moveTo>
                  <a:pt x="4724614" y="337635"/>
                </a:moveTo>
                <a:lnTo>
                  <a:pt x="4731783" y="336432"/>
                </a:lnTo>
                <a:lnTo>
                  <a:pt x="4724614" y="335430"/>
                </a:lnTo>
                <a:lnTo>
                  <a:pt x="4724614" y="337635"/>
                </a:lnTo>
                <a:close/>
                <a:moveTo>
                  <a:pt x="4746836" y="337635"/>
                </a:moveTo>
                <a:lnTo>
                  <a:pt x="4746836" y="335229"/>
                </a:lnTo>
                <a:lnTo>
                  <a:pt x="4738951" y="336633"/>
                </a:lnTo>
                <a:lnTo>
                  <a:pt x="4746836" y="337635"/>
                </a:lnTo>
                <a:close/>
                <a:moveTo>
                  <a:pt x="4735367" y="335831"/>
                </a:moveTo>
                <a:lnTo>
                  <a:pt x="4746836" y="334227"/>
                </a:lnTo>
                <a:lnTo>
                  <a:pt x="4746836" y="329415"/>
                </a:lnTo>
                <a:lnTo>
                  <a:pt x="4736442" y="328011"/>
                </a:lnTo>
                <a:lnTo>
                  <a:pt x="4724614" y="329615"/>
                </a:lnTo>
                <a:lnTo>
                  <a:pt x="4724614" y="334227"/>
                </a:lnTo>
                <a:lnTo>
                  <a:pt x="4735367" y="335831"/>
                </a:lnTo>
                <a:close/>
                <a:moveTo>
                  <a:pt x="5164037" y="335230"/>
                </a:moveTo>
                <a:lnTo>
                  <a:pt x="5182675" y="332222"/>
                </a:lnTo>
                <a:lnTo>
                  <a:pt x="5182675" y="321997"/>
                </a:lnTo>
                <a:lnTo>
                  <a:pt x="5160811" y="318789"/>
                </a:lnTo>
                <a:lnTo>
                  <a:pt x="5140023" y="321797"/>
                </a:lnTo>
                <a:cubicBezTo>
                  <a:pt x="5140142" y="325072"/>
                  <a:pt x="5140262" y="328346"/>
                  <a:pt x="5140381" y="331621"/>
                </a:cubicBezTo>
                <a:lnTo>
                  <a:pt x="5164037" y="335230"/>
                </a:lnTo>
                <a:close/>
                <a:moveTo>
                  <a:pt x="4722822" y="334027"/>
                </a:moveTo>
                <a:lnTo>
                  <a:pt x="4722822" y="330017"/>
                </a:lnTo>
                <a:lnTo>
                  <a:pt x="4709561" y="332022"/>
                </a:lnTo>
                <a:lnTo>
                  <a:pt x="4722822" y="334027"/>
                </a:lnTo>
                <a:close/>
                <a:moveTo>
                  <a:pt x="4748629" y="334027"/>
                </a:moveTo>
                <a:lnTo>
                  <a:pt x="4762607" y="331821"/>
                </a:lnTo>
                <a:lnTo>
                  <a:pt x="4748629" y="329816"/>
                </a:lnTo>
                <a:lnTo>
                  <a:pt x="4748629" y="334027"/>
                </a:lnTo>
                <a:close/>
                <a:moveTo>
                  <a:pt x="5185900" y="331821"/>
                </a:moveTo>
                <a:lnTo>
                  <a:pt x="5217083" y="327210"/>
                </a:lnTo>
                <a:lnTo>
                  <a:pt x="5185900" y="322598"/>
                </a:lnTo>
                <a:lnTo>
                  <a:pt x="5185900" y="331821"/>
                </a:lnTo>
                <a:close/>
                <a:moveTo>
                  <a:pt x="4706693" y="331420"/>
                </a:moveTo>
                <a:lnTo>
                  <a:pt x="4722822" y="329014"/>
                </a:lnTo>
                <a:lnTo>
                  <a:pt x="4722822" y="325806"/>
                </a:lnTo>
                <a:lnTo>
                  <a:pt x="4705977" y="323400"/>
                </a:lnTo>
                <a:cubicBezTo>
                  <a:pt x="4706216" y="326073"/>
                  <a:pt x="4706454" y="328747"/>
                  <a:pt x="4706693" y="331420"/>
                </a:cubicBezTo>
                <a:close/>
                <a:moveTo>
                  <a:pt x="4765474" y="331219"/>
                </a:moveTo>
                <a:cubicBezTo>
                  <a:pt x="4765593" y="328679"/>
                  <a:pt x="4765713" y="326140"/>
                  <a:pt x="4765832" y="323600"/>
                </a:cubicBezTo>
                <a:lnTo>
                  <a:pt x="4748628" y="326006"/>
                </a:lnTo>
                <a:lnTo>
                  <a:pt x="4748628" y="328613"/>
                </a:lnTo>
                <a:lnTo>
                  <a:pt x="4765474" y="331219"/>
                </a:lnTo>
                <a:close/>
                <a:moveTo>
                  <a:pt x="5137155" y="331020"/>
                </a:moveTo>
                <a:lnTo>
                  <a:pt x="5137155" y="322398"/>
                </a:lnTo>
                <a:lnTo>
                  <a:pt x="5108123" y="326609"/>
                </a:lnTo>
                <a:lnTo>
                  <a:pt x="5137155" y="331020"/>
                </a:lnTo>
                <a:close/>
                <a:moveTo>
                  <a:pt x="4724614" y="328614"/>
                </a:moveTo>
                <a:lnTo>
                  <a:pt x="4733217" y="327411"/>
                </a:lnTo>
                <a:lnTo>
                  <a:pt x="4724614" y="326007"/>
                </a:lnTo>
                <a:lnTo>
                  <a:pt x="4724614" y="328614"/>
                </a:lnTo>
                <a:close/>
                <a:moveTo>
                  <a:pt x="4746836" y="328413"/>
                </a:moveTo>
                <a:lnTo>
                  <a:pt x="4746836" y="326208"/>
                </a:lnTo>
                <a:lnTo>
                  <a:pt x="4740027" y="327410"/>
                </a:lnTo>
                <a:lnTo>
                  <a:pt x="4746836" y="328413"/>
                </a:lnTo>
                <a:close/>
                <a:moveTo>
                  <a:pt x="4736801" y="326809"/>
                </a:moveTo>
                <a:lnTo>
                  <a:pt x="4746836" y="325205"/>
                </a:lnTo>
                <a:lnTo>
                  <a:pt x="4746836" y="320393"/>
                </a:lnTo>
                <a:lnTo>
                  <a:pt x="4735367" y="318589"/>
                </a:lnTo>
                <a:lnTo>
                  <a:pt x="4724256" y="320193"/>
                </a:lnTo>
                <a:cubicBezTo>
                  <a:pt x="4724375" y="321797"/>
                  <a:pt x="4724495" y="323400"/>
                  <a:pt x="4724614" y="325004"/>
                </a:cubicBezTo>
                <a:lnTo>
                  <a:pt x="4736800" y="326809"/>
                </a:lnTo>
                <a:lnTo>
                  <a:pt x="4736801" y="326809"/>
                </a:lnTo>
                <a:close/>
                <a:moveTo>
                  <a:pt x="5102389" y="325807"/>
                </a:moveTo>
                <a:lnTo>
                  <a:pt x="5136797" y="320594"/>
                </a:lnTo>
                <a:lnTo>
                  <a:pt x="5136797" y="315381"/>
                </a:lnTo>
                <a:lnTo>
                  <a:pt x="5101313" y="309967"/>
                </a:lnTo>
                <a:cubicBezTo>
                  <a:pt x="5101671" y="315247"/>
                  <a:pt x="5102030" y="320527"/>
                  <a:pt x="5102388" y="325807"/>
                </a:cubicBezTo>
                <a:lnTo>
                  <a:pt x="5102389" y="325807"/>
                </a:lnTo>
                <a:close/>
                <a:moveTo>
                  <a:pt x="5221384" y="325807"/>
                </a:moveTo>
                <a:lnTo>
                  <a:pt x="5222101" y="309366"/>
                </a:lnTo>
                <a:lnTo>
                  <a:pt x="5185900" y="314980"/>
                </a:lnTo>
                <a:lnTo>
                  <a:pt x="5185900" y="320594"/>
                </a:lnTo>
                <a:lnTo>
                  <a:pt x="5221384" y="325807"/>
                </a:lnTo>
                <a:close/>
                <a:moveTo>
                  <a:pt x="4748987" y="325005"/>
                </a:moveTo>
                <a:lnTo>
                  <a:pt x="4763324" y="322799"/>
                </a:lnTo>
                <a:lnTo>
                  <a:pt x="4748987" y="320594"/>
                </a:lnTo>
                <a:lnTo>
                  <a:pt x="4748987" y="325005"/>
                </a:lnTo>
                <a:close/>
                <a:moveTo>
                  <a:pt x="4722822" y="324805"/>
                </a:moveTo>
                <a:lnTo>
                  <a:pt x="4722465" y="320595"/>
                </a:lnTo>
                <a:lnTo>
                  <a:pt x="4708845" y="322600"/>
                </a:lnTo>
                <a:lnTo>
                  <a:pt x="4722823" y="324805"/>
                </a:lnTo>
                <a:lnTo>
                  <a:pt x="4722822" y="324805"/>
                </a:lnTo>
                <a:close/>
                <a:moveTo>
                  <a:pt x="4705977" y="321998"/>
                </a:moveTo>
                <a:lnTo>
                  <a:pt x="4722464" y="319592"/>
                </a:lnTo>
                <a:cubicBezTo>
                  <a:pt x="4722345" y="318590"/>
                  <a:pt x="4722225" y="317587"/>
                  <a:pt x="4722106" y="316585"/>
                </a:cubicBezTo>
                <a:lnTo>
                  <a:pt x="4705261" y="313979"/>
                </a:lnTo>
                <a:cubicBezTo>
                  <a:pt x="4705500" y="316652"/>
                  <a:pt x="4705738" y="319325"/>
                  <a:pt x="4705977" y="321998"/>
                </a:cubicBezTo>
                <a:close/>
                <a:moveTo>
                  <a:pt x="4765833" y="321998"/>
                </a:moveTo>
                <a:cubicBezTo>
                  <a:pt x="4765952" y="320394"/>
                  <a:pt x="4766072" y="318790"/>
                  <a:pt x="4766191" y="317186"/>
                </a:cubicBezTo>
                <a:lnTo>
                  <a:pt x="4760098" y="314981"/>
                </a:lnTo>
                <a:lnTo>
                  <a:pt x="4748987" y="316585"/>
                </a:lnTo>
                <a:lnTo>
                  <a:pt x="4748987" y="319592"/>
                </a:lnTo>
                <a:lnTo>
                  <a:pt x="4765833" y="321996"/>
                </a:lnTo>
                <a:lnTo>
                  <a:pt x="4765833" y="321998"/>
                </a:lnTo>
                <a:close/>
                <a:moveTo>
                  <a:pt x="5140023" y="320194"/>
                </a:moveTo>
                <a:lnTo>
                  <a:pt x="5154718" y="317988"/>
                </a:lnTo>
                <a:lnTo>
                  <a:pt x="5140023" y="315783"/>
                </a:lnTo>
                <a:lnTo>
                  <a:pt x="5140023" y="320194"/>
                </a:lnTo>
                <a:close/>
                <a:moveTo>
                  <a:pt x="5182675" y="320194"/>
                </a:moveTo>
                <a:lnTo>
                  <a:pt x="5182675" y="315583"/>
                </a:lnTo>
                <a:lnTo>
                  <a:pt x="5166546" y="317988"/>
                </a:lnTo>
                <a:lnTo>
                  <a:pt x="5182675" y="320194"/>
                </a:lnTo>
                <a:close/>
                <a:moveTo>
                  <a:pt x="4746836" y="319392"/>
                </a:moveTo>
                <a:lnTo>
                  <a:pt x="4746836" y="316786"/>
                </a:lnTo>
                <a:lnTo>
                  <a:pt x="4738593" y="317989"/>
                </a:lnTo>
                <a:lnTo>
                  <a:pt x="4746836" y="319392"/>
                </a:lnTo>
                <a:close/>
                <a:moveTo>
                  <a:pt x="4724256" y="319193"/>
                </a:moveTo>
                <a:lnTo>
                  <a:pt x="4731783" y="318190"/>
                </a:lnTo>
                <a:lnTo>
                  <a:pt x="4724256" y="316987"/>
                </a:lnTo>
                <a:lnTo>
                  <a:pt x="4724256" y="319193"/>
                </a:lnTo>
                <a:close/>
                <a:moveTo>
                  <a:pt x="4735367" y="317589"/>
                </a:moveTo>
                <a:lnTo>
                  <a:pt x="4746836" y="315784"/>
                </a:lnTo>
                <a:cubicBezTo>
                  <a:pt x="4746956" y="314113"/>
                  <a:pt x="4747075" y="312443"/>
                  <a:pt x="4747195" y="310772"/>
                </a:cubicBezTo>
                <a:lnTo>
                  <a:pt x="4736442" y="309168"/>
                </a:lnTo>
                <a:lnTo>
                  <a:pt x="4724256" y="311173"/>
                </a:lnTo>
                <a:lnTo>
                  <a:pt x="4724256" y="315784"/>
                </a:lnTo>
                <a:lnTo>
                  <a:pt x="4735367" y="317589"/>
                </a:lnTo>
                <a:close/>
                <a:moveTo>
                  <a:pt x="5160811" y="316988"/>
                </a:moveTo>
                <a:lnTo>
                  <a:pt x="5182675" y="313579"/>
                </a:lnTo>
                <a:cubicBezTo>
                  <a:pt x="5182794" y="310171"/>
                  <a:pt x="5182914" y="306762"/>
                  <a:pt x="5183033" y="303354"/>
                </a:cubicBezTo>
                <a:lnTo>
                  <a:pt x="5162603" y="300547"/>
                </a:lnTo>
                <a:lnTo>
                  <a:pt x="5139664" y="303955"/>
                </a:lnTo>
                <a:cubicBezTo>
                  <a:pt x="5139783" y="307297"/>
                  <a:pt x="5139903" y="310638"/>
                  <a:pt x="5140022" y="313980"/>
                </a:cubicBezTo>
                <a:lnTo>
                  <a:pt x="5160810" y="316988"/>
                </a:lnTo>
                <a:lnTo>
                  <a:pt x="5160811" y="316988"/>
                </a:lnTo>
                <a:close/>
                <a:moveTo>
                  <a:pt x="4766191" y="316586"/>
                </a:moveTo>
                <a:cubicBezTo>
                  <a:pt x="4766310" y="315717"/>
                  <a:pt x="4766430" y="314849"/>
                  <a:pt x="4766549" y="313980"/>
                </a:cubicBezTo>
                <a:lnTo>
                  <a:pt x="4761531" y="314781"/>
                </a:lnTo>
                <a:cubicBezTo>
                  <a:pt x="4763119" y="315341"/>
                  <a:pt x="4764610" y="316021"/>
                  <a:pt x="4766191" y="316586"/>
                </a:cubicBezTo>
                <a:close/>
                <a:moveTo>
                  <a:pt x="4722106" y="315584"/>
                </a:moveTo>
                <a:lnTo>
                  <a:pt x="4722106" y="311373"/>
                </a:lnTo>
                <a:lnTo>
                  <a:pt x="4708844" y="313579"/>
                </a:lnTo>
                <a:lnTo>
                  <a:pt x="4722106" y="315584"/>
                </a:lnTo>
                <a:close/>
                <a:moveTo>
                  <a:pt x="4748987" y="315584"/>
                </a:moveTo>
                <a:lnTo>
                  <a:pt x="4757947" y="314180"/>
                </a:lnTo>
                <a:cubicBezTo>
                  <a:pt x="4754981" y="313142"/>
                  <a:pt x="4751980" y="312193"/>
                  <a:pt x="4748987" y="311173"/>
                </a:cubicBezTo>
                <a:lnTo>
                  <a:pt x="4748987" y="315584"/>
                </a:lnTo>
                <a:close/>
                <a:moveTo>
                  <a:pt x="4759381" y="313980"/>
                </a:moveTo>
                <a:lnTo>
                  <a:pt x="4763324" y="313379"/>
                </a:lnTo>
                <a:lnTo>
                  <a:pt x="4753288" y="311775"/>
                </a:lnTo>
                <a:cubicBezTo>
                  <a:pt x="4755340" y="312481"/>
                  <a:pt x="4757343" y="313265"/>
                  <a:pt x="4759381" y="313980"/>
                </a:cubicBezTo>
                <a:close/>
                <a:moveTo>
                  <a:pt x="5136797" y="313379"/>
                </a:moveTo>
                <a:cubicBezTo>
                  <a:pt x="5136678" y="310372"/>
                  <a:pt x="5136558" y="307364"/>
                  <a:pt x="5136439" y="304357"/>
                </a:cubicBezTo>
                <a:lnTo>
                  <a:pt x="5106332" y="308968"/>
                </a:lnTo>
                <a:lnTo>
                  <a:pt x="5136798" y="313379"/>
                </a:lnTo>
                <a:lnTo>
                  <a:pt x="5136797" y="313379"/>
                </a:lnTo>
                <a:close/>
                <a:moveTo>
                  <a:pt x="4414223" y="313179"/>
                </a:moveTo>
                <a:lnTo>
                  <a:pt x="4417090" y="302753"/>
                </a:lnTo>
                <a:lnTo>
                  <a:pt x="4409564" y="299345"/>
                </a:lnTo>
                <a:lnTo>
                  <a:pt x="4414223" y="313179"/>
                </a:lnTo>
                <a:close/>
                <a:moveTo>
                  <a:pt x="5185900" y="313179"/>
                </a:moveTo>
                <a:lnTo>
                  <a:pt x="5216725" y="308568"/>
                </a:lnTo>
                <a:lnTo>
                  <a:pt x="5186259" y="303956"/>
                </a:lnTo>
                <a:cubicBezTo>
                  <a:pt x="5186140" y="307030"/>
                  <a:pt x="5186020" y="310105"/>
                  <a:pt x="5185901" y="313179"/>
                </a:cubicBezTo>
                <a:lnTo>
                  <a:pt x="5185900" y="313179"/>
                </a:lnTo>
                <a:close/>
                <a:moveTo>
                  <a:pt x="4704901" y="312979"/>
                </a:moveTo>
                <a:lnTo>
                  <a:pt x="4722106" y="310372"/>
                </a:lnTo>
                <a:lnTo>
                  <a:pt x="4722106" y="306964"/>
                </a:lnTo>
                <a:lnTo>
                  <a:pt x="4704543" y="304357"/>
                </a:lnTo>
                <a:cubicBezTo>
                  <a:pt x="4704662" y="307231"/>
                  <a:pt x="4704782" y="310105"/>
                  <a:pt x="4704901" y="312979"/>
                </a:cubicBezTo>
                <a:close/>
                <a:moveTo>
                  <a:pt x="4766550" y="312577"/>
                </a:moveTo>
                <a:cubicBezTo>
                  <a:pt x="4766669" y="309971"/>
                  <a:pt x="4766789" y="307364"/>
                  <a:pt x="4766908" y="304758"/>
                </a:cubicBezTo>
                <a:lnTo>
                  <a:pt x="4748987" y="307364"/>
                </a:lnTo>
                <a:lnTo>
                  <a:pt x="4748987" y="309971"/>
                </a:lnTo>
                <a:lnTo>
                  <a:pt x="4766549" y="312577"/>
                </a:lnTo>
                <a:lnTo>
                  <a:pt x="4766550" y="312577"/>
                </a:lnTo>
                <a:close/>
                <a:moveTo>
                  <a:pt x="4724256" y="309971"/>
                </a:moveTo>
                <a:lnTo>
                  <a:pt x="4733217" y="308768"/>
                </a:lnTo>
                <a:lnTo>
                  <a:pt x="4723898" y="307364"/>
                </a:lnTo>
                <a:cubicBezTo>
                  <a:pt x="4724017" y="308233"/>
                  <a:pt x="4724137" y="309102"/>
                  <a:pt x="4724256" y="309971"/>
                </a:cubicBezTo>
                <a:close/>
                <a:moveTo>
                  <a:pt x="4747195" y="309771"/>
                </a:moveTo>
                <a:lnTo>
                  <a:pt x="4747195" y="307566"/>
                </a:lnTo>
                <a:lnTo>
                  <a:pt x="4742894" y="308367"/>
                </a:lnTo>
                <a:lnTo>
                  <a:pt x="4747195" y="309771"/>
                </a:lnTo>
                <a:close/>
                <a:moveTo>
                  <a:pt x="4742894" y="309166"/>
                </a:moveTo>
                <a:cubicBezTo>
                  <a:pt x="4742387" y="308996"/>
                  <a:pt x="4741968" y="308733"/>
                  <a:pt x="4741460" y="308565"/>
                </a:cubicBezTo>
                <a:lnTo>
                  <a:pt x="4740386" y="308765"/>
                </a:lnTo>
                <a:lnTo>
                  <a:pt x="4742894" y="309167"/>
                </a:lnTo>
                <a:lnTo>
                  <a:pt x="4742894" y="309166"/>
                </a:lnTo>
                <a:close/>
                <a:moveTo>
                  <a:pt x="4736801" y="308163"/>
                </a:moveTo>
                <a:lnTo>
                  <a:pt x="4738951" y="307762"/>
                </a:lnTo>
                <a:cubicBezTo>
                  <a:pt x="4733992" y="306123"/>
                  <a:pt x="4728937" y="304534"/>
                  <a:pt x="4723898" y="302950"/>
                </a:cubicBezTo>
                <a:lnTo>
                  <a:pt x="4723898" y="306158"/>
                </a:lnTo>
                <a:lnTo>
                  <a:pt x="4736801" y="308163"/>
                </a:lnTo>
                <a:close/>
                <a:moveTo>
                  <a:pt x="5100955" y="307962"/>
                </a:moveTo>
                <a:lnTo>
                  <a:pt x="5136439" y="302750"/>
                </a:lnTo>
                <a:lnTo>
                  <a:pt x="5136439" y="296334"/>
                </a:lnTo>
                <a:lnTo>
                  <a:pt x="5099880" y="290920"/>
                </a:lnTo>
                <a:cubicBezTo>
                  <a:pt x="5100238" y="296601"/>
                  <a:pt x="5100597" y="302281"/>
                  <a:pt x="5100955" y="307962"/>
                </a:cubicBezTo>
                <a:close/>
                <a:moveTo>
                  <a:pt x="5222459" y="307763"/>
                </a:moveTo>
                <a:lnTo>
                  <a:pt x="5223176" y="291322"/>
                </a:lnTo>
                <a:lnTo>
                  <a:pt x="5186259" y="296936"/>
                </a:lnTo>
                <a:lnTo>
                  <a:pt x="5186259" y="302149"/>
                </a:lnTo>
                <a:lnTo>
                  <a:pt x="5222459" y="307763"/>
                </a:lnTo>
                <a:close/>
                <a:moveTo>
                  <a:pt x="4740743" y="307563"/>
                </a:moveTo>
                <a:lnTo>
                  <a:pt x="4747195" y="306561"/>
                </a:lnTo>
                <a:lnTo>
                  <a:pt x="4747195" y="301148"/>
                </a:lnTo>
                <a:lnTo>
                  <a:pt x="4735367" y="299343"/>
                </a:lnTo>
                <a:lnTo>
                  <a:pt x="4723898" y="301148"/>
                </a:lnTo>
                <a:lnTo>
                  <a:pt x="4723898" y="302150"/>
                </a:lnTo>
                <a:lnTo>
                  <a:pt x="4740743" y="307563"/>
                </a:lnTo>
                <a:close/>
                <a:moveTo>
                  <a:pt x="4748987" y="306360"/>
                </a:moveTo>
                <a:lnTo>
                  <a:pt x="4765116" y="303954"/>
                </a:lnTo>
                <a:lnTo>
                  <a:pt x="4748987" y="301348"/>
                </a:lnTo>
                <a:lnTo>
                  <a:pt x="4748987" y="306360"/>
                </a:lnTo>
                <a:close/>
                <a:moveTo>
                  <a:pt x="4722106" y="305959"/>
                </a:moveTo>
                <a:cubicBezTo>
                  <a:pt x="4721987" y="304756"/>
                  <a:pt x="4721867" y="303553"/>
                  <a:pt x="4721748" y="302350"/>
                </a:cubicBezTo>
                <a:cubicBezTo>
                  <a:pt x="4721049" y="302132"/>
                  <a:pt x="4720297" y="301965"/>
                  <a:pt x="4719597" y="301749"/>
                </a:cubicBezTo>
                <a:lnTo>
                  <a:pt x="4707053" y="303754"/>
                </a:lnTo>
                <a:lnTo>
                  <a:pt x="4722106" y="305959"/>
                </a:lnTo>
                <a:close/>
                <a:moveTo>
                  <a:pt x="4704185" y="302951"/>
                </a:moveTo>
                <a:lnTo>
                  <a:pt x="4717446" y="300946"/>
                </a:lnTo>
                <a:cubicBezTo>
                  <a:pt x="4712955" y="299567"/>
                  <a:pt x="4708387" y="298267"/>
                  <a:pt x="4703826" y="296936"/>
                </a:cubicBezTo>
                <a:cubicBezTo>
                  <a:pt x="4703945" y="298941"/>
                  <a:pt x="4704065" y="300946"/>
                  <a:pt x="4704184" y="302951"/>
                </a:cubicBezTo>
                <a:lnTo>
                  <a:pt x="4704185" y="302951"/>
                </a:lnTo>
                <a:close/>
                <a:moveTo>
                  <a:pt x="4767266" y="302951"/>
                </a:moveTo>
                <a:cubicBezTo>
                  <a:pt x="4767385" y="300144"/>
                  <a:pt x="4767505" y="297338"/>
                  <a:pt x="4767624" y="294531"/>
                </a:cubicBezTo>
                <a:lnTo>
                  <a:pt x="4749345" y="297137"/>
                </a:lnTo>
                <a:lnTo>
                  <a:pt x="4749345" y="300345"/>
                </a:lnTo>
                <a:lnTo>
                  <a:pt x="4767266" y="302951"/>
                </a:lnTo>
                <a:close/>
                <a:moveTo>
                  <a:pt x="5139306" y="302150"/>
                </a:moveTo>
                <a:lnTo>
                  <a:pt x="5156868" y="299744"/>
                </a:lnTo>
                <a:lnTo>
                  <a:pt x="5139306" y="296937"/>
                </a:lnTo>
                <a:lnTo>
                  <a:pt x="5139306" y="302150"/>
                </a:lnTo>
                <a:close/>
                <a:moveTo>
                  <a:pt x="4417090" y="301950"/>
                </a:moveTo>
                <a:lnTo>
                  <a:pt x="4421392" y="286712"/>
                </a:lnTo>
                <a:lnTo>
                  <a:pt x="4419241" y="286913"/>
                </a:lnTo>
                <a:lnTo>
                  <a:pt x="4406338" y="286913"/>
                </a:lnTo>
                <a:lnTo>
                  <a:pt x="4405263" y="286913"/>
                </a:lnTo>
                <a:lnTo>
                  <a:pt x="4409206" y="298341"/>
                </a:lnTo>
                <a:cubicBezTo>
                  <a:pt x="4411884" y="299513"/>
                  <a:pt x="4414406" y="300737"/>
                  <a:pt x="4417091" y="301950"/>
                </a:cubicBezTo>
                <a:lnTo>
                  <a:pt x="4417090" y="301950"/>
                </a:lnTo>
                <a:close/>
                <a:moveTo>
                  <a:pt x="5183033" y="301751"/>
                </a:moveTo>
                <a:lnTo>
                  <a:pt x="5183033" y="297340"/>
                </a:lnTo>
                <a:lnTo>
                  <a:pt x="5168696" y="299545"/>
                </a:lnTo>
                <a:lnTo>
                  <a:pt x="5183033" y="301751"/>
                </a:lnTo>
                <a:close/>
                <a:moveTo>
                  <a:pt x="4719238" y="300748"/>
                </a:moveTo>
                <a:lnTo>
                  <a:pt x="4721747" y="300347"/>
                </a:lnTo>
                <a:lnTo>
                  <a:pt x="4721747" y="297339"/>
                </a:lnTo>
                <a:lnTo>
                  <a:pt x="4703826" y="294532"/>
                </a:lnTo>
                <a:cubicBezTo>
                  <a:pt x="4703708" y="294545"/>
                  <a:pt x="4703586" y="294545"/>
                  <a:pt x="4703468" y="294532"/>
                </a:cubicBezTo>
                <a:lnTo>
                  <a:pt x="4703468" y="296136"/>
                </a:lnTo>
                <a:lnTo>
                  <a:pt x="4719239" y="300748"/>
                </a:lnTo>
                <a:lnTo>
                  <a:pt x="4719238" y="300748"/>
                </a:lnTo>
                <a:close/>
                <a:moveTo>
                  <a:pt x="4747195" y="300147"/>
                </a:moveTo>
                <a:lnTo>
                  <a:pt x="4747195" y="297541"/>
                </a:lnTo>
                <a:lnTo>
                  <a:pt x="4738951" y="298944"/>
                </a:lnTo>
                <a:lnTo>
                  <a:pt x="4747195" y="300147"/>
                </a:lnTo>
                <a:close/>
                <a:moveTo>
                  <a:pt x="4723898" y="299948"/>
                </a:moveTo>
                <a:lnTo>
                  <a:pt x="4731783" y="298945"/>
                </a:lnTo>
                <a:lnTo>
                  <a:pt x="4723898" y="297542"/>
                </a:lnTo>
                <a:lnTo>
                  <a:pt x="4723898" y="299948"/>
                </a:lnTo>
                <a:close/>
                <a:moveTo>
                  <a:pt x="5162962" y="298544"/>
                </a:moveTo>
                <a:lnTo>
                  <a:pt x="5183033" y="295537"/>
                </a:lnTo>
                <a:lnTo>
                  <a:pt x="5183033" y="284910"/>
                </a:lnTo>
                <a:lnTo>
                  <a:pt x="5160453" y="281301"/>
                </a:lnTo>
                <a:lnTo>
                  <a:pt x="5139306" y="284710"/>
                </a:lnTo>
                <a:lnTo>
                  <a:pt x="5139306" y="295136"/>
                </a:lnTo>
                <a:lnTo>
                  <a:pt x="5162962" y="298544"/>
                </a:lnTo>
                <a:close/>
                <a:moveTo>
                  <a:pt x="4735367" y="298143"/>
                </a:moveTo>
                <a:lnTo>
                  <a:pt x="4747195" y="296539"/>
                </a:lnTo>
                <a:lnTo>
                  <a:pt x="4747195" y="291326"/>
                </a:lnTo>
                <a:lnTo>
                  <a:pt x="4736442" y="289722"/>
                </a:lnTo>
                <a:lnTo>
                  <a:pt x="4723539" y="291526"/>
                </a:lnTo>
                <a:cubicBezTo>
                  <a:pt x="4723658" y="293197"/>
                  <a:pt x="4723778" y="294868"/>
                  <a:pt x="4723897" y="296539"/>
                </a:cubicBezTo>
                <a:lnTo>
                  <a:pt x="4735367" y="298143"/>
                </a:lnTo>
                <a:close/>
                <a:moveTo>
                  <a:pt x="4408130" y="297943"/>
                </a:moveTo>
                <a:lnTo>
                  <a:pt x="4404546" y="286515"/>
                </a:lnTo>
                <a:lnTo>
                  <a:pt x="4375155" y="283708"/>
                </a:lnTo>
                <a:lnTo>
                  <a:pt x="4375155" y="283508"/>
                </a:lnTo>
                <a:lnTo>
                  <a:pt x="4370854" y="282907"/>
                </a:lnTo>
                <a:cubicBezTo>
                  <a:pt x="4382947" y="287517"/>
                  <a:pt x="4395500" y="292443"/>
                  <a:pt x="4408130" y="297945"/>
                </a:cubicBezTo>
                <a:lnTo>
                  <a:pt x="4408130" y="297943"/>
                </a:lnTo>
                <a:close/>
                <a:moveTo>
                  <a:pt x="4721747" y="296139"/>
                </a:moveTo>
                <a:lnTo>
                  <a:pt x="4721747" y="291928"/>
                </a:lnTo>
                <a:lnTo>
                  <a:pt x="4707410" y="294134"/>
                </a:lnTo>
                <a:lnTo>
                  <a:pt x="4721747" y="296139"/>
                </a:lnTo>
                <a:close/>
                <a:moveTo>
                  <a:pt x="4749345" y="296139"/>
                </a:moveTo>
                <a:lnTo>
                  <a:pt x="4764757" y="293733"/>
                </a:lnTo>
                <a:lnTo>
                  <a:pt x="4749345" y="291527"/>
                </a:lnTo>
                <a:lnTo>
                  <a:pt x="4749345" y="296139"/>
                </a:lnTo>
                <a:close/>
                <a:moveTo>
                  <a:pt x="4701676" y="295538"/>
                </a:moveTo>
                <a:lnTo>
                  <a:pt x="4687697" y="105668"/>
                </a:lnTo>
                <a:lnTo>
                  <a:pt x="4436445" y="105668"/>
                </a:lnTo>
                <a:lnTo>
                  <a:pt x="4433936" y="149175"/>
                </a:lnTo>
                <a:cubicBezTo>
                  <a:pt x="4433982" y="149239"/>
                  <a:pt x="4433982" y="149311"/>
                  <a:pt x="4433936" y="149375"/>
                </a:cubicBezTo>
                <a:cubicBezTo>
                  <a:pt x="4433982" y="149439"/>
                  <a:pt x="4433982" y="149511"/>
                  <a:pt x="4433936" y="149574"/>
                </a:cubicBezTo>
                <a:cubicBezTo>
                  <a:pt x="4433821" y="149600"/>
                  <a:pt x="4433693" y="149600"/>
                  <a:pt x="4433578" y="149574"/>
                </a:cubicBezTo>
                <a:cubicBezTo>
                  <a:pt x="4433458" y="151578"/>
                  <a:pt x="4433339" y="153583"/>
                  <a:pt x="4433219" y="155587"/>
                </a:cubicBezTo>
                <a:cubicBezTo>
                  <a:pt x="4433334" y="155561"/>
                  <a:pt x="4433462" y="155561"/>
                  <a:pt x="4433577" y="155587"/>
                </a:cubicBezTo>
                <a:cubicBezTo>
                  <a:pt x="4433624" y="155651"/>
                  <a:pt x="4433624" y="155723"/>
                  <a:pt x="4433577" y="155788"/>
                </a:cubicBezTo>
                <a:cubicBezTo>
                  <a:pt x="4433462" y="155814"/>
                  <a:pt x="4433334" y="155814"/>
                  <a:pt x="4433219" y="155788"/>
                </a:cubicBezTo>
                <a:lnTo>
                  <a:pt x="4431427" y="185261"/>
                </a:lnTo>
                <a:cubicBezTo>
                  <a:pt x="4431542" y="185235"/>
                  <a:pt x="4431670" y="185235"/>
                  <a:pt x="4431785" y="185261"/>
                </a:cubicBezTo>
                <a:cubicBezTo>
                  <a:pt x="4431831" y="185325"/>
                  <a:pt x="4431831" y="185396"/>
                  <a:pt x="4431785" y="185460"/>
                </a:cubicBezTo>
                <a:cubicBezTo>
                  <a:pt x="4431832" y="185524"/>
                  <a:pt x="4431832" y="185596"/>
                  <a:pt x="4431785" y="185661"/>
                </a:cubicBezTo>
                <a:cubicBezTo>
                  <a:pt x="4431670" y="185687"/>
                  <a:pt x="4431542" y="185687"/>
                  <a:pt x="4431427" y="185661"/>
                </a:cubicBezTo>
                <a:lnTo>
                  <a:pt x="4431070" y="190673"/>
                </a:lnTo>
                <a:cubicBezTo>
                  <a:pt x="4431184" y="190647"/>
                  <a:pt x="4431312" y="190647"/>
                  <a:pt x="4431427" y="190673"/>
                </a:cubicBezTo>
                <a:cubicBezTo>
                  <a:pt x="4431473" y="190737"/>
                  <a:pt x="4431473" y="190809"/>
                  <a:pt x="4431427" y="190873"/>
                </a:cubicBezTo>
                <a:cubicBezTo>
                  <a:pt x="4431474" y="190937"/>
                  <a:pt x="4431474" y="191009"/>
                  <a:pt x="4431427" y="191074"/>
                </a:cubicBezTo>
                <a:cubicBezTo>
                  <a:pt x="4431387" y="191173"/>
                  <a:pt x="4431248" y="191251"/>
                  <a:pt x="4431070" y="191274"/>
                </a:cubicBezTo>
                <a:cubicBezTo>
                  <a:pt x="4430712" y="196420"/>
                  <a:pt x="4430353" y="201567"/>
                  <a:pt x="4429995" y="206713"/>
                </a:cubicBezTo>
                <a:cubicBezTo>
                  <a:pt x="4430041" y="206777"/>
                  <a:pt x="4430041" y="206848"/>
                  <a:pt x="4429995" y="206912"/>
                </a:cubicBezTo>
                <a:cubicBezTo>
                  <a:pt x="4429876" y="209184"/>
                  <a:pt x="4429756" y="211457"/>
                  <a:pt x="4429637" y="213729"/>
                </a:cubicBezTo>
                <a:cubicBezTo>
                  <a:pt x="4436576" y="215557"/>
                  <a:pt x="4443270" y="217680"/>
                  <a:pt x="4449350" y="219744"/>
                </a:cubicBezTo>
                <a:cubicBezTo>
                  <a:pt x="4443205" y="217650"/>
                  <a:pt x="4436665" y="215781"/>
                  <a:pt x="4429637" y="213929"/>
                </a:cubicBezTo>
                <a:lnTo>
                  <a:pt x="4429637" y="216736"/>
                </a:lnTo>
                <a:cubicBezTo>
                  <a:pt x="4429683" y="216801"/>
                  <a:pt x="4429683" y="216873"/>
                  <a:pt x="4429637" y="216937"/>
                </a:cubicBezTo>
                <a:cubicBezTo>
                  <a:pt x="4429752" y="216911"/>
                  <a:pt x="4429880" y="216911"/>
                  <a:pt x="4429995" y="216937"/>
                </a:cubicBezTo>
                <a:cubicBezTo>
                  <a:pt x="4430041" y="217001"/>
                  <a:pt x="4430041" y="217073"/>
                  <a:pt x="4429995" y="217136"/>
                </a:cubicBezTo>
                <a:cubicBezTo>
                  <a:pt x="4429880" y="217162"/>
                  <a:pt x="4429752" y="217162"/>
                  <a:pt x="4429637" y="217136"/>
                </a:cubicBezTo>
                <a:cubicBezTo>
                  <a:pt x="4429683" y="217201"/>
                  <a:pt x="4429683" y="217272"/>
                  <a:pt x="4429637" y="217336"/>
                </a:cubicBezTo>
                <a:lnTo>
                  <a:pt x="4428920" y="226759"/>
                </a:lnTo>
                <a:cubicBezTo>
                  <a:pt x="4428801" y="228296"/>
                  <a:pt x="4428681" y="229834"/>
                  <a:pt x="4428562" y="231371"/>
                </a:cubicBezTo>
                <a:lnTo>
                  <a:pt x="4428205" y="235982"/>
                </a:lnTo>
                <a:cubicBezTo>
                  <a:pt x="4428251" y="236046"/>
                  <a:pt x="4428251" y="236118"/>
                  <a:pt x="4428205" y="236182"/>
                </a:cubicBezTo>
                <a:cubicBezTo>
                  <a:pt x="4428251" y="236246"/>
                  <a:pt x="4428251" y="236318"/>
                  <a:pt x="4428205" y="236381"/>
                </a:cubicBezTo>
                <a:lnTo>
                  <a:pt x="4428205" y="237986"/>
                </a:lnTo>
                <a:cubicBezTo>
                  <a:pt x="4428086" y="238855"/>
                  <a:pt x="4427966" y="239723"/>
                  <a:pt x="4427847" y="240592"/>
                </a:cubicBezTo>
                <a:cubicBezTo>
                  <a:pt x="4427893" y="240656"/>
                  <a:pt x="4427893" y="240728"/>
                  <a:pt x="4427847" y="240791"/>
                </a:cubicBezTo>
                <a:cubicBezTo>
                  <a:pt x="4427726" y="243666"/>
                  <a:pt x="4427606" y="246542"/>
                  <a:pt x="4427485" y="249417"/>
                </a:cubicBezTo>
                <a:cubicBezTo>
                  <a:pt x="4427532" y="249481"/>
                  <a:pt x="4427532" y="249553"/>
                  <a:pt x="4427485" y="249616"/>
                </a:cubicBezTo>
                <a:cubicBezTo>
                  <a:pt x="4427246" y="253760"/>
                  <a:pt x="4427008" y="257903"/>
                  <a:pt x="4426769" y="262047"/>
                </a:cubicBezTo>
                <a:lnTo>
                  <a:pt x="4452575" y="262047"/>
                </a:lnTo>
                <a:lnTo>
                  <a:pt x="4452575" y="261848"/>
                </a:lnTo>
                <a:cubicBezTo>
                  <a:pt x="4452823" y="261905"/>
                  <a:pt x="4453044" y="261993"/>
                  <a:pt x="4453292" y="262047"/>
                </a:cubicBezTo>
                <a:lnTo>
                  <a:pt x="4509922" y="262047"/>
                </a:lnTo>
                <a:lnTo>
                  <a:pt x="4510280" y="261848"/>
                </a:lnTo>
                <a:lnTo>
                  <a:pt x="4513147" y="262047"/>
                </a:lnTo>
                <a:lnTo>
                  <a:pt x="4523541" y="262047"/>
                </a:lnTo>
                <a:cubicBezTo>
                  <a:pt x="4523576" y="262082"/>
                  <a:pt x="4523860" y="262013"/>
                  <a:pt x="4523899" y="262047"/>
                </a:cubicBezTo>
                <a:lnTo>
                  <a:pt x="4527483" y="262047"/>
                </a:lnTo>
                <a:lnTo>
                  <a:pt x="4527841" y="262449"/>
                </a:lnTo>
                <a:lnTo>
                  <a:pt x="4527483" y="262449"/>
                </a:lnTo>
                <a:lnTo>
                  <a:pt x="4524616" y="262850"/>
                </a:lnTo>
                <a:cubicBezTo>
                  <a:pt x="4590573" y="268342"/>
                  <a:pt x="4648557" y="280216"/>
                  <a:pt x="4701675" y="295531"/>
                </a:cubicBezTo>
                <a:cubicBezTo>
                  <a:pt x="4701675" y="295533"/>
                  <a:pt x="4701676" y="295536"/>
                  <a:pt x="4701676" y="295538"/>
                </a:cubicBezTo>
                <a:close/>
                <a:moveTo>
                  <a:pt x="4523541" y="262055"/>
                </a:moveTo>
                <a:cubicBezTo>
                  <a:pt x="4504929" y="246868"/>
                  <a:pt x="4486359" y="233882"/>
                  <a:pt x="4460101" y="223559"/>
                </a:cubicBezTo>
                <a:cubicBezTo>
                  <a:pt x="4486465" y="233887"/>
                  <a:pt x="4504905" y="246859"/>
                  <a:pt x="4523541" y="262055"/>
                </a:cubicBezTo>
                <a:close/>
                <a:moveTo>
                  <a:pt x="4428201" y="237995"/>
                </a:moveTo>
                <a:cubicBezTo>
                  <a:pt x="4436987" y="243077"/>
                  <a:pt x="4445240" y="248814"/>
                  <a:pt x="4452574" y="255438"/>
                </a:cubicBezTo>
                <a:cubicBezTo>
                  <a:pt x="4445293" y="248861"/>
                  <a:pt x="4436915" y="243048"/>
                  <a:pt x="4428201" y="237995"/>
                </a:cubicBezTo>
                <a:close/>
                <a:moveTo>
                  <a:pt x="5186259" y="295137"/>
                </a:moveTo>
                <a:lnTo>
                  <a:pt x="5217441" y="290325"/>
                </a:lnTo>
                <a:lnTo>
                  <a:pt x="5186259" y="285513"/>
                </a:lnTo>
                <a:lnTo>
                  <a:pt x="5186259" y="295137"/>
                </a:lnTo>
                <a:close/>
                <a:moveTo>
                  <a:pt x="5136080" y="294536"/>
                </a:moveTo>
                <a:lnTo>
                  <a:pt x="5136080" y="285112"/>
                </a:lnTo>
                <a:lnTo>
                  <a:pt x="5104898" y="289924"/>
                </a:lnTo>
                <a:lnTo>
                  <a:pt x="5136080" y="294536"/>
                </a:lnTo>
                <a:close/>
                <a:moveTo>
                  <a:pt x="4703468" y="293533"/>
                </a:moveTo>
                <a:cubicBezTo>
                  <a:pt x="4703586" y="293520"/>
                  <a:pt x="4703707" y="293520"/>
                  <a:pt x="4703825" y="293533"/>
                </a:cubicBezTo>
                <a:lnTo>
                  <a:pt x="4721747" y="290927"/>
                </a:lnTo>
                <a:cubicBezTo>
                  <a:pt x="4721628" y="289724"/>
                  <a:pt x="4721508" y="288521"/>
                  <a:pt x="4721389" y="287318"/>
                </a:cubicBezTo>
                <a:lnTo>
                  <a:pt x="4702751" y="284711"/>
                </a:lnTo>
                <a:lnTo>
                  <a:pt x="4703468" y="293533"/>
                </a:lnTo>
                <a:close/>
                <a:moveTo>
                  <a:pt x="4767625" y="293132"/>
                </a:moveTo>
                <a:lnTo>
                  <a:pt x="4768342" y="284911"/>
                </a:lnTo>
                <a:lnTo>
                  <a:pt x="4749345" y="287718"/>
                </a:lnTo>
                <a:lnTo>
                  <a:pt x="4749345" y="290525"/>
                </a:lnTo>
                <a:lnTo>
                  <a:pt x="4767625" y="293132"/>
                </a:lnTo>
                <a:close/>
                <a:moveTo>
                  <a:pt x="4723539" y="290525"/>
                </a:moveTo>
                <a:lnTo>
                  <a:pt x="4733217" y="289122"/>
                </a:lnTo>
                <a:lnTo>
                  <a:pt x="4723539" y="287718"/>
                </a:lnTo>
                <a:lnTo>
                  <a:pt x="4723539" y="290525"/>
                </a:lnTo>
                <a:close/>
                <a:moveTo>
                  <a:pt x="4747195" y="290124"/>
                </a:moveTo>
                <a:lnTo>
                  <a:pt x="4747195" y="287918"/>
                </a:lnTo>
                <a:lnTo>
                  <a:pt x="4740385" y="289121"/>
                </a:lnTo>
                <a:lnTo>
                  <a:pt x="4747195" y="290124"/>
                </a:lnTo>
                <a:close/>
                <a:moveTo>
                  <a:pt x="5223176" y="289322"/>
                </a:moveTo>
                <a:lnTo>
                  <a:pt x="5224610" y="271679"/>
                </a:lnTo>
                <a:lnTo>
                  <a:pt x="5186259" y="277493"/>
                </a:lnTo>
                <a:lnTo>
                  <a:pt x="5186259" y="283708"/>
                </a:lnTo>
                <a:lnTo>
                  <a:pt x="5223176" y="289322"/>
                </a:lnTo>
                <a:close/>
                <a:moveTo>
                  <a:pt x="5099880" y="288921"/>
                </a:moveTo>
                <a:lnTo>
                  <a:pt x="5135722" y="283507"/>
                </a:lnTo>
                <a:lnTo>
                  <a:pt x="5135722" y="277693"/>
                </a:lnTo>
                <a:lnTo>
                  <a:pt x="5098088" y="271879"/>
                </a:lnTo>
                <a:lnTo>
                  <a:pt x="5099880" y="288921"/>
                </a:lnTo>
                <a:close/>
                <a:moveTo>
                  <a:pt x="4736801" y="288519"/>
                </a:moveTo>
                <a:lnTo>
                  <a:pt x="4747195" y="286915"/>
                </a:lnTo>
                <a:lnTo>
                  <a:pt x="4747195" y="281301"/>
                </a:lnTo>
                <a:lnTo>
                  <a:pt x="4735367" y="279497"/>
                </a:lnTo>
                <a:lnTo>
                  <a:pt x="4723539" y="281301"/>
                </a:lnTo>
                <a:lnTo>
                  <a:pt x="4723539" y="286514"/>
                </a:lnTo>
                <a:lnTo>
                  <a:pt x="4736801" y="288519"/>
                </a:lnTo>
                <a:close/>
                <a:moveTo>
                  <a:pt x="4749345" y="286715"/>
                </a:moveTo>
                <a:lnTo>
                  <a:pt x="4765833" y="284108"/>
                </a:lnTo>
                <a:lnTo>
                  <a:pt x="4749345" y="281702"/>
                </a:lnTo>
                <a:lnTo>
                  <a:pt x="4749345" y="286715"/>
                </a:lnTo>
                <a:close/>
                <a:moveTo>
                  <a:pt x="4406338" y="286515"/>
                </a:moveTo>
                <a:lnTo>
                  <a:pt x="4406696" y="286515"/>
                </a:lnTo>
                <a:lnTo>
                  <a:pt x="4418882" y="286515"/>
                </a:lnTo>
                <a:lnTo>
                  <a:pt x="4419240" y="286515"/>
                </a:lnTo>
                <a:lnTo>
                  <a:pt x="4421390" y="286114"/>
                </a:lnTo>
                <a:lnTo>
                  <a:pt x="4422465" y="282906"/>
                </a:lnTo>
                <a:lnTo>
                  <a:pt x="4420673" y="281903"/>
                </a:lnTo>
                <a:lnTo>
                  <a:pt x="4405619" y="282103"/>
                </a:lnTo>
                <a:cubicBezTo>
                  <a:pt x="4405505" y="282129"/>
                  <a:pt x="4405376" y="282129"/>
                  <a:pt x="4405262" y="282103"/>
                </a:cubicBezTo>
                <a:lnTo>
                  <a:pt x="4403828" y="282905"/>
                </a:lnTo>
                <a:lnTo>
                  <a:pt x="4405262" y="286313"/>
                </a:lnTo>
                <a:lnTo>
                  <a:pt x="4406336" y="286513"/>
                </a:lnTo>
                <a:lnTo>
                  <a:pt x="4406338" y="286515"/>
                </a:lnTo>
                <a:close/>
                <a:moveTo>
                  <a:pt x="4721389" y="286316"/>
                </a:moveTo>
                <a:lnTo>
                  <a:pt x="4721389" y="281704"/>
                </a:lnTo>
                <a:lnTo>
                  <a:pt x="4706335" y="283910"/>
                </a:lnTo>
                <a:lnTo>
                  <a:pt x="4721389" y="286316"/>
                </a:lnTo>
                <a:close/>
                <a:moveTo>
                  <a:pt x="4404187" y="286115"/>
                </a:moveTo>
                <a:lnTo>
                  <a:pt x="4403113" y="283308"/>
                </a:lnTo>
                <a:lnTo>
                  <a:pt x="4398812" y="285714"/>
                </a:lnTo>
                <a:lnTo>
                  <a:pt x="4404188" y="286115"/>
                </a:lnTo>
                <a:lnTo>
                  <a:pt x="4404187" y="286115"/>
                </a:lnTo>
                <a:close/>
                <a:moveTo>
                  <a:pt x="4422467" y="286115"/>
                </a:moveTo>
                <a:lnTo>
                  <a:pt x="4427485" y="285514"/>
                </a:lnTo>
                <a:lnTo>
                  <a:pt x="4423184" y="283308"/>
                </a:lnTo>
                <a:lnTo>
                  <a:pt x="4422467" y="286115"/>
                </a:lnTo>
                <a:close/>
                <a:moveTo>
                  <a:pt x="4396661" y="285313"/>
                </a:moveTo>
                <a:lnTo>
                  <a:pt x="4390926" y="282306"/>
                </a:lnTo>
                <a:lnTo>
                  <a:pt x="4386983" y="284511"/>
                </a:lnTo>
                <a:lnTo>
                  <a:pt x="4396661" y="285313"/>
                </a:lnTo>
                <a:close/>
                <a:moveTo>
                  <a:pt x="4397735" y="285313"/>
                </a:moveTo>
                <a:lnTo>
                  <a:pt x="4403112" y="282707"/>
                </a:lnTo>
                <a:lnTo>
                  <a:pt x="4402754" y="282106"/>
                </a:lnTo>
                <a:lnTo>
                  <a:pt x="4391643" y="282106"/>
                </a:lnTo>
                <a:lnTo>
                  <a:pt x="4397736" y="285314"/>
                </a:lnTo>
                <a:lnTo>
                  <a:pt x="4397735" y="285313"/>
                </a:lnTo>
                <a:close/>
                <a:moveTo>
                  <a:pt x="4429276" y="285313"/>
                </a:moveTo>
                <a:lnTo>
                  <a:pt x="4436445" y="284511"/>
                </a:lnTo>
                <a:cubicBezTo>
                  <a:pt x="4435338" y="284134"/>
                  <a:pt x="4434329" y="283684"/>
                  <a:pt x="4433219" y="283308"/>
                </a:cubicBezTo>
                <a:lnTo>
                  <a:pt x="4429276" y="285314"/>
                </a:lnTo>
                <a:lnTo>
                  <a:pt x="4429276" y="285313"/>
                </a:lnTo>
                <a:close/>
                <a:moveTo>
                  <a:pt x="4428201" y="285114"/>
                </a:moveTo>
                <a:lnTo>
                  <a:pt x="4432144" y="282908"/>
                </a:lnTo>
                <a:cubicBezTo>
                  <a:pt x="4431089" y="282553"/>
                  <a:pt x="4429976" y="282259"/>
                  <a:pt x="4428918" y="281906"/>
                </a:cubicBezTo>
                <a:lnTo>
                  <a:pt x="4423542" y="281906"/>
                </a:lnTo>
                <a:lnTo>
                  <a:pt x="4423542" y="282707"/>
                </a:lnTo>
                <a:lnTo>
                  <a:pt x="4428201" y="285114"/>
                </a:lnTo>
                <a:close/>
                <a:moveTo>
                  <a:pt x="4385191" y="284312"/>
                </a:moveTo>
                <a:lnTo>
                  <a:pt x="4381607" y="282307"/>
                </a:lnTo>
                <a:lnTo>
                  <a:pt x="4379815" y="283710"/>
                </a:lnTo>
                <a:lnTo>
                  <a:pt x="4385191" y="284312"/>
                </a:lnTo>
                <a:close/>
                <a:moveTo>
                  <a:pt x="4437162" y="284312"/>
                </a:moveTo>
                <a:lnTo>
                  <a:pt x="4438954" y="284112"/>
                </a:lnTo>
                <a:lnTo>
                  <a:pt x="4435370" y="282107"/>
                </a:lnTo>
                <a:lnTo>
                  <a:pt x="4433578" y="283110"/>
                </a:lnTo>
                <a:lnTo>
                  <a:pt x="4437162" y="284313"/>
                </a:lnTo>
                <a:lnTo>
                  <a:pt x="4437162" y="284312"/>
                </a:lnTo>
                <a:close/>
                <a:moveTo>
                  <a:pt x="4386266" y="284112"/>
                </a:moveTo>
                <a:lnTo>
                  <a:pt x="4389851" y="282107"/>
                </a:lnTo>
                <a:lnTo>
                  <a:pt x="4382682" y="282107"/>
                </a:lnTo>
                <a:lnTo>
                  <a:pt x="4386266" y="284112"/>
                </a:lnTo>
                <a:close/>
                <a:moveTo>
                  <a:pt x="4439671" y="283913"/>
                </a:moveTo>
                <a:lnTo>
                  <a:pt x="4443614" y="281908"/>
                </a:lnTo>
                <a:lnTo>
                  <a:pt x="4436445" y="281908"/>
                </a:lnTo>
                <a:lnTo>
                  <a:pt x="4439671" y="283913"/>
                </a:lnTo>
                <a:close/>
                <a:moveTo>
                  <a:pt x="4441105" y="283913"/>
                </a:moveTo>
                <a:lnTo>
                  <a:pt x="4446481" y="283312"/>
                </a:lnTo>
                <a:lnTo>
                  <a:pt x="4444330" y="282109"/>
                </a:lnTo>
                <a:lnTo>
                  <a:pt x="4441105" y="283913"/>
                </a:lnTo>
                <a:close/>
                <a:moveTo>
                  <a:pt x="4378023" y="283511"/>
                </a:moveTo>
                <a:lnTo>
                  <a:pt x="4375514" y="282108"/>
                </a:lnTo>
                <a:lnTo>
                  <a:pt x="4369062" y="282108"/>
                </a:lnTo>
                <a:cubicBezTo>
                  <a:pt x="4369272" y="282188"/>
                  <a:pt x="4369569" y="282228"/>
                  <a:pt x="4369779" y="282307"/>
                </a:cubicBezTo>
                <a:lnTo>
                  <a:pt x="4375514" y="283310"/>
                </a:lnTo>
                <a:lnTo>
                  <a:pt x="4378023" y="283510"/>
                </a:lnTo>
                <a:lnTo>
                  <a:pt x="4378023" y="283511"/>
                </a:lnTo>
                <a:close/>
                <a:moveTo>
                  <a:pt x="4768342" y="283511"/>
                </a:moveTo>
                <a:cubicBezTo>
                  <a:pt x="4768461" y="280504"/>
                  <a:pt x="4768581" y="277496"/>
                  <a:pt x="4768700" y="274489"/>
                </a:cubicBezTo>
                <a:lnTo>
                  <a:pt x="4749345" y="277497"/>
                </a:lnTo>
                <a:lnTo>
                  <a:pt x="4749345" y="280704"/>
                </a:lnTo>
                <a:lnTo>
                  <a:pt x="4768341" y="283511"/>
                </a:lnTo>
                <a:lnTo>
                  <a:pt x="4768342" y="283511"/>
                </a:lnTo>
                <a:close/>
                <a:moveTo>
                  <a:pt x="4378740" y="283311"/>
                </a:moveTo>
                <a:lnTo>
                  <a:pt x="4380890" y="282108"/>
                </a:lnTo>
                <a:lnTo>
                  <a:pt x="4376947" y="282108"/>
                </a:lnTo>
                <a:lnTo>
                  <a:pt x="4378740" y="283311"/>
                </a:lnTo>
                <a:close/>
                <a:moveTo>
                  <a:pt x="4702751" y="283311"/>
                </a:moveTo>
                <a:lnTo>
                  <a:pt x="4721389" y="280504"/>
                </a:lnTo>
                <a:lnTo>
                  <a:pt x="4721389" y="277496"/>
                </a:lnTo>
                <a:lnTo>
                  <a:pt x="4702751" y="274489"/>
                </a:lnTo>
                <a:cubicBezTo>
                  <a:pt x="4702633" y="274502"/>
                  <a:pt x="4702511" y="274502"/>
                  <a:pt x="4702393" y="274489"/>
                </a:cubicBezTo>
                <a:cubicBezTo>
                  <a:pt x="4702370" y="274423"/>
                  <a:pt x="4702370" y="274355"/>
                  <a:pt x="4702393" y="274289"/>
                </a:cubicBezTo>
                <a:cubicBezTo>
                  <a:pt x="4702275" y="274302"/>
                  <a:pt x="4702153" y="274302"/>
                  <a:pt x="4702035" y="274289"/>
                </a:cubicBezTo>
                <a:lnTo>
                  <a:pt x="4702752" y="283312"/>
                </a:lnTo>
                <a:lnTo>
                  <a:pt x="4702751" y="283311"/>
                </a:lnTo>
                <a:close/>
                <a:moveTo>
                  <a:pt x="5183392" y="283311"/>
                </a:moveTo>
                <a:lnTo>
                  <a:pt x="5183392" y="277897"/>
                </a:lnTo>
                <a:lnTo>
                  <a:pt x="5166187" y="280504"/>
                </a:lnTo>
                <a:lnTo>
                  <a:pt x="5183392" y="283311"/>
                </a:lnTo>
                <a:close/>
                <a:moveTo>
                  <a:pt x="4447198" y="283111"/>
                </a:moveTo>
                <a:lnTo>
                  <a:pt x="4449348" y="281908"/>
                </a:lnTo>
                <a:lnTo>
                  <a:pt x="4445406" y="281908"/>
                </a:lnTo>
                <a:lnTo>
                  <a:pt x="4447198" y="283111"/>
                </a:lnTo>
                <a:close/>
                <a:moveTo>
                  <a:pt x="4448631" y="283111"/>
                </a:moveTo>
                <a:lnTo>
                  <a:pt x="4451857" y="282710"/>
                </a:lnTo>
                <a:lnTo>
                  <a:pt x="4457950" y="281908"/>
                </a:lnTo>
                <a:lnTo>
                  <a:pt x="4450424" y="281908"/>
                </a:lnTo>
                <a:lnTo>
                  <a:pt x="4448631" y="283111"/>
                </a:lnTo>
                <a:close/>
                <a:moveTo>
                  <a:pt x="5139306" y="282912"/>
                </a:moveTo>
                <a:lnTo>
                  <a:pt x="5154718" y="280506"/>
                </a:lnTo>
                <a:lnTo>
                  <a:pt x="5138947" y="278100"/>
                </a:lnTo>
                <a:cubicBezTo>
                  <a:pt x="5139067" y="279704"/>
                  <a:pt x="5139186" y="281308"/>
                  <a:pt x="5139306" y="282912"/>
                </a:cubicBezTo>
                <a:close/>
                <a:moveTo>
                  <a:pt x="4432503" y="282711"/>
                </a:moveTo>
                <a:lnTo>
                  <a:pt x="4434295" y="281909"/>
                </a:lnTo>
                <a:lnTo>
                  <a:pt x="4429994" y="281909"/>
                </a:lnTo>
                <a:cubicBezTo>
                  <a:pt x="4430831" y="282189"/>
                  <a:pt x="4431667" y="282430"/>
                  <a:pt x="4432503" y="282711"/>
                </a:cubicBezTo>
                <a:close/>
                <a:moveTo>
                  <a:pt x="4422467" y="282310"/>
                </a:moveTo>
                <a:lnTo>
                  <a:pt x="4422825" y="281908"/>
                </a:lnTo>
                <a:lnTo>
                  <a:pt x="4422108" y="281908"/>
                </a:lnTo>
                <a:lnTo>
                  <a:pt x="4422466" y="282310"/>
                </a:lnTo>
                <a:lnTo>
                  <a:pt x="4422467" y="282310"/>
                </a:lnTo>
                <a:close/>
                <a:moveTo>
                  <a:pt x="4367270" y="281508"/>
                </a:moveTo>
                <a:lnTo>
                  <a:pt x="4402754" y="281308"/>
                </a:lnTo>
                <a:lnTo>
                  <a:pt x="4400245" y="274291"/>
                </a:lnTo>
                <a:lnTo>
                  <a:pt x="4399887" y="274291"/>
                </a:lnTo>
                <a:cubicBezTo>
                  <a:pt x="4399841" y="274227"/>
                  <a:pt x="4399841" y="274155"/>
                  <a:pt x="4399887" y="274091"/>
                </a:cubicBezTo>
                <a:cubicBezTo>
                  <a:pt x="4399772" y="274117"/>
                  <a:pt x="4399644" y="274117"/>
                  <a:pt x="4399529" y="274091"/>
                </a:cubicBezTo>
                <a:cubicBezTo>
                  <a:pt x="4399483" y="274027"/>
                  <a:pt x="4399483" y="273956"/>
                  <a:pt x="4399529" y="273892"/>
                </a:cubicBezTo>
                <a:lnTo>
                  <a:pt x="4398096" y="273892"/>
                </a:lnTo>
                <a:lnTo>
                  <a:pt x="4326412" y="266473"/>
                </a:lnTo>
                <a:lnTo>
                  <a:pt x="4324261" y="266072"/>
                </a:lnTo>
                <a:cubicBezTo>
                  <a:pt x="4337637" y="270563"/>
                  <a:pt x="4351769" y="275669"/>
                  <a:pt x="4367272" y="281510"/>
                </a:cubicBezTo>
                <a:lnTo>
                  <a:pt x="4367270" y="281508"/>
                </a:lnTo>
                <a:close/>
                <a:moveTo>
                  <a:pt x="4423900" y="281508"/>
                </a:moveTo>
                <a:lnTo>
                  <a:pt x="4427485" y="281508"/>
                </a:lnTo>
                <a:cubicBezTo>
                  <a:pt x="4426384" y="281141"/>
                  <a:pt x="4425364" y="280669"/>
                  <a:pt x="4424259" y="280305"/>
                </a:cubicBezTo>
                <a:lnTo>
                  <a:pt x="4423901" y="281508"/>
                </a:lnTo>
                <a:lnTo>
                  <a:pt x="4423900" y="281508"/>
                </a:lnTo>
                <a:close/>
                <a:moveTo>
                  <a:pt x="4723181" y="280305"/>
                </a:moveTo>
                <a:lnTo>
                  <a:pt x="4731783" y="278901"/>
                </a:lnTo>
                <a:lnTo>
                  <a:pt x="4723181" y="277698"/>
                </a:lnTo>
                <a:lnTo>
                  <a:pt x="4723181" y="280305"/>
                </a:lnTo>
                <a:close/>
                <a:moveTo>
                  <a:pt x="4747195" y="280305"/>
                </a:moveTo>
                <a:lnTo>
                  <a:pt x="4747195" y="277698"/>
                </a:lnTo>
                <a:lnTo>
                  <a:pt x="4738593" y="278901"/>
                </a:lnTo>
                <a:lnTo>
                  <a:pt x="4747195" y="280305"/>
                </a:lnTo>
                <a:close/>
                <a:moveTo>
                  <a:pt x="5160453" y="279704"/>
                </a:moveTo>
                <a:lnTo>
                  <a:pt x="5183392" y="276095"/>
                </a:lnTo>
                <a:lnTo>
                  <a:pt x="5183392" y="265067"/>
                </a:lnTo>
                <a:lnTo>
                  <a:pt x="5162603" y="261860"/>
                </a:lnTo>
                <a:lnTo>
                  <a:pt x="5138589" y="265468"/>
                </a:lnTo>
                <a:cubicBezTo>
                  <a:pt x="5138708" y="269077"/>
                  <a:pt x="5138828" y="272686"/>
                  <a:pt x="5138947" y="276295"/>
                </a:cubicBezTo>
                <a:lnTo>
                  <a:pt x="5160452" y="279704"/>
                </a:lnTo>
                <a:lnTo>
                  <a:pt x="5160453" y="279704"/>
                </a:lnTo>
                <a:close/>
                <a:moveTo>
                  <a:pt x="4402754" y="278902"/>
                </a:moveTo>
                <a:lnTo>
                  <a:pt x="4403471" y="278902"/>
                </a:lnTo>
                <a:lnTo>
                  <a:pt x="4419241" y="278902"/>
                </a:lnTo>
                <a:lnTo>
                  <a:pt x="4401678" y="276295"/>
                </a:lnTo>
                <a:lnTo>
                  <a:pt x="4402753" y="278902"/>
                </a:lnTo>
                <a:lnTo>
                  <a:pt x="4402754" y="278902"/>
                </a:lnTo>
                <a:close/>
                <a:moveTo>
                  <a:pt x="4423184" y="278902"/>
                </a:moveTo>
                <a:lnTo>
                  <a:pt x="4423542" y="278902"/>
                </a:lnTo>
                <a:lnTo>
                  <a:pt x="4424259" y="276295"/>
                </a:lnTo>
                <a:lnTo>
                  <a:pt x="4412789" y="276295"/>
                </a:lnTo>
                <a:lnTo>
                  <a:pt x="4418882" y="278300"/>
                </a:lnTo>
                <a:lnTo>
                  <a:pt x="4423183" y="278901"/>
                </a:lnTo>
                <a:lnTo>
                  <a:pt x="4423184" y="278902"/>
                </a:lnTo>
                <a:close/>
                <a:moveTo>
                  <a:pt x="4735367" y="278501"/>
                </a:moveTo>
                <a:lnTo>
                  <a:pt x="4747553" y="276696"/>
                </a:lnTo>
                <a:lnTo>
                  <a:pt x="4747553" y="271283"/>
                </a:lnTo>
                <a:lnTo>
                  <a:pt x="4736801" y="269478"/>
                </a:lnTo>
                <a:lnTo>
                  <a:pt x="4723181" y="271684"/>
                </a:lnTo>
                <a:lnTo>
                  <a:pt x="4723181" y="276696"/>
                </a:lnTo>
                <a:lnTo>
                  <a:pt x="4735367" y="278501"/>
                </a:lnTo>
                <a:close/>
                <a:moveTo>
                  <a:pt x="4416015" y="277893"/>
                </a:moveTo>
                <a:cubicBezTo>
                  <a:pt x="4414442" y="277385"/>
                  <a:pt x="4412936" y="276793"/>
                  <a:pt x="4411356" y="276289"/>
                </a:cubicBezTo>
                <a:lnTo>
                  <a:pt x="4406338" y="276289"/>
                </a:lnTo>
                <a:lnTo>
                  <a:pt x="4416015" y="277893"/>
                </a:lnTo>
                <a:close/>
                <a:moveTo>
                  <a:pt x="4721389" y="276489"/>
                </a:moveTo>
                <a:cubicBezTo>
                  <a:pt x="4721270" y="274952"/>
                  <a:pt x="4721150" y="273415"/>
                  <a:pt x="4721031" y="271878"/>
                </a:cubicBezTo>
                <a:lnTo>
                  <a:pt x="4706694" y="274083"/>
                </a:lnTo>
                <a:lnTo>
                  <a:pt x="4721389" y="276489"/>
                </a:lnTo>
                <a:close/>
                <a:moveTo>
                  <a:pt x="4749345" y="276288"/>
                </a:moveTo>
                <a:lnTo>
                  <a:pt x="4765474" y="273883"/>
                </a:lnTo>
                <a:lnTo>
                  <a:pt x="4749345" y="271477"/>
                </a:lnTo>
                <a:lnTo>
                  <a:pt x="4749345" y="276288"/>
                </a:lnTo>
                <a:close/>
                <a:moveTo>
                  <a:pt x="4401678" y="276089"/>
                </a:moveTo>
                <a:lnTo>
                  <a:pt x="4402037" y="276089"/>
                </a:lnTo>
                <a:lnTo>
                  <a:pt x="4402037" y="275688"/>
                </a:lnTo>
                <a:lnTo>
                  <a:pt x="4409563" y="275688"/>
                </a:lnTo>
                <a:cubicBezTo>
                  <a:pt x="4408022" y="275199"/>
                  <a:pt x="4406451" y="274769"/>
                  <a:pt x="4404904" y="274284"/>
                </a:cubicBezTo>
                <a:lnTo>
                  <a:pt x="4401320" y="274284"/>
                </a:lnTo>
                <a:lnTo>
                  <a:pt x="4401677" y="276088"/>
                </a:lnTo>
                <a:lnTo>
                  <a:pt x="4401678" y="276089"/>
                </a:lnTo>
                <a:close/>
                <a:moveTo>
                  <a:pt x="5135722" y="275889"/>
                </a:moveTo>
                <a:cubicBezTo>
                  <a:pt x="5135603" y="272614"/>
                  <a:pt x="5135483" y="269340"/>
                  <a:pt x="5135364" y="266065"/>
                </a:cubicBezTo>
                <a:lnTo>
                  <a:pt x="5104181" y="271078"/>
                </a:lnTo>
                <a:lnTo>
                  <a:pt x="5135722" y="275889"/>
                </a:lnTo>
                <a:close/>
                <a:moveTo>
                  <a:pt x="4410997" y="275690"/>
                </a:moveTo>
                <a:lnTo>
                  <a:pt x="4424617" y="275690"/>
                </a:lnTo>
                <a:cubicBezTo>
                  <a:pt x="4424736" y="275222"/>
                  <a:pt x="4424856" y="274754"/>
                  <a:pt x="4424975" y="274286"/>
                </a:cubicBezTo>
                <a:lnTo>
                  <a:pt x="4424259" y="274286"/>
                </a:lnTo>
                <a:cubicBezTo>
                  <a:pt x="4424144" y="274312"/>
                  <a:pt x="4424016" y="274312"/>
                  <a:pt x="4423901" y="274286"/>
                </a:cubicBezTo>
                <a:lnTo>
                  <a:pt x="4406696" y="274286"/>
                </a:lnTo>
                <a:cubicBezTo>
                  <a:pt x="4408136" y="274738"/>
                  <a:pt x="4409563" y="275234"/>
                  <a:pt x="4410997" y="275690"/>
                </a:cubicBezTo>
                <a:close/>
                <a:moveTo>
                  <a:pt x="5186259" y="275690"/>
                </a:moveTo>
                <a:lnTo>
                  <a:pt x="5219592" y="270677"/>
                </a:lnTo>
                <a:lnTo>
                  <a:pt x="5186259" y="265464"/>
                </a:lnTo>
                <a:lnTo>
                  <a:pt x="5186259" y="275690"/>
                </a:lnTo>
                <a:close/>
                <a:moveTo>
                  <a:pt x="4702034" y="273884"/>
                </a:moveTo>
                <a:cubicBezTo>
                  <a:pt x="4702152" y="273871"/>
                  <a:pt x="4702274" y="273871"/>
                  <a:pt x="4702392" y="273884"/>
                </a:cubicBezTo>
                <a:cubicBezTo>
                  <a:pt x="4702368" y="273818"/>
                  <a:pt x="4702368" y="273750"/>
                  <a:pt x="4702392" y="273683"/>
                </a:cubicBezTo>
                <a:cubicBezTo>
                  <a:pt x="4702510" y="273670"/>
                  <a:pt x="4702632" y="273670"/>
                  <a:pt x="4702749" y="273683"/>
                </a:cubicBezTo>
                <a:lnTo>
                  <a:pt x="4721029" y="270876"/>
                </a:lnTo>
                <a:lnTo>
                  <a:pt x="4721029" y="267267"/>
                </a:lnTo>
                <a:lnTo>
                  <a:pt x="4701675" y="264260"/>
                </a:lnTo>
                <a:cubicBezTo>
                  <a:pt x="4701556" y="264273"/>
                  <a:pt x="4701435" y="264273"/>
                  <a:pt x="4701317" y="264260"/>
                </a:cubicBezTo>
                <a:lnTo>
                  <a:pt x="4702034" y="273884"/>
                </a:lnTo>
                <a:close/>
                <a:moveTo>
                  <a:pt x="4398094" y="273483"/>
                </a:moveTo>
                <a:lnTo>
                  <a:pt x="4399886" y="273483"/>
                </a:lnTo>
                <a:lnTo>
                  <a:pt x="4399529" y="272480"/>
                </a:lnTo>
                <a:cubicBezTo>
                  <a:pt x="4394923" y="271059"/>
                  <a:pt x="4390210" y="269855"/>
                  <a:pt x="4385550" y="268470"/>
                </a:cubicBezTo>
                <a:lnTo>
                  <a:pt x="4379457" y="271678"/>
                </a:lnTo>
                <a:lnTo>
                  <a:pt x="4398095" y="273483"/>
                </a:lnTo>
                <a:lnTo>
                  <a:pt x="4398094" y="273483"/>
                </a:lnTo>
                <a:close/>
                <a:moveTo>
                  <a:pt x="4400962" y="273483"/>
                </a:moveTo>
                <a:lnTo>
                  <a:pt x="4401678" y="273483"/>
                </a:lnTo>
                <a:cubicBezTo>
                  <a:pt x="4401387" y="273391"/>
                  <a:pt x="4401253" y="273172"/>
                  <a:pt x="4400962" y="273081"/>
                </a:cubicBezTo>
                <a:lnTo>
                  <a:pt x="4400962" y="273483"/>
                </a:lnTo>
                <a:close/>
                <a:moveTo>
                  <a:pt x="4403829" y="273483"/>
                </a:moveTo>
                <a:lnTo>
                  <a:pt x="4407055" y="273483"/>
                </a:lnTo>
                <a:lnTo>
                  <a:pt x="4406697" y="272681"/>
                </a:lnTo>
                <a:lnTo>
                  <a:pt x="4403830" y="273483"/>
                </a:lnTo>
                <a:lnTo>
                  <a:pt x="4403829" y="273483"/>
                </a:lnTo>
                <a:close/>
                <a:moveTo>
                  <a:pt x="4407772" y="273483"/>
                </a:moveTo>
                <a:lnTo>
                  <a:pt x="4417807" y="273483"/>
                </a:lnTo>
                <a:lnTo>
                  <a:pt x="4417807" y="272681"/>
                </a:lnTo>
                <a:lnTo>
                  <a:pt x="4412431" y="271077"/>
                </a:lnTo>
                <a:lnTo>
                  <a:pt x="4407772" y="272280"/>
                </a:lnTo>
                <a:lnTo>
                  <a:pt x="4407772" y="273483"/>
                </a:lnTo>
                <a:close/>
                <a:moveTo>
                  <a:pt x="4418524" y="273483"/>
                </a:moveTo>
                <a:lnTo>
                  <a:pt x="4421033" y="273483"/>
                </a:lnTo>
                <a:lnTo>
                  <a:pt x="4418524" y="272882"/>
                </a:lnTo>
                <a:lnTo>
                  <a:pt x="4418524" y="273483"/>
                </a:lnTo>
                <a:close/>
                <a:moveTo>
                  <a:pt x="4423184" y="273483"/>
                </a:moveTo>
                <a:lnTo>
                  <a:pt x="4424976" y="273483"/>
                </a:lnTo>
                <a:cubicBezTo>
                  <a:pt x="4425095" y="271411"/>
                  <a:pt x="4425215" y="269339"/>
                  <a:pt x="4425334" y="267267"/>
                </a:cubicBezTo>
                <a:lnTo>
                  <a:pt x="4418882" y="269272"/>
                </a:lnTo>
                <a:cubicBezTo>
                  <a:pt x="4418763" y="270275"/>
                  <a:pt x="4418643" y="271277"/>
                  <a:pt x="4418524" y="272280"/>
                </a:cubicBezTo>
                <a:lnTo>
                  <a:pt x="4423184" y="273483"/>
                </a:lnTo>
                <a:close/>
                <a:moveTo>
                  <a:pt x="4426051" y="273483"/>
                </a:moveTo>
                <a:lnTo>
                  <a:pt x="4427485" y="273483"/>
                </a:lnTo>
                <a:lnTo>
                  <a:pt x="4447556" y="271277"/>
                </a:lnTo>
                <a:lnTo>
                  <a:pt x="4431427" y="262656"/>
                </a:lnTo>
                <a:lnTo>
                  <a:pt x="4426768" y="262656"/>
                </a:lnTo>
                <a:lnTo>
                  <a:pt x="4426051" y="273483"/>
                </a:lnTo>
                <a:close/>
                <a:moveTo>
                  <a:pt x="4769059" y="273483"/>
                </a:moveTo>
                <a:cubicBezTo>
                  <a:pt x="4769178" y="270475"/>
                  <a:pt x="4769298" y="267468"/>
                  <a:pt x="4769417" y="264460"/>
                </a:cubicBezTo>
                <a:lnTo>
                  <a:pt x="4749345" y="267668"/>
                </a:lnTo>
                <a:lnTo>
                  <a:pt x="4749345" y="270475"/>
                </a:lnTo>
                <a:lnTo>
                  <a:pt x="4769058" y="273483"/>
                </a:lnTo>
                <a:lnTo>
                  <a:pt x="4769059" y="273483"/>
                </a:lnTo>
                <a:close/>
                <a:moveTo>
                  <a:pt x="4402754" y="273081"/>
                </a:moveTo>
                <a:lnTo>
                  <a:pt x="4406696" y="272079"/>
                </a:lnTo>
                <a:lnTo>
                  <a:pt x="4406696" y="269472"/>
                </a:lnTo>
                <a:lnTo>
                  <a:pt x="4400245" y="267668"/>
                </a:lnTo>
                <a:cubicBezTo>
                  <a:pt x="4400364" y="269272"/>
                  <a:pt x="4400484" y="270876"/>
                  <a:pt x="4400603" y="272480"/>
                </a:cubicBezTo>
                <a:cubicBezTo>
                  <a:pt x="4401304" y="272695"/>
                  <a:pt x="4402054" y="272864"/>
                  <a:pt x="4402753" y="273081"/>
                </a:cubicBezTo>
                <a:lnTo>
                  <a:pt x="4402754" y="273081"/>
                </a:lnTo>
                <a:close/>
                <a:moveTo>
                  <a:pt x="4399528" y="272280"/>
                </a:moveTo>
                <a:lnTo>
                  <a:pt x="4398811" y="262656"/>
                </a:lnTo>
                <a:lnTo>
                  <a:pt x="4395585" y="262656"/>
                </a:lnTo>
                <a:cubicBezTo>
                  <a:pt x="4395632" y="262720"/>
                  <a:pt x="4395632" y="262792"/>
                  <a:pt x="4395585" y="262856"/>
                </a:cubicBezTo>
                <a:cubicBezTo>
                  <a:pt x="4395632" y="262920"/>
                  <a:pt x="4395632" y="262992"/>
                  <a:pt x="4395585" y="263056"/>
                </a:cubicBezTo>
                <a:lnTo>
                  <a:pt x="4385908" y="268068"/>
                </a:lnTo>
                <a:cubicBezTo>
                  <a:pt x="4390498" y="269432"/>
                  <a:pt x="4394990" y="270880"/>
                  <a:pt x="4399528" y="272279"/>
                </a:cubicBezTo>
                <a:lnTo>
                  <a:pt x="4399528" y="272280"/>
                </a:lnTo>
                <a:close/>
                <a:moveTo>
                  <a:pt x="4417807" y="272080"/>
                </a:moveTo>
                <a:lnTo>
                  <a:pt x="4417807" y="269473"/>
                </a:lnTo>
                <a:lnTo>
                  <a:pt x="4413506" y="270676"/>
                </a:lnTo>
                <a:lnTo>
                  <a:pt x="4417807" y="272080"/>
                </a:lnTo>
                <a:close/>
                <a:moveTo>
                  <a:pt x="4407772" y="271679"/>
                </a:moveTo>
                <a:lnTo>
                  <a:pt x="4411356" y="270676"/>
                </a:lnTo>
                <a:lnTo>
                  <a:pt x="4407772" y="269874"/>
                </a:lnTo>
                <a:lnTo>
                  <a:pt x="4407772" y="271679"/>
                </a:lnTo>
                <a:close/>
                <a:moveTo>
                  <a:pt x="4377664" y="271478"/>
                </a:moveTo>
                <a:lnTo>
                  <a:pt x="4362252" y="263458"/>
                </a:lnTo>
                <a:lnTo>
                  <a:pt x="4352575" y="268871"/>
                </a:lnTo>
                <a:lnTo>
                  <a:pt x="4377664" y="271478"/>
                </a:lnTo>
                <a:close/>
                <a:moveTo>
                  <a:pt x="4378739" y="271278"/>
                </a:moveTo>
                <a:lnTo>
                  <a:pt x="4384832" y="268070"/>
                </a:lnTo>
                <a:cubicBezTo>
                  <a:pt x="4378839" y="266294"/>
                  <a:pt x="4372636" y="264574"/>
                  <a:pt x="4366553" y="262857"/>
                </a:cubicBezTo>
                <a:lnTo>
                  <a:pt x="4362610" y="262857"/>
                </a:lnTo>
                <a:lnTo>
                  <a:pt x="4378739" y="271278"/>
                </a:lnTo>
                <a:close/>
                <a:moveTo>
                  <a:pt x="4449348" y="271078"/>
                </a:moveTo>
                <a:lnTo>
                  <a:pt x="4474079" y="268271"/>
                </a:lnTo>
                <a:lnTo>
                  <a:pt x="4471928" y="267068"/>
                </a:lnTo>
                <a:lnTo>
                  <a:pt x="4461534" y="264662"/>
                </a:lnTo>
                <a:lnTo>
                  <a:pt x="4449348" y="271078"/>
                </a:lnTo>
                <a:close/>
                <a:moveTo>
                  <a:pt x="4448273" y="270676"/>
                </a:moveTo>
                <a:lnTo>
                  <a:pt x="4460459" y="264461"/>
                </a:lnTo>
                <a:cubicBezTo>
                  <a:pt x="4457941" y="263891"/>
                  <a:pt x="4455471" y="263217"/>
                  <a:pt x="4452932" y="262656"/>
                </a:cubicBezTo>
                <a:lnTo>
                  <a:pt x="4432503" y="262656"/>
                </a:lnTo>
                <a:lnTo>
                  <a:pt x="4448273" y="270676"/>
                </a:lnTo>
                <a:close/>
                <a:moveTo>
                  <a:pt x="4723181" y="270676"/>
                </a:moveTo>
                <a:lnTo>
                  <a:pt x="4733217" y="269072"/>
                </a:lnTo>
                <a:lnTo>
                  <a:pt x="4723181" y="267468"/>
                </a:lnTo>
                <a:lnTo>
                  <a:pt x="4723181" y="270676"/>
                </a:lnTo>
                <a:close/>
                <a:moveTo>
                  <a:pt x="4412431" y="270477"/>
                </a:moveTo>
                <a:lnTo>
                  <a:pt x="4417807" y="268872"/>
                </a:lnTo>
                <a:lnTo>
                  <a:pt x="4417807" y="265665"/>
                </a:lnTo>
                <a:lnTo>
                  <a:pt x="4413506" y="264662"/>
                </a:lnTo>
                <a:lnTo>
                  <a:pt x="4407772" y="266066"/>
                </a:lnTo>
                <a:lnTo>
                  <a:pt x="4407772" y="269274"/>
                </a:lnTo>
                <a:lnTo>
                  <a:pt x="4412431" y="270477"/>
                </a:lnTo>
                <a:close/>
                <a:moveTo>
                  <a:pt x="4747553" y="270075"/>
                </a:moveTo>
                <a:lnTo>
                  <a:pt x="4747553" y="267870"/>
                </a:lnTo>
                <a:lnTo>
                  <a:pt x="4740385" y="269072"/>
                </a:lnTo>
                <a:lnTo>
                  <a:pt x="4747553" y="270075"/>
                </a:lnTo>
                <a:close/>
                <a:moveTo>
                  <a:pt x="5098088" y="270075"/>
                </a:moveTo>
                <a:lnTo>
                  <a:pt x="5135363" y="264261"/>
                </a:lnTo>
                <a:lnTo>
                  <a:pt x="5135006" y="257644"/>
                </a:lnTo>
                <a:lnTo>
                  <a:pt x="5096655" y="251830"/>
                </a:lnTo>
                <a:lnTo>
                  <a:pt x="5098088" y="270075"/>
                </a:lnTo>
                <a:close/>
                <a:moveTo>
                  <a:pt x="5224610" y="269674"/>
                </a:moveTo>
                <a:cubicBezTo>
                  <a:pt x="5224968" y="263793"/>
                  <a:pt x="5225327" y="257911"/>
                  <a:pt x="5225685" y="252030"/>
                </a:cubicBezTo>
                <a:lnTo>
                  <a:pt x="5186259" y="258245"/>
                </a:lnTo>
                <a:lnTo>
                  <a:pt x="5186259" y="263859"/>
                </a:lnTo>
                <a:lnTo>
                  <a:pt x="5224610" y="269672"/>
                </a:lnTo>
                <a:lnTo>
                  <a:pt x="5224610" y="269674"/>
                </a:lnTo>
                <a:close/>
                <a:moveTo>
                  <a:pt x="4406696" y="268872"/>
                </a:moveTo>
                <a:lnTo>
                  <a:pt x="4406696" y="266266"/>
                </a:lnTo>
                <a:lnTo>
                  <a:pt x="4401320" y="267469"/>
                </a:lnTo>
                <a:lnTo>
                  <a:pt x="4406696" y="268872"/>
                </a:lnTo>
                <a:close/>
                <a:moveTo>
                  <a:pt x="4351141" y="268672"/>
                </a:moveTo>
                <a:lnTo>
                  <a:pt x="4341106" y="263259"/>
                </a:lnTo>
                <a:lnTo>
                  <a:pt x="4335371" y="267068"/>
                </a:lnTo>
                <a:lnTo>
                  <a:pt x="4351141" y="268672"/>
                </a:lnTo>
                <a:close/>
                <a:moveTo>
                  <a:pt x="4418883" y="268672"/>
                </a:moveTo>
                <a:lnTo>
                  <a:pt x="4424617" y="266868"/>
                </a:lnTo>
                <a:lnTo>
                  <a:pt x="4418883" y="265865"/>
                </a:lnTo>
                <a:lnTo>
                  <a:pt x="4418883" y="268672"/>
                </a:lnTo>
                <a:close/>
                <a:moveTo>
                  <a:pt x="4736442" y="268473"/>
                </a:moveTo>
                <a:lnTo>
                  <a:pt x="4747553" y="266869"/>
                </a:lnTo>
                <a:cubicBezTo>
                  <a:pt x="4747672" y="264931"/>
                  <a:pt x="4747792" y="262992"/>
                  <a:pt x="4747911" y="261054"/>
                </a:cubicBezTo>
                <a:lnTo>
                  <a:pt x="4735367" y="259250"/>
                </a:lnTo>
                <a:lnTo>
                  <a:pt x="4722822" y="261255"/>
                </a:lnTo>
                <a:cubicBezTo>
                  <a:pt x="4722941" y="262993"/>
                  <a:pt x="4723061" y="264730"/>
                  <a:pt x="4723180" y="266468"/>
                </a:cubicBezTo>
                <a:lnTo>
                  <a:pt x="4736441" y="268473"/>
                </a:lnTo>
                <a:lnTo>
                  <a:pt x="4736442" y="268473"/>
                </a:lnTo>
                <a:close/>
                <a:moveTo>
                  <a:pt x="4351858" y="268272"/>
                </a:moveTo>
                <a:lnTo>
                  <a:pt x="4361894" y="262859"/>
                </a:lnTo>
                <a:lnTo>
                  <a:pt x="4341464" y="262859"/>
                </a:lnTo>
                <a:lnTo>
                  <a:pt x="4351858" y="268272"/>
                </a:lnTo>
                <a:close/>
                <a:moveTo>
                  <a:pt x="4385191" y="267871"/>
                </a:moveTo>
                <a:lnTo>
                  <a:pt x="4394868" y="262858"/>
                </a:lnTo>
                <a:cubicBezTo>
                  <a:pt x="4394822" y="262794"/>
                  <a:pt x="4394822" y="262723"/>
                  <a:pt x="4394868" y="262659"/>
                </a:cubicBezTo>
                <a:lnTo>
                  <a:pt x="4367987" y="262858"/>
                </a:lnTo>
                <a:lnTo>
                  <a:pt x="4385191" y="267871"/>
                </a:lnTo>
                <a:close/>
                <a:moveTo>
                  <a:pt x="4477663" y="267671"/>
                </a:moveTo>
                <a:lnTo>
                  <a:pt x="4491283" y="266268"/>
                </a:lnTo>
                <a:lnTo>
                  <a:pt x="4485907" y="262859"/>
                </a:lnTo>
                <a:lnTo>
                  <a:pt x="4476947" y="267471"/>
                </a:lnTo>
                <a:cubicBezTo>
                  <a:pt x="4477189" y="267528"/>
                  <a:pt x="4477422" y="267613"/>
                  <a:pt x="4477663" y="267670"/>
                </a:cubicBezTo>
                <a:lnTo>
                  <a:pt x="4477663" y="267671"/>
                </a:lnTo>
                <a:close/>
                <a:moveTo>
                  <a:pt x="4476230" y="267270"/>
                </a:moveTo>
                <a:lnTo>
                  <a:pt x="4485190" y="262458"/>
                </a:lnTo>
                <a:lnTo>
                  <a:pt x="4465477" y="262657"/>
                </a:lnTo>
                <a:lnTo>
                  <a:pt x="4472646" y="266467"/>
                </a:lnTo>
                <a:cubicBezTo>
                  <a:pt x="4473819" y="266743"/>
                  <a:pt x="4475061" y="266990"/>
                  <a:pt x="4476230" y="267268"/>
                </a:cubicBezTo>
                <a:lnTo>
                  <a:pt x="4476230" y="267270"/>
                </a:lnTo>
                <a:close/>
                <a:moveTo>
                  <a:pt x="4400245" y="267069"/>
                </a:moveTo>
                <a:lnTo>
                  <a:pt x="4406696" y="265666"/>
                </a:lnTo>
                <a:lnTo>
                  <a:pt x="4406696" y="263460"/>
                </a:lnTo>
                <a:lnTo>
                  <a:pt x="4403471" y="262658"/>
                </a:lnTo>
                <a:lnTo>
                  <a:pt x="4399886" y="262658"/>
                </a:lnTo>
                <a:cubicBezTo>
                  <a:pt x="4400005" y="264128"/>
                  <a:pt x="4400125" y="265599"/>
                  <a:pt x="4400244" y="267069"/>
                </a:cubicBezTo>
                <a:lnTo>
                  <a:pt x="4400245" y="267069"/>
                </a:lnTo>
                <a:close/>
                <a:moveTo>
                  <a:pt x="4334296" y="266869"/>
                </a:moveTo>
                <a:lnTo>
                  <a:pt x="4327127" y="262859"/>
                </a:lnTo>
                <a:lnTo>
                  <a:pt x="4314941" y="262859"/>
                </a:lnTo>
                <a:cubicBezTo>
                  <a:pt x="4317446" y="263688"/>
                  <a:pt x="4320207" y="264789"/>
                  <a:pt x="4322826" y="265666"/>
                </a:cubicBezTo>
                <a:lnTo>
                  <a:pt x="4326769" y="266267"/>
                </a:lnTo>
                <a:lnTo>
                  <a:pt x="4326769" y="266068"/>
                </a:lnTo>
                <a:lnTo>
                  <a:pt x="4334296" y="266870"/>
                </a:lnTo>
                <a:lnTo>
                  <a:pt x="4334296" y="266869"/>
                </a:lnTo>
                <a:close/>
                <a:moveTo>
                  <a:pt x="4425334" y="266670"/>
                </a:moveTo>
                <a:cubicBezTo>
                  <a:pt x="4425453" y="265333"/>
                  <a:pt x="4425573" y="263997"/>
                  <a:pt x="4425692" y="262660"/>
                </a:cubicBezTo>
                <a:lnTo>
                  <a:pt x="4422825" y="262660"/>
                </a:lnTo>
                <a:lnTo>
                  <a:pt x="4418882" y="263662"/>
                </a:lnTo>
                <a:lnTo>
                  <a:pt x="4418882" y="265266"/>
                </a:lnTo>
                <a:lnTo>
                  <a:pt x="4425334" y="266670"/>
                </a:lnTo>
                <a:close/>
                <a:moveTo>
                  <a:pt x="4749704" y="266670"/>
                </a:moveTo>
                <a:lnTo>
                  <a:pt x="4766550" y="263863"/>
                </a:lnTo>
                <a:lnTo>
                  <a:pt x="4749704" y="261457"/>
                </a:lnTo>
                <a:lnTo>
                  <a:pt x="4749704" y="266670"/>
                </a:lnTo>
                <a:close/>
                <a:moveTo>
                  <a:pt x="4334654" y="266470"/>
                </a:moveTo>
                <a:lnTo>
                  <a:pt x="4340389" y="262861"/>
                </a:lnTo>
                <a:lnTo>
                  <a:pt x="4328561" y="262861"/>
                </a:lnTo>
                <a:lnTo>
                  <a:pt x="4334654" y="266470"/>
                </a:lnTo>
                <a:close/>
                <a:moveTo>
                  <a:pt x="4721030" y="266270"/>
                </a:moveTo>
                <a:lnTo>
                  <a:pt x="4721030" y="261458"/>
                </a:lnTo>
                <a:lnTo>
                  <a:pt x="4705260" y="263864"/>
                </a:lnTo>
                <a:lnTo>
                  <a:pt x="4721030" y="266270"/>
                </a:lnTo>
                <a:close/>
                <a:moveTo>
                  <a:pt x="4492359" y="266070"/>
                </a:moveTo>
                <a:lnTo>
                  <a:pt x="4498452" y="262461"/>
                </a:lnTo>
                <a:lnTo>
                  <a:pt x="4486982" y="262461"/>
                </a:lnTo>
                <a:lnTo>
                  <a:pt x="4492359" y="266070"/>
                </a:lnTo>
                <a:close/>
                <a:moveTo>
                  <a:pt x="4493434" y="266070"/>
                </a:moveTo>
                <a:lnTo>
                  <a:pt x="4502752" y="264867"/>
                </a:lnTo>
                <a:lnTo>
                  <a:pt x="4518523" y="262862"/>
                </a:lnTo>
                <a:cubicBezTo>
                  <a:pt x="4516516" y="262707"/>
                  <a:pt x="4514452" y="262604"/>
                  <a:pt x="4512430" y="262461"/>
                </a:cubicBezTo>
                <a:lnTo>
                  <a:pt x="4499527" y="262461"/>
                </a:lnTo>
                <a:lnTo>
                  <a:pt x="4493434" y="266070"/>
                </a:lnTo>
                <a:close/>
                <a:moveTo>
                  <a:pt x="4470136" y="265870"/>
                </a:moveTo>
                <a:lnTo>
                  <a:pt x="4464760" y="262863"/>
                </a:lnTo>
                <a:lnTo>
                  <a:pt x="4462251" y="264066"/>
                </a:lnTo>
                <a:lnTo>
                  <a:pt x="4470136" y="265870"/>
                </a:lnTo>
                <a:close/>
                <a:moveTo>
                  <a:pt x="4407771" y="265469"/>
                </a:moveTo>
                <a:lnTo>
                  <a:pt x="4412072" y="264467"/>
                </a:lnTo>
                <a:lnTo>
                  <a:pt x="4407413" y="263665"/>
                </a:lnTo>
                <a:cubicBezTo>
                  <a:pt x="4407532" y="264266"/>
                  <a:pt x="4407652" y="264868"/>
                  <a:pt x="4407771" y="265469"/>
                </a:cubicBezTo>
                <a:close/>
                <a:moveTo>
                  <a:pt x="4417807" y="265068"/>
                </a:moveTo>
                <a:lnTo>
                  <a:pt x="4417807" y="263664"/>
                </a:lnTo>
                <a:lnTo>
                  <a:pt x="4414940" y="264466"/>
                </a:lnTo>
                <a:lnTo>
                  <a:pt x="4417807" y="265067"/>
                </a:lnTo>
                <a:lnTo>
                  <a:pt x="4417807" y="265068"/>
                </a:lnTo>
                <a:close/>
                <a:moveTo>
                  <a:pt x="4413506" y="264266"/>
                </a:moveTo>
                <a:lnTo>
                  <a:pt x="4417807" y="263263"/>
                </a:lnTo>
                <a:lnTo>
                  <a:pt x="4417807" y="262662"/>
                </a:lnTo>
                <a:lnTo>
                  <a:pt x="4407413" y="262662"/>
                </a:lnTo>
                <a:lnTo>
                  <a:pt x="4407413" y="263064"/>
                </a:lnTo>
                <a:lnTo>
                  <a:pt x="4413506" y="264267"/>
                </a:lnTo>
                <a:lnTo>
                  <a:pt x="4413506" y="264266"/>
                </a:lnTo>
                <a:close/>
                <a:moveTo>
                  <a:pt x="4461534" y="263864"/>
                </a:moveTo>
                <a:lnTo>
                  <a:pt x="4464043" y="262656"/>
                </a:lnTo>
                <a:lnTo>
                  <a:pt x="4456158" y="262656"/>
                </a:lnTo>
                <a:lnTo>
                  <a:pt x="4461535" y="263859"/>
                </a:lnTo>
                <a:cubicBezTo>
                  <a:pt x="4461535" y="263861"/>
                  <a:pt x="4461534" y="263862"/>
                  <a:pt x="4461534" y="263864"/>
                </a:cubicBezTo>
                <a:close/>
                <a:moveTo>
                  <a:pt x="5138589" y="263864"/>
                </a:moveTo>
                <a:lnTo>
                  <a:pt x="5157227" y="260857"/>
                </a:lnTo>
                <a:lnTo>
                  <a:pt x="5138230" y="258250"/>
                </a:lnTo>
                <a:cubicBezTo>
                  <a:pt x="5138349" y="260121"/>
                  <a:pt x="5138469" y="261993"/>
                  <a:pt x="5138588" y="263864"/>
                </a:cubicBezTo>
                <a:lnTo>
                  <a:pt x="5138589" y="263864"/>
                </a:lnTo>
                <a:close/>
                <a:moveTo>
                  <a:pt x="4769417" y="263463"/>
                </a:moveTo>
                <a:cubicBezTo>
                  <a:pt x="4769656" y="260322"/>
                  <a:pt x="4769894" y="257181"/>
                  <a:pt x="4770133" y="254040"/>
                </a:cubicBezTo>
                <a:lnTo>
                  <a:pt x="4749703" y="257248"/>
                </a:lnTo>
                <a:lnTo>
                  <a:pt x="4749703" y="260255"/>
                </a:lnTo>
                <a:lnTo>
                  <a:pt x="4769417" y="263463"/>
                </a:lnTo>
                <a:close/>
                <a:moveTo>
                  <a:pt x="4701317" y="263262"/>
                </a:moveTo>
                <a:cubicBezTo>
                  <a:pt x="4701435" y="263249"/>
                  <a:pt x="4701557" y="263249"/>
                  <a:pt x="4701675" y="263262"/>
                </a:cubicBezTo>
                <a:lnTo>
                  <a:pt x="4721029" y="260255"/>
                </a:lnTo>
                <a:lnTo>
                  <a:pt x="4720672" y="257047"/>
                </a:lnTo>
                <a:lnTo>
                  <a:pt x="4700600" y="254040"/>
                </a:lnTo>
                <a:lnTo>
                  <a:pt x="4701317" y="263262"/>
                </a:lnTo>
                <a:close/>
                <a:moveTo>
                  <a:pt x="5183391" y="263262"/>
                </a:moveTo>
                <a:lnTo>
                  <a:pt x="5183391" y="258651"/>
                </a:lnTo>
                <a:lnTo>
                  <a:pt x="5167979" y="260856"/>
                </a:lnTo>
                <a:lnTo>
                  <a:pt x="5183391" y="263262"/>
                </a:lnTo>
                <a:close/>
                <a:moveTo>
                  <a:pt x="4418882" y="262861"/>
                </a:moveTo>
                <a:lnTo>
                  <a:pt x="4420316" y="262661"/>
                </a:lnTo>
                <a:lnTo>
                  <a:pt x="4418882" y="262661"/>
                </a:lnTo>
                <a:lnTo>
                  <a:pt x="4418882" y="262861"/>
                </a:lnTo>
                <a:close/>
                <a:moveTo>
                  <a:pt x="4521390" y="262661"/>
                </a:moveTo>
                <a:lnTo>
                  <a:pt x="4522824" y="262462"/>
                </a:lnTo>
                <a:lnTo>
                  <a:pt x="4519240" y="262462"/>
                </a:lnTo>
                <a:cubicBezTo>
                  <a:pt x="4519955" y="262519"/>
                  <a:pt x="4520677" y="262605"/>
                  <a:pt x="4521390" y="262661"/>
                </a:cubicBezTo>
                <a:close/>
                <a:moveTo>
                  <a:pt x="4399886" y="262260"/>
                </a:moveTo>
                <a:lnTo>
                  <a:pt x="4400603" y="262260"/>
                </a:lnTo>
                <a:lnTo>
                  <a:pt x="4399886" y="262059"/>
                </a:lnTo>
                <a:lnTo>
                  <a:pt x="4399886" y="262260"/>
                </a:lnTo>
                <a:close/>
                <a:moveTo>
                  <a:pt x="4403470" y="262260"/>
                </a:moveTo>
                <a:lnTo>
                  <a:pt x="4406696" y="262260"/>
                </a:lnTo>
                <a:lnTo>
                  <a:pt x="4406696" y="261057"/>
                </a:lnTo>
                <a:lnTo>
                  <a:pt x="4401320" y="261658"/>
                </a:lnTo>
                <a:lnTo>
                  <a:pt x="4403470" y="262259"/>
                </a:lnTo>
                <a:lnTo>
                  <a:pt x="4403470" y="262260"/>
                </a:lnTo>
                <a:close/>
                <a:moveTo>
                  <a:pt x="4407413" y="262260"/>
                </a:moveTo>
                <a:lnTo>
                  <a:pt x="4417807" y="262059"/>
                </a:lnTo>
                <a:lnTo>
                  <a:pt x="4417807" y="261057"/>
                </a:lnTo>
                <a:lnTo>
                  <a:pt x="4412431" y="260054"/>
                </a:lnTo>
                <a:lnTo>
                  <a:pt x="4407413" y="260856"/>
                </a:lnTo>
                <a:lnTo>
                  <a:pt x="4407413" y="262259"/>
                </a:lnTo>
                <a:lnTo>
                  <a:pt x="4407413" y="262260"/>
                </a:lnTo>
                <a:close/>
                <a:moveTo>
                  <a:pt x="4418882" y="262059"/>
                </a:moveTo>
                <a:lnTo>
                  <a:pt x="4422466" y="262059"/>
                </a:lnTo>
                <a:lnTo>
                  <a:pt x="4423900" y="261860"/>
                </a:lnTo>
                <a:lnTo>
                  <a:pt x="4418882" y="261058"/>
                </a:lnTo>
                <a:lnTo>
                  <a:pt x="4418882" y="262060"/>
                </a:lnTo>
                <a:lnTo>
                  <a:pt x="4418882" y="262059"/>
                </a:lnTo>
                <a:close/>
                <a:moveTo>
                  <a:pt x="4399886" y="261458"/>
                </a:moveTo>
                <a:lnTo>
                  <a:pt x="4406696" y="260456"/>
                </a:lnTo>
                <a:lnTo>
                  <a:pt x="4406696" y="259253"/>
                </a:lnTo>
                <a:lnTo>
                  <a:pt x="4399528" y="258250"/>
                </a:lnTo>
                <a:lnTo>
                  <a:pt x="4399885" y="261458"/>
                </a:lnTo>
                <a:lnTo>
                  <a:pt x="4399886" y="261458"/>
                </a:lnTo>
                <a:close/>
                <a:moveTo>
                  <a:pt x="4425334" y="261458"/>
                </a:moveTo>
                <a:cubicBezTo>
                  <a:pt x="4425449" y="261432"/>
                  <a:pt x="4425577" y="261432"/>
                  <a:pt x="4425692" y="261458"/>
                </a:cubicBezTo>
                <a:lnTo>
                  <a:pt x="4426049" y="258050"/>
                </a:lnTo>
                <a:lnTo>
                  <a:pt x="4418881" y="259052"/>
                </a:lnTo>
                <a:lnTo>
                  <a:pt x="4418881" y="260456"/>
                </a:lnTo>
                <a:lnTo>
                  <a:pt x="4425332" y="261458"/>
                </a:lnTo>
                <a:lnTo>
                  <a:pt x="4425334" y="261458"/>
                </a:lnTo>
                <a:close/>
                <a:moveTo>
                  <a:pt x="4417807" y="260456"/>
                </a:moveTo>
                <a:lnTo>
                  <a:pt x="4417807" y="259253"/>
                </a:lnTo>
                <a:lnTo>
                  <a:pt x="4414223" y="259854"/>
                </a:lnTo>
                <a:lnTo>
                  <a:pt x="4417807" y="260455"/>
                </a:lnTo>
                <a:lnTo>
                  <a:pt x="4417807" y="260456"/>
                </a:lnTo>
                <a:close/>
                <a:moveTo>
                  <a:pt x="4407413" y="260256"/>
                </a:moveTo>
                <a:lnTo>
                  <a:pt x="4410639" y="259855"/>
                </a:lnTo>
                <a:lnTo>
                  <a:pt x="4407413" y="259453"/>
                </a:lnTo>
                <a:lnTo>
                  <a:pt x="4407413" y="260255"/>
                </a:lnTo>
                <a:lnTo>
                  <a:pt x="4407413" y="260256"/>
                </a:lnTo>
                <a:close/>
                <a:moveTo>
                  <a:pt x="4722822" y="260057"/>
                </a:moveTo>
                <a:lnTo>
                  <a:pt x="4731783" y="258653"/>
                </a:lnTo>
                <a:lnTo>
                  <a:pt x="4722822" y="257450"/>
                </a:lnTo>
                <a:lnTo>
                  <a:pt x="4722822" y="260057"/>
                </a:lnTo>
                <a:close/>
                <a:moveTo>
                  <a:pt x="4747911" y="260057"/>
                </a:moveTo>
                <a:lnTo>
                  <a:pt x="4747911" y="257450"/>
                </a:lnTo>
                <a:lnTo>
                  <a:pt x="4738592" y="258653"/>
                </a:lnTo>
                <a:lnTo>
                  <a:pt x="4747911" y="260057"/>
                </a:lnTo>
                <a:close/>
                <a:moveTo>
                  <a:pt x="5162603" y="260057"/>
                </a:moveTo>
                <a:lnTo>
                  <a:pt x="5183391" y="256849"/>
                </a:lnTo>
                <a:lnTo>
                  <a:pt x="5183391" y="245420"/>
                </a:lnTo>
                <a:lnTo>
                  <a:pt x="5160094" y="241811"/>
                </a:lnTo>
                <a:lnTo>
                  <a:pt x="5138230" y="245220"/>
                </a:lnTo>
                <a:lnTo>
                  <a:pt x="5138230" y="256448"/>
                </a:lnTo>
                <a:lnTo>
                  <a:pt x="5162603" y="260057"/>
                </a:lnTo>
                <a:close/>
                <a:moveTo>
                  <a:pt x="4412431" y="259456"/>
                </a:moveTo>
                <a:lnTo>
                  <a:pt x="4417807" y="258654"/>
                </a:lnTo>
                <a:lnTo>
                  <a:pt x="4417807" y="256849"/>
                </a:lnTo>
                <a:lnTo>
                  <a:pt x="4412789" y="256048"/>
                </a:lnTo>
                <a:lnTo>
                  <a:pt x="4407413" y="256849"/>
                </a:lnTo>
                <a:lnTo>
                  <a:pt x="4407413" y="258854"/>
                </a:lnTo>
                <a:lnTo>
                  <a:pt x="4412431" y="259455"/>
                </a:lnTo>
                <a:lnTo>
                  <a:pt x="4412431" y="259456"/>
                </a:lnTo>
                <a:close/>
                <a:moveTo>
                  <a:pt x="4406696" y="258654"/>
                </a:moveTo>
                <a:cubicBezTo>
                  <a:pt x="4406577" y="258119"/>
                  <a:pt x="4406457" y="257585"/>
                  <a:pt x="4406338" y="257050"/>
                </a:cubicBezTo>
                <a:lnTo>
                  <a:pt x="4401320" y="257852"/>
                </a:lnTo>
                <a:lnTo>
                  <a:pt x="4406696" y="258653"/>
                </a:lnTo>
                <a:lnTo>
                  <a:pt x="4406696" y="258654"/>
                </a:lnTo>
                <a:close/>
                <a:moveTo>
                  <a:pt x="4418882" y="258454"/>
                </a:moveTo>
                <a:lnTo>
                  <a:pt x="4424259" y="257653"/>
                </a:lnTo>
                <a:lnTo>
                  <a:pt x="4418882" y="257052"/>
                </a:lnTo>
                <a:lnTo>
                  <a:pt x="4418882" y="258455"/>
                </a:lnTo>
                <a:lnTo>
                  <a:pt x="4418882" y="258454"/>
                </a:lnTo>
                <a:close/>
                <a:moveTo>
                  <a:pt x="4735367" y="258254"/>
                </a:moveTo>
                <a:lnTo>
                  <a:pt x="4747911" y="256249"/>
                </a:lnTo>
                <a:lnTo>
                  <a:pt x="4747911" y="250234"/>
                </a:lnTo>
                <a:lnTo>
                  <a:pt x="4736442" y="248429"/>
                </a:lnTo>
                <a:lnTo>
                  <a:pt x="4722822" y="250635"/>
                </a:lnTo>
                <a:lnTo>
                  <a:pt x="4722822" y="256249"/>
                </a:lnTo>
                <a:lnTo>
                  <a:pt x="4735367" y="258254"/>
                </a:lnTo>
                <a:close/>
                <a:moveTo>
                  <a:pt x="4399528" y="257653"/>
                </a:moveTo>
                <a:lnTo>
                  <a:pt x="4406338" y="256450"/>
                </a:lnTo>
                <a:lnTo>
                  <a:pt x="4406338" y="255046"/>
                </a:lnTo>
                <a:lnTo>
                  <a:pt x="4399169" y="254044"/>
                </a:lnTo>
                <a:cubicBezTo>
                  <a:pt x="4399288" y="255247"/>
                  <a:pt x="4399408" y="256450"/>
                  <a:pt x="4399527" y="257653"/>
                </a:cubicBezTo>
                <a:lnTo>
                  <a:pt x="4399528" y="257653"/>
                </a:lnTo>
                <a:close/>
                <a:moveTo>
                  <a:pt x="4426051" y="257452"/>
                </a:moveTo>
                <a:lnTo>
                  <a:pt x="4426408" y="254043"/>
                </a:lnTo>
                <a:cubicBezTo>
                  <a:pt x="4426294" y="254069"/>
                  <a:pt x="4426165" y="254069"/>
                  <a:pt x="4426051" y="254043"/>
                </a:cubicBezTo>
                <a:lnTo>
                  <a:pt x="4418882" y="255246"/>
                </a:lnTo>
                <a:lnTo>
                  <a:pt x="4418882" y="256449"/>
                </a:lnTo>
                <a:lnTo>
                  <a:pt x="4426051" y="257452"/>
                </a:lnTo>
                <a:close/>
                <a:moveTo>
                  <a:pt x="4407413" y="256449"/>
                </a:moveTo>
                <a:lnTo>
                  <a:pt x="4410997" y="255848"/>
                </a:lnTo>
                <a:lnTo>
                  <a:pt x="4407413" y="255247"/>
                </a:lnTo>
                <a:lnTo>
                  <a:pt x="4407413" y="256450"/>
                </a:lnTo>
                <a:lnTo>
                  <a:pt x="4407413" y="256449"/>
                </a:lnTo>
                <a:close/>
                <a:moveTo>
                  <a:pt x="5186617" y="256449"/>
                </a:moveTo>
                <a:lnTo>
                  <a:pt x="5221025" y="251237"/>
                </a:lnTo>
                <a:lnTo>
                  <a:pt x="5186617" y="245823"/>
                </a:lnTo>
                <a:lnTo>
                  <a:pt x="5186617" y="256449"/>
                </a:lnTo>
                <a:close/>
                <a:moveTo>
                  <a:pt x="4417807" y="256241"/>
                </a:moveTo>
                <a:lnTo>
                  <a:pt x="4417807" y="255238"/>
                </a:lnTo>
                <a:lnTo>
                  <a:pt x="4414940" y="255839"/>
                </a:lnTo>
                <a:lnTo>
                  <a:pt x="4417807" y="256241"/>
                </a:lnTo>
                <a:close/>
                <a:moveTo>
                  <a:pt x="4720672" y="256040"/>
                </a:moveTo>
                <a:lnTo>
                  <a:pt x="4720672" y="250827"/>
                </a:lnTo>
                <a:lnTo>
                  <a:pt x="4703826" y="253433"/>
                </a:lnTo>
                <a:lnTo>
                  <a:pt x="4720672" y="256040"/>
                </a:lnTo>
                <a:close/>
                <a:moveTo>
                  <a:pt x="4749704" y="256040"/>
                </a:moveTo>
                <a:lnTo>
                  <a:pt x="4767983" y="253233"/>
                </a:lnTo>
                <a:lnTo>
                  <a:pt x="4749704" y="250426"/>
                </a:lnTo>
                <a:lnTo>
                  <a:pt x="4749704" y="256040"/>
                </a:lnTo>
                <a:close/>
                <a:moveTo>
                  <a:pt x="5135005" y="256040"/>
                </a:moveTo>
                <a:lnTo>
                  <a:pt x="5135005" y="245815"/>
                </a:lnTo>
                <a:lnTo>
                  <a:pt x="5101313" y="250627"/>
                </a:lnTo>
                <a:lnTo>
                  <a:pt x="5135005" y="256040"/>
                </a:lnTo>
                <a:close/>
                <a:moveTo>
                  <a:pt x="4412789" y="255439"/>
                </a:moveTo>
                <a:lnTo>
                  <a:pt x="4417807" y="254637"/>
                </a:lnTo>
                <a:cubicBezTo>
                  <a:pt x="4417926" y="254036"/>
                  <a:pt x="4418046" y="253434"/>
                  <a:pt x="4418165" y="252833"/>
                </a:cubicBezTo>
                <a:lnTo>
                  <a:pt x="4412431" y="252031"/>
                </a:lnTo>
                <a:lnTo>
                  <a:pt x="4407413" y="252833"/>
                </a:lnTo>
                <a:lnTo>
                  <a:pt x="4407413" y="254637"/>
                </a:lnTo>
                <a:lnTo>
                  <a:pt x="4412789" y="255439"/>
                </a:lnTo>
                <a:close/>
                <a:moveTo>
                  <a:pt x="4418883" y="254637"/>
                </a:moveTo>
                <a:lnTo>
                  <a:pt x="4424259" y="253836"/>
                </a:lnTo>
                <a:lnTo>
                  <a:pt x="4418883" y="253034"/>
                </a:lnTo>
                <a:lnTo>
                  <a:pt x="4418883" y="254638"/>
                </a:lnTo>
                <a:lnTo>
                  <a:pt x="4418883" y="254637"/>
                </a:lnTo>
                <a:close/>
                <a:moveTo>
                  <a:pt x="4406338" y="254438"/>
                </a:moveTo>
                <a:lnTo>
                  <a:pt x="4406338" y="252834"/>
                </a:lnTo>
                <a:lnTo>
                  <a:pt x="4400962" y="253635"/>
                </a:lnTo>
                <a:lnTo>
                  <a:pt x="4406338" y="254437"/>
                </a:lnTo>
                <a:lnTo>
                  <a:pt x="4406338" y="254438"/>
                </a:lnTo>
                <a:close/>
                <a:moveTo>
                  <a:pt x="4426051" y="253636"/>
                </a:moveTo>
                <a:cubicBezTo>
                  <a:pt x="4426166" y="253610"/>
                  <a:pt x="4426294" y="253610"/>
                  <a:pt x="4426409" y="253636"/>
                </a:cubicBezTo>
                <a:lnTo>
                  <a:pt x="4426409" y="249827"/>
                </a:lnTo>
                <a:lnTo>
                  <a:pt x="4418882" y="251030"/>
                </a:lnTo>
                <a:lnTo>
                  <a:pt x="4418882" y="252433"/>
                </a:lnTo>
                <a:lnTo>
                  <a:pt x="4426051" y="253636"/>
                </a:lnTo>
                <a:close/>
                <a:moveTo>
                  <a:pt x="4399170" y="253436"/>
                </a:moveTo>
                <a:lnTo>
                  <a:pt x="4406338" y="252434"/>
                </a:lnTo>
                <a:lnTo>
                  <a:pt x="4406338" y="251030"/>
                </a:lnTo>
                <a:lnTo>
                  <a:pt x="4398811" y="250028"/>
                </a:lnTo>
                <a:cubicBezTo>
                  <a:pt x="4398930" y="251164"/>
                  <a:pt x="4399050" y="252301"/>
                  <a:pt x="4399169" y="253437"/>
                </a:cubicBezTo>
                <a:lnTo>
                  <a:pt x="4399170" y="253436"/>
                </a:lnTo>
                <a:close/>
                <a:moveTo>
                  <a:pt x="4700600" y="253035"/>
                </a:moveTo>
                <a:lnTo>
                  <a:pt x="4720672" y="249827"/>
                </a:lnTo>
                <a:lnTo>
                  <a:pt x="4720672" y="246018"/>
                </a:lnTo>
                <a:lnTo>
                  <a:pt x="4699884" y="243010"/>
                </a:lnTo>
                <a:cubicBezTo>
                  <a:pt x="4700123" y="246352"/>
                  <a:pt x="4700361" y="249693"/>
                  <a:pt x="4700600" y="253035"/>
                </a:cubicBezTo>
                <a:close/>
                <a:moveTo>
                  <a:pt x="6225676" y="252633"/>
                </a:moveTo>
                <a:cubicBezTo>
                  <a:pt x="6227453" y="252017"/>
                  <a:pt x="6231535" y="238846"/>
                  <a:pt x="6241805" y="240002"/>
                </a:cubicBezTo>
                <a:cubicBezTo>
                  <a:pt x="6264211" y="234830"/>
                  <a:pt x="6232710" y="228171"/>
                  <a:pt x="6245030" y="220755"/>
                </a:cubicBezTo>
                <a:cubicBezTo>
                  <a:pt x="6253824" y="206519"/>
                  <a:pt x="6278855" y="216727"/>
                  <a:pt x="6293059" y="222559"/>
                </a:cubicBezTo>
                <a:cubicBezTo>
                  <a:pt x="6310340" y="225501"/>
                  <a:pt x="6295473" y="214623"/>
                  <a:pt x="6286607" y="213737"/>
                </a:cubicBezTo>
                <a:cubicBezTo>
                  <a:pt x="6271794" y="206314"/>
                  <a:pt x="6257526" y="207836"/>
                  <a:pt x="6252916" y="185066"/>
                </a:cubicBezTo>
                <a:lnTo>
                  <a:pt x="6250407" y="185868"/>
                </a:lnTo>
                <a:lnTo>
                  <a:pt x="6248615" y="186871"/>
                </a:lnTo>
                <a:cubicBezTo>
                  <a:pt x="6248902" y="199142"/>
                  <a:pt x="6242499" y="212605"/>
                  <a:pt x="6233919" y="224764"/>
                </a:cubicBezTo>
                <a:cubicBezTo>
                  <a:pt x="6223259" y="240595"/>
                  <a:pt x="6224656" y="239170"/>
                  <a:pt x="6224600" y="248022"/>
                </a:cubicBezTo>
                <a:cubicBezTo>
                  <a:pt x="6224766" y="251587"/>
                  <a:pt x="6225081" y="252839"/>
                  <a:pt x="6225675" y="252633"/>
                </a:cubicBezTo>
                <a:lnTo>
                  <a:pt x="6225676" y="252633"/>
                </a:lnTo>
                <a:close/>
                <a:moveTo>
                  <a:pt x="4418166" y="252434"/>
                </a:moveTo>
                <a:lnTo>
                  <a:pt x="4418166" y="251231"/>
                </a:lnTo>
                <a:lnTo>
                  <a:pt x="4414223" y="251832"/>
                </a:lnTo>
                <a:lnTo>
                  <a:pt x="4418166" y="252433"/>
                </a:lnTo>
                <a:lnTo>
                  <a:pt x="4418166" y="252434"/>
                </a:lnTo>
                <a:close/>
                <a:moveTo>
                  <a:pt x="4770134" y="252434"/>
                </a:moveTo>
                <a:lnTo>
                  <a:pt x="4770851" y="243211"/>
                </a:lnTo>
                <a:lnTo>
                  <a:pt x="4749704" y="246419"/>
                </a:lnTo>
                <a:lnTo>
                  <a:pt x="4749704" y="249427"/>
                </a:lnTo>
                <a:lnTo>
                  <a:pt x="4770134" y="252434"/>
                </a:lnTo>
                <a:close/>
                <a:moveTo>
                  <a:pt x="4407413" y="252234"/>
                </a:moveTo>
                <a:lnTo>
                  <a:pt x="4410639" y="251833"/>
                </a:lnTo>
                <a:lnTo>
                  <a:pt x="4407413" y="251232"/>
                </a:lnTo>
                <a:lnTo>
                  <a:pt x="4407413" y="252234"/>
                </a:lnTo>
                <a:close/>
                <a:moveTo>
                  <a:pt x="4412431" y="251433"/>
                </a:moveTo>
                <a:lnTo>
                  <a:pt x="4418166" y="250631"/>
                </a:lnTo>
                <a:lnTo>
                  <a:pt x="4418166" y="248426"/>
                </a:lnTo>
                <a:lnTo>
                  <a:pt x="4413148" y="247624"/>
                </a:lnTo>
                <a:lnTo>
                  <a:pt x="4407055" y="248426"/>
                </a:lnTo>
                <a:cubicBezTo>
                  <a:pt x="4407174" y="249228"/>
                  <a:pt x="4407294" y="250029"/>
                  <a:pt x="4407413" y="250831"/>
                </a:cubicBezTo>
                <a:lnTo>
                  <a:pt x="4412431" y="251432"/>
                </a:lnTo>
                <a:lnTo>
                  <a:pt x="4412431" y="251433"/>
                </a:lnTo>
                <a:close/>
                <a:moveTo>
                  <a:pt x="4406338" y="250631"/>
                </a:moveTo>
                <a:lnTo>
                  <a:pt x="4406338" y="248626"/>
                </a:lnTo>
                <a:lnTo>
                  <a:pt x="4399886" y="249628"/>
                </a:lnTo>
                <a:lnTo>
                  <a:pt x="4406338" y="250631"/>
                </a:lnTo>
                <a:close/>
                <a:moveTo>
                  <a:pt x="4418883" y="250431"/>
                </a:moveTo>
                <a:lnTo>
                  <a:pt x="4425334" y="249429"/>
                </a:lnTo>
                <a:lnTo>
                  <a:pt x="4418883" y="248627"/>
                </a:lnTo>
                <a:lnTo>
                  <a:pt x="4418883" y="250432"/>
                </a:lnTo>
                <a:lnTo>
                  <a:pt x="4418883" y="250431"/>
                </a:lnTo>
                <a:close/>
                <a:moveTo>
                  <a:pt x="5225685" y="250231"/>
                </a:moveTo>
                <a:lnTo>
                  <a:pt x="5227119" y="231785"/>
                </a:lnTo>
                <a:lnTo>
                  <a:pt x="5186617" y="237800"/>
                </a:lnTo>
                <a:lnTo>
                  <a:pt x="5186617" y="244015"/>
                </a:lnTo>
                <a:lnTo>
                  <a:pt x="5225685" y="250231"/>
                </a:lnTo>
                <a:close/>
                <a:moveTo>
                  <a:pt x="4722464" y="249630"/>
                </a:moveTo>
                <a:lnTo>
                  <a:pt x="4733217" y="248026"/>
                </a:lnTo>
                <a:lnTo>
                  <a:pt x="4722464" y="246422"/>
                </a:lnTo>
                <a:lnTo>
                  <a:pt x="4722464" y="249630"/>
                </a:lnTo>
                <a:close/>
                <a:moveTo>
                  <a:pt x="5096654" y="249630"/>
                </a:moveTo>
                <a:lnTo>
                  <a:pt x="5135005" y="243815"/>
                </a:lnTo>
                <a:lnTo>
                  <a:pt x="5135005" y="238001"/>
                </a:lnTo>
                <a:lnTo>
                  <a:pt x="5095579" y="231986"/>
                </a:lnTo>
                <a:cubicBezTo>
                  <a:pt x="5095937" y="237867"/>
                  <a:pt x="5096296" y="243749"/>
                  <a:pt x="5096654" y="249630"/>
                </a:cubicBezTo>
                <a:close/>
                <a:moveTo>
                  <a:pt x="4398811" y="249226"/>
                </a:moveTo>
                <a:lnTo>
                  <a:pt x="4406338" y="248224"/>
                </a:lnTo>
                <a:lnTo>
                  <a:pt x="4406338" y="246620"/>
                </a:lnTo>
                <a:lnTo>
                  <a:pt x="4398453" y="245417"/>
                </a:lnTo>
                <a:cubicBezTo>
                  <a:pt x="4398572" y="246687"/>
                  <a:pt x="4398692" y="247956"/>
                  <a:pt x="4398811" y="249226"/>
                </a:cubicBezTo>
                <a:close/>
                <a:moveTo>
                  <a:pt x="4426768" y="249226"/>
                </a:moveTo>
                <a:lnTo>
                  <a:pt x="4426768" y="245617"/>
                </a:lnTo>
                <a:lnTo>
                  <a:pt x="4418883" y="246820"/>
                </a:lnTo>
                <a:lnTo>
                  <a:pt x="4418883" y="248023"/>
                </a:lnTo>
                <a:lnTo>
                  <a:pt x="4426768" y="249226"/>
                </a:lnTo>
                <a:close/>
                <a:moveTo>
                  <a:pt x="4747912" y="249025"/>
                </a:moveTo>
                <a:lnTo>
                  <a:pt x="4747912" y="246820"/>
                </a:lnTo>
                <a:lnTo>
                  <a:pt x="4740385" y="248023"/>
                </a:lnTo>
                <a:lnTo>
                  <a:pt x="4747912" y="249025"/>
                </a:lnTo>
                <a:close/>
                <a:moveTo>
                  <a:pt x="4407055" y="248023"/>
                </a:moveTo>
                <a:lnTo>
                  <a:pt x="4410997" y="247422"/>
                </a:lnTo>
                <a:lnTo>
                  <a:pt x="4407055" y="246821"/>
                </a:lnTo>
                <a:lnTo>
                  <a:pt x="4407055" y="248024"/>
                </a:lnTo>
                <a:lnTo>
                  <a:pt x="4407055" y="248023"/>
                </a:lnTo>
                <a:close/>
                <a:moveTo>
                  <a:pt x="4418166" y="247822"/>
                </a:moveTo>
                <a:lnTo>
                  <a:pt x="4418166" y="246820"/>
                </a:lnTo>
                <a:lnTo>
                  <a:pt x="4414940" y="247421"/>
                </a:lnTo>
                <a:lnTo>
                  <a:pt x="4418166" y="247822"/>
                </a:lnTo>
                <a:close/>
                <a:moveTo>
                  <a:pt x="4736801" y="247421"/>
                </a:moveTo>
                <a:lnTo>
                  <a:pt x="4747912" y="245616"/>
                </a:lnTo>
                <a:lnTo>
                  <a:pt x="4747912" y="239601"/>
                </a:lnTo>
                <a:lnTo>
                  <a:pt x="4734650" y="237596"/>
                </a:lnTo>
                <a:lnTo>
                  <a:pt x="4722106" y="239401"/>
                </a:lnTo>
                <a:cubicBezTo>
                  <a:pt x="4722225" y="241339"/>
                  <a:pt x="4722345" y="243277"/>
                  <a:pt x="4722464" y="245215"/>
                </a:cubicBezTo>
                <a:lnTo>
                  <a:pt x="4736800" y="247421"/>
                </a:lnTo>
                <a:lnTo>
                  <a:pt x="4736801" y="247421"/>
                </a:lnTo>
                <a:close/>
                <a:moveTo>
                  <a:pt x="4412789" y="247019"/>
                </a:moveTo>
                <a:lnTo>
                  <a:pt x="4418166" y="246218"/>
                </a:lnTo>
                <a:lnTo>
                  <a:pt x="4418166" y="244213"/>
                </a:lnTo>
                <a:lnTo>
                  <a:pt x="4412431" y="243210"/>
                </a:lnTo>
                <a:lnTo>
                  <a:pt x="4407055" y="244012"/>
                </a:lnTo>
                <a:lnTo>
                  <a:pt x="4407055" y="246217"/>
                </a:lnTo>
                <a:lnTo>
                  <a:pt x="4412789" y="247019"/>
                </a:lnTo>
                <a:close/>
                <a:moveTo>
                  <a:pt x="4419241" y="246218"/>
                </a:moveTo>
                <a:lnTo>
                  <a:pt x="4425334" y="245215"/>
                </a:lnTo>
                <a:lnTo>
                  <a:pt x="4419241" y="244213"/>
                </a:lnTo>
                <a:lnTo>
                  <a:pt x="4419241" y="246218"/>
                </a:lnTo>
                <a:close/>
                <a:moveTo>
                  <a:pt x="4406338" y="246018"/>
                </a:moveTo>
                <a:lnTo>
                  <a:pt x="4406338" y="244213"/>
                </a:lnTo>
                <a:lnTo>
                  <a:pt x="4399886" y="245216"/>
                </a:lnTo>
                <a:lnTo>
                  <a:pt x="4406338" y="246018"/>
                </a:lnTo>
                <a:close/>
                <a:moveTo>
                  <a:pt x="4749704" y="245417"/>
                </a:moveTo>
                <a:lnTo>
                  <a:pt x="4768700" y="242610"/>
                </a:lnTo>
                <a:lnTo>
                  <a:pt x="4749704" y="239803"/>
                </a:lnTo>
                <a:lnTo>
                  <a:pt x="4749704" y="245417"/>
                </a:lnTo>
                <a:close/>
                <a:moveTo>
                  <a:pt x="4426768" y="245015"/>
                </a:moveTo>
                <a:cubicBezTo>
                  <a:pt x="4426887" y="243679"/>
                  <a:pt x="4427007" y="242342"/>
                  <a:pt x="4427126" y="241006"/>
                </a:cubicBezTo>
                <a:lnTo>
                  <a:pt x="4419241" y="242209"/>
                </a:lnTo>
                <a:lnTo>
                  <a:pt x="4419241" y="243812"/>
                </a:lnTo>
                <a:lnTo>
                  <a:pt x="4426767" y="245015"/>
                </a:lnTo>
                <a:lnTo>
                  <a:pt x="4426768" y="245015"/>
                </a:lnTo>
                <a:close/>
                <a:moveTo>
                  <a:pt x="4720672" y="245015"/>
                </a:moveTo>
                <a:cubicBezTo>
                  <a:pt x="4720553" y="243278"/>
                  <a:pt x="4720433" y="241540"/>
                  <a:pt x="4720314" y="239803"/>
                </a:cubicBezTo>
                <a:lnTo>
                  <a:pt x="4703110" y="242409"/>
                </a:lnTo>
                <a:lnTo>
                  <a:pt x="4720673" y="245015"/>
                </a:lnTo>
                <a:lnTo>
                  <a:pt x="4720672" y="245015"/>
                </a:lnTo>
                <a:close/>
                <a:moveTo>
                  <a:pt x="4398453" y="244816"/>
                </a:moveTo>
                <a:lnTo>
                  <a:pt x="4406338" y="243613"/>
                </a:lnTo>
                <a:lnTo>
                  <a:pt x="4405980" y="242410"/>
                </a:lnTo>
                <a:lnTo>
                  <a:pt x="4398095" y="241207"/>
                </a:lnTo>
                <a:cubicBezTo>
                  <a:pt x="4398214" y="242410"/>
                  <a:pt x="4398334" y="243613"/>
                  <a:pt x="4398453" y="244816"/>
                </a:cubicBezTo>
                <a:close/>
                <a:moveTo>
                  <a:pt x="4407055" y="243613"/>
                </a:moveTo>
                <a:lnTo>
                  <a:pt x="4410639" y="243012"/>
                </a:lnTo>
                <a:lnTo>
                  <a:pt x="4407055" y="242411"/>
                </a:lnTo>
                <a:lnTo>
                  <a:pt x="4407055" y="243614"/>
                </a:lnTo>
                <a:lnTo>
                  <a:pt x="4407055" y="243613"/>
                </a:lnTo>
                <a:close/>
                <a:moveTo>
                  <a:pt x="4418166" y="243613"/>
                </a:moveTo>
                <a:lnTo>
                  <a:pt x="4418166" y="242410"/>
                </a:lnTo>
                <a:lnTo>
                  <a:pt x="4414223" y="243011"/>
                </a:lnTo>
                <a:lnTo>
                  <a:pt x="4418166" y="243612"/>
                </a:lnTo>
                <a:lnTo>
                  <a:pt x="4418166" y="243613"/>
                </a:lnTo>
                <a:close/>
                <a:moveTo>
                  <a:pt x="5183750" y="243613"/>
                </a:moveTo>
                <a:lnTo>
                  <a:pt x="5183750" y="238400"/>
                </a:lnTo>
                <a:lnTo>
                  <a:pt x="5166187" y="241007"/>
                </a:lnTo>
                <a:lnTo>
                  <a:pt x="5183750" y="243613"/>
                </a:lnTo>
                <a:close/>
                <a:moveTo>
                  <a:pt x="5138231" y="243413"/>
                </a:moveTo>
                <a:lnTo>
                  <a:pt x="5154360" y="241007"/>
                </a:lnTo>
                <a:lnTo>
                  <a:pt x="5137872" y="238602"/>
                </a:lnTo>
                <a:cubicBezTo>
                  <a:pt x="5137991" y="240206"/>
                  <a:pt x="5138111" y="241809"/>
                  <a:pt x="5138230" y="243413"/>
                </a:cubicBezTo>
                <a:lnTo>
                  <a:pt x="5138231" y="243413"/>
                </a:lnTo>
                <a:close/>
                <a:moveTo>
                  <a:pt x="4412431" y="242812"/>
                </a:moveTo>
                <a:lnTo>
                  <a:pt x="4418166" y="241810"/>
                </a:lnTo>
                <a:lnTo>
                  <a:pt x="4418166" y="239605"/>
                </a:lnTo>
                <a:lnTo>
                  <a:pt x="4412789" y="238803"/>
                </a:lnTo>
                <a:lnTo>
                  <a:pt x="4407055" y="239605"/>
                </a:lnTo>
                <a:lnTo>
                  <a:pt x="4407055" y="242010"/>
                </a:lnTo>
                <a:lnTo>
                  <a:pt x="4412431" y="242812"/>
                </a:lnTo>
                <a:close/>
                <a:moveTo>
                  <a:pt x="4405979" y="241810"/>
                </a:moveTo>
                <a:lnTo>
                  <a:pt x="4405979" y="239805"/>
                </a:lnTo>
                <a:lnTo>
                  <a:pt x="4399528" y="240807"/>
                </a:lnTo>
                <a:lnTo>
                  <a:pt x="4405979" y="241810"/>
                </a:lnTo>
                <a:close/>
                <a:moveTo>
                  <a:pt x="4699884" y="241810"/>
                </a:moveTo>
                <a:lnTo>
                  <a:pt x="4720313" y="238802"/>
                </a:lnTo>
                <a:lnTo>
                  <a:pt x="4720313" y="235595"/>
                </a:lnTo>
                <a:lnTo>
                  <a:pt x="4699167" y="232387"/>
                </a:lnTo>
                <a:lnTo>
                  <a:pt x="4699884" y="241810"/>
                </a:lnTo>
                <a:close/>
                <a:moveTo>
                  <a:pt x="4770851" y="241810"/>
                </a:moveTo>
                <a:cubicBezTo>
                  <a:pt x="4771090" y="238535"/>
                  <a:pt x="4771328" y="235261"/>
                  <a:pt x="4771567" y="231986"/>
                </a:cubicBezTo>
                <a:lnTo>
                  <a:pt x="4749704" y="235394"/>
                </a:lnTo>
                <a:lnTo>
                  <a:pt x="4749704" y="238802"/>
                </a:lnTo>
                <a:lnTo>
                  <a:pt x="4770851" y="241810"/>
                </a:lnTo>
                <a:close/>
                <a:moveTo>
                  <a:pt x="4419241" y="241610"/>
                </a:moveTo>
                <a:lnTo>
                  <a:pt x="4425693" y="240608"/>
                </a:lnTo>
                <a:lnTo>
                  <a:pt x="4419241" y="239606"/>
                </a:lnTo>
                <a:lnTo>
                  <a:pt x="4419241" y="241611"/>
                </a:lnTo>
                <a:lnTo>
                  <a:pt x="4419241" y="241610"/>
                </a:lnTo>
                <a:close/>
                <a:moveTo>
                  <a:pt x="2522843" y="240809"/>
                </a:moveTo>
                <a:cubicBezTo>
                  <a:pt x="2526128" y="240797"/>
                  <a:pt x="2528499" y="230607"/>
                  <a:pt x="2525710" y="219356"/>
                </a:cubicBezTo>
                <a:cubicBezTo>
                  <a:pt x="2525409" y="208526"/>
                  <a:pt x="2525831" y="197530"/>
                  <a:pt x="2526068" y="186675"/>
                </a:cubicBezTo>
                <a:cubicBezTo>
                  <a:pt x="2523586" y="190154"/>
                  <a:pt x="2522717" y="191427"/>
                  <a:pt x="2521767" y="198504"/>
                </a:cubicBezTo>
                <a:cubicBezTo>
                  <a:pt x="2518987" y="209331"/>
                  <a:pt x="2519922" y="220346"/>
                  <a:pt x="2517825" y="231185"/>
                </a:cubicBezTo>
                <a:cubicBezTo>
                  <a:pt x="2519213" y="238150"/>
                  <a:pt x="2521122" y="240817"/>
                  <a:pt x="2522843" y="240809"/>
                </a:cubicBezTo>
                <a:close/>
                <a:moveTo>
                  <a:pt x="3686632" y="240407"/>
                </a:moveTo>
                <a:cubicBezTo>
                  <a:pt x="3688415" y="239788"/>
                  <a:pt x="3692819" y="226617"/>
                  <a:pt x="3703119" y="227776"/>
                </a:cubicBezTo>
                <a:cubicBezTo>
                  <a:pt x="3725592" y="222589"/>
                  <a:pt x="3693629" y="215967"/>
                  <a:pt x="3705986" y="208528"/>
                </a:cubicBezTo>
                <a:cubicBezTo>
                  <a:pt x="3714805" y="194250"/>
                  <a:pt x="3740127" y="204483"/>
                  <a:pt x="3754373" y="210333"/>
                </a:cubicBezTo>
                <a:cubicBezTo>
                  <a:pt x="3771705" y="213284"/>
                  <a:pt x="3756455" y="202199"/>
                  <a:pt x="3747563" y="201311"/>
                </a:cubicBezTo>
                <a:cubicBezTo>
                  <a:pt x="3732706" y="193865"/>
                  <a:pt x="3718854" y="195477"/>
                  <a:pt x="3714230" y="172640"/>
                </a:cubicBezTo>
                <a:lnTo>
                  <a:pt x="3711363" y="173441"/>
                </a:lnTo>
                <a:lnTo>
                  <a:pt x="3709570" y="174444"/>
                </a:lnTo>
                <a:cubicBezTo>
                  <a:pt x="3709858" y="186752"/>
                  <a:pt x="3703480" y="200343"/>
                  <a:pt x="3694875" y="212538"/>
                </a:cubicBezTo>
                <a:cubicBezTo>
                  <a:pt x="3684182" y="228416"/>
                  <a:pt x="3685612" y="226917"/>
                  <a:pt x="3685556" y="235796"/>
                </a:cubicBezTo>
                <a:cubicBezTo>
                  <a:pt x="3685721" y="239371"/>
                  <a:pt x="3686037" y="240613"/>
                  <a:pt x="3686631" y="240407"/>
                </a:cubicBezTo>
                <a:lnTo>
                  <a:pt x="3686632" y="240407"/>
                </a:lnTo>
                <a:close/>
                <a:moveTo>
                  <a:pt x="4398094" y="240407"/>
                </a:moveTo>
                <a:lnTo>
                  <a:pt x="4405979" y="239204"/>
                </a:lnTo>
                <a:lnTo>
                  <a:pt x="4405979" y="237801"/>
                </a:lnTo>
                <a:lnTo>
                  <a:pt x="4397736" y="236598"/>
                </a:lnTo>
                <a:cubicBezTo>
                  <a:pt x="4397855" y="237868"/>
                  <a:pt x="4397975" y="239137"/>
                  <a:pt x="4398094" y="240407"/>
                </a:cubicBezTo>
                <a:close/>
                <a:moveTo>
                  <a:pt x="4427126" y="240407"/>
                </a:moveTo>
                <a:cubicBezTo>
                  <a:pt x="4427245" y="239137"/>
                  <a:pt x="4427365" y="237868"/>
                  <a:pt x="4427484" y="236598"/>
                </a:cubicBezTo>
                <a:lnTo>
                  <a:pt x="4419241" y="237801"/>
                </a:lnTo>
                <a:lnTo>
                  <a:pt x="4419241" y="239204"/>
                </a:lnTo>
                <a:lnTo>
                  <a:pt x="4427126" y="240407"/>
                </a:lnTo>
                <a:close/>
                <a:moveTo>
                  <a:pt x="5160453" y="240006"/>
                </a:moveTo>
                <a:lnTo>
                  <a:pt x="5183750" y="236597"/>
                </a:lnTo>
                <a:lnTo>
                  <a:pt x="5183750" y="224568"/>
                </a:lnTo>
                <a:lnTo>
                  <a:pt x="5162962" y="221560"/>
                </a:lnTo>
                <a:lnTo>
                  <a:pt x="5137514" y="225370"/>
                </a:lnTo>
                <a:cubicBezTo>
                  <a:pt x="5137633" y="229112"/>
                  <a:pt x="5137753" y="232855"/>
                  <a:pt x="5137872" y="236597"/>
                </a:cubicBezTo>
                <a:lnTo>
                  <a:pt x="5160452" y="240006"/>
                </a:lnTo>
                <a:lnTo>
                  <a:pt x="5160453" y="240006"/>
                </a:lnTo>
                <a:close/>
                <a:moveTo>
                  <a:pt x="4407055" y="239003"/>
                </a:moveTo>
                <a:lnTo>
                  <a:pt x="4410997" y="238602"/>
                </a:lnTo>
                <a:lnTo>
                  <a:pt x="4407055" y="237800"/>
                </a:lnTo>
                <a:lnTo>
                  <a:pt x="4407055" y="239003"/>
                </a:lnTo>
                <a:close/>
                <a:moveTo>
                  <a:pt x="4418166" y="239003"/>
                </a:moveTo>
                <a:lnTo>
                  <a:pt x="4418166" y="238001"/>
                </a:lnTo>
                <a:lnTo>
                  <a:pt x="4414940" y="238402"/>
                </a:lnTo>
                <a:lnTo>
                  <a:pt x="4418166" y="239003"/>
                </a:lnTo>
                <a:close/>
                <a:moveTo>
                  <a:pt x="4722106" y="238402"/>
                </a:moveTo>
                <a:lnTo>
                  <a:pt x="4731066" y="236999"/>
                </a:lnTo>
                <a:lnTo>
                  <a:pt x="4722106" y="235796"/>
                </a:lnTo>
                <a:lnTo>
                  <a:pt x="4722106" y="238402"/>
                </a:lnTo>
                <a:close/>
                <a:moveTo>
                  <a:pt x="4747912" y="238402"/>
                </a:moveTo>
                <a:lnTo>
                  <a:pt x="4747912" y="235595"/>
                </a:lnTo>
                <a:lnTo>
                  <a:pt x="4738234" y="236999"/>
                </a:lnTo>
                <a:lnTo>
                  <a:pt x="4747912" y="238402"/>
                </a:lnTo>
                <a:close/>
                <a:moveTo>
                  <a:pt x="4413148" y="238203"/>
                </a:moveTo>
                <a:lnTo>
                  <a:pt x="4418166" y="237401"/>
                </a:lnTo>
                <a:lnTo>
                  <a:pt x="4418166" y="234995"/>
                </a:lnTo>
                <a:lnTo>
                  <a:pt x="4412431" y="234193"/>
                </a:lnTo>
                <a:lnTo>
                  <a:pt x="4406696" y="234995"/>
                </a:lnTo>
                <a:cubicBezTo>
                  <a:pt x="4406815" y="235797"/>
                  <a:pt x="4406935" y="236599"/>
                  <a:pt x="4407054" y="237401"/>
                </a:cubicBezTo>
                <a:lnTo>
                  <a:pt x="4413148" y="238203"/>
                </a:lnTo>
                <a:close/>
                <a:moveTo>
                  <a:pt x="4405979" y="237200"/>
                </a:moveTo>
                <a:lnTo>
                  <a:pt x="4405979" y="235195"/>
                </a:lnTo>
                <a:lnTo>
                  <a:pt x="4399170" y="236198"/>
                </a:lnTo>
                <a:lnTo>
                  <a:pt x="4405979" y="237200"/>
                </a:lnTo>
                <a:close/>
                <a:moveTo>
                  <a:pt x="4419241" y="237200"/>
                </a:moveTo>
                <a:lnTo>
                  <a:pt x="4426051" y="236198"/>
                </a:lnTo>
                <a:lnTo>
                  <a:pt x="4419241" y="235196"/>
                </a:lnTo>
                <a:lnTo>
                  <a:pt x="4419241" y="237200"/>
                </a:lnTo>
                <a:close/>
                <a:moveTo>
                  <a:pt x="4734650" y="236399"/>
                </a:moveTo>
                <a:lnTo>
                  <a:pt x="4747912" y="234594"/>
                </a:lnTo>
                <a:cubicBezTo>
                  <a:pt x="4748031" y="232522"/>
                  <a:pt x="4748151" y="230451"/>
                  <a:pt x="4748270" y="228379"/>
                </a:cubicBezTo>
                <a:lnTo>
                  <a:pt x="4735725" y="226574"/>
                </a:lnTo>
                <a:lnTo>
                  <a:pt x="4722105" y="228780"/>
                </a:lnTo>
                <a:lnTo>
                  <a:pt x="4722105" y="234795"/>
                </a:lnTo>
                <a:lnTo>
                  <a:pt x="4734650" y="236399"/>
                </a:lnTo>
                <a:close/>
                <a:moveTo>
                  <a:pt x="5135005" y="236199"/>
                </a:moveTo>
                <a:cubicBezTo>
                  <a:pt x="5134886" y="232724"/>
                  <a:pt x="5134766" y="229248"/>
                  <a:pt x="5134647" y="225773"/>
                </a:cubicBezTo>
                <a:lnTo>
                  <a:pt x="5100597" y="230786"/>
                </a:lnTo>
                <a:lnTo>
                  <a:pt x="5135006" y="236199"/>
                </a:lnTo>
                <a:lnTo>
                  <a:pt x="5135005" y="236199"/>
                </a:lnTo>
                <a:close/>
                <a:moveTo>
                  <a:pt x="5186617" y="235998"/>
                </a:moveTo>
                <a:lnTo>
                  <a:pt x="5223176" y="230585"/>
                </a:lnTo>
                <a:lnTo>
                  <a:pt x="5186617" y="225172"/>
                </a:lnTo>
                <a:lnTo>
                  <a:pt x="5186617" y="235998"/>
                </a:lnTo>
                <a:close/>
                <a:moveTo>
                  <a:pt x="4397736" y="235799"/>
                </a:moveTo>
                <a:lnTo>
                  <a:pt x="4405979" y="234596"/>
                </a:lnTo>
                <a:lnTo>
                  <a:pt x="4405979" y="233192"/>
                </a:lnTo>
                <a:lnTo>
                  <a:pt x="4397377" y="231989"/>
                </a:lnTo>
                <a:cubicBezTo>
                  <a:pt x="4397496" y="233259"/>
                  <a:pt x="4397616" y="234529"/>
                  <a:pt x="4397735" y="235799"/>
                </a:cubicBezTo>
                <a:lnTo>
                  <a:pt x="4397736" y="235799"/>
                </a:lnTo>
                <a:close/>
                <a:moveTo>
                  <a:pt x="4427485" y="235799"/>
                </a:moveTo>
                <a:lnTo>
                  <a:pt x="4427485" y="231789"/>
                </a:lnTo>
                <a:lnTo>
                  <a:pt x="4419241" y="233192"/>
                </a:lnTo>
                <a:lnTo>
                  <a:pt x="4419241" y="234596"/>
                </a:lnTo>
                <a:lnTo>
                  <a:pt x="4427485" y="235799"/>
                </a:lnTo>
                <a:close/>
                <a:moveTo>
                  <a:pt x="6204171" y="235599"/>
                </a:moveTo>
                <a:cubicBezTo>
                  <a:pt x="6205534" y="235611"/>
                  <a:pt x="6207445" y="235485"/>
                  <a:pt x="6209905" y="235198"/>
                </a:cubicBezTo>
                <a:cubicBezTo>
                  <a:pt x="6220442" y="228159"/>
                  <a:pt x="6212779" y="217365"/>
                  <a:pt x="6229618" y="208732"/>
                </a:cubicBezTo>
                <a:cubicBezTo>
                  <a:pt x="6233663" y="201557"/>
                  <a:pt x="6244050" y="187559"/>
                  <a:pt x="6240013" y="180262"/>
                </a:cubicBezTo>
                <a:cubicBezTo>
                  <a:pt x="6232780" y="192069"/>
                  <a:pt x="6203182" y="211381"/>
                  <a:pt x="6210981" y="224166"/>
                </a:cubicBezTo>
                <a:cubicBezTo>
                  <a:pt x="6209430" y="228678"/>
                  <a:pt x="6194628" y="235519"/>
                  <a:pt x="6204171" y="235595"/>
                </a:cubicBezTo>
                <a:lnTo>
                  <a:pt x="6204171" y="235599"/>
                </a:lnTo>
                <a:close/>
                <a:moveTo>
                  <a:pt x="2545065" y="234994"/>
                </a:moveTo>
                <a:cubicBezTo>
                  <a:pt x="2549968" y="235097"/>
                  <a:pt x="2556947" y="231034"/>
                  <a:pt x="2558685" y="228377"/>
                </a:cubicBezTo>
                <a:cubicBezTo>
                  <a:pt x="2547575" y="219063"/>
                  <a:pt x="2549210" y="206645"/>
                  <a:pt x="2540764" y="196498"/>
                </a:cubicBezTo>
                <a:cubicBezTo>
                  <a:pt x="2537658" y="195511"/>
                  <a:pt x="2539089" y="192026"/>
                  <a:pt x="2535029" y="191887"/>
                </a:cubicBezTo>
                <a:cubicBezTo>
                  <a:pt x="2540832" y="205262"/>
                  <a:pt x="2542900" y="216816"/>
                  <a:pt x="2540406" y="229179"/>
                </a:cubicBezTo>
                <a:cubicBezTo>
                  <a:pt x="2539980" y="233418"/>
                  <a:pt x="2542122" y="234930"/>
                  <a:pt x="2545065" y="234994"/>
                </a:cubicBezTo>
                <a:close/>
                <a:moveTo>
                  <a:pt x="4406696" y="234393"/>
                </a:moveTo>
                <a:lnTo>
                  <a:pt x="4410639" y="233792"/>
                </a:lnTo>
                <a:lnTo>
                  <a:pt x="4406696" y="233390"/>
                </a:lnTo>
                <a:lnTo>
                  <a:pt x="4406696" y="234393"/>
                </a:lnTo>
                <a:close/>
                <a:moveTo>
                  <a:pt x="4418166" y="234393"/>
                </a:moveTo>
                <a:lnTo>
                  <a:pt x="4418166" y="233190"/>
                </a:lnTo>
                <a:lnTo>
                  <a:pt x="4414223" y="233791"/>
                </a:lnTo>
                <a:lnTo>
                  <a:pt x="4418166" y="234392"/>
                </a:lnTo>
                <a:lnTo>
                  <a:pt x="4418166" y="234393"/>
                </a:lnTo>
                <a:close/>
                <a:moveTo>
                  <a:pt x="4720313" y="234393"/>
                </a:moveTo>
                <a:lnTo>
                  <a:pt x="4719956" y="228979"/>
                </a:lnTo>
                <a:lnTo>
                  <a:pt x="4702035" y="231786"/>
                </a:lnTo>
                <a:lnTo>
                  <a:pt x="4720314" y="234392"/>
                </a:lnTo>
                <a:lnTo>
                  <a:pt x="4720313" y="234393"/>
                </a:lnTo>
                <a:close/>
                <a:moveTo>
                  <a:pt x="4749704" y="234192"/>
                </a:moveTo>
                <a:lnTo>
                  <a:pt x="4768342" y="231385"/>
                </a:lnTo>
                <a:lnTo>
                  <a:pt x="4750062" y="228779"/>
                </a:lnTo>
                <a:lnTo>
                  <a:pt x="4749705" y="234192"/>
                </a:lnTo>
                <a:lnTo>
                  <a:pt x="4749704" y="234192"/>
                </a:lnTo>
                <a:close/>
                <a:moveTo>
                  <a:pt x="4276949" y="233591"/>
                </a:moveTo>
                <a:lnTo>
                  <a:pt x="4279099" y="226173"/>
                </a:lnTo>
                <a:cubicBezTo>
                  <a:pt x="4279042" y="226138"/>
                  <a:pt x="4279156" y="226006"/>
                  <a:pt x="4279099" y="225972"/>
                </a:cubicBezTo>
                <a:lnTo>
                  <a:pt x="4281608" y="216348"/>
                </a:lnTo>
                <a:lnTo>
                  <a:pt x="4280174" y="216548"/>
                </a:lnTo>
                <a:lnTo>
                  <a:pt x="4271931" y="216548"/>
                </a:lnTo>
                <a:lnTo>
                  <a:pt x="4271214" y="216348"/>
                </a:lnTo>
                <a:lnTo>
                  <a:pt x="4273364" y="222564"/>
                </a:lnTo>
                <a:cubicBezTo>
                  <a:pt x="4275350" y="223598"/>
                  <a:pt x="4277172" y="224873"/>
                  <a:pt x="4279099" y="225972"/>
                </a:cubicBezTo>
                <a:cubicBezTo>
                  <a:pt x="4277274" y="224932"/>
                  <a:pt x="4275242" y="223947"/>
                  <a:pt x="4273364" y="222964"/>
                </a:cubicBezTo>
                <a:lnTo>
                  <a:pt x="4276949" y="233591"/>
                </a:lnTo>
                <a:close/>
                <a:moveTo>
                  <a:pt x="4412431" y="233591"/>
                </a:moveTo>
                <a:lnTo>
                  <a:pt x="4418166" y="232589"/>
                </a:lnTo>
                <a:cubicBezTo>
                  <a:pt x="4416166" y="231594"/>
                  <a:pt x="4414120" y="230517"/>
                  <a:pt x="4412073" y="229581"/>
                </a:cubicBezTo>
                <a:cubicBezTo>
                  <a:pt x="4414147" y="230527"/>
                  <a:pt x="4416141" y="231381"/>
                  <a:pt x="4418166" y="232388"/>
                </a:cubicBezTo>
                <a:lnTo>
                  <a:pt x="4418166" y="230183"/>
                </a:lnTo>
                <a:lnTo>
                  <a:pt x="4412789" y="229381"/>
                </a:lnTo>
                <a:lnTo>
                  <a:pt x="4412073" y="229581"/>
                </a:lnTo>
                <a:lnTo>
                  <a:pt x="4406696" y="230382"/>
                </a:lnTo>
                <a:lnTo>
                  <a:pt x="4406696" y="232788"/>
                </a:lnTo>
                <a:lnTo>
                  <a:pt x="4412431" y="233590"/>
                </a:lnTo>
                <a:lnTo>
                  <a:pt x="4412431" y="233591"/>
                </a:lnTo>
                <a:close/>
                <a:moveTo>
                  <a:pt x="4405979" y="232589"/>
                </a:moveTo>
                <a:lnTo>
                  <a:pt x="4405622" y="230584"/>
                </a:lnTo>
                <a:lnTo>
                  <a:pt x="4399170" y="231586"/>
                </a:lnTo>
                <a:lnTo>
                  <a:pt x="4405980" y="232588"/>
                </a:lnTo>
                <a:lnTo>
                  <a:pt x="4405979" y="232589"/>
                </a:lnTo>
                <a:close/>
                <a:moveTo>
                  <a:pt x="4419241" y="232589"/>
                </a:moveTo>
                <a:lnTo>
                  <a:pt x="4426409" y="231386"/>
                </a:lnTo>
                <a:lnTo>
                  <a:pt x="4419241" y="230383"/>
                </a:lnTo>
                <a:lnTo>
                  <a:pt x="4419241" y="232589"/>
                </a:lnTo>
                <a:close/>
                <a:moveTo>
                  <a:pt x="4397377" y="231185"/>
                </a:moveTo>
                <a:lnTo>
                  <a:pt x="4405621" y="229982"/>
                </a:lnTo>
                <a:lnTo>
                  <a:pt x="4405621" y="228378"/>
                </a:lnTo>
                <a:lnTo>
                  <a:pt x="4397019" y="227175"/>
                </a:lnTo>
                <a:cubicBezTo>
                  <a:pt x="4397138" y="228512"/>
                  <a:pt x="4397258" y="229848"/>
                  <a:pt x="4397377" y="231185"/>
                </a:cubicBezTo>
                <a:close/>
                <a:moveTo>
                  <a:pt x="4427843" y="231185"/>
                </a:moveTo>
                <a:lnTo>
                  <a:pt x="4427843" y="227175"/>
                </a:lnTo>
                <a:lnTo>
                  <a:pt x="4419241" y="228378"/>
                </a:lnTo>
                <a:lnTo>
                  <a:pt x="4419241" y="229782"/>
                </a:lnTo>
                <a:lnTo>
                  <a:pt x="4427843" y="231185"/>
                </a:lnTo>
                <a:close/>
                <a:moveTo>
                  <a:pt x="4698808" y="231185"/>
                </a:moveTo>
                <a:lnTo>
                  <a:pt x="4719955" y="227977"/>
                </a:lnTo>
                <a:lnTo>
                  <a:pt x="4719955" y="224168"/>
                </a:lnTo>
                <a:lnTo>
                  <a:pt x="4698091" y="220960"/>
                </a:lnTo>
                <a:lnTo>
                  <a:pt x="4698808" y="231185"/>
                </a:lnTo>
                <a:close/>
                <a:moveTo>
                  <a:pt x="4771567" y="230984"/>
                </a:moveTo>
                <a:lnTo>
                  <a:pt x="4772284" y="221160"/>
                </a:lnTo>
                <a:lnTo>
                  <a:pt x="4750062" y="224569"/>
                </a:lnTo>
                <a:lnTo>
                  <a:pt x="4750062" y="227576"/>
                </a:lnTo>
                <a:lnTo>
                  <a:pt x="4771567" y="230984"/>
                </a:lnTo>
                <a:close/>
                <a:moveTo>
                  <a:pt x="4406696" y="229781"/>
                </a:moveTo>
                <a:lnTo>
                  <a:pt x="4410997" y="229180"/>
                </a:lnTo>
                <a:lnTo>
                  <a:pt x="4406696" y="228579"/>
                </a:lnTo>
                <a:lnTo>
                  <a:pt x="4406696" y="229782"/>
                </a:lnTo>
                <a:lnTo>
                  <a:pt x="4406696" y="229781"/>
                </a:lnTo>
                <a:close/>
                <a:moveTo>
                  <a:pt x="4418166" y="229781"/>
                </a:moveTo>
                <a:lnTo>
                  <a:pt x="4418166" y="228578"/>
                </a:lnTo>
                <a:lnTo>
                  <a:pt x="4414582" y="229179"/>
                </a:lnTo>
                <a:lnTo>
                  <a:pt x="4418166" y="229781"/>
                </a:lnTo>
                <a:close/>
                <a:moveTo>
                  <a:pt x="5095220" y="229781"/>
                </a:moveTo>
                <a:lnTo>
                  <a:pt x="5134288" y="223967"/>
                </a:lnTo>
                <a:lnTo>
                  <a:pt x="5134288" y="217150"/>
                </a:lnTo>
                <a:lnTo>
                  <a:pt x="5094145" y="211135"/>
                </a:lnTo>
                <a:cubicBezTo>
                  <a:pt x="5094503" y="217350"/>
                  <a:pt x="5094862" y="223566"/>
                  <a:pt x="5095220" y="229781"/>
                </a:cubicBezTo>
                <a:close/>
                <a:moveTo>
                  <a:pt x="5227477" y="229380"/>
                </a:moveTo>
                <a:lnTo>
                  <a:pt x="5228194" y="211536"/>
                </a:lnTo>
                <a:lnTo>
                  <a:pt x="5186976" y="217952"/>
                </a:lnTo>
                <a:cubicBezTo>
                  <a:pt x="5186857" y="219756"/>
                  <a:pt x="5186737" y="221561"/>
                  <a:pt x="5186618" y="223365"/>
                </a:cubicBezTo>
                <a:lnTo>
                  <a:pt x="5227478" y="229380"/>
                </a:lnTo>
                <a:lnTo>
                  <a:pt x="5227477" y="229380"/>
                </a:lnTo>
                <a:close/>
                <a:moveTo>
                  <a:pt x="4413148" y="228979"/>
                </a:moveTo>
                <a:lnTo>
                  <a:pt x="4418166" y="228177"/>
                </a:lnTo>
                <a:lnTo>
                  <a:pt x="4418166" y="225571"/>
                </a:lnTo>
                <a:lnTo>
                  <a:pt x="4412431" y="224568"/>
                </a:lnTo>
                <a:lnTo>
                  <a:pt x="4406696" y="225571"/>
                </a:lnTo>
                <a:lnTo>
                  <a:pt x="4406696" y="227976"/>
                </a:lnTo>
                <a:lnTo>
                  <a:pt x="4413148" y="228979"/>
                </a:lnTo>
                <a:close/>
                <a:moveTo>
                  <a:pt x="4419241" y="227976"/>
                </a:moveTo>
                <a:lnTo>
                  <a:pt x="4426768" y="226773"/>
                </a:lnTo>
                <a:lnTo>
                  <a:pt x="4419241" y="225771"/>
                </a:lnTo>
                <a:lnTo>
                  <a:pt x="4419241" y="227976"/>
                </a:lnTo>
                <a:close/>
                <a:moveTo>
                  <a:pt x="4405621" y="227777"/>
                </a:moveTo>
                <a:lnTo>
                  <a:pt x="4405979" y="227777"/>
                </a:lnTo>
                <a:cubicBezTo>
                  <a:pt x="4405860" y="227042"/>
                  <a:pt x="4405740" y="226306"/>
                  <a:pt x="4405621" y="225571"/>
                </a:cubicBezTo>
                <a:lnTo>
                  <a:pt x="4398811" y="226774"/>
                </a:lnTo>
                <a:lnTo>
                  <a:pt x="4405621" y="227777"/>
                </a:lnTo>
                <a:close/>
                <a:moveTo>
                  <a:pt x="4721747" y="227577"/>
                </a:moveTo>
                <a:lnTo>
                  <a:pt x="4732500" y="226174"/>
                </a:lnTo>
                <a:lnTo>
                  <a:pt x="4721747" y="224570"/>
                </a:lnTo>
                <a:lnTo>
                  <a:pt x="4721747" y="227577"/>
                </a:lnTo>
                <a:close/>
                <a:moveTo>
                  <a:pt x="4748270" y="227376"/>
                </a:moveTo>
                <a:lnTo>
                  <a:pt x="4748270" y="224770"/>
                </a:lnTo>
                <a:lnTo>
                  <a:pt x="4739668" y="225973"/>
                </a:lnTo>
                <a:lnTo>
                  <a:pt x="4748270" y="227376"/>
                </a:lnTo>
                <a:close/>
                <a:moveTo>
                  <a:pt x="4397019" y="226374"/>
                </a:moveTo>
                <a:lnTo>
                  <a:pt x="4405621" y="225171"/>
                </a:lnTo>
                <a:lnTo>
                  <a:pt x="4405621" y="223567"/>
                </a:lnTo>
                <a:lnTo>
                  <a:pt x="4397019" y="222364"/>
                </a:lnTo>
                <a:lnTo>
                  <a:pt x="4397019" y="226374"/>
                </a:lnTo>
                <a:close/>
                <a:moveTo>
                  <a:pt x="4427843" y="226374"/>
                </a:moveTo>
                <a:cubicBezTo>
                  <a:pt x="4427962" y="224970"/>
                  <a:pt x="4428082" y="223567"/>
                  <a:pt x="4428201" y="222163"/>
                </a:cubicBezTo>
                <a:lnTo>
                  <a:pt x="4419241" y="223567"/>
                </a:lnTo>
                <a:lnTo>
                  <a:pt x="4419241" y="225171"/>
                </a:lnTo>
                <a:lnTo>
                  <a:pt x="4427843" y="226374"/>
                </a:lnTo>
                <a:close/>
                <a:moveTo>
                  <a:pt x="2500979" y="225572"/>
                </a:moveTo>
                <a:cubicBezTo>
                  <a:pt x="2513262" y="221526"/>
                  <a:pt x="2503922" y="206740"/>
                  <a:pt x="2509581" y="199307"/>
                </a:cubicBezTo>
                <a:cubicBezTo>
                  <a:pt x="2501335" y="200427"/>
                  <a:pt x="2495086" y="207895"/>
                  <a:pt x="2487718" y="211738"/>
                </a:cubicBezTo>
                <a:cubicBezTo>
                  <a:pt x="2487864" y="214892"/>
                  <a:pt x="2478222" y="218034"/>
                  <a:pt x="2495245" y="220359"/>
                </a:cubicBezTo>
                <a:cubicBezTo>
                  <a:pt x="2498676" y="220828"/>
                  <a:pt x="2494486" y="224308"/>
                  <a:pt x="2500979" y="225572"/>
                </a:cubicBezTo>
                <a:close/>
                <a:moveTo>
                  <a:pt x="4736084" y="225572"/>
                </a:moveTo>
                <a:lnTo>
                  <a:pt x="4748270" y="223768"/>
                </a:lnTo>
                <a:lnTo>
                  <a:pt x="4748270" y="217352"/>
                </a:lnTo>
                <a:lnTo>
                  <a:pt x="4734650" y="215147"/>
                </a:lnTo>
                <a:lnTo>
                  <a:pt x="4721747" y="217152"/>
                </a:lnTo>
                <a:lnTo>
                  <a:pt x="4721747" y="223367"/>
                </a:lnTo>
                <a:lnTo>
                  <a:pt x="4736084" y="225572"/>
                </a:lnTo>
                <a:close/>
                <a:moveTo>
                  <a:pt x="4406696" y="224971"/>
                </a:moveTo>
                <a:lnTo>
                  <a:pt x="4410639" y="224370"/>
                </a:lnTo>
                <a:lnTo>
                  <a:pt x="4406696" y="223769"/>
                </a:lnTo>
                <a:lnTo>
                  <a:pt x="4406696" y="224972"/>
                </a:lnTo>
                <a:lnTo>
                  <a:pt x="4406696" y="224971"/>
                </a:lnTo>
                <a:close/>
                <a:moveTo>
                  <a:pt x="4418166" y="224971"/>
                </a:moveTo>
                <a:lnTo>
                  <a:pt x="4418166" y="223768"/>
                </a:lnTo>
                <a:lnTo>
                  <a:pt x="4414223" y="224369"/>
                </a:lnTo>
                <a:lnTo>
                  <a:pt x="4418166" y="224970"/>
                </a:lnTo>
                <a:lnTo>
                  <a:pt x="4418166" y="224971"/>
                </a:lnTo>
                <a:close/>
                <a:moveTo>
                  <a:pt x="4412431" y="224170"/>
                </a:moveTo>
                <a:lnTo>
                  <a:pt x="4418166" y="223167"/>
                </a:lnTo>
                <a:cubicBezTo>
                  <a:pt x="4418285" y="222298"/>
                  <a:pt x="4418405" y="221430"/>
                  <a:pt x="4418524" y="220561"/>
                </a:cubicBezTo>
                <a:lnTo>
                  <a:pt x="4412789" y="219759"/>
                </a:lnTo>
                <a:lnTo>
                  <a:pt x="4406696" y="220761"/>
                </a:lnTo>
                <a:lnTo>
                  <a:pt x="4406696" y="223167"/>
                </a:lnTo>
                <a:lnTo>
                  <a:pt x="4412431" y="224170"/>
                </a:lnTo>
                <a:close/>
                <a:moveTo>
                  <a:pt x="5137155" y="223569"/>
                </a:moveTo>
                <a:lnTo>
                  <a:pt x="5156868" y="220561"/>
                </a:lnTo>
                <a:lnTo>
                  <a:pt x="5137155" y="217554"/>
                </a:lnTo>
                <a:lnTo>
                  <a:pt x="5137155" y="223569"/>
                </a:lnTo>
                <a:close/>
                <a:moveTo>
                  <a:pt x="3665126" y="223346"/>
                </a:moveTo>
                <a:cubicBezTo>
                  <a:pt x="3666493" y="223358"/>
                  <a:pt x="3668393" y="223243"/>
                  <a:pt x="3670861" y="222945"/>
                </a:cubicBezTo>
                <a:cubicBezTo>
                  <a:pt x="3681429" y="215885"/>
                  <a:pt x="3673684" y="205138"/>
                  <a:pt x="3690574" y="196479"/>
                </a:cubicBezTo>
                <a:cubicBezTo>
                  <a:pt x="3694631" y="189282"/>
                  <a:pt x="3705018" y="175127"/>
                  <a:pt x="3700968" y="167808"/>
                </a:cubicBezTo>
                <a:cubicBezTo>
                  <a:pt x="3693714" y="179655"/>
                  <a:pt x="3664114" y="199094"/>
                  <a:pt x="3671936" y="211917"/>
                </a:cubicBezTo>
                <a:cubicBezTo>
                  <a:pt x="3670381" y="216443"/>
                  <a:pt x="3655555" y="223270"/>
                  <a:pt x="3665126" y="223346"/>
                </a:cubicBezTo>
                <a:close/>
                <a:moveTo>
                  <a:pt x="4750062" y="223346"/>
                </a:moveTo>
                <a:lnTo>
                  <a:pt x="4768700" y="220539"/>
                </a:lnTo>
                <a:lnTo>
                  <a:pt x="4750062" y="217532"/>
                </a:lnTo>
                <a:lnTo>
                  <a:pt x="4750062" y="223346"/>
                </a:lnTo>
                <a:close/>
                <a:moveTo>
                  <a:pt x="4405621" y="223146"/>
                </a:moveTo>
                <a:lnTo>
                  <a:pt x="4405621" y="220941"/>
                </a:lnTo>
                <a:lnTo>
                  <a:pt x="4398811" y="221943"/>
                </a:lnTo>
                <a:lnTo>
                  <a:pt x="4405621" y="223146"/>
                </a:lnTo>
                <a:close/>
                <a:moveTo>
                  <a:pt x="4419241" y="223146"/>
                </a:moveTo>
                <a:lnTo>
                  <a:pt x="4426768" y="221943"/>
                </a:lnTo>
                <a:lnTo>
                  <a:pt x="4419241" y="220740"/>
                </a:lnTo>
                <a:lnTo>
                  <a:pt x="4419241" y="223146"/>
                </a:lnTo>
                <a:close/>
                <a:moveTo>
                  <a:pt x="4719955" y="222942"/>
                </a:moveTo>
                <a:lnTo>
                  <a:pt x="4719955" y="217328"/>
                </a:lnTo>
                <a:lnTo>
                  <a:pt x="4701317" y="220336"/>
                </a:lnTo>
                <a:lnTo>
                  <a:pt x="4719955" y="222942"/>
                </a:lnTo>
                <a:close/>
                <a:moveTo>
                  <a:pt x="5183750" y="222742"/>
                </a:moveTo>
                <a:cubicBezTo>
                  <a:pt x="5183869" y="221205"/>
                  <a:pt x="5183989" y="219667"/>
                  <a:pt x="5184108" y="218130"/>
                </a:cubicBezTo>
                <a:lnTo>
                  <a:pt x="5168696" y="220536"/>
                </a:lnTo>
                <a:lnTo>
                  <a:pt x="5183750" y="222742"/>
                </a:lnTo>
                <a:close/>
                <a:moveTo>
                  <a:pt x="4272289" y="222141"/>
                </a:moveTo>
                <a:lnTo>
                  <a:pt x="4270497" y="216326"/>
                </a:lnTo>
                <a:lnTo>
                  <a:pt x="4256877" y="215123"/>
                </a:lnTo>
                <a:cubicBezTo>
                  <a:pt x="4262147" y="217327"/>
                  <a:pt x="4267319" y="219588"/>
                  <a:pt x="4272289" y="222141"/>
                </a:cubicBezTo>
                <a:close/>
                <a:moveTo>
                  <a:pt x="4396661" y="221739"/>
                </a:moveTo>
                <a:lnTo>
                  <a:pt x="4405621" y="220336"/>
                </a:lnTo>
                <a:lnTo>
                  <a:pt x="4405621" y="218732"/>
                </a:lnTo>
                <a:lnTo>
                  <a:pt x="4396661" y="217328"/>
                </a:lnTo>
                <a:lnTo>
                  <a:pt x="4396661" y="221739"/>
                </a:lnTo>
                <a:close/>
                <a:moveTo>
                  <a:pt x="4428201" y="221538"/>
                </a:moveTo>
                <a:cubicBezTo>
                  <a:pt x="4428321" y="220202"/>
                  <a:pt x="4428440" y="218865"/>
                  <a:pt x="4428560" y="217529"/>
                </a:cubicBezTo>
                <a:lnTo>
                  <a:pt x="4419241" y="218932"/>
                </a:lnTo>
                <a:lnTo>
                  <a:pt x="4419241" y="220135"/>
                </a:lnTo>
                <a:lnTo>
                  <a:pt x="4428201" y="221538"/>
                </a:lnTo>
                <a:close/>
                <a:moveTo>
                  <a:pt x="4406696" y="220135"/>
                </a:moveTo>
                <a:lnTo>
                  <a:pt x="4410997" y="219534"/>
                </a:lnTo>
                <a:lnTo>
                  <a:pt x="4406338" y="218933"/>
                </a:lnTo>
                <a:lnTo>
                  <a:pt x="4406696" y="220136"/>
                </a:lnTo>
                <a:lnTo>
                  <a:pt x="4406696" y="220135"/>
                </a:lnTo>
                <a:close/>
                <a:moveTo>
                  <a:pt x="4418524" y="220135"/>
                </a:moveTo>
                <a:lnTo>
                  <a:pt x="4418524" y="218932"/>
                </a:lnTo>
                <a:lnTo>
                  <a:pt x="4414940" y="219533"/>
                </a:lnTo>
                <a:lnTo>
                  <a:pt x="4418524" y="220134"/>
                </a:lnTo>
                <a:lnTo>
                  <a:pt x="4418524" y="220135"/>
                </a:lnTo>
                <a:close/>
                <a:moveTo>
                  <a:pt x="4772284" y="219935"/>
                </a:moveTo>
                <a:lnTo>
                  <a:pt x="4773001" y="209309"/>
                </a:lnTo>
                <a:lnTo>
                  <a:pt x="4750062" y="212717"/>
                </a:lnTo>
                <a:lnTo>
                  <a:pt x="4750062" y="216527"/>
                </a:lnTo>
                <a:lnTo>
                  <a:pt x="4772284" y="219935"/>
                </a:lnTo>
                <a:close/>
                <a:moveTo>
                  <a:pt x="4698091" y="219735"/>
                </a:moveTo>
                <a:lnTo>
                  <a:pt x="4719597" y="216326"/>
                </a:lnTo>
                <a:lnTo>
                  <a:pt x="4719597" y="212918"/>
                </a:lnTo>
                <a:lnTo>
                  <a:pt x="4697016" y="209510"/>
                </a:lnTo>
                <a:lnTo>
                  <a:pt x="4698091" y="219735"/>
                </a:lnTo>
                <a:close/>
                <a:moveTo>
                  <a:pt x="5162603" y="219735"/>
                </a:moveTo>
                <a:lnTo>
                  <a:pt x="5184108" y="216527"/>
                </a:lnTo>
                <a:lnTo>
                  <a:pt x="5184108" y="204497"/>
                </a:lnTo>
                <a:lnTo>
                  <a:pt x="5159736" y="200888"/>
                </a:lnTo>
                <a:lnTo>
                  <a:pt x="5137155" y="204096"/>
                </a:lnTo>
                <a:lnTo>
                  <a:pt x="5137155" y="215925"/>
                </a:lnTo>
                <a:lnTo>
                  <a:pt x="5162603" y="219735"/>
                </a:lnTo>
                <a:close/>
                <a:moveTo>
                  <a:pt x="4413148" y="219332"/>
                </a:moveTo>
                <a:lnTo>
                  <a:pt x="4418524" y="218530"/>
                </a:lnTo>
                <a:lnTo>
                  <a:pt x="4418524" y="215724"/>
                </a:lnTo>
                <a:lnTo>
                  <a:pt x="4412431" y="214721"/>
                </a:lnTo>
                <a:lnTo>
                  <a:pt x="4406338" y="215724"/>
                </a:lnTo>
                <a:lnTo>
                  <a:pt x="4406338" y="218330"/>
                </a:lnTo>
                <a:lnTo>
                  <a:pt x="4413148" y="219332"/>
                </a:lnTo>
                <a:close/>
                <a:moveTo>
                  <a:pt x="4419241" y="218330"/>
                </a:moveTo>
                <a:lnTo>
                  <a:pt x="4427485" y="217127"/>
                </a:lnTo>
                <a:lnTo>
                  <a:pt x="4419241" y="215723"/>
                </a:lnTo>
                <a:lnTo>
                  <a:pt x="4419241" y="218330"/>
                </a:lnTo>
                <a:close/>
                <a:moveTo>
                  <a:pt x="4405621" y="218130"/>
                </a:moveTo>
                <a:cubicBezTo>
                  <a:pt x="4405502" y="217328"/>
                  <a:pt x="4405382" y="216526"/>
                  <a:pt x="4405263" y="215724"/>
                </a:cubicBezTo>
                <a:lnTo>
                  <a:pt x="4397737" y="216927"/>
                </a:lnTo>
                <a:lnTo>
                  <a:pt x="4405622" y="218130"/>
                </a:lnTo>
                <a:lnTo>
                  <a:pt x="4405621" y="218130"/>
                </a:lnTo>
                <a:close/>
                <a:moveTo>
                  <a:pt x="4428560" y="216727"/>
                </a:moveTo>
                <a:cubicBezTo>
                  <a:pt x="4428679" y="215724"/>
                  <a:pt x="4428799" y="214722"/>
                  <a:pt x="4428918" y="213719"/>
                </a:cubicBezTo>
                <a:cubicBezTo>
                  <a:pt x="4427905" y="213454"/>
                  <a:pt x="4427084" y="212976"/>
                  <a:pt x="4426051" y="212717"/>
                </a:cubicBezTo>
                <a:cubicBezTo>
                  <a:pt x="4427044" y="212967"/>
                  <a:pt x="4427943" y="213264"/>
                  <a:pt x="4428918" y="213518"/>
                </a:cubicBezTo>
                <a:lnTo>
                  <a:pt x="4428918" y="212115"/>
                </a:lnTo>
                <a:lnTo>
                  <a:pt x="4426051" y="212716"/>
                </a:lnTo>
                <a:lnTo>
                  <a:pt x="4419599" y="213719"/>
                </a:lnTo>
                <a:lnTo>
                  <a:pt x="4419599" y="215322"/>
                </a:lnTo>
                <a:lnTo>
                  <a:pt x="4428560" y="216726"/>
                </a:lnTo>
                <a:lnTo>
                  <a:pt x="4428560" y="216727"/>
                </a:lnTo>
                <a:close/>
                <a:moveTo>
                  <a:pt x="4396302" y="216527"/>
                </a:moveTo>
                <a:lnTo>
                  <a:pt x="4405263" y="215124"/>
                </a:lnTo>
                <a:lnTo>
                  <a:pt x="4405263" y="213720"/>
                </a:lnTo>
                <a:lnTo>
                  <a:pt x="4395944" y="212317"/>
                </a:lnTo>
                <a:cubicBezTo>
                  <a:pt x="4396063" y="213720"/>
                  <a:pt x="4396183" y="215124"/>
                  <a:pt x="4396302" y="216527"/>
                </a:cubicBezTo>
                <a:close/>
                <a:moveTo>
                  <a:pt x="4748270" y="216328"/>
                </a:moveTo>
                <a:lnTo>
                  <a:pt x="4748270" y="213119"/>
                </a:lnTo>
                <a:lnTo>
                  <a:pt x="4737876" y="214724"/>
                </a:lnTo>
                <a:lnTo>
                  <a:pt x="4748270" y="216328"/>
                </a:lnTo>
                <a:close/>
                <a:moveTo>
                  <a:pt x="4271931" y="216128"/>
                </a:moveTo>
                <a:lnTo>
                  <a:pt x="4280174" y="216128"/>
                </a:lnTo>
                <a:lnTo>
                  <a:pt x="4281966" y="215927"/>
                </a:lnTo>
                <a:cubicBezTo>
                  <a:pt x="4282085" y="215192"/>
                  <a:pt x="4282205" y="214457"/>
                  <a:pt x="4282324" y="213722"/>
                </a:cubicBezTo>
                <a:lnTo>
                  <a:pt x="4281250" y="213121"/>
                </a:lnTo>
                <a:lnTo>
                  <a:pt x="4271214" y="213320"/>
                </a:lnTo>
                <a:lnTo>
                  <a:pt x="4270497" y="213722"/>
                </a:lnTo>
                <a:lnTo>
                  <a:pt x="4271214" y="215927"/>
                </a:lnTo>
                <a:lnTo>
                  <a:pt x="4271931" y="216128"/>
                </a:lnTo>
                <a:close/>
                <a:moveTo>
                  <a:pt x="4721747" y="216128"/>
                </a:moveTo>
                <a:lnTo>
                  <a:pt x="4731066" y="214724"/>
                </a:lnTo>
                <a:lnTo>
                  <a:pt x="4721389" y="213121"/>
                </a:lnTo>
                <a:cubicBezTo>
                  <a:pt x="4721508" y="214123"/>
                  <a:pt x="4721628" y="215126"/>
                  <a:pt x="4721747" y="216128"/>
                </a:cubicBezTo>
                <a:close/>
                <a:moveTo>
                  <a:pt x="4270497" y="215927"/>
                </a:moveTo>
                <a:lnTo>
                  <a:pt x="4269780" y="214123"/>
                </a:lnTo>
                <a:lnTo>
                  <a:pt x="4266913" y="215526"/>
                </a:lnTo>
                <a:lnTo>
                  <a:pt x="4270497" y="215928"/>
                </a:lnTo>
                <a:lnTo>
                  <a:pt x="4270497" y="215927"/>
                </a:lnTo>
                <a:close/>
                <a:moveTo>
                  <a:pt x="4282683" y="215927"/>
                </a:moveTo>
                <a:lnTo>
                  <a:pt x="4285551" y="215526"/>
                </a:lnTo>
                <a:lnTo>
                  <a:pt x="4283042" y="214122"/>
                </a:lnTo>
                <a:cubicBezTo>
                  <a:pt x="4282923" y="214724"/>
                  <a:pt x="4282803" y="215325"/>
                  <a:pt x="4282684" y="215927"/>
                </a:cubicBezTo>
                <a:lnTo>
                  <a:pt x="4282683" y="215927"/>
                </a:lnTo>
                <a:close/>
                <a:moveTo>
                  <a:pt x="5186976" y="215927"/>
                </a:moveTo>
                <a:lnTo>
                  <a:pt x="5224610" y="210313"/>
                </a:lnTo>
                <a:lnTo>
                  <a:pt x="5186976" y="204699"/>
                </a:lnTo>
                <a:lnTo>
                  <a:pt x="5186976" y="215927"/>
                </a:lnTo>
                <a:close/>
                <a:moveTo>
                  <a:pt x="4265479" y="215526"/>
                </a:moveTo>
                <a:lnTo>
                  <a:pt x="4261537" y="213521"/>
                </a:lnTo>
                <a:lnTo>
                  <a:pt x="4259386" y="214724"/>
                </a:lnTo>
                <a:lnTo>
                  <a:pt x="4265479" y="215526"/>
                </a:lnTo>
                <a:close/>
                <a:moveTo>
                  <a:pt x="4266196" y="215326"/>
                </a:moveTo>
                <a:lnTo>
                  <a:pt x="4269780" y="213722"/>
                </a:lnTo>
                <a:lnTo>
                  <a:pt x="4269422" y="213321"/>
                </a:lnTo>
                <a:lnTo>
                  <a:pt x="4262254" y="213321"/>
                </a:lnTo>
                <a:lnTo>
                  <a:pt x="4266197" y="215326"/>
                </a:lnTo>
                <a:lnTo>
                  <a:pt x="4266196" y="215326"/>
                </a:lnTo>
                <a:close/>
                <a:moveTo>
                  <a:pt x="4286268" y="215326"/>
                </a:moveTo>
                <a:lnTo>
                  <a:pt x="4290210" y="213121"/>
                </a:lnTo>
                <a:lnTo>
                  <a:pt x="4283400" y="213121"/>
                </a:lnTo>
                <a:lnTo>
                  <a:pt x="4283042" y="213722"/>
                </a:lnTo>
                <a:lnTo>
                  <a:pt x="4286268" y="215326"/>
                </a:lnTo>
                <a:close/>
                <a:moveTo>
                  <a:pt x="4286984" y="215326"/>
                </a:moveTo>
                <a:lnTo>
                  <a:pt x="4293077" y="214725"/>
                </a:lnTo>
                <a:lnTo>
                  <a:pt x="4290927" y="213322"/>
                </a:lnTo>
                <a:lnTo>
                  <a:pt x="4286984" y="215327"/>
                </a:lnTo>
                <a:lnTo>
                  <a:pt x="4286984" y="215326"/>
                </a:lnTo>
                <a:close/>
                <a:moveTo>
                  <a:pt x="5134288" y="215326"/>
                </a:moveTo>
                <a:cubicBezTo>
                  <a:pt x="5134169" y="211717"/>
                  <a:pt x="5134049" y="208108"/>
                  <a:pt x="5133930" y="204499"/>
                </a:cubicBezTo>
                <a:lnTo>
                  <a:pt x="5098088" y="210113"/>
                </a:lnTo>
                <a:lnTo>
                  <a:pt x="5134289" y="215326"/>
                </a:lnTo>
                <a:lnTo>
                  <a:pt x="5134288" y="215326"/>
                </a:lnTo>
                <a:close/>
                <a:moveTo>
                  <a:pt x="4406338" y="215127"/>
                </a:moveTo>
                <a:lnTo>
                  <a:pt x="4410281" y="214523"/>
                </a:lnTo>
                <a:lnTo>
                  <a:pt x="4406338" y="213922"/>
                </a:lnTo>
                <a:lnTo>
                  <a:pt x="4406338" y="215125"/>
                </a:lnTo>
                <a:lnTo>
                  <a:pt x="4406338" y="215127"/>
                </a:lnTo>
                <a:close/>
                <a:moveTo>
                  <a:pt x="4418524" y="215127"/>
                </a:moveTo>
                <a:lnTo>
                  <a:pt x="4418524" y="213723"/>
                </a:lnTo>
                <a:lnTo>
                  <a:pt x="4414223" y="214525"/>
                </a:lnTo>
                <a:lnTo>
                  <a:pt x="4418524" y="215126"/>
                </a:lnTo>
                <a:lnTo>
                  <a:pt x="4418524" y="215127"/>
                </a:lnTo>
                <a:close/>
                <a:moveTo>
                  <a:pt x="4257952" y="214725"/>
                </a:moveTo>
                <a:lnTo>
                  <a:pt x="4255802" y="213522"/>
                </a:lnTo>
                <a:lnTo>
                  <a:pt x="4254727" y="214123"/>
                </a:lnTo>
                <a:cubicBezTo>
                  <a:pt x="4254998" y="214238"/>
                  <a:pt x="4255174" y="214413"/>
                  <a:pt x="4255444" y="214525"/>
                </a:cubicBezTo>
                <a:lnTo>
                  <a:pt x="4257953" y="214726"/>
                </a:lnTo>
                <a:lnTo>
                  <a:pt x="4257952" y="214725"/>
                </a:lnTo>
                <a:close/>
                <a:moveTo>
                  <a:pt x="4258669" y="214526"/>
                </a:moveTo>
                <a:lnTo>
                  <a:pt x="4261178" y="213323"/>
                </a:lnTo>
                <a:lnTo>
                  <a:pt x="4256160" y="213323"/>
                </a:lnTo>
                <a:lnTo>
                  <a:pt x="4258669" y="214526"/>
                </a:lnTo>
                <a:close/>
                <a:moveTo>
                  <a:pt x="4293794" y="214526"/>
                </a:moveTo>
                <a:lnTo>
                  <a:pt x="4296303" y="213122"/>
                </a:lnTo>
                <a:lnTo>
                  <a:pt x="4291644" y="213122"/>
                </a:lnTo>
                <a:lnTo>
                  <a:pt x="4293794" y="214526"/>
                </a:lnTo>
                <a:close/>
                <a:moveTo>
                  <a:pt x="4294869" y="214526"/>
                </a:moveTo>
                <a:lnTo>
                  <a:pt x="4298095" y="214124"/>
                </a:lnTo>
                <a:lnTo>
                  <a:pt x="4297020" y="213322"/>
                </a:lnTo>
                <a:lnTo>
                  <a:pt x="4294870" y="214526"/>
                </a:lnTo>
                <a:lnTo>
                  <a:pt x="4294869" y="214526"/>
                </a:lnTo>
                <a:close/>
                <a:moveTo>
                  <a:pt x="4253292" y="214124"/>
                </a:moveTo>
                <a:lnTo>
                  <a:pt x="4251500" y="213322"/>
                </a:lnTo>
                <a:lnTo>
                  <a:pt x="4246841" y="213322"/>
                </a:lnTo>
                <a:lnTo>
                  <a:pt x="4251500" y="213923"/>
                </a:lnTo>
                <a:lnTo>
                  <a:pt x="4253292" y="214123"/>
                </a:lnTo>
                <a:lnTo>
                  <a:pt x="4253292" y="214124"/>
                </a:lnTo>
                <a:close/>
                <a:moveTo>
                  <a:pt x="4412431" y="214124"/>
                </a:moveTo>
                <a:lnTo>
                  <a:pt x="4418524" y="213322"/>
                </a:lnTo>
                <a:lnTo>
                  <a:pt x="4418524" y="211117"/>
                </a:lnTo>
                <a:cubicBezTo>
                  <a:pt x="4416403" y="210631"/>
                  <a:pt x="4414277" y="210180"/>
                  <a:pt x="4412072" y="209714"/>
                </a:cubicBezTo>
                <a:lnTo>
                  <a:pt x="4406338" y="210716"/>
                </a:lnTo>
                <a:lnTo>
                  <a:pt x="4406338" y="213322"/>
                </a:lnTo>
                <a:lnTo>
                  <a:pt x="4412431" y="214124"/>
                </a:lnTo>
                <a:close/>
                <a:moveTo>
                  <a:pt x="4734650" y="214124"/>
                </a:moveTo>
                <a:lnTo>
                  <a:pt x="4748270" y="211919"/>
                </a:lnTo>
                <a:lnTo>
                  <a:pt x="4748270" y="205303"/>
                </a:lnTo>
                <a:lnTo>
                  <a:pt x="4735725" y="203498"/>
                </a:lnTo>
                <a:lnTo>
                  <a:pt x="4721388" y="205703"/>
                </a:lnTo>
                <a:lnTo>
                  <a:pt x="4721388" y="212119"/>
                </a:lnTo>
                <a:lnTo>
                  <a:pt x="4734650" y="214124"/>
                </a:lnTo>
                <a:close/>
                <a:moveTo>
                  <a:pt x="4254367" y="213925"/>
                </a:moveTo>
                <a:lnTo>
                  <a:pt x="4255084" y="213324"/>
                </a:lnTo>
                <a:lnTo>
                  <a:pt x="4252575" y="213324"/>
                </a:lnTo>
                <a:cubicBezTo>
                  <a:pt x="4253142" y="213548"/>
                  <a:pt x="4253803" y="213696"/>
                  <a:pt x="4254367" y="213925"/>
                </a:cubicBezTo>
                <a:close/>
                <a:moveTo>
                  <a:pt x="4298812" y="213925"/>
                </a:moveTo>
                <a:lnTo>
                  <a:pt x="4299886" y="213123"/>
                </a:lnTo>
                <a:cubicBezTo>
                  <a:pt x="4299806" y="213100"/>
                  <a:pt x="4299613" y="213146"/>
                  <a:pt x="4299528" y="213123"/>
                </a:cubicBezTo>
                <a:lnTo>
                  <a:pt x="4297378" y="213123"/>
                </a:lnTo>
                <a:lnTo>
                  <a:pt x="4298812" y="213925"/>
                </a:lnTo>
                <a:close/>
                <a:moveTo>
                  <a:pt x="4299528" y="213925"/>
                </a:moveTo>
                <a:lnTo>
                  <a:pt x="4301320" y="213724"/>
                </a:lnTo>
                <a:lnTo>
                  <a:pt x="4301678" y="213724"/>
                </a:lnTo>
                <a:lnTo>
                  <a:pt x="4305621" y="213123"/>
                </a:lnTo>
                <a:lnTo>
                  <a:pt x="4300961" y="213123"/>
                </a:lnTo>
                <a:lnTo>
                  <a:pt x="4300604" y="213322"/>
                </a:lnTo>
                <a:cubicBezTo>
                  <a:pt x="4300881" y="213414"/>
                  <a:pt x="4301044" y="213629"/>
                  <a:pt x="4301320" y="213724"/>
                </a:cubicBezTo>
                <a:cubicBezTo>
                  <a:pt x="4301009" y="213621"/>
                  <a:pt x="4300558" y="213632"/>
                  <a:pt x="4300246" y="213524"/>
                </a:cubicBezTo>
                <a:lnTo>
                  <a:pt x="4299529" y="213926"/>
                </a:lnTo>
                <a:lnTo>
                  <a:pt x="4299528" y="213925"/>
                </a:lnTo>
                <a:close/>
                <a:moveTo>
                  <a:pt x="5756863" y="213925"/>
                </a:moveTo>
                <a:cubicBezTo>
                  <a:pt x="5760001" y="213913"/>
                  <a:pt x="5762392" y="204019"/>
                  <a:pt x="5759730" y="193274"/>
                </a:cubicBezTo>
                <a:cubicBezTo>
                  <a:pt x="5759446" y="182931"/>
                  <a:pt x="5759876" y="172563"/>
                  <a:pt x="5760088" y="162197"/>
                </a:cubicBezTo>
                <a:cubicBezTo>
                  <a:pt x="5757718" y="165519"/>
                  <a:pt x="5757053" y="166466"/>
                  <a:pt x="5756145" y="173224"/>
                </a:cubicBezTo>
                <a:cubicBezTo>
                  <a:pt x="5753490" y="183564"/>
                  <a:pt x="5754206" y="194150"/>
                  <a:pt x="5752202" y="204501"/>
                </a:cubicBezTo>
                <a:cubicBezTo>
                  <a:pt x="5753529" y="211153"/>
                  <a:pt x="5755219" y="213932"/>
                  <a:pt x="5756862" y="213925"/>
                </a:cubicBezTo>
                <a:lnTo>
                  <a:pt x="5756863" y="213925"/>
                </a:lnTo>
                <a:close/>
                <a:moveTo>
                  <a:pt x="4405262" y="213123"/>
                </a:moveTo>
                <a:lnTo>
                  <a:pt x="4405262" y="210918"/>
                </a:lnTo>
                <a:lnTo>
                  <a:pt x="4398094" y="211920"/>
                </a:lnTo>
                <a:lnTo>
                  <a:pt x="4405262" y="213123"/>
                </a:lnTo>
                <a:close/>
                <a:moveTo>
                  <a:pt x="4419599" y="213123"/>
                </a:moveTo>
                <a:lnTo>
                  <a:pt x="4423900" y="212522"/>
                </a:lnTo>
                <a:cubicBezTo>
                  <a:pt x="4422509" y="212181"/>
                  <a:pt x="4421027" y="211852"/>
                  <a:pt x="4419599" y="211520"/>
                </a:cubicBezTo>
                <a:lnTo>
                  <a:pt x="4419599" y="213124"/>
                </a:lnTo>
                <a:lnTo>
                  <a:pt x="4419599" y="213123"/>
                </a:lnTo>
                <a:close/>
                <a:moveTo>
                  <a:pt x="4251859" y="212923"/>
                </a:moveTo>
                <a:lnTo>
                  <a:pt x="4269421" y="212923"/>
                </a:lnTo>
                <a:lnTo>
                  <a:pt x="4267987" y="208312"/>
                </a:lnTo>
                <a:lnTo>
                  <a:pt x="4267630" y="208312"/>
                </a:lnTo>
                <a:cubicBezTo>
                  <a:pt x="4267459" y="208327"/>
                  <a:pt x="4267299" y="208261"/>
                  <a:pt x="4267272" y="208166"/>
                </a:cubicBezTo>
                <a:cubicBezTo>
                  <a:pt x="4267267" y="208148"/>
                  <a:pt x="4267267" y="208130"/>
                  <a:pt x="4267272" y="208112"/>
                </a:cubicBezTo>
                <a:lnTo>
                  <a:pt x="4266555" y="208112"/>
                </a:lnTo>
                <a:lnTo>
                  <a:pt x="4225695" y="203902"/>
                </a:lnTo>
                <a:cubicBezTo>
                  <a:pt x="4234579" y="206640"/>
                  <a:pt x="4243394" y="209593"/>
                  <a:pt x="4251860" y="212924"/>
                </a:cubicBezTo>
                <a:lnTo>
                  <a:pt x="4251859" y="212923"/>
                </a:lnTo>
                <a:close/>
                <a:moveTo>
                  <a:pt x="4270138" y="212923"/>
                </a:moveTo>
                <a:lnTo>
                  <a:pt x="4282683" y="212923"/>
                </a:lnTo>
                <a:cubicBezTo>
                  <a:pt x="4282802" y="212455"/>
                  <a:pt x="4282922" y="211988"/>
                  <a:pt x="4283041" y="211520"/>
                </a:cubicBezTo>
                <a:lnTo>
                  <a:pt x="4269779" y="211520"/>
                </a:lnTo>
                <a:cubicBezTo>
                  <a:pt x="4269898" y="211988"/>
                  <a:pt x="4270018" y="212455"/>
                  <a:pt x="4270137" y="212923"/>
                </a:cubicBezTo>
                <a:lnTo>
                  <a:pt x="4270138" y="212923"/>
                </a:lnTo>
                <a:close/>
                <a:moveTo>
                  <a:pt x="4424617" y="212322"/>
                </a:moveTo>
                <a:lnTo>
                  <a:pt x="4427484" y="211921"/>
                </a:lnTo>
                <a:lnTo>
                  <a:pt x="4419599" y="210718"/>
                </a:lnTo>
                <a:lnTo>
                  <a:pt x="4419599" y="211319"/>
                </a:lnTo>
                <a:cubicBezTo>
                  <a:pt x="4421233" y="211699"/>
                  <a:pt x="4423032" y="211930"/>
                  <a:pt x="4424617" y="212321"/>
                </a:cubicBezTo>
                <a:lnTo>
                  <a:pt x="4424617" y="212322"/>
                </a:lnTo>
                <a:close/>
                <a:moveTo>
                  <a:pt x="4719596" y="211921"/>
                </a:moveTo>
                <a:lnTo>
                  <a:pt x="4719596" y="205906"/>
                </a:lnTo>
                <a:lnTo>
                  <a:pt x="4700958" y="208914"/>
                </a:lnTo>
                <a:lnTo>
                  <a:pt x="4719596" y="211921"/>
                </a:lnTo>
                <a:close/>
                <a:moveTo>
                  <a:pt x="4395943" y="211722"/>
                </a:moveTo>
                <a:lnTo>
                  <a:pt x="4405262" y="210318"/>
                </a:lnTo>
                <a:lnTo>
                  <a:pt x="4405262" y="208514"/>
                </a:lnTo>
                <a:lnTo>
                  <a:pt x="4395585" y="207110"/>
                </a:lnTo>
                <a:cubicBezTo>
                  <a:pt x="4395704" y="208647"/>
                  <a:pt x="4395824" y="210185"/>
                  <a:pt x="4395943" y="211722"/>
                </a:cubicBezTo>
                <a:close/>
                <a:moveTo>
                  <a:pt x="4750062" y="211722"/>
                </a:moveTo>
                <a:lnTo>
                  <a:pt x="4770133" y="208714"/>
                </a:lnTo>
                <a:lnTo>
                  <a:pt x="4750062" y="205706"/>
                </a:lnTo>
                <a:lnTo>
                  <a:pt x="4750062" y="211722"/>
                </a:lnTo>
                <a:close/>
                <a:moveTo>
                  <a:pt x="4428918" y="211521"/>
                </a:moveTo>
                <a:cubicBezTo>
                  <a:pt x="4429037" y="210117"/>
                  <a:pt x="4429157" y="208714"/>
                  <a:pt x="4429276" y="207310"/>
                </a:cubicBezTo>
                <a:lnTo>
                  <a:pt x="4419598" y="208714"/>
                </a:lnTo>
                <a:lnTo>
                  <a:pt x="4419598" y="210117"/>
                </a:lnTo>
                <a:lnTo>
                  <a:pt x="4428917" y="211521"/>
                </a:lnTo>
                <a:lnTo>
                  <a:pt x="4428918" y="211521"/>
                </a:lnTo>
                <a:close/>
                <a:moveTo>
                  <a:pt x="4269421" y="211119"/>
                </a:moveTo>
                <a:lnTo>
                  <a:pt x="4270138" y="211119"/>
                </a:lnTo>
                <a:lnTo>
                  <a:pt x="4280174" y="211119"/>
                </a:lnTo>
                <a:lnTo>
                  <a:pt x="4269063" y="209515"/>
                </a:lnTo>
                <a:cubicBezTo>
                  <a:pt x="4269182" y="210050"/>
                  <a:pt x="4269302" y="210584"/>
                  <a:pt x="4269421" y="211119"/>
                </a:cubicBezTo>
                <a:close/>
                <a:moveTo>
                  <a:pt x="4283041" y="211119"/>
                </a:moveTo>
                <a:lnTo>
                  <a:pt x="4283758" y="209515"/>
                </a:lnTo>
                <a:lnTo>
                  <a:pt x="4271930" y="209515"/>
                </a:lnTo>
                <a:lnTo>
                  <a:pt x="4283041" y="211119"/>
                </a:lnTo>
                <a:close/>
                <a:moveTo>
                  <a:pt x="4418524" y="210919"/>
                </a:moveTo>
                <a:lnTo>
                  <a:pt x="4418524" y="210517"/>
                </a:lnTo>
                <a:lnTo>
                  <a:pt x="4412789" y="209715"/>
                </a:lnTo>
                <a:lnTo>
                  <a:pt x="4418524" y="210918"/>
                </a:lnTo>
                <a:lnTo>
                  <a:pt x="4418524" y="210919"/>
                </a:lnTo>
                <a:close/>
                <a:moveTo>
                  <a:pt x="4406338" y="210117"/>
                </a:moveTo>
                <a:lnTo>
                  <a:pt x="4410997" y="209516"/>
                </a:lnTo>
                <a:cubicBezTo>
                  <a:pt x="4410307" y="209373"/>
                  <a:pt x="4409544" y="209258"/>
                  <a:pt x="4408846" y="209114"/>
                </a:cubicBezTo>
                <a:lnTo>
                  <a:pt x="4406338" y="208713"/>
                </a:lnTo>
                <a:lnTo>
                  <a:pt x="4406338" y="210116"/>
                </a:lnTo>
                <a:lnTo>
                  <a:pt x="4406338" y="210117"/>
                </a:lnTo>
                <a:close/>
                <a:moveTo>
                  <a:pt x="4418524" y="209917"/>
                </a:moveTo>
                <a:lnTo>
                  <a:pt x="4418524" y="208915"/>
                </a:lnTo>
                <a:lnTo>
                  <a:pt x="4414940" y="209516"/>
                </a:lnTo>
                <a:lnTo>
                  <a:pt x="4418524" y="209917"/>
                </a:lnTo>
                <a:close/>
                <a:moveTo>
                  <a:pt x="4268704" y="209316"/>
                </a:moveTo>
                <a:lnTo>
                  <a:pt x="4269062" y="209316"/>
                </a:lnTo>
                <a:lnTo>
                  <a:pt x="4269062" y="209117"/>
                </a:lnTo>
                <a:lnTo>
                  <a:pt x="4283757" y="209117"/>
                </a:lnTo>
                <a:lnTo>
                  <a:pt x="4284118" y="208109"/>
                </a:lnTo>
                <a:lnTo>
                  <a:pt x="4283760" y="208109"/>
                </a:lnTo>
                <a:cubicBezTo>
                  <a:pt x="4283652" y="208150"/>
                  <a:pt x="4283509" y="208150"/>
                  <a:pt x="4283402" y="208109"/>
                </a:cubicBezTo>
                <a:lnTo>
                  <a:pt x="4268348" y="208109"/>
                </a:lnTo>
                <a:cubicBezTo>
                  <a:pt x="4268467" y="208510"/>
                  <a:pt x="4268587" y="208910"/>
                  <a:pt x="4268706" y="209311"/>
                </a:cubicBezTo>
                <a:cubicBezTo>
                  <a:pt x="4268705" y="209313"/>
                  <a:pt x="4268705" y="209314"/>
                  <a:pt x="4268704" y="209316"/>
                </a:cubicBezTo>
                <a:close/>
                <a:moveTo>
                  <a:pt x="4413148" y="209117"/>
                </a:moveTo>
                <a:lnTo>
                  <a:pt x="4418524" y="208315"/>
                </a:lnTo>
                <a:lnTo>
                  <a:pt x="4418524" y="205508"/>
                </a:lnTo>
                <a:lnTo>
                  <a:pt x="4412431" y="204506"/>
                </a:lnTo>
                <a:lnTo>
                  <a:pt x="4406338" y="205508"/>
                </a:lnTo>
                <a:lnTo>
                  <a:pt x="4406338" y="208115"/>
                </a:lnTo>
                <a:lnTo>
                  <a:pt x="4413148" y="209117"/>
                </a:lnTo>
                <a:close/>
                <a:moveTo>
                  <a:pt x="5228552" y="209117"/>
                </a:moveTo>
                <a:cubicBezTo>
                  <a:pt x="5228910" y="202768"/>
                  <a:pt x="5229269" y="196418"/>
                  <a:pt x="5229627" y="190069"/>
                </a:cubicBezTo>
                <a:cubicBezTo>
                  <a:pt x="5229508" y="190077"/>
                  <a:pt x="5229388" y="190077"/>
                  <a:pt x="5229269" y="190069"/>
                </a:cubicBezTo>
                <a:lnTo>
                  <a:pt x="5187334" y="196485"/>
                </a:lnTo>
                <a:cubicBezTo>
                  <a:pt x="5187215" y="198691"/>
                  <a:pt x="5187095" y="200896"/>
                  <a:pt x="5186976" y="203102"/>
                </a:cubicBezTo>
                <a:lnTo>
                  <a:pt x="5228552" y="209117"/>
                </a:lnTo>
                <a:close/>
                <a:moveTo>
                  <a:pt x="5093786" y="208917"/>
                </a:moveTo>
                <a:lnTo>
                  <a:pt x="5133929" y="202902"/>
                </a:lnTo>
                <a:cubicBezTo>
                  <a:pt x="5133810" y="200897"/>
                  <a:pt x="5133690" y="198892"/>
                  <a:pt x="5133571" y="196887"/>
                </a:cubicBezTo>
                <a:lnTo>
                  <a:pt x="5091995" y="190872"/>
                </a:lnTo>
                <a:lnTo>
                  <a:pt x="5093787" y="208917"/>
                </a:lnTo>
                <a:lnTo>
                  <a:pt x="5093786" y="208917"/>
                </a:lnTo>
                <a:close/>
                <a:moveTo>
                  <a:pt x="4697016" y="208309"/>
                </a:moveTo>
                <a:lnTo>
                  <a:pt x="4719597" y="204901"/>
                </a:lnTo>
                <a:cubicBezTo>
                  <a:pt x="4719478" y="203564"/>
                  <a:pt x="4719358" y="202228"/>
                  <a:pt x="4719239" y="200891"/>
                </a:cubicBezTo>
                <a:lnTo>
                  <a:pt x="4696300" y="197483"/>
                </a:lnTo>
                <a:lnTo>
                  <a:pt x="4697017" y="208309"/>
                </a:lnTo>
                <a:lnTo>
                  <a:pt x="4697016" y="208309"/>
                </a:lnTo>
                <a:close/>
                <a:moveTo>
                  <a:pt x="5778010" y="208309"/>
                </a:moveTo>
                <a:cubicBezTo>
                  <a:pt x="5782693" y="208412"/>
                  <a:pt x="5789612" y="204430"/>
                  <a:pt x="5791271" y="201893"/>
                </a:cubicBezTo>
                <a:cubicBezTo>
                  <a:pt x="5780661" y="192998"/>
                  <a:pt x="5781776" y="181108"/>
                  <a:pt x="5773709" y="171418"/>
                </a:cubicBezTo>
                <a:cubicBezTo>
                  <a:pt x="5770744" y="170474"/>
                  <a:pt x="5772569" y="167140"/>
                  <a:pt x="5768691" y="167007"/>
                </a:cubicBezTo>
                <a:cubicBezTo>
                  <a:pt x="5774233" y="179781"/>
                  <a:pt x="5776090" y="190888"/>
                  <a:pt x="5773709" y="202695"/>
                </a:cubicBezTo>
                <a:cubicBezTo>
                  <a:pt x="5773311" y="206743"/>
                  <a:pt x="5775200" y="208248"/>
                  <a:pt x="5778010" y="208309"/>
                </a:cubicBezTo>
                <a:close/>
                <a:moveTo>
                  <a:pt x="4419599" y="208110"/>
                </a:moveTo>
                <a:lnTo>
                  <a:pt x="4427843" y="206907"/>
                </a:lnTo>
                <a:lnTo>
                  <a:pt x="4419599" y="205704"/>
                </a:lnTo>
                <a:lnTo>
                  <a:pt x="4419599" y="208110"/>
                </a:lnTo>
                <a:close/>
                <a:moveTo>
                  <a:pt x="4773001" y="208110"/>
                </a:moveTo>
                <a:lnTo>
                  <a:pt x="4773718" y="197483"/>
                </a:lnTo>
                <a:lnTo>
                  <a:pt x="4750062" y="201293"/>
                </a:lnTo>
                <a:lnTo>
                  <a:pt x="4750062" y="204501"/>
                </a:lnTo>
                <a:lnTo>
                  <a:pt x="4773001" y="208110"/>
                </a:lnTo>
                <a:close/>
                <a:moveTo>
                  <a:pt x="4405263" y="207910"/>
                </a:moveTo>
                <a:lnTo>
                  <a:pt x="4405263" y="205705"/>
                </a:lnTo>
                <a:lnTo>
                  <a:pt x="4398094" y="206707"/>
                </a:lnTo>
                <a:lnTo>
                  <a:pt x="4401320" y="207308"/>
                </a:lnTo>
                <a:lnTo>
                  <a:pt x="4405263" y="207909"/>
                </a:lnTo>
                <a:lnTo>
                  <a:pt x="4405263" y="207910"/>
                </a:lnTo>
                <a:close/>
                <a:moveTo>
                  <a:pt x="4266554" y="207709"/>
                </a:moveTo>
                <a:lnTo>
                  <a:pt x="4267629" y="207709"/>
                </a:lnTo>
                <a:lnTo>
                  <a:pt x="4267629" y="207108"/>
                </a:lnTo>
                <a:lnTo>
                  <a:pt x="4267629" y="206908"/>
                </a:lnTo>
                <a:lnTo>
                  <a:pt x="4266912" y="200492"/>
                </a:lnTo>
                <a:lnTo>
                  <a:pt x="4264762" y="200492"/>
                </a:lnTo>
                <a:cubicBezTo>
                  <a:pt x="4264836" y="200552"/>
                  <a:pt x="4264836" y="200631"/>
                  <a:pt x="4264762" y="200692"/>
                </a:cubicBezTo>
                <a:cubicBezTo>
                  <a:pt x="4264836" y="200752"/>
                  <a:pt x="4264836" y="200831"/>
                  <a:pt x="4264762" y="200891"/>
                </a:cubicBezTo>
                <a:lnTo>
                  <a:pt x="4260461" y="202696"/>
                </a:lnTo>
                <a:lnTo>
                  <a:pt x="4252217" y="200691"/>
                </a:lnTo>
                <a:lnTo>
                  <a:pt x="4243256" y="200691"/>
                </a:lnTo>
                <a:lnTo>
                  <a:pt x="4253651" y="206104"/>
                </a:lnTo>
                <a:lnTo>
                  <a:pt x="4260461" y="202696"/>
                </a:lnTo>
                <a:lnTo>
                  <a:pt x="4254009" y="206305"/>
                </a:lnTo>
                <a:lnTo>
                  <a:pt x="4266554" y="207708"/>
                </a:lnTo>
                <a:lnTo>
                  <a:pt x="4266554" y="207709"/>
                </a:lnTo>
                <a:close/>
                <a:moveTo>
                  <a:pt x="4268347" y="207709"/>
                </a:moveTo>
                <a:lnTo>
                  <a:pt x="4268704" y="207709"/>
                </a:lnTo>
                <a:lnTo>
                  <a:pt x="4272288" y="206707"/>
                </a:lnTo>
                <a:lnTo>
                  <a:pt x="4272288" y="205103"/>
                </a:lnTo>
                <a:lnTo>
                  <a:pt x="4267987" y="203900"/>
                </a:lnTo>
                <a:lnTo>
                  <a:pt x="4267987" y="206908"/>
                </a:lnTo>
                <a:lnTo>
                  <a:pt x="4268345" y="207709"/>
                </a:lnTo>
                <a:lnTo>
                  <a:pt x="4268347" y="207709"/>
                </a:lnTo>
                <a:close/>
                <a:moveTo>
                  <a:pt x="4270139" y="207709"/>
                </a:moveTo>
                <a:lnTo>
                  <a:pt x="4272289" y="207709"/>
                </a:lnTo>
                <a:lnTo>
                  <a:pt x="4272289" y="207108"/>
                </a:lnTo>
                <a:lnTo>
                  <a:pt x="4270139" y="207709"/>
                </a:lnTo>
                <a:close/>
                <a:moveTo>
                  <a:pt x="4273006" y="207709"/>
                </a:moveTo>
                <a:lnTo>
                  <a:pt x="4279458" y="207709"/>
                </a:lnTo>
                <a:lnTo>
                  <a:pt x="4279458" y="207108"/>
                </a:lnTo>
                <a:lnTo>
                  <a:pt x="4275873" y="206106"/>
                </a:lnTo>
                <a:lnTo>
                  <a:pt x="4273006" y="206908"/>
                </a:lnTo>
                <a:lnTo>
                  <a:pt x="4273006" y="207709"/>
                </a:lnTo>
                <a:close/>
                <a:moveTo>
                  <a:pt x="4279816" y="207709"/>
                </a:moveTo>
                <a:lnTo>
                  <a:pt x="4280891" y="207709"/>
                </a:lnTo>
                <a:lnTo>
                  <a:pt x="4279816" y="207308"/>
                </a:lnTo>
                <a:lnTo>
                  <a:pt x="4279816" y="207709"/>
                </a:lnTo>
                <a:close/>
                <a:moveTo>
                  <a:pt x="4283042" y="207709"/>
                </a:moveTo>
                <a:lnTo>
                  <a:pt x="4284116" y="207709"/>
                </a:lnTo>
                <a:cubicBezTo>
                  <a:pt x="4284235" y="206306"/>
                  <a:pt x="4284355" y="204902"/>
                  <a:pt x="4284474" y="203499"/>
                </a:cubicBezTo>
                <a:lnTo>
                  <a:pt x="4280173" y="204902"/>
                </a:lnTo>
                <a:cubicBezTo>
                  <a:pt x="4280054" y="205571"/>
                  <a:pt x="4279934" y="206239"/>
                  <a:pt x="4279815" y="206908"/>
                </a:cubicBezTo>
                <a:lnTo>
                  <a:pt x="4283041" y="207709"/>
                </a:lnTo>
                <a:lnTo>
                  <a:pt x="4283042" y="207709"/>
                </a:lnTo>
                <a:close/>
                <a:moveTo>
                  <a:pt x="4284834" y="207709"/>
                </a:moveTo>
                <a:lnTo>
                  <a:pt x="4285551" y="207709"/>
                </a:lnTo>
                <a:lnTo>
                  <a:pt x="4299171" y="206105"/>
                </a:lnTo>
                <a:lnTo>
                  <a:pt x="4288418" y="200492"/>
                </a:lnTo>
                <a:lnTo>
                  <a:pt x="4285192" y="200492"/>
                </a:lnTo>
                <a:cubicBezTo>
                  <a:pt x="4285073" y="202898"/>
                  <a:pt x="4284953" y="205303"/>
                  <a:pt x="4284834" y="207709"/>
                </a:cubicBezTo>
                <a:close/>
                <a:moveTo>
                  <a:pt x="4279458" y="206707"/>
                </a:moveTo>
                <a:lnTo>
                  <a:pt x="4279458" y="205103"/>
                </a:lnTo>
                <a:lnTo>
                  <a:pt x="4276590" y="205905"/>
                </a:lnTo>
                <a:lnTo>
                  <a:pt x="4279458" y="206706"/>
                </a:lnTo>
                <a:lnTo>
                  <a:pt x="4279458" y="206707"/>
                </a:lnTo>
                <a:close/>
                <a:moveTo>
                  <a:pt x="4273006" y="206506"/>
                </a:moveTo>
                <a:lnTo>
                  <a:pt x="4275157" y="205905"/>
                </a:lnTo>
                <a:lnTo>
                  <a:pt x="4272648" y="205304"/>
                </a:lnTo>
                <a:lnTo>
                  <a:pt x="4273005" y="206507"/>
                </a:lnTo>
                <a:lnTo>
                  <a:pt x="4273006" y="206506"/>
                </a:lnTo>
                <a:close/>
                <a:moveTo>
                  <a:pt x="4395944" y="206506"/>
                </a:moveTo>
                <a:lnTo>
                  <a:pt x="4405263" y="205103"/>
                </a:lnTo>
                <a:lnTo>
                  <a:pt x="4405263" y="203499"/>
                </a:lnTo>
                <a:lnTo>
                  <a:pt x="4395585" y="202095"/>
                </a:lnTo>
                <a:cubicBezTo>
                  <a:pt x="4395539" y="202031"/>
                  <a:pt x="4395539" y="201960"/>
                  <a:pt x="4395585" y="201896"/>
                </a:cubicBezTo>
                <a:cubicBezTo>
                  <a:pt x="4395471" y="201922"/>
                  <a:pt x="4395342" y="201922"/>
                  <a:pt x="4395228" y="201896"/>
                </a:cubicBezTo>
                <a:lnTo>
                  <a:pt x="4395585" y="206307"/>
                </a:lnTo>
                <a:cubicBezTo>
                  <a:pt x="4395722" y="206330"/>
                  <a:pt x="4395808" y="206483"/>
                  <a:pt x="4395943" y="206506"/>
                </a:cubicBezTo>
                <a:lnTo>
                  <a:pt x="4395944" y="206506"/>
                </a:lnTo>
                <a:close/>
                <a:moveTo>
                  <a:pt x="4429277" y="206506"/>
                </a:moveTo>
                <a:cubicBezTo>
                  <a:pt x="4429396" y="204969"/>
                  <a:pt x="4429516" y="203432"/>
                  <a:pt x="4429635" y="201895"/>
                </a:cubicBezTo>
                <a:lnTo>
                  <a:pt x="4419599" y="203499"/>
                </a:lnTo>
                <a:lnTo>
                  <a:pt x="4419599" y="205103"/>
                </a:lnTo>
                <a:lnTo>
                  <a:pt x="4429276" y="206506"/>
                </a:lnTo>
                <a:lnTo>
                  <a:pt x="4429277" y="206506"/>
                </a:lnTo>
                <a:close/>
                <a:moveTo>
                  <a:pt x="4252935" y="206307"/>
                </a:moveTo>
                <a:lnTo>
                  <a:pt x="4242899" y="201094"/>
                </a:lnTo>
                <a:lnTo>
                  <a:pt x="4236447" y="204502"/>
                </a:lnTo>
                <a:lnTo>
                  <a:pt x="4252935" y="206307"/>
                </a:lnTo>
                <a:close/>
                <a:moveTo>
                  <a:pt x="4394868" y="206307"/>
                </a:moveTo>
                <a:lnTo>
                  <a:pt x="4386983" y="105658"/>
                </a:lnTo>
                <a:lnTo>
                  <a:pt x="4291285" y="105658"/>
                </a:lnTo>
                <a:cubicBezTo>
                  <a:pt x="4290807" y="112541"/>
                  <a:pt x="4290330" y="119424"/>
                  <a:pt x="4289852" y="126307"/>
                </a:cubicBezTo>
                <a:cubicBezTo>
                  <a:pt x="4289927" y="126367"/>
                  <a:pt x="4289927" y="126448"/>
                  <a:pt x="4289852" y="126508"/>
                </a:cubicBezTo>
                <a:cubicBezTo>
                  <a:pt x="4289733" y="127845"/>
                  <a:pt x="4289613" y="129181"/>
                  <a:pt x="4289494" y="130518"/>
                </a:cubicBezTo>
                <a:cubicBezTo>
                  <a:pt x="4289136" y="137001"/>
                  <a:pt x="4288777" y="143483"/>
                  <a:pt x="4288419" y="149966"/>
                </a:cubicBezTo>
                <a:cubicBezTo>
                  <a:pt x="4288493" y="150026"/>
                  <a:pt x="4288493" y="150105"/>
                  <a:pt x="4288419" y="150165"/>
                </a:cubicBezTo>
                <a:cubicBezTo>
                  <a:pt x="4288300" y="151234"/>
                  <a:pt x="4288180" y="152304"/>
                  <a:pt x="4288061" y="153373"/>
                </a:cubicBezTo>
                <a:cubicBezTo>
                  <a:pt x="4288136" y="153434"/>
                  <a:pt x="4288136" y="153513"/>
                  <a:pt x="4288061" y="153573"/>
                </a:cubicBezTo>
                <a:cubicBezTo>
                  <a:pt x="4288169" y="153531"/>
                  <a:pt x="4288312" y="153531"/>
                  <a:pt x="4288419" y="153573"/>
                </a:cubicBezTo>
                <a:cubicBezTo>
                  <a:pt x="4288494" y="153633"/>
                  <a:pt x="4288494" y="153712"/>
                  <a:pt x="4288419" y="153773"/>
                </a:cubicBezTo>
                <a:cubicBezTo>
                  <a:pt x="4288312" y="153814"/>
                  <a:pt x="4288169" y="153814"/>
                  <a:pt x="4288061" y="153773"/>
                </a:cubicBezTo>
                <a:cubicBezTo>
                  <a:pt x="4287822" y="157181"/>
                  <a:pt x="4287584" y="160590"/>
                  <a:pt x="4287345" y="163998"/>
                </a:cubicBezTo>
                <a:cubicBezTo>
                  <a:pt x="4287226" y="166137"/>
                  <a:pt x="4287106" y="168275"/>
                  <a:pt x="4286987" y="170414"/>
                </a:cubicBezTo>
                <a:cubicBezTo>
                  <a:pt x="4287157" y="170399"/>
                  <a:pt x="4287318" y="170464"/>
                  <a:pt x="4287344" y="170560"/>
                </a:cubicBezTo>
                <a:cubicBezTo>
                  <a:pt x="4287349" y="170578"/>
                  <a:pt x="4287349" y="170596"/>
                  <a:pt x="4287345" y="170614"/>
                </a:cubicBezTo>
                <a:cubicBezTo>
                  <a:pt x="4287419" y="170674"/>
                  <a:pt x="4287419" y="170753"/>
                  <a:pt x="4287345" y="170813"/>
                </a:cubicBezTo>
                <a:cubicBezTo>
                  <a:pt x="4287237" y="170855"/>
                  <a:pt x="4287094" y="170855"/>
                  <a:pt x="4286987" y="170813"/>
                </a:cubicBezTo>
                <a:cubicBezTo>
                  <a:pt x="4286868" y="172216"/>
                  <a:pt x="4286748" y="173620"/>
                  <a:pt x="4286629" y="175023"/>
                </a:cubicBezTo>
                <a:cubicBezTo>
                  <a:pt x="4308361" y="182815"/>
                  <a:pt x="4328241" y="191909"/>
                  <a:pt x="4348277" y="200085"/>
                </a:cubicBezTo>
                <a:lnTo>
                  <a:pt x="4351144" y="200085"/>
                </a:lnTo>
                <a:lnTo>
                  <a:pt x="4351502" y="200085"/>
                </a:lnTo>
                <a:lnTo>
                  <a:pt x="4351502" y="200285"/>
                </a:lnTo>
                <a:lnTo>
                  <a:pt x="4351502" y="200485"/>
                </a:lnTo>
                <a:cubicBezTo>
                  <a:pt x="4367476" y="202146"/>
                  <a:pt x="4381855" y="204062"/>
                  <a:pt x="4394871" y="206299"/>
                </a:cubicBezTo>
                <a:cubicBezTo>
                  <a:pt x="4394870" y="206302"/>
                  <a:pt x="4394869" y="206304"/>
                  <a:pt x="4394868" y="206307"/>
                </a:cubicBezTo>
                <a:close/>
                <a:moveTo>
                  <a:pt x="4299887" y="206107"/>
                </a:moveTo>
                <a:lnTo>
                  <a:pt x="4316375" y="204102"/>
                </a:lnTo>
                <a:lnTo>
                  <a:pt x="4312432" y="201897"/>
                </a:lnTo>
                <a:lnTo>
                  <a:pt x="4309206" y="201296"/>
                </a:lnTo>
                <a:lnTo>
                  <a:pt x="4299887" y="206108"/>
                </a:lnTo>
                <a:lnTo>
                  <a:pt x="4299887" y="206107"/>
                </a:lnTo>
                <a:close/>
                <a:moveTo>
                  <a:pt x="4299530" y="205908"/>
                </a:moveTo>
                <a:lnTo>
                  <a:pt x="4308490" y="201096"/>
                </a:lnTo>
                <a:lnTo>
                  <a:pt x="4305264" y="200495"/>
                </a:lnTo>
                <a:lnTo>
                  <a:pt x="4289135" y="200495"/>
                </a:lnTo>
                <a:lnTo>
                  <a:pt x="4299530" y="205908"/>
                </a:lnTo>
                <a:close/>
                <a:moveTo>
                  <a:pt x="4275874" y="205707"/>
                </a:moveTo>
                <a:lnTo>
                  <a:pt x="4279458" y="204504"/>
                </a:lnTo>
                <a:lnTo>
                  <a:pt x="4279458" y="202499"/>
                </a:lnTo>
                <a:lnTo>
                  <a:pt x="4276591" y="201898"/>
                </a:lnTo>
                <a:lnTo>
                  <a:pt x="4272648" y="202697"/>
                </a:lnTo>
                <a:lnTo>
                  <a:pt x="4272648" y="204903"/>
                </a:lnTo>
                <a:lnTo>
                  <a:pt x="4275873" y="205704"/>
                </a:lnTo>
                <a:cubicBezTo>
                  <a:pt x="4275873" y="205705"/>
                  <a:pt x="4275874" y="205706"/>
                  <a:pt x="4275874" y="205707"/>
                </a:cubicBezTo>
                <a:close/>
                <a:moveTo>
                  <a:pt x="4405979" y="204903"/>
                </a:moveTo>
                <a:lnTo>
                  <a:pt x="4410639" y="204302"/>
                </a:lnTo>
                <a:lnTo>
                  <a:pt x="4405979" y="203701"/>
                </a:lnTo>
                <a:lnTo>
                  <a:pt x="4405979" y="204904"/>
                </a:lnTo>
                <a:lnTo>
                  <a:pt x="4405979" y="204903"/>
                </a:lnTo>
                <a:close/>
                <a:moveTo>
                  <a:pt x="4418524" y="204903"/>
                </a:moveTo>
                <a:lnTo>
                  <a:pt x="4418524" y="203700"/>
                </a:lnTo>
                <a:lnTo>
                  <a:pt x="4414223" y="204301"/>
                </a:lnTo>
                <a:lnTo>
                  <a:pt x="4418524" y="204902"/>
                </a:lnTo>
                <a:lnTo>
                  <a:pt x="4418524" y="204903"/>
                </a:lnTo>
                <a:close/>
                <a:moveTo>
                  <a:pt x="4272289" y="204702"/>
                </a:moveTo>
                <a:lnTo>
                  <a:pt x="4272289" y="202898"/>
                </a:lnTo>
                <a:lnTo>
                  <a:pt x="4268705" y="203699"/>
                </a:lnTo>
                <a:lnTo>
                  <a:pt x="4272289" y="204702"/>
                </a:lnTo>
                <a:close/>
                <a:moveTo>
                  <a:pt x="4235730" y="204503"/>
                </a:moveTo>
                <a:lnTo>
                  <a:pt x="4228920" y="200894"/>
                </a:lnTo>
                <a:lnTo>
                  <a:pt x="4225336" y="203300"/>
                </a:lnTo>
                <a:lnTo>
                  <a:pt x="4235730" y="204503"/>
                </a:lnTo>
                <a:close/>
                <a:moveTo>
                  <a:pt x="4280174" y="204503"/>
                </a:moveTo>
                <a:lnTo>
                  <a:pt x="4283759" y="203300"/>
                </a:lnTo>
                <a:lnTo>
                  <a:pt x="4280174" y="202498"/>
                </a:lnTo>
                <a:lnTo>
                  <a:pt x="4280174" y="204503"/>
                </a:lnTo>
                <a:close/>
                <a:moveTo>
                  <a:pt x="4721389" y="204503"/>
                </a:moveTo>
                <a:lnTo>
                  <a:pt x="4732500" y="202899"/>
                </a:lnTo>
                <a:lnTo>
                  <a:pt x="4721030" y="201295"/>
                </a:lnTo>
                <a:cubicBezTo>
                  <a:pt x="4721149" y="202364"/>
                  <a:pt x="4721269" y="203434"/>
                  <a:pt x="4721388" y="204503"/>
                </a:cubicBezTo>
                <a:lnTo>
                  <a:pt x="4721389" y="204503"/>
                </a:lnTo>
                <a:close/>
                <a:moveTo>
                  <a:pt x="4236089" y="204303"/>
                </a:moveTo>
                <a:lnTo>
                  <a:pt x="4242540" y="200694"/>
                </a:lnTo>
                <a:lnTo>
                  <a:pt x="4229279" y="200694"/>
                </a:lnTo>
                <a:lnTo>
                  <a:pt x="4236089" y="204303"/>
                </a:lnTo>
                <a:close/>
                <a:moveTo>
                  <a:pt x="4748270" y="204303"/>
                </a:moveTo>
                <a:lnTo>
                  <a:pt x="4748270" y="201496"/>
                </a:lnTo>
                <a:lnTo>
                  <a:pt x="4738951" y="202899"/>
                </a:lnTo>
                <a:lnTo>
                  <a:pt x="4748270" y="204303"/>
                </a:lnTo>
                <a:close/>
                <a:moveTo>
                  <a:pt x="4317091" y="203902"/>
                </a:moveTo>
                <a:lnTo>
                  <a:pt x="4318884" y="203100"/>
                </a:lnTo>
                <a:lnTo>
                  <a:pt x="4313507" y="202097"/>
                </a:lnTo>
                <a:lnTo>
                  <a:pt x="4317091" y="203902"/>
                </a:lnTo>
                <a:close/>
                <a:moveTo>
                  <a:pt x="4412431" y="203902"/>
                </a:moveTo>
                <a:lnTo>
                  <a:pt x="4418524" y="203100"/>
                </a:lnTo>
                <a:lnTo>
                  <a:pt x="4418524" y="200293"/>
                </a:lnTo>
                <a:lnTo>
                  <a:pt x="4413148" y="199491"/>
                </a:lnTo>
                <a:lnTo>
                  <a:pt x="4405979" y="200494"/>
                </a:lnTo>
                <a:lnTo>
                  <a:pt x="4405979" y="203100"/>
                </a:lnTo>
                <a:lnTo>
                  <a:pt x="4412431" y="203902"/>
                </a:lnTo>
                <a:close/>
                <a:moveTo>
                  <a:pt x="4267988" y="203500"/>
                </a:moveTo>
                <a:lnTo>
                  <a:pt x="4272289" y="202498"/>
                </a:lnTo>
                <a:cubicBezTo>
                  <a:pt x="4272170" y="202030"/>
                  <a:pt x="4272050" y="201562"/>
                  <a:pt x="4271931" y="201094"/>
                </a:cubicBezTo>
                <a:lnTo>
                  <a:pt x="4269781" y="200493"/>
                </a:lnTo>
                <a:lnTo>
                  <a:pt x="4267630" y="200493"/>
                </a:lnTo>
                <a:cubicBezTo>
                  <a:pt x="4267749" y="201496"/>
                  <a:pt x="4267869" y="202498"/>
                  <a:pt x="4267988" y="203501"/>
                </a:cubicBezTo>
                <a:lnTo>
                  <a:pt x="4267988" y="203500"/>
                </a:lnTo>
                <a:close/>
                <a:moveTo>
                  <a:pt x="4322468" y="203500"/>
                </a:moveTo>
                <a:lnTo>
                  <a:pt x="4327486" y="202899"/>
                </a:lnTo>
                <a:lnTo>
                  <a:pt x="4323901" y="200694"/>
                </a:lnTo>
                <a:lnTo>
                  <a:pt x="4319959" y="202899"/>
                </a:lnTo>
                <a:cubicBezTo>
                  <a:pt x="4320817" y="203064"/>
                  <a:pt x="4321607" y="203333"/>
                  <a:pt x="4322468" y="203500"/>
                </a:cubicBezTo>
                <a:close/>
                <a:moveTo>
                  <a:pt x="4224619" y="203301"/>
                </a:moveTo>
                <a:lnTo>
                  <a:pt x="4219960" y="200694"/>
                </a:lnTo>
                <a:lnTo>
                  <a:pt x="4215300" y="200694"/>
                </a:lnTo>
                <a:cubicBezTo>
                  <a:pt x="4217970" y="201463"/>
                  <a:pt x="4220532" y="202297"/>
                  <a:pt x="4223186" y="203100"/>
                </a:cubicBezTo>
                <a:lnTo>
                  <a:pt x="4224619" y="203300"/>
                </a:lnTo>
                <a:lnTo>
                  <a:pt x="4224619" y="203301"/>
                </a:lnTo>
                <a:close/>
                <a:moveTo>
                  <a:pt x="4222110" y="203101"/>
                </a:moveTo>
                <a:lnTo>
                  <a:pt x="4214225" y="200695"/>
                </a:lnTo>
                <a:lnTo>
                  <a:pt x="4205623" y="200695"/>
                </a:lnTo>
                <a:lnTo>
                  <a:pt x="4219601" y="202900"/>
                </a:lnTo>
                <a:lnTo>
                  <a:pt x="4222110" y="203100"/>
                </a:lnTo>
                <a:lnTo>
                  <a:pt x="4222110" y="203101"/>
                </a:lnTo>
                <a:close/>
                <a:moveTo>
                  <a:pt x="4224978" y="203101"/>
                </a:moveTo>
                <a:lnTo>
                  <a:pt x="4228562" y="200695"/>
                </a:lnTo>
                <a:lnTo>
                  <a:pt x="4220677" y="200695"/>
                </a:lnTo>
                <a:lnTo>
                  <a:pt x="4224978" y="203101"/>
                </a:lnTo>
                <a:close/>
                <a:moveTo>
                  <a:pt x="4284475" y="203101"/>
                </a:moveTo>
                <a:lnTo>
                  <a:pt x="4284475" y="200495"/>
                </a:lnTo>
                <a:lnTo>
                  <a:pt x="4282683" y="200495"/>
                </a:lnTo>
                <a:lnTo>
                  <a:pt x="4280174" y="201096"/>
                </a:lnTo>
                <a:lnTo>
                  <a:pt x="4280174" y="202299"/>
                </a:lnTo>
                <a:lnTo>
                  <a:pt x="4284475" y="203100"/>
                </a:lnTo>
                <a:lnTo>
                  <a:pt x="4284475" y="203101"/>
                </a:lnTo>
                <a:close/>
                <a:moveTo>
                  <a:pt x="4319242" y="202900"/>
                </a:moveTo>
                <a:lnTo>
                  <a:pt x="4323543" y="200494"/>
                </a:lnTo>
                <a:lnTo>
                  <a:pt x="4310640" y="200494"/>
                </a:lnTo>
                <a:lnTo>
                  <a:pt x="4312790" y="201695"/>
                </a:lnTo>
                <a:lnTo>
                  <a:pt x="4319242" y="202898"/>
                </a:lnTo>
                <a:lnTo>
                  <a:pt x="4319242" y="202900"/>
                </a:lnTo>
                <a:close/>
                <a:moveTo>
                  <a:pt x="4405263" y="202900"/>
                </a:moveTo>
                <a:cubicBezTo>
                  <a:pt x="4405144" y="202165"/>
                  <a:pt x="4405024" y="201430"/>
                  <a:pt x="4404905" y="200695"/>
                </a:cubicBezTo>
                <a:lnTo>
                  <a:pt x="4397378" y="201697"/>
                </a:lnTo>
                <a:lnTo>
                  <a:pt x="4405263" y="202900"/>
                </a:lnTo>
                <a:close/>
                <a:moveTo>
                  <a:pt x="4419599" y="202900"/>
                </a:moveTo>
                <a:lnTo>
                  <a:pt x="4427843" y="201697"/>
                </a:lnTo>
                <a:lnTo>
                  <a:pt x="4419599" y="200494"/>
                </a:lnTo>
                <a:lnTo>
                  <a:pt x="4419599" y="202900"/>
                </a:lnTo>
                <a:close/>
                <a:moveTo>
                  <a:pt x="4328202" y="202701"/>
                </a:moveTo>
                <a:lnTo>
                  <a:pt x="4332145" y="200495"/>
                </a:lnTo>
                <a:lnTo>
                  <a:pt x="4324618" y="200495"/>
                </a:lnTo>
                <a:lnTo>
                  <a:pt x="4328202" y="202701"/>
                </a:lnTo>
                <a:close/>
                <a:moveTo>
                  <a:pt x="4328919" y="202701"/>
                </a:moveTo>
                <a:lnTo>
                  <a:pt x="4335012" y="202100"/>
                </a:lnTo>
                <a:lnTo>
                  <a:pt x="4348274" y="200496"/>
                </a:lnTo>
                <a:lnTo>
                  <a:pt x="4333220" y="200496"/>
                </a:lnTo>
                <a:lnTo>
                  <a:pt x="4328919" y="202701"/>
                </a:lnTo>
                <a:close/>
                <a:moveTo>
                  <a:pt x="4260461" y="202500"/>
                </a:moveTo>
                <a:lnTo>
                  <a:pt x="4264404" y="200495"/>
                </a:lnTo>
                <a:lnTo>
                  <a:pt x="4253293" y="200695"/>
                </a:lnTo>
                <a:lnTo>
                  <a:pt x="4260461" y="202499"/>
                </a:lnTo>
                <a:lnTo>
                  <a:pt x="4260461" y="202500"/>
                </a:lnTo>
                <a:close/>
                <a:moveTo>
                  <a:pt x="5184108" y="202500"/>
                </a:moveTo>
                <a:lnTo>
                  <a:pt x="5184108" y="197087"/>
                </a:lnTo>
                <a:lnTo>
                  <a:pt x="5165471" y="199894"/>
                </a:lnTo>
                <a:lnTo>
                  <a:pt x="5184108" y="202500"/>
                </a:lnTo>
                <a:close/>
                <a:moveTo>
                  <a:pt x="4272648" y="202297"/>
                </a:moveTo>
                <a:lnTo>
                  <a:pt x="4275873" y="201696"/>
                </a:lnTo>
                <a:lnTo>
                  <a:pt x="4272648" y="201095"/>
                </a:lnTo>
                <a:lnTo>
                  <a:pt x="4272648" y="202298"/>
                </a:lnTo>
                <a:lnTo>
                  <a:pt x="4272648" y="202297"/>
                </a:lnTo>
                <a:close/>
                <a:moveTo>
                  <a:pt x="4735725" y="202297"/>
                </a:moveTo>
                <a:lnTo>
                  <a:pt x="4748270" y="200493"/>
                </a:lnTo>
                <a:lnTo>
                  <a:pt x="4748270" y="193475"/>
                </a:lnTo>
                <a:lnTo>
                  <a:pt x="4734292" y="191470"/>
                </a:lnTo>
                <a:lnTo>
                  <a:pt x="4721030" y="193475"/>
                </a:lnTo>
                <a:lnTo>
                  <a:pt x="4721030" y="200292"/>
                </a:lnTo>
                <a:lnTo>
                  <a:pt x="4735725" y="202297"/>
                </a:lnTo>
                <a:close/>
                <a:moveTo>
                  <a:pt x="5137155" y="202297"/>
                </a:moveTo>
                <a:lnTo>
                  <a:pt x="5153643" y="199891"/>
                </a:lnTo>
                <a:lnTo>
                  <a:pt x="5136797" y="197485"/>
                </a:lnTo>
                <a:cubicBezTo>
                  <a:pt x="5136916" y="199089"/>
                  <a:pt x="5137036" y="200693"/>
                  <a:pt x="5137155" y="202297"/>
                </a:cubicBezTo>
                <a:close/>
                <a:moveTo>
                  <a:pt x="4279458" y="202096"/>
                </a:moveTo>
                <a:lnTo>
                  <a:pt x="4279458" y="201295"/>
                </a:lnTo>
                <a:lnTo>
                  <a:pt x="4277307" y="201696"/>
                </a:lnTo>
                <a:lnTo>
                  <a:pt x="4279458" y="202097"/>
                </a:lnTo>
                <a:lnTo>
                  <a:pt x="4279458" y="202096"/>
                </a:lnTo>
                <a:close/>
                <a:moveTo>
                  <a:pt x="4276590" y="201495"/>
                </a:moveTo>
                <a:lnTo>
                  <a:pt x="4279458" y="200894"/>
                </a:lnTo>
                <a:lnTo>
                  <a:pt x="4279458" y="200493"/>
                </a:lnTo>
                <a:lnTo>
                  <a:pt x="4272648" y="200493"/>
                </a:lnTo>
                <a:lnTo>
                  <a:pt x="4272648" y="200692"/>
                </a:lnTo>
                <a:lnTo>
                  <a:pt x="4276590" y="201494"/>
                </a:lnTo>
                <a:lnTo>
                  <a:pt x="4276590" y="201495"/>
                </a:lnTo>
                <a:close/>
                <a:moveTo>
                  <a:pt x="4311715" y="201495"/>
                </a:moveTo>
                <a:lnTo>
                  <a:pt x="4310281" y="200694"/>
                </a:lnTo>
                <a:lnTo>
                  <a:pt x="4309565" y="201095"/>
                </a:lnTo>
                <a:lnTo>
                  <a:pt x="4311715" y="201496"/>
                </a:lnTo>
                <a:lnTo>
                  <a:pt x="4311715" y="201495"/>
                </a:lnTo>
                <a:close/>
                <a:moveTo>
                  <a:pt x="4395227" y="201495"/>
                </a:moveTo>
                <a:cubicBezTo>
                  <a:pt x="4395342" y="201469"/>
                  <a:pt x="4395470" y="201469"/>
                  <a:pt x="4395585" y="201495"/>
                </a:cubicBezTo>
                <a:lnTo>
                  <a:pt x="4404904" y="200092"/>
                </a:lnTo>
                <a:lnTo>
                  <a:pt x="4404904" y="198287"/>
                </a:lnTo>
                <a:lnTo>
                  <a:pt x="4394868" y="196683"/>
                </a:lnTo>
                <a:cubicBezTo>
                  <a:pt x="4394987" y="198287"/>
                  <a:pt x="4395107" y="199891"/>
                  <a:pt x="4395226" y="201495"/>
                </a:cubicBezTo>
                <a:lnTo>
                  <a:pt x="4395227" y="201495"/>
                </a:lnTo>
                <a:close/>
                <a:moveTo>
                  <a:pt x="4429635" y="201495"/>
                </a:moveTo>
                <a:cubicBezTo>
                  <a:pt x="4429754" y="199958"/>
                  <a:pt x="4429874" y="198421"/>
                  <a:pt x="4429993" y="196884"/>
                </a:cubicBezTo>
                <a:lnTo>
                  <a:pt x="4419599" y="198488"/>
                </a:lnTo>
                <a:lnTo>
                  <a:pt x="4419599" y="199891"/>
                </a:lnTo>
                <a:lnTo>
                  <a:pt x="4429635" y="201495"/>
                </a:lnTo>
                <a:close/>
                <a:moveTo>
                  <a:pt x="4308848" y="200894"/>
                </a:moveTo>
                <a:lnTo>
                  <a:pt x="4309565" y="200493"/>
                </a:lnTo>
                <a:lnTo>
                  <a:pt x="4306697" y="200493"/>
                </a:lnTo>
                <a:lnTo>
                  <a:pt x="4308848" y="200894"/>
                </a:lnTo>
                <a:close/>
                <a:moveTo>
                  <a:pt x="4280174" y="200695"/>
                </a:moveTo>
                <a:lnTo>
                  <a:pt x="4280891" y="200495"/>
                </a:lnTo>
                <a:lnTo>
                  <a:pt x="4280174" y="200495"/>
                </a:lnTo>
                <a:lnTo>
                  <a:pt x="4280174" y="200695"/>
                </a:lnTo>
                <a:close/>
                <a:moveTo>
                  <a:pt x="4267630" y="200293"/>
                </a:moveTo>
                <a:lnTo>
                  <a:pt x="4268347" y="200293"/>
                </a:lnTo>
                <a:lnTo>
                  <a:pt x="4267630" y="200093"/>
                </a:lnTo>
                <a:lnTo>
                  <a:pt x="4267630" y="200293"/>
                </a:lnTo>
                <a:close/>
                <a:moveTo>
                  <a:pt x="4270139" y="200293"/>
                </a:moveTo>
                <a:lnTo>
                  <a:pt x="4271931" y="200293"/>
                </a:lnTo>
                <a:lnTo>
                  <a:pt x="4271931" y="199491"/>
                </a:lnTo>
                <a:lnTo>
                  <a:pt x="4268705" y="199893"/>
                </a:lnTo>
                <a:lnTo>
                  <a:pt x="4270139" y="200294"/>
                </a:lnTo>
                <a:lnTo>
                  <a:pt x="4270139" y="200293"/>
                </a:lnTo>
                <a:close/>
                <a:moveTo>
                  <a:pt x="4272648" y="200293"/>
                </a:moveTo>
                <a:lnTo>
                  <a:pt x="4279458" y="200093"/>
                </a:lnTo>
                <a:lnTo>
                  <a:pt x="4279458" y="199491"/>
                </a:lnTo>
                <a:lnTo>
                  <a:pt x="4275873" y="198890"/>
                </a:lnTo>
                <a:lnTo>
                  <a:pt x="4272648" y="199290"/>
                </a:lnTo>
                <a:lnTo>
                  <a:pt x="4272648" y="200292"/>
                </a:lnTo>
                <a:lnTo>
                  <a:pt x="4272648" y="200293"/>
                </a:lnTo>
                <a:close/>
                <a:moveTo>
                  <a:pt x="4750421" y="200293"/>
                </a:moveTo>
                <a:lnTo>
                  <a:pt x="4770851" y="197085"/>
                </a:lnTo>
                <a:lnTo>
                  <a:pt x="4750421" y="193877"/>
                </a:lnTo>
                <a:lnTo>
                  <a:pt x="4750421" y="200293"/>
                </a:lnTo>
                <a:close/>
                <a:moveTo>
                  <a:pt x="4280174" y="200093"/>
                </a:moveTo>
                <a:lnTo>
                  <a:pt x="4282683" y="200093"/>
                </a:lnTo>
                <a:lnTo>
                  <a:pt x="4280174" y="199491"/>
                </a:lnTo>
                <a:lnTo>
                  <a:pt x="4280174" y="200093"/>
                </a:lnTo>
                <a:close/>
                <a:moveTo>
                  <a:pt x="4285192" y="200093"/>
                </a:moveTo>
                <a:lnTo>
                  <a:pt x="4303830" y="200093"/>
                </a:lnTo>
                <a:lnTo>
                  <a:pt x="4285909" y="192073"/>
                </a:lnTo>
                <a:lnTo>
                  <a:pt x="4304547" y="200093"/>
                </a:lnTo>
                <a:lnTo>
                  <a:pt x="4347557" y="200093"/>
                </a:lnTo>
                <a:cubicBezTo>
                  <a:pt x="4327723" y="191985"/>
                  <a:pt x="4308107" y="183151"/>
                  <a:pt x="4286626" y="175432"/>
                </a:cubicBezTo>
                <a:lnTo>
                  <a:pt x="4286626" y="177035"/>
                </a:lnTo>
                <a:lnTo>
                  <a:pt x="4286626" y="180043"/>
                </a:lnTo>
                <a:cubicBezTo>
                  <a:pt x="4286507" y="181045"/>
                  <a:pt x="4286387" y="182048"/>
                  <a:pt x="4286268" y="183050"/>
                </a:cubicBezTo>
                <a:cubicBezTo>
                  <a:pt x="4286342" y="183110"/>
                  <a:pt x="4286342" y="183190"/>
                  <a:pt x="4286268" y="183250"/>
                </a:cubicBezTo>
                <a:lnTo>
                  <a:pt x="4286268" y="186057"/>
                </a:lnTo>
                <a:cubicBezTo>
                  <a:pt x="4286342" y="186117"/>
                  <a:pt x="4286342" y="186197"/>
                  <a:pt x="4286268" y="186257"/>
                </a:cubicBezTo>
                <a:cubicBezTo>
                  <a:pt x="4286149" y="188128"/>
                  <a:pt x="4286029" y="189999"/>
                  <a:pt x="4285910" y="191870"/>
                </a:cubicBezTo>
                <a:cubicBezTo>
                  <a:pt x="4285985" y="191931"/>
                  <a:pt x="4285985" y="192011"/>
                  <a:pt x="4285910" y="192071"/>
                </a:cubicBezTo>
                <a:cubicBezTo>
                  <a:pt x="4285841" y="192037"/>
                  <a:pt x="4285626" y="192106"/>
                  <a:pt x="4285552" y="192071"/>
                </a:cubicBezTo>
                <a:lnTo>
                  <a:pt x="4285195" y="200091"/>
                </a:lnTo>
                <a:cubicBezTo>
                  <a:pt x="4285194" y="200092"/>
                  <a:pt x="4285193" y="200092"/>
                  <a:pt x="4285192" y="200093"/>
                </a:cubicBezTo>
                <a:close/>
                <a:moveTo>
                  <a:pt x="4284475" y="199892"/>
                </a:moveTo>
                <a:cubicBezTo>
                  <a:pt x="4284594" y="199090"/>
                  <a:pt x="4284714" y="198288"/>
                  <a:pt x="4284833" y="197486"/>
                </a:cubicBezTo>
                <a:lnTo>
                  <a:pt x="4280174" y="198288"/>
                </a:lnTo>
                <a:lnTo>
                  <a:pt x="4280174" y="199089"/>
                </a:lnTo>
                <a:lnTo>
                  <a:pt x="4284475" y="199891"/>
                </a:lnTo>
                <a:lnTo>
                  <a:pt x="4284475" y="199892"/>
                </a:lnTo>
                <a:close/>
                <a:moveTo>
                  <a:pt x="4405979" y="199892"/>
                </a:moveTo>
                <a:lnTo>
                  <a:pt x="4410997" y="199090"/>
                </a:lnTo>
                <a:lnTo>
                  <a:pt x="4405979" y="198288"/>
                </a:lnTo>
                <a:lnTo>
                  <a:pt x="4405979" y="199892"/>
                </a:lnTo>
                <a:close/>
                <a:moveTo>
                  <a:pt x="4719238" y="199892"/>
                </a:moveTo>
                <a:lnTo>
                  <a:pt x="4719238" y="193677"/>
                </a:lnTo>
                <a:lnTo>
                  <a:pt x="4699167" y="196684"/>
                </a:lnTo>
                <a:lnTo>
                  <a:pt x="4719238" y="199892"/>
                </a:lnTo>
                <a:close/>
                <a:moveTo>
                  <a:pt x="4267630" y="199692"/>
                </a:moveTo>
                <a:lnTo>
                  <a:pt x="4271931" y="199091"/>
                </a:lnTo>
                <a:lnTo>
                  <a:pt x="4271931" y="198290"/>
                </a:lnTo>
                <a:lnTo>
                  <a:pt x="4267271" y="197689"/>
                </a:lnTo>
                <a:cubicBezTo>
                  <a:pt x="4267390" y="198357"/>
                  <a:pt x="4267510" y="199026"/>
                  <a:pt x="4267629" y="199694"/>
                </a:cubicBezTo>
                <a:cubicBezTo>
                  <a:pt x="4267629" y="199693"/>
                  <a:pt x="4267630" y="199693"/>
                  <a:pt x="4267630" y="199692"/>
                </a:cubicBezTo>
                <a:close/>
                <a:moveTo>
                  <a:pt x="4418524" y="199692"/>
                </a:moveTo>
                <a:lnTo>
                  <a:pt x="4418524" y="198489"/>
                </a:lnTo>
                <a:lnTo>
                  <a:pt x="4414940" y="199090"/>
                </a:lnTo>
                <a:lnTo>
                  <a:pt x="4418524" y="199691"/>
                </a:lnTo>
                <a:lnTo>
                  <a:pt x="4418524" y="199692"/>
                </a:lnTo>
                <a:close/>
                <a:moveTo>
                  <a:pt x="5736075" y="199291"/>
                </a:moveTo>
                <a:cubicBezTo>
                  <a:pt x="5747804" y="195426"/>
                  <a:pt x="5738913" y="181127"/>
                  <a:pt x="5744318" y="174028"/>
                </a:cubicBezTo>
                <a:cubicBezTo>
                  <a:pt x="5736442" y="175097"/>
                  <a:pt x="5730567" y="182188"/>
                  <a:pt x="5723530" y="185858"/>
                </a:cubicBezTo>
                <a:cubicBezTo>
                  <a:pt x="5723679" y="188869"/>
                  <a:pt x="5714083" y="192058"/>
                  <a:pt x="5730340" y="194278"/>
                </a:cubicBezTo>
                <a:cubicBezTo>
                  <a:pt x="5733617" y="194726"/>
                  <a:pt x="5729877" y="198084"/>
                  <a:pt x="5736075" y="199291"/>
                </a:cubicBezTo>
                <a:close/>
                <a:moveTo>
                  <a:pt x="4279458" y="199091"/>
                </a:moveTo>
                <a:lnTo>
                  <a:pt x="4279458" y="198290"/>
                </a:lnTo>
                <a:lnTo>
                  <a:pt x="4276949" y="198691"/>
                </a:lnTo>
                <a:lnTo>
                  <a:pt x="4279458" y="199092"/>
                </a:lnTo>
                <a:lnTo>
                  <a:pt x="4279458" y="199091"/>
                </a:lnTo>
                <a:close/>
                <a:moveTo>
                  <a:pt x="4272648" y="198888"/>
                </a:moveTo>
                <a:lnTo>
                  <a:pt x="4274440" y="198689"/>
                </a:lnTo>
                <a:lnTo>
                  <a:pt x="4272648" y="198287"/>
                </a:lnTo>
                <a:lnTo>
                  <a:pt x="4272648" y="198888"/>
                </a:lnTo>
                <a:close/>
                <a:moveTo>
                  <a:pt x="4412789" y="198888"/>
                </a:moveTo>
                <a:lnTo>
                  <a:pt x="4418524" y="197886"/>
                </a:lnTo>
                <a:lnTo>
                  <a:pt x="4418524" y="195079"/>
                </a:lnTo>
                <a:lnTo>
                  <a:pt x="4412431" y="194077"/>
                </a:lnTo>
                <a:lnTo>
                  <a:pt x="4405979" y="195079"/>
                </a:lnTo>
                <a:lnTo>
                  <a:pt x="4405979" y="197685"/>
                </a:lnTo>
                <a:lnTo>
                  <a:pt x="4412789" y="198888"/>
                </a:lnTo>
                <a:close/>
                <a:moveTo>
                  <a:pt x="5159736" y="198888"/>
                </a:moveTo>
                <a:lnTo>
                  <a:pt x="5184108" y="195279"/>
                </a:lnTo>
                <a:cubicBezTo>
                  <a:pt x="5184227" y="191403"/>
                  <a:pt x="5184347" y="187526"/>
                  <a:pt x="5184466" y="183650"/>
                </a:cubicBezTo>
                <a:lnTo>
                  <a:pt x="5161886" y="180042"/>
                </a:lnTo>
                <a:lnTo>
                  <a:pt x="5136438" y="183851"/>
                </a:lnTo>
                <a:cubicBezTo>
                  <a:pt x="5136557" y="187794"/>
                  <a:pt x="5136677" y="191737"/>
                  <a:pt x="5136796" y="195680"/>
                </a:cubicBezTo>
                <a:lnTo>
                  <a:pt x="5159735" y="198888"/>
                </a:lnTo>
                <a:lnTo>
                  <a:pt x="5159736" y="198888"/>
                </a:lnTo>
                <a:close/>
                <a:moveTo>
                  <a:pt x="4275873" y="198487"/>
                </a:moveTo>
                <a:lnTo>
                  <a:pt x="4279458" y="197886"/>
                </a:lnTo>
                <a:lnTo>
                  <a:pt x="4279458" y="196683"/>
                </a:lnTo>
                <a:lnTo>
                  <a:pt x="4276232" y="196281"/>
                </a:lnTo>
                <a:lnTo>
                  <a:pt x="4272648" y="196683"/>
                </a:lnTo>
                <a:lnTo>
                  <a:pt x="4272648" y="198086"/>
                </a:lnTo>
                <a:lnTo>
                  <a:pt x="4275873" y="198488"/>
                </a:lnTo>
                <a:lnTo>
                  <a:pt x="4275873" y="198487"/>
                </a:lnTo>
                <a:close/>
                <a:moveTo>
                  <a:pt x="4271931" y="197886"/>
                </a:moveTo>
                <a:lnTo>
                  <a:pt x="4271931" y="196883"/>
                </a:lnTo>
                <a:lnTo>
                  <a:pt x="4268347" y="197285"/>
                </a:lnTo>
                <a:lnTo>
                  <a:pt x="4271931" y="197886"/>
                </a:lnTo>
                <a:close/>
                <a:moveTo>
                  <a:pt x="4280174" y="197886"/>
                </a:moveTo>
                <a:lnTo>
                  <a:pt x="4283400" y="197285"/>
                </a:lnTo>
                <a:lnTo>
                  <a:pt x="4280174" y="196883"/>
                </a:lnTo>
                <a:lnTo>
                  <a:pt x="4280174" y="197886"/>
                </a:lnTo>
                <a:close/>
                <a:moveTo>
                  <a:pt x="4419599" y="197886"/>
                </a:moveTo>
                <a:lnTo>
                  <a:pt x="4428201" y="196482"/>
                </a:lnTo>
                <a:lnTo>
                  <a:pt x="4419599" y="195279"/>
                </a:lnTo>
                <a:lnTo>
                  <a:pt x="4419599" y="197886"/>
                </a:lnTo>
                <a:close/>
                <a:moveTo>
                  <a:pt x="4404904" y="197685"/>
                </a:moveTo>
                <a:lnTo>
                  <a:pt x="4404904" y="195279"/>
                </a:lnTo>
                <a:lnTo>
                  <a:pt x="4397019" y="196482"/>
                </a:lnTo>
                <a:lnTo>
                  <a:pt x="4404904" y="197685"/>
                </a:lnTo>
                <a:close/>
                <a:moveTo>
                  <a:pt x="4267271" y="197284"/>
                </a:moveTo>
                <a:lnTo>
                  <a:pt x="4271931" y="196482"/>
                </a:lnTo>
                <a:lnTo>
                  <a:pt x="4271931" y="195480"/>
                </a:lnTo>
                <a:lnTo>
                  <a:pt x="4267271" y="194879"/>
                </a:lnTo>
                <a:lnTo>
                  <a:pt x="4267271" y="197284"/>
                </a:lnTo>
                <a:close/>
                <a:moveTo>
                  <a:pt x="4284834" y="197084"/>
                </a:moveTo>
                <a:lnTo>
                  <a:pt x="4284834" y="194879"/>
                </a:lnTo>
                <a:lnTo>
                  <a:pt x="4280174" y="195680"/>
                </a:lnTo>
                <a:lnTo>
                  <a:pt x="4280174" y="196482"/>
                </a:lnTo>
                <a:lnTo>
                  <a:pt x="4284834" y="197084"/>
                </a:lnTo>
                <a:close/>
                <a:moveTo>
                  <a:pt x="1852957" y="196882"/>
                </a:moveTo>
                <a:cubicBezTo>
                  <a:pt x="1854880" y="196303"/>
                  <a:pt x="1859413" y="183968"/>
                  <a:pt x="1870519" y="185053"/>
                </a:cubicBezTo>
                <a:cubicBezTo>
                  <a:pt x="1894753" y="180199"/>
                  <a:pt x="1860421" y="173968"/>
                  <a:pt x="1873745" y="167008"/>
                </a:cubicBezTo>
                <a:cubicBezTo>
                  <a:pt x="1883255" y="153650"/>
                  <a:pt x="1910353" y="163340"/>
                  <a:pt x="1925716" y="168813"/>
                </a:cubicBezTo>
                <a:cubicBezTo>
                  <a:pt x="1944407" y="171574"/>
                  <a:pt x="1928136" y="161224"/>
                  <a:pt x="1918548" y="160392"/>
                </a:cubicBezTo>
                <a:cubicBezTo>
                  <a:pt x="1902526" y="153426"/>
                  <a:pt x="1887692" y="154893"/>
                  <a:pt x="1882706" y="133526"/>
                </a:cubicBezTo>
                <a:lnTo>
                  <a:pt x="1879480" y="134127"/>
                </a:lnTo>
                <a:lnTo>
                  <a:pt x="1877688" y="135129"/>
                </a:lnTo>
                <a:cubicBezTo>
                  <a:pt x="1878001" y="146645"/>
                  <a:pt x="1871197" y="159407"/>
                  <a:pt x="1861917" y="170817"/>
                </a:cubicBezTo>
                <a:cubicBezTo>
                  <a:pt x="1850387" y="185673"/>
                  <a:pt x="1851942" y="184365"/>
                  <a:pt x="1851882" y="192671"/>
                </a:cubicBezTo>
                <a:cubicBezTo>
                  <a:pt x="1852061" y="196017"/>
                  <a:pt x="1852308" y="197075"/>
                  <a:pt x="1852957" y="196882"/>
                </a:cubicBezTo>
                <a:close/>
                <a:moveTo>
                  <a:pt x="4272648" y="196481"/>
                </a:moveTo>
                <a:lnTo>
                  <a:pt x="4275157" y="196079"/>
                </a:lnTo>
                <a:lnTo>
                  <a:pt x="4272648" y="195678"/>
                </a:lnTo>
                <a:lnTo>
                  <a:pt x="4272648" y="196480"/>
                </a:lnTo>
                <a:lnTo>
                  <a:pt x="4272648" y="196481"/>
                </a:lnTo>
                <a:close/>
                <a:moveTo>
                  <a:pt x="4773718" y="196481"/>
                </a:moveTo>
                <a:lnTo>
                  <a:pt x="4774435" y="185253"/>
                </a:lnTo>
                <a:lnTo>
                  <a:pt x="4750421" y="189062"/>
                </a:lnTo>
                <a:lnTo>
                  <a:pt x="4750421" y="192671"/>
                </a:lnTo>
                <a:lnTo>
                  <a:pt x="4773718" y="196481"/>
                </a:lnTo>
                <a:close/>
                <a:moveTo>
                  <a:pt x="4279458" y="196281"/>
                </a:moveTo>
                <a:lnTo>
                  <a:pt x="4279458" y="195680"/>
                </a:lnTo>
                <a:lnTo>
                  <a:pt x="4277307" y="196082"/>
                </a:lnTo>
                <a:lnTo>
                  <a:pt x="4279458" y="196281"/>
                </a:lnTo>
                <a:close/>
                <a:moveTo>
                  <a:pt x="4394868" y="196281"/>
                </a:moveTo>
                <a:lnTo>
                  <a:pt x="4404904" y="194677"/>
                </a:lnTo>
                <a:lnTo>
                  <a:pt x="4404904" y="193073"/>
                </a:lnTo>
                <a:lnTo>
                  <a:pt x="4394510" y="191469"/>
                </a:lnTo>
                <a:cubicBezTo>
                  <a:pt x="4394629" y="193073"/>
                  <a:pt x="4394749" y="194677"/>
                  <a:pt x="4394868" y="196281"/>
                </a:cubicBezTo>
                <a:close/>
                <a:moveTo>
                  <a:pt x="4429994" y="196281"/>
                </a:moveTo>
                <a:cubicBezTo>
                  <a:pt x="4430113" y="194677"/>
                  <a:pt x="4430233" y="193073"/>
                  <a:pt x="4430352" y="191469"/>
                </a:cubicBezTo>
                <a:lnTo>
                  <a:pt x="4419599" y="193073"/>
                </a:lnTo>
                <a:lnTo>
                  <a:pt x="4419599" y="194677"/>
                </a:lnTo>
                <a:lnTo>
                  <a:pt x="4429993" y="196281"/>
                </a:lnTo>
                <a:lnTo>
                  <a:pt x="4429994" y="196281"/>
                </a:lnTo>
                <a:close/>
                <a:moveTo>
                  <a:pt x="4696299" y="196082"/>
                </a:moveTo>
                <a:lnTo>
                  <a:pt x="4719238" y="192673"/>
                </a:lnTo>
                <a:lnTo>
                  <a:pt x="4719238" y="189064"/>
                </a:lnTo>
                <a:lnTo>
                  <a:pt x="4695582" y="185455"/>
                </a:lnTo>
                <a:lnTo>
                  <a:pt x="4696299" y="196082"/>
                </a:lnTo>
                <a:close/>
                <a:moveTo>
                  <a:pt x="4276232" y="195881"/>
                </a:moveTo>
                <a:lnTo>
                  <a:pt x="4279458" y="195280"/>
                </a:lnTo>
                <a:lnTo>
                  <a:pt x="4279458" y="194077"/>
                </a:lnTo>
                <a:lnTo>
                  <a:pt x="4275873" y="193676"/>
                </a:lnTo>
                <a:lnTo>
                  <a:pt x="4272648" y="194077"/>
                </a:lnTo>
                <a:lnTo>
                  <a:pt x="4272648" y="195280"/>
                </a:lnTo>
                <a:lnTo>
                  <a:pt x="4276232" y="195881"/>
                </a:lnTo>
                <a:close/>
                <a:moveTo>
                  <a:pt x="4271931" y="195280"/>
                </a:moveTo>
                <a:lnTo>
                  <a:pt x="4271931" y="194077"/>
                </a:lnTo>
                <a:lnTo>
                  <a:pt x="4268347" y="194678"/>
                </a:lnTo>
                <a:lnTo>
                  <a:pt x="4271931" y="195279"/>
                </a:lnTo>
                <a:lnTo>
                  <a:pt x="4271931" y="195280"/>
                </a:lnTo>
                <a:close/>
                <a:moveTo>
                  <a:pt x="4280174" y="195280"/>
                </a:moveTo>
                <a:lnTo>
                  <a:pt x="4283400" y="194679"/>
                </a:lnTo>
                <a:lnTo>
                  <a:pt x="4280174" y="194278"/>
                </a:lnTo>
                <a:lnTo>
                  <a:pt x="4280174" y="195280"/>
                </a:lnTo>
                <a:close/>
                <a:moveTo>
                  <a:pt x="5133571" y="195280"/>
                </a:moveTo>
                <a:cubicBezTo>
                  <a:pt x="5133452" y="191604"/>
                  <a:pt x="5133332" y="187929"/>
                  <a:pt x="5133213" y="184253"/>
                </a:cubicBezTo>
                <a:lnTo>
                  <a:pt x="5097372" y="189666"/>
                </a:lnTo>
                <a:lnTo>
                  <a:pt x="5133572" y="195280"/>
                </a:lnTo>
                <a:lnTo>
                  <a:pt x="5133571" y="195280"/>
                </a:lnTo>
                <a:close/>
                <a:moveTo>
                  <a:pt x="4284834" y="194679"/>
                </a:moveTo>
                <a:cubicBezTo>
                  <a:pt x="4284953" y="193877"/>
                  <a:pt x="4285073" y="193075"/>
                  <a:pt x="4285192" y="192273"/>
                </a:cubicBezTo>
                <a:lnTo>
                  <a:pt x="4280174" y="192874"/>
                </a:lnTo>
                <a:lnTo>
                  <a:pt x="4280174" y="193876"/>
                </a:lnTo>
                <a:lnTo>
                  <a:pt x="4284833" y="194678"/>
                </a:lnTo>
                <a:lnTo>
                  <a:pt x="4284834" y="194679"/>
                </a:lnTo>
                <a:close/>
                <a:moveTo>
                  <a:pt x="5187334" y="194679"/>
                </a:moveTo>
                <a:lnTo>
                  <a:pt x="5223176" y="189466"/>
                </a:lnTo>
                <a:lnTo>
                  <a:pt x="5187334" y="183852"/>
                </a:lnTo>
                <a:lnTo>
                  <a:pt x="5187334" y="194679"/>
                </a:lnTo>
                <a:close/>
                <a:moveTo>
                  <a:pt x="4267271" y="194479"/>
                </a:moveTo>
                <a:lnTo>
                  <a:pt x="4271931" y="193878"/>
                </a:lnTo>
                <a:lnTo>
                  <a:pt x="4271931" y="192876"/>
                </a:lnTo>
                <a:lnTo>
                  <a:pt x="4266913" y="192275"/>
                </a:lnTo>
                <a:cubicBezTo>
                  <a:pt x="4267032" y="193010"/>
                  <a:pt x="4267152" y="193745"/>
                  <a:pt x="4267271" y="194480"/>
                </a:cubicBezTo>
                <a:lnTo>
                  <a:pt x="4267271" y="194479"/>
                </a:lnTo>
                <a:close/>
                <a:moveTo>
                  <a:pt x="4405979" y="194479"/>
                </a:moveTo>
                <a:lnTo>
                  <a:pt x="4410639" y="193878"/>
                </a:lnTo>
                <a:lnTo>
                  <a:pt x="4405621" y="193077"/>
                </a:lnTo>
                <a:cubicBezTo>
                  <a:pt x="4405740" y="193545"/>
                  <a:pt x="4405860" y="194012"/>
                  <a:pt x="4405979" y="194480"/>
                </a:cubicBezTo>
                <a:lnTo>
                  <a:pt x="4405979" y="194479"/>
                </a:lnTo>
                <a:close/>
                <a:moveTo>
                  <a:pt x="4418524" y="194479"/>
                </a:moveTo>
                <a:lnTo>
                  <a:pt x="4418524" y="193076"/>
                </a:lnTo>
                <a:lnTo>
                  <a:pt x="4414223" y="193878"/>
                </a:lnTo>
                <a:lnTo>
                  <a:pt x="4418524" y="194479"/>
                </a:lnTo>
                <a:close/>
                <a:moveTo>
                  <a:pt x="4279458" y="193878"/>
                </a:moveTo>
                <a:lnTo>
                  <a:pt x="4279458" y="193077"/>
                </a:lnTo>
                <a:lnTo>
                  <a:pt x="4276949" y="193478"/>
                </a:lnTo>
                <a:lnTo>
                  <a:pt x="4279458" y="193880"/>
                </a:lnTo>
                <a:lnTo>
                  <a:pt x="4279458" y="193878"/>
                </a:lnTo>
                <a:close/>
                <a:moveTo>
                  <a:pt x="4272648" y="193675"/>
                </a:moveTo>
                <a:lnTo>
                  <a:pt x="4274440" y="193476"/>
                </a:lnTo>
                <a:lnTo>
                  <a:pt x="4272648" y="193074"/>
                </a:lnTo>
                <a:lnTo>
                  <a:pt x="4272648" y="193675"/>
                </a:lnTo>
                <a:close/>
                <a:moveTo>
                  <a:pt x="4412431" y="193476"/>
                </a:moveTo>
                <a:lnTo>
                  <a:pt x="4418524" y="192674"/>
                </a:lnTo>
                <a:lnTo>
                  <a:pt x="4418524" y="189466"/>
                </a:lnTo>
                <a:lnTo>
                  <a:pt x="4412789" y="188464"/>
                </a:lnTo>
                <a:lnTo>
                  <a:pt x="4405621" y="189667"/>
                </a:lnTo>
                <a:lnTo>
                  <a:pt x="4405621" y="192674"/>
                </a:lnTo>
                <a:lnTo>
                  <a:pt x="4412431" y="193476"/>
                </a:lnTo>
                <a:close/>
                <a:moveTo>
                  <a:pt x="4275873" y="193275"/>
                </a:moveTo>
                <a:lnTo>
                  <a:pt x="4279458" y="192674"/>
                </a:lnTo>
                <a:lnTo>
                  <a:pt x="4279458" y="191271"/>
                </a:lnTo>
                <a:lnTo>
                  <a:pt x="4276232" y="190670"/>
                </a:lnTo>
                <a:lnTo>
                  <a:pt x="4272289" y="191271"/>
                </a:lnTo>
                <a:cubicBezTo>
                  <a:pt x="4272408" y="191739"/>
                  <a:pt x="4272528" y="192206"/>
                  <a:pt x="4272647" y="192674"/>
                </a:cubicBezTo>
                <a:lnTo>
                  <a:pt x="4275873" y="193275"/>
                </a:lnTo>
                <a:close/>
                <a:moveTo>
                  <a:pt x="4271931" y="192674"/>
                </a:moveTo>
                <a:lnTo>
                  <a:pt x="4271931" y="191471"/>
                </a:lnTo>
                <a:lnTo>
                  <a:pt x="4267630" y="192072"/>
                </a:lnTo>
                <a:lnTo>
                  <a:pt x="4271931" y="192673"/>
                </a:lnTo>
                <a:lnTo>
                  <a:pt x="4271931" y="192674"/>
                </a:lnTo>
                <a:close/>
                <a:moveTo>
                  <a:pt x="4280174" y="192475"/>
                </a:moveTo>
                <a:lnTo>
                  <a:pt x="4284475" y="191873"/>
                </a:lnTo>
                <a:lnTo>
                  <a:pt x="4280174" y="191273"/>
                </a:lnTo>
                <a:lnTo>
                  <a:pt x="4280174" y="192476"/>
                </a:lnTo>
                <a:lnTo>
                  <a:pt x="4280174" y="192475"/>
                </a:lnTo>
                <a:close/>
                <a:moveTo>
                  <a:pt x="4404904" y="192475"/>
                </a:moveTo>
                <a:lnTo>
                  <a:pt x="4404904" y="189868"/>
                </a:lnTo>
                <a:lnTo>
                  <a:pt x="4396302" y="191071"/>
                </a:lnTo>
                <a:lnTo>
                  <a:pt x="4404904" y="192475"/>
                </a:lnTo>
                <a:close/>
                <a:moveTo>
                  <a:pt x="4419599" y="192475"/>
                </a:moveTo>
                <a:lnTo>
                  <a:pt x="4429277" y="191071"/>
                </a:lnTo>
                <a:lnTo>
                  <a:pt x="4419599" y="189667"/>
                </a:lnTo>
                <a:lnTo>
                  <a:pt x="4419599" y="192475"/>
                </a:lnTo>
                <a:close/>
                <a:moveTo>
                  <a:pt x="4748629" y="192475"/>
                </a:moveTo>
                <a:lnTo>
                  <a:pt x="4748629" y="189267"/>
                </a:lnTo>
                <a:lnTo>
                  <a:pt x="4737876" y="190871"/>
                </a:lnTo>
                <a:lnTo>
                  <a:pt x="4748629" y="192475"/>
                </a:lnTo>
                <a:close/>
                <a:moveTo>
                  <a:pt x="4721030" y="192274"/>
                </a:moveTo>
                <a:lnTo>
                  <a:pt x="4731066" y="190871"/>
                </a:lnTo>
                <a:lnTo>
                  <a:pt x="4721030" y="189467"/>
                </a:lnTo>
                <a:lnTo>
                  <a:pt x="4721030" y="192274"/>
                </a:lnTo>
                <a:close/>
                <a:moveTo>
                  <a:pt x="4266913" y="191673"/>
                </a:moveTo>
                <a:lnTo>
                  <a:pt x="4271931" y="191072"/>
                </a:lnTo>
                <a:lnTo>
                  <a:pt x="4271931" y="190069"/>
                </a:lnTo>
                <a:lnTo>
                  <a:pt x="4266913" y="189268"/>
                </a:lnTo>
                <a:lnTo>
                  <a:pt x="4266913" y="191674"/>
                </a:lnTo>
                <a:lnTo>
                  <a:pt x="4266913" y="191673"/>
                </a:lnTo>
                <a:close/>
                <a:moveTo>
                  <a:pt x="4284834" y="191673"/>
                </a:moveTo>
                <a:lnTo>
                  <a:pt x="4285192" y="191673"/>
                </a:lnTo>
                <a:lnTo>
                  <a:pt x="4285192" y="189267"/>
                </a:lnTo>
                <a:lnTo>
                  <a:pt x="4280174" y="190069"/>
                </a:lnTo>
                <a:lnTo>
                  <a:pt x="4280174" y="190870"/>
                </a:lnTo>
                <a:lnTo>
                  <a:pt x="4284833" y="191672"/>
                </a:lnTo>
                <a:lnTo>
                  <a:pt x="4284834" y="191673"/>
                </a:lnTo>
                <a:close/>
                <a:moveTo>
                  <a:pt x="4272289" y="190871"/>
                </a:moveTo>
                <a:lnTo>
                  <a:pt x="4275157" y="190470"/>
                </a:lnTo>
                <a:lnTo>
                  <a:pt x="4272289" y="190068"/>
                </a:lnTo>
                <a:lnTo>
                  <a:pt x="4272289" y="190870"/>
                </a:lnTo>
                <a:lnTo>
                  <a:pt x="4272289" y="190871"/>
                </a:lnTo>
                <a:close/>
                <a:moveTo>
                  <a:pt x="4279458" y="190871"/>
                </a:moveTo>
                <a:lnTo>
                  <a:pt x="4279458" y="190270"/>
                </a:lnTo>
                <a:lnTo>
                  <a:pt x="4277307" y="190470"/>
                </a:lnTo>
                <a:lnTo>
                  <a:pt x="4279458" y="190871"/>
                </a:lnTo>
                <a:close/>
                <a:moveTo>
                  <a:pt x="4394510" y="190871"/>
                </a:moveTo>
                <a:lnTo>
                  <a:pt x="4404904" y="189267"/>
                </a:lnTo>
                <a:lnTo>
                  <a:pt x="4404904" y="187262"/>
                </a:lnTo>
                <a:lnTo>
                  <a:pt x="4394152" y="185658"/>
                </a:lnTo>
                <a:cubicBezTo>
                  <a:pt x="4394271" y="187396"/>
                  <a:pt x="4394391" y="189133"/>
                  <a:pt x="4394510" y="190871"/>
                </a:cubicBezTo>
                <a:close/>
                <a:moveTo>
                  <a:pt x="4430352" y="190672"/>
                </a:moveTo>
                <a:cubicBezTo>
                  <a:pt x="4430471" y="189068"/>
                  <a:pt x="4430591" y="187464"/>
                  <a:pt x="4430710" y="185860"/>
                </a:cubicBezTo>
                <a:lnTo>
                  <a:pt x="4419599" y="187464"/>
                </a:lnTo>
                <a:lnTo>
                  <a:pt x="4419599" y="189068"/>
                </a:lnTo>
                <a:lnTo>
                  <a:pt x="4430352" y="190672"/>
                </a:lnTo>
                <a:close/>
                <a:moveTo>
                  <a:pt x="4276232" y="190270"/>
                </a:moveTo>
                <a:lnTo>
                  <a:pt x="4279458" y="189869"/>
                </a:lnTo>
                <a:lnTo>
                  <a:pt x="4279458" y="188465"/>
                </a:lnTo>
                <a:lnTo>
                  <a:pt x="4276232" y="187864"/>
                </a:lnTo>
                <a:cubicBezTo>
                  <a:pt x="4276163" y="187830"/>
                  <a:pt x="4275947" y="187899"/>
                  <a:pt x="4275874" y="187864"/>
                </a:cubicBezTo>
                <a:lnTo>
                  <a:pt x="4272290" y="188266"/>
                </a:lnTo>
                <a:lnTo>
                  <a:pt x="4272290" y="189870"/>
                </a:lnTo>
                <a:lnTo>
                  <a:pt x="4276232" y="190271"/>
                </a:lnTo>
                <a:lnTo>
                  <a:pt x="4276232" y="190270"/>
                </a:lnTo>
                <a:close/>
                <a:moveTo>
                  <a:pt x="4734650" y="190270"/>
                </a:moveTo>
                <a:lnTo>
                  <a:pt x="4748629" y="188265"/>
                </a:lnTo>
                <a:lnTo>
                  <a:pt x="4748629" y="181047"/>
                </a:lnTo>
                <a:lnTo>
                  <a:pt x="4736084" y="179243"/>
                </a:lnTo>
                <a:lnTo>
                  <a:pt x="4720672" y="181649"/>
                </a:lnTo>
                <a:cubicBezTo>
                  <a:pt x="4720791" y="183854"/>
                  <a:pt x="4720911" y="186060"/>
                  <a:pt x="4721030" y="188265"/>
                </a:cubicBezTo>
                <a:lnTo>
                  <a:pt x="4734650" y="190270"/>
                </a:lnTo>
                <a:close/>
                <a:moveTo>
                  <a:pt x="4271931" y="189669"/>
                </a:moveTo>
                <a:lnTo>
                  <a:pt x="4271931" y="188466"/>
                </a:lnTo>
                <a:lnTo>
                  <a:pt x="4267630" y="189067"/>
                </a:lnTo>
                <a:lnTo>
                  <a:pt x="4271931" y="189668"/>
                </a:lnTo>
                <a:lnTo>
                  <a:pt x="4271931" y="189669"/>
                </a:lnTo>
                <a:close/>
                <a:moveTo>
                  <a:pt x="4280174" y="189669"/>
                </a:moveTo>
                <a:cubicBezTo>
                  <a:pt x="4280255" y="189704"/>
                  <a:pt x="4280458" y="189635"/>
                  <a:pt x="4280532" y="189669"/>
                </a:cubicBezTo>
                <a:lnTo>
                  <a:pt x="4284475" y="189068"/>
                </a:lnTo>
                <a:lnTo>
                  <a:pt x="4280174" y="188467"/>
                </a:lnTo>
                <a:lnTo>
                  <a:pt x="4280174" y="189670"/>
                </a:lnTo>
                <a:lnTo>
                  <a:pt x="4280174" y="189669"/>
                </a:lnTo>
                <a:close/>
                <a:moveTo>
                  <a:pt x="4405621" y="189068"/>
                </a:moveTo>
                <a:lnTo>
                  <a:pt x="4410997" y="188266"/>
                </a:lnTo>
                <a:lnTo>
                  <a:pt x="4405621" y="187465"/>
                </a:lnTo>
                <a:lnTo>
                  <a:pt x="4405621" y="189069"/>
                </a:lnTo>
                <a:lnTo>
                  <a:pt x="4405621" y="189068"/>
                </a:lnTo>
                <a:close/>
                <a:moveTo>
                  <a:pt x="4266913" y="188865"/>
                </a:moveTo>
                <a:lnTo>
                  <a:pt x="4271931" y="188063"/>
                </a:lnTo>
                <a:lnTo>
                  <a:pt x="4271573" y="187262"/>
                </a:lnTo>
                <a:lnTo>
                  <a:pt x="4266555" y="186460"/>
                </a:lnTo>
                <a:cubicBezTo>
                  <a:pt x="4266674" y="187262"/>
                  <a:pt x="4266794" y="188064"/>
                  <a:pt x="4266913" y="188866"/>
                </a:cubicBezTo>
                <a:lnTo>
                  <a:pt x="4266913" y="188865"/>
                </a:lnTo>
                <a:close/>
                <a:moveTo>
                  <a:pt x="4285192" y="188865"/>
                </a:moveTo>
                <a:cubicBezTo>
                  <a:pt x="4285311" y="188063"/>
                  <a:pt x="4285431" y="187261"/>
                  <a:pt x="4285550" y="186459"/>
                </a:cubicBezTo>
                <a:lnTo>
                  <a:pt x="4280174" y="187261"/>
                </a:lnTo>
                <a:lnTo>
                  <a:pt x="4280174" y="188063"/>
                </a:lnTo>
                <a:lnTo>
                  <a:pt x="4285192" y="188864"/>
                </a:lnTo>
                <a:lnTo>
                  <a:pt x="4285192" y="188865"/>
                </a:lnTo>
                <a:close/>
                <a:moveTo>
                  <a:pt x="4418524" y="188865"/>
                </a:moveTo>
                <a:lnTo>
                  <a:pt x="4418524" y="187662"/>
                </a:lnTo>
                <a:lnTo>
                  <a:pt x="4414940" y="188263"/>
                </a:lnTo>
                <a:lnTo>
                  <a:pt x="4418524" y="188864"/>
                </a:lnTo>
                <a:lnTo>
                  <a:pt x="4418524" y="188865"/>
                </a:lnTo>
                <a:close/>
                <a:moveTo>
                  <a:pt x="5091995" y="188664"/>
                </a:moveTo>
                <a:lnTo>
                  <a:pt x="5133213" y="182650"/>
                </a:lnTo>
                <a:lnTo>
                  <a:pt x="5133213" y="175833"/>
                </a:lnTo>
                <a:lnTo>
                  <a:pt x="5091278" y="169417"/>
                </a:lnTo>
                <a:cubicBezTo>
                  <a:pt x="5091159" y="169425"/>
                  <a:pt x="5091039" y="169425"/>
                  <a:pt x="5090920" y="169417"/>
                </a:cubicBezTo>
                <a:cubicBezTo>
                  <a:pt x="5090801" y="169425"/>
                  <a:pt x="5090681" y="169425"/>
                  <a:pt x="5090562" y="169417"/>
                </a:cubicBezTo>
                <a:lnTo>
                  <a:pt x="5091996" y="188664"/>
                </a:lnTo>
                <a:lnTo>
                  <a:pt x="5091995" y="188664"/>
                </a:lnTo>
                <a:close/>
                <a:moveTo>
                  <a:pt x="5229269" y="188465"/>
                </a:moveTo>
                <a:cubicBezTo>
                  <a:pt x="5229388" y="188457"/>
                  <a:pt x="5229508" y="188457"/>
                  <a:pt x="5229627" y="188465"/>
                </a:cubicBezTo>
                <a:lnTo>
                  <a:pt x="5231061" y="169618"/>
                </a:lnTo>
                <a:cubicBezTo>
                  <a:pt x="5230942" y="169626"/>
                  <a:pt x="5230822" y="169626"/>
                  <a:pt x="5230703" y="169618"/>
                </a:cubicBezTo>
                <a:cubicBezTo>
                  <a:pt x="5230604" y="169695"/>
                  <a:pt x="5230483" y="169763"/>
                  <a:pt x="5230346" y="169818"/>
                </a:cubicBezTo>
                <a:lnTo>
                  <a:pt x="5187335" y="176234"/>
                </a:lnTo>
                <a:lnTo>
                  <a:pt x="5187335" y="182249"/>
                </a:lnTo>
                <a:lnTo>
                  <a:pt x="5229270" y="188464"/>
                </a:lnTo>
                <a:lnTo>
                  <a:pt x="5229269" y="188465"/>
                </a:lnTo>
                <a:close/>
                <a:moveTo>
                  <a:pt x="4272289" y="188063"/>
                </a:moveTo>
                <a:lnTo>
                  <a:pt x="4274440" y="187662"/>
                </a:lnTo>
                <a:lnTo>
                  <a:pt x="4272289" y="187261"/>
                </a:lnTo>
                <a:lnTo>
                  <a:pt x="4272289" y="188062"/>
                </a:lnTo>
                <a:lnTo>
                  <a:pt x="4272289" y="188063"/>
                </a:lnTo>
                <a:close/>
                <a:moveTo>
                  <a:pt x="4279458" y="188063"/>
                </a:moveTo>
                <a:lnTo>
                  <a:pt x="4279458" y="187262"/>
                </a:lnTo>
                <a:lnTo>
                  <a:pt x="4276949" y="187663"/>
                </a:lnTo>
                <a:lnTo>
                  <a:pt x="4279458" y="188065"/>
                </a:lnTo>
                <a:lnTo>
                  <a:pt x="4279458" y="188063"/>
                </a:lnTo>
                <a:close/>
                <a:moveTo>
                  <a:pt x="4413148" y="188063"/>
                </a:moveTo>
                <a:lnTo>
                  <a:pt x="4418883" y="187061"/>
                </a:lnTo>
                <a:lnTo>
                  <a:pt x="4418883" y="184054"/>
                </a:lnTo>
                <a:lnTo>
                  <a:pt x="4412073" y="183051"/>
                </a:lnTo>
                <a:lnTo>
                  <a:pt x="4405621" y="183853"/>
                </a:lnTo>
                <a:lnTo>
                  <a:pt x="4405621" y="186860"/>
                </a:lnTo>
                <a:lnTo>
                  <a:pt x="4413148" y="188063"/>
                </a:lnTo>
                <a:close/>
                <a:moveTo>
                  <a:pt x="4719238" y="188063"/>
                </a:moveTo>
                <a:cubicBezTo>
                  <a:pt x="4719119" y="185991"/>
                  <a:pt x="4718999" y="183920"/>
                  <a:pt x="4718880" y="181848"/>
                </a:cubicBezTo>
                <a:lnTo>
                  <a:pt x="4698809" y="184856"/>
                </a:lnTo>
                <a:lnTo>
                  <a:pt x="4719239" y="188063"/>
                </a:lnTo>
                <a:lnTo>
                  <a:pt x="4719238" y="188063"/>
                </a:lnTo>
                <a:close/>
                <a:moveTo>
                  <a:pt x="4750421" y="187864"/>
                </a:moveTo>
                <a:lnTo>
                  <a:pt x="4771926" y="184656"/>
                </a:lnTo>
                <a:lnTo>
                  <a:pt x="4750421" y="181448"/>
                </a:lnTo>
                <a:lnTo>
                  <a:pt x="4750421" y="187864"/>
                </a:lnTo>
                <a:close/>
                <a:moveTo>
                  <a:pt x="4275873" y="187462"/>
                </a:moveTo>
                <a:lnTo>
                  <a:pt x="4279458" y="186861"/>
                </a:lnTo>
                <a:lnTo>
                  <a:pt x="4279458" y="185458"/>
                </a:lnTo>
                <a:lnTo>
                  <a:pt x="4276232" y="184857"/>
                </a:lnTo>
                <a:lnTo>
                  <a:pt x="4272289" y="185458"/>
                </a:lnTo>
                <a:lnTo>
                  <a:pt x="4272289" y="186260"/>
                </a:lnTo>
                <a:cubicBezTo>
                  <a:pt x="4273029" y="186568"/>
                  <a:pt x="4273704" y="186953"/>
                  <a:pt x="4274440" y="187262"/>
                </a:cubicBezTo>
                <a:cubicBezTo>
                  <a:pt x="4273753" y="186973"/>
                  <a:pt x="4272980" y="186748"/>
                  <a:pt x="4272289" y="186460"/>
                </a:cubicBezTo>
                <a:lnTo>
                  <a:pt x="4272289" y="186862"/>
                </a:lnTo>
                <a:lnTo>
                  <a:pt x="4274440" y="187263"/>
                </a:lnTo>
                <a:lnTo>
                  <a:pt x="4275873" y="187464"/>
                </a:lnTo>
                <a:lnTo>
                  <a:pt x="4275873" y="187462"/>
                </a:lnTo>
                <a:close/>
                <a:moveTo>
                  <a:pt x="4419599" y="187061"/>
                </a:moveTo>
                <a:lnTo>
                  <a:pt x="4429277" y="185457"/>
                </a:lnTo>
                <a:lnTo>
                  <a:pt x="4419599" y="184054"/>
                </a:lnTo>
                <a:lnTo>
                  <a:pt x="4419599" y="187061"/>
                </a:lnTo>
                <a:close/>
                <a:moveTo>
                  <a:pt x="4271572" y="186861"/>
                </a:moveTo>
                <a:lnTo>
                  <a:pt x="4271572" y="186060"/>
                </a:lnTo>
                <a:cubicBezTo>
                  <a:pt x="4271360" y="185968"/>
                  <a:pt x="4271068" y="185945"/>
                  <a:pt x="4270855" y="185859"/>
                </a:cubicBezTo>
                <a:lnTo>
                  <a:pt x="4267271" y="186260"/>
                </a:lnTo>
                <a:lnTo>
                  <a:pt x="4271572" y="186861"/>
                </a:lnTo>
                <a:close/>
                <a:moveTo>
                  <a:pt x="4280174" y="186861"/>
                </a:moveTo>
                <a:lnTo>
                  <a:pt x="4284475" y="186060"/>
                </a:lnTo>
                <a:lnTo>
                  <a:pt x="4280174" y="185459"/>
                </a:lnTo>
                <a:lnTo>
                  <a:pt x="4280174" y="186862"/>
                </a:lnTo>
                <a:lnTo>
                  <a:pt x="4280174" y="186861"/>
                </a:lnTo>
                <a:close/>
                <a:moveTo>
                  <a:pt x="4404904" y="186861"/>
                </a:moveTo>
                <a:lnTo>
                  <a:pt x="4404547" y="184055"/>
                </a:lnTo>
                <a:lnTo>
                  <a:pt x="4395586" y="185458"/>
                </a:lnTo>
                <a:lnTo>
                  <a:pt x="4404905" y="186861"/>
                </a:lnTo>
                <a:lnTo>
                  <a:pt x="4404904" y="186861"/>
                </a:lnTo>
                <a:close/>
                <a:moveTo>
                  <a:pt x="4266554" y="186060"/>
                </a:moveTo>
                <a:lnTo>
                  <a:pt x="4270139" y="185459"/>
                </a:lnTo>
                <a:lnTo>
                  <a:pt x="4271572" y="185259"/>
                </a:lnTo>
                <a:lnTo>
                  <a:pt x="4271572" y="184257"/>
                </a:lnTo>
                <a:lnTo>
                  <a:pt x="4266196" y="183455"/>
                </a:lnTo>
                <a:cubicBezTo>
                  <a:pt x="4267626" y="184035"/>
                  <a:pt x="4268725" y="184876"/>
                  <a:pt x="4270139" y="185460"/>
                </a:cubicBezTo>
                <a:lnTo>
                  <a:pt x="4266196" y="183856"/>
                </a:lnTo>
                <a:cubicBezTo>
                  <a:pt x="4266315" y="184591"/>
                  <a:pt x="4266435" y="185326"/>
                  <a:pt x="4266554" y="186061"/>
                </a:cubicBezTo>
                <a:lnTo>
                  <a:pt x="4266554" y="186060"/>
                </a:lnTo>
                <a:close/>
                <a:moveTo>
                  <a:pt x="4285551" y="185859"/>
                </a:moveTo>
                <a:lnTo>
                  <a:pt x="4285551" y="183453"/>
                </a:lnTo>
                <a:lnTo>
                  <a:pt x="4280174" y="184255"/>
                </a:lnTo>
                <a:lnTo>
                  <a:pt x="4280174" y="185057"/>
                </a:lnTo>
                <a:lnTo>
                  <a:pt x="4285551" y="185858"/>
                </a:lnTo>
                <a:lnTo>
                  <a:pt x="4285551" y="185859"/>
                </a:lnTo>
                <a:close/>
                <a:moveTo>
                  <a:pt x="4272289" y="185057"/>
                </a:moveTo>
                <a:lnTo>
                  <a:pt x="4275157" y="184656"/>
                </a:lnTo>
                <a:lnTo>
                  <a:pt x="4272289" y="184254"/>
                </a:lnTo>
                <a:lnTo>
                  <a:pt x="4272289" y="185056"/>
                </a:lnTo>
                <a:lnTo>
                  <a:pt x="4272289" y="185057"/>
                </a:lnTo>
                <a:close/>
                <a:moveTo>
                  <a:pt x="4279458" y="185057"/>
                </a:moveTo>
                <a:lnTo>
                  <a:pt x="4279458" y="184256"/>
                </a:lnTo>
                <a:lnTo>
                  <a:pt x="4277307" y="184657"/>
                </a:lnTo>
                <a:lnTo>
                  <a:pt x="4279458" y="185058"/>
                </a:lnTo>
                <a:lnTo>
                  <a:pt x="4279458" y="185057"/>
                </a:lnTo>
                <a:close/>
                <a:moveTo>
                  <a:pt x="4394152" y="185057"/>
                </a:moveTo>
                <a:lnTo>
                  <a:pt x="4404546" y="183654"/>
                </a:lnTo>
                <a:lnTo>
                  <a:pt x="4404546" y="181849"/>
                </a:lnTo>
                <a:lnTo>
                  <a:pt x="4393793" y="180245"/>
                </a:lnTo>
                <a:cubicBezTo>
                  <a:pt x="4393912" y="181849"/>
                  <a:pt x="4394032" y="183453"/>
                  <a:pt x="4394151" y="185057"/>
                </a:cubicBezTo>
                <a:lnTo>
                  <a:pt x="4394152" y="185057"/>
                </a:lnTo>
                <a:close/>
                <a:moveTo>
                  <a:pt x="4430710" y="185057"/>
                </a:moveTo>
                <a:cubicBezTo>
                  <a:pt x="4430830" y="183386"/>
                  <a:pt x="4430949" y="181716"/>
                  <a:pt x="4431069" y="180045"/>
                </a:cubicBezTo>
                <a:lnTo>
                  <a:pt x="4419599" y="181849"/>
                </a:lnTo>
                <a:lnTo>
                  <a:pt x="4419599" y="183654"/>
                </a:lnTo>
                <a:lnTo>
                  <a:pt x="4430710" y="185057"/>
                </a:lnTo>
                <a:close/>
                <a:moveTo>
                  <a:pt x="4276232" y="184456"/>
                </a:moveTo>
                <a:lnTo>
                  <a:pt x="4279458" y="184055"/>
                </a:lnTo>
                <a:lnTo>
                  <a:pt x="4279815" y="182451"/>
                </a:lnTo>
                <a:lnTo>
                  <a:pt x="4275873" y="181850"/>
                </a:lnTo>
                <a:lnTo>
                  <a:pt x="4272288" y="182451"/>
                </a:lnTo>
                <a:lnTo>
                  <a:pt x="4272288" y="183854"/>
                </a:lnTo>
                <a:lnTo>
                  <a:pt x="4276231" y="184455"/>
                </a:lnTo>
                <a:lnTo>
                  <a:pt x="4276232" y="184456"/>
                </a:lnTo>
                <a:close/>
                <a:moveTo>
                  <a:pt x="4695224" y="184256"/>
                </a:moveTo>
                <a:lnTo>
                  <a:pt x="4718880" y="180647"/>
                </a:lnTo>
                <a:lnTo>
                  <a:pt x="4718880" y="176436"/>
                </a:lnTo>
                <a:lnTo>
                  <a:pt x="4694507" y="173028"/>
                </a:lnTo>
                <a:lnTo>
                  <a:pt x="4695224" y="184256"/>
                </a:lnTo>
                <a:close/>
                <a:moveTo>
                  <a:pt x="4271572" y="183854"/>
                </a:moveTo>
                <a:lnTo>
                  <a:pt x="4271572" y="182451"/>
                </a:lnTo>
                <a:lnTo>
                  <a:pt x="4267271" y="183052"/>
                </a:lnTo>
                <a:lnTo>
                  <a:pt x="4271572" y="183853"/>
                </a:lnTo>
                <a:lnTo>
                  <a:pt x="4271572" y="183854"/>
                </a:lnTo>
                <a:close/>
                <a:moveTo>
                  <a:pt x="4280174" y="183854"/>
                </a:moveTo>
                <a:lnTo>
                  <a:pt x="4284834" y="183253"/>
                </a:lnTo>
                <a:lnTo>
                  <a:pt x="4280174" y="182452"/>
                </a:lnTo>
                <a:lnTo>
                  <a:pt x="4280174" y="183855"/>
                </a:lnTo>
                <a:lnTo>
                  <a:pt x="4280174" y="183854"/>
                </a:lnTo>
                <a:close/>
                <a:moveTo>
                  <a:pt x="4774793" y="183854"/>
                </a:moveTo>
                <a:cubicBezTo>
                  <a:pt x="4774912" y="180312"/>
                  <a:pt x="4775032" y="176770"/>
                  <a:pt x="4775151" y="173228"/>
                </a:cubicBezTo>
                <a:lnTo>
                  <a:pt x="4750420" y="177037"/>
                </a:lnTo>
                <a:lnTo>
                  <a:pt x="4750420" y="180245"/>
                </a:lnTo>
                <a:lnTo>
                  <a:pt x="4774793" y="183854"/>
                </a:lnTo>
                <a:close/>
                <a:moveTo>
                  <a:pt x="4405621" y="183453"/>
                </a:moveTo>
                <a:lnTo>
                  <a:pt x="4410281" y="182651"/>
                </a:lnTo>
                <a:lnTo>
                  <a:pt x="4405621" y="182050"/>
                </a:lnTo>
                <a:lnTo>
                  <a:pt x="4405621" y="183454"/>
                </a:lnTo>
                <a:lnTo>
                  <a:pt x="4405621" y="183453"/>
                </a:lnTo>
                <a:close/>
                <a:moveTo>
                  <a:pt x="4418883" y="183453"/>
                </a:moveTo>
                <a:lnTo>
                  <a:pt x="4418883" y="182049"/>
                </a:lnTo>
                <a:lnTo>
                  <a:pt x="4413865" y="182650"/>
                </a:lnTo>
                <a:lnTo>
                  <a:pt x="4418883" y="183452"/>
                </a:lnTo>
                <a:lnTo>
                  <a:pt x="4418883" y="183453"/>
                </a:lnTo>
                <a:close/>
                <a:moveTo>
                  <a:pt x="4285551" y="183051"/>
                </a:moveTo>
                <a:lnTo>
                  <a:pt x="4285908" y="180244"/>
                </a:lnTo>
                <a:lnTo>
                  <a:pt x="4280174" y="181247"/>
                </a:lnTo>
                <a:lnTo>
                  <a:pt x="4280174" y="182249"/>
                </a:lnTo>
                <a:lnTo>
                  <a:pt x="4285550" y="183051"/>
                </a:lnTo>
                <a:lnTo>
                  <a:pt x="4285551" y="183051"/>
                </a:lnTo>
                <a:close/>
                <a:moveTo>
                  <a:pt x="4266196" y="182851"/>
                </a:moveTo>
                <a:lnTo>
                  <a:pt x="4271572" y="182049"/>
                </a:lnTo>
                <a:lnTo>
                  <a:pt x="4271572" y="181247"/>
                </a:lnTo>
                <a:lnTo>
                  <a:pt x="4266196" y="180445"/>
                </a:lnTo>
                <a:lnTo>
                  <a:pt x="4266196" y="182851"/>
                </a:lnTo>
                <a:close/>
                <a:moveTo>
                  <a:pt x="4412073" y="182449"/>
                </a:moveTo>
                <a:lnTo>
                  <a:pt x="4418883" y="181447"/>
                </a:lnTo>
                <a:lnTo>
                  <a:pt x="4418883" y="178239"/>
                </a:lnTo>
                <a:lnTo>
                  <a:pt x="4412431" y="177437"/>
                </a:lnTo>
                <a:lnTo>
                  <a:pt x="4405621" y="178439"/>
                </a:lnTo>
                <a:lnTo>
                  <a:pt x="4405621" y="181447"/>
                </a:lnTo>
                <a:lnTo>
                  <a:pt x="4412073" y="182449"/>
                </a:lnTo>
                <a:close/>
                <a:moveTo>
                  <a:pt x="5136439" y="182250"/>
                </a:moveTo>
                <a:lnTo>
                  <a:pt x="5155435" y="179242"/>
                </a:lnTo>
                <a:lnTo>
                  <a:pt x="5136439" y="176235"/>
                </a:lnTo>
                <a:lnTo>
                  <a:pt x="5136439" y="182250"/>
                </a:lnTo>
                <a:close/>
                <a:moveTo>
                  <a:pt x="4272289" y="182050"/>
                </a:moveTo>
                <a:lnTo>
                  <a:pt x="4274440" y="181649"/>
                </a:lnTo>
                <a:lnTo>
                  <a:pt x="4272289" y="181247"/>
                </a:lnTo>
                <a:lnTo>
                  <a:pt x="4272289" y="182049"/>
                </a:lnTo>
                <a:lnTo>
                  <a:pt x="4272289" y="182050"/>
                </a:lnTo>
                <a:close/>
                <a:moveTo>
                  <a:pt x="4279816" y="182050"/>
                </a:moveTo>
                <a:lnTo>
                  <a:pt x="4279816" y="181248"/>
                </a:lnTo>
                <a:lnTo>
                  <a:pt x="4276949" y="181650"/>
                </a:lnTo>
                <a:lnTo>
                  <a:pt x="4279816" y="182051"/>
                </a:lnTo>
                <a:lnTo>
                  <a:pt x="4279816" y="182050"/>
                </a:lnTo>
                <a:close/>
                <a:moveTo>
                  <a:pt x="5184467" y="181649"/>
                </a:moveTo>
                <a:lnTo>
                  <a:pt x="5184467" y="176636"/>
                </a:lnTo>
                <a:lnTo>
                  <a:pt x="5167979" y="179239"/>
                </a:lnTo>
                <a:lnTo>
                  <a:pt x="5184467" y="181645"/>
                </a:lnTo>
                <a:lnTo>
                  <a:pt x="5184467" y="181649"/>
                </a:lnTo>
                <a:close/>
                <a:moveTo>
                  <a:pt x="4275873" y="181448"/>
                </a:moveTo>
                <a:lnTo>
                  <a:pt x="4279816" y="180847"/>
                </a:lnTo>
                <a:lnTo>
                  <a:pt x="4279816" y="179243"/>
                </a:lnTo>
                <a:lnTo>
                  <a:pt x="4276232" y="178841"/>
                </a:lnTo>
                <a:lnTo>
                  <a:pt x="4272289" y="179442"/>
                </a:lnTo>
                <a:lnTo>
                  <a:pt x="4272289" y="180846"/>
                </a:lnTo>
                <a:lnTo>
                  <a:pt x="4275873" y="181447"/>
                </a:lnTo>
                <a:lnTo>
                  <a:pt x="4275873" y="181448"/>
                </a:lnTo>
                <a:close/>
                <a:moveTo>
                  <a:pt x="4404546" y="181248"/>
                </a:moveTo>
                <a:lnTo>
                  <a:pt x="4404546" y="178642"/>
                </a:lnTo>
                <a:lnTo>
                  <a:pt x="4395227" y="180045"/>
                </a:lnTo>
                <a:lnTo>
                  <a:pt x="4404546" y="181248"/>
                </a:lnTo>
                <a:close/>
                <a:moveTo>
                  <a:pt x="4419599" y="181248"/>
                </a:moveTo>
                <a:lnTo>
                  <a:pt x="4429277" y="179845"/>
                </a:lnTo>
                <a:lnTo>
                  <a:pt x="4419958" y="178441"/>
                </a:lnTo>
                <a:cubicBezTo>
                  <a:pt x="4419839" y="179377"/>
                  <a:pt x="4419719" y="180312"/>
                  <a:pt x="4419600" y="181248"/>
                </a:cubicBezTo>
                <a:lnTo>
                  <a:pt x="4419599" y="181248"/>
                </a:lnTo>
                <a:close/>
                <a:moveTo>
                  <a:pt x="1829660" y="181043"/>
                </a:moveTo>
                <a:cubicBezTo>
                  <a:pt x="1831134" y="181054"/>
                  <a:pt x="1833091" y="180916"/>
                  <a:pt x="1835753" y="180642"/>
                </a:cubicBezTo>
                <a:cubicBezTo>
                  <a:pt x="1847149" y="174037"/>
                  <a:pt x="1839044" y="163881"/>
                  <a:pt x="1857258" y="155780"/>
                </a:cubicBezTo>
                <a:cubicBezTo>
                  <a:pt x="1861632" y="149046"/>
                  <a:pt x="1872737" y="135761"/>
                  <a:pt x="1868369" y="128914"/>
                </a:cubicBezTo>
                <a:cubicBezTo>
                  <a:pt x="1860547" y="139998"/>
                  <a:pt x="1828393" y="158218"/>
                  <a:pt x="1836828" y="170216"/>
                </a:cubicBezTo>
                <a:cubicBezTo>
                  <a:pt x="1835151" y="174450"/>
                  <a:pt x="1819338" y="180971"/>
                  <a:pt x="1829660" y="181042"/>
                </a:cubicBezTo>
                <a:lnTo>
                  <a:pt x="1829660" y="181043"/>
                </a:lnTo>
                <a:close/>
                <a:moveTo>
                  <a:pt x="4271572" y="180843"/>
                </a:moveTo>
                <a:lnTo>
                  <a:pt x="4271572" y="179440"/>
                </a:lnTo>
                <a:lnTo>
                  <a:pt x="4266913" y="180242"/>
                </a:lnTo>
                <a:lnTo>
                  <a:pt x="4271572" y="180843"/>
                </a:lnTo>
                <a:close/>
                <a:moveTo>
                  <a:pt x="4280174" y="180843"/>
                </a:moveTo>
                <a:lnTo>
                  <a:pt x="4284834" y="180042"/>
                </a:lnTo>
                <a:lnTo>
                  <a:pt x="4280174" y="179441"/>
                </a:lnTo>
                <a:lnTo>
                  <a:pt x="4280174" y="180844"/>
                </a:lnTo>
                <a:lnTo>
                  <a:pt x="4280174" y="180843"/>
                </a:lnTo>
                <a:close/>
                <a:moveTo>
                  <a:pt x="4720672" y="180443"/>
                </a:moveTo>
                <a:lnTo>
                  <a:pt x="4732500" y="178639"/>
                </a:lnTo>
                <a:lnTo>
                  <a:pt x="4720672" y="176834"/>
                </a:lnTo>
                <a:lnTo>
                  <a:pt x="4720672" y="180443"/>
                </a:lnTo>
                <a:close/>
                <a:moveTo>
                  <a:pt x="4266196" y="180042"/>
                </a:moveTo>
                <a:lnTo>
                  <a:pt x="4271572" y="179039"/>
                </a:lnTo>
                <a:lnTo>
                  <a:pt x="4271572" y="178037"/>
                </a:lnTo>
                <a:lnTo>
                  <a:pt x="4265838" y="177235"/>
                </a:lnTo>
                <a:lnTo>
                  <a:pt x="4266195" y="180042"/>
                </a:lnTo>
                <a:lnTo>
                  <a:pt x="4266196" y="180042"/>
                </a:lnTo>
                <a:close/>
                <a:moveTo>
                  <a:pt x="4748629" y="180042"/>
                </a:moveTo>
                <a:lnTo>
                  <a:pt x="4748629" y="177235"/>
                </a:lnTo>
                <a:lnTo>
                  <a:pt x="4739668" y="178638"/>
                </a:lnTo>
                <a:lnTo>
                  <a:pt x="4748629" y="180041"/>
                </a:lnTo>
                <a:lnTo>
                  <a:pt x="4748629" y="180042"/>
                </a:lnTo>
                <a:close/>
                <a:moveTo>
                  <a:pt x="4285909" y="179842"/>
                </a:moveTo>
                <a:lnTo>
                  <a:pt x="4285909" y="177236"/>
                </a:lnTo>
                <a:lnTo>
                  <a:pt x="4280174" y="178037"/>
                </a:lnTo>
                <a:lnTo>
                  <a:pt x="4280174" y="179040"/>
                </a:lnTo>
                <a:lnTo>
                  <a:pt x="4285909" y="179842"/>
                </a:lnTo>
                <a:close/>
                <a:moveTo>
                  <a:pt x="4393435" y="179641"/>
                </a:moveTo>
                <a:lnTo>
                  <a:pt x="4404546" y="178038"/>
                </a:lnTo>
                <a:lnTo>
                  <a:pt x="4404546" y="176033"/>
                </a:lnTo>
                <a:lnTo>
                  <a:pt x="4393076" y="174429"/>
                </a:lnTo>
                <a:cubicBezTo>
                  <a:pt x="4393195" y="176166"/>
                  <a:pt x="4393315" y="177904"/>
                  <a:pt x="4393434" y="179641"/>
                </a:cubicBezTo>
                <a:lnTo>
                  <a:pt x="4393435" y="179641"/>
                </a:lnTo>
                <a:close/>
                <a:moveTo>
                  <a:pt x="4431069" y="179641"/>
                </a:moveTo>
                <a:cubicBezTo>
                  <a:pt x="4431188" y="177904"/>
                  <a:pt x="4431308" y="176166"/>
                  <a:pt x="4431427" y="174429"/>
                </a:cubicBezTo>
                <a:lnTo>
                  <a:pt x="4419957" y="176233"/>
                </a:lnTo>
                <a:lnTo>
                  <a:pt x="4419957" y="177837"/>
                </a:lnTo>
                <a:lnTo>
                  <a:pt x="4431069" y="179641"/>
                </a:lnTo>
                <a:close/>
                <a:moveTo>
                  <a:pt x="4272289" y="179040"/>
                </a:moveTo>
                <a:lnTo>
                  <a:pt x="4275157" y="178639"/>
                </a:lnTo>
                <a:lnTo>
                  <a:pt x="4272289" y="178238"/>
                </a:lnTo>
                <a:lnTo>
                  <a:pt x="4272289" y="179039"/>
                </a:lnTo>
                <a:lnTo>
                  <a:pt x="4272289" y="179040"/>
                </a:lnTo>
                <a:close/>
                <a:moveTo>
                  <a:pt x="4279816" y="179040"/>
                </a:moveTo>
                <a:lnTo>
                  <a:pt x="4279816" y="178239"/>
                </a:lnTo>
                <a:lnTo>
                  <a:pt x="4277307" y="178640"/>
                </a:lnTo>
                <a:lnTo>
                  <a:pt x="4279816" y="179042"/>
                </a:lnTo>
                <a:lnTo>
                  <a:pt x="4279816" y="179040"/>
                </a:lnTo>
                <a:close/>
                <a:moveTo>
                  <a:pt x="4276232" y="178439"/>
                </a:moveTo>
                <a:lnTo>
                  <a:pt x="4279816" y="177838"/>
                </a:lnTo>
                <a:lnTo>
                  <a:pt x="4279816" y="176234"/>
                </a:lnTo>
                <a:lnTo>
                  <a:pt x="4275873" y="175633"/>
                </a:lnTo>
                <a:lnTo>
                  <a:pt x="4271931" y="176234"/>
                </a:lnTo>
                <a:lnTo>
                  <a:pt x="4272288" y="177838"/>
                </a:lnTo>
                <a:lnTo>
                  <a:pt x="4276231" y="178439"/>
                </a:lnTo>
                <a:lnTo>
                  <a:pt x="4276232" y="178439"/>
                </a:lnTo>
                <a:close/>
                <a:moveTo>
                  <a:pt x="4735725" y="178240"/>
                </a:moveTo>
                <a:lnTo>
                  <a:pt x="4748629" y="176235"/>
                </a:lnTo>
                <a:lnTo>
                  <a:pt x="4748629" y="169017"/>
                </a:lnTo>
                <a:lnTo>
                  <a:pt x="4733933" y="166812"/>
                </a:lnTo>
                <a:lnTo>
                  <a:pt x="4720313" y="168817"/>
                </a:lnTo>
                <a:cubicBezTo>
                  <a:pt x="4720433" y="171156"/>
                  <a:pt x="4720552" y="173495"/>
                  <a:pt x="4720672" y="175834"/>
                </a:cubicBezTo>
                <a:lnTo>
                  <a:pt x="4735725" y="178240"/>
                </a:lnTo>
                <a:close/>
                <a:moveTo>
                  <a:pt x="5161886" y="178240"/>
                </a:moveTo>
                <a:lnTo>
                  <a:pt x="5184467" y="174831"/>
                </a:lnTo>
                <a:lnTo>
                  <a:pt x="5184467" y="162802"/>
                </a:lnTo>
                <a:lnTo>
                  <a:pt x="5160094" y="159193"/>
                </a:lnTo>
                <a:lnTo>
                  <a:pt x="5136080" y="162802"/>
                </a:lnTo>
                <a:cubicBezTo>
                  <a:pt x="5136199" y="166678"/>
                  <a:pt x="5136319" y="170554"/>
                  <a:pt x="5136438" y="174430"/>
                </a:cubicBezTo>
                <a:lnTo>
                  <a:pt x="5161886" y="178240"/>
                </a:lnTo>
                <a:close/>
                <a:moveTo>
                  <a:pt x="4280174" y="177838"/>
                </a:moveTo>
                <a:lnTo>
                  <a:pt x="4285192" y="177037"/>
                </a:lnTo>
                <a:lnTo>
                  <a:pt x="4280174" y="176235"/>
                </a:lnTo>
                <a:lnTo>
                  <a:pt x="4280174" y="177839"/>
                </a:lnTo>
                <a:lnTo>
                  <a:pt x="4280174" y="177838"/>
                </a:lnTo>
                <a:close/>
                <a:moveTo>
                  <a:pt x="4405263" y="177838"/>
                </a:moveTo>
                <a:lnTo>
                  <a:pt x="4410639" y="177037"/>
                </a:lnTo>
                <a:lnTo>
                  <a:pt x="4405263" y="176235"/>
                </a:lnTo>
                <a:lnTo>
                  <a:pt x="4405263" y="177839"/>
                </a:lnTo>
                <a:lnTo>
                  <a:pt x="4405263" y="177838"/>
                </a:lnTo>
                <a:close/>
                <a:moveTo>
                  <a:pt x="4271572" y="177639"/>
                </a:moveTo>
                <a:lnTo>
                  <a:pt x="4271572" y="176235"/>
                </a:lnTo>
                <a:lnTo>
                  <a:pt x="4266913" y="177037"/>
                </a:lnTo>
                <a:lnTo>
                  <a:pt x="4271572" y="177638"/>
                </a:lnTo>
                <a:lnTo>
                  <a:pt x="4271572" y="177639"/>
                </a:lnTo>
                <a:close/>
                <a:moveTo>
                  <a:pt x="4418883" y="177639"/>
                </a:moveTo>
                <a:lnTo>
                  <a:pt x="4418883" y="176436"/>
                </a:lnTo>
                <a:lnTo>
                  <a:pt x="4414582" y="177037"/>
                </a:lnTo>
                <a:lnTo>
                  <a:pt x="4418883" y="177638"/>
                </a:lnTo>
                <a:lnTo>
                  <a:pt x="4418883" y="177639"/>
                </a:lnTo>
                <a:close/>
                <a:moveTo>
                  <a:pt x="4265838" y="176837"/>
                </a:moveTo>
                <a:lnTo>
                  <a:pt x="4271572" y="176035"/>
                </a:lnTo>
                <a:lnTo>
                  <a:pt x="4271572" y="175033"/>
                </a:lnTo>
                <a:lnTo>
                  <a:pt x="4265479" y="174031"/>
                </a:lnTo>
                <a:cubicBezTo>
                  <a:pt x="4265598" y="174967"/>
                  <a:pt x="4265718" y="175902"/>
                  <a:pt x="4265837" y="176838"/>
                </a:cubicBezTo>
                <a:lnTo>
                  <a:pt x="4265838" y="176837"/>
                </a:lnTo>
                <a:close/>
                <a:moveTo>
                  <a:pt x="4286268" y="176837"/>
                </a:moveTo>
                <a:lnTo>
                  <a:pt x="4286268" y="175233"/>
                </a:lnTo>
                <a:cubicBezTo>
                  <a:pt x="4285537" y="174972"/>
                  <a:pt x="4284853" y="174690"/>
                  <a:pt x="4284117" y="174432"/>
                </a:cubicBezTo>
                <a:lnTo>
                  <a:pt x="4280174" y="175032"/>
                </a:lnTo>
                <a:lnTo>
                  <a:pt x="4280174" y="176035"/>
                </a:lnTo>
                <a:lnTo>
                  <a:pt x="4286268" y="176837"/>
                </a:lnTo>
                <a:close/>
                <a:moveTo>
                  <a:pt x="4412789" y="176837"/>
                </a:moveTo>
                <a:lnTo>
                  <a:pt x="4418883" y="175835"/>
                </a:lnTo>
                <a:lnTo>
                  <a:pt x="4418883" y="172627"/>
                </a:lnTo>
                <a:lnTo>
                  <a:pt x="4412073" y="171424"/>
                </a:lnTo>
                <a:lnTo>
                  <a:pt x="4405263" y="172426"/>
                </a:lnTo>
                <a:lnTo>
                  <a:pt x="4405263" y="175634"/>
                </a:lnTo>
                <a:lnTo>
                  <a:pt x="4412789" y="176837"/>
                </a:lnTo>
                <a:close/>
                <a:moveTo>
                  <a:pt x="4205623" y="175835"/>
                </a:moveTo>
                <a:cubicBezTo>
                  <a:pt x="4197320" y="172209"/>
                  <a:pt x="4188459" y="168792"/>
                  <a:pt x="4179458" y="165609"/>
                </a:cubicBezTo>
                <a:cubicBezTo>
                  <a:pt x="4188468" y="168791"/>
                  <a:pt x="4197312" y="172211"/>
                  <a:pt x="4205623" y="175835"/>
                </a:cubicBezTo>
                <a:close/>
                <a:moveTo>
                  <a:pt x="4271931" y="175835"/>
                </a:moveTo>
                <a:lnTo>
                  <a:pt x="4274440" y="175433"/>
                </a:lnTo>
                <a:lnTo>
                  <a:pt x="4271931" y="175032"/>
                </a:lnTo>
                <a:lnTo>
                  <a:pt x="4271931" y="175834"/>
                </a:lnTo>
                <a:lnTo>
                  <a:pt x="4271931" y="175835"/>
                </a:lnTo>
                <a:close/>
                <a:moveTo>
                  <a:pt x="4279816" y="175835"/>
                </a:moveTo>
                <a:lnTo>
                  <a:pt x="4279816" y="175033"/>
                </a:lnTo>
                <a:lnTo>
                  <a:pt x="4276949" y="175434"/>
                </a:lnTo>
                <a:lnTo>
                  <a:pt x="4279816" y="175836"/>
                </a:lnTo>
                <a:lnTo>
                  <a:pt x="4279816" y="175835"/>
                </a:lnTo>
                <a:close/>
                <a:moveTo>
                  <a:pt x="4750421" y="175835"/>
                </a:moveTo>
                <a:lnTo>
                  <a:pt x="4773001" y="172627"/>
                </a:lnTo>
                <a:lnTo>
                  <a:pt x="4750421" y="169218"/>
                </a:lnTo>
                <a:lnTo>
                  <a:pt x="4750421" y="175835"/>
                </a:lnTo>
                <a:close/>
                <a:moveTo>
                  <a:pt x="4419958" y="175635"/>
                </a:moveTo>
                <a:lnTo>
                  <a:pt x="4429635" y="174232"/>
                </a:lnTo>
                <a:lnTo>
                  <a:pt x="4419958" y="172628"/>
                </a:lnTo>
                <a:lnTo>
                  <a:pt x="4419958" y="175635"/>
                </a:lnTo>
                <a:close/>
                <a:moveTo>
                  <a:pt x="4404546" y="175434"/>
                </a:moveTo>
                <a:lnTo>
                  <a:pt x="4404546" y="172628"/>
                </a:lnTo>
                <a:lnTo>
                  <a:pt x="4394868" y="174031"/>
                </a:lnTo>
                <a:lnTo>
                  <a:pt x="4404546" y="175434"/>
                </a:lnTo>
                <a:close/>
                <a:moveTo>
                  <a:pt x="4718880" y="175434"/>
                </a:moveTo>
                <a:cubicBezTo>
                  <a:pt x="4718761" y="173296"/>
                  <a:pt x="4718641" y="171157"/>
                  <a:pt x="4718522" y="169019"/>
                </a:cubicBezTo>
                <a:lnTo>
                  <a:pt x="4697017" y="172427"/>
                </a:lnTo>
                <a:lnTo>
                  <a:pt x="4718880" y="175434"/>
                </a:lnTo>
                <a:close/>
                <a:moveTo>
                  <a:pt x="4275873" y="175234"/>
                </a:moveTo>
                <a:lnTo>
                  <a:pt x="4279816" y="174633"/>
                </a:lnTo>
                <a:lnTo>
                  <a:pt x="4279816" y="173029"/>
                </a:lnTo>
                <a:lnTo>
                  <a:pt x="4276232" y="172428"/>
                </a:lnTo>
                <a:lnTo>
                  <a:pt x="4271931" y="173029"/>
                </a:lnTo>
                <a:lnTo>
                  <a:pt x="4271931" y="174633"/>
                </a:lnTo>
                <a:lnTo>
                  <a:pt x="4275873" y="175234"/>
                </a:lnTo>
                <a:close/>
                <a:moveTo>
                  <a:pt x="4286268" y="174832"/>
                </a:moveTo>
                <a:lnTo>
                  <a:pt x="4286268" y="174031"/>
                </a:lnTo>
                <a:lnTo>
                  <a:pt x="4284475" y="174231"/>
                </a:lnTo>
                <a:cubicBezTo>
                  <a:pt x="4285062" y="174438"/>
                  <a:pt x="4285685" y="174625"/>
                  <a:pt x="4286268" y="174832"/>
                </a:cubicBezTo>
                <a:close/>
                <a:moveTo>
                  <a:pt x="4271572" y="174633"/>
                </a:moveTo>
                <a:lnTo>
                  <a:pt x="4271572" y="173229"/>
                </a:lnTo>
                <a:lnTo>
                  <a:pt x="4266913" y="173830"/>
                </a:lnTo>
                <a:lnTo>
                  <a:pt x="4271572" y="174632"/>
                </a:lnTo>
                <a:lnTo>
                  <a:pt x="4271572" y="174633"/>
                </a:lnTo>
                <a:close/>
                <a:moveTo>
                  <a:pt x="4280174" y="174633"/>
                </a:moveTo>
                <a:lnTo>
                  <a:pt x="4283400" y="174032"/>
                </a:lnTo>
                <a:lnTo>
                  <a:pt x="4285192" y="173832"/>
                </a:lnTo>
                <a:lnTo>
                  <a:pt x="4281608" y="173231"/>
                </a:lnTo>
                <a:cubicBezTo>
                  <a:pt x="4282255" y="173454"/>
                  <a:pt x="4282758" y="173808"/>
                  <a:pt x="4283400" y="174033"/>
                </a:cubicBezTo>
                <a:lnTo>
                  <a:pt x="4280533" y="173030"/>
                </a:lnTo>
                <a:cubicBezTo>
                  <a:pt x="4280414" y="173565"/>
                  <a:pt x="4280294" y="174100"/>
                  <a:pt x="4280175" y="174635"/>
                </a:cubicBezTo>
                <a:cubicBezTo>
                  <a:pt x="4280175" y="174634"/>
                  <a:pt x="4280174" y="174634"/>
                  <a:pt x="4280174" y="174633"/>
                </a:cubicBezTo>
                <a:close/>
                <a:moveTo>
                  <a:pt x="5187334" y="174432"/>
                </a:moveTo>
                <a:lnTo>
                  <a:pt x="5223893" y="168818"/>
                </a:lnTo>
                <a:lnTo>
                  <a:pt x="5187334" y="163204"/>
                </a:lnTo>
                <a:lnTo>
                  <a:pt x="5187334" y="174432"/>
                </a:lnTo>
                <a:close/>
                <a:moveTo>
                  <a:pt x="4393076" y="173831"/>
                </a:moveTo>
                <a:lnTo>
                  <a:pt x="4404187" y="172027"/>
                </a:lnTo>
                <a:lnTo>
                  <a:pt x="4404187" y="170222"/>
                </a:lnTo>
                <a:lnTo>
                  <a:pt x="4392718" y="168417"/>
                </a:lnTo>
                <a:cubicBezTo>
                  <a:pt x="4392837" y="170222"/>
                  <a:pt x="4392957" y="172026"/>
                  <a:pt x="4393076" y="173831"/>
                </a:cubicBezTo>
                <a:close/>
                <a:moveTo>
                  <a:pt x="4431427" y="173831"/>
                </a:moveTo>
                <a:cubicBezTo>
                  <a:pt x="4431546" y="172026"/>
                  <a:pt x="4431666" y="170222"/>
                  <a:pt x="4431785" y="168417"/>
                </a:cubicBezTo>
                <a:lnTo>
                  <a:pt x="4419957" y="170222"/>
                </a:lnTo>
                <a:lnTo>
                  <a:pt x="4419957" y="172227"/>
                </a:lnTo>
                <a:lnTo>
                  <a:pt x="4431427" y="173831"/>
                </a:lnTo>
                <a:close/>
                <a:moveTo>
                  <a:pt x="5133213" y="173831"/>
                </a:moveTo>
                <a:cubicBezTo>
                  <a:pt x="5133094" y="170288"/>
                  <a:pt x="5132974" y="166744"/>
                  <a:pt x="5132855" y="163201"/>
                </a:cubicBezTo>
                <a:lnTo>
                  <a:pt x="5097730" y="168614"/>
                </a:lnTo>
                <a:lnTo>
                  <a:pt x="5133213" y="173827"/>
                </a:lnTo>
                <a:lnTo>
                  <a:pt x="5133213" y="173831"/>
                </a:lnTo>
                <a:close/>
                <a:moveTo>
                  <a:pt x="4265479" y="173630"/>
                </a:moveTo>
                <a:lnTo>
                  <a:pt x="4271214" y="172829"/>
                </a:lnTo>
                <a:lnTo>
                  <a:pt x="4271214" y="171826"/>
                </a:lnTo>
                <a:lnTo>
                  <a:pt x="4265479" y="170824"/>
                </a:lnTo>
                <a:lnTo>
                  <a:pt x="4265479" y="173631"/>
                </a:lnTo>
                <a:lnTo>
                  <a:pt x="4265479" y="173630"/>
                </a:lnTo>
                <a:close/>
                <a:moveTo>
                  <a:pt x="4286268" y="173630"/>
                </a:moveTo>
                <a:lnTo>
                  <a:pt x="4286625" y="171024"/>
                </a:lnTo>
                <a:lnTo>
                  <a:pt x="4280532" y="171826"/>
                </a:lnTo>
                <a:lnTo>
                  <a:pt x="4280532" y="172828"/>
                </a:lnTo>
                <a:lnTo>
                  <a:pt x="4286267" y="173630"/>
                </a:lnTo>
                <a:lnTo>
                  <a:pt x="4286268" y="173630"/>
                </a:lnTo>
                <a:close/>
                <a:moveTo>
                  <a:pt x="4271931" y="172829"/>
                </a:moveTo>
                <a:lnTo>
                  <a:pt x="4275157" y="172228"/>
                </a:lnTo>
                <a:lnTo>
                  <a:pt x="4271931" y="171826"/>
                </a:lnTo>
                <a:lnTo>
                  <a:pt x="4271931" y="172829"/>
                </a:lnTo>
                <a:close/>
                <a:moveTo>
                  <a:pt x="4279458" y="172629"/>
                </a:moveTo>
                <a:lnTo>
                  <a:pt x="4279815" y="172629"/>
                </a:lnTo>
                <a:lnTo>
                  <a:pt x="4279815" y="172028"/>
                </a:lnTo>
                <a:lnTo>
                  <a:pt x="4278382" y="172229"/>
                </a:lnTo>
                <a:cubicBezTo>
                  <a:pt x="4278749" y="172352"/>
                  <a:pt x="4279091" y="172506"/>
                  <a:pt x="4279456" y="172630"/>
                </a:cubicBezTo>
                <a:cubicBezTo>
                  <a:pt x="4279457" y="172630"/>
                  <a:pt x="4279457" y="172629"/>
                  <a:pt x="4279458" y="172629"/>
                </a:cubicBezTo>
                <a:close/>
                <a:moveTo>
                  <a:pt x="4276232" y="172028"/>
                </a:moveTo>
                <a:lnTo>
                  <a:pt x="4276949" y="172028"/>
                </a:lnTo>
                <a:cubicBezTo>
                  <a:pt x="4275320" y="171490"/>
                  <a:pt x="4273584" y="170944"/>
                  <a:pt x="4271931" y="170424"/>
                </a:cubicBezTo>
                <a:lnTo>
                  <a:pt x="4271931" y="171427"/>
                </a:lnTo>
                <a:lnTo>
                  <a:pt x="4276232" y="172028"/>
                </a:lnTo>
                <a:close/>
                <a:moveTo>
                  <a:pt x="4418883" y="172028"/>
                </a:moveTo>
                <a:lnTo>
                  <a:pt x="4418883" y="170424"/>
                </a:lnTo>
                <a:lnTo>
                  <a:pt x="4413865" y="171226"/>
                </a:lnTo>
                <a:lnTo>
                  <a:pt x="4418883" y="172028"/>
                </a:lnTo>
                <a:close/>
                <a:moveTo>
                  <a:pt x="4277307" y="171828"/>
                </a:moveTo>
                <a:lnTo>
                  <a:pt x="4279816" y="171629"/>
                </a:lnTo>
                <a:lnTo>
                  <a:pt x="4279816" y="169824"/>
                </a:lnTo>
                <a:lnTo>
                  <a:pt x="4275873" y="169223"/>
                </a:lnTo>
                <a:lnTo>
                  <a:pt x="4271931" y="169824"/>
                </a:lnTo>
                <a:lnTo>
                  <a:pt x="4271931" y="170226"/>
                </a:lnTo>
                <a:cubicBezTo>
                  <a:pt x="4273702" y="170782"/>
                  <a:pt x="4275565" y="171254"/>
                  <a:pt x="4277307" y="171830"/>
                </a:cubicBezTo>
                <a:lnTo>
                  <a:pt x="4277307" y="171828"/>
                </a:lnTo>
                <a:close/>
                <a:moveTo>
                  <a:pt x="4405263" y="171828"/>
                </a:moveTo>
                <a:lnTo>
                  <a:pt x="4410281" y="171227"/>
                </a:lnTo>
                <a:lnTo>
                  <a:pt x="4405263" y="170426"/>
                </a:lnTo>
                <a:lnTo>
                  <a:pt x="4405263" y="171829"/>
                </a:lnTo>
                <a:lnTo>
                  <a:pt x="4405263" y="171828"/>
                </a:lnTo>
                <a:close/>
                <a:moveTo>
                  <a:pt x="4775510" y="171828"/>
                </a:moveTo>
                <a:lnTo>
                  <a:pt x="4776227" y="160400"/>
                </a:lnTo>
                <a:cubicBezTo>
                  <a:pt x="4776109" y="160413"/>
                  <a:pt x="4775987" y="160413"/>
                  <a:pt x="4775869" y="160400"/>
                </a:cubicBezTo>
                <a:lnTo>
                  <a:pt x="4750780" y="164210"/>
                </a:lnTo>
                <a:cubicBezTo>
                  <a:pt x="4750661" y="165547"/>
                  <a:pt x="4750541" y="166883"/>
                  <a:pt x="4750422" y="168220"/>
                </a:cubicBezTo>
                <a:lnTo>
                  <a:pt x="4775511" y="171828"/>
                </a:lnTo>
                <a:lnTo>
                  <a:pt x="4775510" y="171828"/>
                </a:lnTo>
                <a:close/>
                <a:moveTo>
                  <a:pt x="4694507" y="171629"/>
                </a:moveTo>
                <a:lnTo>
                  <a:pt x="4718521" y="168020"/>
                </a:lnTo>
                <a:lnTo>
                  <a:pt x="4718521" y="164411"/>
                </a:lnTo>
                <a:lnTo>
                  <a:pt x="4693432" y="160802"/>
                </a:lnTo>
                <a:lnTo>
                  <a:pt x="4694507" y="171629"/>
                </a:lnTo>
                <a:close/>
                <a:moveTo>
                  <a:pt x="4271214" y="171428"/>
                </a:moveTo>
                <a:lnTo>
                  <a:pt x="4271214" y="170225"/>
                </a:lnTo>
                <a:cubicBezTo>
                  <a:pt x="4270984" y="170156"/>
                  <a:pt x="4270728" y="170097"/>
                  <a:pt x="4270497" y="170026"/>
                </a:cubicBezTo>
                <a:lnTo>
                  <a:pt x="4266196" y="170627"/>
                </a:lnTo>
                <a:lnTo>
                  <a:pt x="4271214" y="171428"/>
                </a:lnTo>
                <a:close/>
                <a:moveTo>
                  <a:pt x="4280533" y="171428"/>
                </a:moveTo>
                <a:lnTo>
                  <a:pt x="4285909" y="170626"/>
                </a:lnTo>
                <a:lnTo>
                  <a:pt x="4280533" y="169825"/>
                </a:lnTo>
                <a:lnTo>
                  <a:pt x="4280533" y="171429"/>
                </a:lnTo>
                <a:lnTo>
                  <a:pt x="4280533" y="171428"/>
                </a:lnTo>
                <a:close/>
                <a:moveTo>
                  <a:pt x="4412073" y="170827"/>
                </a:moveTo>
                <a:lnTo>
                  <a:pt x="4418883" y="169825"/>
                </a:lnTo>
                <a:lnTo>
                  <a:pt x="4418883" y="166416"/>
                </a:lnTo>
                <a:lnTo>
                  <a:pt x="4412431" y="165414"/>
                </a:lnTo>
                <a:lnTo>
                  <a:pt x="4405263" y="166617"/>
                </a:lnTo>
                <a:lnTo>
                  <a:pt x="4405263" y="169825"/>
                </a:lnTo>
                <a:lnTo>
                  <a:pt x="4412073" y="170827"/>
                </a:lnTo>
                <a:close/>
                <a:moveTo>
                  <a:pt x="4265479" y="170426"/>
                </a:moveTo>
                <a:lnTo>
                  <a:pt x="4269780" y="169624"/>
                </a:lnTo>
                <a:lnTo>
                  <a:pt x="4271214" y="169424"/>
                </a:lnTo>
                <a:lnTo>
                  <a:pt x="4271214" y="168422"/>
                </a:lnTo>
                <a:lnTo>
                  <a:pt x="4265121" y="167620"/>
                </a:lnTo>
                <a:lnTo>
                  <a:pt x="4265121" y="168022"/>
                </a:lnTo>
                <a:cubicBezTo>
                  <a:pt x="4266748" y="168495"/>
                  <a:pt x="4268179" y="169134"/>
                  <a:pt x="4269780" y="169626"/>
                </a:cubicBezTo>
                <a:lnTo>
                  <a:pt x="4265121" y="168222"/>
                </a:lnTo>
                <a:lnTo>
                  <a:pt x="4265478" y="170428"/>
                </a:lnTo>
                <a:cubicBezTo>
                  <a:pt x="4265478" y="170427"/>
                  <a:pt x="4265479" y="170427"/>
                  <a:pt x="4265479" y="170426"/>
                </a:cubicBezTo>
                <a:close/>
                <a:moveTo>
                  <a:pt x="4286626" y="170426"/>
                </a:moveTo>
                <a:lnTo>
                  <a:pt x="4286626" y="167418"/>
                </a:lnTo>
                <a:lnTo>
                  <a:pt x="4280533" y="168421"/>
                </a:lnTo>
                <a:lnTo>
                  <a:pt x="4280533" y="169423"/>
                </a:lnTo>
                <a:lnTo>
                  <a:pt x="4286626" y="170426"/>
                </a:lnTo>
                <a:close/>
                <a:moveTo>
                  <a:pt x="4404187" y="169825"/>
                </a:moveTo>
                <a:lnTo>
                  <a:pt x="4404187" y="166617"/>
                </a:lnTo>
                <a:lnTo>
                  <a:pt x="4394510" y="168221"/>
                </a:lnTo>
                <a:lnTo>
                  <a:pt x="4404187" y="169825"/>
                </a:lnTo>
                <a:close/>
                <a:moveTo>
                  <a:pt x="4419958" y="169625"/>
                </a:moveTo>
                <a:lnTo>
                  <a:pt x="4430352" y="168222"/>
                </a:lnTo>
                <a:lnTo>
                  <a:pt x="4419958" y="166618"/>
                </a:lnTo>
                <a:lnTo>
                  <a:pt x="4419958" y="169625"/>
                </a:lnTo>
                <a:close/>
                <a:moveTo>
                  <a:pt x="4271931" y="169426"/>
                </a:moveTo>
                <a:lnTo>
                  <a:pt x="4274440" y="169024"/>
                </a:lnTo>
                <a:lnTo>
                  <a:pt x="4271931" y="168623"/>
                </a:lnTo>
                <a:lnTo>
                  <a:pt x="4271931" y="169424"/>
                </a:lnTo>
                <a:lnTo>
                  <a:pt x="4271931" y="169426"/>
                </a:lnTo>
                <a:close/>
                <a:moveTo>
                  <a:pt x="4279816" y="169426"/>
                </a:moveTo>
                <a:lnTo>
                  <a:pt x="4279816" y="168624"/>
                </a:lnTo>
                <a:lnTo>
                  <a:pt x="4276949" y="169025"/>
                </a:lnTo>
                <a:lnTo>
                  <a:pt x="4279816" y="169427"/>
                </a:lnTo>
                <a:lnTo>
                  <a:pt x="4279816" y="169426"/>
                </a:lnTo>
                <a:close/>
                <a:moveTo>
                  <a:pt x="4275873" y="168825"/>
                </a:moveTo>
                <a:lnTo>
                  <a:pt x="4279816" y="168224"/>
                </a:lnTo>
                <a:lnTo>
                  <a:pt x="4279816" y="166419"/>
                </a:lnTo>
                <a:lnTo>
                  <a:pt x="4276232" y="165818"/>
                </a:lnTo>
                <a:lnTo>
                  <a:pt x="4271931" y="166620"/>
                </a:lnTo>
                <a:lnTo>
                  <a:pt x="4271931" y="168224"/>
                </a:lnTo>
                <a:lnTo>
                  <a:pt x="4275873" y="168825"/>
                </a:lnTo>
                <a:close/>
                <a:moveTo>
                  <a:pt x="5230703" y="168224"/>
                </a:moveTo>
                <a:cubicBezTo>
                  <a:pt x="5230822" y="168216"/>
                  <a:pt x="5230942" y="168216"/>
                  <a:pt x="5231061" y="168224"/>
                </a:cubicBezTo>
                <a:lnTo>
                  <a:pt x="5232495" y="148174"/>
                </a:lnTo>
                <a:lnTo>
                  <a:pt x="5187692" y="154991"/>
                </a:lnTo>
                <a:lnTo>
                  <a:pt x="5187692" y="161607"/>
                </a:lnTo>
                <a:lnTo>
                  <a:pt x="5230344" y="168023"/>
                </a:lnTo>
                <a:cubicBezTo>
                  <a:pt x="5230482" y="168078"/>
                  <a:pt x="5230603" y="168146"/>
                  <a:pt x="5230702" y="168223"/>
                </a:cubicBezTo>
                <a:lnTo>
                  <a:pt x="5230703" y="168224"/>
                </a:lnTo>
                <a:close/>
                <a:moveTo>
                  <a:pt x="4271214" y="168024"/>
                </a:moveTo>
                <a:lnTo>
                  <a:pt x="4271214" y="166620"/>
                </a:lnTo>
                <a:lnTo>
                  <a:pt x="4266554" y="167422"/>
                </a:lnTo>
                <a:lnTo>
                  <a:pt x="4271214" y="168023"/>
                </a:lnTo>
                <a:lnTo>
                  <a:pt x="4271214" y="168024"/>
                </a:lnTo>
                <a:close/>
                <a:moveTo>
                  <a:pt x="4280533" y="168024"/>
                </a:moveTo>
                <a:lnTo>
                  <a:pt x="4285551" y="167222"/>
                </a:lnTo>
                <a:lnTo>
                  <a:pt x="4280533" y="166621"/>
                </a:lnTo>
                <a:lnTo>
                  <a:pt x="4280533" y="168025"/>
                </a:lnTo>
                <a:lnTo>
                  <a:pt x="4280533" y="168024"/>
                </a:lnTo>
                <a:close/>
                <a:moveTo>
                  <a:pt x="4392718" y="168024"/>
                </a:moveTo>
                <a:lnTo>
                  <a:pt x="4404187" y="166220"/>
                </a:lnTo>
                <a:lnTo>
                  <a:pt x="4404187" y="164215"/>
                </a:lnTo>
                <a:lnTo>
                  <a:pt x="4392360" y="162410"/>
                </a:lnTo>
                <a:cubicBezTo>
                  <a:pt x="4392479" y="164281"/>
                  <a:pt x="4392599" y="166153"/>
                  <a:pt x="4392718" y="168024"/>
                </a:cubicBezTo>
                <a:close/>
                <a:moveTo>
                  <a:pt x="4431786" y="167823"/>
                </a:moveTo>
                <a:cubicBezTo>
                  <a:pt x="4431905" y="166019"/>
                  <a:pt x="4432025" y="164214"/>
                  <a:pt x="4432144" y="162410"/>
                </a:cubicBezTo>
                <a:lnTo>
                  <a:pt x="4419957" y="164214"/>
                </a:lnTo>
                <a:lnTo>
                  <a:pt x="4419957" y="166019"/>
                </a:lnTo>
                <a:lnTo>
                  <a:pt x="4431785" y="167823"/>
                </a:lnTo>
                <a:lnTo>
                  <a:pt x="4431786" y="167823"/>
                </a:lnTo>
                <a:close/>
                <a:moveTo>
                  <a:pt x="4720313" y="167823"/>
                </a:moveTo>
                <a:lnTo>
                  <a:pt x="4730349" y="166219"/>
                </a:lnTo>
                <a:lnTo>
                  <a:pt x="4720313" y="164816"/>
                </a:lnTo>
                <a:lnTo>
                  <a:pt x="4720313" y="167823"/>
                </a:lnTo>
                <a:close/>
                <a:moveTo>
                  <a:pt x="4748629" y="167823"/>
                </a:moveTo>
                <a:lnTo>
                  <a:pt x="4748629" y="164615"/>
                </a:lnTo>
                <a:lnTo>
                  <a:pt x="4737518" y="166219"/>
                </a:lnTo>
                <a:lnTo>
                  <a:pt x="4748629" y="167823"/>
                </a:lnTo>
                <a:close/>
                <a:moveTo>
                  <a:pt x="5090561" y="167823"/>
                </a:moveTo>
                <a:cubicBezTo>
                  <a:pt x="5090680" y="167816"/>
                  <a:pt x="5090800" y="167816"/>
                  <a:pt x="5090919" y="167823"/>
                </a:cubicBezTo>
                <a:cubicBezTo>
                  <a:pt x="5091038" y="167816"/>
                  <a:pt x="5091158" y="167816"/>
                  <a:pt x="5091276" y="167823"/>
                </a:cubicBezTo>
                <a:lnTo>
                  <a:pt x="5132853" y="161407"/>
                </a:lnTo>
                <a:lnTo>
                  <a:pt x="5132853" y="154992"/>
                </a:lnTo>
                <a:lnTo>
                  <a:pt x="5090560" y="148375"/>
                </a:lnTo>
                <a:cubicBezTo>
                  <a:pt x="5090441" y="148383"/>
                  <a:pt x="5090321" y="148383"/>
                  <a:pt x="5090202" y="148375"/>
                </a:cubicBezTo>
                <a:cubicBezTo>
                  <a:pt x="5090064" y="148320"/>
                  <a:pt x="5089943" y="148252"/>
                  <a:pt x="5089844" y="148175"/>
                </a:cubicBezTo>
                <a:cubicBezTo>
                  <a:pt x="5089706" y="148120"/>
                  <a:pt x="5089585" y="148052"/>
                  <a:pt x="5089487" y="147975"/>
                </a:cubicBezTo>
                <a:cubicBezTo>
                  <a:pt x="5089473" y="147909"/>
                  <a:pt x="5089473" y="147842"/>
                  <a:pt x="5089487" y="147776"/>
                </a:cubicBezTo>
                <a:cubicBezTo>
                  <a:pt x="5089473" y="147709"/>
                  <a:pt x="5089473" y="147642"/>
                  <a:pt x="5089487" y="147575"/>
                </a:cubicBezTo>
                <a:cubicBezTo>
                  <a:pt x="5089473" y="147509"/>
                  <a:pt x="5089473" y="147442"/>
                  <a:pt x="5089487" y="147375"/>
                </a:cubicBezTo>
                <a:cubicBezTo>
                  <a:pt x="5089473" y="147309"/>
                  <a:pt x="5089473" y="147242"/>
                  <a:pt x="5089487" y="147176"/>
                </a:cubicBezTo>
                <a:cubicBezTo>
                  <a:pt x="5089606" y="147168"/>
                  <a:pt x="5089726" y="147168"/>
                  <a:pt x="5089844" y="147176"/>
                </a:cubicBezTo>
                <a:cubicBezTo>
                  <a:pt x="5089830" y="147109"/>
                  <a:pt x="5089830" y="147042"/>
                  <a:pt x="5089844" y="146975"/>
                </a:cubicBezTo>
                <a:cubicBezTo>
                  <a:pt x="5089963" y="146967"/>
                  <a:pt x="5090083" y="146967"/>
                  <a:pt x="5090202" y="146975"/>
                </a:cubicBezTo>
                <a:cubicBezTo>
                  <a:pt x="5090301" y="146898"/>
                  <a:pt x="5090422" y="146831"/>
                  <a:pt x="5090560" y="146776"/>
                </a:cubicBezTo>
                <a:lnTo>
                  <a:pt x="5132495" y="140159"/>
                </a:lnTo>
                <a:cubicBezTo>
                  <a:pt x="5132376" y="137753"/>
                  <a:pt x="5132256" y="135347"/>
                  <a:pt x="5132137" y="132941"/>
                </a:cubicBezTo>
                <a:lnTo>
                  <a:pt x="5087335" y="126325"/>
                </a:lnTo>
                <a:lnTo>
                  <a:pt x="5090561" y="167828"/>
                </a:lnTo>
                <a:lnTo>
                  <a:pt x="5090561" y="167823"/>
                </a:lnTo>
                <a:close/>
                <a:moveTo>
                  <a:pt x="4265121" y="167222"/>
                </a:moveTo>
                <a:lnTo>
                  <a:pt x="4271214" y="166220"/>
                </a:lnTo>
                <a:lnTo>
                  <a:pt x="4271214" y="165017"/>
                </a:lnTo>
                <a:lnTo>
                  <a:pt x="4264762" y="164215"/>
                </a:lnTo>
                <a:cubicBezTo>
                  <a:pt x="4264881" y="165218"/>
                  <a:pt x="4265001" y="166220"/>
                  <a:pt x="4265120" y="167223"/>
                </a:cubicBezTo>
                <a:lnTo>
                  <a:pt x="4265121" y="167222"/>
                </a:lnTo>
                <a:close/>
                <a:moveTo>
                  <a:pt x="4286626" y="167022"/>
                </a:moveTo>
                <a:cubicBezTo>
                  <a:pt x="4286745" y="166086"/>
                  <a:pt x="4286865" y="165151"/>
                  <a:pt x="4286984" y="164215"/>
                </a:cubicBezTo>
                <a:lnTo>
                  <a:pt x="4280532" y="165217"/>
                </a:lnTo>
                <a:lnTo>
                  <a:pt x="4280532" y="166220"/>
                </a:lnTo>
                <a:lnTo>
                  <a:pt x="4286625" y="167021"/>
                </a:lnTo>
                <a:lnTo>
                  <a:pt x="4286626" y="167022"/>
                </a:lnTo>
                <a:close/>
                <a:moveTo>
                  <a:pt x="4271931" y="166220"/>
                </a:moveTo>
                <a:lnTo>
                  <a:pt x="4275157" y="165619"/>
                </a:lnTo>
                <a:lnTo>
                  <a:pt x="4271931" y="165217"/>
                </a:lnTo>
                <a:lnTo>
                  <a:pt x="4271931" y="166220"/>
                </a:lnTo>
                <a:close/>
                <a:moveTo>
                  <a:pt x="4279816" y="166020"/>
                </a:moveTo>
                <a:lnTo>
                  <a:pt x="4279816" y="165419"/>
                </a:lnTo>
                <a:lnTo>
                  <a:pt x="4277307" y="165620"/>
                </a:lnTo>
                <a:lnTo>
                  <a:pt x="4279816" y="166021"/>
                </a:lnTo>
                <a:lnTo>
                  <a:pt x="4279816" y="166020"/>
                </a:lnTo>
                <a:close/>
                <a:moveTo>
                  <a:pt x="4405263" y="166020"/>
                </a:moveTo>
                <a:lnTo>
                  <a:pt x="4410997" y="165219"/>
                </a:lnTo>
                <a:lnTo>
                  <a:pt x="4404904" y="164216"/>
                </a:lnTo>
                <a:cubicBezTo>
                  <a:pt x="4405023" y="164818"/>
                  <a:pt x="4405143" y="165419"/>
                  <a:pt x="4405262" y="166021"/>
                </a:cubicBezTo>
                <a:lnTo>
                  <a:pt x="4405263" y="166020"/>
                </a:lnTo>
                <a:close/>
                <a:moveTo>
                  <a:pt x="4418883" y="165820"/>
                </a:moveTo>
                <a:lnTo>
                  <a:pt x="4418883" y="164416"/>
                </a:lnTo>
                <a:lnTo>
                  <a:pt x="4414223" y="165218"/>
                </a:lnTo>
                <a:lnTo>
                  <a:pt x="4418883" y="165819"/>
                </a:lnTo>
                <a:lnTo>
                  <a:pt x="4418883" y="165820"/>
                </a:lnTo>
                <a:close/>
                <a:moveTo>
                  <a:pt x="4276232" y="165619"/>
                </a:moveTo>
                <a:lnTo>
                  <a:pt x="4279816" y="165018"/>
                </a:lnTo>
                <a:lnTo>
                  <a:pt x="4279816" y="163013"/>
                </a:lnTo>
                <a:lnTo>
                  <a:pt x="4275873" y="162412"/>
                </a:lnTo>
                <a:lnTo>
                  <a:pt x="4271931" y="163013"/>
                </a:lnTo>
                <a:lnTo>
                  <a:pt x="4271931" y="164817"/>
                </a:lnTo>
                <a:lnTo>
                  <a:pt x="4276232" y="165619"/>
                </a:lnTo>
                <a:close/>
                <a:moveTo>
                  <a:pt x="4733933" y="165619"/>
                </a:moveTo>
                <a:lnTo>
                  <a:pt x="4748629" y="163413"/>
                </a:lnTo>
                <a:cubicBezTo>
                  <a:pt x="4748748" y="161074"/>
                  <a:pt x="4748868" y="158735"/>
                  <a:pt x="4748987" y="156396"/>
                </a:cubicBezTo>
                <a:lnTo>
                  <a:pt x="4735367" y="154391"/>
                </a:lnTo>
                <a:lnTo>
                  <a:pt x="4719955" y="156597"/>
                </a:lnTo>
                <a:lnTo>
                  <a:pt x="4720312" y="163814"/>
                </a:lnTo>
                <a:lnTo>
                  <a:pt x="4733932" y="165619"/>
                </a:lnTo>
                <a:lnTo>
                  <a:pt x="4733933" y="165619"/>
                </a:lnTo>
                <a:close/>
                <a:moveTo>
                  <a:pt x="4271214" y="164817"/>
                </a:moveTo>
                <a:lnTo>
                  <a:pt x="4271214" y="163213"/>
                </a:lnTo>
                <a:lnTo>
                  <a:pt x="4265838" y="164015"/>
                </a:lnTo>
                <a:lnTo>
                  <a:pt x="4271214" y="164817"/>
                </a:lnTo>
                <a:close/>
                <a:moveTo>
                  <a:pt x="4280533" y="164817"/>
                </a:moveTo>
                <a:lnTo>
                  <a:pt x="4285909" y="164015"/>
                </a:lnTo>
                <a:lnTo>
                  <a:pt x="4280533" y="163214"/>
                </a:lnTo>
                <a:lnTo>
                  <a:pt x="4280533" y="164818"/>
                </a:lnTo>
                <a:lnTo>
                  <a:pt x="4280533" y="164817"/>
                </a:lnTo>
                <a:close/>
                <a:moveTo>
                  <a:pt x="4412431" y="164817"/>
                </a:moveTo>
                <a:lnTo>
                  <a:pt x="4418883" y="163815"/>
                </a:lnTo>
                <a:lnTo>
                  <a:pt x="4418883" y="160406"/>
                </a:lnTo>
                <a:lnTo>
                  <a:pt x="4411714" y="159203"/>
                </a:lnTo>
                <a:lnTo>
                  <a:pt x="4404904" y="160206"/>
                </a:lnTo>
                <a:lnTo>
                  <a:pt x="4404904" y="163815"/>
                </a:lnTo>
                <a:lnTo>
                  <a:pt x="4412431" y="164817"/>
                </a:lnTo>
                <a:close/>
                <a:moveTo>
                  <a:pt x="4264762" y="163815"/>
                </a:moveTo>
                <a:lnTo>
                  <a:pt x="4271214" y="162812"/>
                </a:lnTo>
                <a:lnTo>
                  <a:pt x="4271214" y="161810"/>
                </a:lnTo>
                <a:lnTo>
                  <a:pt x="4264762" y="160808"/>
                </a:lnTo>
                <a:lnTo>
                  <a:pt x="4264762" y="163815"/>
                </a:lnTo>
                <a:close/>
                <a:moveTo>
                  <a:pt x="4286984" y="163815"/>
                </a:moveTo>
                <a:lnTo>
                  <a:pt x="4286984" y="160807"/>
                </a:lnTo>
                <a:lnTo>
                  <a:pt x="4280533" y="161810"/>
                </a:lnTo>
                <a:lnTo>
                  <a:pt x="4280533" y="162812"/>
                </a:lnTo>
                <a:lnTo>
                  <a:pt x="4286984" y="163815"/>
                </a:lnTo>
                <a:close/>
                <a:moveTo>
                  <a:pt x="4419958" y="163815"/>
                </a:moveTo>
                <a:lnTo>
                  <a:pt x="4430710" y="162211"/>
                </a:lnTo>
                <a:lnTo>
                  <a:pt x="4419958" y="160406"/>
                </a:lnTo>
                <a:lnTo>
                  <a:pt x="4419958" y="163815"/>
                </a:lnTo>
                <a:close/>
                <a:moveTo>
                  <a:pt x="4404187" y="163615"/>
                </a:moveTo>
                <a:lnTo>
                  <a:pt x="4404187" y="160407"/>
                </a:lnTo>
                <a:lnTo>
                  <a:pt x="4393793" y="162011"/>
                </a:lnTo>
                <a:lnTo>
                  <a:pt x="4404187" y="163615"/>
                </a:lnTo>
                <a:close/>
                <a:moveTo>
                  <a:pt x="4718521" y="163416"/>
                </a:moveTo>
                <a:lnTo>
                  <a:pt x="4718164" y="156799"/>
                </a:lnTo>
                <a:lnTo>
                  <a:pt x="4696658" y="160208"/>
                </a:lnTo>
                <a:lnTo>
                  <a:pt x="4718522" y="163416"/>
                </a:lnTo>
                <a:lnTo>
                  <a:pt x="4718521" y="163416"/>
                </a:lnTo>
                <a:close/>
                <a:moveTo>
                  <a:pt x="4750779" y="163216"/>
                </a:moveTo>
                <a:lnTo>
                  <a:pt x="4772284" y="160008"/>
                </a:lnTo>
                <a:lnTo>
                  <a:pt x="4750779" y="156600"/>
                </a:lnTo>
                <a:lnTo>
                  <a:pt x="4750779" y="163216"/>
                </a:lnTo>
                <a:close/>
                <a:moveTo>
                  <a:pt x="4151502" y="163015"/>
                </a:moveTo>
                <a:lnTo>
                  <a:pt x="4163688" y="163015"/>
                </a:lnTo>
                <a:lnTo>
                  <a:pt x="4163688" y="162414"/>
                </a:lnTo>
                <a:lnTo>
                  <a:pt x="4164046" y="163015"/>
                </a:lnTo>
                <a:lnTo>
                  <a:pt x="4170497" y="163015"/>
                </a:lnTo>
                <a:lnTo>
                  <a:pt x="4170497" y="162414"/>
                </a:lnTo>
                <a:lnTo>
                  <a:pt x="4163687" y="162414"/>
                </a:lnTo>
                <a:lnTo>
                  <a:pt x="4163687" y="162214"/>
                </a:lnTo>
                <a:lnTo>
                  <a:pt x="4164045" y="162214"/>
                </a:lnTo>
                <a:lnTo>
                  <a:pt x="4169063" y="162214"/>
                </a:lnTo>
                <a:lnTo>
                  <a:pt x="4163328" y="161412"/>
                </a:lnTo>
                <a:lnTo>
                  <a:pt x="4163328" y="161212"/>
                </a:lnTo>
                <a:lnTo>
                  <a:pt x="4170855" y="161212"/>
                </a:lnTo>
                <a:lnTo>
                  <a:pt x="4171213" y="160611"/>
                </a:lnTo>
                <a:lnTo>
                  <a:pt x="4170855" y="160611"/>
                </a:lnTo>
                <a:lnTo>
                  <a:pt x="4162970" y="160611"/>
                </a:lnTo>
                <a:lnTo>
                  <a:pt x="4162612" y="160611"/>
                </a:lnTo>
                <a:lnTo>
                  <a:pt x="4162254" y="160611"/>
                </a:lnTo>
                <a:lnTo>
                  <a:pt x="4155803" y="159810"/>
                </a:lnTo>
                <a:lnTo>
                  <a:pt x="4162254" y="160411"/>
                </a:lnTo>
                <a:lnTo>
                  <a:pt x="4162612" y="160411"/>
                </a:lnTo>
                <a:lnTo>
                  <a:pt x="4162612" y="160009"/>
                </a:lnTo>
                <a:cubicBezTo>
                  <a:pt x="4162493" y="158940"/>
                  <a:pt x="4162373" y="157870"/>
                  <a:pt x="4162254" y="156801"/>
                </a:cubicBezTo>
                <a:lnTo>
                  <a:pt x="4161180" y="156801"/>
                </a:lnTo>
                <a:lnTo>
                  <a:pt x="4152219" y="156801"/>
                </a:lnTo>
                <a:cubicBezTo>
                  <a:pt x="4154071" y="157327"/>
                  <a:pt x="4155768" y="158064"/>
                  <a:pt x="4157595" y="158606"/>
                </a:cubicBezTo>
                <a:lnTo>
                  <a:pt x="4151502" y="156801"/>
                </a:lnTo>
                <a:lnTo>
                  <a:pt x="4150069" y="156801"/>
                </a:lnTo>
                <a:lnTo>
                  <a:pt x="4150069" y="157001"/>
                </a:lnTo>
                <a:lnTo>
                  <a:pt x="4146843" y="158805"/>
                </a:lnTo>
                <a:lnTo>
                  <a:pt x="4146126" y="158805"/>
                </a:lnTo>
                <a:lnTo>
                  <a:pt x="4142900" y="157001"/>
                </a:lnTo>
                <a:lnTo>
                  <a:pt x="4140750" y="158003"/>
                </a:lnTo>
                <a:lnTo>
                  <a:pt x="4142542" y="156800"/>
                </a:lnTo>
                <a:lnTo>
                  <a:pt x="4138599" y="156800"/>
                </a:lnTo>
                <a:lnTo>
                  <a:pt x="4138241" y="156800"/>
                </a:lnTo>
                <a:lnTo>
                  <a:pt x="4133940" y="156800"/>
                </a:lnTo>
                <a:cubicBezTo>
                  <a:pt x="4139218" y="158543"/>
                  <a:pt x="4145047" y="160586"/>
                  <a:pt x="4151503" y="163016"/>
                </a:cubicBezTo>
                <a:lnTo>
                  <a:pt x="4151502" y="163015"/>
                </a:lnTo>
                <a:close/>
                <a:moveTo>
                  <a:pt x="4157595" y="158604"/>
                </a:moveTo>
                <a:lnTo>
                  <a:pt x="4155803" y="159808"/>
                </a:lnTo>
                <a:lnTo>
                  <a:pt x="4155445" y="159608"/>
                </a:lnTo>
                <a:lnTo>
                  <a:pt x="4157595" y="158605"/>
                </a:lnTo>
                <a:lnTo>
                  <a:pt x="4157595" y="158604"/>
                </a:lnTo>
                <a:close/>
                <a:moveTo>
                  <a:pt x="4271572" y="162815"/>
                </a:moveTo>
                <a:lnTo>
                  <a:pt x="4274440" y="162214"/>
                </a:lnTo>
                <a:lnTo>
                  <a:pt x="4271572" y="161812"/>
                </a:lnTo>
                <a:lnTo>
                  <a:pt x="4271572" y="162815"/>
                </a:lnTo>
                <a:close/>
                <a:moveTo>
                  <a:pt x="4279816" y="162815"/>
                </a:moveTo>
                <a:lnTo>
                  <a:pt x="4279816" y="161812"/>
                </a:lnTo>
                <a:lnTo>
                  <a:pt x="4276949" y="162214"/>
                </a:lnTo>
                <a:lnTo>
                  <a:pt x="4279816" y="162815"/>
                </a:lnTo>
                <a:close/>
                <a:moveTo>
                  <a:pt x="4170498" y="162214"/>
                </a:moveTo>
                <a:lnTo>
                  <a:pt x="4170856" y="161412"/>
                </a:lnTo>
                <a:lnTo>
                  <a:pt x="4164763" y="161412"/>
                </a:lnTo>
                <a:lnTo>
                  <a:pt x="4170497" y="162214"/>
                </a:lnTo>
                <a:lnTo>
                  <a:pt x="4170498" y="162214"/>
                </a:lnTo>
                <a:close/>
                <a:moveTo>
                  <a:pt x="4275873" y="162214"/>
                </a:moveTo>
                <a:lnTo>
                  <a:pt x="4279816" y="161412"/>
                </a:lnTo>
                <a:lnTo>
                  <a:pt x="4279816" y="159608"/>
                </a:lnTo>
                <a:lnTo>
                  <a:pt x="4276232" y="159206"/>
                </a:lnTo>
                <a:lnTo>
                  <a:pt x="4271572" y="159807"/>
                </a:lnTo>
                <a:lnTo>
                  <a:pt x="4271572" y="161411"/>
                </a:lnTo>
                <a:lnTo>
                  <a:pt x="4275873" y="162213"/>
                </a:lnTo>
                <a:lnTo>
                  <a:pt x="4275873" y="162214"/>
                </a:lnTo>
                <a:close/>
                <a:moveTo>
                  <a:pt x="4432144" y="161812"/>
                </a:moveTo>
                <a:cubicBezTo>
                  <a:pt x="4432263" y="159941"/>
                  <a:pt x="4432383" y="158069"/>
                  <a:pt x="4432502" y="156198"/>
                </a:cubicBezTo>
                <a:lnTo>
                  <a:pt x="4419957" y="158003"/>
                </a:lnTo>
                <a:lnTo>
                  <a:pt x="4419957" y="160008"/>
                </a:lnTo>
                <a:lnTo>
                  <a:pt x="4432144" y="161812"/>
                </a:lnTo>
                <a:close/>
                <a:moveTo>
                  <a:pt x="4392360" y="161612"/>
                </a:moveTo>
                <a:lnTo>
                  <a:pt x="4404187" y="159807"/>
                </a:lnTo>
                <a:lnTo>
                  <a:pt x="4404187" y="158003"/>
                </a:lnTo>
                <a:lnTo>
                  <a:pt x="4392001" y="156198"/>
                </a:lnTo>
                <a:cubicBezTo>
                  <a:pt x="4392120" y="158003"/>
                  <a:pt x="4392240" y="159807"/>
                  <a:pt x="4392359" y="161612"/>
                </a:cubicBezTo>
                <a:lnTo>
                  <a:pt x="4392360" y="161612"/>
                </a:lnTo>
                <a:close/>
                <a:moveTo>
                  <a:pt x="4271214" y="161412"/>
                </a:moveTo>
                <a:cubicBezTo>
                  <a:pt x="4271095" y="160877"/>
                  <a:pt x="4270975" y="160343"/>
                  <a:pt x="4270856" y="159808"/>
                </a:cubicBezTo>
                <a:lnTo>
                  <a:pt x="4266197" y="160610"/>
                </a:lnTo>
                <a:lnTo>
                  <a:pt x="4271214" y="161412"/>
                </a:lnTo>
                <a:close/>
                <a:moveTo>
                  <a:pt x="4280533" y="161412"/>
                </a:moveTo>
                <a:lnTo>
                  <a:pt x="4285909" y="160610"/>
                </a:lnTo>
                <a:lnTo>
                  <a:pt x="4280533" y="159809"/>
                </a:lnTo>
                <a:lnTo>
                  <a:pt x="4280533" y="161413"/>
                </a:lnTo>
                <a:lnTo>
                  <a:pt x="4280533" y="161412"/>
                </a:lnTo>
                <a:close/>
                <a:moveTo>
                  <a:pt x="5184467" y="161011"/>
                </a:moveTo>
                <a:lnTo>
                  <a:pt x="5184467" y="155397"/>
                </a:lnTo>
                <a:lnTo>
                  <a:pt x="5166187" y="158404"/>
                </a:lnTo>
                <a:lnTo>
                  <a:pt x="5184467" y="161011"/>
                </a:lnTo>
                <a:close/>
                <a:moveTo>
                  <a:pt x="5135722" y="160810"/>
                </a:moveTo>
                <a:lnTo>
                  <a:pt x="5154001" y="158204"/>
                </a:lnTo>
                <a:lnTo>
                  <a:pt x="5135722" y="155397"/>
                </a:lnTo>
                <a:lnTo>
                  <a:pt x="5135722" y="160810"/>
                </a:lnTo>
                <a:close/>
                <a:moveTo>
                  <a:pt x="4163330" y="160409"/>
                </a:moveTo>
                <a:cubicBezTo>
                  <a:pt x="4163421" y="160431"/>
                  <a:pt x="4163596" y="160386"/>
                  <a:pt x="4163687" y="160409"/>
                </a:cubicBezTo>
                <a:lnTo>
                  <a:pt x="4164045" y="160409"/>
                </a:lnTo>
                <a:lnTo>
                  <a:pt x="4165120" y="160409"/>
                </a:lnTo>
                <a:lnTo>
                  <a:pt x="4165120" y="160209"/>
                </a:lnTo>
                <a:lnTo>
                  <a:pt x="4164045" y="160409"/>
                </a:lnTo>
                <a:lnTo>
                  <a:pt x="4165120" y="160007"/>
                </a:lnTo>
                <a:lnTo>
                  <a:pt x="4165120" y="159005"/>
                </a:lnTo>
                <a:lnTo>
                  <a:pt x="4163328" y="158404"/>
                </a:lnTo>
                <a:lnTo>
                  <a:pt x="4165120" y="158805"/>
                </a:lnTo>
                <a:lnTo>
                  <a:pt x="4165120" y="158003"/>
                </a:lnTo>
                <a:lnTo>
                  <a:pt x="4163328" y="158405"/>
                </a:lnTo>
                <a:lnTo>
                  <a:pt x="4162970" y="158405"/>
                </a:lnTo>
                <a:lnTo>
                  <a:pt x="4162970" y="160009"/>
                </a:lnTo>
                <a:cubicBezTo>
                  <a:pt x="4163016" y="160020"/>
                  <a:pt x="4162924" y="160195"/>
                  <a:pt x="4162970" y="160208"/>
                </a:cubicBezTo>
                <a:cubicBezTo>
                  <a:pt x="4163109" y="160254"/>
                  <a:pt x="4163190" y="160367"/>
                  <a:pt x="4163328" y="160408"/>
                </a:cubicBezTo>
                <a:cubicBezTo>
                  <a:pt x="4163329" y="160408"/>
                  <a:pt x="4163329" y="160409"/>
                  <a:pt x="4163330" y="160409"/>
                </a:cubicBezTo>
                <a:close/>
                <a:moveTo>
                  <a:pt x="4165480" y="160409"/>
                </a:moveTo>
                <a:lnTo>
                  <a:pt x="4168706" y="160409"/>
                </a:lnTo>
                <a:lnTo>
                  <a:pt x="4168706" y="160209"/>
                </a:lnTo>
                <a:lnTo>
                  <a:pt x="4166914" y="159608"/>
                </a:lnTo>
                <a:lnTo>
                  <a:pt x="4165480" y="160010"/>
                </a:lnTo>
                <a:lnTo>
                  <a:pt x="4165480" y="160411"/>
                </a:lnTo>
                <a:lnTo>
                  <a:pt x="4165480" y="160409"/>
                </a:lnTo>
                <a:close/>
                <a:moveTo>
                  <a:pt x="4169064" y="160409"/>
                </a:moveTo>
                <a:lnTo>
                  <a:pt x="4169781" y="160409"/>
                </a:lnTo>
                <a:lnTo>
                  <a:pt x="4169064" y="160209"/>
                </a:lnTo>
                <a:lnTo>
                  <a:pt x="4169064" y="160409"/>
                </a:lnTo>
                <a:close/>
                <a:moveTo>
                  <a:pt x="4170498" y="160409"/>
                </a:moveTo>
                <a:lnTo>
                  <a:pt x="4171215" y="160409"/>
                </a:lnTo>
                <a:lnTo>
                  <a:pt x="4171215" y="158404"/>
                </a:lnTo>
                <a:lnTo>
                  <a:pt x="4169064" y="159005"/>
                </a:lnTo>
                <a:lnTo>
                  <a:pt x="4169064" y="160007"/>
                </a:lnTo>
                <a:lnTo>
                  <a:pt x="4170498" y="160409"/>
                </a:lnTo>
                <a:close/>
                <a:moveTo>
                  <a:pt x="4171573" y="160409"/>
                </a:moveTo>
                <a:lnTo>
                  <a:pt x="4171930" y="160409"/>
                </a:lnTo>
                <a:lnTo>
                  <a:pt x="4178740" y="159607"/>
                </a:lnTo>
                <a:lnTo>
                  <a:pt x="4173723" y="156800"/>
                </a:lnTo>
                <a:lnTo>
                  <a:pt x="4179099" y="159406"/>
                </a:lnTo>
                <a:lnTo>
                  <a:pt x="4184475" y="156800"/>
                </a:lnTo>
                <a:lnTo>
                  <a:pt x="4179457" y="159607"/>
                </a:lnTo>
                <a:lnTo>
                  <a:pt x="4187701" y="158604"/>
                </a:lnTo>
                <a:lnTo>
                  <a:pt x="4188059" y="158604"/>
                </a:lnTo>
                <a:lnTo>
                  <a:pt x="4188417" y="158604"/>
                </a:lnTo>
                <a:lnTo>
                  <a:pt x="4193435" y="158003"/>
                </a:lnTo>
                <a:lnTo>
                  <a:pt x="4191642" y="156800"/>
                </a:lnTo>
                <a:lnTo>
                  <a:pt x="4191285" y="156800"/>
                </a:lnTo>
                <a:lnTo>
                  <a:pt x="4184833" y="156800"/>
                </a:lnTo>
                <a:lnTo>
                  <a:pt x="4184475" y="156800"/>
                </a:lnTo>
                <a:lnTo>
                  <a:pt x="4173723" y="156800"/>
                </a:lnTo>
                <a:lnTo>
                  <a:pt x="4173365" y="156800"/>
                </a:lnTo>
                <a:lnTo>
                  <a:pt x="4171573" y="156800"/>
                </a:lnTo>
                <a:lnTo>
                  <a:pt x="4170498" y="156800"/>
                </a:lnTo>
                <a:lnTo>
                  <a:pt x="4169064" y="157001"/>
                </a:lnTo>
                <a:lnTo>
                  <a:pt x="4169064" y="157602"/>
                </a:lnTo>
                <a:lnTo>
                  <a:pt x="4171215" y="158004"/>
                </a:lnTo>
                <a:lnTo>
                  <a:pt x="4171573" y="156801"/>
                </a:lnTo>
                <a:lnTo>
                  <a:pt x="4171573" y="160410"/>
                </a:lnTo>
                <a:lnTo>
                  <a:pt x="4171573" y="160409"/>
                </a:lnTo>
                <a:close/>
                <a:moveTo>
                  <a:pt x="4264762" y="160409"/>
                </a:moveTo>
                <a:lnTo>
                  <a:pt x="4270855" y="159607"/>
                </a:lnTo>
                <a:lnTo>
                  <a:pt x="4270855" y="158404"/>
                </a:lnTo>
                <a:lnTo>
                  <a:pt x="4264403" y="157401"/>
                </a:lnTo>
                <a:cubicBezTo>
                  <a:pt x="4264522" y="158404"/>
                  <a:pt x="4264642" y="159406"/>
                  <a:pt x="4264761" y="160409"/>
                </a:cubicBezTo>
                <a:lnTo>
                  <a:pt x="4264762" y="160409"/>
                </a:lnTo>
                <a:close/>
                <a:moveTo>
                  <a:pt x="4286984" y="160409"/>
                </a:moveTo>
                <a:cubicBezTo>
                  <a:pt x="4287103" y="159406"/>
                  <a:pt x="4287223" y="158404"/>
                  <a:pt x="4287342" y="157401"/>
                </a:cubicBezTo>
                <a:lnTo>
                  <a:pt x="4280532" y="158404"/>
                </a:lnTo>
                <a:lnTo>
                  <a:pt x="4280532" y="159406"/>
                </a:lnTo>
                <a:lnTo>
                  <a:pt x="4286983" y="160409"/>
                </a:lnTo>
                <a:lnTo>
                  <a:pt x="4286984" y="160409"/>
                </a:lnTo>
                <a:close/>
                <a:moveTo>
                  <a:pt x="4168706" y="159994"/>
                </a:moveTo>
                <a:lnTo>
                  <a:pt x="4168706" y="158992"/>
                </a:lnTo>
                <a:lnTo>
                  <a:pt x="4167272" y="159393"/>
                </a:lnTo>
                <a:lnTo>
                  <a:pt x="4168706" y="158792"/>
                </a:lnTo>
                <a:lnTo>
                  <a:pt x="4168706" y="157790"/>
                </a:lnTo>
                <a:lnTo>
                  <a:pt x="4167631" y="157389"/>
                </a:lnTo>
                <a:lnTo>
                  <a:pt x="4168706" y="157588"/>
                </a:lnTo>
                <a:lnTo>
                  <a:pt x="4168706" y="157187"/>
                </a:lnTo>
                <a:lnTo>
                  <a:pt x="4167631" y="157386"/>
                </a:lnTo>
                <a:lnTo>
                  <a:pt x="4167273" y="157386"/>
                </a:lnTo>
                <a:lnTo>
                  <a:pt x="4166916" y="157386"/>
                </a:lnTo>
                <a:lnTo>
                  <a:pt x="4165123" y="156985"/>
                </a:lnTo>
                <a:lnTo>
                  <a:pt x="4165123" y="156785"/>
                </a:lnTo>
                <a:lnTo>
                  <a:pt x="4167274" y="157187"/>
                </a:lnTo>
                <a:lnTo>
                  <a:pt x="4168708" y="156987"/>
                </a:lnTo>
                <a:lnTo>
                  <a:pt x="4168708" y="156787"/>
                </a:lnTo>
                <a:lnTo>
                  <a:pt x="4165123" y="156787"/>
                </a:lnTo>
                <a:lnTo>
                  <a:pt x="4164049" y="156787"/>
                </a:lnTo>
                <a:lnTo>
                  <a:pt x="4162615" y="156787"/>
                </a:lnTo>
                <a:lnTo>
                  <a:pt x="4162615" y="158190"/>
                </a:lnTo>
                <a:lnTo>
                  <a:pt x="4162973" y="158190"/>
                </a:lnTo>
                <a:lnTo>
                  <a:pt x="4165123" y="157789"/>
                </a:lnTo>
                <a:lnTo>
                  <a:pt x="4165123" y="156987"/>
                </a:lnTo>
                <a:lnTo>
                  <a:pt x="4165481" y="157789"/>
                </a:lnTo>
                <a:lnTo>
                  <a:pt x="4165481" y="158991"/>
                </a:lnTo>
                <a:lnTo>
                  <a:pt x="4166556" y="159393"/>
                </a:lnTo>
                <a:lnTo>
                  <a:pt x="4165481" y="159192"/>
                </a:lnTo>
                <a:lnTo>
                  <a:pt x="4165481" y="159793"/>
                </a:lnTo>
                <a:lnTo>
                  <a:pt x="4166556" y="159392"/>
                </a:lnTo>
                <a:lnTo>
                  <a:pt x="4166914" y="159392"/>
                </a:lnTo>
                <a:lnTo>
                  <a:pt x="4167272" y="159392"/>
                </a:lnTo>
                <a:lnTo>
                  <a:pt x="4168705" y="159993"/>
                </a:lnTo>
                <a:lnTo>
                  <a:pt x="4168706" y="159994"/>
                </a:lnTo>
                <a:close/>
                <a:moveTo>
                  <a:pt x="4404904" y="159795"/>
                </a:moveTo>
                <a:lnTo>
                  <a:pt x="4409922" y="158993"/>
                </a:lnTo>
                <a:lnTo>
                  <a:pt x="4404904" y="158192"/>
                </a:lnTo>
                <a:lnTo>
                  <a:pt x="4404904" y="159795"/>
                </a:lnTo>
                <a:close/>
                <a:moveTo>
                  <a:pt x="4419241" y="159795"/>
                </a:moveTo>
                <a:lnTo>
                  <a:pt x="4419241" y="158191"/>
                </a:lnTo>
                <a:lnTo>
                  <a:pt x="4413865" y="158993"/>
                </a:lnTo>
                <a:lnTo>
                  <a:pt x="4419241" y="159794"/>
                </a:lnTo>
                <a:lnTo>
                  <a:pt x="4419241" y="159795"/>
                </a:lnTo>
                <a:close/>
                <a:moveTo>
                  <a:pt x="4693432" y="159595"/>
                </a:moveTo>
                <a:lnTo>
                  <a:pt x="4718163" y="155786"/>
                </a:lnTo>
                <a:lnTo>
                  <a:pt x="4718163" y="151776"/>
                </a:lnTo>
                <a:lnTo>
                  <a:pt x="4693074" y="147967"/>
                </a:lnTo>
                <a:cubicBezTo>
                  <a:pt x="4692955" y="147980"/>
                  <a:pt x="4692834" y="147980"/>
                  <a:pt x="4692716" y="147967"/>
                </a:cubicBezTo>
                <a:lnTo>
                  <a:pt x="4693433" y="159595"/>
                </a:lnTo>
                <a:lnTo>
                  <a:pt x="4693432" y="159595"/>
                </a:lnTo>
                <a:close/>
                <a:moveTo>
                  <a:pt x="4271572" y="159395"/>
                </a:moveTo>
                <a:lnTo>
                  <a:pt x="4275157" y="158993"/>
                </a:lnTo>
                <a:lnTo>
                  <a:pt x="4271572" y="158392"/>
                </a:lnTo>
                <a:lnTo>
                  <a:pt x="4271572" y="159395"/>
                </a:lnTo>
                <a:close/>
                <a:moveTo>
                  <a:pt x="4279816" y="159395"/>
                </a:moveTo>
                <a:lnTo>
                  <a:pt x="4279816" y="158593"/>
                </a:lnTo>
                <a:lnTo>
                  <a:pt x="4277307" y="158994"/>
                </a:lnTo>
                <a:lnTo>
                  <a:pt x="4279816" y="159396"/>
                </a:lnTo>
                <a:lnTo>
                  <a:pt x="4279816" y="159395"/>
                </a:lnTo>
                <a:close/>
                <a:moveTo>
                  <a:pt x="4775868" y="159395"/>
                </a:moveTo>
                <a:cubicBezTo>
                  <a:pt x="4775987" y="159382"/>
                  <a:pt x="4776108" y="159382"/>
                  <a:pt x="4776226" y="159395"/>
                </a:cubicBezTo>
                <a:lnTo>
                  <a:pt x="4776943" y="147966"/>
                </a:lnTo>
                <a:cubicBezTo>
                  <a:pt x="4776825" y="147979"/>
                  <a:pt x="4776704" y="147979"/>
                  <a:pt x="4776586" y="147966"/>
                </a:cubicBezTo>
                <a:cubicBezTo>
                  <a:pt x="4776609" y="148032"/>
                  <a:pt x="4776609" y="148100"/>
                  <a:pt x="4776586" y="148166"/>
                </a:cubicBezTo>
                <a:lnTo>
                  <a:pt x="4750779" y="151976"/>
                </a:lnTo>
                <a:lnTo>
                  <a:pt x="4750779" y="155584"/>
                </a:lnTo>
                <a:lnTo>
                  <a:pt x="4775868" y="159394"/>
                </a:lnTo>
                <a:lnTo>
                  <a:pt x="4775868" y="159395"/>
                </a:lnTo>
                <a:close/>
                <a:moveTo>
                  <a:pt x="4169064" y="158794"/>
                </a:moveTo>
                <a:lnTo>
                  <a:pt x="4170856" y="158193"/>
                </a:lnTo>
                <a:lnTo>
                  <a:pt x="4169064" y="157791"/>
                </a:lnTo>
                <a:lnTo>
                  <a:pt x="4169064" y="158794"/>
                </a:lnTo>
                <a:close/>
                <a:moveTo>
                  <a:pt x="4276232" y="158794"/>
                </a:moveTo>
                <a:lnTo>
                  <a:pt x="4279816" y="158193"/>
                </a:lnTo>
                <a:lnTo>
                  <a:pt x="4279816" y="156188"/>
                </a:lnTo>
                <a:lnTo>
                  <a:pt x="4275873" y="155587"/>
                </a:lnTo>
                <a:lnTo>
                  <a:pt x="4271572" y="156188"/>
                </a:lnTo>
                <a:lnTo>
                  <a:pt x="4271572" y="157992"/>
                </a:lnTo>
                <a:lnTo>
                  <a:pt x="4276232" y="158794"/>
                </a:lnTo>
                <a:close/>
                <a:moveTo>
                  <a:pt x="4412073" y="158794"/>
                </a:moveTo>
                <a:lnTo>
                  <a:pt x="4418883" y="157591"/>
                </a:lnTo>
                <a:lnTo>
                  <a:pt x="4418883" y="153982"/>
                </a:lnTo>
                <a:lnTo>
                  <a:pt x="4412789" y="152979"/>
                </a:lnTo>
                <a:lnTo>
                  <a:pt x="4404904" y="154182"/>
                </a:lnTo>
                <a:lnTo>
                  <a:pt x="4404904" y="157591"/>
                </a:lnTo>
                <a:lnTo>
                  <a:pt x="4412073" y="158794"/>
                </a:lnTo>
                <a:close/>
                <a:moveTo>
                  <a:pt x="4146484" y="158592"/>
                </a:moveTo>
                <a:lnTo>
                  <a:pt x="4149710" y="156787"/>
                </a:lnTo>
                <a:lnTo>
                  <a:pt x="4142900" y="156787"/>
                </a:lnTo>
                <a:lnTo>
                  <a:pt x="4146484" y="158592"/>
                </a:lnTo>
                <a:close/>
                <a:moveTo>
                  <a:pt x="4280533" y="158190"/>
                </a:moveTo>
                <a:lnTo>
                  <a:pt x="4286268" y="157188"/>
                </a:lnTo>
                <a:lnTo>
                  <a:pt x="4280533" y="156386"/>
                </a:lnTo>
                <a:lnTo>
                  <a:pt x="4280533" y="158191"/>
                </a:lnTo>
                <a:lnTo>
                  <a:pt x="4280533" y="158190"/>
                </a:lnTo>
                <a:close/>
                <a:moveTo>
                  <a:pt x="4270855" y="157990"/>
                </a:moveTo>
                <a:lnTo>
                  <a:pt x="4270855" y="156386"/>
                </a:lnTo>
                <a:lnTo>
                  <a:pt x="4265838" y="157187"/>
                </a:lnTo>
                <a:lnTo>
                  <a:pt x="4270855" y="157989"/>
                </a:lnTo>
                <a:lnTo>
                  <a:pt x="4270855" y="157990"/>
                </a:lnTo>
                <a:close/>
                <a:moveTo>
                  <a:pt x="4404187" y="157588"/>
                </a:moveTo>
                <a:lnTo>
                  <a:pt x="4403830" y="154180"/>
                </a:lnTo>
                <a:lnTo>
                  <a:pt x="4393435" y="155784"/>
                </a:lnTo>
                <a:lnTo>
                  <a:pt x="4404188" y="157588"/>
                </a:lnTo>
                <a:lnTo>
                  <a:pt x="4404187" y="157588"/>
                </a:lnTo>
                <a:close/>
                <a:moveTo>
                  <a:pt x="4419958" y="157389"/>
                </a:moveTo>
                <a:lnTo>
                  <a:pt x="4431069" y="155785"/>
                </a:lnTo>
                <a:lnTo>
                  <a:pt x="4419958" y="153980"/>
                </a:lnTo>
                <a:lnTo>
                  <a:pt x="4419958" y="157389"/>
                </a:lnTo>
                <a:close/>
                <a:moveTo>
                  <a:pt x="5159736" y="157389"/>
                </a:moveTo>
                <a:lnTo>
                  <a:pt x="5184467" y="153579"/>
                </a:lnTo>
                <a:lnTo>
                  <a:pt x="5184467" y="140947"/>
                </a:lnTo>
                <a:lnTo>
                  <a:pt x="5162245" y="137539"/>
                </a:lnTo>
                <a:lnTo>
                  <a:pt x="5135363" y="141549"/>
                </a:lnTo>
                <a:cubicBezTo>
                  <a:pt x="5135482" y="145559"/>
                  <a:pt x="5135602" y="149569"/>
                  <a:pt x="5135721" y="153579"/>
                </a:cubicBezTo>
                <a:lnTo>
                  <a:pt x="5159735" y="157388"/>
                </a:lnTo>
                <a:lnTo>
                  <a:pt x="5159736" y="157389"/>
                </a:lnTo>
                <a:close/>
                <a:moveTo>
                  <a:pt x="4264404" y="156987"/>
                </a:moveTo>
                <a:lnTo>
                  <a:pt x="4270855" y="155985"/>
                </a:lnTo>
                <a:lnTo>
                  <a:pt x="4270855" y="154982"/>
                </a:lnTo>
                <a:lnTo>
                  <a:pt x="4264046" y="153779"/>
                </a:lnTo>
                <a:lnTo>
                  <a:pt x="4264403" y="156987"/>
                </a:lnTo>
                <a:lnTo>
                  <a:pt x="4264404" y="156987"/>
                </a:lnTo>
                <a:close/>
                <a:moveTo>
                  <a:pt x="4287343" y="156987"/>
                </a:moveTo>
                <a:lnTo>
                  <a:pt x="4287700" y="153779"/>
                </a:lnTo>
                <a:lnTo>
                  <a:pt x="4280532" y="154982"/>
                </a:lnTo>
                <a:lnTo>
                  <a:pt x="4280532" y="155985"/>
                </a:lnTo>
                <a:lnTo>
                  <a:pt x="4287342" y="156987"/>
                </a:lnTo>
                <a:lnTo>
                  <a:pt x="4287343" y="156987"/>
                </a:lnTo>
                <a:close/>
                <a:moveTo>
                  <a:pt x="4164046" y="156586"/>
                </a:moveTo>
                <a:lnTo>
                  <a:pt x="4165121" y="156586"/>
                </a:lnTo>
                <a:lnTo>
                  <a:pt x="4168705" y="156586"/>
                </a:lnTo>
                <a:lnTo>
                  <a:pt x="4168705" y="156184"/>
                </a:lnTo>
                <a:lnTo>
                  <a:pt x="4166913" y="155985"/>
                </a:lnTo>
                <a:lnTo>
                  <a:pt x="4165121" y="156184"/>
                </a:lnTo>
                <a:lnTo>
                  <a:pt x="4163329" y="156385"/>
                </a:lnTo>
                <a:lnTo>
                  <a:pt x="4165121" y="155984"/>
                </a:lnTo>
                <a:lnTo>
                  <a:pt x="4166196" y="155784"/>
                </a:lnTo>
                <a:lnTo>
                  <a:pt x="4165121" y="155585"/>
                </a:lnTo>
                <a:lnTo>
                  <a:pt x="4162970" y="155183"/>
                </a:lnTo>
                <a:lnTo>
                  <a:pt x="4165121" y="155383"/>
                </a:lnTo>
                <a:lnTo>
                  <a:pt x="4166913" y="155784"/>
                </a:lnTo>
                <a:lnTo>
                  <a:pt x="4168705" y="155383"/>
                </a:lnTo>
                <a:lnTo>
                  <a:pt x="4168705" y="154782"/>
                </a:lnTo>
                <a:lnTo>
                  <a:pt x="4167272" y="154582"/>
                </a:lnTo>
                <a:lnTo>
                  <a:pt x="4165121" y="154782"/>
                </a:lnTo>
                <a:lnTo>
                  <a:pt x="4165121" y="155383"/>
                </a:lnTo>
                <a:lnTo>
                  <a:pt x="4164763" y="154782"/>
                </a:lnTo>
                <a:lnTo>
                  <a:pt x="4164763" y="154181"/>
                </a:lnTo>
                <a:lnTo>
                  <a:pt x="4162971" y="153779"/>
                </a:lnTo>
                <a:lnTo>
                  <a:pt x="4164763" y="153979"/>
                </a:lnTo>
                <a:lnTo>
                  <a:pt x="4164763" y="153378"/>
                </a:lnTo>
                <a:lnTo>
                  <a:pt x="4164763" y="152777"/>
                </a:lnTo>
                <a:lnTo>
                  <a:pt x="4164763" y="151975"/>
                </a:lnTo>
                <a:lnTo>
                  <a:pt x="4162613" y="152376"/>
                </a:lnTo>
                <a:lnTo>
                  <a:pt x="4164763" y="152778"/>
                </a:lnTo>
                <a:lnTo>
                  <a:pt x="4162254" y="152578"/>
                </a:lnTo>
                <a:lnTo>
                  <a:pt x="4162612" y="153581"/>
                </a:lnTo>
                <a:lnTo>
                  <a:pt x="4164763" y="153381"/>
                </a:lnTo>
                <a:lnTo>
                  <a:pt x="4162970" y="153783"/>
                </a:lnTo>
                <a:lnTo>
                  <a:pt x="4162613" y="153783"/>
                </a:lnTo>
                <a:lnTo>
                  <a:pt x="4162613" y="154986"/>
                </a:lnTo>
                <a:lnTo>
                  <a:pt x="4164763" y="154785"/>
                </a:lnTo>
                <a:lnTo>
                  <a:pt x="4162971" y="155186"/>
                </a:lnTo>
                <a:lnTo>
                  <a:pt x="4162613" y="155186"/>
                </a:lnTo>
                <a:lnTo>
                  <a:pt x="4162613" y="156389"/>
                </a:lnTo>
                <a:lnTo>
                  <a:pt x="4163330" y="156389"/>
                </a:lnTo>
                <a:lnTo>
                  <a:pt x="4164047" y="156589"/>
                </a:lnTo>
                <a:cubicBezTo>
                  <a:pt x="4164047" y="156588"/>
                  <a:pt x="4164046" y="156587"/>
                  <a:pt x="4164046" y="156586"/>
                </a:cubicBezTo>
                <a:close/>
                <a:moveTo>
                  <a:pt x="4168706" y="155985"/>
                </a:moveTo>
                <a:lnTo>
                  <a:pt x="4168706" y="155583"/>
                </a:lnTo>
                <a:lnTo>
                  <a:pt x="4167631" y="155783"/>
                </a:lnTo>
                <a:lnTo>
                  <a:pt x="4168706" y="155983"/>
                </a:lnTo>
                <a:lnTo>
                  <a:pt x="4168706" y="155985"/>
                </a:lnTo>
                <a:close/>
                <a:moveTo>
                  <a:pt x="4271572" y="155985"/>
                </a:moveTo>
                <a:lnTo>
                  <a:pt x="4274440" y="155384"/>
                </a:lnTo>
                <a:lnTo>
                  <a:pt x="4271572" y="154982"/>
                </a:lnTo>
                <a:lnTo>
                  <a:pt x="4271572" y="155985"/>
                </a:lnTo>
                <a:close/>
                <a:moveTo>
                  <a:pt x="4279816" y="155985"/>
                </a:moveTo>
                <a:lnTo>
                  <a:pt x="4279816" y="154982"/>
                </a:lnTo>
                <a:lnTo>
                  <a:pt x="4276949" y="155384"/>
                </a:lnTo>
                <a:lnTo>
                  <a:pt x="4279816" y="155985"/>
                </a:lnTo>
                <a:close/>
                <a:moveTo>
                  <a:pt x="4391643" y="155583"/>
                </a:moveTo>
                <a:lnTo>
                  <a:pt x="4403829" y="153779"/>
                </a:lnTo>
                <a:lnTo>
                  <a:pt x="4403829" y="151574"/>
                </a:lnTo>
                <a:lnTo>
                  <a:pt x="4391284" y="149769"/>
                </a:lnTo>
                <a:cubicBezTo>
                  <a:pt x="4391403" y="151707"/>
                  <a:pt x="4391523" y="153645"/>
                  <a:pt x="4391642" y="155583"/>
                </a:cubicBezTo>
                <a:lnTo>
                  <a:pt x="4391643" y="155583"/>
                </a:lnTo>
                <a:close/>
                <a:moveTo>
                  <a:pt x="4719955" y="155583"/>
                </a:moveTo>
                <a:lnTo>
                  <a:pt x="4731783" y="153779"/>
                </a:lnTo>
                <a:lnTo>
                  <a:pt x="4719955" y="151974"/>
                </a:lnTo>
                <a:lnTo>
                  <a:pt x="4719955" y="155582"/>
                </a:lnTo>
                <a:lnTo>
                  <a:pt x="4719955" y="155583"/>
                </a:lnTo>
                <a:close/>
                <a:moveTo>
                  <a:pt x="4432503" y="155384"/>
                </a:moveTo>
                <a:cubicBezTo>
                  <a:pt x="4432622" y="153579"/>
                  <a:pt x="4432742" y="151775"/>
                  <a:pt x="4432861" y="149970"/>
                </a:cubicBezTo>
                <a:lnTo>
                  <a:pt x="4419957" y="151775"/>
                </a:lnTo>
                <a:lnTo>
                  <a:pt x="4419957" y="153579"/>
                </a:lnTo>
                <a:lnTo>
                  <a:pt x="4432502" y="155384"/>
                </a:lnTo>
                <a:lnTo>
                  <a:pt x="4432503" y="155384"/>
                </a:lnTo>
                <a:close/>
                <a:moveTo>
                  <a:pt x="4748987" y="155384"/>
                </a:moveTo>
                <a:lnTo>
                  <a:pt x="4748987" y="152176"/>
                </a:lnTo>
                <a:lnTo>
                  <a:pt x="4738951" y="153780"/>
                </a:lnTo>
                <a:lnTo>
                  <a:pt x="4748987" y="155384"/>
                </a:lnTo>
                <a:close/>
                <a:moveTo>
                  <a:pt x="4275873" y="155183"/>
                </a:moveTo>
                <a:lnTo>
                  <a:pt x="4279816" y="154582"/>
                </a:lnTo>
                <a:lnTo>
                  <a:pt x="4279816" y="152577"/>
                </a:lnTo>
                <a:lnTo>
                  <a:pt x="4276232" y="151976"/>
                </a:lnTo>
                <a:lnTo>
                  <a:pt x="4271572" y="152778"/>
                </a:lnTo>
                <a:lnTo>
                  <a:pt x="4271572" y="154582"/>
                </a:lnTo>
                <a:lnTo>
                  <a:pt x="4275873" y="155183"/>
                </a:lnTo>
                <a:close/>
                <a:moveTo>
                  <a:pt x="4165122" y="154582"/>
                </a:moveTo>
                <a:lnTo>
                  <a:pt x="4166555" y="154381"/>
                </a:lnTo>
                <a:lnTo>
                  <a:pt x="4167272" y="154381"/>
                </a:lnTo>
                <a:lnTo>
                  <a:pt x="4167630" y="154381"/>
                </a:lnTo>
                <a:lnTo>
                  <a:pt x="4168705" y="154582"/>
                </a:lnTo>
                <a:lnTo>
                  <a:pt x="4168705" y="154181"/>
                </a:lnTo>
                <a:lnTo>
                  <a:pt x="4168705" y="153379"/>
                </a:lnTo>
                <a:lnTo>
                  <a:pt x="4168705" y="152778"/>
                </a:lnTo>
                <a:lnTo>
                  <a:pt x="4168705" y="151976"/>
                </a:lnTo>
                <a:lnTo>
                  <a:pt x="4167271" y="151777"/>
                </a:lnTo>
                <a:lnTo>
                  <a:pt x="4165120" y="151976"/>
                </a:lnTo>
                <a:lnTo>
                  <a:pt x="4165120" y="152778"/>
                </a:lnTo>
                <a:lnTo>
                  <a:pt x="4166195" y="152978"/>
                </a:lnTo>
                <a:lnTo>
                  <a:pt x="4165120" y="152978"/>
                </a:lnTo>
                <a:lnTo>
                  <a:pt x="4165120" y="153177"/>
                </a:lnTo>
                <a:lnTo>
                  <a:pt x="4166195" y="152978"/>
                </a:lnTo>
                <a:lnTo>
                  <a:pt x="4166912" y="152978"/>
                </a:lnTo>
                <a:lnTo>
                  <a:pt x="4168704" y="152778"/>
                </a:lnTo>
                <a:lnTo>
                  <a:pt x="4167629" y="153179"/>
                </a:lnTo>
                <a:lnTo>
                  <a:pt x="4166913" y="153179"/>
                </a:lnTo>
                <a:lnTo>
                  <a:pt x="4165120" y="153379"/>
                </a:lnTo>
                <a:lnTo>
                  <a:pt x="4165120" y="153980"/>
                </a:lnTo>
                <a:lnTo>
                  <a:pt x="4166554" y="154381"/>
                </a:lnTo>
                <a:lnTo>
                  <a:pt x="4165120" y="154182"/>
                </a:lnTo>
                <a:lnTo>
                  <a:pt x="4165120" y="154583"/>
                </a:lnTo>
                <a:cubicBezTo>
                  <a:pt x="4165121" y="154583"/>
                  <a:pt x="4165121" y="154582"/>
                  <a:pt x="4165122" y="154582"/>
                </a:cubicBezTo>
                <a:close/>
                <a:moveTo>
                  <a:pt x="4270855" y="154582"/>
                </a:moveTo>
                <a:lnTo>
                  <a:pt x="4270855" y="152778"/>
                </a:lnTo>
                <a:lnTo>
                  <a:pt x="4265121" y="153780"/>
                </a:lnTo>
                <a:lnTo>
                  <a:pt x="4270855" y="154582"/>
                </a:lnTo>
                <a:close/>
                <a:moveTo>
                  <a:pt x="4280533" y="154582"/>
                </a:moveTo>
                <a:lnTo>
                  <a:pt x="4286984" y="153580"/>
                </a:lnTo>
                <a:lnTo>
                  <a:pt x="4280533" y="152778"/>
                </a:lnTo>
                <a:lnTo>
                  <a:pt x="4280533" y="154582"/>
                </a:lnTo>
                <a:close/>
                <a:moveTo>
                  <a:pt x="4264046" y="153577"/>
                </a:moveTo>
                <a:lnTo>
                  <a:pt x="4270855" y="152374"/>
                </a:lnTo>
                <a:lnTo>
                  <a:pt x="4270855" y="151171"/>
                </a:lnTo>
                <a:lnTo>
                  <a:pt x="4263687" y="150169"/>
                </a:lnTo>
                <a:cubicBezTo>
                  <a:pt x="4263806" y="151305"/>
                  <a:pt x="4263926" y="152441"/>
                  <a:pt x="4264045" y="153577"/>
                </a:cubicBezTo>
                <a:lnTo>
                  <a:pt x="4264046" y="153577"/>
                </a:lnTo>
                <a:close/>
                <a:moveTo>
                  <a:pt x="4404904" y="153577"/>
                </a:moveTo>
                <a:lnTo>
                  <a:pt x="4410639" y="152776"/>
                </a:lnTo>
                <a:lnTo>
                  <a:pt x="4404904" y="151773"/>
                </a:lnTo>
                <a:lnTo>
                  <a:pt x="4404904" y="153578"/>
                </a:lnTo>
                <a:lnTo>
                  <a:pt x="4404904" y="153577"/>
                </a:lnTo>
                <a:close/>
                <a:moveTo>
                  <a:pt x="4287701" y="153377"/>
                </a:moveTo>
                <a:lnTo>
                  <a:pt x="4287701" y="150169"/>
                </a:lnTo>
                <a:lnTo>
                  <a:pt x="4280533" y="151372"/>
                </a:lnTo>
                <a:lnTo>
                  <a:pt x="4280533" y="152374"/>
                </a:lnTo>
                <a:lnTo>
                  <a:pt x="4287701" y="153377"/>
                </a:lnTo>
                <a:close/>
                <a:moveTo>
                  <a:pt x="4735367" y="153377"/>
                </a:moveTo>
                <a:lnTo>
                  <a:pt x="4748987" y="151171"/>
                </a:lnTo>
                <a:lnTo>
                  <a:pt x="4748987" y="143953"/>
                </a:lnTo>
                <a:lnTo>
                  <a:pt x="4734292" y="141748"/>
                </a:lnTo>
                <a:lnTo>
                  <a:pt x="4719955" y="143953"/>
                </a:lnTo>
                <a:lnTo>
                  <a:pt x="4719955" y="150970"/>
                </a:lnTo>
                <a:lnTo>
                  <a:pt x="4735367" y="153376"/>
                </a:lnTo>
                <a:lnTo>
                  <a:pt x="4735367" y="153377"/>
                </a:lnTo>
                <a:close/>
                <a:moveTo>
                  <a:pt x="5187693" y="153177"/>
                </a:moveTo>
                <a:lnTo>
                  <a:pt x="5226760" y="147162"/>
                </a:lnTo>
                <a:lnTo>
                  <a:pt x="5188051" y="141348"/>
                </a:lnTo>
                <a:cubicBezTo>
                  <a:pt x="5187932" y="145291"/>
                  <a:pt x="5187812" y="149234"/>
                  <a:pt x="5187693" y="153177"/>
                </a:cubicBezTo>
                <a:close/>
                <a:moveTo>
                  <a:pt x="5132854" y="152978"/>
                </a:moveTo>
                <a:lnTo>
                  <a:pt x="5132497" y="142151"/>
                </a:lnTo>
                <a:lnTo>
                  <a:pt x="5096655" y="147564"/>
                </a:lnTo>
                <a:lnTo>
                  <a:pt x="5132854" y="152977"/>
                </a:lnTo>
                <a:lnTo>
                  <a:pt x="5132854" y="152978"/>
                </a:lnTo>
                <a:close/>
                <a:moveTo>
                  <a:pt x="4271572" y="152376"/>
                </a:moveTo>
                <a:lnTo>
                  <a:pt x="4275157" y="151775"/>
                </a:lnTo>
                <a:lnTo>
                  <a:pt x="4271572" y="151374"/>
                </a:lnTo>
                <a:lnTo>
                  <a:pt x="4271572" y="152376"/>
                </a:lnTo>
                <a:close/>
                <a:moveTo>
                  <a:pt x="4412431" y="152376"/>
                </a:moveTo>
                <a:lnTo>
                  <a:pt x="4419241" y="151374"/>
                </a:lnTo>
                <a:lnTo>
                  <a:pt x="4419241" y="147765"/>
                </a:lnTo>
                <a:lnTo>
                  <a:pt x="4411714" y="146562"/>
                </a:lnTo>
                <a:lnTo>
                  <a:pt x="4404546" y="147565"/>
                </a:lnTo>
                <a:cubicBezTo>
                  <a:pt x="4404665" y="148768"/>
                  <a:pt x="4404785" y="149971"/>
                  <a:pt x="4404904" y="151174"/>
                </a:cubicBezTo>
                <a:lnTo>
                  <a:pt x="4412431" y="152376"/>
                </a:lnTo>
                <a:close/>
                <a:moveTo>
                  <a:pt x="4162254" y="152177"/>
                </a:moveTo>
                <a:lnTo>
                  <a:pt x="4164763" y="151775"/>
                </a:lnTo>
                <a:lnTo>
                  <a:pt x="4164763" y="151374"/>
                </a:lnTo>
                <a:lnTo>
                  <a:pt x="4162254" y="150973"/>
                </a:lnTo>
                <a:lnTo>
                  <a:pt x="4162254" y="152176"/>
                </a:lnTo>
                <a:lnTo>
                  <a:pt x="4162254" y="152177"/>
                </a:lnTo>
                <a:close/>
                <a:moveTo>
                  <a:pt x="4279816" y="152177"/>
                </a:moveTo>
                <a:lnTo>
                  <a:pt x="4279816" y="151375"/>
                </a:lnTo>
                <a:lnTo>
                  <a:pt x="4277307" y="151777"/>
                </a:lnTo>
                <a:lnTo>
                  <a:pt x="4279816" y="152178"/>
                </a:lnTo>
                <a:lnTo>
                  <a:pt x="4279816" y="152177"/>
                </a:lnTo>
                <a:close/>
                <a:moveTo>
                  <a:pt x="4165122" y="151775"/>
                </a:moveTo>
                <a:lnTo>
                  <a:pt x="4166555" y="151575"/>
                </a:lnTo>
                <a:lnTo>
                  <a:pt x="4167272" y="151575"/>
                </a:lnTo>
                <a:lnTo>
                  <a:pt x="4167630" y="151575"/>
                </a:lnTo>
                <a:lnTo>
                  <a:pt x="4168705" y="151775"/>
                </a:lnTo>
                <a:lnTo>
                  <a:pt x="4168705" y="151374"/>
                </a:lnTo>
                <a:lnTo>
                  <a:pt x="4167630" y="151574"/>
                </a:lnTo>
                <a:lnTo>
                  <a:pt x="4168705" y="151172"/>
                </a:lnTo>
                <a:lnTo>
                  <a:pt x="4168705" y="150571"/>
                </a:lnTo>
                <a:lnTo>
                  <a:pt x="4166913" y="150170"/>
                </a:lnTo>
                <a:lnTo>
                  <a:pt x="4166196" y="150170"/>
                </a:lnTo>
                <a:lnTo>
                  <a:pt x="4165121" y="149970"/>
                </a:lnTo>
                <a:lnTo>
                  <a:pt x="4165121" y="150372"/>
                </a:lnTo>
                <a:lnTo>
                  <a:pt x="4165121" y="151173"/>
                </a:lnTo>
                <a:lnTo>
                  <a:pt x="4166555" y="151575"/>
                </a:lnTo>
                <a:lnTo>
                  <a:pt x="4165121" y="151375"/>
                </a:lnTo>
                <a:lnTo>
                  <a:pt x="4165121" y="151777"/>
                </a:lnTo>
                <a:cubicBezTo>
                  <a:pt x="4165121" y="151776"/>
                  <a:pt x="4165122" y="151776"/>
                  <a:pt x="4165122" y="151775"/>
                </a:cubicBezTo>
                <a:close/>
                <a:moveTo>
                  <a:pt x="4276232" y="151575"/>
                </a:moveTo>
                <a:lnTo>
                  <a:pt x="4280174" y="150974"/>
                </a:lnTo>
                <a:lnTo>
                  <a:pt x="4280174" y="148969"/>
                </a:lnTo>
                <a:lnTo>
                  <a:pt x="4275515" y="148368"/>
                </a:lnTo>
                <a:lnTo>
                  <a:pt x="4271572" y="148969"/>
                </a:lnTo>
                <a:lnTo>
                  <a:pt x="4271572" y="150974"/>
                </a:lnTo>
                <a:lnTo>
                  <a:pt x="4276232" y="151575"/>
                </a:lnTo>
                <a:close/>
                <a:moveTo>
                  <a:pt x="4419958" y="151375"/>
                </a:moveTo>
                <a:lnTo>
                  <a:pt x="4431786" y="149571"/>
                </a:lnTo>
                <a:lnTo>
                  <a:pt x="4419958" y="147766"/>
                </a:lnTo>
                <a:lnTo>
                  <a:pt x="4419958" y="151375"/>
                </a:lnTo>
                <a:close/>
                <a:moveTo>
                  <a:pt x="4164763" y="151176"/>
                </a:moveTo>
                <a:lnTo>
                  <a:pt x="4164763" y="150575"/>
                </a:lnTo>
                <a:lnTo>
                  <a:pt x="4162613" y="150775"/>
                </a:lnTo>
                <a:lnTo>
                  <a:pt x="4164763" y="150374"/>
                </a:lnTo>
                <a:lnTo>
                  <a:pt x="4164763" y="149973"/>
                </a:lnTo>
                <a:lnTo>
                  <a:pt x="4162254" y="149571"/>
                </a:lnTo>
                <a:lnTo>
                  <a:pt x="4162254" y="150774"/>
                </a:lnTo>
                <a:lnTo>
                  <a:pt x="4162612" y="150774"/>
                </a:lnTo>
                <a:lnTo>
                  <a:pt x="4164763" y="151176"/>
                </a:lnTo>
                <a:close/>
                <a:moveTo>
                  <a:pt x="4280533" y="150976"/>
                </a:moveTo>
                <a:lnTo>
                  <a:pt x="4286984" y="149974"/>
                </a:lnTo>
                <a:lnTo>
                  <a:pt x="4280533" y="149172"/>
                </a:lnTo>
                <a:lnTo>
                  <a:pt x="4280533" y="150976"/>
                </a:lnTo>
                <a:close/>
                <a:moveTo>
                  <a:pt x="4403829" y="150976"/>
                </a:moveTo>
                <a:lnTo>
                  <a:pt x="4403829" y="147768"/>
                </a:lnTo>
                <a:lnTo>
                  <a:pt x="4392718" y="149372"/>
                </a:lnTo>
                <a:lnTo>
                  <a:pt x="4403829" y="150976"/>
                </a:lnTo>
                <a:close/>
                <a:moveTo>
                  <a:pt x="4750779" y="150976"/>
                </a:moveTo>
                <a:lnTo>
                  <a:pt x="4772643" y="147568"/>
                </a:lnTo>
                <a:lnTo>
                  <a:pt x="4750779" y="144360"/>
                </a:lnTo>
                <a:lnTo>
                  <a:pt x="4750779" y="150976"/>
                </a:lnTo>
                <a:close/>
                <a:moveTo>
                  <a:pt x="4270855" y="150775"/>
                </a:moveTo>
                <a:lnTo>
                  <a:pt x="4270855" y="148971"/>
                </a:lnTo>
                <a:lnTo>
                  <a:pt x="4264762" y="149973"/>
                </a:lnTo>
                <a:lnTo>
                  <a:pt x="4270855" y="150775"/>
                </a:lnTo>
                <a:close/>
                <a:moveTo>
                  <a:pt x="4718163" y="150576"/>
                </a:moveTo>
                <a:lnTo>
                  <a:pt x="4718163" y="144360"/>
                </a:lnTo>
                <a:lnTo>
                  <a:pt x="4696658" y="147368"/>
                </a:lnTo>
                <a:lnTo>
                  <a:pt x="4718163" y="150576"/>
                </a:lnTo>
                <a:close/>
                <a:moveTo>
                  <a:pt x="4168706" y="150376"/>
                </a:moveTo>
                <a:lnTo>
                  <a:pt x="4168706" y="149975"/>
                </a:lnTo>
                <a:lnTo>
                  <a:pt x="4167631" y="150176"/>
                </a:lnTo>
                <a:lnTo>
                  <a:pt x="4168706" y="150375"/>
                </a:lnTo>
                <a:lnTo>
                  <a:pt x="4168706" y="150376"/>
                </a:lnTo>
                <a:close/>
                <a:moveTo>
                  <a:pt x="4166914" y="149975"/>
                </a:moveTo>
                <a:lnTo>
                  <a:pt x="4168706" y="149775"/>
                </a:lnTo>
                <a:lnTo>
                  <a:pt x="4168706" y="148974"/>
                </a:lnTo>
                <a:lnTo>
                  <a:pt x="4167272" y="148774"/>
                </a:lnTo>
                <a:lnTo>
                  <a:pt x="4165122" y="148974"/>
                </a:lnTo>
                <a:lnTo>
                  <a:pt x="4165122" y="149775"/>
                </a:lnTo>
                <a:lnTo>
                  <a:pt x="4166914" y="149975"/>
                </a:lnTo>
                <a:close/>
                <a:moveTo>
                  <a:pt x="4164763" y="149775"/>
                </a:moveTo>
                <a:lnTo>
                  <a:pt x="4164763" y="148974"/>
                </a:lnTo>
                <a:lnTo>
                  <a:pt x="4162613" y="149375"/>
                </a:lnTo>
                <a:lnTo>
                  <a:pt x="4164763" y="149776"/>
                </a:lnTo>
                <a:lnTo>
                  <a:pt x="4164763" y="149775"/>
                </a:lnTo>
                <a:close/>
                <a:moveTo>
                  <a:pt x="4263687" y="149775"/>
                </a:moveTo>
                <a:lnTo>
                  <a:pt x="4270855" y="148773"/>
                </a:lnTo>
                <a:lnTo>
                  <a:pt x="4270855" y="147570"/>
                </a:lnTo>
                <a:lnTo>
                  <a:pt x="4263687" y="146567"/>
                </a:lnTo>
                <a:lnTo>
                  <a:pt x="4263687" y="149775"/>
                </a:lnTo>
                <a:close/>
                <a:moveTo>
                  <a:pt x="4287701" y="149775"/>
                </a:moveTo>
                <a:cubicBezTo>
                  <a:pt x="4287820" y="148639"/>
                  <a:pt x="4287940" y="147503"/>
                  <a:pt x="4288059" y="146367"/>
                </a:cubicBezTo>
                <a:lnTo>
                  <a:pt x="4280532" y="147570"/>
                </a:lnTo>
                <a:lnTo>
                  <a:pt x="4280532" y="148773"/>
                </a:lnTo>
                <a:lnTo>
                  <a:pt x="4287700" y="149775"/>
                </a:lnTo>
                <a:lnTo>
                  <a:pt x="4287701" y="149775"/>
                </a:lnTo>
                <a:close/>
                <a:moveTo>
                  <a:pt x="4162254" y="149174"/>
                </a:moveTo>
                <a:lnTo>
                  <a:pt x="4164763" y="148773"/>
                </a:lnTo>
                <a:lnTo>
                  <a:pt x="4164763" y="148371"/>
                </a:lnTo>
                <a:lnTo>
                  <a:pt x="4161896" y="147970"/>
                </a:lnTo>
                <a:lnTo>
                  <a:pt x="4162254" y="149173"/>
                </a:lnTo>
                <a:lnTo>
                  <a:pt x="4162254" y="149174"/>
                </a:lnTo>
                <a:close/>
                <a:moveTo>
                  <a:pt x="4171932" y="149174"/>
                </a:moveTo>
                <a:lnTo>
                  <a:pt x="4171932" y="147971"/>
                </a:lnTo>
                <a:lnTo>
                  <a:pt x="4169064" y="148373"/>
                </a:lnTo>
                <a:lnTo>
                  <a:pt x="4169064" y="148774"/>
                </a:lnTo>
                <a:lnTo>
                  <a:pt x="4171932" y="149176"/>
                </a:lnTo>
                <a:lnTo>
                  <a:pt x="4171932" y="149174"/>
                </a:lnTo>
                <a:close/>
                <a:moveTo>
                  <a:pt x="4432861" y="149174"/>
                </a:moveTo>
                <a:cubicBezTo>
                  <a:pt x="4432980" y="147236"/>
                  <a:pt x="4433100" y="145298"/>
                  <a:pt x="4433219" y="143360"/>
                </a:cubicBezTo>
                <a:lnTo>
                  <a:pt x="4420316" y="145365"/>
                </a:lnTo>
                <a:cubicBezTo>
                  <a:pt x="4420197" y="146033"/>
                  <a:pt x="4420077" y="146702"/>
                  <a:pt x="4419958" y="147370"/>
                </a:cubicBezTo>
                <a:lnTo>
                  <a:pt x="4432861" y="149174"/>
                </a:lnTo>
                <a:close/>
                <a:moveTo>
                  <a:pt x="4391284" y="148974"/>
                </a:moveTo>
                <a:lnTo>
                  <a:pt x="4403829" y="147169"/>
                </a:lnTo>
                <a:cubicBezTo>
                  <a:pt x="4403710" y="146568"/>
                  <a:pt x="4403590" y="145966"/>
                  <a:pt x="4403471" y="145365"/>
                </a:cubicBezTo>
                <a:lnTo>
                  <a:pt x="4390927" y="143560"/>
                </a:lnTo>
                <a:lnTo>
                  <a:pt x="4391284" y="148974"/>
                </a:lnTo>
                <a:close/>
                <a:moveTo>
                  <a:pt x="4165122" y="148774"/>
                </a:moveTo>
                <a:lnTo>
                  <a:pt x="4166555" y="148574"/>
                </a:lnTo>
                <a:lnTo>
                  <a:pt x="4167272" y="148574"/>
                </a:lnTo>
                <a:lnTo>
                  <a:pt x="4167630" y="148574"/>
                </a:lnTo>
                <a:lnTo>
                  <a:pt x="4168705" y="148774"/>
                </a:lnTo>
                <a:lnTo>
                  <a:pt x="4168705" y="148373"/>
                </a:lnTo>
                <a:lnTo>
                  <a:pt x="4167630" y="148572"/>
                </a:lnTo>
                <a:lnTo>
                  <a:pt x="4168705" y="148171"/>
                </a:lnTo>
                <a:lnTo>
                  <a:pt x="4168705" y="147369"/>
                </a:lnTo>
                <a:lnTo>
                  <a:pt x="4166913" y="147168"/>
                </a:lnTo>
                <a:lnTo>
                  <a:pt x="4165120" y="147369"/>
                </a:lnTo>
                <a:lnTo>
                  <a:pt x="4165120" y="148171"/>
                </a:lnTo>
                <a:lnTo>
                  <a:pt x="4166554" y="148572"/>
                </a:lnTo>
                <a:lnTo>
                  <a:pt x="4165120" y="148373"/>
                </a:lnTo>
                <a:lnTo>
                  <a:pt x="4165120" y="148774"/>
                </a:lnTo>
                <a:lnTo>
                  <a:pt x="4165122" y="148774"/>
                </a:lnTo>
                <a:close/>
                <a:moveTo>
                  <a:pt x="4271572" y="148574"/>
                </a:moveTo>
                <a:lnTo>
                  <a:pt x="4274440" y="148173"/>
                </a:lnTo>
                <a:lnTo>
                  <a:pt x="4271572" y="147772"/>
                </a:lnTo>
                <a:lnTo>
                  <a:pt x="4271572" y="148573"/>
                </a:lnTo>
                <a:lnTo>
                  <a:pt x="4271572" y="148574"/>
                </a:lnTo>
                <a:close/>
                <a:moveTo>
                  <a:pt x="4280174" y="148574"/>
                </a:moveTo>
                <a:lnTo>
                  <a:pt x="4280174" y="147773"/>
                </a:lnTo>
                <a:lnTo>
                  <a:pt x="4276590" y="148174"/>
                </a:lnTo>
                <a:lnTo>
                  <a:pt x="4280174" y="148576"/>
                </a:lnTo>
                <a:lnTo>
                  <a:pt x="4280174" y="148574"/>
                </a:lnTo>
                <a:close/>
                <a:moveTo>
                  <a:pt x="4164763" y="148173"/>
                </a:moveTo>
                <a:lnTo>
                  <a:pt x="4164763" y="147371"/>
                </a:lnTo>
                <a:lnTo>
                  <a:pt x="4162613" y="147773"/>
                </a:lnTo>
                <a:lnTo>
                  <a:pt x="4164763" y="148174"/>
                </a:lnTo>
                <a:lnTo>
                  <a:pt x="4164763" y="148173"/>
                </a:lnTo>
                <a:close/>
                <a:moveTo>
                  <a:pt x="4169064" y="148173"/>
                </a:moveTo>
                <a:lnTo>
                  <a:pt x="4171573" y="147772"/>
                </a:lnTo>
                <a:lnTo>
                  <a:pt x="4171931" y="147772"/>
                </a:lnTo>
                <a:lnTo>
                  <a:pt x="4171931" y="146368"/>
                </a:lnTo>
                <a:lnTo>
                  <a:pt x="4169064" y="146770"/>
                </a:lnTo>
                <a:lnTo>
                  <a:pt x="4169064" y="147371"/>
                </a:lnTo>
                <a:lnTo>
                  <a:pt x="4171573" y="147772"/>
                </a:lnTo>
                <a:lnTo>
                  <a:pt x="4169064" y="147571"/>
                </a:lnTo>
                <a:lnTo>
                  <a:pt x="4169064" y="148172"/>
                </a:lnTo>
                <a:lnTo>
                  <a:pt x="4169064" y="148173"/>
                </a:lnTo>
                <a:close/>
                <a:moveTo>
                  <a:pt x="4275515" y="147972"/>
                </a:moveTo>
                <a:lnTo>
                  <a:pt x="4280174" y="147371"/>
                </a:lnTo>
                <a:lnTo>
                  <a:pt x="4280174" y="145166"/>
                </a:lnTo>
                <a:lnTo>
                  <a:pt x="4275873" y="144565"/>
                </a:lnTo>
                <a:lnTo>
                  <a:pt x="4271214" y="145366"/>
                </a:lnTo>
                <a:cubicBezTo>
                  <a:pt x="4271333" y="146035"/>
                  <a:pt x="4271453" y="146703"/>
                  <a:pt x="4271572" y="147372"/>
                </a:cubicBezTo>
                <a:lnTo>
                  <a:pt x="4275514" y="147973"/>
                </a:lnTo>
                <a:lnTo>
                  <a:pt x="4275515" y="147972"/>
                </a:lnTo>
                <a:close/>
                <a:moveTo>
                  <a:pt x="4161896" y="147571"/>
                </a:moveTo>
                <a:lnTo>
                  <a:pt x="4164763" y="147169"/>
                </a:lnTo>
                <a:lnTo>
                  <a:pt x="4164763" y="146768"/>
                </a:lnTo>
                <a:lnTo>
                  <a:pt x="4161896" y="146367"/>
                </a:lnTo>
                <a:lnTo>
                  <a:pt x="4161896" y="147569"/>
                </a:lnTo>
                <a:lnTo>
                  <a:pt x="4161896" y="147571"/>
                </a:lnTo>
                <a:close/>
                <a:moveTo>
                  <a:pt x="4165122" y="147164"/>
                </a:moveTo>
                <a:lnTo>
                  <a:pt x="4166196" y="146963"/>
                </a:lnTo>
                <a:lnTo>
                  <a:pt x="4165122" y="146763"/>
                </a:lnTo>
                <a:lnTo>
                  <a:pt x="4165122" y="147165"/>
                </a:lnTo>
                <a:lnTo>
                  <a:pt x="4165122" y="147164"/>
                </a:lnTo>
                <a:close/>
                <a:moveTo>
                  <a:pt x="4168706" y="147164"/>
                </a:moveTo>
                <a:lnTo>
                  <a:pt x="4168706" y="146762"/>
                </a:lnTo>
                <a:lnTo>
                  <a:pt x="4167631" y="146963"/>
                </a:lnTo>
                <a:lnTo>
                  <a:pt x="4168706" y="147163"/>
                </a:lnTo>
                <a:lnTo>
                  <a:pt x="4168706" y="147164"/>
                </a:lnTo>
                <a:close/>
                <a:moveTo>
                  <a:pt x="4270855" y="147164"/>
                </a:moveTo>
                <a:lnTo>
                  <a:pt x="4270498" y="145359"/>
                </a:lnTo>
                <a:lnTo>
                  <a:pt x="4264404" y="146362"/>
                </a:lnTo>
                <a:lnTo>
                  <a:pt x="4270856" y="147163"/>
                </a:lnTo>
                <a:lnTo>
                  <a:pt x="4270855" y="147164"/>
                </a:lnTo>
                <a:close/>
                <a:moveTo>
                  <a:pt x="4280533" y="147164"/>
                </a:moveTo>
                <a:lnTo>
                  <a:pt x="4286984" y="146161"/>
                </a:lnTo>
                <a:lnTo>
                  <a:pt x="4280891" y="145360"/>
                </a:lnTo>
                <a:cubicBezTo>
                  <a:pt x="4280772" y="145961"/>
                  <a:pt x="4280652" y="146563"/>
                  <a:pt x="4280533" y="147164"/>
                </a:cubicBezTo>
                <a:close/>
                <a:moveTo>
                  <a:pt x="4419241" y="147164"/>
                </a:moveTo>
                <a:lnTo>
                  <a:pt x="4419241" y="145359"/>
                </a:lnTo>
                <a:lnTo>
                  <a:pt x="4413506" y="146362"/>
                </a:lnTo>
                <a:lnTo>
                  <a:pt x="4419241" y="147163"/>
                </a:lnTo>
                <a:lnTo>
                  <a:pt x="4419241" y="147164"/>
                </a:lnTo>
                <a:close/>
                <a:moveTo>
                  <a:pt x="4776585" y="147164"/>
                </a:moveTo>
                <a:cubicBezTo>
                  <a:pt x="4776704" y="147151"/>
                  <a:pt x="4776825" y="147151"/>
                  <a:pt x="4776943" y="147164"/>
                </a:cubicBezTo>
                <a:lnTo>
                  <a:pt x="4777660" y="135334"/>
                </a:lnTo>
                <a:lnTo>
                  <a:pt x="4750779" y="139344"/>
                </a:lnTo>
                <a:lnTo>
                  <a:pt x="4750779" y="143154"/>
                </a:lnTo>
                <a:lnTo>
                  <a:pt x="4776585" y="147164"/>
                </a:lnTo>
                <a:close/>
                <a:moveTo>
                  <a:pt x="4166914" y="146963"/>
                </a:moveTo>
                <a:lnTo>
                  <a:pt x="4168706" y="146562"/>
                </a:lnTo>
                <a:lnTo>
                  <a:pt x="4168706" y="145760"/>
                </a:lnTo>
                <a:lnTo>
                  <a:pt x="4167272" y="145560"/>
                </a:lnTo>
                <a:lnTo>
                  <a:pt x="4165122" y="145760"/>
                </a:lnTo>
                <a:lnTo>
                  <a:pt x="4165122" y="146562"/>
                </a:lnTo>
                <a:lnTo>
                  <a:pt x="4166914" y="146963"/>
                </a:lnTo>
                <a:close/>
                <a:moveTo>
                  <a:pt x="4404546" y="146963"/>
                </a:moveTo>
                <a:lnTo>
                  <a:pt x="4409922" y="146362"/>
                </a:lnTo>
                <a:lnTo>
                  <a:pt x="4404546" y="145560"/>
                </a:lnTo>
                <a:lnTo>
                  <a:pt x="4404546" y="146964"/>
                </a:lnTo>
                <a:lnTo>
                  <a:pt x="4404546" y="146963"/>
                </a:lnTo>
                <a:close/>
                <a:moveTo>
                  <a:pt x="4692715" y="146963"/>
                </a:moveTo>
                <a:cubicBezTo>
                  <a:pt x="4692833" y="146950"/>
                  <a:pt x="4692955" y="146950"/>
                  <a:pt x="4693073" y="146963"/>
                </a:cubicBezTo>
                <a:lnTo>
                  <a:pt x="4717804" y="143154"/>
                </a:lnTo>
                <a:lnTo>
                  <a:pt x="4717804" y="139144"/>
                </a:lnTo>
                <a:lnTo>
                  <a:pt x="4692715" y="135334"/>
                </a:lnTo>
                <a:cubicBezTo>
                  <a:pt x="4692596" y="135347"/>
                  <a:pt x="4692475" y="135347"/>
                  <a:pt x="4692357" y="135334"/>
                </a:cubicBezTo>
                <a:cubicBezTo>
                  <a:pt x="4692207" y="135287"/>
                  <a:pt x="4692083" y="135218"/>
                  <a:pt x="4691999" y="135135"/>
                </a:cubicBezTo>
                <a:cubicBezTo>
                  <a:pt x="4691976" y="135069"/>
                  <a:pt x="4691976" y="135001"/>
                  <a:pt x="4691999" y="134935"/>
                </a:cubicBezTo>
                <a:cubicBezTo>
                  <a:pt x="4691976" y="134869"/>
                  <a:pt x="4691976" y="134801"/>
                  <a:pt x="4691999" y="134734"/>
                </a:cubicBezTo>
                <a:cubicBezTo>
                  <a:pt x="4691976" y="134668"/>
                  <a:pt x="4691976" y="134601"/>
                  <a:pt x="4691999" y="134535"/>
                </a:cubicBezTo>
                <a:cubicBezTo>
                  <a:pt x="4692083" y="134451"/>
                  <a:pt x="4692207" y="134382"/>
                  <a:pt x="4692357" y="134335"/>
                </a:cubicBezTo>
                <a:cubicBezTo>
                  <a:pt x="4692475" y="134322"/>
                  <a:pt x="4692597" y="134322"/>
                  <a:pt x="4692715" y="134335"/>
                </a:cubicBezTo>
                <a:lnTo>
                  <a:pt x="4717804" y="130526"/>
                </a:lnTo>
                <a:cubicBezTo>
                  <a:pt x="4717685" y="129056"/>
                  <a:pt x="4717565" y="127585"/>
                  <a:pt x="4717446" y="126115"/>
                </a:cubicBezTo>
                <a:lnTo>
                  <a:pt x="4690565" y="122105"/>
                </a:lnTo>
                <a:lnTo>
                  <a:pt x="4692715" y="146966"/>
                </a:lnTo>
                <a:lnTo>
                  <a:pt x="4692715" y="146963"/>
                </a:lnTo>
                <a:close/>
                <a:moveTo>
                  <a:pt x="4164763" y="146562"/>
                </a:moveTo>
                <a:lnTo>
                  <a:pt x="4164763" y="145961"/>
                </a:lnTo>
                <a:lnTo>
                  <a:pt x="4162254" y="146160"/>
                </a:lnTo>
                <a:lnTo>
                  <a:pt x="4164763" y="145759"/>
                </a:lnTo>
                <a:lnTo>
                  <a:pt x="4164763" y="145158"/>
                </a:lnTo>
                <a:lnTo>
                  <a:pt x="4161896" y="144756"/>
                </a:lnTo>
                <a:lnTo>
                  <a:pt x="4161896" y="146160"/>
                </a:lnTo>
                <a:lnTo>
                  <a:pt x="4162254" y="146160"/>
                </a:lnTo>
                <a:lnTo>
                  <a:pt x="4164763" y="146561"/>
                </a:lnTo>
                <a:lnTo>
                  <a:pt x="4164763" y="146562"/>
                </a:lnTo>
                <a:close/>
                <a:moveTo>
                  <a:pt x="4169064" y="146562"/>
                </a:moveTo>
                <a:lnTo>
                  <a:pt x="4171573" y="146160"/>
                </a:lnTo>
                <a:lnTo>
                  <a:pt x="4171931" y="146160"/>
                </a:lnTo>
                <a:cubicBezTo>
                  <a:pt x="4172050" y="145692"/>
                  <a:pt x="4172170" y="145225"/>
                  <a:pt x="4172289" y="144757"/>
                </a:cubicBezTo>
                <a:lnTo>
                  <a:pt x="4169063" y="145158"/>
                </a:lnTo>
                <a:lnTo>
                  <a:pt x="4169063" y="144957"/>
                </a:lnTo>
                <a:lnTo>
                  <a:pt x="4171572" y="144556"/>
                </a:lnTo>
                <a:lnTo>
                  <a:pt x="4172289" y="144556"/>
                </a:lnTo>
                <a:lnTo>
                  <a:pt x="4172289" y="143152"/>
                </a:lnTo>
                <a:lnTo>
                  <a:pt x="4169063" y="143554"/>
                </a:lnTo>
                <a:lnTo>
                  <a:pt x="4167629" y="143753"/>
                </a:lnTo>
                <a:lnTo>
                  <a:pt x="4169063" y="143352"/>
                </a:lnTo>
                <a:lnTo>
                  <a:pt x="4171930" y="142950"/>
                </a:lnTo>
                <a:lnTo>
                  <a:pt x="4172288" y="142950"/>
                </a:lnTo>
                <a:lnTo>
                  <a:pt x="4172288" y="141547"/>
                </a:lnTo>
                <a:lnTo>
                  <a:pt x="4169421" y="141948"/>
                </a:lnTo>
                <a:lnTo>
                  <a:pt x="4169421" y="142350"/>
                </a:lnTo>
                <a:lnTo>
                  <a:pt x="4171930" y="142951"/>
                </a:lnTo>
                <a:lnTo>
                  <a:pt x="4169421" y="142549"/>
                </a:lnTo>
                <a:lnTo>
                  <a:pt x="4169063" y="143351"/>
                </a:lnTo>
                <a:lnTo>
                  <a:pt x="4169063" y="142549"/>
                </a:lnTo>
                <a:lnTo>
                  <a:pt x="4167271" y="142349"/>
                </a:lnTo>
                <a:lnTo>
                  <a:pt x="4165120" y="142549"/>
                </a:lnTo>
                <a:lnTo>
                  <a:pt x="4165120" y="143351"/>
                </a:lnTo>
                <a:lnTo>
                  <a:pt x="4166913" y="143753"/>
                </a:lnTo>
                <a:lnTo>
                  <a:pt x="4167629" y="143753"/>
                </a:lnTo>
                <a:lnTo>
                  <a:pt x="4169063" y="143952"/>
                </a:lnTo>
                <a:lnTo>
                  <a:pt x="4169063" y="144153"/>
                </a:lnTo>
                <a:lnTo>
                  <a:pt x="4166913" y="143952"/>
                </a:lnTo>
                <a:lnTo>
                  <a:pt x="4165120" y="144153"/>
                </a:lnTo>
                <a:lnTo>
                  <a:pt x="4165120" y="144954"/>
                </a:lnTo>
                <a:lnTo>
                  <a:pt x="4166554" y="145356"/>
                </a:lnTo>
                <a:lnTo>
                  <a:pt x="4165120" y="145156"/>
                </a:lnTo>
                <a:lnTo>
                  <a:pt x="4165120" y="145558"/>
                </a:lnTo>
                <a:lnTo>
                  <a:pt x="4166554" y="145358"/>
                </a:lnTo>
                <a:lnTo>
                  <a:pt x="4167271" y="145358"/>
                </a:lnTo>
                <a:lnTo>
                  <a:pt x="4167629" y="145358"/>
                </a:lnTo>
                <a:lnTo>
                  <a:pt x="4168704" y="145558"/>
                </a:lnTo>
                <a:lnTo>
                  <a:pt x="4168704" y="145156"/>
                </a:lnTo>
                <a:lnTo>
                  <a:pt x="4169061" y="145156"/>
                </a:lnTo>
                <a:lnTo>
                  <a:pt x="4169061" y="145558"/>
                </a:lnTo>
                <a:lnTo>
                  <a:pt x="4171570" y="146159"/>
                </a:lnTo>
                <a:lnTo>
                  <a:pt x="4169061" y="145757"/>
                </a:lnTo>
                <a:lnTo>
                  <a:pt x="4169061" y="146559"/>
                </a:lnTo>
                <a:lnTo>
                  <a:pt x="4169064" y="146562"/>
                </a:lnTo>
                <a:close/>
                <a:moveTo>
                  <a:pt x="4169064" y="144156"/>
                </a:moveTo>
                <a:lnTo>
                  <a:pt x="4171573" y="144557"/>
                </a:lnTo>
                <a:lnTo>
                  <a:pt x="4169064" y="144358"/>
                </a:lnTo>
                <a:lnTo>
                  <a:pt x="4169064" y="144158"/>
                </a:lnTo>
                <a:lnTo>
                  <a:pt x="4169064" y="144156"/>
                </a:lnTo>
                <a:close/>
                <a:moveTo>
                  <a:pt x="5232495" y="146361"/>
                </a:moveTo>
                <a:cubicBezTo>
                  <a:pt x="5232853" y="139745"/>
                  <a:pt x="5233212" y="133128"/>
                  <a:pt x="5233570" y="126512"/>
                </a:cubicBezTo>
                <a:lnTo>
                  <a:pt x="5188051" y="133529"/>
                </a:lnTo>
                <a:lnTo>
                  <a:pt x="5188051" y="139544"/>
                </a:lnTo>
                <a:lnTo>
                  <a:pt x="5232495" y="146361"/>
                </a:lnTo>
                <a:close/>
                <a:moveTo>
                  <a:pt x="4263329" y="146162"/>
                </a:moveTo>
                <a:lnTo>
                  <a:pt x="4270497" y="145159"/>
                </a:lnTo>
                <a:lnTo>
                  <a:pt x="4270497" y="143756"/>
                </a:lnTo>
                <a:lnTo>
                  <a:pt x="4263329" y="142753"/>
                </a:lnTo>
                <a:lnTo>
                  <a:pt x="4263329" y="146162"/>
                </a:lnTo>
                <a:close/>
                <a:moveTo>
                  <a:pt x="4288060" y="146162"/>
                </a:moveTo>
                <a:lnTo>
                  <a:pt x="4288417" y="142753"/>
                </a:lnTo>
                <a:lnTo>
                  <a:pt x="4280891" y="143956"/>
                </a:lnTo>
                <a:lnTo>
                  <a:pt x="4280891" y="144959"/>
                </a:lnTo>
                <a:lnTo>
                  <a:pt x="4288059" y="146162"/>
                </a:lnTo>
                <a:lnTo>
                  <a:pt x="4288060" y="146162"/>
                </a:lnTo>
                <a:close/>
                <a:moveTo>
                  <a:pt x="4411714" y="145961"/>
                </a:moveTo>
                <a:lnTo>
                  <a:pt x="4419241" y="144758"/>
                </a:lnTo>
                <a:lnTo>
                  <a:pt x="4419241" y="141349"/>
                </a:lnTo>
                <a:lnTo>
                  <a:pt x="4412431" y="140146"/>
                </a:lnTo>
                <a:lnTo>
                  <a:pt x="4404546" y="141349"/>
                </a:lnTo>
                <a:lnTo>
                  <a:pt x="4404546" y="144958"/>
                </a:lnTo>
                <a:lnTo>
                  <a:pt x="4411714" y="145961"/>
                </a:lnTo>
                <a:close/>
                <a:moveTo>
                  <a:pt x="4164763" y="144958"/>
                </a:moveTo>
                <a:lnTo>
                  <a:pt x="4164763" y="144157"/>
                </a:lnTo>
                <a:lnTo>
                  <a:pt x="4164763" y="143556"/>
                </a:lnTo>
                <a:lnTo>
                  <a:pt x="4161538" y="143154"/>
                </a:lnTo>
                <a:lnTo>
                  <a:pt x="4161895" y="144558"/>
                </a:lnTo>
                <a:lnTo>
                  <a:pt x="4162253" y="144558"/>
                </a:lnTo>
                <a:lnTo>
                  <a:pt x="4164762" y="144959"/>
                </a:lnTo>
                <a:lnTo>
                  <a:pt x="4164763" y="144958"/>
                </a:lnTo>
                <a:close/>
                <a:moveTo>
                  <a:pt x="4271214" y="144958"/>
                </a:moveTo>
                <a:lnTo>
                  <a:pt x="4274798" y="144557"/>
                </a:lnTo>
                <a:lnTo>
                  <a:pt x="4271214" y="143956"/>
                </a:lnTo>
                <a:lnTo>
                  <a:pt x="4271214" y="144958"/>
                </a:lnTo>
                <a:close/>
                <a:moveTo>
                  <a:pt x="4280174" y="144958"/>
                </a:moveTo>
                <a:lnTo>
                  <a:pt x="4280174" y="143956"/>
                </a:lnTo>
                <a:lnTo>
                  <a:pt x="4277307" y="144357"/>
                </a:lnTo>
                <a:lnTo>
                  <a:pt x="4280174" y="144958"/>
                </a:lnTo>
                <a:close/>
                <a:moveTo>
                  <a:pt x="4403471" y="144759"/>
                </a:moveTo>
                <a:lnTo>
                  <a:pt x="4403471" y="141551"/>
                </a:lnTo>
                <a:lnTo>
                  <a:pt x="4392360" y="143155"/>
                </a:lnTo>
                <a:lnTo>
                  <a:pt x="4403471" y="144759"/>
                </a:lnTo>
                <a:close/>
                <a:moveTo>
                  <a:pt x="4420316" y="144759"/>
                </a:moveTo>
                <a:lnTo>
                  <a:pt x="4431427" y="143155"/>
                </a:lnTo>
                <a:lnTo>
                  <a:pt x="4420316" y="141350"/>
                </a:lnTo>
                <a:lnTo>
                  <a:pt x="4420316" y="144759"/>
                </a:lnTo>
                <a:close/>
                <a:moveTo>
                  <a:pt x="4275873" y="144158"/>
                </a:moveTo>
                <a:lnTo>
                  <a:pt x="4280174" y="143557"/>
                </a:lnTo>
                <a:lnTo>
                  <a:pt x="4280174" y="141552"/>
                </a:lnTo>
                <a:lnTo>
                  <a:pt x="4275515" y="140750"/>
                </a:lnTo>
                <a:lnTo>
                  <a:pt x="4271214" y="141351"/>
                </a:lnTo>
                <a:lnTo>
                  <a:pt x="4271214" y="143557"/>
                </a:lnTo>
                <a:lnTo>
                  <a:pt x="4275873" y="144157"/>
                </a:lnTo>
                <a:lnTo>
                  <a:pt x="4275873" y="144158"/>
                </a:lnTo>
                <a:close/>
                <a:moveTo>
                  <a:pt x="4165122" y="143958"/>
                </a:moveTo>
                <a:lnTo>
                  <a:pt x="4166196" y="143759"/>
                </a:lnTo>
                <a:lnTo>
                  <a:pt x="4165122" y="143558"/>
                </a:lnTo>
                <a:lnTo>
                  <a:pt x="4165122" y="143959"/>
                </a:lnTo>
                <a:lnTo>
                  <a:pt x="4165122" y="143958"/>
                </a:lnTo>
                <a:close/>
                <a:moveTo>
                  <a:pt x="13043175" y="143958"/>
                </a:moveTo>
                <a:cubicBezTo>
                  <a:pt x="13046658" y="143947"/>
                  <a:pt x="13049715" y="135966"/>
                  <a:pt x="13046759" y="127116"/>
                </a:cubicBezTo>
                <a:cubicBezTo>
                  <a:pt x="13046495" y="119996"/>
                  <a:pt x="13046576" y="112802"/>
                  <a:pt x="13046759" y="105663"/>
                </a:cubicBezTo>
                <a:lnTo>
                  <a:pt x="13043534" y="105663"/>
                </a:lnTo>
                <a:cubicBezTo>
                  <a:pt x="13043029" y="106846"/>
                  <a:pt x="13042891" y="108283"/>
                  <a:pt x="13042456" y="110676"/>
                </a:cubicBezTo>
                <a:cubicBezTo>
                  <a:pt x="13039508" y="119191"/>
                  <a:pt x="13040020" y="127815"/>
                  <a:pt x="13037797" y="136339"/>
                </a:cubicBezTo>
                <a:cubicBezTo>
                  <a:pt x="13039267" y="141818"/>
                  <a:pt x="13041348" y="143964"/>
                  <a:pt x="13043173" y="143958"/>
                </a:cubicBezTo>
                <a:lnTo>
                  <a:pt x="13043175" y="143958"/>
                </a:lnTo>
                <a:close/>
                <a:moveTo>
                  <a:pt x="4280891" y="143557"/>
                </a:moveTo>
                <a:lnTo>
                  <a:pt x="4286984" y="142554"/>
                </a:lnTo>
                <a:lnTo>
                  <a:pt x="4280891" y="141552"/>
                </a:lnTo>
                <a:lnTo>
                  <a:pt x="4280891" y="143557"/>
                </a:lnTo>
                <a:close/>
                <a:moveTo>
                  <a:pt x="4164763" y="143357"/>
                </a:moveTo>
                <a:lnTo>
                  <a:pt x="4164763" y="142756"/>
                </a:lnTo>
                <a:lnTo>
                  <a:pt x="4162254" y="142956"/>
                </a:lnTo>
                <a:lnTo>
                  <a:pt x="4164763" y="142554"/>
                </a:lnTo>
                <a:lnTo>
                  <a:pt x="4164763" y="141953"/>
                </a:lnTo>
                <a:lnTo>
                  <a:pt x="4165121" y="142355"/>
                </a:lnTo>
                <a:lnTo>
                  <a:pt x="4166555" y="142155"/>
                </a:lnTo>
                <a:lnTo>
                  <a:pt x="4167272" y="142155"/>
                </a:lnTo>
                <a:lnTo>
                  <a:pt x="4167629" y="142155"/>
                </a:lnTo>
                <a:lnTo>
                  <a:pt x="4169063" y="142355"/>
                </a:lnTo>
                <a:lnTo>
                  <a:pt x="4169063" y="141953"/>
                </a:lnTo>
                <a:lnTo>
                  <a:pt x="4167629" y="142153"/>
                </a:lnTo>
                <a:lnTo>
                  <a:pt x="4169063" y="141751"/>
                </a:lnTo>
                <a:lnTo>
                  <a:pt x="4169063" y="140950"/>
                </a:lnTo>
                <a:lnTo>
                  <a:pt x="4167629" y="140548"/>
                </a:lnTo>
                <a:lnTo>
                  <a:pt x="4169063" y="140749"/>
                </a:lnTo>
                <a:lnTo>
                  <a:pt x="4169063" y="140148"/>
                </a:lnTo>
                <a:lnTo>
                  <a:pt x="4169063" y="139146"/>
                </a:lnTo>
                <a:lnTo>
                  <a:pt x="4167271" y="138945"/>
                </a:lnTo>
                <a:lnTo>
                  <a:pt x="4164762" y="139146"/>
                </a:lnTo>
                <a:lnTo>
                  <a:pt x="4164762" y="140148"/>
                </a:lnTo>
                <a:lnTo>
                  <a:pt x="4166913" y="140348"/>
                </a:lnTo>
                <a:lnTo>
                  <a:pt x="4169063" y="140148"/>
                </a:lnTo>
                <a:lnTo>
                  <a:pt x="4167629" y="140549"/>
                </a:lnTo>
                <a:lnTo>
                  <a:pt x="4166913" y="140549"/>
                </a:lnTo>
                <a:lnTo>
                  <a:pt x="4166196" y="140549"/>
                </a:lnTo>
                <a:lnTo>
                  <a:pt x="4164762" y="140350"/>
                </a:lnTo>
                <a:lnTo>
                  <a:pt x="4164762" y="140751"/>
                </a:lnTo>
                <a:lnTo>
                  <a:pt x="4166196" y="140552"/>
                </a:lnTo>
                <a:lnTo>
                  <a:pt x="4164762" y="140953"/>
                </a:lnTo>
                <a:lnTo>
                  <a:pt x="4164762" y="141755"/>
                </a:lnTo>
                <a:lnTo>
                  <a:pt x="4164404" y="140953"/>
                </a:lnTo>
                <a:lnTo>
                  <a:pt x="4161895" y="141355"/>
                </a:lnTo>
                <a:lnTo>
                  <a:pt x="4161538" y="141355"/>
                </a:lnTo>
                <a:lnTo>
                  <a:pt x="4161538" y="142959"/>
                </a:lnTo>
                <a:lnTo>
                  <a:pt x="4162254" y="142959"/>
                </a:lnTo>
                <a:lnTo>
                  <a:pt x="4164763" y="143360"/>
                </a:lnTo>
                <a:lnTo>
                  <a:pt x="4164763" y="143357"/>
                </a:lnTo>
                <a:close/>
                <a:moveTo>
                  <a:pt x="4161896" y="141352"/>
                </a:moveTo>
                <a:lnTo>
                  <a:pt x="4164763" y="141754"/>
                </a:lnTo>
                <a:lnTo>
                  <a:pt x="4166555" y="142155"/>
                </a:lnTo>
                <a:lnTo>
                  <a:pt x="4164763" y="141956"/>
                </a:lnTo>
                <a:lnTo>
                  <a:pt x="4161896" y="141355"/>
                </a:lnTo>
                <a:lnTo>
                  <a:pt x="4161896" y="141352"/>
                </a:lnTo>
                <a:close/>
                <a:moveTo>
                  <a:pt x="4270497" y="143357"/>
                </a:moveTo>
                <a:lnTo>
                  <a:pt x="4270497" y="141553"/>
                </a:lnTo>
                <a:lnTo>
                  <a:pt x="4264404" y="142555"/>
                </a:lnTo>
                <a:lnTo>
                  <a:pt x="4270497" y="143357"/>
                </a:lnTo>
                <a:close/>
                <a:moveTo>
                  <a:pt x="4748987" y="142956"/>
                </a:moveTo>
                <a:lnTo>
                  <a:pt x="4748987" y="139547"/>
                </a:lnTo>
                <a:lnTo>
                  <a:pt x="4737876" y="141352"/>
                </a:lnTo>
                <a:lnTo>
                  <a:pt x="4748987" y="142956"/>
                </a:lnTo>
                <a:close/>
                <a:moveTo>
                  <a:pt x="4390926" y="142756"/>
                </a:moveTo>
                <a:lnTo>
                  <a:pt x="4403471" y="140952"/>
                </a:lnTo>
                <a:lnTo>
                  <a:pt x="4403471" y="138947"/>
                </a:lnTo>
                <a:lnTo>
                  <a:pt x="4390567" y="136942"/>
                </a:lnTo>
                <a:cubicBezTo>
                  <a:pt x="4390453" y="136968"/>
                  <a:pt x="4390325" y="136968"/>
                  <a:pt x="4390210" y="136942"/>
                </a:cubicBezTo>
                <a:lnTo>
                  <a:pt x="4390927" y="142756"/>
                </a:lnTo>
                <a:lnTo>
                  <a:pt x="4390926" y="142756"/>
                </a:lnTo>
                <a:close/>
                <a:moveTo>
                  <a:pt x="4433219" y="142756"/>
                </a:moveTo>
                <a:cubicBezTo>
                  <a:pt x="4433338" y="140818"/>
                  <a:pt x="4433458" y="138880"/>
                  <a:pt x="4433577" y="136942"/>
                </a:cubicBezTo>
                <a:lnTo>
                  <a:pt x="4420316" y="138947"/>
                </a:lnTo>
                <a:lnTo>
                  <a:pt x="4420316" y="140751"/>
                </a:lnTo>
                <a:lnTo>
                  <a:pt x="4433219" y="142756"/>
                </a:lnTo>
                <a:close/>
                <a:moveTo>
                  <a:pt x="4719597" y="142756"/>
                </a:moveTo>
                <a:lnTo>
                  <a:pt x="4730708" y="141152"/>
                </a:lnTo>
                <a:lnTo>
                  <a:pt x="4719597" y="139548"/>
                </a:lnTo>
                <a:lnTo>
                  <a:pt x="4719597" y="142756"/>
                </a:lnTo>
                <a:close/>
                <a:moveTo>
                  <a:pt x="4263329" y="142355"/>
                </a:moveTo>
                <a:lnTo>
                  <a:pt x="4270497" y="141152"/>
                </a:lnTo>
                <a:lnTo>
                  <a:pt x="4270497" y="139949"/>
                </a:lnTo>
                <a:lnTo>
                  <a:pt x="4262970" y="138746"/>
                </a:lnTo>
                <a:cubicBezTo>
                  <a:pt x="4263089" y="139949"/>
                  <a:pt x="4263209" y="141152"/>
                  <a:pt x="4263328" y="142355"/>
                </a:cubicBezTo>
                <a:lnTo>
                  <a:pt x="4263329" y="142355"/>
                </a:lnTo>
                <a:close/>
                <a:moveTo>
                  <a:pt x="4288418" y="142355"/>
                </a:moveTo>
                <a:lnTo>
                  <a:pt x="4288418" y="138746"/>
                </a:lnTo>
                <a:lnTo>
                  <a:pt x="4280891" y="139949"/>
                </a:lnTo>
                <a:lnTo>
                  <a:pt x="4280891" y="141152"/>
                </a:lnTo>
                <a:lnTo>
                  <a:pt x="4288418" y="142355"/>
                </a:lnTo>
                <a:close/>
                <a:moveTo>
                  <a:pt x="4169423" y="141754"/>
                </a:moveTo>
                <a:lnTo>
                  <a:pt x="4171932" y="141352"/>
                </a:lnTo>
                <a:lnTo>
                  <a:pt x="4169423" y="140951"/>
                </a:lnTo>
                <a:lnTo>
                  <a:pt x="4169423" y="141753"/>
                </a:lnTo>
                <a:lnTo>
                  <a:pt x="4169423" y="141754"/>
                </a:lnTo>
                <a:close/>
                <a:moveTo>
                  <a:pt x="4161538" y="141153"/>
                </a:moveTo>
                <a:lnTo>
                  <a:pt x="4164405" y="140751"/>
                </a:lnTo>
                <a:lnTo>
                  <a:pt x="4164405" y="140150"/>
                </a:lnTo>
                <a:lnTo>
                  <a:pt x="4161538" y="139749"/>
                </a:lnTo>
                <a:lnTo>
                  <a:pt x="4161538" y="141152"/>
                </a:lnTo>
                <a:lnTo>
                  <a:pt x="4161538" y="141153"/>
                </a:lnTo>
                <a:close/>
                <a:moveTo>
                  <a:pt x="4271214" y="141153"/>
                </a:moveTo>
                <a:lnTo>
                  <a:pt x="4274440" y="140552"/>
                </a:lnTo>
                <a:lnTo>
                  <a:pt x="4271214" y="140150"/>
                </a:lnTo>
                <a:lnTo>
                  <a:pt x="4271214" y="141153"/>
                </a:lnTo>
                <a:close/>
                <a:moveTo>
                  <a:pt x="4280174" y="141153"/>
                </a:moveTo>
                <a:lnTo>
                  <a:pt x="4280174" y="140150"/>
                </a:lnTo>
                <a:lnTo>
                  <a:pt x="4276590" y="140552"/>
                </a:lnTo>
                <a:lnTo>
                  <a:pt x="4280174" y="141153"/>
                </a:lnTo>
                <a:close/>
                <a:moveTo>
                  <a:pt x="4404546" y="140749"/>
                </a:moveTo>
                <a:lnTo>
                  <a:pt x="4410281" y="139947"/>
                </a:lnTo>
                <a:lnTo>
                  <a:pt x="4404546" y="138945"/>
                </a:lnTo>
                <a:lnTo>
                  <a:pt x="4404546" y="140749"/>
                </a:lnTo>
                <a:close/>
                <a:moveTo>
                  <a:pt x="4419241" y="140749"/>
                </a:moveTo>
                <a:lnTo>
                  <a:pt x="4419241" y="139145"/>
                </a:lnTo>
                <a:lnTo>
                  <a:pt x="4414223" y="139947"/>
                </a:lnTo>
                <a:lnTo>
                  <a:pt x="4419241" y="140748"/>
                </a:lnTo>
                <a:lnTo>
                  <a:pt x="4419241" y="140749"/>
                </a:lnTo>
                <a:close/>
                <a:moveTo>
                  <a:pt x="4734292" y="140749"/>
                </a:moveTo>
                <a:lnTo>
                  <a:pt x="4748987" y="138343"/>
                </a:lnTo>
                <a:lnTo>
                  <a:pt x="4748987" y="130925"/>
                </a:lnTo>
                <a:lnTo>
                  <a:pt x="4735725" y="128719"/>
                </a:lnTo>
                <a:lnTo>
                  <a:pt x="4719597" y="131326"/>
                </a:lnTo>
                <a:lnTo>
                  <a:pt x="4719597" y="138343"/>
                </a:lnTo>
                <a:lnTo>
                  <a:pt x="4734292" y="140749"/>
                </a:lnTo>
                <a:close/>
                <a:moveTo>
                  <a:pt x="4275515" y="140348"/>
                </a:moveTo>
                <a:lnTo>
                  <a:pt x="4280174" y="139747"/>
                </a:lnTo>
                <a:lnTo>
                  <a:pt x="4280174" y="137541"/>
                </a:lnTo>
                <a:lnTo>
                  <a:pt x="4275873" y="136740"/>
                </a:lnTo>
                <a:lnTo>
                  <a:pt x="4271214" y="137541"/>
                </a:lnTo>
                <a:lnTo>
                  <a:pt x="4271214" y="139747"/>
                </a:lnTo>
                <a:lnTo>
                  <a:pt x="4275515" y="140348"/>
                </a:lnTo>
                <a:close/>
                <a:moveTo>
                  <a:pt x="5135363" y="139946"/>
                </a:moveTo>
                <a:lnTo>
                  <a:pt x="5156152" y="136738"/>
                </a:lnTo>
                <a:lnTo>
                  <a:pt x="5135005" y="133330"/>
                </a:lnTo>
                <a:cubicBezTo>
                  <a:pt x="5135124" y="135535"/>
                  <a:pt x="5135244" y="137741"/>
                  <a:pt x="5135363" y="139946"/>
                </a:cubicBezTo>
                <a:close/>
                <a:moveTo>
                  <a:pt x="4270497" y="139747"/>
                </a:moveTo>
                <a:lnTo>
                  <a:pt x="4270497" y="137742"/>
                </a:lnTo>
                <a:lnTo>
                  <a:pt x="4264046" y="138744"/>
                </a:lnTo>
                <a:lnTo>
                  <a:pt x="4270497" y="139747"/>
                </a:lnTo>
                <a:close/>
                <a:moveTo>
                  <a:pt x="4280891" y="139547"/>
                </a:moveTo>
                <a:lnTo>
                  <a:pt x="4287343" y="138545"/>
                </a:lnTo>
                <a:lnTo>
                  <a:pt x="4280891" y="137542"/>
                </a:lnTo>
                <a:lnTo>
                  <a:pt x="4280891" y="139547"/>
                </a:lnTo>
                <a:close/>
                <a:moveTo>
                  <a:pt x="4412431" y="139547"/>
                </a:moveTo>
                <a:lnTo>
                  <a:pt x="4419241" y="138545"/>
                </a:lnTo>
                <a:lnTo>
                  <a:pt x="4419241" y="134936"/>
                </a:lnTo>
                <a:lnTo>
                  <a:pt x="4411714" y="133733"/>
                </a:lnTo>
                <a:lnTo>
                  <a:pt x="4404546" y="134936"/>
                </a:lnTo>
                <a:lnTo>
                  <a:pt x="4404546" y="138344"/>
                </a:lnTo>
                <a:lnTo>
                  <a:pt x="4412431" y="139547"/>
                </a:lnTo>
                <a:close/>
                <a:moveTo>
                  <a:pt x="13066830" y="139346"/>
                </a:moveTo>
                <a:cubicBezTo>
                  <a:pt x="13072028" y="139427"/>
                  <a:pt x="13079687" y="136223"/>
                  <a:pt x="13081525" y="134133"/>
                </a:cubicBezTo>
                <a:cubicBezTo>
                  <a:pt x="13069750" y="126807"/>
                  <a:pt x="13071126" y="117052"/>
                  <a:pt x="13062172" y="109071"/>
                </a:cubicBezTo>
                <a:cubicBezTo>
                  <a:pt x="13059292" y="108391"/>
                  <a:pt x="13060088" y="106284"/>
                  <a:pt x="13057512" y="105663"/>
                </a:cubicBezTo>
                <a:lnTo>
                  <a:pt x="13056434" y="105663"/>
                </a:lnTo>
                <a:cubicBezTo>
                  <a:pt x="13062495" y="116102"/>
                  <a:pt x="13064434" y="125070"/>
                  <a:pt x="13061809" y="134735"/>
                </a:cubicBezTo>
                <a:cubicBezTo>
                  <a:pt x="13061362" y="138068"/>
                  <a:pt x="13063708" y="139296"/>
                  <a:pt x="13066827" y="139346"/>
                </a:cubicBezTo>
                <a:lnTo>
                  <a:pt x="13066830" y="139346"/>
                </a:lnTo>
                <a:close/>
                <a:moveTo>
                  <a:pt x="5184825" y="139146"/>
                </a:moveTo>
                <a:lnTo>
                  <a:pt x="5184825" y="134133"/>
                </a:lnTo>
                <a:lnTo>
                  <a:pt x="5167979" y="136740"/>
                </a:lnTo>
                <a:lnTo>
                  <a:pt x="5184825" y="139146"/>
                </a:lnTo>
                <a:close/>
                <a:moveTo>
                  <a:pt x="4164763" y="138946"/>
                </a:moveTo>
                <a:lnTo>
                  <a:pt x="4166555" y="138747"/>
                </a:lnTo>
                <a:lnTo>
                  <a:pt x="4167272" y="138747"/>
                </a:lnTo>
                <a:lnTo>
                  <a:pt x="4167630" y="138747"/>
                </a:lnTo>
                <a:lnTo>
                  <a:pt x="4169064" y="138946"/>
                </a:lnTo>
                <a:lnTo>
                  <a:pt x="4169064" y="138545"/>
                </a:lnTo>
                <a:lnTo>
                  <a:pt x="4167630" y="138744"/>
                </a:lnTo>
                <a:lnTo>
                  <a:pt x="4169064" y="138343"/>
                </a:lnTo>
                <a:lnTo>
                  <a:pt x="4169064" y="137340"/>
                </a:lnTo>
                <a:lnTo>
                  <a:pt x="4169064" y="136739"/>
                </a:lnTo>
                <a:lnTo>
                  <a:pt x="4167630" y="136939"/>
                </a:lnTo>
                <a:lnTo>
                  <a:pt x="4169064" y="136538"/>
                </a:lnTo>
                <a:lnTo>
                  <a:pt x="4169064" y="135736"/>
                </a:lnTo>
                <a:lnTo>
                  <a:pt x="4167630" y="135334"/>
                </a:lnTo>
                <a:lnTo>
                  <a:pt x="4169064" y="135534"/>
                </a:lnTo>
                <a:lnTo>
                  <a:pt x="4169064" y="135132"/>
                </a:lnTo>
                <a:lnTo>
                  <a:pt x="4167630" y="135332"/>
                </a:lnTo>
                <a:lnTo>
                  <a:pt x="4167272" y="135332"/>
                </a:lnTo>
                <a:lnTo>
                  <a:pt x="4166555" y="135332"/>
                </a:lnTo>
                <a:lnTo>
                  <a:pt x="4164763" y="134931"/>
                </a:lnTo>
                <a:lnTo>
                  <a:pt x="4167272" y="135130"/>
                </a:lnTo>
                <a:lnTo>
                  <a:pt x="4169064" y="134931"/>
                </a:lnTo>
                <a:lnTo>
                  <a:pt x="4169064" y="133928"/>
                </a:lnTo>
                <a:lnTo>
                  <a:pt x="4167631" y="133527"/>
                </a:lnTo>
                <a:lnTo>
                  <a:pt x="4169064" y="133726"/>
                </a:lnTo>
                <a:lnTo>
                  <a:pt x="4169064" y="133325"/>
                </a:lnTo>
                <a:lnTo>
                  <a:pt x="4167631" y="133526"/>
                </a:lnTo>
                <a:lnTo>
                  <a:pt x="4166914" y="133526"/>
                </a:lnTo>
                <a:lnTo>
                  <a:pt x="4166197" y="133526"/>
                </a:lnTo>
                <a:lnTo>
                  <a:pt x="4164763" y="133325"/>
                </a:lnTo>
                <a:lnTo>
                  <a:pt x="4164763" y="133726"/>
                </a:lnTo>
                <a:lnTo>
                  <a:pt x="4166197" y="133527"/>
                </a:lnTo>
                <a:lnTo>
                  <a:pt x="4164763" y="133928"/>
                </a:lnTo>
                <a:lnTo>
                  <a:pt x="4164763" y="134931"/>
                </a:lnTo>
                <a:lnTo>
                  <a:pt x="4164763" y="135532"/>
                </a:lnTo>
                <a:lnTo>
                  <a:pt x="4166555" y="135332"/>
                </a:lnTo>
                <a:lnTo>
                  <a:pt x="4164763" y="135733"/>
                </a:lnTo>
                <a:lnTo>
                  <a:pt x="4164763" y="136535"/>
                </a:lnTo>
                <a:lnTo>
                  <a:pt x="4166197" y="136937"/>
                </a:lnTo>
                <a:lnTo>
                  <a:pt x="4164763" y="136736"/>
                </a:lnTo>
                <a:lnTo>
                  <a:pt x="4164763" y="137337"/>
                </a:lnTo>
                <a:lnTo>
                  <a:pt x="4164763" y="138339"/>
                </a:lnTo>
                <a:lnTo>
                  <a:pt x="4166555" y="138741"/>
                </a:lnTo>
                <a:lnTo>
                  <a:pt x="4164763" y="138540"/>
                </a:lnTo>
                <a:lnTo>
                  <a:pt x="4164763" y="138941"/>
                </a:lnTo>
                <a:lnTo>
                  <a:pt x="4164763" y="138946"/>
                </a:lnTo>
                <a:close/>
                <a:moveTo>
                  <a:pt x="4164763" y="137342"/>
                </a:moveTo>
                <a:lnTo>
                  <a:pt x="4166197" y="136941"/>
                </a:lnTo>
                <a:lnTo>
                  <a:pt x="4166914" y="136941"/>
                </a:lnTo>
                <a:lnTo>
                  <a:pt x="4167631" y="136941"/>
                </a:lnTo>
                <a:lnTo>
                  <a:pt x="4169064" y="137342"/>
                </a:lnTo>
                <a:lnTo>
                  <a:pt x="4166914" y="137143"/>
                </a:lnTo>
                <a:lnTo>
                  <a:pt x="4164763" y="137342"/>
                </a:lnTo>
                <a:close/>
                <a:moveTo>
                  <a:pt x="4262970" y="138545"/>
                </a:moveTo>
                <a:lnTo>
                  <a:pt x="4270497" y="137342"/>
                </a:lnTo>
                <a:lnTo>
                  <a:pt x="4270497" y="135939"/>
                </a:lnTo>
                <a:lnTo>
                  <a:pt x="4262612" y="134736"/>
                </a:lnTo>
                <a:cubicBezTo>
                  <a:pt x="4262731" y="136006"/>
                  <a:pt x="4262851" y="137275"/>
                  <a:pt x="4262970" y="138545"/>
                </a:cubicBezTo>
                <a:close/>
                <a:moveTo>
                  <a:pt x="4288418" y="138344"/>
                </a:moveTo>
                <a:cubicBezTo>
                  <a:pt x="4288537" y="137141"/>
                  <a:pt x="4288657" y="135938"/>
                  <a:pt x="4288776" y="134735"/>
                </a:cubicBezTo>
                <a:lnTo>
                  <a:pt x="4280891" y="136139"/>
                </a:lnTo>
                <a:lnTo>
                  <a:pt x="4280891" y="137141"/>
                </a:lnTo>
                <a:lnTo>
                  <a:pt x="4288417" y="138344"/>
                </a:lnTo>
                <a:lnTo>
                  <a:pt x="4288418" y="138344"/>
                </a:lnTo>
                <a:close/>
                <a:moveTo>
                  <a:pt x="4403471" y="138344"/>
                </a:moveTo>
                <a:lnTo>
                  <a:pt x="4403471" y="134936"/>
                </a:lnTo>
                <a:lnTo>
                  <a:pt x="4392360" y="136540"/>
                </a:lnTo>
                <a:lnTo>
                  <a:pt x="4403471" y="138344"/>
                </a:lnTo>
                <a:close/>
                <a:moveTo>
                  <a:pt x="4420316" y="138344"/>
                </a:moveTo>
                <a:lnTo>
                  <a:pt x="4431427" y="136741"/>
                </a:lnTo>
                <a:lnTo>
                  <a:pt x="4420316" y="134936"/>
                </a:lnTo>
                <a:lnTo>
                  <a:pt x="4420316" y="138344"/>
                </a:lnTo>
                <a:close/>
                <a:moveTo>
                  <a:pt x="4717805" y="138145"/>
                </a:moveTo>
                <a:lnTo>
                  <a:pt x="4717805" y="131528"/>
                </a:lnTo>
                <a:lnTo>
                  <a:pt x="4696299" y="134937"/>
                </a:lnTo>
                <a:lnTo>
                  <a:pt x="4717805" y="138145"/>
                </a:lnTo>
                <a:close/>
                <a:moveTo>
                  <a:pt x="4750779" y="138145"/>
                </a:moveTo>
                <a:lnTo>
                  <a:pt x="4774435" y="134736"/>
                </a:lnTo>
                <a:lnTo>
                  <a:pt x="4751138" y="131127"/>
                </a:lnTo>
                <a:cubicBezTo>
                  <a:pt x="4751019" y="133466"/>
                  <a:pt x="4750899" y="135806"/>
                  <a:pt x="4750780" y="138145"/>
                </a:cubicBezTo>
                <a:lnTo>
                  <a:pt x="4750779" y="138145"/>
                </a:lnTo>
                <a:close/>
                <a:moveTo>
                  <a:pt x="4172649" y="137743"/>
                </a:moveTo>
                <a:lnTo>
                  <a:pt x="4172649" y="136340"/>
                </a:lnTo>
                <a:lnTo>
                  <a:pt x="4169423" y="136739"/>
                </a:lnTo>
                <a:lnTo>
                  <a:pt x="4169423" y="137340"/>
                </a:lnTo>
                <a:lnTo>
                  <a:pt x="4172649" y="137741"/>
                </a:lnTo>
                <a:lnTo>
                  <a:pt x="4172649" y="137743"/>
                </a:lnTo>
                <a:close/>
                <a:moveTo>
                  <a:pt x="4271214" y="137142"/>
                </a:moveTo>
                <a:lnTo>
                  <a:pt x="4274798" y="136541"/>
                </a:lnTo>
                <a:lnTo>
                  <a:pt x="4270855" y="136140"/>
                </a:lnTo>
                <a:lnTo>
                  <a:pt x="4271213" y="137142"/>
                </a:lnTo>
                <a:lnTo>
                  <a:pt x="4271214" y="137142"/>
                </a:lnTo>
                <a:close/>
                <a:moveTo>
                  <a:pt x="4280174" y="137142"/>
                </a:moveTo>
                <a:lnTo>
                  <a:pt x="4280174" y="136140"/>
                </a:lnTo>
                <a:lnTo>
                  <a:pt x="4276949" y="136541"/>
                </a:lnTo>
                <a:lnTo>
                  <a:pt x="4280174" y="137142"/>
                </a:lnTo>
                <a:close/>
                <a:moveTo>
                  <a:pt x="4169423" y="136541"/>
                </a:moveTo>
                <a:lnTo>
                  <a:pt x="4172290" y="136140"/>
                </a:lnTo>
                <a:lnTo>
                  <a:pt x="4172648" y="136140"/>
                </a:lnTo>
                <a:lnTo>
                  <a:pt x="4172648" y="134536"/>
                </a:lnTo>
                <a:lnTo>
                  <a:pt x="4169423" y="135135"/>
                </a:lnTo>
                <a:lnTo>
                  <a:pt x="4169423" y="135536"/>
                </a:lnTo>
                <a:lnTo>
                  <a:pt x="4172290" y="136137"/>
                </a:lnTo>
                <a:lnTo>
                  <a:pt x="4169423" y="135736"/>
                </a:lnTo>
                <a:lnTo>
                  <a:pt x="4169423" y="136537"/>
                </a:lnTo>
                <a:lnTo>
                  <a:pt x="4169423" y="136541"/>
                </a:lnTo>
                <a:close/>
                <a:moveTo>
                  <a:pt x="4275873" y="136541"/>
                </a:moveTo>
                <a:lnTo>
                  <a:pt x="4280174" y="135740"/>
                </a:lnTo>
                <a:lnTo>
                  <a:pt x="4280174" y="133534"/>
                </a:lnTo>
                <a:lnTo>
                  <a:pt x="4275515" y="132733"/>
                </a:lnTo>
                <a:lnTo>
                  <a:pt x="4270855" y="133534"/>
                </a:lnTo>
                <a:lnTo>
                  <a:pt x="4270855" y="135740"/>
                </a:lnTo>
                <a:lnTo>
                  <a:pt x="4275873" y="136541"/>
                </a:lnTo>
                <a:close/>
                <a:moveTo>
                  <a:pt x="4433578" y="136541"/>
                </a:moveTo>
                <a:lnTo>
                  <a:pt x="4434295" y="130326"/>
                </a:lnTo>
                <a:lnTo>
                  <a:pt x="4420316" y="132331"/>
                </a:lnTo>
                <a:lnTo>
                  <a:pt x="4420316" y="134536"/>
                </a:lnTo>
                <a:lnTo>
                  <a:pt x="4433578" y="136541"/>
                </a:lnTo>
                <a:close/>
                <a:moveTo>
                  <a:pt x="4390209" y="136342"/>
                </a:moveTo>
                <a:cubicBezTo>
                  <a:pt x="4390324" y="136316"/>
                  <a:pt x="4390452" y="136316"/>
                  <a:pt x="4390567" y="136342"/>
                </a:cubicBezTo>
                <a:lnTo>
                  <a:pt x="4403470" y="134537"/>
                </a:lnTo>
                <a:lnTo>
                  <a:pt x="4403470" y="132532"/>
                </a:lnTo>
                <a:lnTo>
                  <a:pt x="4390209" y="130527"/>
                </a:lnTo>
                <a:cubicBezTo>
                  <a:pt x="4390162" y="130463"/>
                  <a:pt x="4390162" y="130392"/>
                  <a:pt x="4390209" y="130328"/>
                </a:cubicBezTo>
                <a:cubicBezTo>
                  <a:pt x="4390094" y="130354"/>
                  <a:pt x="4389966" y="130354"/>
                  <a:pt x="4389851" y="130328"/>
                </a:cubicBezTo>
                <a:cubicBezTo>
                  <a:pt x="4389970" y="132333"/>
                  <a:pt x="4390090" y="134338"/>
                  <a:pt x="4390209" y="136343"/>
                </a:cubicBezTo>
                <a:lnTo>
                  <a:pt x="4390209" y="136342"/>
                </a:lnTo>
                <a:close/>
                <a:moveTo>
                  <a:pt x="4280891" y="135741"/>
                </a:moveTo>
                <a:lnTo>
                  <a:pt x="4287701" y="134738"/>
                </a:lnTo>
                <a:lnTo>
                  <a:pt x="4280891" y="133535"/>
                </a:lnTo>
                <a:lnTo>
                  <a:pt x="4280891" y="135741"/>
                </a:lnTo>
                <a:close/>
                <a:moveTo>
                  <a:pt x="4270497" y="135541"/>
                </a:moveTo>
                <a:lnTo>
                  <a:pt x="4270497" y="133536"/>
                </a:lnTo>
                <a:lnTo>
                  <a:pt x="4263687" y="134539"/>
                </a:lnTo>
                <a:lnTo>
                  <a:pt x="4270497" y="135541"/>
                </a:lnTo>
                <a:close/>
                <a:moveTo>
                  <a:pt x="5161886" y="135541"/>
                </a:moveTo>
                <a:lnTo>
                  <a:pt x="5184825" y="132133"/>
                </a:lnTo>
                <a:lnTo>
                  <a:pt x="5184825" y="119301"/>
                </a:lnTo>
                <a:lnTo>
                  <a:pt x="5159377" y="115291"/>
                </a:lnTo>
                <a:lnTo>
                  <a:pt x="5135005" y="118900"/>
                </a:lnTo>
                <a:lnTo>
                  <a:pt x="5135005" y="131732"/>
                </a:lnTo>
                <a:lnTo>
                  <a:pt x="5161886" y="135541"/>
                </a:lnTo>
                <a:close/>
                <a:moveTo>
                  <a:pt x="4169423" y="134936"/>
                </a:moveTo>
                <a:lnTo>
                  <a:pt x="4172290" y="134335"/>
                </a:lnTo>
                <a:lnTo>
                  <a:pt x="4172648" y="134335"/>
                </a:lnTo>
                <a:cubicBezTo>
                  <a:pt x="4172767" y="133800"/>
                  <a:pt x="4172887" y="133266"/>
                  <a:pt x="4173006" y="132731"/>
                </a:cubicBezTo>
                <a:lnTo>
                  <a:pt x="4169422" y="133332"/>
                </a:lnTo>
                <a:lnTo>
                  <a:pt x="4169422" y="133733"/>
                </a:lnTo>
                <a:lnTo>
                  <a:pt x="4172289" y="134334"/>
                </a:lnTo>
                <a:lnTo>
                  <a:pt x="4169422" y="133933"/>
                </a:lnTo>
                <a:lnTo>
                  <a:pt x="4169422" y="134935"/>
                </a:lnTo>
                <a:lnTo>
                  <a:pt x="4169423" y="134936"/>
                </a:lnTo>
                <a:close/>
                <a:moveTo>
                  <a:pt x="4288776" y="134534"/>
                </a:moveTo>
                <a:cubicBezTo>
                  <a:pt x="4288895" y="133264"/>
                  <a:pt x="4289015" y="131995"/>
                  <a:pt x="4289134" y="130725"/>
                </a:cubicBezTo>
                <a:lnTo>
                  <a:pt x="4280891" y="131928"/>
                </a:lnTo>
                <a:lnTo>
                  <a:pt x="4280891" y="133131"/>
                </a:lnTo>
                <a:lnTo>
                  <a:pt x="4288776" y="134534"/>
                </a:lnTo>
                <a:close/>
                <a:moveTo>
                  <a:pt x="4262612" y="134335"/>
                </a:moveTo>
                <a:lnTo>
                  <a:pt x="4270497" y="133132"/>
                </a:lnTo>
                <a:lnTo>
                  <a:pt x="4270497" y="131929"/>
                </a:lnTo>
                <a:lnTo>
                  <a:pt x="4262253" y="130726"/>
                </a:lnTo>
                <a:cubicBezTo>
                  <a:pt x="4262372" y="131929"/>
                  <a:pt x="4262492" y="133132"/>
                  <a:pt x="4262611" y="134335"/>
                </a:cubicBezTo>
                <a:lnTo>
                  <a:pt x="4262612" y="134335"/>
                </a:lnTo>
                <a:close/>
                <a:moveTo>
                  <a:pt x="4404187" y="134335"/>
                </a:moveTo>
                <a:lnTo>
                  <a:pt x="4409922" y="133332"/>
                </a:lnTo>
                <a:lnTo>
                  <a:pt x="4404187" y="132531"/>
                </a:lnTo>
                <a:lnTo>
                  <a:pt x="4404187" y="134335"/>
                </a:lnTo>
                <a:close/>
                <a:moveTo>
                  <a:pt x="4419241" y="134335"/>
                </a:moveTo>
                <a:lnTo>
                  <a:pt x="4419241" y="132530"/>
                </a:lnTo>
                <a:lnTo>
                  <a:pt x="4413865" y="133533"/>
                </a:lnTo>
                <a:lnTo>
                  <a:pt x="4419241" y="134334"/>
                </a:lnTo>
                <a:lnTo>
                  <a:pt x="4419241" y="134335"/>
                </a:lnTo>
                <a:close/>
                <a:moveTo>
                  <a:pt x="4777661" y="134135"/>
                </a:moveTo>
                <a:cubicBezTo>
                  <a:pt x="4777900" y="130192"/>
                  <a:pt x="4778138" y="126249"/>
                  <a:pt x="4778377" y="122306"/>
                </a:cubicBezTo>
                <a:lnTo>
                  <a:pt x="4751138" y="126516"/>
                </a:lnTo>
                <a:lnTo>
                  <a:pt x="4751138" y="130125"/>
                </a:lnTo>
                <a:lnTo>
                  <a:pt x="4777661" y="134135"/>
                </a:lnTo>
                <a:close/>
                <a:moveTo>
                  <a:pt x="4166914" y="133333"/>
                </a:moveTo>
                <a:lnTo>
                  <a:pt x="4169064" y="133134"/>
                </a:lnTo>
                <a:lnTo>
                  <a:pt x="4169064" y="132131"/>
                </a:lnTo>
                <a:lnTo>
                  <a:pt x="4167631" y="131730"/>
                </a:lnTo>
                <a:lnTo>
                  <a:pt x="4169064" y="131931"/>
                </a:lnTo>
                <a:lnTo>
                  <a:pt x="4169064" y="131529"/>
                </a:lnTo>
                <a:lnTo>
                  <a:pt x="4167631" y="131730"/>
                </a:lnTo>
                <a:lnTo>
                  <a:pt x="4167273" y="131730"/>
                </a:lnTo>
                <a:lnTo>
                  <a:pt x="4166556" y="131730"/>
                </a:lnTo>
                <a:lnTo>
                  <a:pt x="4164764" y="131329"/>
                </a:lnTo>
                <a:lnTo>
                  <a:pt x="4164764" y="131930"/>
                </a:lnTo>
                <a:lnTo>
                  <a:pt x="4166556" y="131730"/>
                </a:lnTo>
                <a:lnTo>
                  <a:pt x="4164764" y="132131"/>
                </a:lnTo>
                <a:lnTo>
                  <a:pt x="4164764" y="133134"/>
                </a:lnTo>
                <a:lnTo>
                  <a:pt x="4166914" y="133335"/>
                </a:lnTo>
                <a:lnTo>
                  <a:pt x="4166914" y="133333"/>
                </a:lnTo>
                <a:close/>
                <a:moveTo>
                  <a:pt x="4169423" y="133134"/>
                </a:moveTo>
                <a:lnTo>
                  <a:pt x="4172649" y="132533"/>
                </a:lnTo>
                <a:lnTo>
                  <a:pt x="4169423" y="132131"/>
                </a:lnTo>
                <a:lnTo>
                  <a:pt x="4169423" y="133134"/>
                </a:lnTo>
                <a:close/>
                <a:moveTo>
                  <a:pt x="4270855" y="133134"/>
                </a:moveTo>
                <a:lnTo>
                  <a:pt x="4274440" y="132533"/>
                </a:lnTo>
                <a:lnTo>
                  <a:pt x="4270855" y="132131"/>
                </a:lnTo>
                <a:lnTo>
                  <a:pt x="4270855" y="133134"/>
                </a:lnTo>
                <a:close/>
                <a:moveTo>
                  <a:pt x="4280174" y="133134"/>
                </a:moveTo>
                <a:lnTo>
                  <a:pt x="4280174" y="132131"/>
                </a:lnTo>
                <a:lnTo>
                  <a:pt x="4276590" y="132533"/>
                </a:lnTo>
                <a:lnTo>
                  <a:pt x="4280174" y="133134"/>
                </a:lnTo>
                <a:close/>
                <a:moveTo>
                  <a:pt x="4411714" y="133134"/>
                </a:moveTo>
                <a:lnTo>
                  <a:pt x="4419241" y="131931"/>
                </a:lnTo>
                <a:lnTo>
                  <a:pt x="4419241" y="128122"/>
                </a:lnTo>
                <a:lnTo>
                  <a:pt x="4412431" y="127119"/>
                </a:lnTo>
                <a:lnTo>
                  <a:pt x="4404187" y="128322"/>
                </a:lnTo>
                <a:lnTo>
                  <a:pt x="4404187" y="131931"/>
                </a:lnTo>
                <a:lnTo>
                  <a:pt x="4411714" y="133134"/>
                </a:lnTo>
                <a:close/>
                <a:moveTo>
                  <a:pt x="4173007" y="132332"/>
                </a:moveTo>
                <a:lnTo>
                  <a:pt x="4173007" y="130728"/>
                </a:lnTo>
                <a:lnTo>
                  <a:pt x="4172649" y="130728"/>
                </a:lnTo>
                <a:lnTo>
                  <a:pt x="4169423" y="130327"/>
                </a:lnTo>
                <a:lnTo>
                  <a:pt x="4169423" y="131128"/>
                </a:lnTo>
                <a:lnTo>
                  <a:pt x="4172649" y="130727"/>
                </a:lnTo>
                <a:lnTo>
                  <a:pt x="4169423" y="131328"/>
                </a:lnTo>
                <a:lnTo>
                  <a:pt x="4169423" y="131929"/>
                </a:lnTo>
                <a:lnTo>
                  <a:pt x="4173007" y="132330"/>
                </a:lnTo>
                <a:lnTo>
                  <a:pt x="4173007" y="132332"/>
                </a:lnTo>
                <a:close/>
                <a:moveTo>
                  <a:pt x="4275515" y="132332"/>
                </a:moveTo>
                <a:lnTo>
                  <a:pt x="4280174" y="131731"/>
                </a:lnTo>
                <a:lnTo>
                  <a:pt x="4280174" y="129325"/>
                </a:lnTo>
                <a:lnTo>
                  <a:pt x="4275873" y="128724"/>
                </a:lnTo>
                <a:lnTo>
                  <a:pt x="4270855" y="129526"/>
                </a:lnTo>
                <a:lnTo>
                  <a:pt x="4270855" y="131731"/>
                </a:lnTo>
                <a:lnTo>
                  <a:pt x="4275515" y="132332"/>
                </a:lnTo>
                <a:close/>
                <a:moveTo>
                  <a:pt x="4403471" y="131931"/>
                </a:moveTo>
                <a:cubicBezTo>
                  <a:pt x="4403352" y="130795"/>
                  <a:pt x="4403232" y="129658"/>
                  <a:pt x="4403113" y="128522"/>
                </a:cubicBezTo>
                <a:lnTo>
                  <a:pt x="4392360" y="130126"/>
                </a:lnTo>
                <a:lnTo>
                  <a:pt x="4403471" y="131931"/>
                </a:lnTo>
                <a:close/>
                <a:moveTo>
                  <a:pt x="4420316" y="131931"/>
                </a:moveTo>
                <a:lnTo>
                  <a:pt x="4432503" y="130126"/>
                </a:lnTo>
                <a:lnTo>
                  <a:pt x="4420316" y="128322"/>
                </a:lnTo>
                <a:lnTo>
                  <a:pt x="4420316" y="131931"/>
                </a:lnTo>
                <a:close/>
                <a:moveTo>
                  <a:pt x="13020236" y="131931"/>
                </a:moveTo>
                <a:cubicBezTo>
                  <a:pt x="13033255" y="128748"/>
                  <a:pt x="13023556" y="117126"/>
                  <a:pt x="13029555" y="111280"/>
                </a:cubicBezTo>
                <a:cubicBezTo>
                  <a:pt x="13020813" y="112160"/>
                  <a:pt x="13014068" y="118082"/>
                  <a:pt x="13006258" y="121104"/>
                </a:cubicBezTo>
                <a:cubicBezTo>
                  <a:pt x="13006430" y="123584"/>
                  <a:pt x="12995741" y="126092"/>
                  <a:pt x="13013784" y="127921"/>
                </a:cubicBezTo>
                <a:cubicBezTo>
                  <a:pt x="13017422" y="128290"/>
                  <a:pt x="13013360" y="130937"/>
                  <a:pt x="13020236" y="131931"/>
                </a:cubicBezTo>
                <a:close/>
                <a:moveTo>
                  <a:pt x="5188051" y="131731"/>
                </a:moveTo>
                <a:lnTo>
                  <a:pt x="5227477" y="125516"/>
                </a:lnTo>
                <a:lnTo>
                  <a:pt x="5188051" y="119501"/>
                </a:lnTo>
                <a:lnTo>
                  <a:pt x="5188051" y="131731"/>
                </a:lnTo>
                <a:close/>
                <a:moveTo>
                  <a:pt x="4167272" y="131532"/>
                </a:moveTo>
                <a:lnTo>
                  <a:pt x="4169064" y="131332"/>
                </a:lnTo>
                <a:lnTo>
                  <a:pt x="4169064" y="130129"/>
                </a:lnTo>
                <a:lnTo>
                  <a:pt x="4166914" y="129929"/>
                </a:lnTo>
                <a:lnTo>
                  <a:pt x="4164763" y="130129"/>
                </a:lnTo>
                <a:lnTo>
                  <a:pt x="4164763" y="131131"/>
                </a:lnTo>
                <a:lnTo>
                  <a:pt x="4167272" y="131533"/>
                </a:lnTo>
                <a:lnTo>
                  <a:pt x="4167272" y="131532"/>
                </a:lnTo>
                <a:close/>
                <a:moveTo>
                  <a:pt x="4270497" y="131532"/>
                </a:moveTo>
                <a:cubicBezTo>
                  <a:pt x="4270378" y="130864"/>
                  <a:pt x="4270258" y="130195"/>
                  <a:pt x="4270139" y="129527"/>
                </a:cubicBezTo>
                <a:lnTo>
                  <a:pt x="4263329" y="130529"/>
                </a:lnTo>
                <a:lnTo>
                  <a:pt x="4270498" y="131531"/>
                </a:lnTo>
                <a:lnTo>
                  <a:pt x="4270497" y="131532"/>
                </a:lnTo>
                <a:close/>
                <a:moveTo>
                  <a:pt x="4280891" y="131532"/>
                </a:moveTo>
                <a:lnTo>
                  <a:pt x="4288060" y="130529"/>
                </a:lnTo>
                <a:lnTo>
                  <a:pt x="4280891" y="129326"/>
                </a:lnTo>
                <a:lnTo>
                  <a:pt x="4280891" y="131532"/>
                </a:lnTo>
                <a:close/>
                <a:moveTo>
                  <a:pt x="5132138" y="131130"/>
                </a:moveTo>
                <a:cubicBezTo>
                  <a:pt x="5132019" y="127254"/>
                  <a:pt x="5131899" y="123377"/>
                  <a:pt x="5131780" y="119501"/>
                </a:cubicBezTo>
                <a:lnTo>
                  <a:pt x="5093070" y="125316"/>
                </a:lnTo>
                <a:lnTo>
                  <a:pt x="5132138" y="131130"/>
                </a:lnTo>
                <a:close/>
                <a:moveTo>
                  <a:pt x="4173007" y="130529"/>
                </a:moveTo>
                <a:lnTo>
                  <a:pt x="4173007" y="128925"/>
                </a:lnTo>
                <a:lnTo>
                  <a:pt x="4169423" y="129525"/>
                </a:lnTo>
                <a:lnTo>
                  <a:pt x="4169423" y="130126"/>
                </a:lnTo>
                <a:lnTo>
                  <a:pt x="4173007" y="130527"/>
                </a:lnTo>
                <a:lnTo>
                  <a:pt x="4173007" y="130529"/>
                </a:lnTo>
                <a:close/>
                <a:moveTo>
                  <a:pt x="4262253" y="130330"/>
                </a:moveTo>
                <a:lnTo>
                  <a:pt x="4270139" y="129126"/>
                </a:lnTo>
                <a:lnTo>
                  <a:pt x="4270139" y="127723"/>
                </a:lnTo>
                <a:lnTo>
                  <a:pt x="4261895" y="126520"/>
                </a:lnTo>
                <a:cubicBezTo>
                  <a:pt x="4262014" y="127790"/>
                  <a:pt x="4262134" y="129060"/>
                  <a:pt x="4262253" y="130330"/>
                </a:cubicBezTo>
                <a:close/>
                <a:moveTo>
                  <a:pt x="4289135" y="130330"/>
                </a:moveTo>
                <a:lnTo>
                  <a:pt x="4289135" y="126721"/>
                </a:lnTo>
                <a:lnTo>
                  <a:pt x="4280891" y="127924"/>
                </a:lnTo>
                <a:lnTo>
                  <a:pt x="4280891" y="129126"/>
                </a:lnTo>
                <a:lnTo>
                  <a:pt x="4289135" y="130330"/>
                </a:lnTo>
                <a:close/>
                <a:moveTo>
                  <a:pt x="4719597" y="130330"/>
                </a:moveTo>
                <a:lnTo>
                  <a:pt x="4732141" y="128325"/>
                </a:lnTo>
                <a:lnTo>
                  <a:pt x="4719238" y="126320"/>
                </a:lnTo>
                <a:cubicBezTo>
                  <a:pt x="4719357" y="127657"/>
                  <a:pt x="4719477" y="128993"/>
                  <a:pt x="4719596" y="130330"/>
                </a:cubicBezTo>
                <a:lnTo>
                  <a:pt x="4719597" y="130330"/>
                </a:lnTo>
                <a:close/>
                <a:moveTo>
                  <a:pt x="4389851" y="130130"/>
                </a:moveTo>
                <a:cubicBezTo>
                  <a:pt x="4389891" y="130030"/>
                  <a:pt x="4390030" y="129952"/>
                  <a:pt x="4390208" y="129929"/>
                </a:cubicBezTo>
                <a:lnTo>
                  <a:pt x="4403112" y="127924"/>
                </a:lnTo>
                <a:lnTo>
                  <a:pt x="4403112" y="125719"/>
                </a:lnTo>
                <a:lnTo>
                  <a:pt x="4389133" y="123513"/>
                </a:lnTo>
                <a:lnTo>
                  <a:pt x="4389850" y="130130"/>
                </a:lnTo>
                <a:lnTo>
                  <a:pt x="4389851" y="130130"/>
                </a:lnTo>
                <a:close/>
                <a:moveTo>
                  <a:pt x="4749345" y="129929"/>
                </a:moveTo>
                <a:lnTo>
                  <a:pt x="4749345" y="126721"/>
                </a:lnTo>
                <a:lnTo>
                  <a:pt x="4738951" y="128325"/>
                </a:lnTo>
                <a:lnTo>
                  <a:pt x="4749345" y="129929"/>
                </a:lnTo>
                <a:close/>
                <a:moveTo>
                  <a:pt x="4434295" y="129730"/>
                </a:moveTo>
                <a:cubicBezTo>
                  <a:pt x="4434414" y="127725"/>
                  <a:pt x="4434534" y="125720"/>
                  <a:pt x="4434653" y="123715"/>
                </a:cubicBezTo>
                <a:lnTo>
                  <a:pt x="4420316" y="125920"/>
                </a:lnTo>
                <a:lnTo>
                  <a:pt x="4420316" y="127725"/>
                </a:lnTo>
                <a:lnTo>
                  <a:pt x="4434294" y="129730"/>
                </a:lnTo>
                <a:lnTo>
                  <a:pt x="4434295" y="129730"/>
                </a:lnTo>
                <a:close/>
                <a:moveTo>
                  <a:pt x="4270855" y="129129"/>
                </a:moveTo>
                <a:lnTo>
                  <a:pt x="4274798" y="128528"/>
                </a:lnTo>
                <a:lnTo>
                  <a:pt x="4270855" y="127927"/>
                </a:lnTo>
                <a:lnTo>
                  <a:pt x="4270855" y="129130"/>
                </a:lnTo>
                <a:lnTo>
                  <a:pt x="4270855" y="129129"/>
                </a:lnTo>
                <a:close/>
                <a:moveTo>
                  <a:pt x="4280174" y="128928"/>
                </a:moveTo>
                <a:lnTo>
                  <a:pt x="4280174" y="127926"/>
                </a:lnTo>
                <a:lnTo>
                  <a:pt x="4277307" y="128527"/>
                </a:lnTo>
                <a:lnTo>
                  <a:pt x="4280174" y="128928"/>
                </a:lnTo>
                <a:close/>
                <a:moveTo>
                  <a:pt x="4275873" y="128327"/>
                </a:moveTo>
                <a:lnTo>
                  <a:pt x="4280174" y="127726"/>
                </a:lnTo>
                <a:lnTo>
                  <a:pt x="4280174" y="125120"/>
                </a:lnTo>
                <a:lnTo>
                  <a:pt x="4275515" y="124519"/>
                </a:lnTo>
                <a:lnTo>
                  <a:pt x="4270855" y="125120"/>
                </a:lnTo>
                <a:lnTo>
                  <a:pt x="4270855" y="127525"/>
                </a:lnTo>
                <a:lnTo>
                  <a:pt x="4275873" y="128327"/>
                </a:lnTo>
                <a:close/>
                <a:moveTo>
                  <a:pt x="4404187" y="127726"/>
                </a:moveTo>
                <a:lnTo>
                  <a:pt x="4410639" y="126724"/>
                </a:lnTo>
                <a:lnTo>
                  <a:pt x="4404187" y="125721"/>
                </a:lnTo>
                <a:lnTo>
                  <a:pt x="4404187" y="127726"/>
                </a:lnTo>
                <a:close/>
                <a:moveTo>
                  <a:pt x="4735367" y="127726"/>
                </a:moveTo>
                <a:lnTo>
                  <a:pt x="4749345" y="125721"/>
                </a:lnTo>
                <a:lnTo>
                  <a:pt x="4749345" y="117902"/>
                </a:lnTo>
                <a:lnTo>
                  <a:pt x="4733933" y="115496"/>
                </a:lnTo>
                <a:lnTo>
                  <a:pt x="4719238" y="117701"/>
                </a:lnTo>
                <a:lnTo>
                  <a:pt x="4719238" y="125320"/>
                </a:lnTo>
                <a:lnTo>
                  <a:pt x="4735367" y="127726"/>
                </a:lnTo>
                <a:close/>
                <a:moveTo>
                  <a:pt x="4280891" y="127525"/>
                </a:moveTo>
                <a:lnTo>
                  <a:pt x="4288418" y="126322"/>
                </a:lnTo>
                <a:lnTo>
                  <a:pt x="4280891" y="125320"/>
                </a:lnTo>
                <a:lnTo>
                  <a:pt x="4280891" y="127525"/>
                </a:lnTo>
                <a:close/>
                <a:moveTo>
                  <a:pt x="4419599" y="127525"/>
                </a:moveTo>
                <a:lnTo>
                  <a:pt x="4419599" y="125921"/>
                </a:lnTo>
                <a:lnTo>
                  <a:pt x="4414223" y="126723"/>
                </a:lnTo>
                <a:lnTo>
                  <a:pt x="4419599" y="127525"/>
                </a:lnTo>
                <a:close/>
                <a:moveTo>
                  <a:pt x="4270139" y="127326"/>
                </a:moveTo>
                <a:lnTo>
                  <a:pt x="4270139" y="125321"/>
                </a:lnTo>
                <a:lnTo>
                  <a:pt x="4262970" y="126323"/>
                </a:lnTo>
                <a:lnTo>
                  <a:pt x="4270139" y="127326"/>
                </a:lnTo>
                <a:close/>
                <a:moveTo>
                  <a:pt x="4412431" y="126524"/>
                </a:moveTo>
                <a:lnTo>
                  <a:pt x="4419599" y="125321"/>
                </a:lnTo>
                <a:lnTo>
                  <a:pt x="4419599" y="121512"/>
                </a:lnTo>
                <a:lnTo>
                  <a:pt x="4411356" y="120108"/>
                </a:lnTo>
                <a:lnTo>
                  <a:pt x="4403829" y="121311"/>
                </a:lnTo>
                <a:cubicBezTo>
                  <a:pt x="4403948" y="122648"/>
                  <a:pt x="4404068" y="123984"/>
                  <a:pt x="4404187" y="125321"/>
                </a:cubicBezTo>
                <a:lnTo>
                  <a:pt x="4412431" y="126524"/>
                </a:lnTo>
                <a:close/>
                <a:moveTo>
                  <a:pt x="4261895" y="126123"/>
                </a:moveTo>
                <a:lnTo>
                  <a:pt x="4270139" y="124920"/>
                </a:lnTo>
                <a:lnTo>
                  <a:pt x="4270139" y="123717"/>
                </a:lnTo>
                <a:lnTo>
                  <a:pt x="4261537" y="122514"/>
                </a:lnTo>
                <a:lnTo>
                  <a:pt x="4261894" y="126123"/>
                </a:lnTo>
                <a:lnTo>
                  <a:pt x="4261895" y="126123"/>
                </a:lnTo>
                <a:close/>
                <a:moveTo>
                  <a:pt x="4289135" y="126123"/>
                </a:moveTo>
                <a:cubicBezTo>
                  <a:pt x="4289254" y="124853"/>
                  <a:pt x="4289374" y="123583"/>
                  <a:pt x="4289493" y="122313"/>
                </a:cubicBezTo>
                <a:lnTo>
                  <a:pt x="4280891" y="123516"/>
                </a:lnTo>
                <a:lnTo>
                  <a:pt x="4280891" y="124920"/>
                </a:lnTo>
                <a:lnTo>
                  <a:pt x="4289134" y="126123"/>
                </a:lnTo>
                <a:lnTo>
                  <a:pt x="4289135" y="126123"/>
                </a:lnTo>
                <a:close/>
                <a:moveTo>
                  <a:pt x="4166914" y="125721"/>
                </a:moveTo>
                <a:lnTo>
                  <a:pt x="4169064" y="125320"/>
                </a:lnTo>
                <a:lnTo>
                  <a:pt x="4169064" y="124317"/>
                </a:lnTo>
                <a:lnTo>
                  <a:pt x="4167631" y="123916"/>
                </a:lnTo>
                <a:lnTo>
                  <a:pt x="4169064" y="124115"/>
                </a:lnTo>
                <a:lnTo>
                  <a:pt x="4169064" y="123514"/>
                </a:lnTo>
                <a:lnTo>
                  <a:pt x="4167631" y="123916"/>
                </a:lnTo>
                <a:lnTo>
                  <a:pt x="4166914" y="123916"/>
                </a:lnTo>
                <a:lnTo>
                  <a:pt x="4166556" y="123916"/>
                </a:lnTo>
                <a:lnTo>
                  <a:pt x="4164405" y="123514"/>
                </a:lnTo>
                <a:lnTo>
                  <a:pt x="4164405" y="124115"/>
                </a:lnTo>
                <a:lnTo>
                  <a:pt x="4166556" y="123916"/>
                </a:lnTo>
                <a:lnTo>
                  <a:pt x="4164405" y="124317"/>
                </a:lnTo>
                <a:lnTo>
                  <a:pt x="4164405" y="125520"/>
                </a:lnTo>
                <a:lnTo>
                  <a:pt x="4166914" y="125720"/>
                </a:lnTo>
                <a:lnTo>
                  <a:pt x="4166914" y="125721"/>
                </a:lnTo>
                <a:close/>
                <a:moveTo>
                  <a:pt x="4420316" y="125320"/>
                </a:moveTo>
                <a:lnTo>
                  <a:pt x="4432503" y="123315"/>
                </a:lnTo>
                <a:lnTo>
                  <a:pt x="4420316" y="121510"/>
                </a:lnTo>
                <a:lnTo>
                  <a:pt x="4420316" y="125320"/>
                </a:lnTo>
                <a:close/>
                <a:moveTo>
                  <a:pt x="4751138" y="125320"/>
                </a:moveTo>
                <a:lnTo>
                  <a:pt x="4774793" y="121711"/>
                </a:lnTo>
                <a:lnTo>
                  <a:pt x="4751138" y="118102"/>
                </a:lnTo>
                <a:lnTo>
                  <a:pt x="4751138" y="125320"/>
                </a:lnTo>
                <a:close/>
                <a:moveTo>
                  <a:pt x="4403112" y="125119"/>
                </a:moveTo>
                <a:lnTo>
                  <a:pt x="4403112" y="121510"/>
                </a:lnTo>
                <a:lnTo>
                  <a:pt x="4391284" y="123315"/>
                </a:lnTo>
                <a:lnTo>
                  <a:pt x="4403112" y="125119"/>
                </a:lnTo>
                <a:close/>
                <a:moveTo>
                  <a:pt x="4717446" y="125119"/>
                </a:moveTo>
                <a:lnTo>
                  <a:pt x="4717446" y="117901"/>
                </a:lnTo>
                <a:lnTo>
                  <a:pt x="4694149" y="121505"/>
                </a:lnTo>
                <a:lnTo>
                  <a:pt x="4717446" y="125114"/>
                </a:lnTo>
                <a:lnTo>
                  <a:pt x="4717446" y="125119"/>
                </a:lnTo>
                <a:close/>
                <a:moveTo>
                  <a:pt x="4280174" y="124918"/>
                </a:moveTo>
                <a:lnTo>
                  <a:pt x="4280174" y="123715"/>
                </a:lnTo>
                <a:lnTo>
                  <a:pt x="4276590" y="124316"/>
                </a:lnTo>
                <a:lnTo>
                  <a:pt x="4280174" y="124917"/>
                </a:lnTo>
                <a:lnTo>
                  <a:pt x="4280174" y="124918"/>
                </a:lnTo>
                <a:close/>
                <a:moveTo>
                  <a:pt x="4270855" y="124719"/>
                </a:moveTo>
                <a:lnTo>
                  <a:pt x="4274081" y="124317"/>
                </a:lnTo>
                <a:lnTo>
                  <a:pt x="4270855" y="123716"/>
                </a:lnTo>
                <a:lnTo>
                  <a:pt x="4270855" y="124719"/>
                </a:lnTo>
                <a:close/>
                <a:moveTo>
                  <a:pt x="5233929" y="124719"/>
                </a:moveTo>
                <a:lnTo>
                  <a:pt x="5235362" y="105671"/>
                </a:lnTo>
                <a:lnTo>
                  <a:pt x="5223176" y="105671"/>
                </a:lnTo>
                <a:lnTo>
                  <a:pt x="5188409" y="110884"/>
                </a:lnTo>
                <a:lnTo>
                  <a:pt x="5188409" y="117902"/>
                </a:lnTo>
                <a:lnTo>
                  <a:pt x="5233929" y="124719"/>
                </a:lnTo>
                <a:close/>
                <a:moveTo>
                  <a:pt x="7687669" y="124519"/>
                </a:moveTo>
                <a:cubicBezTo>
                  <a:pt x="7690801" y="124508"/>
                  <a:pt x="7693194" y="118566"/>
                  <a:pt x="7690537" y="112088"/>
                </a:cubicBezTo>
                <a:cubicBezTo>
                  <a:pt x="7690445" y="109966"/>
                  <a:pt x="7690541" y="107799"/>
                  <a:pt x="7690537" y="105673"/>
                </a:cubicBezTo>
                <a:lnTo>
                  <a:pt x="7685160" y="105673"/>
                </a:lnTo>
                <a:cubicBezTo>
                  <a:pt x="7684333" y="110048"/>
                  <a:pt x="7684403" y="114553"/>
                  <a:pt x="7683010" y="118905"/>
                </a:cubicBezTo>
                <a:cubicBezTo>
                  <a:pt x="7684333" y="122916"/>
                  <a:pt x="7686030" y="124524"/>
                  <a:pt x="7687669" y="124519"/>
                </a:cubicBezTo>
                <a:close/>
                <a:moveTo>
                  <a:pt x="5087335" y="124318"/>
                </a:moveTo>
                <a:lnTo>
                  <a:pt x="5131779" y="117502"/>
                </a:lnTo>
                <a:cubicBezTo>
                  <a:pt x="5131660" y="115363"/>
                  <a:pt x="5131540" y="113225"/>
                  <a:pt x="5131421" y="111086"/>
                </a:cubicBezTo>
                <a:lnTo>
                  <a:pt x="5096296" y="105672"/>
                </a:lnTo>
                <a:lnTo>
                  <a:pt x="5085902" y="105672"/>
                </a:lnTo>
                <a:lnTo>
                  <a:pt x="5087336" y="124318"/>
                </a:lnTo>
                <a:lnTo>
                  <a:pt x="5087335" y="124318"/>
                </a:lnTo>
                <a:close/>
                <a:moveTo>
                  <a:pt x="4275515" y="124119"/>
                </a:moveTo>
                <a:lnTo>
                  <a:pt x="4280174" y="123317"/>
                </a:lnTo>
                <a:cubicBezTo>
                  <a:pt x="4280293" y="122515"/>
                  <a:pt x="4280413" y="121713"/>
                  <a:pt x="4280532" y="120911"/>
                </a:cubicBezTo>
                <a:lnTo>
                  <a:pt x="4275873" y="120310"/>
                </a:lnTo>
                <a:lnTo>
                  <a:pt x="4270496" y="121112"/>
                </a:lnTo>
                <a:cubicBezTo>
                  <a:pt x="4270615" y="121914"/>
                  <a:pt x="4270735" y="122716"/>
                  <a:pt x="4270854" y="123518"/>
                </a:cubicBezTo>
                <a:lnTo>
                  <a:pt x="4275514" y="124119"/>
                </a:lnTo>
                <a:lnTo>
                  <a:pt x="4275515" y="124119"/>
                </a:lnTo>
                <a:close/>
                <a:moveTo>
                  <a:pt x="4166914" y="123717"/>
                </a:moveTo>
                <a:lnTo>
                  <a:pt x="4169064" y="123316"/>
                </a:lnTo>
                <a:lnTo>
                  <a:pt x="4169064" y="122313"/>
                </a:lnTo>
                <a:lnTo>
                  <a:pt x="4166555" y="121912"/>
                </a:lnTo>
                <a:lnTo>
                  <a:pt x="4164405" y="122112"/>
                </a:lnTo>
                <a:lnTo>
                  <a:pt x="4164405" y="123315"/>
                </a:lnTo>
                <a:lnTo>
                  <a:pt x="4166914" y="123716"/>
                </a:lnTo>
                <a:lnTo>
                  <a:pt x="4166914" y="123717"/>
                </a:lnTo>
                <a:close/>
                <a:moveTo>
                  <a:pt x="4270139" y="123316"/>
                </a:moveTo>
                <a:lnTo>
                  <a:pt x="4270139" y="121110"/>
                </a:lnTo>
                <a:lnTo>
                  <a:pt x="4262612" y="122313"/>
                </a:lnTo>
                <a:lnTo>
                  <a:pt x="4270139" y="123316"/>
                </a:lnTo>
                <a:close/>
                <a:moveTo>
                  <a:pt x="4280891" y="123316"/>
                </a:moveTo>
                <a:lnTo>
                  <a:pt x="4288418" y="122113"/>
                </a:lnTo>
                <a:lnTo>
                  <a:pt x="4280891" y="121110"/>
                </a:lnTo>
                <a:lnTo>
                  <a:pt x="4280891" y="123316"/>
                </a:lnTo>
                <a:close/>
                <a:moveTo>
                  <a:pt x="4434653" y="123115"/>
                </a:moveTo>
                <a:cubicBezTo>
                  <a:pt x="4434772" y="120976"/>
                  <a:pt x="4434892" y="118838"/>
                  <a:pt x="4435011" y="116699"/>
                </a:cubicBezTo>
                <a:lnTo>
                  <a:pt x="4420316" y="118905"/>
                </a:lnTo>
                <a:lnTo>
                  <a:pt x="4420316" y="120910"/>
                </a:lnTo>
                <a:lnTo>
                  <a:pt x="4434653" y="123115"/>
                </a:lnTo>
                <a:close/>
                <a:moveTo>
                  <a:pt x="4389492" y="122916"/>
                </a:moveTo>
                <a:lnTo>
                  <a:pt x="4403112" y="120911"/>
                </a:lnTo>
                <a:lnTo>
                  <a:pt x="4403112" y="118906"/>
                </a:lnTo>
                <a:lnTo>
                  <a:pt x="4388775" y="116700"/>
                </a:lnTo>
                <a:lnTo>
                  <a:pt x="4389492" y="122916"/>
                </a:lnTo>
                <a:close/>
                <a:moveTo>
                  <a:pt x="4169064" y="122114"/>
                </a:moveTo>
                <a:lnTo>
                  <a:pt x="4169064" y="121513"/>
                </a:lnTo>
                <a:lnTo>
                  <a:pt x="4167272" y="121714"/>
                </a:lnTo>
                <a:lnTo>
                  <a:pt x="4169064" y="121312"/>
                </a:lnTo>
                <a:lnTo>
                  <a:pt x="4169064" y="120109"/>
                </a:lnTo>
                <a:lnTo>
                  <a:pt x="4167631" y="119708"/>
                </a:lnTo>
                <a:lnTo>
                  <a:pt x="4169064" y="119907"/>
                </a:lnTo>
                <a:lnTo>
                  <a:pt x="4169064" y="119306"/>
                </a:lnTo>
                <a:lnTo>
                  <a:pt x="4169064" y="117903"/>
                </a:lnTo>
                <a:lnTo>
                  <a:pt x="4167272" y="117502"/>
                </a:lnTo>
                <a:lnTo>
                  <a:pt x="4169064" y="117701"/>
                </a:lnTo>
                <a:lnTo>
                  <a:pt x="4169064" y="117100"/>
                </a:lnTo>
                <a:lnTo>
                  <a:pt x="4167272" y="117502"/>
                </a:lnTo>
                <a:lnTo>
                  <a:pt x="4166555" y="117502"/>
                </a:lnTo>
                <a:lnTo>
                  <a:pt x="4166197" y="117502"/>
                </a:lnTo>
                <a:lnTo>
                  <a:pt x="4164405" y="117301"/>
                </a:lnTo>
                <a:lnTo>
                  <a:pt x="4164405" y="117702"/>
                </a:lnTo>
                <a:lnTo>
                  <a:pt x="4166197" y="117502"/>
                </a:lnTo>
                <a:lnTo>
                  <a:pt x="4164405" y="117903"/>
                </a:lnTo>
                <a:lnTo>
                  <a:pt x="4164405" y="119106"/>
                </a:lnTo>
                <a:lnTo>
                  <a:pt x="4166914" y="119508"/>
                </a:lnTo>
                <a:lnTo>
                  <a:pt x="4169065" y="119308"/>
                </a:lnTo>
                <a:lnTo>
                  <a:pt x="4167631" y="119709"/>
                </a:lnTo>
                <a:lnTo>
                  <a:pt x="4166914" y="119709"/>
                </a:lnTo>
                <a:lnTo>
                  <a:pt x="4166197" y="119709"/>
                </a:lnTo>
                <a:lnTo>
                  <a:pt x="4164405" y="119308"/>
                </a:lnTo>
                <a:lnTo>
                  <a:pt x="4164405" y="119909"/>
                </a:lnTo>
                <a:lnTo>
                  <a:pt x="4166197" y="119709"/>
                </a:lnTo>
                <a:lnTo>
                  <a:pt x="4164405" y="120111"/>
                </a:lnTo>
                <a:lnTo>
                  <a:pt x="4164405" y="121314"/>
                </a:lnTo>
                <a:lnTo>
                  <a:pt x="4166197" y="121715"/>
                </a:lnTo>
                <a:lnTo>
                  <a:pt x="4164405" y="121516"/>
                </a:lnTo>
                <a:lnTo>
                  <a:pt x="4164405" y="121917"/>
                </a:lnTo>
                <a:lnTo>
                  <a:pt x="4166197" y="121718"/>
                </a:lnTo>
                <a:lnTo>
                  <a:pt x="4166914" y="121718"/>
                </a:lnTo>
                <a:lnTo>
                  <a:pt x="4167272" y="121718"/>
                </a:lnTo>
                <a:lnTo>
                  <a:pt x="4169064" y="122119"/>
                </a:lnTo>
                <a:lnTo>
                  <a:pt x="4169064" y="122114"/>
                </a:lnTo>
                <a:close/>
                <a:moveTo>
                  <a:pt x="4261537" y="122114"/>
                </a:moveTo>
                <a:lnTo>
                  <a:pt x="4270139" y="120710"/>
                </a:lnTo>
                <a:lnTo>
                  <a:pt x="4270139" y="119307"/>
                </a:lnTo>
                <a:lnTo>
                  <a:pt x="4261537" y="118104"/>
                </a:lnTo>
                <a:lnTo>
                  <a:pt x="4261537" y="122114"/>
                </a:lnTo>
                <a:close/>
                <a:moveTo>
                  <a:pt x="4289493" y="121913"/>
                </a:moveTo>
                <a:cubicBezTo>
                  <a:pt x="4289612" y="120643"/>
                  <a:pt x="4289732" y="119374"/>
                  <a:pt x="4289851" y="118104"/>
                </a:cubicBezTo>
                <a:lnTo>
                  <a:pt x="4280891" y="119507"/>
                </a:lnTo>
                <a:lnTo>
                  <a:pt x="4280891" y="120710"/>
                </a:lnTo>
                <a:lnTo>
                  <a:pt x="4289493" y="121913"/>
                </a:lnTo>
                <a:close/>
                <a:moveTo>
                  <a:pt x="4164046" y="121312"/>
                </a:moveTo>
                <a:lnTo>
                  <a:pt x="4164046" y="120109"/>
                </a:lnTo>
                <a:lnTo>
                  <a:pt x="4160462" y="120710"/>
                </a:lnTo>
                <a:lnTo>
                  <a:pt x="4164046" y="121311"/>
                </a:lnTo>
                <a:lnTo>
                  <a:pt x="4164046" y="121312"/>
                </a:lnTo>
                <a:close/>
                <a:moveTo>
                  <a:pt x="4778736" y="121113"/>
                </a:moveTo>
                <a:lnTo>
                  <a:pt x="4779453" y="108682"/>
                </a:lnTo>
                <a:lnTo>
                  <a:pt x="4751138" y="112892"/>
                </a:lnTo>
                <a:lnTo>
                  <a:pt x="4751138" y="117103"/>
                </a:lnTo>
                <a:lnTo>
                  <a:pt x="4778736" y="121113"/>
                </a:lnTo>
                <a:close/>
                <a:moveTo>
                  <a:pt x="7708816" y="121113"/>
                </a:moveTo>
                <a:cubicBezTo>
                  <a:pt x="7713489" y="121182"/>
                  <a:pt x="7720423" y="118833"/>
                  <a:pt x="7722077" y="117303"/>
                </a:cubicBezTo>
                <a:cubicBezTo>
                  <a:pt x="7715346" y="113893"/>
                  <a:pt x="7713200" y="109734"/>
                  <a:pt x="7710608" y="105674"/>
                </a:cubicBezTo>
                <a:lnTo>
                  <a:pt x="7704156" y="105674"/>
                </a:lnTo>
                <a:cubicBezTo>
                  <a:pt x="7705457" y="109747"/>
                  <a:pt x="7705880" y="113615"/>
                  <a:pt x="7704514" y="117704"/>
                </a:cubicBezTo>
                <a:cubicBezTo>
                  <a:pt x="7704117" y="120144"/>
                  <a:pt x="7706012" y="121076"/>
                  <a:pt x="7708815" y="121113"/>
                </a:cubicBezTo>
                <a:lnTo>
                  <a:pt x="7708816" y="121113"/>
                </a:lnTo>
                <a:close/>
                <a:moveTo>
                  <a:pt x="4419599" y="120912"/>
                </a:moveTo>
                <a:lnTo>
                  <a:pt x="4419599" y="118907"/>
                </a:lnTo>
                <a:lnTo>
                  <a:pt x="4413506" y="119909"/>
                </a:lnTo>
                <a:lnTo>
                  <a:pt x="4419599" y="120912"/>
                </a:lnTo>
                <a:close/>
                <a:moveTo>
                  <a:pt x="4690565" y="120912"/>
                </a:moveTo>
                <a:lnTo>
                  <a:pt x="4717446" y="116902"/>
                </a:lnTo>
                <a:cubicBezTo>
                  <a:pt x="4717327" y="115565"/>
                  <a:pt x="4717207" y="114229"/>
                  <a:pt x="4717088" y="112892"/>
                </a:cubicBezTo>
                <a:lnTo>
                  <a:pt x="4689848" y="108682"/>
                </a:lnTo>
                <a:lnTo>
                  <a:pt x="4690565" y="120912"/>
                </a:lnTo>
                <a:close/>
                <a:moveTo>
                  <a:pt x="4270497" y="120712"/>
                </a:moveTo>
                <a:lnTo>
                  <a:pt x="4274440" y="120112"/>
                </a:lnTo>
                <a:lnTo>
                  <a:pt x="4270497" y="119510"/>
                </a:lnTo>
                <a:lnTo>
                  <a:pt x="4270497" y="120713"/>
                </a:lnTo>
                <a:lnTo>
                  <a:pt x="4270497" y="120712"/>
                </a:lnTo>
                <a:close/>
                <a:moveTo>
                  <a:pt x="4280174" y="120712"/>
                </a:moveTo>
                <a:lnTo>
                  <a:pt x="4280174" y="119509"/>
                </a:lnTo>
                <a:lnTo>
                  <a:pt x="4276949" y="120110"/>
                </a:lnTo>
                <a:lnTo>
                  <a:pt x="4280174" y="120711"/>
                </a:lnTo>
                <a:lnTo>
                  <a:pt x="4280174" y="120712"/>
                </a:lnTo>
                <a:close/>
                <a:moveTo>
                  <a:pt x="4404187" y="120712"/>
                </a:moveTo>
                <a:lnTo>
                  <a:pt x="4409564" y="119911"/>
                </a:lnTo>
                <a:lnTo>
                  <a:pt x="4404187" y="119109"/>
                </a:lnTo>
                <a:lnTo>
                  <a:pt x="4404187" y="120713"/>
                </a:lnTo>
                <a:lnTo>
                  <a:pt x="4404187" y="120712"/>
                </a:lnTo>
                <a:close/>
                <a:moveTo>
                  <a:pt x="4173724" y="120513"/>
                </a:moveTo>
                <a:lnTo>
                  <a:pt x="4173724" y="118708"/>
                </a:lnTo>
                <a:lnTo>
                  <a:pt x="4169423" y="119309"/>
                </a:lnTo>
                <a:lnTo>
                  <a:pt x="4169423" y="119910"/>
                </a:lnTo>
                <a:lnTo>
                  <a:pt x="4173724" y="120511"/>
                </a:lnTo>
                <a:lnTo>
                  <a:pt x="4173724" y="120513"/>
                </a:lnTo>
                <a:close/>
                <a:moveTo>
                  <a:pt x="2916029" y="120297"/>
                </a:moveTo>
                <a:cubicBezTo>
                  <a:pt x="2916984" y="120014"/>
                  <a:pt x="2919477" y="113952"/>
                  <a:pt x="2924990" y="114483"/>
                </a:cubicBezTo>
                <a:cubicBezTo>
                  <a:pt x="2937017" y="112106"/>
                  <a:pt x="2919810" y="109069"/>
                  <a:pt x="2926423" y="105661"/>
                </a:cubicBezTo>
                <a:lnTo>
                  <a:pt x="2922122" y="105661"/>
                </a:lnTo>
                <a:cubicBezTo>
                  <a:pt x="2921658" y="106276"/>
                  <a:pt x="2921185" y="106863"/>
                  <a:pt x="2920689" y="107466"/>
                </a:cubicBezTo>
                <a:cubicBezTo>
                  <a:pt x="2914966" y="114741"/>
                  <a:pt x="2915701" y="114224"/>
                  <a:pt x="2915671" y="118292"/>
                </a:cubicBezTo>
                <a:cubicBezTo>
                  <a:pt x="2915763" y="119931"/>
                  <a:pt x="2915705" y="120392"/>
                  <a:pt x="2916029" y="120297"/>
                </a:cubicBezTo>
                <a:close/>
                <a:moveTo>
                  <a:pt x="4275873" y="119896"/>
                </a:moveTo>
                <a:lnTo>
                  <a:pt x="4280533" y="119295"/>
                </a:lnTo>
                <a:lnTo>
                  <a:pt x="4280533" y="116688"/>
                </a:lnTo>
                <a:lnTo>
                  <a:pt x="4275515" y="116087"/>
                </a:lnTo>
                <a:lnTo>
                  <a:pt x="4270497" y="116688"/>
                </a:lnTo>
                <a:lnTo>
                  <a:pt x="4270497" y="119094"/>
                </a:lnTo>
                <a:lnTo>
                  <a:pt x="4275873" y="119896"/>
                </a:lnTo>
                <a:close/>
                <a:moveTo>
                  <a:pt x="4411356" y="119696"/>
                </a:moveTo>
                <a:lnTo>
                  <a:pt x="4411714" y="119696"/>
                </a:lnTo>
                <a:lnTo>
                  <a:pt x="4419599" y="118493"/>
                </a:lnTo>
                <a:lnTo>
                  <a:pt x="4419599" y="114283"/>
                </a:lnTo>
                <a:lnTo>
                  <a:pt x="4412431" y="113281"/>
                </a:lnTo>
                <a:lnTo>
                  <a:pt x="4403829" y="114484"/>
                </a:lnTo>
                <a:lnTo>
                  <a:pt x="4403829" y="118493"/>
                </a:lnTo>
                <a:lnTo>
                  <a:pt x="4411355" y="119696"/>
                </a:lnTo>
                <a:lnTo>
                  <a:pt x="4411356" y="119696"/>
                </a:lnTo>
                <a:close/>
                <a:moveTo>
                  <a:pt x="4270139" y="119095"/>
                </a:moveTo>
                <a:lnTo>
                  <a:pt x="4270139" y="116890"/>
                </a:lnTo>
                <a:lnTo>
                  <a:pt x="4262970" y="117892"/>
                </a:lnTo>
                <a:lnTo>
                  <a:pt x="4270139" y="119095"/>
                </a:lnTo>
                <a:close/>
                <a:moveTo>
                  <a:pt x="4280891" y="119095"/>
                </a:moveTo>
                <a:lnTo>
                  <a:pt x="4288418" y="118093"/>
                </a:lnTo>
                <a:lnTo>
                  <a:pt x="4280891" y="116890"/>
                </a:lnTo>
                <a:lnTo>
                  <a:pt x="4280891" y="119095"/>
                </a:lnTo>
                <a:close/>
                <a:moveTo>
                  <a:pt x="4403112" y="118294"/>
                </a:moveTo>
                <a:cubicBezTo>
                  <a:pt x="4402993" y="117024"/>
                  <a:pt x="4402873" y="115754"/>
                  <a:pt x="4402754" y="114484"/>
                </a:cubicBezTo>
                <a:lnTo>
                  <a:pt x="4390568" y="116489"/>
                </a:lnTo>
                <a:lnTo>
                  <a:pt x="4403112" y="118283"/>
                </a:lnTo>
                <a:lnTo>
                  <a:pt x="4403112" y="118294"/>
                </a:lnTo>
                <a:close/>
                <a:moveTo>
                  <a:pt x="4420316" y="118294"/>
                </a:moveTo>
                <a:lnTo>
                  <a:pt x="4433219" y="116289"/>
                </a:lnTo>
                <a:lnTo>
                  <a:pt x="4420316" y="114484"/>
                </a:lnTo>
                <a:lnTo>
                  <a:pt x="4420316" y="118294"/>
                </a:lnTo>
                <a:close/>
                <a:moveTo>
                  <a:pt x="4289493" y="117892"/>
                </a:moveTo>
                <a:cubicBezTo>
                  <a:pt x="4289601" y="117850"/>
                  <a:pt x="4289744" y="117850"/>
                  <a:pt x="4289851" y="117892"/>
                </a:cubicBezTo>
                <a:cubicBezTo>
                  <a:pt x="4289970" y="116555"/>
                  <a:pt x="4290090" y="115219"/>
                  <a:pt x="4290209" y="113882"/>
                </a:cubicBezTo>
                <a:lnTo>
                  <a:pt x="4280890" y="115085"/>
                </a:lnTo>
                <a:lnTo>
                  <a:pt x="4280890" y="116489"/>
                </a:lnTo>
                <a:lnTo>
                  <a:pt x="4289492" y="117892"/>
                </a:lnTo>
                <a:lnTo>
                  <a:pt x="4289493" y="117892"/>
                </a:lnTo>
                <a:close/>
                <a:moveTo>
                  <a:pt x="4261537" y="117693"/>
                </a:moveTo>
                <a:lnTo>
                  <a:pt x="4269780" y="116490"/>
                </a:lnTo>
                <a:lnTo>
                  <a:pt x="4269780" y="115086"/>
                </a:lnTo>
                <a:lnTo>
                  <a:pt x="4261537" y="113883"/>
                </a:lnTo>
                <a:cubicBezTo>
                  <a:pt x="4261429" y="113925"/>
                  <a:pt x="4261286" y="113925"/>
                  <a:pt x="4261179" y="113883"/>
                </a:cubicBezTo>
                <a:cubicBezTo>
                  <a:pt x="4261298" y="115153"/>
                  <a:pt x="4261418" y="116423"/>
                  <a:pt x="4261537" y="117693"/>
                </a:cubicBezTo>
                <a:close/>
                <a:moveTo>
                  <a:pt x="5135005" y="117291"/>
                </a:moveTo>
                <a:lnTo>
                  <a:pt x="5153284" y="114284"/>
                </a:lnTo>
                <a:lnTo>
                  <a:pt x="5135005" y="111477"/>
                </a:lnTo>
                <a:lnTo>
                  <a:pt x="5135005" y="117291"/>
                </a:lnTo>
                <a:close/>
                <a:moveTo>
                  <a:pt x="5184825" y="117291"/>
                </a:moveTo>
                <a:lnTo>
                  <a:pt x="5184825" y="111477"/>
                </a:lnTo>
                <a:lnTo>
                  <a:pt x="5165471" y="114284"/>
                </a:lnTo>
                <a:lnTo>
                  <a:pt x="5184825" y="117291"/>
                </a:lnTo>
                <a:close/>
                <a:moveTo>
                  <a:pt x="7736056" y="117291"/>
                </a:moveTo>
                <a:cubicBezTo>
                  <a:pt x="7741859" y="117360"/>
                  <a:pt x="7752549" y="108582"/>
                  <a:pt x="7762937" y="105662"/>
                </a:cubicBezTo>
                <a:lnTo>
                  <a:pt x="7722436" y="105662"/>
                </a:lnTo>
                <a:cubicBezTo>
                  <a:pt x="7725824" y="108627"/>
                  <a:pt x="7728790" y="111778"/>
                  <a:pt x="7732472" y="114885"/>
                </a:cubicBezTo>
                <a:cubicBezTo>
                  <a:pt x="7733269" y="116553"/>
                  <a:pt x="7734453" y="117271"/>
                  <a:pt x="7736056" y="117291"/>
                </a:cubicBezTo>
                <a:close/>
                <a:moveTo>
                  <a:pt x="4719238" y="116690"/>
                </a:moveTo>
                <a:lnTo>
                  <a:pt x="4729991" y="114886"/>
                </a:lnTo>
                <a:lnTo>
                  <a:pt x="4719238" y="113282"/>
                </a:lnTo>
                <a:lnTo>
                  <a:pt x="4719238" y="116690"/>
                </a:lnTo>
                <a:close/>
                <a:moveTo>
                  <a:pt x="4749345" y="116690"/>
                </a:moveTo>
                <a:lnTo>
                  <a:pt x="4749345" y="113081"/>
                </a:lnTo>
                <a:lnTo>
                  <a:pt x="4737518" y="114886"/>
                </a:lnTo>
                <a:lnTo>
                  <a:pt x="4749345" y="116690"/>
                </a:lnTo>
                <a:close/>
                <a:moveTo>
                  <a:pt x="4270497" y="116491"/>
                </a:moveTo>
                <a:lnTo>
                  <a:pt x="4274081" y="115890"/>
                </a:lnTo>
                <a:lnTo>
                  <a:pt x="4270497" y="115289"/>
                </a:lnTo>
                <a:lnTo>
                  <a:pt x="4270497" y="116491"/>
                </a:lnTo>
                <a:close/>
                <a:moveTo>
                  <a:pt x="4280533" y="116491"/>
                </a:moveTo>
                <a:lnTo>
                  <a:pt x="4280533" y="115288"/>
                </a:lnTo>
                <a:lnTo>
                  <a:pt x="4276590" y="115889"/>
                </a:lnTo>
                <a:lnTo>
                  <a:pt x="4280533" y="116490"/>
                </a:lnTo>
                <a:lnTo>
                  <a:pt x="4280533" y="116491"/>
                </a:lnTo>
                <a:close/>
                <a:moveTo>
                  <a:pt x="4388775" y="116089"/>
                </a:moveTo>
                <a:lnTo>
                  <a:pt x="4402754" y="114084"/>
                </a:lnTo>
                <a:lnTo>
                  <a:pt x="4402754" y="111678"/>
                </a:lnTo>
                <a:lnTo>
                  <a:pt x="4388417" y="109473"/>
                </a:lnTo>
                <a:cubicBezTo>
                  <a:pt x="4388536" y="111678"/>
                  <a:pt x="4388656" y="113884"/>
                  <a:pt x="4388775" y="116089"/>
                </a:cubicBezTo>
                <a:close/>
                <a:moveTo>
                  <a:pt x="4435011" y="116089"/>
                </a:moveTo>
                <a:cubicBezTo>
                  <a:pt x="4435131" y="113950"/>
                  <a:pt x="4435250" y="111812"/>
                  <a:pt x="4435370" y="109673"/>
                </a:cubicBezTo>
                <a:lnTo>
                  <a:pt x="4420316" y="111879"/>
                </a:lnTo>
                <a:lnTo>
                  <a:pt x="4420316" y="113884"/>
                </a:lnTo>
                <a:lnTo>
                  <a:pt x="4435011" y="116089"/>
                </a:lnTo>
                <a:close/>
                <a:moveTo>
                  <a:pt x="4275515" y="115688"/>
                </a:moveTo>
                <a:lnTo>
                  <a:pt x="4280533" y="114886"/>
                </a:lnTo>
                <a:lnTo>
                  <a:pt x="4280533" y="112279"/>
                </a:lnTo>
                <a:lnTo>
                  <a:pt x="4275873" y="111679"/>
                </a:lnTo>
                <a:lnTo>
                  <a:pt x="4270497" y="112480"/>
                </a:lnTo>
                <a:lnTo>
                  <a:pt x="4270497" y="114886"/>
                </a:lnTo>
                <a:lnTo>
                  <a:pt x="4275515" y="115688"/>
                </a:lnTo>
                <a:close/>
                <a:moveTo>
                  <a:pt x="7666881" y="115688"/>
                </a:moveTo>
                <a:cubicBezTo>
                  <a:pt x="7674861" y="114099"/>
                  <a:pt x="7673453" y="109699"/>
                  <a:pt x="7673332" y="105663"/>
                </a:cubicBezTo>
                <a:lnTo>
                  <a:pt x="7659354" y="105663"/>
                </a:lnTo>
                <a:cubicBezTo>
                  <a:pt x="7657688" y="106386"/>
                  <a:pt x="7656092" y="107115"/>
                  <a:pt x="7654336" y="107668"/>
                </a:cubicBezTo>
                <a:cubicBezTo>
                  <a:pt x="7654485" y="109483"/>
                  <a:pt x="7644925" y="111341"/>
                  <a:pt x="7661146" y="112680"/>
                </a:cubicBezTo>
                <a:cubicBezTo>
                  <a:pt x="7664417" y="112950"/>
                  <a:pt x="7660697" y="114960"/>
                  <a:pt x="7666881" y="115688"/>
                </a:cubicBezTo>
                <a:close/>
                <a:moveTo>
                  <a:pt x="4269780" y="114886"/>
                </a:moveTo>
                <a:lnTo>
                  <a:pt x="4269780" y="112680"/>
                </a:lnTo>
                <a:lnTo>
                  <a:pt x="4262612" y="113683"/>
                </a:lnTo>
                <a:lnTo>
                  <a:pt x="4269780" y="114886"/>
                </a:lnTo>
                <a:close/>
                <a:moveTo>
                  <a:pt x="4280891" y="114886"/>
                </a:moveTo>
                <a:lnTo>
                  <a:pt x="4288776" y="113683"/>
                </a:lnTo>
                <a:lnTo>
                  <a:pt x="4281250" y="112480"/>
                </a:lnTo>
                <a:cubicBezTo>
                  <a:pt x="4281131" y="113282"/>
                  <a:pt x="4281011" y="114084"/>
                  <a:pt x="4280892" y="114886"/>
                </a:cubicBezTo>
                <a:lnTo>
                  <a:pt x="4280891" y="114886"/>
                </a:lnTo>
                <a:close/>
                <a:moveTo>
                  <a:pt x="4733933" y="114285"/>
                </a:moveTo>
                <a:lnTo>
                  <a:pt x="4749345" y="112079"/>
                </a:lnTo>
                <a:lnTo>
                  <a:pt x="4749345" y="105664"/>
                </a:lnTo>
                <a:lnTo>
                  <a:pt x="4718880" y="105664"/>
                </a:lnTo>
                <a:lnTo>
                  <a:pt x="4718880" y="112079"/>
                </a:lnTo>
                <a:lnTo>
                  <a:pt x="4733933" y="114285"/>
                </a:lnTo>
                <a:close/>
                <a:moveTo>
                  <a:pt x="4403829" y="113883"/>
                </a:moveTo>
                <a:lnTo>
                  <a:pt x="4410281" y="112881"/>
                </a:lnTo>
                <a:lnTo>
                  <a:pt x="4403829" y="111879"/>
                </a:lnTo>
                <a:lnTo>
                  <a:pt x="4403829" y="113884"/>
                </a:lnTo>
                <a:lnTo>
                  <a:pt x="4403829" y="113883"/>
                </a:lnTo>
                <a:close/>
                <a:moveTo>
                  <a:pt x="4419599" y="113684"/>
                </a:moveTo>
                <a:lnTo>
                  <a:pt x="4419599" y="112080"/>
                </a:lnTo>
                <a:lnTo>
                  <a:pt x="4414223" y="112882"/>
                </a:lnTo>
                <a:lnTo>
                  <a:pt x="4419599" y="113683"/>
                </a:lnTo>
                <a:lnTo>
                  <a:pt x="4419599" y="113684"/>
                </a:lnTo>
                <a:close/>
                <a:moveTo>
                  <a:pt x="4261178" y="113472"/>
                </a:moveTo>
                <a:cubicBezTo>
                  <a:pt x="4261286" y="113430"/>
                  <a:pt x="4261428" y="113430"/>
                  <a:pt x="4261536" y="113472"/>
                </a:cubicBezTo>
                <a:lnTo>
                  <a:pt x="4269780" y="112269"/>
                </a:lnTo>
                <a:lnTo>
                  <a:pt x="4269780" y="110665"/>
                </a:lnTo>
                <a:lnTo>
                  <a:pt x="4260819" y="109462"/>
                </a:lnTo>
                <a:cubicBezTo>
                  <a:pt x="4260939" y="110799"/>
                  <a:pt x="4261058" y="112135"/>
                  <a:pt x="4261178" y="113472"/>
                </a:cubicBezTo>
                <a:close/>
                <a:moveTo>
                  <a:pt x="4290210" y="113472"/>
                </a:moveTo>
                <a:lnTo>
                  <a:pt x="4290210" y="109462"/>
                </a:lnTo>
                <a:lnTo>
                  <a:pt x="4281250" y="110865"/>
                </a:lnTo>
                <a:lnTo>
                  <a:pt x="4281250" y="112068"/>
                </a:lnTo>
                <a:lnTo>
                  <a:pt x="4290210" y="113472"/>
                </a:lnTo>
                <a:close/>
                <a:moveTo>
                  <a:pt x="5159377" y="113472"/>
                </a:moveTo>
                <a:lnTo>
                  <a:pt x="5184825" y="109462"/>
                </a:lnTo>
                <a:lnTo>
                  <a:pt x="5184825" y="105652"/>
                </a:lnTo>
                <a:lnTo>
                  <a:pt x="5134646" y="105652"/>
                </a:lnTo>
                <a:lnTo>
                  <a:pt x="5134646" y="109662"/>
                </a:lnTo>
                <a:lnTo>
                  <a:pt x="5159377" y="113472"/>
                </a:lnTo>
                <a:close/>
                <a:moveTo>
                  <a:pt x="4412431" y="112670"/>
                </a:moveTo>
                <a:lnTo>
                  <a:pt x="4419599" y="111467"/>
                </a:lnTo>
                <a:lnTo>
                  <a:pt x="4419599" y="107056"/>
                </a:lnTo>
                <a:lnTo>
                  <a:pt x="4412431" y="105653"/>
                </a:lnTo>
                <a:lnTo>
                  <a:pt x="4403471" y="107056"/>
                </a:lnTo>
                <a:cubicBezTo>
                  <a:pt x="4403590" y="108460"/>
                  <a:pt x="4403710" y="109863"/>
                  <a:pt x="4403829" y="111267"/>
                </a:cubicBezTo>
                <a:lnTo>
                  <a:pt x="4412431" y="112670"/>
                </a:lnTo>
                <a:close/>
                <a:moveTo>
                  <a:pt x="2903126" y="112468"/>
                </a:moveTo>
                <a:cubicBezTo>
                  <a:pt x="2903400" y="112560"/>
                  <a:pt x="2903920" y="112464"/>
                  <a:pt x="2904560" y="112468"/>
                </a:cubicBezTo>
                <a:cubicBezTo>
                  <a:pt x="2905292" y="112474"/>
                  <a:pt x="2906465" y="112399"/>
                  <a:pt x="2907786" y="112269"/>
                </a:cubicBezTo>
                <a:cubicBezTo>
                  <a:pt x="2911019" y="110419"/>
                  <a:pt x="2910941" y="108122"/>
                  <a:pt x="2912087" y="105652"/>
                </a:cubicBezTo>
                <a:lnTo>
                  <a:pt x="2907786" y="105652"/>
                </a:lnTo>
                <a:cubicBezTo>
                  <a:pt x="2907866" y="106225"/>
                  <a:pt x="2907763" y="106727"/>
                  <a:pt x="2908144" y="107256"/>
                </a:cubicBezTo>
                <a:cubicBezTo>
                  <a:pt x="2907415" y="109071"/>
                  <a:pt x="2901210" y="111817"/>
                  <a:pt x="2903126" y="112469"/>
                </a:cubicBezTo>
                <a:lnTo>
                  <a:pt x="2903126" y="112468"/>
                </a:lnTo>
                <a:close/>
                <a:moveTo>
                  <a:pt x="4270497" y="112067"/>
                </a:moveTo>
                <a:lnTo>
                  <a:pt x="4274798" y="111466"/>
                </a:lnTo>
                <a:lnTo>
                  <a:pt x="4270497" y="110865"/>
                </a:lnTo>
                <a:lnTo>
                  <a:pt x="4270497" y="112068"/>
                </a:lnTo>
                <a:lnTo>
                  <a:pt x="4270497" y="112067"/>
                </a:lnTo>
                <a:close/>
                <a:moveTo>
                  <a:pt x="4280533" y="112067"/>
                </a:moveTo>
                <a:lnTo>
                  <a:pt x="4280533" y="110864"/>
                </a:lnTo>
                <a:lnTo>
                  <a:pt x="4276949" y="111465"/>
                </a:lnTo>
                <a:lnTo>
                  <a:pt x="4280533" y="112066"/>
                </a:lnTo>
                <a:lnTo>
                  <a:pt x="4280533" y="112067"/>
                </a:lnTo>
                <a:close/>
                <a:moveTo>
                  <a:pt x="4717088" y="111866"/>
                </a:moveTo>
                <a:lnTo>
                  <a:pt x="4717088" y="105651"/>
                </a:lnTo>
                <a:lnTo>
                  <a:pt x="4709561" y="105651"/>
                </a:lnTo>
                <a:lnTo>
                  <a:pt x="4692715" y="108257"/>
                </a:lnTo>
                <a:lnTo>
                  <a:pt x="4717088" y="111866"/>
                </a:lnTo>
                <a:close/>
                <a:moveTo>
                  <a:pt x="4751138" y="111666"/>
                </a:moveTo>
                <a:lnTo>
                  <a:pt x="4776227" y="108058"/>
                </a:lnTo>
                <a:lnTo>
                  <a:pt x="4760456" y="105652"/>
                </a:lnTo>
                <a:lnTo>
                  <a:pt x="4751138" y="105652"/>
                </a:lnTo>
                <a:lnTo>
                  <a:pt x="4751138" y="111666"/>
                </a:lnTo>
                <a:close/>
                <a:moveTo>
                  <a:pt x="4164046" y="111265"/>
                </a:moveTo>
                <a:lnTo>
                  <a:pt x="4166197" y="110864"/>
                </a:lnTo>
                <a:lnTo>
                  <a:pt x="4166914" y="110864"/>
                </a:lnTo>
                <a:lnTo>
                  <a:pt x="4167631" y="110864"/>
                </a:lnTo>
                <a:lnTo>
                  <a:pt x="4169423" y="111063"/>
                </a:lnTo>
                <a:lnTo>
                  <a:pt x="4169423" y="110662"/>
                </a:lnTo>
                <a:lnTo>
                  <a:pt x="4167631" y="110861"/>
                </a:lnTo>
                <a:lnTo>
                  <a:pt x="4169423" y="110460"/>
                </a:lnTo>
                <a:lnTo>
                  <a:pt x="4169423" y="109056"/>
                </a:lnTo>
                <a:lnTo>
                  <a:pt x="4167272" y="108655"/>
                </a:lnTo>
                <a:lnTo>
                  <a:pt x="4169423" y="108855"/>
                </a:lnTo>
                <a:lnTo>
                  <a:pt x="4169423" y="108254"/>
                </a:lnTo>
                <a:lnTo>
                  <a:pt x="4167272" y="108655"/>
                </a:lnTo>
                <a:lnTo>
                  <a:pt x="4166555" y="108655"/>
                </a:lnTo>
                <a:lnTo>
                  <a:pt x="4165839" y="108655"/>
                </a:lnTo>
                <a:lnTo>
                  <a:pt x="4164046" y="108254"/>
                </a:lnTo>
                <a:lnTo>
                  <a:pt x="4164046" y="108855"/>
                </a:lnTo>
                <a:lnTo>
                  <a:pt x="4165839" y="108655"/>
                </a:lnTo>
                <a:lnTo>
                  <a:pt x="4164046" y="109056"/>
                </a:lnTo>
                <a:lnTo>
                  <a:pt x="4164046" y="110460"/>
                </a:lnTo>
                <a:lnTo>
                  <a:pt x="4164046" y="111262"/>
                </a:lnTo>
                <a:lnTo>
                  <a:pt x="4164046" y="111265"/>
                </a:lnTo>
                <a:close/>
                <a:moveTo>
                  <a:pt x="4275873" y="111265"/>
                </a:moveTo>
                <a:lnTo>
                  <a:pt x="4280533" y="110664"/>
                </a:lnTo>
                <a:lnTo>
                  <a:pt x="4280533" y="107857"/>
                </a:lnTo>
                <a:lnTo>
                  <a:pt x="4275157" y="107256"/>
                </a:lnTo>
                <a:lnTo>
                  <a:pt x="4270497" y="107857"/>
                </a:lnTo>
                <a:lnTo>
                  <a:pt x="4270497" y="110464"/>
                </a:lnTo>
                <a:lnTo>
                  <a:pt x="4275873" y="111265"/>
                </a:lnTo>
                <a:close/>
                <a:moveTo>
                  <a:pt x="4402754" y="111265"/>
                </a:moveTo>
                <a:lnTo>
                  <a:pt x="4402754" y="107255"/>
                </a:lnTo>
                <a:lnTo>
                  <a:pt x="4389851" y="109260"/>
                </a:lnTo>
                <a:lnTo>
                  <a:pt x="4402754" y="111265"/>
                </a:lnTo>
                <a:close/>
                <a:moveTo>
                  <a:pt x="4420675" y="111265"/>
                </a:moveTo>
                <a:lnTo>
                  <a:pt x="4433936" y="109260"/>
                </a:lnTo>
                <a:lnTo>
                  <a:pt x="4420675" y="107055"/>
                </a:lnTo>
                <a:lnTo>
                  <a:pt x="4420675" y="111265"/>
                </a:lnTo>
                <a:close/>
                <a:moveTo>
                  <a:pt x="4269780" y="110463"/>
                </a:moveTo>
                <a:lnTo>
                  <a:pt x="4269780" y="108057"/>
                </a:lnTo>
                <a:lnTo>
                  <a:pt x="4261895" y="109260"/>
                </a:lnTo>
                <a:lnTo>
                  <a:pt x="4269780" y="110463"/>
                </a:lnTo>
                <a:close/>
                <a:moveTo>
                  <a:pt x="4281250" y="110463"/>
                </a:moveTo>
                <a:lnTo>
                  <a:pt x="4289135" y="109260"/>
                </a:lnTo>
                <a:lnTo>
                  <a:pt x="4281250" y="108057"/>
                </a:lnTo>
                <a:lnTo>
                  <a:pt x="4281250" y="110463"/>
                </a:lnTo>
                <a:close/>
                <a:moveTo>
                  <a:pt x="7601290" y="109461"/>
                </a:moveTo>
                <a:cubicBezTo>
                  <a:pt x="7604951" y="109976"/>
                  <a:pt x="7609954" y="108994"/>
                  <a:pt x="7613118" y="106253"/>
                </a:cubicBezTo>
                <a:cubicBezTo>
                  <a:pt x="7620292" y="105811"/>
                  <a:pt x="7628909" y="106241"/>
                  <a:pt x="7636774" y="105652"/>
                </a:cubicBezTo>
                <a:lnTo>
                  <a:pt x="7597347" y="105652"/>
                </a:lnTo>
                <a:cubicBezTo>
                  <a:pt x="7596211" y="107579"/>
                  <a:pt x="7598253" y="109034"/>
                  <a:pt x="7601290" y="109461"/>
                </a:cubicBezTo>
                <a:close/>
                <a:moveTo>
                  <a:pt x="5131421" y="109261"/>
                </a:moveTo>
                <a:lnTo>
                  <a:pt x="5131421" y="105652"/>
                </a:lnTo>
                <a:lnTo>
                  <a:pt x="5107048" y="105652"/>
                </a:lnTo>
                <a:lnTo>
                  <a:pt x="5131421" y="109261"/>
                </a:lnTo>
                <a:close/>
                <a:moveTo>
                  <a:pt x="4260820" y="109062"/>
                </a:moveTo>
                <a:lnTo>
                  <a:pt x="4269780" y="107658"/>
                </a:lnTo>
                <a:lnTo>
                  <a:pt x="4269780" y="106255"/>
                </a:lnTo>
                <a:lnTo>
                  <a:pt x="4265838" y="105654"/>
                </a:lnTo>
                <a:lnTo>
                  <a:pt x="4260461" y="105654"/>
                </a:lnTo>
                <a:cubicBezTo>
                  <a:pt x="4260580" y="106790"/>
                  <a:pt x="4260700" y="107926"/>
                  <a:pt x="4260819" y="109062"/>
                </a:cubicBezTo>
                <a:lnTo>
                  <a:pt x="4260820" y="109062"/>
                </a:lnTo>
                <a:close/>
                <a:moveTo>
                  <a:pt x="4290569" y="109062"/>
                </a:moveTo>
                <a:lnTo>
                  <a:pt x="4290569" y="105653"/>
                </a:lnTo>
                <a:lnTo>
                  <a:pt x="4285192" y="105653"/>
                </a:lnTo>
                <a:lnTo>
                  <a:pt x="4281250" y="106254"/>
                </a:lnTo>
                <a:lnTo>
                  <a:pt x="4281250" y="107658"/>
                </a:lnTo>
                <a:lnTo>
                  <a:pt x="4290569" y="109061"/>
                </a:lnTo>
                <a:lnTo>
                  <a:pt x="4290569" y="109062"/>
                </a:lnTo>
                <a:close/>
                <a:moveTo>
                  <a:pt x="4435370" y="109062"/>
                </a:moveTo>
                <a:cubicBezTo>
                  <a:pt x="4435489" y="107926"/>
                  <a:pt x="4435609" y="106789"/>
                  <a:pt x="4435728" y="105653"/>
                </a:cubicBezTo>
                <a:lnTo>
                  <a:pt x="4420674" y="105653"/>
                </a:lnTo>
                <a:lnTo>
                  <a:pt x="4420674" y="106455"/>
                </a:lnTo>
                <a:lnTo>
                  <a:pt x="4435370" y="109062"/>
                </a:lnTo>
                <a:close/>
                <a:moveTo>
                  <a:pt x="5188409" y="109062"/>
                </a:moveTo>
                <a:lnTo>
                  <a:pt x="5210990" y="105653"/>
                </a:lnTo>
                <a:lnTo>
                  <a:pt x="5188409" y="105653"/>
                </a:lnTo>
                <a:lnTo>
                  <a:pt x="5188409" y="109062"/>
                </a:lnTo>
                <a:close/>
                <a:moveTo>
                  <a:pt x="4388417" y="108861"/>
                </a:moveTo>
                <a:lnTo>
                  <a:pt x="4402754" y="106656"/>
                </a:lnTo>
                <a:lnTo>
                  <a:pt x="4402754" y="105653"/>
                </a:lnTo>
                <a:lnTo>
                  <a:pt x="4388059" y="105653"/>
                </a:lnTo>
                <a:cubicBezTo>
                  <a:pt x="4388178" y="106722"/>
                  <a:pt x="4388298" y="107792"/>
                  <a:pt x="4388417" y="108861"/>
                </a:cubicBezTo>
                <a:close/>
                <a:moveTo>
                  <a:pt x="4166555" y="108460"/>
                </a:moveTo>
                <a:lnTo>
                  <a:pt x="4169423" y="108058"/>
                </a:lnTo>
                <a:lnTo>
                  <a:pt x="4169423" y="106655"/>
                </a:lnTo>
                <a:lnTo>
                  <a:pt x="4167631" y="106253"/>
                </a:lnTo>
                <a:lnTo>
                  <a:pt x="4169423" y="106453"/>
                </a:lnTo>
                <a:lnTo>
                  <a:pt x="4169423" y="105852"/>
                </a:lnTo>
                <a:lnTo>
                  <a:pt x="4167631" y="106253"/>
                </a:lnTo>
                <a:lnTo>
                  <a:pt x="4166914" y="106253"/>
                </a:lnTo>
                <a:lnTo>
                  <a:pt x="4166197" y="106253"/>
                </a:lnTo>
                <a:lnTo>
                  <a:pt x="4164046" y="105852"/>
                </a:lnTo>
                <a:lnTo>
                  <a:pt x="4164046" y="106453"/>
                </a:lnTo>
                <a:lnTo>
                  <a:pt x="4166197" y="106253"/>
                </a:lnTo>
                <a:lnTo>
                  <a:pt x="4164046" y="106655"/>
                </a:lnTo>
                <a:lnTo>
                  <a:pt x="4164046" y="108058"/>
                </a:lnTo>
                <a:lnTo>
                  <a:pt x="4166555" y="108460"/>
                </a:lnTo>
                <a:close/>
                <a:moveTo>
                  <a:pt x="4280533" y="107658"/>
                </a:moveTo>
                <a:lnTo>
                  <a:pt x="4280533" y="106455"/>
                </a:lnTo>
                <a:lnTo>
                  <a:pt x="4276590" y="106856"/>
                </a:lnTo>
                <a:lnTo>
                  <a:pt x="4280533" y="107658"/>
                </a:lnTo>
                <a:close/>
                <a:moveTo>
                  <a:pt x="4689848" y="107658"/>
                </a:moveTo>
                <a:lnTo>
                  <a:pt x="4702751" y="105653"/>
                </a:lnTo>
                <a:lnTo>
                  <a:pt x="4689489" y="105653"/>
                </a:lnTo>
                <a:cubicBezTo>
                  <a:pt x="4689608" y="106321"/>
                  <a:pt x="4689728" y="106990"/>
                  <a:pt x="4689847" y="107658"/>
                </a:cubicBezTo>
                <a:lnTo>
                  <a:pt x="4689848" y="107658"/>
                </a:lnTo>
                <a:close/>
                <a:moveTo>
                  <a:pt x="4270497" y="107457"/>
                </a:moveTo>
                <a:lnTo>
                  <a:pt x="4274081" y="107056"/>
                </a:lnTo>
                <a:lnTo>
                  <a:pt x="4270497" y="106455"/>
                </a:lnTo>
                <a:lnTo>
                  <a:pt x="4270497" y="107457"/>
                </a:lnTo>
                <a:close/>
                <a:moveTo>
                  <a:pt x="4779453" y="107457"/>
                </a:moveTo>
                <a:lnTo>
                  <a:pt x="4779453" y="105653"/>
                </a:lnTo>
                <a:lnTo>
                  <a:pt x="4767983" y="105653"/>
                </a:lnTo>
                <a:lnTo>
                  <a:pt x="4779453" y="107457"/>
                </a:lnTo>
                <a:close/>
                <a:moveTo>
                  <a:pt x="2955097" y="106856"/>
                </a:moveTo>
                <a:cubicBezTo>
                  <a:pt x="2956746" y="106833"/>
                  <a:pt x="2956772" y="106324"/>
                  <a:pt x="2956172" y="105653"/>
                </a:cubicBezTo>
                <a:lnTo>
                  <a:pt x="2949362" y="105653"/>
                </a:lnTo>
                <a:lnTo>
                  <a:pt x="2952229" y="106656"/>
                </a:lnTo>
                <a:cubicBezTo>
                  <a:pt x="2953389" y="106824"/>
                  <a:pt x="2954437" y="106866"/>
                  <a:pt x="2955096" y="106855"/>
                </a:cubicBezTo>
                <a:lnTo>
                  <a:pt x="2955097" y="106856"/>
                </a:lnTo>
                <a:close/>
                <a:moveTo>
                  <a:pt x="4275157" y="106856"/>
                </a:moveTo>
                <a:lnTo>
                  <a:pt x="4280533" y="106055"/>
                </a:lnTo>
                <a:lnTo>
                  <a:pt x="4280533" y="105653"/>
                </a:lnTo>
                <a:lnTo>
                  <a:pt x="4270139" y="105653"/>
                </a:lnTo>
                <a:lnTo>
                  <a:pt x="4270139" y="106055"/>
                </a:lnTo>
                <a:lnTo>
                  <a:pt x="4275157" y="106856"/>
                </a:lnTo>
                <a:close/>
                <a:moveTo>
                  <a:pt x="4403471" y="106455"/>
                </a:moveTo>
                <a:lnTo>
                  <a:pt x="4409205" y="105653"/>
                </a:lnTo>
                <a:lnTo>
                  <a:pt x="4403471" y="105653"/>
                </a:lnTo>
                <a:lnTo>
                  <a:pt x="4403471" y="106455"/>
                </a:lnTo>
                <a:close/>
                <a:moveTo>
                  <a:pt x="4419599" y="106455"/>
                </a:moveTo>
                <a:lnTo>
                  <a:pt x="4419599" y="105653"/>
                </a:lnTo>
                <a:lnTo>
                  <a:pt x="4414940" y="105653"/>
                </a:lnTo>
                <a:lnTo>
                  <a:pt x="4419599" y="106455"/>
                </a:lnTo>
                <a:close/>
                <a:moveTo>
                  <a:pt x="4166914" y="106053"/>
                </a:moveTo>
                <a:lnTo>
                  <a:pt x="4169423" y="105652"/>
                </a:lnTo>
                <a:lnTo>
                  <a:pt x="4164046" y="105652"/>
                </a:lnTo>
                <a:lnTo>
                  <a:pt x="4166914" y="106053"/>
                </a:lnTo>
                <a:close/>
                <a:moveTo>
                  <a:pt x="4269780" y="106053"/>
                </a:moveTo>
                <a:lnTo>
                  <a:pt x="4269780" y="105652"/>
                </a:lnTo>
                <a:lnTo>
                  <a:pt x="4267271" y="105652"/>
                </a:lnTo>
                <a:lnTo>
                  <a:pt x="4269780" y="106053"/>
                </a:lnTo>
                <a:close/>
                <a:moveTo>
                  <a:pt x="4281250" y="105853"/>
                </a:moveTo>
                <a:lnTo>
                  <a:pt x="4282683" y="105653"/>
                </a:lnTo>
                <a:lnTo>
                  <a:pt x="4281250" y="105653"/>
                </a:lnTo>
                <a:lnTo>
                  <a:pt x="4281250" y="105853"/>
                </a:lnTo>
                <a:close/>
              </a:path>
            </a:pathLst>
          </a:custGeom>
          <a:solidFill>
            <a:schemeClr val="accent3">
              <a:alpha val="43000"/>
            </a:schemeClr>
          </a:solidFill>
          <a:ln w="114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22C9C-3782-C425-CD06-16CCDCEF450C}"/>
              </a:ext>
            </a:extLst>
          </p:cNvPr>
          <p:cNvSpPr>
            <a:spLocks noGrp="1"/>
          </p:cNvSpPr>
          <p:nvPr>
            <p:ph type="title"/>
          </p:nvPr>
        </p:nvSpPr>
        <p:spPr>
          <a:xfrm>
            <a:off x="831850" y="1600200"/>
            <a:ext cx="10515600" cy="2646679"/>
          </a:xfrm>
        </p:spPr>
        <p:txBody>
          <a:bodyPr anchor="b"/>
          <a:lstStyle>
            <a:lvl1pPr>
              <a:defRPr sz="6000">
                <a:solidFill>
                  <a:schemeClr val="accent1"/>
                </a:solidFill>
              </a:defRPr>
            </a:lvl1pPr>
          </a:lstStyle>
          <a:p>
            <a:r>
              <a:rPr lang="en-US"/>
              <a:t>Click to edit Master title style</a:t>
            </a:r>
          </a:p>
        </p:txBody>
      </p:sp>
      <p:sp>
        <p:nvSpPr>
          <p:cNvPr id="3" name="Text Placeholder 2">
            <a:extLst>
              <a:ext uri="{FF2B5EF4-FFF2-40B4-BE49-F238E27FC236}">
                <a16:creationId xmlns:a16="http://schemas.microsoft.com/office/drawing/2014/main" id="{58FD3433-4ACA-E62F-6ADD-DDA6BE000920}"/>
              </a:ext>
            </a:extLst>
          </p:cNvPr>
          <p:cNvSpPr>
            <a:spLocks noGrp="1"/>
          </p:cNvSpPr>
          <p:nvPr>
            <p:ph type="body" idx="1"/>
          </p:nvPr>
        </p:nvSpPr>
        <p:spPr>
          <a:xfrm>
            <a:off x="831850" y="4246880"/>
            <a:ext cx="10515600" cy="670559"/>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C6E080-44CA-B42E-DA1B-1386822F857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6D27AF-ACB2-4C5D-BA52-7ED8CD21D6B0}" type="datetime4">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May 5, 2025</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1347F8A-9FCD-3836-8B40-769EF0C909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95E1B11-0726-CB20-0EB8-24E958A7D7B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F1FAD8-2A00-4A53-A22F-9AB045738BC4}"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4997582"/>
      </p:ext>
    </p:extLst>
  </p:cSld>
  <p:clrMapOvr>
    <a:masterClrMapping/>
  </p:clrMapOvr>
  <p:extLst>
    <p:ext uri="{DCECCB84-F9BA-43D5-87BE-67443E8EF086}">
      <p15:sldGuideLst xmlns:p15="http://schemas.microsoft.com/office/powerpoint/2012/main">
        <p15:guide id="1" orient="horz"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82768-D11C-6F9B-2D41-0136319632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EBFD11-0485-00BC-6DA8-41ABEDF24D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6419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FF6D7-E627-6F62-CE2D-A932B0C1F9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C5795B-0801-61BE-7637-33E681B41C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6135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A4E1B-B471-8C47-364A-A81208A767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A04084-1F18-0278-5CBB-8F3BF8C0B60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Tree>
    <p:extLst>
      <p:ext uri="{BB962C8B-B14F-4D97-AF65-F5344CB8AC3E}">
        <p14:creationId xmlns:p14="http://schemas.microsoft.com/office/powerpoint/2010/main" val="3348461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EA106-FA84-C015-F645-6F86CF34AE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507BDE-B67C-9F27-BBED-C30FD1BA78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0898FE-4A7A-E720-5DDC-539457E6BB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2575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20CC3-E264-70AF-E9A4-0D179B7FAC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CDFCDF-15DD-5D30-14DF-9C162053F2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40771E-56A6-F429-BE6C-7B0D70A02A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7A4720-43D7-5C90-B865-D182DB2E3D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994174-EF78-8D67-A3C6-D13AFEB2625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2966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BAB1D-6FA5-6C15-0031-FDBEABADF7E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852930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Flowchart: Manual Input 11"/>
          <p:cNvSpPr/>
          <p:nvPr userDrawn="1"/>
        </p:nvSpPr>
        <p:spPr>
          <a:xfrm rot="5400000" flipV="1">
            <a:off x="11342444" y="6008445"/>
            <a:ext cx="457197" cy="124191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4673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46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4673"/>
                </a:moveTo>
                <a:lnTo>
                  <a:pt x="10000" y="0"/>
                </a:lnTo>
                <a:lnTo>
                  <a:pt x="10000" y="10000"/>
                </a:lnTo>
                <a:lnTo>
                  <a:pt x="0" y="10000"/>
                </a:lnTo>
                <a:lnTo>
                  <a:pt x="0" y="4673"/>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Rectangle 9"/>
          <p:cNvSpPr/>
          <p:nvPr userDrawn="1"/>
        </p:nvSpPr>
        <p:spPr>
          <a:xfrm>
            <a:off x="0" y="6559826"/>
            <a:ext cx="12192000" cy="298174"/>
          </a:xfrm>
          <a:prstGeom prst="rect">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Trebuchet MS"/>
                <a:ea typeface="+mn-ea"/>
                <a:cs typeface="+mn-cs"/>
              </a:rPr>
              <a:t>2025</a:t>
            </a:r>
            <a:r>
              <a:rPr kumimoji="0" lang="en-US" sz="1400" b="1" i="0" u="none" strike="noStrike" kern="1200" cap="none" spc="0" normalizeH="0" baseline="0" noProof="0">
                <a:ln>
                  <a:noFill/>
                </a:ln>
                <a:solidFill>
                  <a:prstClr val="white"/>
                </a:solidFill>
                <a:effectLst/>
                <a:uLnTx/>
                <a:uFillTx/>
                <a:latin typeface="Trebuchet MS"/>
                <a:ea typeface="+mn-ea"/>
                <a:cs typeface="+mn-cs"/>
              </a:rPr>
              <a:t> Georgia Tech Fault &amp; Disturbance Analysis Conference</a:t>
            </a:r>
          </a:p>
        </p:txBody>
      </p:sp>
      <p:sp>
        <p:nvSpPr>
          <p:cNvPr id="9" name="TextBox 8"/>
          <p:cNvSpPr txBox="1"/>
          <p:nvPr userDrawn="1"/>
        </p:nvSpPr>
        <p:spPr>
          <a:xfrm>
            <a:off x="10172701" y="6533636"/>
            <a:ext cx="2040596"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a:ln>
                <a:noFill/>
              </a:ln>
              <a:solidFill>
                <a:srgbClr val="809EC2">
                  <a:lumMod val="50000"/>
                </a:srgbClr>
              </a:solidFill>
              <a:effectLst/>
              <a:uLnTx/>
              <a:uFillTx/>
              <a:latin typeface="Trebuchet MS" panose="020B0603020202020204" pitchFamily="34" charset="0"/>
              <a:ea typeface="Microsoft Tai Le" panose="020B0502040204020203" pitchFamily="34" charset="0"/>
              <a:cs typeface="Microsoft Tai Le" panose="020B0502040204020203"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a:ea typeface="+mn-ea"/>
              <a:cs typeface="+mn-cs"/>
            </a:endParaRPr>
          </a:p>
        </p:txBody>
      </p:sp>
    </p:spTree>
    <p:extLst>
      <p:ext uri="{BB962C8B-B14F-4D97-AF65-F5344CB8AC3E}">
        <p14:creationId xmlns:p14="http://schemas.microsoft.com/office/powerpoint/2010/main" val="3821360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6" r:id="rId3"/>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8FB2FD-EF1D-C24E-C0FE-206A3DA3F2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6427D5-5692-4926-493F-6C5EA7A8C7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lowchart: Manual Input 11">
            <a:extLst>
              <a:ext uri="{FF2B5EF4-FFF2-40B4-BE49-F238E27FC236}">
                <a16:creationId xmlns:a16="http://schemas.microsoft.com/office/drawing/2014/main" id="{E668BDC3-3003-C006-2EE8-0FFD881C6077}"/>
              </a:ext>
            </a:extLst>
          </p:cNvPr>
          <p:cNvSpPr/>
          <p:nvPr userDrawn="1"/>
        </p:nvSpPr>
        <p:spPr>
          <a:xfrm rot="5400000" flipV="1">
            <a:off x="11342444" y="6008445"/>
            <a:ext cx="457197" cy="124191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4673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4673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4673"/>
                </a:moveTo>
                <a:lnTo>
                  <a:pt x="10000" y="0"/>
                </a:lnTo>
                <a:lnTo>
                  <a:pt x="10000" y="10000"/>
                </a:lnTo>
                <a:lnTo>
                  <a:pt x="0" y="10000"/>
                </a:lnTo>
                <a:lnTo>
                  <a:pt x="0" y="4673"/>
                </a:ln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1A604B2-5784-06AB-D046-44DA9D1E2A6F}"/>
              </a:ext>
            </a:extLst>
          </p:cNvPr>
          <p:cNvSpPr/>
          <p:nvPr userDrawn="1"/>
        </p:nvSpPr>
        <p:spPr>
          <a:xfrm>
            <a:off x="0" y="6559826"/>
            <a:ext cx="12192000" cy="298174"/>
          </a:xfrm>
          <a:prstGeom prst="rect">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600" b="1">
                <a:latin typeface="Trebuchet MS" panose="020B0603020202020204" pitchFamily="34" charset="0"/>
              </a:rPr>
              <a:t>2025</a:t>
            </a:r>
            <a:r>
              <a:rPr lang="en-US" sz="1400" b="1">
                <a:latin typeface="Trebuchet MS" panose="020B0603020202020204" pitchFamily="34" charset="0"/>
              </a:rPr>
              <a:t> Georgia Tech Fault &amp; Disturbance Analysis Conference</a:t>
            </a:r>
          </a:p>
        </p:txBody>
      </p:sp>
      <p:sp>
        <p:nvSpPr>
          <p:cNvPr id="9" name="Slide Number Placeholder 5">
            <a:extLst>
              <a:ext uri="{FF2B5EF4-FFF2-40B4-BE49-F238E27FC236}">
                <a16:creationId xmlns:a16="http://schemas.microsoft.com/office/drawing/2014/main" id="{4DF729D7-5EA6-E744-BFE9-D3610431EEB5}"/>
              </a:ext>
            </a:extLst>
          </p:cNvPr>
          <p:cNvSpPr txBox="1">
            <a:spLocks/>
          </p:cNvSpPr>
          <p:nvPr userDrawn="1"/>
        </p:nvSpPr>
        <p:spPr>
          <a:xfrm>
            <a:off x="11541210" y="6446840"/>
            <a:ext cx="65078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561873-E5F7-4C6A-B7F2-AB7F7BD31596}" type="slidenum">
              <a:rPr lang="en-US" smtClean="0"/>
              <a:pPr/>
              <a:t>‹#›</a:t>
            </a:fld>
            <a:endParaRPr lang="en-US"/>
          </a:p>
        </p:txBody>
      </p:sp>
    </p:spTree>
    <p:extLst>
      <p:ext uri="{BB962C8B-B14F-4D97-AF65-F5344CB8AC3E}">
        <p14:creationId xmlns:p14="http://schemas.microsoft.com/office/powerpoint/2010/main" val="23604734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2D1451-8A4F-389D-D324-CADF8F396C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36415D3-682B-E785-6837-B776EBE2E9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608659-BE34-2D03-6818-A312143078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7EC6E8-DBDF-4962-9466-F90CCA745BBA}" type="datetimeFigureOut">
              <a:rPr lang="en-US" smtClean="0"/>
              <a:t>5/5/2025</a:t>
            </a:fld>
            <a:endParaRPr lang="en-US"/>
          </a:p>
        </p:txBody>
      </p:sp>
      <p:sp>
        <p:nvSpPr>
          <p:cNvPr id="5" name="Footer Placeholder 4">
            <a:extLst>
              <a:ext uri="{FF2B5EF4-FFF2-40B4-BE49-F238E27FC236}">
                <a16:creationId xmlns:a16="http://schemas.microsoft.com/office/drawing/2014/main" id="{5328A9C0-D1C5-0695-74F5-FE7E5B9E99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865B592-3E10-15C1-F376-9746FA4A96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D06BE3-7DE9-4A6C-9E71-E3C1602FC5D1}" type="slidenum">
              <a:rPr lang="en-US" smtClean="0"/>
              <a:t>‹#›</a:t>
            </a:fld>
            <a:endParaRPr lang="en-US"/>
          </a:p>
        </p:txBody>
      </p:sp>
    </p:spTree>
    <p:extLst>
      <p:ext uri="{BB962C8B-B14F-4D97-AF65-F5344CB8AC3E}">
        <p14:creationId xmlns:p14="http://schemas.microsoft.com/office/powerpoint/2010/main" val="285307332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7.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 name="Subtitle 1">
            <a:extLst>
              <a:ext uri="{FF2B5EF4-FFF2-40B4-BE49-F238E27FC236}">
                <a16:creationId xmlns:a16="http://schemas.microsoft.com/office/drawing/2014/main" id="{05506A7B-1F03-906C-255F-BF7428FF12E6}"/>
              </a:ext>
            </a:extLst>
          </p:cNvPr>
          <p:cNvSpPr txBox="1">
            <a:spLocks/>
          </p:cNvSpPr>
          <p:nvPr/>
        </p:nvSpPr>
        <p:spPr>
          <a:xfrm>
            <a:off x="975760" y="2141342"/>
            <a:ext cx="8875033" cy="1096899"/>
          </a:xfrm>
          <a:prstGeom prst="rect">
            <a:avLst/>
          </a:prstGeom>
        </p:spPr>
        <p:txBody>
          <a:bodyPr anchor="t"/>
          <a:lstStyle>
            <a:lvl1pPr marL="0" indent="0" algn="ctr" defTabSz="457200" rtl="0" eaLnBrk="1" latinLnBrk="0" hangingPunct="1">
              <a:spcBef>
                <a:spcPts val="1000"/>
              </a:spcBef>
              <a:spcAft>
                <a:spcPts val="0"/>
              </a:spcAft>
              <a:buClr>
                <a:schemeClr val="accent1"/>
              </a:buClr>
              <a:buSzPct val="80000"/>
              <a:buFont typeface="Wingdings 3" charset="2"/>
              <a:buNone/>
              <a:defRPr sz="1800" kern="1200">
                <a:solidFill>
                  <a:schemeClr val="tx1"/>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r>
              <a:rPr lang="en-US" sz="3600" dirty="0"/>
              <a:t>Enhancing Grid Stability through Reactive Power Support from Inverter-Based Resources (IBRs)</a:t>
            </a:r>
          </a:p>
          <a:p>
            <a:endParaRPr lang="en-US" dirty="0"/>
          </a:p>
          <a:p>
            <a:r>
              <a:rPr lang="en-US" dirty="0"/>
              <a:t>Luis Rosa-Rivera, Furkan </a:t>
            </a:r>
            <a:r>
              <a:rPr lang="en-US" dirty="0" err="1"/>
              <a:t>Ilgin</a:t>
            </a:r>
            <a:r>
              <a:rPr lang="en-US" dirty="0"/>
              <a:t>, Alexander Freeman, Genesis Alvarez, Gerald Warchol</a:t>
            </a:r>
          </a:p>
          <a:p>
            <a:r>
              <a:rPr lang="en-US" dirty="0"/>
              <a:t>Dominion Energy </a:t>
            </a:r>
          </a:p>
          <a:p>
            <a:br>
              <a:rPr lang="en-US" sz="1800" dirty="0">
                <a:solidFill>
                  <a:srgbClr val="000000"/>
                </a:solidFill>
                <a:effectLst/>
                <a:latin typeface="Times New Roman" panose="02020603050405020304" pitchFamily="18" charset="0"/>
                <a:ea typeface="SimSun" panose="02010600030101010101" pitchFamily="2" charset="-122"/>
              </a:rPr>
            </a:br>
            <a:endParaRPr lang="en-US" sz="3600" dirty="0"/>
          </a:p>
        </p:txBody>
      </p:sp>
    </p:spTree>
    <p:extLst>
      <p:ext uri="{BB962C8B-B14F-4D97-AF65-F5344CB8AC3E}">
        <p14:creationId xmlns:p14="http://schemas.microsoft.com/office/powerpoint/2010/main" val="31204007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FE5273-0F1E-8FA3-C927-FFDC498F6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564" y="1048212"/>
            <a:ext cx="9984508" cy="5440523"/>
          </a:xfrm>
          <a:prstGeom prst="rect">
            <a:avLst/>
          </a:prstGeom>
        </p:spPr>
      </p:pic>
      <p:sp>
        <p:nvSpPr>
          <p:cNvPr id="3" name="Title 1">
            <a:extLst>
              <a:ext uri="{FF2B5EF4-FFF2-40B4-BE49-F238E27FC236}">
                <a16:creationId xmlns:a16="http://schemas.microsoft.com/office/drawing/2014/main" id="{A9408F72-5976-BE95-F528-6BB6366F543C}"/>
              </a:ext>
            </a:extLst>
          </p:cNvPr>
          <p:cNvSpPr txBox="1">
            <a:spLocks/>
          </p:cNvSpPr>
          <p:nvPr/>
        </p:nvSpPr>
        <p:spPr>
          <a:xfrm>
            <a:off x="402101" y="252583"/>
            <a:ext cx="10515600" cy="1325563"/>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solidFill>
                  <a:schemeClr val="tx1"/>
                </a:solidFill>
              </a:rPr>
              <a:t>Field Results  </a:t>
            </a:r>
            <a:endParaRPr lang="en-US"/>
          </a:p>
        </p:txBody>
      </p:sp>
      <p:cxnSp>
        <p:nvCxnSpPr>
          <p:cNvPr id="7" name="Straight Connector 6">
            <a:extLst>
              <a:ext uri="{FF2B5EF4-FFF2-40B4-BE49-F238E27FC236}">
                <a16:creationId xmlns:a16="http://schemas.microsoft.com/office/drawing/2014/main" id="{947D94F6-1129-6258-279E-6B8630BCF7AB}"/>
              </a:ext>
            </a:extLst>
          </p:cNvPr>
          <p:cNvCxnSpPr>
            <a:cxnSpLocks/>
          </p:cNvCxnSpPr>
          <p:nvPr/>
        </p:nvCxnSpPr>
        <p:spPr>
          <a:xfrm>
            <a:off x="1356344" y="3785298"/>
            <a:ext cx="9639192" cy="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66FE144-7ACC-F501-FE21-11CCD0819C5C}"/>
              </a:ext>
            </a:extLst>
          </p:cNvPr>
          <p:cNvCxnSpPr>
            <a:cxnSpLocks/>
          </p:cNvCxnSpPr>
          <p:nvPr/>
        </p:nvCxnSpPr>
        <p:spPr>
          <a:xfrm>
            <a:off x="1320736" y="1861069"/>
            <a:ext cx="9639192" cy="0"/>
          </a:xfrm>
          <a:prstGeom prst="line">
            <a:avLst/>
          </a:prstGeom>
          <a:ln w="28575">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D515CCB-B71D-1DE9-8800-16CCE841395F}"/>
              </a:ext>
            </a:extLst>
          </p:cNvPr>
          <p:cNvCxnSpPr>
            <a:cxnSpLocks/>
          </p:cNvCxnSpPr>
          <p:nvPr/>
        </p:nvCxnSpPr>
        <p:spPr>
          <a:xfrm>
            <a:off x="1363465" y="5689586"/>
            <a:ext cx="9639192" cy="0"/>
          </a:xfrm>
          <a:prstGeom prst="line">
            <a:avLst/>
          </a:prstGeom>
          <a:ln w="28575">
            <a:solidFill>
              <a:srgbClr val="00206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493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895EC-185D-0FA3-8CEF-88D2C3B05BA1}"/>
              </a:ext>
            </a:extLst>
          </p:cNvPr>
          <p:cNvSpPr txBox="1">
            <a:spLocks/>
          </p:cNvSpPr>
          <p:nvPr/>
        </p:nvSpPr>
        <p:spPr>
          <a:xfrm>
            <a:off x="386025" y="244545"/>
            <a:ext cx="10515600" cy="1325563"/>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solidFill>
                  <a:schemeClr val="tx1"/>
                </a:solidFill>
              </a:rPr>
              <a:t>Battery Energy Storage </a:t>
            </a:r>
            <a:endParaRPr lang="en-US"/>
          </a:p>
        </p:txBody>
      </p:sp>
      <p:sp>
        <p:nvSpPr>
          <p:cNvPr id="3" name="Content Placeholder 2">
            <a:extLst>
              <a:ext uri="{FF2B5EF4-FFF2-40B4-BE49-F238E27FC236}">
                <a16:creationId xmlns:a16="http://schemas.microsoft.com/office/drawing/2014/main" id="{A47E4724-20B5-5AD8-00F6-356DEDCC1A43}"/>
              </a:ext>
            </a:extLst>
          </p:cNvPr>
          <p:cNvSpPr txBox="1">
            <a:spLocks/>
          </p:cNvSpPr>
          <p:nvPr/>
        </p:nvSpPr>
        <p:spPr>
          <a:xfrm>
            <a:off x="838200" y="1825625"/>
            <a:ext cx="10515600" cy="4351338"/>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endParaRPr lang="en-US"/>
          </a:p>
        </p:txBody>
      </p:sp>
      <p:sp>
        <p:nvSpPr>
          <p:cNvPr id="5" name="TextBox 12">
            <a:extLst>
              <a:ext uri="{FF2B5EF4-FFF2-40B4-BE49-F238E27FC236}">
                <a16:creationId xmlns:a16="http://schemas.microsoft.com/office/drawing/2014/main" id="{66EC25E6-9FD7-E0BF-B9ED-D33D5057EB9F}"/>
              </a:ext>
            </a:extLst>
          </p:cNvPr>
          <p:cNvSpPr txBox="1"/>
          <p:nvPr/>
        </p:nvSpPr>
        <p:spPr>
          <a:xfrm>
            <a:off x="528150" y="1514064"/>
            <a:ext cx="6228250" cy="341632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t>What if BESS helped regulate voltage?</a:t>
            </a:r>
          </a:p>
          <a:p>
            <a:pPr marL="285750" indent="-285750">
              <a:buFont typeface="Arial" panose="020B0604020202020204" pitchFamily="34" charset="0"/>
              <a:buChar char="•"/>
            </a:pPr>
            <a:r>
              <a:rPr lang="en-US" dirty="0"/>
              <a:t>Control active power while regulating voltage simultaneously</a:t>
            </a:r>
          </a:p>
          <a:p>
            <a:pPr marL="285750" indent="-285750">
              <a:buFont typeface="Arial" panose="020B0604020202020204" pitchFamily="34" charset="0"/>
              <a:buChar char="•"/>
            </a:pPr>
            <a:r>
              <a:rPr lang="en-US" dirty="0"/>
              <a:t>BESS regulation setting: 496 V on the AC bus side (480 V base), no deadband</a:t>
            </a:r>
          </a:p>
          <a:p>
            <a:pPr marL="742950" lvl="1" indent="-285750">
              <a:buFont typeface="Arial" panose="020B0604020202020204" pitchFamily="34" charset="0"/>
              <a:buChar char="•"/>
            </a:pPr>
            <a:r>
              <a:rPr lang="en-US" dirty="0"/>
              <a:t>Equivalent to 124 V on 120 V scale</a:t>
            </a:r>
          </a:p>
          <a:p>
            <a:pPr marL="285750" indent="-285750">
              <a:buFont typeface="Arial" panose="020B0604020202020204" pitchFamily="34" charset="0"/>
              <a:buChar char="•"/>
            </a:pPr>
            <a:r>
              <a:rPr lang="en-US" dirty="0"/>
              <a:t>Mean absolute error: 0.5% for 6 month study period</a:t>
            </a:r>
          </a:p>
          <a:p>
            <a:pPr marL="285750" indent="-285750">
              <a:buFont typeface="Arial" panose="020B0604020202020204" pitchFamily="34" charset="0"/>
              <a:buChar char="•"/>
            </a:pPr>
            <a:r>
              <a:rPr lang="en-US" dirty="0"/>
              <a:t>With a +/- 2 MVAR capacity, the maximum exported reactive power during the study period was </a:t>
            </a:r>
            <a:r>
              <a:rPr lang="en-US" dirty="0">
                <a:solidFill>
                  <a:srgbClr val="FF0000"/>
                </a:solidFill>
              </a:rPr>
              <a:t>+320 </a:t>
            </a:r>
            <a:r>
              <a:rPr lang="en-US" dirty="0" err="1">
                <a:solidFill>
                  <a:srgbClr val="FF0000"/>
                </a:solidFill>
              </a:rPr>
              <a:t>kVAR</a:t>
            </a:r>
            <a:r>
              <a:rPr lang="en-US" dirty="0"/>
              <a:t> and the maximum imported reactive power was </a:t>
            </a:r>
            <a:r>
              <a:rPr lang="en-US" dirty="0">
                <a:solidFill>
                  <a:srgbClr val="FF0000"/>
                </a:solidFill>
              </a:rPr>
              <a:t>-650 </a:t>
            </a:r>
            <a:r>
              <a:rPr lang="en-US" dirty="0" err="1">
                <a:solidFill>
                  <a:srgbClr val="FF0000"/>
                </a:solidFill>
              </a:rPr>
              <a:t>kVAR</a:t>
            </a:r>
            <a:endParaRPr lang="en-US" dirty="0">
              <a:solidFill>
                <a:srgbClr val="FF0000"/>
              </a:solidFill>
            </a:endParaRPr>
          </a:p>
          <a:p>
            <a:pPr marL="285750" indent="-285750">
              <a:buFont typeface="Arial" panose="020B0604020202020204" pitchFamily="34" charset="0"/>
              <a:buChar char="•"/>
            </a:pPr>
            <a:endParaRPr lang="en-US" dirty="0"/>
          </a:p>
        </p:txBody>
      </p:sp>
      <p:pic>
        <p:nvPicPr>
          <p:cNvPr id="1026" name="Picture 2" descr="BESS">
            <a:extLst>
              <a:ext uri="{FF2B5EF4-FFF2-40B4-BE49-F238E27FC236}">
                <a16:creationId xmlns:a16="http://schemas.microsoft.com/office/drawing/2014/main" id="{3898E77A-A9B6-0A33-F7D6-D71547DB3D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6242" y="1312279"/>
            <a:ext cx="5080563" cy="3387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891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3B96-9F4D-2CBA-48D9-0874035B49FD}"/>
              </a:ext>
            </a:extLst>
          </p:cNvPr>
          <p:cNvSpPr txBox="1">
            <a:spLocks/>
          </p:cNvSpPr>
          <p:nvPr/>
        </p:nvSpPr>
        <p:spPr>
          <a:xfrm>
            <a:off x="402101" y="252583"/>
            <a:ext cx="10515600" cy="1325563"/>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tx1"/>
                </a:solidFill>
              </a:rPr>
              <a:t>Field Results  </a:t>
            </a:r>
            <a:endParaRPr lang="en-US" dirty="0"/>
          </a:p>
        </p:txBody>
      </p:sp>
      <p:pic>
        <p:nvPicPr>
          <p:cNvPr id="5" name="Picture 4">
            <a:extLst>
              <a:ext uri="{FF2B5EF4-FFF2-40B4-BE49-F238E27FC236}">
                <a16:creationId xmlns:a16="http://schemas.microsoft.com/office/drawing/2014/main" id="{2EA7479D-0EE2-60A4-5583-CB61840B7EA5}"/>
              </a:ext>
            </a:extLst>
          </p:cNvPr>
          <p:cNvPicPr>
            <a:picLocks noChangeAspect="1"/>
          </p:cNvPicPr>
          <p:nvPr/>
        </p:nvPicPr>
        <p:blipFill>
          <a:blip r:embed="rId3"/>
          <a:stretch>
            <a:fillRect/>
          </a:stretch>
        </p:blipFill>
        <p:spPr>
          <a:xfrm>
            <a:off x="1336866" y="1078838"/>
            <a:ext cx="9895578" cy="5208518"/>
          </a:xfrm>
          <a:prstGeom prst="rect">
            <a:avLst/>
          </a:prstGeom>
        </p:spPr>
      </p:pic>
      <p:cxnSp>
        <p:nvCxnSpPr>
          <p:cNvPr id="6" name="Straight Connector 5">
            <a:extLst>
              <a:ext uri="{FF2B5EF4-FFF2-40B4-BE49-F238E27FC236}">
                <a16:creationId xmlns:a16="http://schemas.microsoft.com/office/drawing/2014/main" id="{C81EC0E4-D19E-CDFE-F316-488F5AB6FA63}"/>
              </a:ext>
            </a:extLst>
          </p:cNvPr>
          <p:cNvCxnSpPr>
            <a:cxnSpLocks/>
          </p:cNvCxnSpPr>
          <p:nvPr/>
        </p:nvCxnSpPr>
        <p:spPr>
          <a:xfrm>
            <a:off x="1593252" y="3691553"/>
            <a:ext cx="9639192" cy="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9295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90FCC2-C216-A3B9-C73F-85DA2D91041F}"/>
              </a:ext>
            </a:extLst>
          </p:cNvPr>
          <p:cNvSpPr txBox="1"/>
          <p:nvPr/>
        </p:nvSpPr>
        <p:spPr>
          <a:xfrm>
            <a:off x="367262" y="126080"/>
            <a:ext cx="6123708" cy="642933"/>
          </a:xfrm>
          <a:prstGeom prst="rect">
            <a:avLst/>
          </a:prstGeom>
          <a:noFill/>
        </p:spPr>
        <p:txBody>
          <a:bodyPr wrap="square">
            <a:spAutoFit/>
          </a:bodyPr>
          <a:lstStyle/>
          <a:p>
            <a:pPr marL="0" marR="0" lvl="1" defTabSz="457200" fontAlgn="base">
              <a:lnSpc>
                <a:spcPct val="107000"/>
              </a:lnSpc>
              <a:spcBef>
                <a:spcPct val="0"/>
              </a:spcBef>
              <a:spcAft>
                <a:spcPts val="300"/>
              </a:spcAft>
              <a:buSzPts val="1000"/>
              <a:tabLst>
                <a:tab pos="182880" algn="l"/>
              </a:tabLst>
            </a:pPr>
            <a:r>
              <a:rPr lang="en-US" sz="3600" dirty="0">
                <a:latin typeface="+mj-lt"/>
                <a:ea typeface="+mj-ea"/>
                <a:cs typeface="+mj-cs"/>
              </a:rPr>
              <a:t>Circuit Regulator Usage</a:t>
            </a:r>
          </a:p>
        </p:txBody>
      </p:sp>
      <p:sp>
        <p:nvSpPr>
          <p:cNvPr id="4" name="TextBox 3">
            <a:extLst>
              <a:ext uri="{FF2B5EF4-FFF2-40B4-BE49-F238E27FC236}">
                <a16:creationId xmlns:a16="http://schemas.microsoft.com/office/drawing/2014/main" id="{BC82AB3F-7E12-F5F2-2024-79905671D950}"/>
              </a:ext>
            </a:extLst>
          </p:cNvPr>
          <p:cNvSpPr txBox="1"/>
          <p:nvPr/>
        </p:nvSpPr>
        <p:spPr>
          <a:xfrm>
            <a:off x="342900" y="857250"/>
            <a:ext cx="7040880" cy="5355312"/>
          </a:xfrm>
          <a:prstGeom prst="rect">
            <a:avLst/>
          </a:prstGeom>
          <a:noFill/>
        </p:spPr>
        <p:txBody>
          <a:bodyPr wrap="square" rtlCol="0">
            <a:spAutoFit/>
          </a:bodyPr>
          <a:lstStyle/>
          <a:p>
            <a:pPr marL="285750" indent="-285750">
              <a:buFont typeface="Arial" panose="020B0604020202020204" pitchFamily="34" charset="0"/>
              <a:buChar char="•"/>
            </a:pPr>
            <a:r>
              <a:rPr lang="en-US" sz="1800" dirty="0">
                <a:effectLst/>
                <a:latin typeface="Times New Roman" panose="02020603050405020304" pitchFamily="18" charset="0"/>
                <a:ea typeface="SimSun" panose="02010600030101010101" pitchFamily="2" charset="-122"/>
              </a:rPr>
              <a:t>Every 6 months, facilities manually verified the tap operations in the field </a:t>
            </a:r>
          </a:p>
          <a:p>
            <a:endParaRPr lang="en-US" sz="1800" dirty="0">
              <a:effectLst/>
              <a:latin typeface="Times New Roman" panose="02020603050405020304" pitchFamily="18" charset="0"/>
              <a:ea typeface="SimSun" panose="02010600030101010101" pitchFamily="2" charset="-122"/>
            </a:endParaRPr>
          </a:p>
          <a:p>
            <a:pPr marL="285750" indent="-285750">
              <a:buFont typeface="Arial" panose="020B0604020202020204" pitchFamily="34" charset="0"/>
              <a:buChar char="•"/>
            </a:pPr>
            <a:r>
              <a:rPr lang="en-US" sz="1800" dirty="0">
                <a:effectLst/>
                <a:latin typeface="Times New Roman" panose="02020603050405020304" pitchFamily="18" charset="0"/>
                <a:ea typeface="SimSun" panose="02010600030101010101" pitchFamily="2" charset="-122"/>
              </a:rPr>
              <a:t>Before the BESS was installed the regulator averaged 171 operations per months </a:t>
            </a:r>
          </a:p>
          <a:p>
            <a:endParaRPr lang="en-US" sz="1800" dirty="0">
              <a:effectLst/>
              <a:latin typeface="Times New Roman" panose="02020603050405020304" pitchFamily="18" charset="0"/>
              <a:ea typeface="SimSun" panose="02010600030101010101" pitchFamily="2" charset="-122"/>
            </a:endParaRPr>
          </a:p>
          <a:p>
            <a:pPr marL="285750" indent="-285750">
              <a:buFont typeface="Arial" panose="020B0604020202020204" pitchFamily="34" charset="0"/>
              <a:buChar char="•"/>
            </a:pPr>
            <a:r>
              <a:rPr lang="en-US" sz="1800" dirty="0">
                <a:effectLst/>
                <a:latin typeface="Times New Roman" panose="02020603050405020304" pitchFamily="18" charset="0"/>
                <a:ea typeface="SimSun" panose="02010600030101010101" pitchFamily="2" charset="-122"/>
              </a:rPr>
              <a:t>Once the BESS was installed and only the voltage regulator</a:t>
            </a:r>
            <a:r>
              <a:rPr lang="en-US" dirty="0">
                <a:latin typeface="Times New Roman" panose="02020603050405020304" pitchFamily="18" charset="0"/>
                <a:ea typeface="SimSun" panose="02010600030101010101" pitchFamily="2" charset="-122"/>
              </a:rPr>
              <a:t>  was in use</a:t>
            </a:r>
            <a:r>
              <a:rPr lang="en-US" sz="1800" dirty="0">
                <a:effectLst/>
                <a:latin typeface="Times New Roman" panose="02020603050405020304" pitchFamily="18" charset="0"/>
                <a:ea typeface="SimSun" panose="02010600030101010101" pitchFamily="2" charset="-122"/>
              </a:rPr>
              <a:t> each phase circuit regulator averaged 87 operations per month</a:t>
            </a:r>
          </a:p>
          <a:p>
            <a:pPr marL="742950" lvl="1" indent="-285750">
              <a:buFont typeface="Arial" panose="020B0604020202020204" pitchFamily="34" charset="0"/>
              <a:buChar char="•"/>
            </a:pPr>
            <a:r>
              <a:rPr lang="en-US" dirty="0">
                <a:latin typeface="Times New Roman" panose="02020603050405020304" pitchFamily="18" charset="0"/>
                <a:ea typeface="SimSun" panose="02010600030101010101" pitchFamily="2" charset="-122"/>
              </a:rPr>
              <a:t>Once installed the BESS absorbed the power from the PV site using Active Power Control, which help stabilize the voltage</a:t>
            </a:r>
            <a:endParaRPr lang="en-US" dirty="0">
              <a:effectLst/>
              <a:latin typeface="Times New Roman" panose="02020603050405020304" pitchFamily="18" charset="0"/>
              <a:ea typeface="SimSun" panose="02010600030101010101" pitchFamily="2" charset="-122"/>
            </a:endParaRPr>
          </a:p>
          <a:p>
            <a:endParaRPr lang="en-US" sz="1800" dirty="0">
              <a:effectLst/>
              <a:latin typeface="Times New Roman" panose="02020603050405020304" pitchFamily="18" charset="0"/>
              <a:ea typeface="SimSun" panose="02010600030101010101" pitchFamily="2" charset="-122"/>
            </a:endParaRPr>
          </a:p>
          <a:p>
            <a:pPr marL="285750" indent="-285750">
              <a:buFont typeface="Arial" panose="020B0604020202020204" pitchFamily="34" charset="0"/>
              <a:buChar char="•"/>
            </a:pPr>
            <a:r>
              <a:rPr lang="en-US" sz="1800" dirty="0">
                <a:effectLst/>
                <a:latin typeface="Times New Roman" panose="02020603050405020304" pitchFamily="18" charset="0"/>
                <a:ea typeface="SimSun" panose="02010600030101010101" pitchFamily="2" charset="-122"/>
              </a:rPr>
              <a:t>After BESS voltage control was activated, each phase circuit regulator dropped to an average of 52 operations per month, a 40% decrease</a:t>
            </a:r>
          </a:p>
          <a:p>
            <a:pPr marL="742950" lvl="1" indent="-285750">
              <a:buFont typeface="Arial" panose="020B0604020202020204" pitchFamily="34" charset="0"/>
              <a:buChar char="•"/>
            </a:pPr>
            <a:r>
              <a:rPr lang="en-US" dirty="0">
                <a:latin typeface="Times New Roman" panose="02020603050405020304" pitchFamily="18" charset="0"/>
                <a:ea typeface="SimSun" panose="02010600030101010101" pitchFamily="2" charset="-122"/>
              </a:rPr>
              <a:t>Battery was temporary offline 37 days during the 6-month regulator measurement period due to maintenance on the circuit. </a:t>
            </a:r>
          </a:p>
          <a:p>
            <a:pPr marL="742950" lvl="1" indent="-285750">
              <a:buFont typeface="Arial" panose="020B0604020202020204" pitchFamily="34" charset="0"/>
              <a:buChar char="•"/>
            </a:pPr>
            <a:r>
              <a:rPr lang="en-US" dirty="0">
                <a:effectLst/>
                <a:latin typeface="Times New Roman" panose="02020603050405020304" pitchFamily="18" charset="0"/>
                <a:ea typeface="SimSun" panose="02010600030101010101" pitchFamily="2" charset="-122"/>
              </a:rPr>
              <a:t>Therefore, we expect the amount of regulator operation to drop further </a:t>
            </a:r>
          </a:p>
          <a:p>
            <a:endParaRPr lang="en-US" sz="1800" dirty="0">
              <a:effectLst/>
              <a:latin typeface="Times New Roman" panose="02020603050405020304" pitchFamily="18" charset="0"/>
              <a:ea typeface="SimSun" panose="02010600030101010101" pitchFamily="2" charset="-122"/>
            </a:endParaRPr>
          </a:p>
          <a:p>
            <a:pPr marL="285750" indent="-285750">
              <a:buFont typeface="Arial" panose="020B0604020202020204" pitchFamily="34" charset="0"/>
              <a:buChar char="•"/>
            </a:pPr>
            <a:endParaRPr lang="en-US" dirty="0"/>
          </a:p>
        </p:txBody>
      </p:sp>
      <p:pic>
        <p:nvPicPr>
          <p:cNvPr id="8" name="Picture 7">
            <a:extLst>
              <a:ext uri="{FF2B5EF4-FFF2-40B4-BE49-F238E27FC236}">
                <a16:creationId xmlns:a16="http://schemas.microsoft.com/office/drawing/2014/main" id="{B4F42AF9-6195-0E0F-0263-8EB478BDC57D}"/>
              </a:ext>
            </a:extLst>
          </p:cNvPr>
          <p:cNvPicPr>
            <a:picLocks noChangeAspect="1"/>
          </p:cNvPicPr>
          <p:nvPr/>
        </p:nvPicPr>
        <p:blipFill>
          <a:blip r:embed="rId3"/>
          <a:stretch>
            <a:fillRect/>
          </a:stretch>
        </p:blipFill>
        <p:spPr>
          <a:xfrm>
            <a:off x="8723403" y="1293223"/>
            <a:ext cx="2226537" cy="3728872"/>
          </a:xfrm>
          <a:prstGeom prst="rect">
            <a:avLst/>
          </a:prstGeom>
        </p:spPr>
      </p:pic>
    </p:spTree>
    <p:extLst>
      <p:ext uri="{BB962C8B-B14F-4D97-AF65-F5344CB8AC3E}">
        <p14:creationId xmlns:p14="http://schemas.microsoft.com/office/powerpoint/2010/main" val="2491460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5186EC-D361-4D7D-846C-FEDB00F6E630}"/>
              </a:ext>
            </a:extLst>
          </p:cNvPr>
          <p:cNvSpPr txBox="1"/>
          <p:nvPr/>
        </p:nvSpPr>
        <p:spPr>
          <a:xfrm>
            <a:off x="225187" y="183823"/>
            <a:ext cx="6127844" cy="646331"/>
          </a:xfrm>
          <a:prstGeom prst="rect">
            <a:avLst/>
          </a:prstGeom>
          <a:noFill/>
        </p:spPr>
        <p:txBody>
          <a:bodyPr wrap="square">
            <a:spAutoFit/>
          </a:bodyPr>
          <a:lstStyle/>
          <a:p>
            <a:pPr defTabSz="457200">
              <a:spcBef>
                <a:spcPct val="0"/>
              </a:spcBef>
            </a:pPr>
            <a:r>
              <a:rPr lang="en-US" sz="3600">
                <a:latin typeface="+mj-lt"/>
                <a:ea typeface="+mj-ea"/>
                <a:cs typeface="+mj-cs"/>
              </a:rPr>
              <a:t>Conclusion &amp; Key Takeaways</a:t>
            </a:r>
          </a:p>
        </p:txBody>
      </p:sp>
      <p:sp>
        <p:nvSpPr>
          <p:cNvPr id="4" name="TextBox 3">
            <a:extLst>
              <a:ext uri="{FF2B5EF4-FFF2-40B4-BE49-F238E27FC236}">
                <a16:creationId xmlns:a16="http://schemas.microsoft.com/office/drawing/2014/main" id="{C6D35B8F-F082-7666-D7D5-DEF39C532E2A}"/>
              </a:ext>
            </a:extLst>
          </p:cNvPr>
          <p:cNvSpPr txBox="1"/>
          <p:nvPr/>
        </p:nvSpPr>
        <p:spPr>
          <a:xfrm>
            <a:off x="493567" y="1227271"/>
            <a:ext cx="10863697" cy="3477875"/>
          </a:xfrm>
          <a:prstGeom prst="rect">
            <a:avLst/>
          </a:prstGeom>
          <a:noFill/>
        </p:spPr>
        <p:txBody>
          <a:bodyPr wrap="square">
            <a:spAutoFit/>
          </a:bodyPr>
          <a:lstStyle/>
          <a:p>
            <a:pPr algn="l">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Improved Voltage Stability: </a:t>
            </a:r>
            <a:r>
              <a:rPr lang="en-US" sz="2000" dirty="0">
                <a:latin typeface="Times New Roman" panose="02020603050405020304" pitchFamily="18" charset="0"/>
                <a:cs typeface="Times New Roman" panose="02020603050405020304" pitchFamily="18" charset="0"/>
              </a:rPr>
              <a:t>Enabling the battery inverter’s </a:t>
            </a:r>
            <a:r>
              <a:rPr lang="en-US" sz="2000" dirty="0">
                <a:latin typeface="Times New Roman" panose="02020603050405020304" pitchFamily="18" charset="0"/>
                <a:cs typeface="Times New Roman" panose="02020603050405020304" pitchFamily="18" charset="0"/>
                <a:sym typeface="Wingdings" panose="05000000000000000000" pitchFamily="2" charset="2"/>
              </a:rPr>
              <a:t>Automatic Voltage Regulator (AVR) </a:t>
            </a:r>
            <a:r>
              <a:rPr lang="en-US" sz="2000" dirty="0">
                <a:latin typeface="Times New Roman" panose="02020603050405020304" pitchFamily="18" charset="0"/>
                <a:cs typeface="Times New Roman" panose="02020603050405020304" pitchFamily="18" charset="0"/>
              </a:rPr>
              <a:t>function stabilized the BESS’s AC bus voltage at the substation.</a:t>
            </a:r>
          </a:p>
          <a:p>
            <a:pPr algn="l"/>
            <a:endParaRPr lang="en-US" sz="2000" dirty="0">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Instant Response: </a:t>
            </a:r>
            <a:r>
              <a:rPr lang="en-US" sz="2000" dirty="0">
                <a:latin typeface="Times New Roman" panose="02020603050405020304" pitchFamily="18" charset="0"/>
                <a:cs typeface="Times New Roman" panose="02020603050405020304" pitchFamily="18" charset="0"/>
              </a:rPr>
              <a:t>Zero deadband allowed the inverter to respond instantly to voltage deviations, adjusting reactive power output before station circuit regulators operated.</a:t>
            </a:r>
          </a:p>
          <a:p>
            <a:pPr algn="l"/>
            <a:endParaRPr lang="en-US" sz="2000" dirty="0">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Consistent Voltage Setpoint: </a:t>
            </a:r>
            <a:r>
              <a:rPr lang="en-US" sz="2000" dirty="0">
                <a:latin typeface="Times New Roman" panose="02020603050405020304" pitchFamily="18" charset="0"/>
                <a:cs typeface="Times New Roman" panose="02020603050405020304" pitchFamily="18" charset="0"/>
              </a:rPr>
              <a:t>Voltage control function maintained a mean absolute error of 0.5%, compared to 2.6% when disabled.</a:t>
            </a:r>
          </a:p>
          <a:p>
            <a:pPr algn="l"/>
            <a:endParaRPr lang="en-US" sz="2000" dirty="0">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Reduced Regulator Operations: </a:t>
            </a:r>
            <a:r>
              <a:rPr lang="en-US" sz="2000" dirty="0">
                <a:latin typeface="Times New Roman" panose="02020603050405020304" pitchFamily="18" charset="0"/>
                <a:cs typeface="Times New Roman" panose="02020603050405020304" pitchFamily="18" charset="0"/>
              </a:rPr>
              <a:t>Regulator operations decreased by 40% during the six-month activation period, reducing wear and tear.</a:t>
            </a:r>
          </a:p>
        </p:txBody>
      </p:sp>
    </p:spTree>
    <p:extLst>
      <p:ext uri="{BB962C8B-B14F-4D97-AF65-F5344CB8AC3E}">
        <p14:creationId xmlns:p14="http://schemas.microsoft.com/office/powerpoint/2010/main" val="2420736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B80807-850C-358F-09C1-BA4AE8864EE4}"/>
              </a:ext>
            </a:extLst>
          </p:cNvPr>
          <p:cNvSpPr txBox="1"/>
          <p:nvPr/>
        </p:nvSpPr>
        <p:spPr>
          <a:xfrm>
            <a:off x="225187" y="183823"/>
            <a:ext cx="6127844" cy="646331"/>
          </a:xfrm>
          <a:prstGeom prst="rect">
            <a:avLst/>
          </a:prstGeom>
          <a:noFill/>
        </p:spPr>
        <p:txBody>
          <a:bodyPr wrap="square">
            <a:spAutoFit/>
          </a:bodyPr>
          <a:lstStyle/>
          <a:p>
            <a:pPr defTabSz="457200">
              <a:spcBef>
                <a:spcPct val="0"/>
              </a:spcBef>
            </a:pPr>
            <a:r>
              <a:rPr lang="en-US" sz="3600">
                <a:latin typeface="+mj-lt"/>
                <a:ea typeface="+mj-ea"/>
                <a:cs typeface="+mj-cs"/>
              </a:rPr>
              <a:t>Future Work </a:t>
            </a:r>
          </a:p>
        </p:txBody>
      </p:sp>
      <p:sp>
        <p:nvSpPr>
          <p:cNvPr id="8" name="TextBox 7">
            <a:extLst>
              <a:ext uri="{FF2B5EF4-FFF2-40B4-BE49-F238E27FC236}">
                <a16:creationId xmlns:a16="http://schemas.microsoft.com/office/drawing/2014/main" id="{E055624E-BC65-B5BB-3B46-F36E877E3D58}"/>
              </a:ext>
            </a:extLst>
          </p:cNvPr>
          <p:cNvSpPr txBox="1"/>
          <p:nvPr/>
        </p:nvSpPr>
        <p:spPr>
          <a:xfrm>
            <a:off x="170410" y="1113354"/>
            <a:ext cx="6257059" cy="4801314"/>
          </a:xfrm>
          <a:prstGeom prst="rect">
            <a:avLst/>
          </a:prstGeom>
          <a:noFill/>
        </p:spPr>
        <p:txBody>
          <a:bodyPr wrap="square">
            <a:spAutoFit/>
          </a:bodyPr>
          <a:lstStyle/>
          <a:p>
            <a:pPr algn="just"/>
            <a:r>
              <a:rPr lang="en-US" sz="1800" b="1" dirty="0">
                <a:latin typeface="Times New Roman" panose="02020603050405020304" pitchFamily="18" charset="0"/>
                <a:cs typeface="Times New Roman" panose="02020603050405020304" pitchFamily="18" charset="0"/>
              </a:rPr>
              <a:t>Develop a detailed EMT:</a:t>
            </a:r>
          </a:p>
          <a:p>
            <a:pPr marL="574675" lvl="1" indent="-117475"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Model including the battery, inverter, and distribution circuit using real field data for the Thevenin equivalent. </a:t>
            </a:r>
          </a:p>
          <a:p>
            <a:pPr algn="l"/>
            <a:endParaRPr lang="en-US" sz="1800" dirty="0">
              <a:latin typeface="Times New Roman" panose="02020603050405020304" pitchFamily="18" charset="0"/>
              <a:cs typeface="Times New Roman" panose="02020603050405020304" pitchFamily="18" charset="0"/>
            </a:endParaRPr>
          </a:p>
          <a:p>
            <a:pPr algn="l"/>
            <a:r>
              <a:rPr lang="en-US" b="1" dirty="0">
                <a:latin typeface="Times New Roman" panose="02020603050405020304" pitchFamily="18" charset="0"/>
                <a:cs typeface="Times New Roman" panose="02020603050405020304" pitchFamily="18" charset="0"/>
              </a:rPr>
              <a:t>Simulate other voltage control functions:</a:t>
            </a:r>
          </a:p>
          <a:p>
            <a:pPr lvl="1">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 Direct Reactive Power Command </a:t>
            </a:r>
          </a:p>
          <a:p>
            <a:pPr lvl="1">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 Power Factor Control </a:t>
            </a:r>
          </a:p>
          <a:p>
            <a:pPr marL="574675" lvl="1" indent="-117475">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Compare other voltage regulating device in PSCAD such as Load Tap Changer (LTC) and Capacitor banks. </a:t>
            </a:r>
          </a:p>
          <a:p>
            <a:pPr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Measure inverter wear-and-tear:</a:t>
            </a:r>
          </a:p>
          <a:p>
            <a:pPr marL="574675" lvl="1" indent="-112713">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 Annually, system round-trip-efficiency is calculated and reported, so changes in round-trip-efficiency since AVR was activated will help guide analysis of inverter wear-and-tear</a:t>
            </a:r>
          </a:p>
          <a:p>
            <a:pPr marL="461962" lvl="1"/>
            <a:endParaRPr lang="en-US" dirty="0">
              <a:latin typeface="Times New Roman" panose="02020603050405020304" pitchFamily="18" charset="0"/>
              <a:cs typeface="Times New Roman" panose="02020603050405020304" pitchFamily="18" charset="0"/>
            </a:endParaRPr>
          </a:p>
          <a:p>
            <a:pPr algn="l"/>
            <a:r>
              <a:rPr lang="en-US" b="1" dirty="0">
                <a:latin typeface="Times New Roman" panose="02020603050405020304" pitchFamily="18" charset="0"/>
                <a:cs typeface="Times New Roman" panose="02020603050405020304" pitchFamily="18" charset="0"/>
              </a:rPr>
              <a:t>Exploring Grid Forming Inverters for microgrids </a:t>
            </a:r>
          </a:p>
        </p:txBody>
      </p:sp>
      <p:pic>
        <p:nvPicPr>
          <p:cNvPr id="4" name="Picture 3">
            <a:extLst>
              <a:ext uri="{FF2B5EF4-FFF2-40B4-BE49-F238E27FC236}">
                <a16:creationId xmlns:a16="http://schemas.microsoft.com/office/drawing/2014/main" id="{743D776F-5AC2-7B97-0B3C-7A7363B88A38}"/>
              </a:ext>
            </a:extLst>
          </p:cNvPr>
          <p:cNvPicPr>
            <a:picLocks noChangeAspect="1"/>
          </p:cNvPicPr>
          <p:nvPr/>
        </p:nvPicPr>
        <p:blipFill>
          <a:blip r:embed="rId3"/>
          <a:stretch>
            <a:fillRect/>
          </a:stretch>
        </p:blipFill>
        <p:spPr>
          <a:xfrm>
            <a:off x="6596681" y="1561284"/>
            <a:ext cx="4978507" cy="3179989"/>
          </a:xfrm>
          <a:prstGeom prst="rect">
            <a:avLst/>
          </a:prstGeom>
          <a:ln w="28575">
            <a:solidFill>
              <a:schemeClr val="tx1">
                <a:lumMod val="85000"/>
                <a:lumOff val="15000"/>
              </a:schemeClr>
            </a:solidFill>
          </a:ln>
        </p:spPr>
      </p:pic>
    </p:spTree>
    <p:extLst>
      <p:ext uri="{BB962C8B-B14F-4D97-AF65-F5344CB8AC3E}">
        <p14:creationId xmlns:p14="http://schemas.microsoft.com/office/powerpoint/2010/main" val="33656085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36498-3735-30C6-F7A8-7BC008C97AD0}"/>
              </a:ext>
            </a:extLst>
          </p:cNvPr>
          <p:cNvSpPr txBox="1">
            <a:spLocks/>
          </p:cNvSpPr>
          <p:nvPr/>
        </p:nvSpPr>
        <p:spPr>
          <a:xfrm>
            <a:off x="402101" y="252583"/>
            <a:ext cx="10515600" cy="1325563"/>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solidFill>
                  <a:schemeClr val="tx1"/>
                </a:solidFill>
              </a:rPr>
              <a:t>References </a:t>
            </a:r>
          </a:p>
          <a:p>
            <a:endParaRPr lang="en-US"/>
          </a:p>
        </p:txBody>
      </p:sp>
      <p:sp>
        <p:nvSpPr>
          <p:cNvPr id="4" name="TextBox 3">
            <a:extLst>
              <a:ext uri="{FF2B5EF4-FFF2-40B4-BE49-F238E27FC236}">
                <a16:creationId xmlns:a16="http://schemas.microsoft.com/office/drawing/2014/main" id="{C42F9E85-470B-9FB1-2E8F-F86D2F14C418}"/>
              </a:ext>
            </a:extLst>
          </p:cNvPr>
          <p:cNvSpPr txBox="1"/>
          <p:nvPr/>
        </p:nvSpPr>
        <p:spPr>
          <a:xfrm>
            <a:off x="846859" y="1084419"/>
            <a:ext cx="9886950" cy="4678204"/>
          </a:xfrm>
          <a:prstGeom prst="rect">
            <a:avLst/>
          </a:prstGeom>
          <a:noFill/>
        </p:spPr>
        <p:txBody>
          <a:bodyPr wrap="square">
            <a:spAutoFit/>
          </a:bodyPr>
          <a:lstStyle/>
          <a:p>
            <a:pPr marL="342900" marR="0" lvl="0" indent="-342900" algn="just">
              <a:spcBef>
                <a:spcPts val="0"/>
              </a:spcBef>
              <a:spcAft>
                <a:spcPts val="250"/>
              </a:spcAft>
              <a:buSzPts val="800"/>
              <a:buFont typeface="Times New Roman" panose="02020603050405020304" pitchFamily="18" charset="0"/>
              <a:buAutoNum type="arabicPeriod"/>
              <a:tabLst>
                <a:tab pos="228600" algn="l"/>
              </a:tabLst>
            </a:pPr>
            <a:r>
              <a:rPr lang="en-US" sz="1800" i="1">
                <a:effectLst/>
                <a:latin typeface="Times New Roman" panose="02020603050405020304" pitchFamily="18" charset="0"/>
                <a:ea typeface="MS Mincho" panose="02020609040205080304" pitchFamily="49" charset="-128"/>
              </a:rPr>
              <a:t>Virginia Clean Energy Act (VCEA)</a:t>
            </a:r>
            <a:r>
              <a:rPr lang="en-US" sz="1800">
                <a:effectLst/>
                <a:latin typeface="Times New Roman" panose="02020603050405020304" pitchFamily="18" charset="0"/>
                <a:ea typeface="MS Mincho" panose="02020609040205080304" pitchFamily="49" charset="-128"/>
              </a:rPr>
              <a:t>. 2020. Accessed: Jun. 27, 2024. [Online]. Available: https://lis.virginia.gov/cgi-bin/legp604.exe?201+ful+HB1526ER</a:t>
            </a:r>
          </a:p>
          <a:p>
            <a:pPr marL="342900" marR="0" lvl="0" indent="-342900" algn="just">
              <a:spcBef>
                <a:spcPts val="0"/>
              </a:spcBef>
              <a:spcAft>
                <a:spcPts val="250"/>
              </a:spcAft>
              <a:buSzPts val="800"/>
              <a:buFont typeface="Times New Roman" panose="02020603050405020304" pitchFamily="18" charset="0"/>
              <a:buAutoNum type="arabicPeriod"/>
              <a:tabLst>
                <a:tab pos="228600" algn="l"/>
              </a:tabLst>
            </a:pPr>
            <a:r>
              <a:rPr lang="en-US" sz="1800">
                <a:effectLst/>
                <a:latin typeface="Times New Roman" panose="02020603050405020304" pitchFamily="18" charset="0"/>
                <a:ea typeface="MS Mincho" panose="02020609040205080304" pitchFamily="49" charset="-128"/>
              </a:rPr>
              <a:t>Development of a Utility Solar PV Site EMT Model and Power Quality Investigation due to Distributed Solar Generation, S. </a:t>
            </a:r>
            <a:r>
              <a:rPr lang="en-US" sz="1800" err="1">
                <a:effectLst/>
                <a:latin typeface="Times New Roman" panose="02020603050405020304" pitchFamily="18" charset="0"/>
                <a:ea typeface="MS Mincho" panose="02020609040205080304" pitchFamily="49" charset="-128"/>
              </a:rPr>
              <a:t>Banik</a:t>
            </a:r>
            <a:r>
              <a:rPr lang="en-US" sz="1800">
                <a:effectLst/>
                <a:latin typeface="Times New Roman" panose="02020603050405020304" pitchFamily="18" charset="0"/>
                <a:ea typeface="MS Mincho" panose="02020609040205080304" pitchFamily="49" charset="-128"/>
              </a:rPr>
              <a:t>, G.M. Ilunga, G.B. Alvarez, A.T. Valdez, I.O. Korede, and K.A. Vance, CIGRE USNC Grid of the Future Symposium, Raleigh, NC, Nov. 2024</a:t>
            </a:r>
          </a:p>
          <a:p>
            <a:pPr marL="342900" marR="0" lvl="0" indent="-342900" algn="just">
              <a:spcBef>
                <a:spcPts val="0"/>
              </a:spcBef>
              <a:spcAft>
                <a:spcPts val="250"/>
              </a:spcAft>
              <a:buSzPts val="800"/>
              <a:buFont typeface="Times New Roman" panose="02020603050405020304" pitchFamily="18" charset="0"/>
              <a:buAutoNum type="arabicPeriod"/>
              <a:tabLst>
                <a:tab pos="228600" algn="l"/>
              </a:tabLst>
            </a:pPr>
            <a:r>
              <a:rPr lang="en-US" sz="1800">
                <a:effectLst/>
                <a:latin typeface="Times New Roman" panose="02020603050405020304" pitchFamily="18" charset="0"/>
                <a:ea typeface="MS Mincho" panose="02020609040205080304" pitchFamily="49" charset="-128"/>
              </a:rPr>
              <a:t>G. Eason, B. Noble, and I. N. Sneddon, “On certain integrals of Lipschitz-Hankel type involving products of Bessel functions,” </a:t>
            </a:r>
            <a:r>
              <a:rPr lang="en-US" sz="1800" i="1">
                <a:effectLst/>
                <a:latin typeface="Times New Roman" panose="02020603050405020304" pitchFamily="18" charset="0"/>
                <a:ea typeface="MS Mincho" panose="02020609040205080304" pitchFamily="49" charset="-128"/>
              </a:rPr>
              <a:t>Phil. Trans. Roy. Soc. London</a:t>
            </a:r>
            <a:r>
              <a:rPr lang="en-US" sz="1800">
                <a:effectLst/>
                <a:latin typeface="Times New Roman" panose="02020603050405020304" pitchFamily="18" charset="0"/>
                <a:ea typeface="MS Mincho" panose="02020609040205080304" pitchFamily="49" charset="-128"/>
              </a:rPr>
              <a:t>, vol. A247, pp. 529–551, April 1955. (references)</a:t>
            </a:r>
          </a:p>
          <a:p>
            <a:pPr marL="342900" marR="0" lvl="0" indent="-342900" algn="just">
              <a:spcBef>
                <a:spcPts val="0"/>
              </a:spcBef>
              <a:spcAft>
                <a:spcPts val="250"/>
              </a:spcAft>
              <a:buSzPts val="800"/>
              <a:buFont typeface="Times New Roman" panose="02020603050405020304" pitchFamily="18" charset="0"/>
              <a:buAutoNum type="arabicPeriod"/>
              <a:tabLst>
                <a:tab pos="228600" algn="l"/>
              </a:tabLst>
            </a:pPr>
            <a:r>
              <a:rPr lang="en-US" sz="1800">
                <a:effectLst/>
                <a:latin typeface="Times New Roman" panose="02020603050405020304" pitchFamily="18" charset="0"/>
                <a:ea typeface="MS Mincho" panose="02020609040205080304" pitchFamily="49" charset="-128"/>
              </a:rPr>
              <a:t>Dominion Energy, "</a:t>
            </a:r>
            <a:r>
              <a:rPr lang="en-US" sz="1800" err="1">
                <a:effectLst/>
                <a:latin typeface="Times New Roman" panose="02020603050405020304" pitchFamily="18" charset="0"/>
                <a:ea typeface="MS Mincho" panose="02020609040205080304" pitchFamily="49" charset="-128"/>
              </a:rPr>
              <a:t>SmartEnergy</a:t>
            </a:r>
            <a:r>
              <a:rPr lang="en-US" sz="1800">
                <a:effectLst/>
                <a:latin typeface="Times New Roman" panose="02020603050405020304" pitchFamily="18" charset="0"/>
                <a:ea typeface="MS Mincho" panose="02020609040205080304" pitchFamily="49" charset="-128"/>
              </a:rPr>
              <a:t> - Grid Transformation Plan," Dominion Energy, Apr. 2025. [Online]. Available: https://www.dominionenergy.com/-/media/pdfs/global/smartenergy-grid-transformation-plan.pdf?la=en&amp;rev=848753c5f6e9482bbdae0588ecd10569&amp;hash=8C2906000CD0F2E484702CF80A76F63B.</a:t>
            </a:r>
          </a:p>
          <a:p>
            <a:pPr marL="342900" marR="0" lvl="0" indent="-342900" algn="just">
              <a:spcBef>
                <a:spcPts val="0"/>
              </a:spcBef>
              <a:spcAft>
                <a:spcPts val="250"/>
              </a:spcAft>
              <a:buSzPts val="800"/>
              <a:buFont typeface="Times New Roman" panose="02020603050405020304" pitchFamily="18" charset="0"/>
              <a:buAutoNum type="arabicPeriod"/>
              <a:tabLst>
                <a:tab pos="228600" algn="l"/>
              </a:tabLst>
            </a:pPr>
            <a:r>
              <a:rPr lang="en-US" sz="1800">
                <a:effectLst/>
                <a:latin typeface="Times New Roman" panose="02020603050405020304" pitchFamily="18" charset="0"/>
                <a:ea typeface="MS Mincho" panose="02020609040205080304" pitchFamily="49" charset="-128"/>
              </a:rPr>
              <a:t>S. Singh and R. Jha, “IBR performance issues: potential threats to grid stability and security,” 2024. [Online]. Available: https://ieeexplore.ieee.org/</a:t>
            </a:r>
            <a:br>
              <a:rPr lang="en-US" sz="1800">
                <a:effectLst/>
                <a:latin typeface="Times New Roman" panose="02020603050405020304" pitchFamily="18" charset="0"/>
                <a:ea typeface="MS Mincho" panose="02020609040205080304" pitchFamily="49" charset="-128"/>
              </a:rPr>
            </a:br>
            <a:r>
              <a:rPr lang="en-US" sz="1800">
                <a:effectLst/>
                <a:latin typeface="Times New Roman" panose="02020603050405020304" pitchFamily="18" charset="0"/>
                <a:ea typeface="MS Mincho" panose="02020609040205080304" pitchFamily="49" charset="-128"/>
              </a:rPr>
              <a:t>document/10719248</a:t>
            </a:r>
          </a:p>
        </p:txBody>
      </p:sp>
    </p:spTree>
    <p:extLst>
      <p:ext uri="{BB962C8B-B14F-4D97-AF65-F5344CB8AC3E}">
        <p14:creationId xmlns:p14="http://schemas.microsoft.com/office/powerpoint/2010/main" val="27729218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DDE7D5F-B178-0C0C-2A8E-BF2F1316A373}"/>
              </a:ext>
            </a:extLst>
          </p:cNvPr>
          <p:cNvSpPr>
            <a:spLocks noGrp="1"/>
          </p:cNvSpPr>
          <p:nvPr>
            <p:ph type="title"/>
          </p:nvPr>
        </p:nvSpPr>
        <p:spPr>
          <a:xfrm>
            <a:off x="115005" y="0"/>
            <a:ext cx="10515600" cy="1023730"/>
          </a:xfrm>
        </p:spPr>
        <p:txBody>
          <a:bodyPr/>
          <a:lstStyle/>
          <a:p>
            <a:r>
              <a:rPr lang="en-US" dirty="0">
                <a:solidFill>
                  <a:schemeClr val="accent1"/>
                </a:solidFill>
              </a:rPr>
              <a:t>Thank you</a:t>
            </a:r>
          </a:p>
        </p:txBody>
      </p:sp>
      <p:sp>
        <p:nvSpPr>
          <p:cNvPr id="3" name="Date Placeholder 2">
            <a:extLst>
              <a:ext uri="{FF2B5EF4-FFF2-40B4-BE49-F238E27FC236}">
                <a16:creationId xmlns:a16="http://schemas.microsoft.com/office/drawing/2014/main" id="{F418CC03-AF69-C0C1-C246-1572868C351D}"/>
              </a:ext>
            </a:extLst>
          </p:cNvPr>
          <p:cNvSpPr>
            <a:spLocks noGrp="1"/>
          </p:cNvSpPr>
          <p:nvPr>
            <p:ph type="dt" sz="half" idx="10"/>
          </p:nvPr>
        </p:nvSpPr>
        <p:spPr/>
        <p:txBody>
          <a:bodyPr/>
          <a:lstStyle/>
          <a:p>
            <a:endParaRPr lang="en-US"/>
          </a:p>
          <a:p>
            <a:endParaRPr lang="en-US"/>
          </a:p>
        </p:txBody>
      </p:sp>
      <p:grpSp>
        <p:nvGrpSpPr>
          <p:cNvPr id="2" name="Group 20">
            <a:extLst>
              <a:ext uri="{FF2B5EF4-FFF2-40B4-BE49-F238E27FC236}">
                <a16:creationId xmlns:a16="http://schemas.microsoft.com/office/drawing/2014/main" id="{DFF35B47-C752-34F8-9F80-B337F642CD66}"/>
              </a:ext>
            </a:extLst>
          </p:cNvPr>
          <p:cNvGrpSpPr/>
          <p:nvPr/>
        </p:nvGrpSpPr>
        <p:grpSpPr>
          <a:xfrm>
            <a:off x="948568" y="1596443"/>
            <a:ext cx="4862648" cy="1441700"/>
            <a:chOff x="0" y="-1131216"/>
            <a:chExt cx="9725297" cy="2883400"/>
          </a:xfrm>
        </p:grpSpPr>
        <p:sp>
          <p:nvSpPr>
            <p:cNvPr id="5" name="TextBox 21">
              <a:extLst>
                <a:ext uri="{FF2B5EF4-FFF2-40B4-BE49-F238E27FC236}">
                  <a16:creationId xmlns:a16="http://schemas.microsoft.com/office/drawing/2014/main" id="{41926496-6FED-DAD1-0774-4911DEBEC453}"/>
                </a:ext>
              </a:extLst>
            </p:cNvPr>
            <p:cNvSpPr txBox="1"/>
            <p:nvPr/>
          </p:nvSpPr>
          <p:spPr>
            <a:xfrm>
              <a:off x="18854" y="-1131216"/>
              <a:ext cx="9706443" cy="795090"/>
            </a:xfrm>
            <a:prstGeom prst="rect">
              <a:avLst/>
            </a:prstGeom>
          </p:spPr>
          <p:txBody>
            <a:bodyPr lIns="0" tIns="0" rIns="0" bIns="0" rtlCol="0" anchor="t">
              <a:spAutoFit/>
            </a:bodyPr>
            <a:lstStyle/>
            <a:p>
              <a:pPr algn="ctr">
                <a:lnSpc>
                  <a:spcPts val="3120"/>
                </a:lnSpc>
              </a:pPr>
              <a:endParaRPr lang="en-US" sz="2600" b="1">
                <a:solidFill>
                  <a:srgbClr val="FFDE59"/>
                </a:solidFill>
                <a:latin typeface="Glacial Indifference Bold"/>
                <a:ea typeface="Glacial Indifference Bold"/>
                <a:cs typeface="Glacial Indifference Bold"/>
                <a:sym typeface="Glacial Indifference Bold"/>
              </a:endParaRPr>
            </a:p>
          </p:txBody>
        </p:sp>
        <p:sp>
          <p:nvSpPr>
            <p:cNvPr id="6" name="TextBox 22">
              <a:extLst>
                <a:ext uri="{FF2B5EF4-FFF2-40B4-BE49-F238E27FC236}">
                  <a16:creationId xmlns:a16="http://schemas.microsoft.com/office/drawing/2014/main" id="{8A680A49-2298-F08B-FF53-99453779CA3C}"/>
                </a:ext>
              </a:extLst>
            </p:cNvPr>
            <p:cNvSpPr txBox="1"/>
            <p:nvPr/>
          </p:nvSpPr>
          <p:spPr>
            <a:xfrm>
              <a:off x="0" y="1201134"/>
              <a:ext cx="9706443" cy="551050"/>
            </a:xfrm>
            <a:prstGeom prst="rect">
              <a:avLst/>
            </a:prstGeom>
          </p:spPr>
          <p:txBody>
            <a:bodyPr lIns="0" tIns="0" rIns="0" bIns="0" rtlCol="0" anchor="t">
              <a:spAutoFit/>
            </a:bodyPr>
            <a:lstStyle/>
            <a:p>
              <a:pPr algn="ctr">
                <a:lnSpc>
                  <a:spcPts val="2531"/>
                </a:lnSpc>
              </a:pPr>
              <a:endParaRPr sz="1200"/>
            </a:p>
          </p:txBody>
        </p:sp>
      </p:grpSp>
      <p:pic>
        <p:nvPicPr>
          <p:cNvPr id="8" name="Picture 7" descr="A person with long hair smiling&#10;&#10;AI-generated content may be incorrect.">
            <a:extLst>
              <a:ext uri="{FF2B5EF4-FFF2-40B4-BE49-F238E27FC236}">
                <a16:creationId xmlns:a16="http://schemas.microsoft.com/office/drawing/2014/main" id="{4A3B7BEB-0278-D6C8-0AD0-2581B14CAEE9}"/>
              </a:ext>
            </a:extLst>
          </p:cNvPr>
          <p:cNvPicPr>
            <a:picLocks noChangeAspect="1"/>
          </p:cNvPicPr>
          <p:nvPr/>
        </p:nvPicPr>
        <p:blipFill>
          <a:blip r:embed="rId2">
            <a:extLst>
              <a:ext uri="{28A0092B-C50C-407E-A947-70E740481C1C}">
                <a14:useLocalDpi xmlns:a14="http://schemas.microsoft.com/office/drawing/2010/main" val="0"/>
              </a:ext>
            </a:extLst>
          </a:blip>
          <a:srcRect t="17908"/>
          <a:stretch/>
        </p:blipFill>
        <p:spPr>
          <a:xfrm>
            <a:off x="1556930" y="1669964"/>
            <a:ext cx="1700620" cy="2150929"/>
          </a:xfrm>
          <a:prstGeom prst="rect">
            <a:avLst/>
          </a:prstGeom>
        </p:spPr>
      </p:pic>
      <p:pic>
        <p:nvPicPr>
          <p:cNvPr id="11" name="Picture 10">
            <a:extLst>
              <a:ext uri="{FF2B5EF4-FFF2-40B4-BE49-F238E27FC236}">
                <a16:creationId xmlns:a16="http://schemas.microsoft.com/office/drawing/2014/main" id="{9708C19D-F1EA-3437-F60E-EC4694563BB4}"/>
              </a:ext>
            </a:extLst>
          </p:cNvPr>
          <p:cNvPicPr>
            <a:picLocks noChangeAspect="1"/>
          </p:cNvPicPr>
          <p:nvPr/>
        </p:nvPicPr>
        <p:blipFill>
          <a:blip r:embed="rId3"/>
          <a:stretch>
            <a:fillRect/>
          </a:stretch>
        </p:blipFill>
        <p:spPr>
          <a:xfrm>
            <a:off x="3414754" y="1662404"/>
            <a:ext cx="1889190" cy="2219703"/>
          </a:xfrm>
          <a:prstGeom prst="rect">
            <a:avLst/>
          </a:prstGeom>
        </p:spPr>
      </p:pic>
      <p:sp>
        <p:nvSpPr>
          <p:cNvPr id="10" name="Rectangle 9">
            <a:extLst>
              <a:ext uri="{FF2B5EF4-FFF2-40B4-BE49-F238E27FC236}">
                <a16:creationId xmlns:a16="http://schemas.microsoft.com/office/drawing/2014/main" id="{8BFBBD6C-C022-F09C-1B5D-CDCFFE10E1BA}"/>
              </a:ext>
            </a:extLst>
          </p:cNvPr>
          <p:cNvSpPr/>
          <p:nvPr/>
        </p:nvSpPr>
        <p:spPr>
          <a:xfrm>
            <a:off x="1170658" y="3983002"/>
            <a:ext cx="4743608" cy="6743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23">
            <a:extLst>
              <a:ext uri="{FF2B5EF4-FFF2-40B4-BE49-F238E27FC236}">
                <a16:creationId xmlns:a16="http://schemas.microsoft.com/office/drawing/2014/main" id="{330F8A52-58EA-1433-063D-9E536624E1FA}"/>
              </a:ext>
            </a:extLst>
          </p:cNvPr>
          <p:cNvSpPr txBox="1"/>
          <p:nvPr/>
        </p:nvSpPr>
        <p:spPr>
          <a:xfrm>
            <a:off x="1100488" y="3984323"/>
            <a:ext cx="4790759" cy="589905"/>
          </a:xfrm>
          <a:prstGeom prst="rect">
            <a:avLst/>
          </a:prstGeom>
          <a:ln>
            <a:noFill/>
          </a:ln>
        </p:spPr>
        <p:txBody>
          <a:bodyPr wrap="square" lIns="0" tIns="0" rIns="0" bIns="0" rtlCol="0" anchor="t">
            <a:spAutoFit/>
          </a:bodyPr>
          <a:lstStyle/>
          <a:p>
            <a:pPr algn="ctr">
              <a:lnSpc>
                <a:spcPts val="2000"/>
              </a:lnSpc>
            </a:pPr>
            <a:r>
              <a:rPr lang="en-US" sz="2000" b="1" spc="200" dirty="0">
                <a:solidFill>
                  <a:schemeClr val="accent3">
                    <a:lumMod val="60000"/>
                    <a:lumOff val="40000"/>
                  </a:schemeClr>
                </a:solidFill>
                <a:latin typeface="Glacial Indifference Bold"/>
                <a:ea typeface="Glacial Indifference Bold"/>
                <a:cs typeface="Glacial Indifference Bold"/>
                <a:sym typeface="Glacial Indifference Bold"/>
              </a:rPr>
              <a:t>Genesis Alvarez </a:t>
            </a:r>
          </a:p>
          <a:p>
            <a:pPr algn="ctr">
              <a:lnSpc>
                <a:spcPts val="1333"/>
              </a:lnSpc>
            </a:pPr>
            <a:r>
              <a:rPr lang="en-US" sz="1333" b="1" spc="133" dirty="0">
                <a:solidFill>
                  <a:schemeClr val="bg1"/>
                </a:solidFill>
                <a:latin typeface="Glacial Indifference Bold"/>
                <a:ea typeface="Glacial Indifference Bold"/>
                <a:cs typeface="Glacial Indifference Bold"/>
                <a:sym typeface="Glacial Indifference Bold"/>
              </a:rPr>
              <a:t>Dominion Energy </a:t>
            </a:r>
          </a:p>
          <a:p>
            <a:pPr algn="ctr">
              <a:lnSpc>
                <a:spcPts val="1333"/>
              </a:lnSpc>
            </a:pPr>
            <a:r>
              <a:rPr lang="en-US" sz="1200" b="1" spc="133" dirty="0">
                <a:solidFill>
                  <a:schemeClr val="bg1"/>
                </a:solidFill>
                <a:latin typeface="Glacial Indifference Bold"/>
                <a:ea typeface="Glacial Indifference Bold"/>
                <a:cs typeface="Glacial Indifference Bold"/>
                <a:sym typeface="Glacial Indifference Bold"/>
              </a:rPr>
              <a:t>genesis.b.alvarez@dominionenergy.com</a:t>
            </a:r>
          </a:p>
        </p:txBody>
      </p:sp>
      <p:sp>
        <p:nvSpPr>
          <p:cNvPr id="4" name="TextBox 3">
            <a:extLst>
              <a:ext uri="{FF2B5EF4-FFF2-40B4-BE49-F238E27FC236}">
                <a16:creationId xmlns:a16="http://schemas.microsoft.com/office/drawing/2014/main" id="{5A8CA088-1564-EE6F-7A7F-6D03876FAB52}"/>
              </a:ext>
            </a:extLst>
          </p:cNvPr>
          <p:cNvSpPr txBox="1"/>
          <p:nvPr/>
        </p:nvSpPr>
        <p:spPr>
          <a:xfrm>
            <a:off x="6560820" y="2583180"/>
            <a:ext cx="4766310" cy="1438855"/>
          </a:xfrm>
          <a:prstGeom prst="rect">
            <a:avLst/>
          </a:prstGeom>
          <a:noFill/>
        </p:spPr>
        <p:txBody>
          <a:bodyPr wrap="square" rtlCol="0">
            <a:spAutoFit/>
          </a:bodyPr>
          <a:lstStyle/>
          <a:p>
            <a:pPr>
              <a:lnSpc>
                <a:spcPts val="2000"/>
              </a:lnSpc>
            </a:pPr>
            <a:r>
              <a:rPr lang="en-US" sz="2000" b="1" spc="200" dirty="0">
                <a:solidFill>
                  <a:schemeClr val="accent1">
                    <a:lumMod val="75000"/>
                  </a:schemeClr>
                </a:solidFill>
                <a:latin typeface="Glacial Indifference Bold"/>
              </a:rPr>
              <a:t>Luis Rivera</a:t>
            </a:r>
          </a:p>
          <a:p>
            <a:pPr marL="0" lvl="1" indent="-285750" algn="ctr">
              <a:lnSpc>
                <a:spcPts val="1333"/>
              </a:lnSpc>
              <a:buFont typeface="Arial" panose="020B0604020202020204" pitchFamily="34" charset="0"/>
              <a:buChar char="•"/>
            </a:pPr>
            <a:r>
              <a:rPr lang="en-US" sz="1200" b="1" spc="133" dirty="0">
                <a:latin typeface="Glacial Indifference Bold"/>
              </a:rPr>
              <a:t>Luis.A.Rosa.Rivera@dominionenergy.com</a:t>
            </a:r>
          </a:p>
          <a:p>
            <a:pPr marL="0" lvl="1" algn="ctr">
              <a:lnSpc>
                <a:spcPts val="1333"/>
              </a:lnSpc>
            </a:pPr>
            <a:r>
              <a:rPr lang="en-US" sz="1200" b="1" spc="133" dirty="0">
                <a:latin typeface="Glacial Indifference Bold"/>
              </a:rPr>
              <a:t> </a:t>
            </a:r>
          </a:p>
          <a:p>
            <a:pPr>
              <a:lnSpc>
                <a:spcPts val="2000"/>
              </a:lnSpc>
            </a:pPr>
            <a:r>
              <a:rPr lang="en-US" sz="2000" b="1" spc="200" dirty="0">
                <a:solidFill>
                  <a:schemeClr val="accent1">
                    <a:lumMod val="75000"/>
                  </a:schemeClr>
                </a:solidFill>
                <a:latin typeface="Glacial Indifference Bold"/>
              </a:rPr>
              <a:t>Alexander Freeman </a:t>
            </a:r>
          </a:p>
          <a:p>
            <a:pPr marL="0" lvl="1" indent="-285750" algn="ctr">
              <a:lnSpc>
                <a:spcPts val="1333"/>
              </a:lnSpc>
              <a:buFont typeface="Arial" panose="020B0604020202020204" pitchFamily="34" charset="0"/>
              <a:buChar char="•"/>
            </a:pPr>
            <a:r>
              <a:rPr lang="en-US" sz="1200" b="1" spc="133" dirty="0">
                <a:latin typeface="Glacial Indifference Bold"/>
              </a:rPr>
              <a:t>Alexander.B.Freeman@dominionenergy.com</a:t>
            </a:r>
          </a:p>
          <a:p>
            <a:pPr marL="0" lvl="1" indent="-285750" algn="ctr">
              <a:lnSpc>
                <a:spcPts val="1333"/>
              </a:lnSpc>
              <a:buFont typeface="Arial" panose="020B0604020202020204" pitchFamily="34" charset="0"/>
              <a:buChar char="•"/>
            </a:pPr>
            <a:endParaRPr lang="en-US" sz="1200" b="1" spc="133" dirty="0">
              <a:latin typeface="Glacial Indifference Bold"/>
            </a:endParaRPr>
          </a:p>
          <a:p>
            <a:pPr marL="0" lvl="1" indent="-285750" algn="ctr">
              <a:lnSpc>
                <a:spcPts val="1333"/>
              </a:lnSpc>
              <a:buFont typeface="Arial" panose="020B0604020202020204" pitchFamily="34" charset="0"/>
              <a:buChar char="•"/>
            </a:pPr>
            <a:endParaRPr lang="en-US" sz="1200" b="1" spc="133" dirty="0">
              <a:latin typeface="Glacial Indifference Bold"/>
            </a:endParaRPr>
          </a:p>
        </p:txBody>
      </p:sp>
    </p:spTree>
    <p:extLst>
      <p:ext uri="{BB962C8B-B14F-4D97-AF65-F5344CB8AC3E}">
        <p14:creationId xmlns:p14="http://schemas.microsoft.com/office/powerpoint/2010/main" val="3718545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895EC-185D-0FA3-8CEF-88D2C3B05BA1}"/>
              </a:ext>
            </a:extLst>
          </p:cNvPr>
          <p:cNvSpPr txBox="1">
            <a:spLocks/>
          </p:cNvSpPr>
          <p:nvPr/>
        </p:nvSpPr>
        <p:spPr>
          <a:xfrm>
            <a:off x="386025" y="244545"/>
            <a:ext cx="10515600" cy="1325563"/>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a:solidFill>
                  <a:schemeClr val="tx1"/>
                </a:solidFill>
                <a:latin typeface="Rockwell Nova" panose="02060503020205020403" pitchFamily="18" charset="0"/>
                <a:ea typeface="+mj-ea"/>
                <a:cs typeface="+mj-cs"/>
              </a:rPr>
              <a:t>Dominion Energy current IBR portfolio​</a:t>
            </a:r>
          </a:p>
        </p:txBody>
      </p:sp>
      <p:sp>
        <p:nvSpPr>
          <p:cNvPr id="3" name="Content Placeholder 2">
            <a:extLst>
              <a:ext uri="{FF2B5EF4-FFF2-40B4-BE49-F238E27FC236}">
                <a16:creationId xmlns:a16="http://schemas.microsoft.com/office/drawing/2014/main" id="{A47E4724-20B5-5AD8-00F6-356DEDCC1A43}"/>
              </a:ext>
            </a:extLst>
          </p:cNvPr>
          <p:cNvSpPr txBox="1">
            <a:spLocks/>
          </p:cNvSpPr>
          <p:nvPr/>
        </p:nvSpPr>
        <p:spPr>
          <a:xfrm>
            <a:off x="838200" y="1825625"/>
            <a:ext cx="10515600" cy="4351338"/>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endParaRPr lang="en-US"/>
          </a:p>
        </p:txBody>
      </p:sp>
      <p:pic>
        <p:nvPicPr>
          <p:cNvPr id="4" name="Picture 4">
            <a:extLst>
              <a:ext uri="{FF2B5EF4-FFF2-40B4-BE49-F238E27FC236}">
                <a16:creationId xmlns:a16="http://schemas.microsoft.com/office/drawing/2014/main" id="{C8E9CB83-7E68-7CBB-1BC0-D43C8D75AA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3524" y="1448385"/>
            <a:ext cx="7559876" cy="41904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12">
            <a:extLst>
              <a:ext uri="{FF2B5EF4-FFF2-40B4-BE49-F238E27FC236}">
                <a16:creationId xmlns:a16="http://schemas.microsoft.com/office/drawing/2014/main" id="{66EC25E6-9FD7-E0BF-B9ED-D33D5057EB9F}"/>
              </a:ext>
            </a:extLst>
          </p:cNvPr>
          <p:cNvSpPr txBox="1"/>
          <p:nvPr/>
        </p:nvSpPr>
        <p:spPr>
          <a:xfrm>
            <a:off x="528150" y="1514064"/>
            <a:ext cx="4199934" cy="347787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spcAft>
                <a:spcPts val="1200"/>
              </a:spcAft>
              <a:buFont typeface="Arial" panose="020B0604020202020204" pitchFamily="34" charset="0"/>
              <a:buChar char="•"/>
            </a:pPr>
            <a:r>
              <a:rPr lang="en-US" b="0" i="0">
                <a:solidFill>
                  <a:srgbClr val="000000"/>
                </a:solidFill>
                <a:effectLst/>
                <a:latin typeface="urbano-regular"/>
              </a:rPr>
              <a:t>Dominion Energy's current renewable energy portfolio includes more than 3,301 megawatts of clean energy</a:t>
            </a:r>
          </a:p>
          <a:p>
            <a:pPr marL="285750" indent="-285750">
              <a:spcAft>
                <a:spcPts val="1200"/>
              </a:spcAft>
              <a:buFont typeface="Arial" panose="020B0604020202020204" pitchFamily="34" charset="0"/>
              <a:buChar char="•"/>
            </a:pPr>
            <a:r>
              <a:rPr lang="en-US" b="0" i="0">
                <a:solidFill>
                  <a:srgbClr val="000000"/>
                </a:solidFill>
                <a:effectLst/>
                <a:latin typeface="urbano-regular"/>
              </a:rPr>
              <a:t>8</a:t>
            </a:r>
            <a:r>
              <a:rPr lang="en-US">
                <a:solidFill>
                  <a:srgbClr val="000000"/>
                </a:solidFill>
                <a:latin typeface="urbano-regular"/>
              </a:rPr>
              <a:t>,816 MW of solar in operation and under active development </a:t>
            </a:r>
          </a:p>
          <a:p>
            <a:pPr marL="285750" indent="-285750">
              <a:spcAft>
                <a:spcPts val="1200"/>
              </a:spcAft>
              <a:buFont typeface="Arial" panose="020B0604020202020204" pitchFamily="34" charset="0"/>
              <a:buChar char="•"/>
            </a:pPr>
            <a:r>
              <a:rPr lang="en-US">
                <a:solidFill>
                  <a:srgbClr val="000000"/>
                </a:solidFill>
                <a:latin typeface="urbano-regular"/>
              </a:rPr>
              <a:t>586</a:t>
            </a:r>
            <a:r>
              <a:rPr lang="en-US" b="0" i="0">
                <a:solidFill>
                  <a:srgbClr val="000000"/>
                </a:solidFill>
                <a:effectLst/>
                <a:latin typeface="urbano-regular"/>
              </a:rPr>
              <a:t> MW of storage in </a:t>
            </a:r>
            <a:r>
              <a:rPr lang="en-US">
                <a:solidFill>
                  <a:srgbClr val="000000"/>
                </a:solidFill>
                <a:latin typeface="urbano-regular"/>
              </a:rPr>
              <a:t>operation and under active development </a:t>
            </a:r>
          </a:p>
          <a:p>
            <a:pPr marL="285750" indent="-285750">
              <a:spcAft>
                <a:spcPts val="1200"/>
              </a:spcAft>
              <a:buFont typeface="Arial" panose="020B0604020202020204" pitchFamily="34" charset="0"/>
              <a:buChar char="•"/>
            </a:pPr>
            <a:r>
              <a:rPr lang="en-US" b="0" i="0">
                <a:solidFill>
                  <a:srgbClr val="000000"/>
                </a:solidFill>
                <a:effectLst/>
                <a:latin typeface="urbano-regular"/>
              </a:rPr>
              <a:t>2.6 GW of offshore wind under construction </a:t>
            </a:r>
          </a:p>
          <a:p>
            <a:pPr marL="285750" indent="-285750">
              <a:buFontTx/>
              <a:buChar char="-"/>
            </a:pPr>
            <a:endParaRPr lang="en-US"/>
          </a:p>
        </p:txBody>
      </p:sp>
    </p:spTree>
    <p:extLst>
      <p:ext uri="{BB962C8B-B14F-4D97-AF65-F5344CB8AC3E}">
        <p14:creationId xmlns:p14="http://schemas.microsoft.com/office/powerpoint/2010/main" val="913637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29B6DC-EB4D-9017-EB5B-7ECB3DB2A4A0}"/>
              </a:ext>
            </a:extLst>
          </p:cNvPr>
          <p:cNvSpPr txBox="1"/>
          <p:nvPr/>
        </p:nvSpPr>
        <p:spPr>
          <a:xfrm>
            <a:off x="409222" y="345912"/>
            <a:ext cx="8170334" cy="646331"/>
          </a:xfrm>
          <a:prstGeom prst="rect">
            <a:avLst/>
          </a:prstGeom>
          <a:noFill/>
        </p:spPr>
        <p:txBody>
          <a:bodyPr wrap="square">
            <a:spAutoFit/>
          </a:bodyPr>
          <a:lstStyle/>
          <a:p>
            <a:r>
              <a:rPr lang="en-US" sz="3600">
                <a:latin typeface="+mj-lt"/>
                <a:ea typeface="+mj-ea"/>
                <a:cs typeface="+mj-cs"/>
              </a:rPr>
              <a:t>Grid Transformation &amp; Security Act </a:t>
            </a:r>
          </a:p>
        </p:txBody>
      </p:sp>
      <p:sp>
        <p:nvSpPr>
          <p:cNvPr id="2" name="TextBox 1">
            <a:extLst>
              <a:ext uri="{FF2B5EF4-FFF2-40B4-BE49-F238E27FC236}">
                <a16:creationId xmlns:a16="http://schemas.microsoft.com/office/drawing/2014/main" id="{AB814AA7-CA2E-E884-1BB5-40F32448F8B1}"/>
              </a:ext>
            </a:extLst>
          </p:cNvPr>
          <p:cNvSpPr txBox="1"/>
          <p:nvPr/>
        </p:nvSpPr>
        <p:spPr>
          <a:xfrm>
            <a:off x="609600" y="1355541"/>
            <a:ext cx="10416988" cy="2677656"/>
          </a:xfrm>
          <a:prstGeom prst="rect">
            <a:avLst/>
          </a:prstGeom>
          <a:noFill/>
        </p:spPr>
        <p:txBody>
          <a:bodyPr wrap="square" rtlCol="0">
            <a:spAutoFit/>
          </a:bodyPr>
          <a:lstStyle/>
          <a:p>
            <a:pPr marL="380990" indent="-380990">
              <a:buFont typeface="Arial" panose="020B0604020202020204" pitchFamily="34" charset="0"/>
              <a:buChar char="•"/>
            </a:pPr>
            <a:r>
              <a:rPr lang="en-US" sz="2400" dirty="0"/>
              <a:t>In 2018, the Virginia Legislature passed the Grid Transformation &amp; Security Act</a:t>
            </a:r>
          </a:p>
          <a:p>
            <a:pPr marL="380990" indent="-380990">
              <a:buFont typeface="Arial" panose="020B0604020202020204" pitchFamily="34" charset="0"/>
              <a:buChar char="•"/>
            </a:pPr>
            <a:r>
              <a:rPr lang="en-US" sz="2400" dirty="0"/>
              <a:t>Among other things, it established a battery pilot program, with up to 30 MW of energy storage qualifying for the pilot project if certain grid support functions are met (improve grid reliability, improved integration of different renewable resources, deferred equipment upgrade investments in transmission or distribution)</a:t>
            </a:r>
          </a:p>
        </p:txBody>
      </p:sp>
    </p:spTree>
    <p:extLst>
      <p:ext uri="{BB962C8B-B14F-4D97-AF65-F5344CB8AC3E}">
        <p14:creationId xmlns:p14="http://schemas.microsoft.com/office/powerpoint/2010/main" val="32509280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0901008-51D1-397C-3D3F-5B9E7FE4FF37}"/>
              </a:ext>
            </a:extLst>
          </p:cNvPr>
          <p:cNvSpPr>
            <a:spLocks noGrp="1"/>
          </p:cNvSpPr>
          <p:nvPr>
            <p:ph type="sldNum" sz="quarter" idx="4"/>
          </p:nvPr>
        </p:nvSpPr>
        <p:spPr/>
        <p:txBody>
          <a:bodyPr/>
          <a:lstStyle/>
          <a:p>
            <a:fld id="{BD4BDB19-913A-45EC-AEA8-256B31C76FD7}" type="slidenum">
              <a:rPr lang="en-US" smtClean="0"/>
              <a:pPr/>
              <a:t>4</a:t>
            </a:fld>
            <a:endParaRPr lang="en-US"/>
          </a:p>
        </p:txBody>
      </p:sp>
      <p:sp>
        <p:nvSpPr>
          <p:cNvPr id="4" name="Title 3">
            <a:extLst>
              <a:ext uri="{FF2B5EF4-FFF2-40B4-BE49-F238E27FC236}">
                <a16:creationId xmlns:a16="http://schemas.microsoft.com/office/drawing/2014/main" id="{53493025-2A3C-DA66-4DED-DD418E3F8453}"/>
              </a:ext>
            </a:extLst>
          </p:cNvPr>
          <p:cNvSpPr>
            <a:spLocks noGrp="1"/>
          </p:cNvSpPr>
          <p:nvPr>
            <p:ph type="title"/>
          </p:nvPr>
        </p:nvSpPr>
        <p:spPr>
          <a:xfrm>
            <a:off x="505691" y="382117"/>
            <a:ext cx="11005207" cy="396201"/>
          </a:xfrm>
        </p:spPr>
        <p:txBody>
          <a:bodyPr>
            <a:normAutofit fontScale="90000"/>
          </a:bodyPr>
          <a:lstStyle/>
          <a:p>
            <a:r>
              <a:rPr lang="en-US"/>
              <a:t>Emerging challenges</a:t>
            </a:r>
          </a:p>
        </p:txBody>
      </p:sp>
      <p:sp>
        <p:nvSpPr>
          <p:cNvPr id="6" name="TextBox 5">
            <a:extLst>
              <a:ext uri="{FF2B5EF4-FFF2-40B4-BE49-F238E27FC236}">
                <a16:creationId xmlns:a16="http://schemas.microsoft.com/office/drawing/2014/main" id="{F81BDD36-3C39-930A-F8BD-B1C228688171}"/>
              </a:ext>
            </a:extLst>
          </p:cNvPr>
          <p:cNvSpPr txBox="1"/>
          <p:nvPr/>
        </p:nvSpPr>
        <p:spPr>
          <a:xfrm>
            <a:off x="609600" y="1355541"/>
            <a:ext cx="5852161" cy="2308324"/>
          </a:xfrm>
          <a:prstGeom prst="rect">
            <a:avLst/>
          </a:prstGeom>
          <a:noFill/>
        </p:spPr>
        <p:txBody>
          <a:bodyPr wrap="square" rtlCol="0">
            <a:spAutoFit/>
          </a:bodyPr>
          <a:lstStyle/>
          <a:p>
            <a:pPr marL="344488" indent="-344488">
              <a:buFont typeface="Arial" panose="020B0604020202020204" pitchFamily="34" charset="0"/>
              <a:buChar char="•"/>
            </a:pPr>
            <a:r>
              <a:rPr lang="en-US" sz="2400" dirty="0"/>
              <a:t>Voltage oscillations</a:t>
            </a:r>
          </a:p>
          <a:p>
            <a:pPr marL="285750" indent="-285750">
              <a:buFont typeface="Arial" panose="020B0604020202020204" pitchFamily="34" charset="0"/>
              <a:buChar char="•"/>
            </a:pPr>
            <a:r>
              <a:rPr lang="en-US" sz="2400" dirty="0"/>
              <a:t> High harmonic currents</a:t>
            </a:r>
          </a:p>
          <a:p>
            <a:pPr marL="285750" indent="-285750">
              <a:buFont typeface="Arial" panose="020B0604020202020204" pitchFamily="34" charset="0"/>
              <a:buChar char="•"/>
            </a:pPr>
            <a:r>
              <a:rPr lang="en-US" sz="2400" dirty="0"/>
              <a:t> Voltage Flicker</a:t>
            </a:r>
          </a:p>
          <a:p>
            <a:pPr marL="344488" indent="-344488">
              <a:buFont typeface="Arial" panose="020B0604020202020204" pitchFamily="34" charset="0"/>
              <a:buChar char="•"/>
            </a:pPr>
            <a:r>
              <a:rPr lang="en-US" sz="2400" dirty="0"/>
              <a:t>Protection challenges </a:t>
            </a:r>
          </a:p>
          <a:p>
            <a:pPr marL="344488" indent="-344488">
              <a:buFont typeface="Arial" panose="020B0604020202020204" pitchFamily="34" charset="0"/>
              <a:buChar char="•"/>
            </a:pPr>
            <a:r>
              <a:rPr lang="en-US" sz="2400" dirty="0"/>
              <a:t>Reverse power flow</a:t>
            </a:r>
          </a:p>
          <a:p>
            <a:pPr marL="344488" indent="-344488">
              <a:buFont typeface="Arial" panose="020B0604020202020204" pitchFamily="34" charset="0"/>
              <a:buChar char="•"/>
            </a:pPr>
            <a:r>
              <a:rPr lang="en-US" sz="2400" dirty="0"/>
              <a:t>Duck Curve</a:t>
            </a:r>
          </a:p>
        </p:txBody>
      </p:sp>
      <p:pic>
        <p:nvPicPr>
          <p:cNvPr id="5" name="Flickering Lightbulb" descr="30 Light Bulb Animated Gifs Pics - Best Animations | Pinterest">
            <a:extLst>
              <a:ext uri="{FF2B5EF4-FFF2-40B4-BE49-F238E27FC236}">
                <a16:creationId xmlns:a16="http://schemas.microsoft.com/office/drawing/2014/main" id="{E190CF95-9F4A-8408-59A0-32D81D0C3ED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077594" y="4004655"/>
            <a:ext cx="2397004" cy="164017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0E68DE6-C133-AA3E-2FA2-C079140C65D7}"/>
              </a:ext>
            </a:extLst>
          </p:cNvPr>
          <p:cNvSpPr txBox="1"/>
          <p:nvPr/>
        </p:nvSpPr>
        <p:spPr>
          <a:xfrm>
            <a:off x="6497952" y="5681371"/>
            <a:ext cx="3400559" cy="307777"/>
          </a:xfrm>
          <a:prstGeom prst="rect">
            <a:avLst/>
          </a:prstGeom>
          <a:noFill/>
        </p:spPr>
        <p:txBody>
          <a:bodyPr wrap="square" rtlCol="0">
            <a:spAutoFit/>
          </a:bodyPr>
          <a:lstStyle/>
          <a:p>
            <a:pPr algn="ctr"/>
            <a:r>
              <a:rPr lang="en-US" sz="1400">
                <a:latin typeface="Arial"/>
                <a:cs typeface="Arial"/>
              </a:rPr>
              <a:t>Voltage Flicker </a:t>
            </a:r>
            <a:r>
              <a:rPr lang="en-US" sz="1349"/>
              <a:t> </a:t>
            </a:r>
          </a:p>
        </p:txBody>
      </p:sp>
      <p:pic>
        <p:nvPicPr>
          <p:cNvPr id="28" name="Picture 27">
            <a:extLst>
              <a:ext uri="{FF2B5EF4-FFF2-40B4-BE49-F238E27FC236}">
                <a16:creationId xmlns:a16="http://schemas.microsoft.com/office/drawing/2014/main" id="{1544A96C-AF78-03DF-0143-04A37CE7D42A}"/>
              </a:ext>
            </a:extLst>
          </p:cNvPr>
          <p:cNvPicPr>
            <a:picLocks noChangeAspect="1"/>
          </p:cNvPicPr>
          <p:nvPr/>
        </p:nvPicPr>
        <p:blipFill>
          <a:blip r:embed="rId4"/>
          <a:stretch>
            <a:fillRect/>
          </a:stretch>
        </p:blipFill>
        <p:spPr>
          <a:xfrm>
            <a:off x="496558" y="3870047"/>
            <a:ext cx="4839280" cy="1929857"/>
          </a:xfrm>
          <a:prstGeom prst="rect">
            <a:avLst/>
          </a:prstGeom>
        </p:spPr>
      </p:pic>
      <p:sp>
        <p:nvSpPr>
          <p:cNvPr id="29" name="TextBox 28">
            <a:extLst>
              <a:ext uri="{FF2B5EF4-FFF2-40B4-BE49-F238E27FC236}">
                <a16:creationId xmlns:a16="http://schemas.microsoft.com/office/drawing/2014/main" id="{B2084EE8-C791-26C8-BBC7-E650A2B144B2}"/>
              </a:ext>
            </a:extLst>
          </p:cNvPr>
          <p:cNvSpPr txBox="1"/>
          <p:nvPr/>
        </p:nvSpPr>
        <p:spPr>
          <a:xfrm>
            <a:off x="1477065" y="5780201"/>
            <a:ext cx="3400559" cy="299926"/>
          </a:xfrm>
          <a:prstGeom prst="rect">
            <a:avLst/>
          </a:prstGeom>
          <a:noFill/>
        </p:spPr>
        <p:txBody>
          <a:bodyPr wrap="square" rtlCol="0">
            <a:spAutoFit/>
          </a:bodyPr>
          <a:lstStyle/>
          <a:p>
            <a:r>
              <a:rPr lang="en-US" sz="1349" dirty="0"/>
              <a:t>Voltage oscillation caused by PPC</a:t>
            </a:r>
          </a:p>
        </p:txBody>
      </p:sp>
      <p:pic>
        <p:nvPicPr>
          <p:cNvPr id="1026" name="Picture 2" descr="Duck Season California 2024 - Adel Loella">
            <a:extLst>
              <a:ext uri="{FF2B5EF4-FFF2-40B4-BE49-F238E27FC236}">
                <a16:creationId xmlns:a16="http://schemas.microsoft.com/office/drawing/2014/main" id="{83539E0B-E197-E12E-7505-38C3F715B1D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946" b="18774"/>
          <a:stretch/>
        </p:blipFill>
        <p:spPr bwMode="auto">
          <a:xfrm>
            <a:off x="5890895" y="782320"/>
            <a:ext cx="5411726" cy="2529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42533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F1085-7C06-9C71-037D-8874194C30D0}"/>
              </a:ext>
            </a:extLst>
          </p:cNvPr>
          <p:cNvSpPr>
            <a:spLocks noGrp="1"/>
          </p:cNvSpPr>
          <p:nvPr>
            <p:ph type="title"/>
          </p:nvPr>
        </p:nvSpPr>
        <p:spPr>
          <a:xfrm>
            <a:off x="375356" y="161925"/>
            <a:ext cx="10515600" cy="1325563"/>
          </a:xfrm>
        </p:spPr>
        <p:txBody>
          <a:bodyPr/>
          <a:lstStyle/>
          <a:p>
            <a:r>
              <a:rPr lang="en-US"/>
              <a:t>Background </a:t>
            </a:r>
          </a:p>
        </p:txBody>
      </p:sp>
      <p:sp>
        <p:nvSpPr>
          <p:cNvPr id="3" name="Content Placeholder 2">
            <a:extLst>
              <a:ext uri="{FF2B5EF4-FFF2-40B4-BE49-F238E27FC236}">
                <a16:creationId xmlns:a16="http://schemas.microsoft.com/office/drawing/2014/main" id="{5DD415BB-9786-3723-139E-7FB5F06EBA0C}"/>
              </a:ext>
            </a:extLst>
          </p:cNvPr>
          <p:cNvSpPr>
            <a:spLocks noGrp="1"/>
          </p:cNvSpPr>
          <p:nvPr>
            <p:ph idx="1"/>
          </p:nvPr>
        </p:nvSpPr>
        <p:spPr>
          <a:xfrm>
            <a:off x="386645" y="1317625"/>
            <a:ext cx="4332111" cy="4439708"/>
          </a:xfrm>
        </p:spPr>
        <p:txBody>
          <a:bodyPr>
            <a:normAutofit/>
          </a:bodyPr>
          <a:lstStyle/>
          <a:p>
            <a:r>
              <a:rPr lang="en-US" sz="2000" dirty="0">
                <a:latin typeface="Times New Roman" panose="02020603050405020304" pitchFamily="18" charset="0"/>
                <a:cs typeface="Times New Roman" panose="02020603050405020304" pitchFamily="18" charset="0"/>
              </a:rPr>
              <a:t>Battery Pilot project will study the prevention of solar </a:t>
            </a:r>
            <a:r>
              <a:rPr lang="en-US" sz="2000" dirty="0" err="1">
                <a:latin typeface="Times New Roman" panose="02020603050405020304" pitchFamily="18" charset="0"/>
                <a:cs typeface="Times New Roman" panose="02020603050405020304" pitchFamily="18" charset="0"/>
              </a:rPr>
              <a:t>backfeeding</a:t>
            </a:r>
            <a:r>
              <a:rPr lang="en-US" sz="2000" dirty="0">
                <a:latin typeface="Times New Roman" panose="02020603050405020304" pitchFamily="18" charset="0"/>
                <a:cs typeface="Times New Roman" panose="02020603050405020304" pitchFamily="18" charset="0"/>
              </a:rPr>
              <a:t> onto the transmission grid</a:t>
            </a:r>
          </a:p>
          <a:p>
            <a:r>
              <a:rPr lang="en-US" sz="2000" dirty="0">
                <a:latin typeface="Times New Roman" panose="02020603050405020304" pitchFamily="18" charset="0"/>
                <a:cs typeface="Times New Roman" panose="02020603050405020304" pitchFamily="18" charset="0"/>
              </a:rPr>
              <a:t>Batteries store excess solar energy produced during the day. This stored energy can be utilized during periods of low solar output or at night</a:t>
            </a:r>
          </a:p>
          <a:p>
            <a:r>
              <a:rPr lang="en-US" sz="2000" dirty="0">
                <a:latin typeface="Times New Roman" panose="02020603050405020304" pitchFamily="18" charset="0"/>
                <a:cs typeface="Times New Roman" panose="02020603050405020304" pitchFamily="18" charset="0"/>
              </a:rPr>
              <a:t>Improved grid reliability and integration of different types of renewable resources</a:t>
            </a:r>
          </a:p>
          <a:p>
            <a:r>
              <a:rPr lang="en-US" sz="2000" dirty="0">
                <a:latin typeface="Times New Roman" panose="02020603050405020304" pitchFamily="18" charset="0"/>
                <a:cs typeface="Times New Roman" panose="02020603050405020304" pitchFamily="18" charset="0"/>
              </a:rPr>
              <a:t>Deployed a 2 MW / 4 MWh AC coupled lithium-ion BESS </a:t>
            </a:r>
          </a:p>
          <a:p>
            <a:pPr lvl="1"/>
            <a:r>
              <a:rPr lang="en-US" sz="1600" dirty="0">
                <a:latin typeface="Times New Roman" panose="02020603050405020304" pitchFamily="18" charset="0"/>
                <a:cs typeface="Times New Roman" panose="02020603050405020304" pitchFamily="18" charset="0"/>
              </a:rPr>
              <a:t>Grid Following Inverter (GFL)</a:t>
            </a:r>
          </a:p>
        </p:txBody>
      </p:sp>
      <p:pic>
        <p:nvPicPr>
          <p:cNvPr id="5" name="005_SolarStorageAC">
            <a:hlinkClick r:id="" action="ppaction://media"/>
            <a:extLst>
              <a:ext uri="{FF2B5EF4-FFF2-40B4-BE49-F238E27FC236}">
                <a16:creationId xmlns:a16="http://schemas.microsoft.com/office/drawing/2014/main" id="{BFA805D4-A887-BEDB-B772-44D7302B461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09753" y="1125592"/>
            <a:ext cx="6256257" cy="3519145"/>
          </a:xfrm>
          <a:prstGeom prst="rect">
            <a:avLst/>
          </a:prstGeom>
        </p:spPr>
      </p:pic>
    </p:spTree>
    <p:extLst>
      <p:ext uri="{BB962C8B-B14F-4D97-AF65-F5344CB8AC3E}">
        <p14:creationId xmlns:p14="http://schemas.microsoft.com/office/powerpoint/2010/main" val="212596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FB6E7BB-4077-69BC-6677-9115B60E9907}"/>
              </a:ext>
            </a:extLst>
          </p:cNvPr>
          <p:cNvSpPr txBox="1">
            <a:spLocks/>
          </p:cNvSpPr>
          <p:nvPr/>
        </p:nvSpPr>
        <p:spPr>
          <a:xfrm>
            <a:off x="297872" y="333952"/>
            <a:ext cx="10515600" cy="1325563"/>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solidFill>
                  <a:schemeClr val="tx1"/>
                </a:solidFill>
              </a:rPr>
              <a:t>System Topology </a:t>
            </a:r>
            <a:endParaRPr lang="en-US"/>
          </a:p>
        </p:txBody>
      </p:sp>
      <p:pic>
        <p:nvPicPr>
          <p:cNvPr id="1026" name="Picture 2">
            <a:extLst>
              <a:ext uri="{FF2B5EF4-FFF2-40B4-BE49-F238E27FC236}">
                <a16:creationId xmlns:a16="http://schemas.microsoft.com/office/drawing/2014/main" id="{6CCFC45D-A1CB-9E6C-368A-2761767F8F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6995" y="986406"/>
            <a:ext cx="9575165" cy="54448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D5063B35-6952-3DCD-7B73-D36E79E9F9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6985" y="952736"/>
            <a:ext cx="9676765" cy="550264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diagram of a diagram&#10;&#10;AI-generated content may be incorrect.">
            <a:extLst>
              <a:ext uri="{FF2B5EF4-FFF2-40B4-BE49-F238E27FC236}">
                <a16:creationId xmlns:a16="http://schemas.microsoft.com/office/drawing/2014/main" id="{51C78993-CF02-B185-B4B7-B8B27D8539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090" y="1660845"/>
            <a:ext cx="10927080" cy="3197829"/>
          </a:xfrm>
          <a:prstGeom prst="rect">
            <a:avLst/>
          </a:prstGeom>
        </p:spPr>
      </p:pic>
    </p:spTree>
    <p:extLst>
      <p:ext uri="{BB962C8B-B14F-4D97-AF65-F5344CB8AC3E}">
        <p14:creationId xmlns:p14="http://schemas.microsoft.com/office/powerpoint/2010/main" val="1898303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F1085-7C06-9C71-037D-8874194C30D0}"/>
              </a:ext>
            </a:extLst>
          </p:cNvPr>
          <p:cNvSpPr>
            <a:spLocks noGrp="1"/>
          </p:cNvSpPr>
          <p:nvPr>
            <p:ph type="title"/>
          </p:nvPr>
        </p:nvSpPr>
        <p:spPr>
          <a:xfrm>
            <a:off x="375356" y="161925"/>
            <a:ext cx="10515600" cy="1325563"/>
          </a:xfrm>
        </p:spPr>
        <p:txBody>
          <a:bodyPr/>
          <a:lstStyle/>
          <a:p>
            <a:r>
              <a:rPr lang="en-US">
                <a:solidFill>
                  <a:schemeClr val="tx1"/>
                </a:solidFill>
              </a:rPr>
              <a:t>Voltage Regulation Methods </a:t>
            </a:r>
            <a:r>
              <a:rPr lang="en-US"/>
              <a:t> </a:t>
            </a:r>
          </a:p>
        </p:txBody>
      </p:sp>
      <p:sp>
        <p:nvSpPr>
          <p:cNvPr id="3" name="Content Placeholder 2">
            <a:extLst>
              <a:ext uri="{FF2B5EF4-FFF2-40B4-BE49-F238E27FC236}">
                <a16:creationId xmlns:a16="http://schemas.microsoft.com/office/drawing/2014/main" id="{5DD415BB-9786-3723-139E-7FB5F06EBA0C}"/>
              </a:ext>
            </a:extLst>
          </p:cNvPr>
          <p:cNvSpPr>
            <a:spLocks noGrp="1"/>
          </p:cNvSpPr>
          <p:nvPr>
            <p:ph idx="1"/>
          </p:nvPr>
        </p:nvSpPr>
        <p:spPr>
          <a:xfrm>
            <a:off x="646289" y="1577269"/>
            <a:ext cx="4332111" cy="4439708"/>
          </a:xfrm>
        </p:spPr>
        <p:txBody>
          <a:bodyPr>
            <a:normAutofit/>
          </a:bodyPr>
          <a:lstStyle/>
          <a:p>
            <a:pPr marL="228600" indent="-228600" defTabSz="914400">
              <a:lnSpc>
                <a:spcPct val="150000"/>
              </a:lnSpc>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Load Tap Changer (LTC)</a:t>
            </a:r>
          </a:p>
          <a:p>
            <a:pPr marL="228600" indent="-228600" defTabSz="914400">
              <a:lnSpc>
                <a:spcPct val="150000"/>
              </a:lnSpc>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Voltage Regulator </a:t>
            </a:r>
          </a:p>
          <a:p>
            <a:pPr marL="228600" indent="-228600" defTabSz="914400">
              <a:lnSpc>
                <a:spcPct val="150000"/>
              </a:lnSpc>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Capacitor Banks/ Shunt Reactor</a:t>
            </a:r>
          </a:p>
          <a:p>
            <a:pPr marL="228600" indent="-228600" defTabSz="914400">
              <a:lnSpc>
                <a:spcPct val="150000"/>
              </a:lnSpc>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Static synchronous compensator (STATCOMS) </a:t>
            </a:r>
          </a:p>
          <a:p>
            <a:pPr marL="228600" indent="-228600" defTabSz="914400">
              <a:lnSpc>
                <a:spcPct val="150000"/>
              </a:lnSpc>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Night VARS using PV (transmission)</a:t>
            </a:r>
          </a:p>
        </p:txBody>
      </p:sp>
      <p:grpSp>
        <p:nvGrpSpPr>
          <p:cNvPr id="4" name="Group 13">
            <a:extLst>
              <a:ext uri="{FF2B5EF4-FFF2-40B4-BE49-F238E27FC236}">
                <a16:creationId xmlns:a16="http://schemas.microsoft.com/office/drawing/2014/main" id="{1A5BD1FF-3BA4-9721-A15F-F38BF37CD2F7}"/>
              </a:ext>
            </a:extLst>
          </p:cNvPr>
          <p:cNvGrpSpPr/>
          <p:nvPr/>
        </p:nvGrpSpPr>
        <p:grpSpPr>
          <a:xfrm>
            <a:off x="7766202" y="992362"/>
            <a:ext cx="3041898" cy="2259724"/>
            <a:chOff x="0" y="0"/>
            <a:chExt cx="812800" cy="698500"/>
          </a:xfrm>
          <a:blipFill dpi="0" rotWithShape="1">
            <a:blip r:embed="rId3">
              <a:extLst>
                <a:ext uri="{28A0092B-C50C-407E-A947-70E740481C1C}">
                  <a14:useLocalDpi xmlns:a14="http://schemas.microsoft.com/office/drawing/2010/main" val="0"/>
                </a:ext>
              </a:extLst>
            </a:blip>
            <a:srcRect/>
            <a:stretch>
              <a:fillRect/>
            </a:stretch>
          </a:blipFill>
        </p:grpSpPr>
        <p:sp>
          <p:nvSpPr>
            <p:cNvPr id="5" name="Freeform 14">
              <a:extLst>
                <a:ext uri="{FF2B5EF4-FFF2-40B4-BE49-F238E27FC236}">
                  <a16:creationId xmlns:a16="http://schemas.microsoft.com/office/drawing/2014/main" id="{379D7C32-40E0-47EE-6FB3-E539E477C007}"/>
                </a:ext>
              </a:extLst>
            </p:cNvPr>
            <p:cNvSpPr/>
            <p:nvPr/>
          </p:nvSpPr>
          <p:spPr>
            <a:xfrm>
              <a:off x="5247" y="0"/>
              <a:ext cx="802306" cy="698500"/>
            </a:xfrm>
            <a:custGeom>
              <a:avLst/>
              <a:gdLst/>
              <a:ahLst/>
              <a:cxnLst/>
              <a:rect l="l" t="t" r="r" b="b"/>
              <a:pathLst>
                <a:path w="802306" h="698500">
                  <a:moveTo>
                    <a:pt x="793812" y="372868"/>
                  </a:moveTo>
                  <a:lnTo>
                    <a:pt x="618094" y="674882"/>
                  </a:lnTo>
                  <a:cubicBezTo>
                    <a:pt x="609587" y="689505"/>
                    <a:pt x="593946" y="698500"/>
                    <a:pt x="577029" y="698500"/>
                  </a:cubicBezTo>
                  <a:lnTo>
                    <a:pt x="225277" y="698500"/>
                  </a:lnTo>
                  <a:cubicBezTo>
                    <a:pt x="208360" y="698500"/>
                    <a:pt x="192719" y="689505"/>
                    <a:pt x="184212" y="674882"/>
                  </a:cubicBezTo>
                  <a:lnTo>
                    <a:pt x="8494" y="372868"/>
                  </a:lnTo>
                  <a:cubicBezTo>
                    <a:pt x="0" y="358268"/>
                    <a:pt x="0" y="340232"/>
                    <a:pt x="8494" y="325632"/>
                  </a:cubicBezTo>
                  <a:lnTo>
                    <a:pt x="184212" y="23618"/>
                  </a:lnTo>
                  <a:cubicBezTo>
                    <a:pt x="192719" y="8995"/>
                    <a:pt x="208360" y="0"/>
                    <a:pt x="225277" y="0"/>
                  </a:cubicBezTo>
                  <a:lnTo>
                    <a:pt x="577029" y="0"/>
                  </a:lnTo>
                  <a:cubicBezTo>
                    <a:pt x="593946" y="0"/>
                    <a:pt x="609587" y="8995"/>
                    <a:pt x="618094" y="23618"/>
                  </a:cubicBezTo>
                  <a:lnTo>
                    <a:pt x="793812" y="325632"/>
                  </a:lnTo>
                  <a:cubicBezTo>
                    <a:pt x="802306" y="340232"/>
                    <a:pt x="802306" y="358268"/>
                    <a:pt x="793812" y="372868"/>
                  </a:cubicBezTo>
                  <a:close/>
                </a:path>
              </a:pathLst>
            </a:custGeom>
            <a:grpFill/>
            <a:ln w="180975" cap="sq">
              <a:solidFill>
                <a:srgbClr val="FFFFFF"/>
              </a:solidFill>
              <a:prstDash val="solid"/>
              <a:miter/>
            </a:ln>
          </p:spPr>
          <p:txBody>
            <a:bodyPr/>
            <a:lstStyle/>
            <a:p>
              <a:endParaRPr lang="en-US"/>
            </a:p>
          </p:txBody>
        </p:sp>
      </p:grpSp>
      <p:grpSp>
        <p:nvGrpSpPr>
          <p:cNvPr id="6" name="Group 11">
            <a:extLst>
              <a:ext uri="{FF2B5EF4-FFF2-40B4-BE49-F238E27FC236}">
                <a16:creationId xmlns:a16="http://schemas.microsoft.com/office/drawing/2014/main" id="{D59282EB-182A-5F95-1928-786F95A58437}"/>
              </a:ext>
            </a:extLst>
          </p:cNvPr>
          <p:cNvGrpSpPr/>
          <p:nvPr/>
        </p:nvGrpSpPr>
        <p:grpSpPr>
          <a:xfrm>
            <a:off x="7476178" y="3270443"/>
            <a:ext cx="3406187" cy="2507360"/>
            <a:chOff x="0" y="0"/>
            <a:chExt cx="812800" cy="698500"/>
          </a:xfrm>
        </p:grpSpPr>
        <p:sp>
          <p:nvSpPr>
            <p:cNvPr id="7" name="Freeform 12">
              <a:extLst>
                <a:ext uri="{FF2B5EF4-FFF2-40B4-BE49-F238E27FC236}">
                  <a16:creationId xmlns:a16="http://schemas.microsoft.com/office/drawing/2014/main" id="{555AAADF-773D-E321-1085-A2971B69B0F7}"/>
                </a:ext>
              </a:extLst>
            </p:cNvPr>
            <p:cNvSpPr/>
            <p:nvPr/>
          </p:nvSpPr>
          <p:spPr>
            <a:xfrm>
              <a:off x="3169" y="0"/>
              <a:ext cx="806462" cy="698500"/>
            </a:xfrm>
            <a:custGeom>
              <a:avLst/>
              <a:gdLst/>
              <a:ahLst/>
              <a:cxnLst/>
              <a:rect l="l" t="t" r="r" b="b"/>
              <a:pathLst>
                <a:path w="806462" h="698500">
                  <a:moveTo>
                    <a:pt x="801332" y="363513"/>
                  </a:moveTo>
                  <a:lnTo>
                    <a:pt x="614730" y="684237"/>
                  </a:lnTo>
                  <a:cubicBezTo>
                    <a:pt x="609592" y="693067"/>
                    <a:pt x="600146" y="698500"/>
                    <a:pt x="589929" y="698500"/>
                  </a:cubicBezTo>
                  <a:lnTo>
                    <a:pt x="216533" y="698500"/>
                  </a:lnTo>
                  <a:cubicBezTo>
                    <a:pt x="206316" y="698500"/>
                    <a:pt x="196870" y="693067"/>
                    <a:pt x="191732" y="684237"/>
                  </a:cubicBezTo>
                  <a:lnTo>
                    <a:pt x="5130" y="363513"/>
                  </a:lnTo>
                  <a:cubicBezTo>
                    <a:pt x="0" y="354696"/>
                    <a:pt x="0" y="343804"/>
                    <a:pt x="5130" y="334987"/>
                  </a:cubicBezTo>
                  <a:lnTo>
                    <a:pt x="191732" y="14263"/>
                  </a:lnTo>
                  <a:cubicBezTo>
                    <a:pt x="196870" y="5433"/>
                    <a:pt x="206316" y="0"/>
                    <a:pt x="216533" y="0"/>
                  </a:cubicBezTo>
                  <a:lnTo>
                    <a:pt x="589929" y="0"/>
                  </a:lnTo>
                  <a:cubicBezTo>
                    <a:pt x="600146" y="0"/>
                    <a:pt x="609592" y="5433"/>
                    <a:pt x="614730" y="14263"/>
                  </a:cubicBezTo>
                  <a:lnTo>
                    <a:pt x="801332" y="334987"/>
                  </a:lnTo>
                  <a:cubicBezTo>
                    <a:pt x="806462" y="343804"/>
                    <a:pt x="806462" y="354696"/>
                    <a:pt x="801332" y="363513"/>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w="180975" cap="sq">
              <a:solidFill>
                <a:srgbClr val="FFFFFF"/>
              </a:solidFill>
              <a:prstDash val="solid"/>
              <a:miter/>
            </a:ln>
          </p:spPr>
          <p:txBody>
            <a:bodyPr/>
            <a:lstStyle/>
            <a:p>
              <a:endParaRPr lang="en-US"/>
            </a:p>
          </p:txBody>
        </p:sp>
      </p:grpSp>
      <p:grpSp>
        <p:nvGrpSpPr>
          <p:cNvPr id="8" name="Group 13">
            <a:extLst>
              <a:ext uri="{FF2B5EF4-FFF2-40B4-BE49-F238E27FC236}">
                <a16:creationId xmlns:a16="http://schemas.microsoft.com/office/drawing/2014/main" id="{A611B873-D301-B503-436D-6D92E69D7F29}"/>
              </a:ext>
            </a:extLst>
          </p:cNvPr>
          <p:cNvGrpSpPr/>
          <p:nvPr/>
        </p:nvGrpSpPr>
        <p:grpSpPr>
          <a:xfrm>
            <a:off x="5265837" y="2049114"/>
            <a:ext cx="3041898" cy="2259724"/>
            <a:chOff x="0" y="0"/>
            <a:chExt cx="812800" cy="698500"/>
          </a:xfrm>
          <a:blipFill dpi="0" rotWithShape="1">
            <a:blip r:embed="rId5">
              <a:extLst>
                <a:ext uri="{28A0092B-C50C-407E-A947-70E740481C1C}">
                  <a14:useLocalDpi xmlns:a14="http://schemas.microsoft.com/office/drawing/2010/main" val="0"/>
                </a:ext>
              </a:extLst>
            </a:blip>
            <a:srcRect/>
            <a:stretch>
              <a:fillRect/>
            </a:stretch>
          </a:blipFill>
        </p:grpSpPr>
        <p:sp>
          <p:nvSpPr>
            <p:cNvPr id="9" name="Freeform 14">
              <a:extLst>
                <a:ext uri="{FF2B5EF4-FFF2-40B4-BE49-F238E27FC236}">
                  <a16:creationId xmlns:a16="http://schemas.microsoft.com/office/drawing/2014/main" id="{A95BF97A-A56E-E712-AFF3-95B4ECF909CE}"/>
                </a:ext>
              </a:extLst>
            </p:cNvPr>
            <p:cNvSpPr/>
            <p:nvPr/>
          </p:nvSpPr>
          <p:spPr>
            <a:xfrm>
              <a:off x="5247" y="0"/>
              <a:ext cx="802306" cy="698500"/>
            </a:xfrm>
            <a:custGeom>
              <a:avLst/>
              <a:gdLst/>
              <a:ahLst/>
              <a:cxnLst/>
              <a:rect l="l" t="t" r="r" b="b"/>
              <a:pathLst>
                <a:path w="802306" h="698500">
                  <a:moveTo>
                    <a:pt x="793812" y="372868"/>
                  </a:moveTo>
                  <a:lnTo>
                    <a:pt x="618094" y="674882"/>
                  </a:lnTo>
                  <a:cubicBezTo>
                    <a:pt x="609587" y="689505"/>
                    <a:pt x="593946" y="698500"/>
                    <a:pt x="577029" y="698500"/>
                  </a:cubicBezTo>
                  <a:lnTo>
                    <a:pt x="225277" y="698500"/>
                  </a:lnTo>
                  <a:cubicBezTo>
                    <a:pt x="208360" y="698500"/>
                    <a:pt x="192719" y="689505"/>
                    <a:pt x="184212" y="674882"/>
                  </a:cubicBezTo>
                  <a:lnTo>
                    <a:pt x="8494" y="372868"/>
                  </a:lnTo>
                  <a:cubicBezTo>
                    <a:pt x="0" y="358268"/>
                    <a:pt x="0" y="340232"/>
                    <a:pt x="8494" y="325632"/>
                  </a:cubicBezTo>
                  <a:lnTo>
                    <a:pt x="184212" y="23618"/>
                  </a:lnTo>
                  <a:cubicBezTo>
                    <a:pt x="192719" y="8995"/>
                    <a:pt x="208360" y="0"/>
                    <a:pt x="225277" y="0"/>
                  </a:cubicBezTo>
                  <a:lnTo>
                    <a:pt x="577029" y="0"/>
                  </a:lnTo>
                  <a:cubicBezTo>
                    <a:pt x="593946" y="0"/>
                    <a:pt x="609587" y="8995"/>
                    <a:pt x="618094" y="23618"/>
                  </a:cubicBezTo>
                  <a:lnTo>
                    <a:pt x="793812" y="325632"/>
                  </a:lnTo>
                  <a:cubicBezTo>
                    <a:pt x="802306" y="340232"/>
                    <a:pt x="802306" y="358268"/>
                    <a:pt x="793812" y="372868"/>
                  </a:cubicBezTo>
                  <a:close/>
                </a:path>
              </a:pathLst>
            </a:custGeom>
            <a:blipFill dpi="0" rotWithShape="1">
              <a:blip r:embed="rId6">
                <a:extLst>
                  <a:ext uri="{28A0092B-C50C-407E-A947-70E740481C1C}">
                    <a14:useLocalDpi xmlns:a14="http://schemas.microsoft.com/office/drawing/2010/main" val="0"/>
                  </a:ext>
                </a:extLst>
              </a:blip>
              <a:srcRect/>
              <a:stretch>
                <a:fillRect/>
              </a:stretch>
            </a:blipFill>
            <a:ln w="180975" cap="sq">
              <a:solidFill>
                <a:srgbClr val="FFFFFF"/>
              </a:solidFill>
              <a:prstDash val="solid"/>
              <a:miter/>
            </a:ln>
          </p:spPr>
          <p:txBody>
            <a:bodyPr/>
            <a:lstStyle/>
            <a:p>
              <a:endParaRPr lang="en-US"/>
            </a:p>
          </p:txBody>
        </p:sp>
      </p:grpSp>
      <p:grpSp>
        <p:nvGrpSpPr>
          <p:cNvPr id="10" name="Group 13">
            <a:extLst>
              <a:ext uri="{FF2B5EF4-FFF2-40B4-BE49-F238E27FC236}">
                <a16:creationId xmlns:a16="http://schemas.microsoft.com/office/drawing/2014/main" id="{63F1BE3F-9DC6-CDF4-DE12-36A7EBA81DB7}"/>
              </a:ext>
            </a:extLst>
          </p:cNvPr>
          <p:cNvGrpSpPr/>
          <p:nvPr/>
        </p:nvGrpSpPr>
        <p:grpSpPr>
          <a:xfrm>
            <a:off x="10139288" y="2310370"/>
            <a:ext cx="2052712" cy="1719019"/>
            <a:chOff x="0" y="0"/>
            <a:chExt cx="812800" cy="698500"/>
          </a:xfrm>
          <a:blipFill dpi="0" rotWithShape="1">
            <a:blip r:embed="rId7">
              <a:extLst>
                <a:ext uri="{28A0092B-C50C-407E-A947-70E740481C1C}">
                  <a14:useLocalDpi xmlns:a14="http://schemas.microsoft.com/office/drawing/2010/main" val="0"/>
                </a:ext>
              </a:extLst>
            </a:blip>
            <a:srcRect/>
            <a:stretch>
              <a:fillRect/>
            </a:stretch>
          </a:blipFill>
        </p:grpSpPr>
        <p:sp>
          <p:nvSpPr>
            <p:cNvPr id="11" name="Freeform 14">
              <a:extLst>
                <a:ext uri="{FF2B5EF4-FFF2-40B4-BE49-F238E27FC236}">
                  <a16:creationId xmlns:a16="http://schemas.microsoft.com/office/drawing/2014/main" id="{53EF1128-034B-6702-9031-DE4999893D14}"/>
                </a:ext>
              </a:extLst>
            </p:cNvPr>
            <p:cNvSpPr/>
            <p:nvPr/>
          </p:nvSpPr>
          <p:spPr>
            <a:xfrm>
              <a:off x="5247" y="0"/>
              <a:ext cx="802306" cy="698500"/>
            </a:xfrm>
            <a:custGeom>
              <a:avLst/>
              <a:gdLst/>
              <a:ahLst/>
              <a:cxnLst/>
              <a:rect l="l" t="t" r="r" b="b"/>
              <a:pathLst>
                <a:path w="802306" h="698500">
                  <a:moveTo>
                    <a:pt x="793812" y="372868"/>
                  </a:moveTo>
                  <a:lnTo>
                    <a:pt x="618094" y="674882"/>
                  </a:lnTo>
                  <a:cubicBezTo>
                    <a:pt x="609587" y="689505"/>
                    <a:pt x="593946" y="698500"/>
                    <a:pt x="577029" y="698500"/>
                  </a:cubicBezTo>
                  <a:lnTo>
                    <a:pt x="225277" y="698500"/>
                  </a:lnTo>
                  <a:cubicBezTo>
                    <a:pt x="208360" y="698500"/>
                    <a:pt x="192719" y="689505"/>
                    <a:pt x="184212" y="674882"/>
                  </a:cubicBezTo>
                  <a:lnTo>
                    <a:pt x="8494" y="372868"/>
                  </a:lnTo>
                  <a:cubicBezTo>
                    <a:pt x="0" y="358268"/>
                    <a:pt x="0" y="340232"/>
                    <a:pt x="8494" y="325632"/>
                  </a:cubicBezTo>
                  <a:lnTo>
                    <a:pt x="184212" y="23618"/>
                  </a:lnTo>
                  <a:cubicBezTo>
                    <a:pt x="192719" y="8995"/>
                    <a:pt x="208360" y="0"/>
                    <a:pt x="225277" y="0"/>
                  </a:cubicBezTo>
                  <a:lnTo>
                    <a:pt x="577029" y="0"/>
                  </a:lnTo>
                  <a:cubicBezTo>
                    <a:pt x="593946" y="0"/>
                    <a:pt x="609587" y="8995"/>
                    <a:pt x="618094" y="23618"/>
                  </a:cubicBezTo>
                  <a:lnTo>
                    <a:pt x="793812" y="325632"/>
                  </a:lnTo>
                  <a:cubicBezTo>
                    <a:pt x="802306" y="340232"/>
                    <a:pt x="802306" y="358268"/>
                    <a:pt x="793812" y="372868"/>
                  </a:cubicBezTo>
                  <a:close/>
                </a:path>
              </a:pathLst>
            </a:custGeom>
            <a:grpFill/>
            <a:ln w="12700" cap="sq">
              <a:solidFill>
                <a:schemeClr val="tx1">
                  <a:lumMod val="50000"/>
                  <a:lumOff val="50000"/>
                </a:schemeClr>
              </a:solidFill>
              <a:prstDash val="solid"/>
              <a:miter/>
            </a:ln>
          </p:spPr>
          <p:txBody>
            <a:bodyPr/>
            <a:lstStyle/>
            <a:p>
              <a:endParaRPr lang="en-US"/>
            </a:p>
          </p:txBody>
        </p:sp>
      </p:grpSp>
      <p:grpSp>
        <p:nvGrpSpPr>
          <p:cNvPr id="12" name="Group 13">
            <a:extLst>
              <a:ext uri="{FF2B5EF4-FFF2-40B4-BE49-F238E27FC236}">
                <a16:creationId xmlns:a16="http://schemas.microsoft.com/office/drawing/2014/main" id="{913AC9E2-9322-A6E6-A6A1-2CFF6D2F2BC0}"/>
              </a:ext>
            </a:extLst>
          </p:cNvPr>
          <p:cNvGrpSpPr/>
          <p:nvPr/>
        </p:nvGrpSpPr>
        <p:grpSpPr>
          <a:xfrm>
            <a:off x="5572111" y="4440621"/>
            <a:ext cx="2350713" cy="1970227"/>
            <a:chOff x="5247" y="0"/>
            <a:chExt cx="802306" cy="698500"/>
          </a:xfrm>
          <a:blipFill dpi="0" rotWithShape="1">
            <a:blip r:embed="rId8">
              <a:extLst>
                <a:ext uri="{28A0092B-C50C-407E-A947-70E740481C1C}">
                  <a14:useLocalDpi xmlns:a14="http://schemas.microsoft.com/office/drawing/2010/main" val="0"/>
                </a:ext>
              </a:extLst>
            </a:blip>
            <a:srcRect/>
            <a:stretch>
              <a:fillRect/>
            </a:stretch>
          </a:blipFill>
        </p:grpSpPr>
        <p:sp>
          <p:nvSpPr>
            <p:cNvPr id="13" name="Freeform 14">
              <a:extLst>
                <a:ext uri="{FF2B5EF4-FFF2-40B4-BE49-F238E27FC236}">
                  <a16:creationId xmlns:a16="http://schemas.microsoft.com/office/drawing/2014/main" id="{8E95B770-1E23-9F82-ED35-802031936361}"/>
                </a:ext>
              </a:extLst>
            </p:cNvPr>
            <p:cNvSpPr/>
            <p:nvPr/>
          </p:nvSpPr>
          <p:spPr>
            <a:xfrm>
              <a:off x="5247" y="0"/>
              <a:ext cx="802306" cy="698500"/>
            </a:xfrm>
            <a:custGeom>
              <a:avLst/>
              <a:gdLst/>
              <a:ahLst/>
              <a:cxnLst/>
              <a:rect l="l" t="t" r="r" b="b"/>
              <a:pathLst>
                <a:path w="802306" h="698500">
                  <a:moveTo>
                    <a:pt x="793812" y="372868"/>
                  </a:moveTo>
                  <a:lnTo>
                    <a:pt x="618094" y="674882"/>
                  </a:lnTo>
                  <a:cubicBezTo>
                    <a:pt x="609587" y="689505"/>
                    <a:pt x="593946" y="698500"/>
                    <a:pt x="577029" y="698500"/>
                  </a:cubicBezTo>
                  <a:lnTo>
                    <a:pt x="225277" y="698500"/>
                  </a:lnTo>
                  <a:cubicBezTo>
                    <a:pt x="208360" y="698500"/>
                    <a:pt x="192719" y="689505"/>
                    <a:pt x="184212" y="674882"/>
                  </a:cubicBezTo>
                  <a:lnTo>
                    <a:pt x="8494" y="372868"/>
                  </a:lnTo>
                  <a:cubicBezTo>
                    <a:pt x="0" y="358268"/>
                    <a:pt x="0" y="340232"/>
                    <a:pt x="8494" y="325632"/>
                  </a:cubicBezTo>
                  <a:lnTo>
                    <a:pt x="184212" y="23618"/>
                  </a:lnTo>
                  <a:cubicBezTo>
                    <a:pt x="192719" y="8995"/>
                    <a:pt x="208360" y="0"/>
                    <a:pt x="225277" y="0"/>
                  </a:cubicBezTo>
                  <a:lnTo>
                    <a:pt x="577029" y="0"/>
                  </a:lnTo>
                  <a:cubicBezTo>
                    <a:pt x="593946" y="0"/>
                    <a:pt x="609587" y="8995"/>
                    <a:pt x="618094" y="23618"/>
                  </a:cubicBezTo>
                  <a:lnTo>
                    <a:pt x="793812" y="325632"/>
                  </a:lnTo>
                  <a:cubicBezTo>
                    <a:pt x="802306" y="340232"/>
                    <a:pt x="802306" y="358268"/>
                    <a:pt x="793812" y="372868"/>
                  </a:cubicBezTo>
                  <a:close/>
                </a:path>
              </a:pathLst>
            </a:custGeom>
            <a:grpFill/>
            <a:ln w="180975" cap="sq">
              <a:solidFill>
                <a:srgbClr val="FFFFFF"/>
              </a:solidFill>
              <a:prstDash val="solid"/>
              <a:miter/>
            </a:ln>
          </p:spPr>
          <p:txBody>
            <a:bodyPr/>
            <a:lstStyle/>
            <a:p>
              <a:endParaRPr lang="en-US"/>
            </a:p>
          </p:txBody>
        </p:sp>
      </p:grpSp>
    </p:spTree>
    <p:extLst>
      <p:ext uri="{BB962C8B-B14F-4D97-AF65-F5344CB8AC3E}">
        <p14:creationId xmlns:p14="http://schemas.microsoft.com/office/powerpoint/2010/main" val="1255773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895EC-185D-0FA3-8CEF-88D2C3B05BA1}"/>
              </a:ext>
            </a:extLst>
          </p:cNvPr>
          <p:cNvSpPr txBox="1">
            <a:spLocks/>
          </p:cNvSpPr>
          <p:nvPr/>
        </p:nvSpPr>
        <p:spPr>
          <a:xfrm>
            <a:off x="386025" y="244545"/>
            <a:ext cx="10515600" cy="1325563"/>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solidFill>
                  <a:schemeClr val="tx1"/>
                </a:solidFill>
              </a:rPr>
              <a:t>Voltage Regulation  </a:t>
            </a:r>
            <a:r>
              <a:rPr lang="en-US"/>
              <a:t> </a:t>
            </a:r>
          </a:p>
        </p:txBody>
      </p:sp>
      <p:sp>
        <p:nvSpPr>
          <p:cNvPr id="3" name="Content Placeholder 2">
            <a:extLst>
              <a:ext uri="{FF2B5EF4-FFF2-40B4-BE49-F238E27FC236}">
                <a16:creationId xmlns:a16="http://schemas.microsoft.com/office/drawing/2014/main" id="{A47E4724-20B5-5AD8-00F6-356DEDCC1A43}"/>
              </a:ext>
            </a:extLst>
          </p:cNvPr>
          <p:cNvSpPr txBox="1">
            <a:spLocks/>
          </p:cNvSpPr>
          <p:nvPr/>
        </p:nvSpPr>
        <p:spPr>
          <a:xfrm>
            <a:off x="838200" y="1825625"/>
            <a:ext cx="10515600" cy="4351338"/>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endParaRPr lang="en-US"/>
          </a:p>
        </p:txBody>
      </p:sp>
      <p:sp>
        <p:nvSpPr>
          <p:cNvPr id="5" name="TextBox 12">
            <a:extLst>
              <a:ext uri="{FF2B5EF4-FFF2-40B4-BE49-F238E27FC236}">
                <a16:creationId xmlns:a16="http://schemas.microsoft.com/office/drawing/2014/main" id="{66EC25E6-9FD7-E0BF-B9ED-D33D5057EB9F}"/>
              </a:ext>
            </a:extLst>
          </p:cNvPr>
          <p:cNvSpPr txBox="1"/>
          <p:nvPr/>
        </p:nvSpPr>
        <p:spPr>
          <a:xfrm>
            <a:off x="528150" y="1514064"/>
            <a:ext cx="6264536" cy="295465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0990" indent="-380990" defTabSz="914400">
              <a:buFont typeface="Arial" panose="020B0604020202020204" pitchFamily="34" charset="0"/>
              <a:buChar char="•"/>
            </a:pPr>
            <a:r>
              <a:rPr lang="en-US" sz="2400">
                <a:solidFill>
                  <a:schemeClr val="tx1"/>
                </a:solidFill>
              </a:rPr>
              <a:t>Standard substation voltage regulation is performed by LTC or 3 single phase voltage regulators </a:t>
            </a:r>
          </a:p>
          <a:p>
            <a:pPr marL="380990" indent="-380990" defTabSz="914400">
              <a:buFont typeface="Arial" panose="020B0604020202020204" pitchFamily="34" charset="0"/>
              <a:buChar char="•"/>
            </a:pPr>
            <a:r>
              <a:rPr lang="en-US" sz="2400">
                <a:solidFill>
                  <a:schemeClr val="tx1"/>
                </a:solidFill>
              </a:rPr>
              <a:t>Test circuit: Single phase regulators </a:t>
            </a:r>
          </a:p>
          <a:p>
            <a:pPr marL="380990" lvl="1" indent="-380990" defTabSz="914400">
              <a:buFont typeface="Arial" panose="020B0604020202020204" pitchFamily="34" charset="0"/>
              <a:buChar char="•"/>
            </a:pPr>
            <a:r>
              <a:rPr lang="en-US" sz="2400">
                <a:solidFill>
                  <a:schemeClr val="tx1"/>
                </a:solidFill>
              </a:rPr>
              <a:t>124 V setting with 3 V deadband</a:t>
            </a:r>
          </a:p>
          <a:p>
            <a:pPr marL="380990" indent="-380990" defTabSz="914400">
              <a:buFont typeface="Arial" panose="020B0604020202020204" pitchFamily="34" charset="0"/>
              <a:buChar char="•"/>
            </a:pPr>
            <a:r>
              <a:rPr lang="en-US" sz="2400">
                <a:solidFill>
                  <a:schemeClr val="tx1"/>
                </a:solidFill>
              </a:rPr>
              <a:t>Mean absolute error: 2.6% for 6-month study period</a:t>
            </a:r>
          </a:p>
          <a:p>
            <a:pPr marL="285750" indent="-285750">
              <a:buFontTx/>
              <a:buChar char="-"/>
            </a:pPr>
            <a:endParaRPr lang="en-US"/>
          </a:p>
        </p:txBody>
      </p:sp>
      <p:pic>
        <p:nvPicPr>
          <p:cNvPr id="6" name="Picture 5" descr="A group of electrical equipment&#10;&#10;AI-generated content may be incorrect.">
            <a:extLst>
              <a:ext uri="{FF2B5EF4-FFF2-40B4-BE49-F238E27FC236}">
                <a16:creationId xmlns:a16="http://schemas.microsoft.com/office/drawing/2014/main" id="{18F03261-A53C-CEB2-C319-76B8588236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6575" y="1369374"/>
            <a:ext cx="4352197" cy="3359465"/>
          </a:xfrm>
          <a:prstGeom prst="rect">
            <a:avLst/>
          </a:prstGeom>
        </p:spPr>
      </p:pic>
    </p:spTree>
    <p:extLst>
      <p:ext uri="{BB962C8B-B14F-4D97-AF65-F5344CB8AC3E}">
        <p14:creationId xmlns:p14="http://schemas.microsoft.com/office/powerpoint/2010/main" val="22222896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836006A-E247-C1BB-3ACF-6C4B36D20D5A}"/>
                  </a:ext>
                </a:extLst>
              </p:cNvPr>
              <p:cNvSpPr txBox="1"/>
              <p:nvPr/>
            </p:nvSpPr>
            <p:spPr>
              <a:xfrm>
                <a:off x="764511" y="1607013"/>
                <a:ext cx="6119446" cy="5054397"/>
              </a:xfrm>
              <a:prstGeom prst="rect">
                <a:avLst/>
              </a:prstGeom>
              <a:noFill/>
            </p:spPr>
            <p:txBody>
              <a:bodyPr wrap="square">
                <a:spAutoFit/>
              </a:bodyPr>
              <a:lstStyle/>
              <a:p>
                <a:pPr marL="380990" indent="-380990" defTabSz="914400">
                  <a:buFont typeface="Arial" panose="020B0604020202020204" pitchFamily="34" charset="0"/>
                  <a:buChar char="•"/>
                </a:pPr>
                <a:r>
                  <a:rPr lang="en-US" sz="2400" dirty="0">
                    <a:solidFill>
                      <a:schemeClr val="tx1"/>
                    </a:solidFill>
                  </a:rPr>
                  <a:t>16 taps above, 16 taps below</a:t>
                </a:r>
              </a:p>
              <a:p>
                <a:pPr defTabSz="914400"/>
                <a:endParaRPr lang="en-US" sz="2400" dirty="0">
                  <a:solidFill>
                    <a:schemeClr val="tx1"/>
                  </a:solidFill>
                </a:endParaRPr>
              </a:p>
              <a:p>
                <a:pPr marL="380990" indent="-380990" defTabSz="914400">
                  <a:buFont typeface="Arial" panose="020B0604020202020204" pitchFamily="34" charset="0"/>
                  <a:buChar char="•"/>
                </a:pPr>
                <a:r>
                  <a:rPr lang="en-US" sz="2400" dirty="0">
                    <a:solidFill>
                      <a:schemeClr val="tx1"/>
                    </a:solidFill>
                  </a:rPr>
                  <a:t>Minimum range of regulation in the raise direction shall be 10%</a:t>
                </a:r>
              </a:p>
              <a:p>
                <a:pPr defTabSz="914400"/>
                <a:endParaRPr lang="en-US" sz="2400" dirty="0">
                  <a:solidFill>
                    <a:schemeClr val="tx1"/>
                  </a:solidFill>
                </a:endParaRPr>
              </a:p>
              <a:p>
                <a:pPr marL="380990" indent="-380990" defTabSz="914400">
                  <a:buFont typeface="Arial" panose="020B0604020202020204" pitchFamily="34" charset="0"/>
                  <a:buChar char="•"/>
                </a:pPr>
                <a:endParaRPr lang="en-US" sz="2400" dirty="0"/>
              </a:p>
              <a:p>
                <a:pPr defTabSz="914400"/>
                <a:endParaRPr lang="en-US" sz="2400" dirty="0">
                  <a:solidFill>
                    <a:schemeClr val="tx1"/>
                  </a:solidFill>
                </a:endParaRPr>
              </a:p>
              <a:p>
                <a:pPr defTabSz="914400"/>
                <a:endParaRPr lang="en-US" sz="2400" dirty="0"/>
              </a:p>
              <a:p>
                <a:pPr defTabSz="914400"/>
                <a:endParaRPr lang="en-US" sz="2400" b="0" i="1" dirty="0">
                  <a:solidFill>
                    <a:schemeClr val="tx1"/>
                  </a:solidFill>
                  <a:latin typeface="Cambria Math" panose="02040503050406030204" pitchFamily="18" charset="0"/>
                </a:endParaRPr>
              </a:p>
              <a:p>
                <a:pPr defTabSz="914400"/>
                <a:endParaRPr lang="en-US" sz="2400" i="1" dirty="0">
                  <a:latin typeface="Cambria Math" panose="02040503050406030204" pitchFamily="18" charset="0"/>
                </a:endParaRPr>
              </a:p>
              <a:p>
                <a:pPr algn="ctr" defTabSz="914400"/>
                <a14:m>
                  <m:oMath xmlns:m="http://schemas.openxmlformats.org/officeDocument/2006/math">
                    <m:f>
                      <m:fPr>
                        <m:ctrlPr>
                          <a:rPr lang="en-US" sz="2400" b="0" i="1" smtClean="0">
                            <a:solidFill>
                              <a:schemeClr val="tx1"/>
                            </a:solidFill>
                            <a:latin typeface="Cambria Math" panose="02040503050406030204" pitchFamily="18" charset="0"/>
                          </a:rPr>
                        </m:ctrlPr>
                      </m:fPr>
                      <m:num>
                        <m:r>
                          <a:rPr lang="en-US" sz="2400" b="0" i="1" smtClean="0">
                            <a:solidFill>
                              <a:schemeClr val="tx1"/>
                            </a:solidFill>
                            <a:latin typeface="Cambria Math" panose="02040503050406030204" pitchFamily="18" charset="0"/>
                          </a:rPr>
                          <m:t>480</m:t>
                        </m:r>
                        <m:r>
                          <a:rPr lang="en-US" sz="2400" b="0" i="1" smtClean="0">
                            <a:solidFill>
                              <a:schemeClr val="tx1"/>
                            </a:solidFill>
                            <a:latin typeface="Cambria Math" panose="02040503050406030204" pitchFamily="18" charset="0"/>
                          </a:rPr>
                          <m:t>𝑉</m:t>
                        </m:r>
                      </m:num>
                      <m:den>
                        <m:r>
                          <a:rPr lang="en-US" sz="2400" b="0" i="1" smtClean="0">
                            <a:solidFill>
                              <a:schemeClr val="tx1"/>
                            </a:solidFill>
                            <a:latin typeface="Cambria Math" panose="02040503050406030204" pitchFamily="18" charset="0"/>
                          </a:rPr>
                          <m:t>100</m:t>
                        </m:r>
                      </m:den>
                    </m:f>
                    <m:r>
                      <m:rPr>
                        <m:lit/>
                      </m:rPr>
                      <a:rPr lang="en-US" sz="2400" b="0" i="1" smtClean="0">
                        <a:solidFill>
                          <a:schemeClr val="tx1"/>
                        </a:solidFill>
                        <a:latin typeface="Cambria Math" panose="02040503050406030204" pitchFamily="18" charset="0"/>
                      </a:rPr>
                      <m:t> </m:t>
                    </m:r>
                    <m:r>
                      <m:rPr>
                        <m:lit/>
                      </m:rPr>
                      <a:rPr lang="en-US" sz="2400" b="0" i="1" smtClean="0">
                        <a:solidFill>
                          <a:schemeClr val="tx1"/>
                        </a:solidFill>
                        <a:latin typeface="Cambria Math" panose="02040503050406030204" pitchFamily="18" charset="0"/>
                        <a:ea typeface="Cambria Math" panose="02040503050406030204" pitchFamily="18" charset="0"/>
                      </a:rPr>
                      <m:t>×</m:t>
                    </m:r>
                    <m:r>
                      <a:rPr lang="en-US" sz="2400" b="0" i="1" smtClean="0">
                        <a:solidFill>
                          <a:schemeClr val="tx1"/>
                        </a:solidFill>
                        <a:latin typeface="Cambria Math" panose="02040503050406030204" pitchFamily="18" charset="0"/>
                        <a:ea typeface="Cambria Math" panose="02040503050406030204" pitchFamily="18" charset="0"/>
                      </a:rPr>
                      <m:t> </m:t>
                    </m:r>
                    <m:f>
                      <m:fPr>
                        <m:ctrlPr>
                          <a:rPr lang="en-US" sz="2400" b="0" i="1" smtClean="0">
                            <a:solidFill>
                              <a:schemeClr val="tx1"/>
                            </a:solidFill>
                            <a:latin typeface="Cambria Math" panose="02040503050406030204" pitchFamily="18" charset="0"/>
                            <a:ea typeface="Cambria Math" panose="02040503050406030204" pitchFamily="18" charset="0"/>
                          </a:rPr>
                        </m:ctrlPr>
                      </m:fPr>
                      <m:num>
                        <m:r>
                          <a:rPr lang="en-US" sz="2400" b="0" i="1" smtClean="0">
                            <a:solidFill>
                              <a:schemeClr val="tx1"/>
                            </a:solidFill>
                            <a:latin typeface="Cambria Math" panose="02040503050406030204" pitchFamily="18" charset="0"/>
                            <a:ea typeface="Cambria Math" panose="02040503050406030204" pitchFamily="18" charset="0"/>
                          </a:rPr>
                          <m:t>5</m:t>
                        </m:r>
                      </m:num>
                      <m:den>
                        <m:r>
                          <a:rPr lang="en-US" sz="2400" b="0" i="1" smtClean="0">
                            <a:solidFill>
                              <a:schemeClr val="tx1"/>
                            </a:solidFill>
                            <a:latin typeface="Cambria Math" panose="02040503050406030204" pitchFamily="18" charset="0"/>
                            <a:ea typeface="Cambria Math" panose="02040503050406030204" pitchFamily="18" charset="0"/>
                          </a:rPr>
                          <m:t>8</m:t>
                        </m:r>
                      </m:den>
                    </m:f>
                    <m:r>
                      <a:rPr lang="en-US" sz="2400" b="0" i="0" smtClean="0">
                        <a:solidFill>
                          <a:schemeClr val="tx1"/>
                        </a:solidFill>
                        <a:latin typeface="Cambria Math" panose="02040503050406030204" pitchFamily="18" charset="0"/>
                        <a:ea typeface="Cambria Math" panose="02040503050406030204" pitchFamily="18" charset="0"/>
                      </a:rPr>
                      <m:t>=3</m:t>
                    </m:r>
                    <m:r>
                      <m:rPr>
                        <m:sty m:val="p"/>
                      </m:rPr>
                      <a:rPr lang="en-US" sz="2400" b="0" i="0" smtClean="0">
                        <a:solidFill>
                          <a:schemeClr val="tx1"/>
                        </a:solidFill>
                        <a:latin typeface="Cambria Math" panose="02040503050406030204" pitchFamily="18" charset="0"/>
                        <a:ea typeface="Cambria Math" panose="02040503050406030204" pitchFamily="18" charset="0"/>
                      </a:rPr>
                      <m:t>V</m:t>
                    </m:r>
                  </m:oMath>
                </a14:m>
                <a:r>
                  <a:rPr lang="en-US" sz="2400" dirty="0">
                    <a:solidFill>
                      <a:schemeClr val="tx1"/>
                    </a:solidFill>
                  </a:rPr>
                  <a:t> </a:t>
                </a:r>
                <a:r>
                  <a:rPr lang="en-US" sz="1400" dirty="0">
                    <a:solidFill>
                      <a:schemeClr val="tx1"/>
                    </a:solidFill>
                  </a:rPr>
                  <a:t>per step </a:t>
                </a:r>
              </a:p>
              <a:p>
                <a:pPr defTabSz="914400"/>
                <a:endParaRPr lang="en-US" sz="2400" dirty="0">
                  <a:solidFill>
                    <a:schemeClr val="tx1"/>
                  </a:solidFill>
                </a:endParaRPr>
              </a:p>
              <a:p>
                <a:pPr marL="380990" indent="-380990" defTabSz="914400">
                  <a:buFont typeface="Arial" panose="020B0604020202020204" pitchFamily="34" charset="0"/>
                  <a:buChar char="•"/>
                </a:pPr>
                <a:endParaRPr lang="en-US" sz="2400" dirty="0">
                  <a:solidFill>
                    <a:schemeClr val="tx1"/>
                  </a:solidFill>
                </a:endParaRPr>
              </a:p>
            </p:txBody>
          </p:sp>
        </mc:Choice>
        <mc:Fallback xmlns="">
          <p:sp>
            <p:nvSpPr>
              <p:cNvPr id="3" name="TextBox 2">
                <a:extLst>
                  <a:ext uri="{FF2B5EF4-FFF2-40B4-BE49-F238E27FC236}">
                    <a16:creationId xmlns:a16="http://schemas.microsoft.com/office/drawing/2014/main" id="{3836006A-E247-C1BB-3ACF-6C4B36D20D5A}"/>
                  </a:ext>
                </a:extLst>
              </p:cNvPr>
              <p:cNvSpPr txBox="1">
                <a:spLocks noRot="1" noChangeAspect="1" noMove="1" noResize="1" noEditPoints="1" noAdjustHandles="1" noChangeArrowheads="1" noChangeShapeType="1" noTextEdit="1"/>
              </p:cNvSpPr>
              <p:nvPr/>
            </p:nvSpPr>
            <p:spPr>
              <a:xfrm>
                <a:off x="764511" y="1607013"/>
                <a:ext cx="6119446" cy="5054397"/>
              </a:xfrm>
              <a:prstGeom prst="rect">
                <a:avLst/>
              </a:prstGeom>
              <a:blipFill>
                <a:blip r:embed="rId3"/>
                <a:stretch>
                  <a:fillRect l="-1295" t="-965"/>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2C86D0E5-5839-077D-1645-309B4E47B028}"/>
              </a:ext>
            </a:extLst>
          </p:cNvPr>
          <p:cNvSpPr txBox="1"/>
          <p:nvPr/>
        </p:nvSpPr>
        <p:spPr>
          <a:xfrm>
            <a:off x="728506" y="473500"/>
            <a:ext cx="6119446" cy="646331"/>
          </a:xfrm>
          <a:prstGeom prst="rect">
            <a:avLst/>
          </a:prstGeom>
          <a:noFill/>
        </p:spPr>
        <p:txBody>
          <a:bodyPr wrap="square">
            <a:spAutoFit/>
          </a:bodyPr>
          <a:lstStyle/>
          <a:p>
            <a:r>
              <a:rPr lang="en-US" sz="3600">
                <a:latin typeface="+mj-lt"/>
                <a:ea typeface="+mj-ea"/>
                <a:cs typeface="+mj-cs"/>
              </a:rPr>
              <a:t>Voltage Regulation   </a:t>
            </a:r>
          </a:p>
        </p:txBody>
      </p:sp>
      <p:pic>
        <p:nvPicPr>
          <p:cNvPr id="7" name="Picture 6">
            <a:extLst>
              <a:ext uri="{FF2B5EF4-FFF2-40B4-BE49-F238E27FC236}">
                <a16:creationId xmlns:a16="http://schemas.microsoft.com/office/drawing/2014/main" id="{7C0B88BA-30A4-9416-39B6-885B00B846D1}"/>
              </a:ext>
            </a:extLst>
          </p:cNvPr>
          <p:cNvPicPr>
            <a:picLocks noChangeAspect="1"/>
          </p:cNvPicPr>
          <p:nvPr/>
        </p:nvPicPr>
        <p:blipFill>
          <a:blip r:embed="rId4"/>
          <a:stretch>
            <a:fillRect/>
          </a:stretch>
        </p:blipFill>
        <p:spPr>
          <a:xfrm>
            <a:off x="2396030" y="3795128"/>
            <a:ext cx="2727755" cy="741608"/>
          </a:xfrm>
          <a:prstGeom prst="rect">
            <a:avLst/>
          </a:prstGeom>
        </p:spPr>
      </p:pic>
      <p:pic>
        <p:nvPicPr>
          <p:cNvPr id="13" name="Picture 12">
            <a:extLst>
              <a:ext uri="{FF2B5EF4-FFF2-40B4-BE49-F238E27FC236}">
                <a16:creationId xmlns:a16="http://schemas.microsoft.com/office/drawing/2014/main" id="{88064A3C-6226-9D3E-B3EC-7FFAFFD2D705}"/>
              </a:ext>
            </a:extLst>
          </p:cNvPr>
          <p:cNvPicPr>
            <a:picLocks noChangeAspect="1"/>
          </p:cNvPicPr>
          <p:nvPr/>
        </p:nvPicPr>
        <p:blipFill>
          <a:blip r:embed="rId5"/>
          <a:stretch>
            <a:fillRect/>
          </a:stretch>
        </p:blipFill>
        <p:spPr>
          <a:xfrm>
            <a:off x="6935153" y="1400401"/>
            <a:ext cx="3740468" cy="3630703"/>
          </a:xfrm>
          <a:prstGeom prst="rect">
            <a:avLst/>
          </a:prstGeom>
        </p:spPr>
      </p:pic>
    </p:spTree>
    <p:extLst>
      <p:ext uri="{BB962C8B-B14F-4D97-AF65-F5344CB8AC3E}">
        <p14:creationId xmlns:p14="http://schemas.microsoft.com/office/powerpoint/2010/main" val="1353912179"/>
      </p:ext>
    </p:extLst>
  </p:cSld>
  <p:clrMapOvr>
    <a:masterClrMapping/>
  </p:clrMapOvr>
</p:sld>
</file>

<file path=ppt/theme/theme1.xml><?xml version="1.0" encoding="utf-8"?>
<a:theme xmlns:a="http://schemas.openxmlformats.org/drawingml/2006/main" name="Facet">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1346</TotalTime>
  <Words>3325</Words>
  <Application>Microsoft Office PowerPoint</Application>
  <PresentationFormat>Widescreen</PresentationFormat>
  <Paragraphs>255</Paragraphs>
  <Slides>17</Slides>
  <Notes>15</Notes>
  <HiddenSlides>0</HiddenSlides>
  <MMClips>1</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17</vt:i4>
      </vt:variant>
    </vt:vector>
  </HeadingPairs>
  <TitlesOfParts>
    <vt:vector size="35" baseType="lpstr">
      <vt:lpstr>Aptos</vt:lpstr>
      <vt:lpstr>Aptos Display</vt:lpstr>
      <vt:lpstr>Arial</vt:lpstr>
      <vt:lpstr>Calibri</vt:lpstr>
      <vt:lpstr>Calibri Light</vt:lpstr>
      <vt:lpstr>Cambria Math</vt:lpstr>
      <vt:lpstr>Glacial Indifference Bold</vt:lpstr>
      <vt:lpstr>Roboto</vt:lpstr>
      <vt:lpstr>Rockwell Nova</vt:lpstr>
      <vt:lpstr>Segoe Sans</vt:lpstr>
      <vt:lpstr>Times New Roman</vt:lpstr>
      <vt:lpstr>Trebuchet MS</vt:lpstr>
      <vt:lpstr>urbano-regular</vt:lpstr>
      <vt:lpstr>Wingdings</vt:lpstr>
      <vt:lpstr>Wingdings 3</vt:lpstr>
      <vt:lpstr>Facet</vt:lpstr>
      <vt:lpstr>Office Theme</vt:lpstr>
      <vt:lpstr>Custom Design</vt:lpstr>
      <vt:lpstr>PowerPoint Presentation</vt:lpstr>
      <vt:lpstr>PowerPoint Presentation</vt:lpstr>
      <vt:lpstr>PowerPoint Presentation</vt:lpstr>
      <vt:lpstr>Emerging challenges</vt:lpstr>
      <vt:lpstr>Background </vt:lpstr>
      <vt:lpstr>PowerPoint Presentation</vt:lpstr>
      <vt:lpstr>Voltage Regulation Methods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Theo Laughner</dc:creator>
  <cp:lastModifiedBy>Genesis B Alvarez (Services - 6)</cp:lastModifiedBy>
  <cp:revision>2</cp:revision>
  <dcterms:created xsi:type="dcterms:W3CDTF">2024-05-15T20:35:55Z</dcterms:created>
  <dcterms:modified xsi:type="dcterms:W3CDTF">2025-05-06T04:43:11Z</dcterms:modified>
</cp:coreProperties>
</file>