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43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54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4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4BC68-A480-4402-A9D5-1A5A9241522A}" type="datetimeFigureOut">
              <a:rPr lang="en-US" smtClean="0"/>
              <a:pPr/>
              <a:t>07/16/2021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CB344-8801-4E93-B1B8-D08EE6076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0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40000"/>
                <a:lumOff val="60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20000"/>
                <a:lumOff val="8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40000"/>
                <a:lumOff val="60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596" y="4050833"/>
            <a:ext cx="8875033" cy="1096899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6374C01-0C9C-44A2-84DC-CCB17F6529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19574" y="176525"/>
            <a:ext cx="1966407" cy="164628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9BD8654-1F01-49C9-8D6B-467B3EF10E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9" y="274023"/>
            <a:ext cx="1475746" cy="145128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5E540B-F330-44F5-AEF1-CC60D203E8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1" y="5432206"/>
            <a:ext cx="1447258" cy="1137807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7CEEE46-9DEE-4EFD-8DCE-A070D68992ED}"/>
              </a:ext>
            </a:extLst>
          </p:cNvPr>
          <p:cNvSpPr/>
          <p:nvPr userDrawn="1"/>
        </p:nvSpPr>
        <p:spPr>
          <a:xfrm>
            <a:off x="10038752" y="604069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Microsoft Tai Le" panose="020B0502040204020203" pitchFamily="34" charset="0"/>
                <a:cs typeface="Microsoft Tai Le" panose="020B0502040204020203" pitchFamily="34" charset="0"/>
              </a:rPr>
              <a:t>www.TRUC.org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F3DC5B-D057-4F17-88F6-DBECE5203D6C}"/>
              </a:ext>
            </a:extLst>
          </p:cNvPr>
          <p:cNvSpPr txBox="1"/>
          <p:nvPr userDrawn="1"/>
        </p:nvSpPr>
        <p:spPr>
          <a:xfrm>
            <a:off x="3178025" y="579913"/>
            <a:ext cx="4713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FDA Conference</a:t>
            </a:r>
          </a:p>
          <a:p>
            <a:pPr algn="ctr"/>
            <a:r>
              <a:rPr lang="en-US" sz="2800" dirty="0"/>
              <a:t>May 2-3, 2022</a:t>
            </a:r>
          </a:p>
        </p:txBody>
      </p:sp>
    </p:spTree>
    <p:extLst>
      <p:ext uri="{BB962C8B-B14F-4D97-AF65-F5344CB8AC3E}">
        <p14:creationId xmlns:p14="http://schemas.microsoft.com/office/powerpoint/2010/main" val="160950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22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anual Input 11"/>
          <p:cNvSpPr/>
          <p:nvPr userDrawn="1"/>
        </p:nvSpPr>
        <p:spPr>
          <a:xfrm rot="5400000" flipV="1">
            <a:off x="11342444" y="6008445"/>
            <a:ext cx="457197" cy="124191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673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67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4673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467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559826"/>
            <a:ext cx="12192000" cy="29817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dirty="0"/>
              <a:t>2022 Georgia Tech Fault &amp; Disturbance Analysis Conference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172701" y="6533636"/>
            <a:ext cx="204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b="1" dirty="0">
              <a:solidFill>
                <a:schemeClr val="accent6">
                  <a:lumMod val="50000"/>
                </a:schemeClr>
              </a:solidFill>
              <a:latin typeface="Trebuchet MS" panose="020B0603020202020204" pitchFamily="34" charset="0"/>
              <a:ea typeface="Microsoft Tai Le" panose="020B0502040204020203" pitchFamily="34" charset="0"/>
              <a:cs typeface="Microsoft Tai Le" panose="020B0502040204020203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77B0-AC4D-41A0-9886-3CD19938485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42597" y="2404534"/>
            <a:ext cx="8863674" cy="16463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F2F16C-397D-4834-8569-2F53AB9AC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6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8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61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52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85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97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74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878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7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370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78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53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69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14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30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78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01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0115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L. Corliss</dc:creator>
  <cp:lastModifiedBy>Phillip L. Corliss</cp:lastModifiedBy>
  <cp:revision>34</cp:revision>
  <dcterms:created xsi:type="dcterms:W3CDTF">2017-11-14T04:31:21Z</dcterms:created>
  <dcterms:modified xsi:type="dcterms:W3CDTF">2021-07-16T06:01:55Z</dcterms:modified>
</cp:coreProperties>
</file>