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3" r:id="rId3"/>
  </p:sldMasterIdLst>
  <p:sldIdLst>
    <p:sldId id="257" r:id="rId4"/>
    <p:sldId id="258" r:id="rId5"/>
    <p:sldId id="259" r:id="rId6"/>
    <p:sldId id="302" r:id="rId7"/>
    <p:sldId id="301" r:id="rId8"/>
    <p:sldId id="300" r:id="rId9"/>
    <p:sldId id="303" r:id="rId10"/>
    <p:sldId id="299" r:id="rId11"/>
    <p:sldId id="304" r:id="rId12"/>
    <p:sldId id="298" r:id="rId13"/>
    <p:sldId id="297" r:id="rId14"/>
    <p:sldId id="296" r:id="rId15"/>
    <p:sldId id="295" r:id="rId16"/>
    <p:sldId id="294" r:id="rId17"/>
    <p:sldId id="293" r:id="rId18"/>
    <p:sldId id="292" r:id="rId19"/>
    <p:sldId id="287" r:id="rId20"/>
    <p:sldId id="291" r:id="rId21"/>
    <p:sldId id="260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394" autoAdjust="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96" y="4050833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374C01-0C9C-44A2-84DC-CCB17F652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19574" y="176525"/>
            <a:ext cx="1966407" cy="1646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D8654-1F01-49C9-8D6B-467B3EF1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" y="274023"/>
            <a:ext cx="1475746" cy="1451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E540B-F330-44F5-AEF1-CC60D203E8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1" y="5432206"/>
            <a:ext cx="1447258" cy="1137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CEEE46-9DEE-4EFD-8DCE-A070D68992ED}"/>
              </a:ext>
            </a:extLst>
          </p:cNvPr>
          <p:cNvSpPr/>
          <p:nvPr userDrawn="1"/>
        </p:nvSpPr>
        <p:spPr>
          <a:xfrm>
            <a:off x="10038752" y="604069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9EC2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Microsoft Tai Le" panose="020B0502040204020203" pitchFamily="34" charset="0"/>
                <a:cs typeface="Microsoft Tai Le" panose="020B0502040204020203" pitchFamily="34" charset="0"/>
              </a:rPr>
              <a:t>www.TRUC.org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3DC5B-D057-4F17-88F6-DBECE5203D6C}"/>
              </a:ext>
            </a:extLst>
          </p:cNvPr>
          <p:cNvSpPr txBox="1"/>
          <p:nvPr userDrawn="1"/>
        </p:nvSpPr>
        <p:spPr>
          <a:xfrm>
            <a:off x="3178025" y="579913"/>
            <a:ext cx="471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FDA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May 5-6, 2025</a:t>
            </a:r>
          </a:p>
        </p:txBody>
      </p:sp>
    </p:spTree>
    <p:extLst>
      <p:ext uri="{BB962C8B-B14F-4D97-AF65-F5344CB8AC3E}">
        <p14:creationId xmlns:p14="http://schemas.microsoft.com/office/powerpoint/2010/main" val="423419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D314-23EF-992A-1731-AAF899AB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2D40-7A2C-C7AB-C78C-6D8C6B86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B586E-1E05-3CB3-2D9B-AE992D6EB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278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637D-B436-C3F3-CC98-CD845A64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860FC-12D9-42A1-4619-FE29A6782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19F7F-7CD5-E4BD-FF13-08448E24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28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F5D9-2AD1-259E-085E-20891865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AD05A-0CAB-C766-0661-DEE58CD0C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89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1B3E5-7056-3708-E13F-7C42929CD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BB029-8365-99E6-08FA-B194407C6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7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C40E-A560-1D92-1BBC-707904AE4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FCF9D-5F6E-B327-EBAF-08D9FC620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A6ED-7870-1271-F776-5025F357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708E-7FB7-BFAA-3FB8-6CA8FCB9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D7D5F-AA91-A274-FB2F-1CB973E4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02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DF5B-E5F1-1EB0-68D9-A8CDA69A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55EF-BBD2-9290-1918-407E930D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6B31-EA1F-2552-FE28-A0CEEE3B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053B-345D-C639-2458-297A0B04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430F-B9DC-81E8-272C-41094A19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7BF0-F532-ADEA-D74F-E2048495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97ECC-3772-B672-7433-655E29CF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4464A-9ECA-C7ED-B312-608138B6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1A83-9424-E83D-ECFA-C04A3C8B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9656-5FB4-3095-66A3-A24047D2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3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09F5-6B77-1028-987B-A1CC7256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689CD-A09A-A416-A041-559B10F62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B737-59FA-CB44-BA03-5C1F54101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A8585-6901-8533-9E0B-ED252187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2F972-9B06-6A8E-4499-DDCFCDD8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707D5-FFF6-3631-DB8F-F44D1585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3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A856-69FB-C3C3-AEFB-91F055B3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5ADD-75A3-B4DD-7A08-E1B3F77BC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AE174-D4DA-6FA1-49CD-0E0019340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54529-4E02-7B33-33AE-CF9B40F7A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9D5CE-3FFC-4800-ACBE-460C0F94D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ED178-8F7B-484A-1AFA-6E3C6C51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6EF3A-05DB-E00A-A029-A2E2B6B8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5C137-2277-E854-2BFA-4700B740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6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CFA3-E606-8426-C146-CA50A1D1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A4DE0-13B9-66D9-6571-E74A629D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FBEAA-2736-C4FF-C504-5852B5F7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E29BF-DEB3-B202-919D-CACF91B9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4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C61CB-3972-E7E5-1949-98053118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E507E-2B24-398F-53C7-DF0AF218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FAAB8-9D61-A8CD-B871-7AC3AE97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00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B76-0692-A302-8080-F14E30AD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4898-6FAD-630B-51C1-3CD9BC0B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7E00A-E8B6-AAC8-EAB7-D5A2234B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73311-8AE3-4EB9-AC64-1EF98C89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30CD1-46CE-0852-F154-6B2E0698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3DD02-39E8-C448-0238-110343D8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8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E4A3-E3AF-B42A-62E4-74121BD4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1664B-CC74-CB52-9119-8397E81F5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598BE-5CDA-590A-D4AC-B7D4FD395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8D695-2E41-429B-1E7A-D75D268C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822CB-8A31-401C-09C5-3D538CEE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7698D-4DFD-2E7B-C2EB-84BED8DB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7603-66CB-3D95-F59C-CBBC7BE5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2C6CE-0798-38CC-6632-DA5FCA94F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AD883-54AB-41BD-CB68-21BB3BE6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0A6F-52E9-BF76-09D7-56EBA0EF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2B9EE-87AE-4B26-0F1F-CBA80ED0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1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CE932-9612-3524-DCE6-6F9AD9534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92EE5-2F04-2762-82A4-3557A122F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65BF2-92E9-574F-D44F-F5AA9CA7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7AE1-77D5-EAE8-4F0A-83FF533B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22EC-EC9F-AD1E-6DE9-D863F965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2768-D11C-6F9B-2D41-013631963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BFD11-0485-00BC-6DA8-41ABEDF24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41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F6D7-E627-6F62-CE2D-A932B0C1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795B-0801-61BE-7637-33E681B4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1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4E1B-B471-8C47-364A-A81208A7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04084-1F18-0278-5CBB-8F3BF8C0B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4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A106-FA84-C015-F645-6F86CF34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7BDE-B67C-9F27-BBED-C30FD1BA7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98FE-4A7A-E720-5DDC-539457E6B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5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0CC3-E264-70AF-E9A4-0D179B7F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FCDF-15DD-5D30-14DF-9C162053F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0771E-56A6-F429-BE6C-7B0D70A02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A4720-43D7-5C90-B865-D182DB2E3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94174-EF78-8D67-A3C6-D13AFEB26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96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AB1D-6FA5-6C15-0031-FDBEABA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29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35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11"/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Georgia Tech Fault &amp; Disturbance Analysis Conference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172701" y="6533636"/>
            <a:ext cx="20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09EC2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3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FB2FD-EF1D-C24E-C0FE-206A3DA3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427D5-5692-4926-493F-6C5EA7A8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Manual Input 11">
            <a:extLst>
              <a:ext uri="{FF2B5EF4-FFF2-40B4-BE49-F238E27FC236}">
                <a16:creationId xmlns:a16="http://schemas.microsoft.com/office/drawing/2014/main" id="{E668BDC3-3003-C006-2EE8-0FFD881C6077}"/>
              </a:ext>
            </a:extLst>
          </p:cNvPr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604B2-5784-06AB-D046-44DA9D1E2A6F}"/>
              </a:ext>
            </a:extLst>
          </p:cNvPr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>
                <a:latin typeface="Trebuchet MS" panose="020B0603020202020204" pitchFamily="34" charset="0"/>
              </a:rPr>
              <a:t>2025</a:t>
            </a:r>
            <a:r>
              <a:rPr lang="en-US" sz="1400" b="1" dirty="0">
                <a:latin typeface="Trebuchet MS" panose="020B0603020202020204" pitchFamily="34" charset="0"/>
              </a:rPr>
              <a:t> Georgia Tech Fault &amp; Disturbance Analysis Conference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F729D7-5EA6-E744-BFE9-D3610431EEB5}"/>
              </a:ext>
            </a:extLst>
          </p:cNvPr>
          <p:cNvSpPr txBox="1">
            <a:spLocks/>
          </p:cNvSpPr>
          <p:nvPr userDrawn="1"/>
        </p:nvSpPr>
        <p:spPr>
          <a:xfrm>
            <a:off x="11541210" y="6446840"/>
            <a:ext cx="6507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61873-E5F7-4C6A-B7F2-AB7F7BD31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7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D1451-8A4F-389D-D324-CADF8F39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415D3-682B-E785-6837-B776EBE2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08659-BE34-2D03-6818-A31214307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C6E8-DBDF-4962-9466-F90CCA745BB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8A9C0-D1C5-0695-74F5-FE7E5B9E9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B592-3E10-15C1-F376-9746FA4A9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823D6-5947-4C39-3BCF-20FDC1CDA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5506A7B-1F03-906C-255F-BF7428FF12E6}"/>
              </a:ext>
            </a:extLst>
          </p:cNvPr>
          <p:cNvSpPr txBox="1">
            <a:spLocks/>
          </p:cNvSpPr>
          <p:nvPr/>
        </p:nvSpPr>
        <p:spPr>
          <a:xfrm>
            <a:off x="842595" y="2807167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2040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73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9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92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7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07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1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10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996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9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1085-7C06-9C71-037D-8874194C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415BB-9786-3723-139E-7FB5F06E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69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63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25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80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19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92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295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Trebuchet MS</vt:lpstr>
      <vt:lpstr>Wingdings 3</vt:lpstr>
      <vt:lpstr>Facet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Laughner</dc:creator>
  <cp:lastModifiedBy>Phillip L Corliss</cp:lastModifiedBy>
  <cp:revision>7</cp:revision>
  <dcterms:created xsi:type="dcterms:W3CDTF">2024-05-15T20:35:55Z</dcterms:created>
  <dcterms:modified xsi:type="dcterms:W3CDTF">2024-05-16T04:58:49Z</dcterms:modified>
</cp:coreProperties>
</file>