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57" r:id="rId3"/>
    <p:sldId id="259" r:id="rId4"/>
    <p:sldId id="302" r:id="rId5"/>
    <p:sldId id="301" r:id="rId6"/>
    <p:sldId id="300" r:id="rId7"/>
    <p:sldId id="303" r:id="rId8"/>
    <p:sldId id="299" r:id="rId9"/>
    <p:sldId id="304" r:id="rId10"/>
    <p:sldId id="298" r:id="rId11"/>
    <p:sldId id="297" r:id="rId12"/>
    <p:sldId id="296" r:id="rId13"/>
    <p:sldId id="295" r:id="rId14"/>
    <p:sldId id="294" r:id="rId15"/>
    <p:sldId id="293" r:id="rId16"/>
    <p:sldId id="292" r:id="rId17"/>
    <p:sldId id="287" r:id="rId18"/>
    <p:sldId id="291" r:id="rId19"/>
    <p:sldId id="260" r:id="rId20"/>
    <p:sldId id="305" r:id="rId21"/>
    <p:sldId id="30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394" autoAdjust="0"/>
  </p:normalViewPr>
  <p:slideViewPr>
    <p:cSldViewPr snapToGrid="0">
      <p:cViewPr varScale="1">
        <p:scale>
          <a:sx n="71" d="100"/>
          <a:sy n="71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40000"/>
                <a:lumOff val="60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20000"/>
                <a:lumOff val="8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40000"/>
                <a:lumOff val="60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2596" y="2275043"/>
            <a:ext cx="8875033" cy="1096899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6374C01-0C9C-44A2-84DC-CCB17F65290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119574" y="176525"/>
            <a:ext cx="1966407" cy="164628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9BD8654-1F01-49C9-8D6B-467B3EF10E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19" y="274023"/>
            <a:ext cx="1475746" cy="145128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25E540B-F330-44F5-AEF1-CC60D203E8E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91" y="5432206"/>
            <a:ext cx="1447258" cy="113780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7CEEE46-9DEE-4EFD-8DCE-A070D68992ED}"/>
              </a:ext>
            </a:extLst>
          </p:cNvPr>
          <p:cNvSpPr/>
          <p:nvPr userDrawn="1"/>
        </p:nvSpPr>
        <p:spPr>
          <a:xfrm>
            <a:off x="10038752" y="604069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09EC2">
                    <a:lumMod val="50000"/>
                  </a:srgbClr>
                </a:solidFill>
                <a:effectLst/>
                <a:uLnTx/>
                <a:uFillTx/>
                <a:latin typeface="Trebuchet MS" panose="020B0603020202020204" pitchFamily="34" charset="0"/>
                <a:ea typeface="Microsoft Tai Le" panose="020B0502040204020203" pitchFamily="34" charset="0"/>
                <a:cs typeface="Microsoft Tai Le" panose="020B0502040204020203" pitchFamily="34" charset="0"/>
              </a:rPr>
              <a:t>www.TRUC.org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F3DC5B-D057-4F17-88F6-DBECE5203D6C}"/>
              </a:ext>
            </a:extLst>
          </p:cNvPr>
          <p:cNvSpPr txBox="1"/>
          <p:nvPr userDrawn="1"/>
        </p:nvSpPr>
        <p:spPr>
          <a:xfrm>
            <a:off x="3178025" y="579913"/>
            <a:ext cx="4713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FDA Conference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April 13-14, 2026</a:t>
            </a:r>
          </a:p>
        </p:txBody>
      </p:sp>
    </p:spTree>
    <p:extLst>
      <p:ext uri="{BB962C8B-B14F-4D97-AF65-F5344CB8AC3E}">
        <p14:creationId xmlns:p14="http://schemas.microsoft.com/office/powerpoint/2010/main" val="423419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56B76-0692-A302-8080-F14E30AD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D4898-6FAD-630B-51C1-3CD9BC0B2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7E00A-E8B6-AAC8-EAB7-D5A2234B2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73311-8AE3-4EB9-AC64-1EF98C89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30CD1-46CE-0852-F154-6B2E06987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3DD02-39E8-C448-0238-110343D8B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9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AE4A3-E3AF-B42A-62E4-74121BD48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51664B-CC74-CB52-9119-8397E81F5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9598BE-5CDA-590A-D4AC-B7D4FD395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8D695-2E41-429B-1E7A-D75D268C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822CB-8A31-401C-09C5-3D538CEEC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7698D-4DFD-2E7B-C2EB-84BED8DB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52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7603-66CB-3D95-F59C-CBBC7BE5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2C6CE-0798-38CC-6632-DA5FCA94F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AD883-54AB-41BD-CB68-21BB3BE6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20A6F-52E9-BF76-09D7-56EBA0EF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2B9EE-87AE-4B26-0F1F-CBA80ED0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31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BCE932-9612-3524-DCE6-6F9AD9534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392EE5-2F04-2762-82A4-3557A122F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65BF2-92E9-574F-D44F-F5AA9CA7B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E7AE1-77D5-EAE8-4F0A-83FF533B3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222EC-EC9F-AD1E-6DE9-D863F9654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244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EC40E-A560-1D92-1BBC-707904AE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FCF9D-5F6E-B327-EBAF-08D9FC620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5A6ED-7870-1271-F776-5025F3574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B708E-7FB7-BFAA-3FB8-6CA8FCB9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D7D5F-AA91-A274-FB2F-1CB973E4B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EDF5B-E5F1-1EB0-68D9-A8CDA69AE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755EF-BBD2-9290-1918-407E930D0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C6B31-EA1F-2552-FE28-A0CEEE3B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C053B-345D-C639-2458-297A0B04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A430F-B9DC-81E8-272C-41094A190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494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7BF0-F532-ADEA-D74F-E20484956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97ECC-3772-B672-7433-655E29CFB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4464A-9ECA-C7ED-B312-608138B6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A1A83-9424-E83D-ECFA-C04A3C8B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A9656-5FB4-3095-66A3-A24047D2B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709F5-6B77-1028-987B-A1CC72567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689CD-A09A-A416-A041-559B10F62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9B737-59FA-CB44-BA03-5C1F54101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A8585-6901-8533-9E0B-ED2521878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2F972-9B06-6A8E-4499-DDCFCDD8C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707D5-FFF6-3631-DB8F-F44D15856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8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0A856-69FB-C3C3-AEFB-91F055B31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5ADD-75A3-B4DD-7A08-E1B3F77BC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BAE174-D4DA-6FA1-49CD-0E0019340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154529-4E02-7B33-33AE-CF9B40F7A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9D5CE-3FFC-4800-ACBE-460C0F94D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4ED178-8F7B-484A-1AFA-6E3C6C51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D6EF3A-05DB-E00A-A029-A2E2B6B8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95C137-2277-E854-2BFA-4700B740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7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CFA3-E606-8426-C146-CA50A1D1D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7A4DE0-13B9-66D9-6571-E74A629DC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2FBEAA-2736-C4FF-C504-5852B5F76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E29BF-DEB3-B202-919D-CACF91B9F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5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C61CB-3972-E7E5-1949-98053118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8E507E-2B24-398F-53C7-DF0AF2183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FAAB8-9D61-A8CD-B871-7AC3AE97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0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owchart: Manual Input 11"/>
          <p:cNvSpPr/>
          <p:nvPr userDrawn="1"/>
        </p:nvSpPr>
        <p:spPr>
          <a:xfrm rot="5400000" flipV="1">
            <a:off x="11342444" y="6008445"/>
            <a:ext cx="457197" cy="1241916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4673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467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4673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4673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559826"/>
            <a:ext cx="12192000" cy="29817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3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3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2026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Georgia Tech Fault &amp; Disturbance Analysis Conference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0172701" y="6533636"/>
            <a:ext cx="2040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809EC2">
                  <a:lumMod val="50000"/>
                </a:srgbClr>
              </a:solidFill>
              <a:effectLst/>
              <a:uLnTx/>
              <a:uFillTx/>
              <a:latin typeface="Trebuchet MS" panose="020B0603020202020204" pitchFamily="34" charset="0"/>
              <a:ea typeface="Microsoft Tai Le" panose="020B0502040204020203" pitchFamily="34" charset="0"/>
              <a:cs typeface="Microsoft Tai Le" panose="020B0502040204020203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136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2D1451-8A4F-389D-D324-CADF8F39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415D3-682B-E785-6837-B776EBE2E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08659-BE34-2D03-6818-A312143078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EC6E8-DBDF-4962-9466-F90CCA745BB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8A9C0-D1C5-0695-74F5-FE7E5B9E9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5B592-3E10-15C1-F376-9746FA4A9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06BE3-7DE9-4A6C-9E71-E3C1602FC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28823D6-5947-4C39-3BCF-20FDC1CDA3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05506A7B-1F03-906C-255F-BF7428FF12E6}"/>
              </a:ext>
            </a:extLst>
          </p:cNvPr>
          <p:cNvSpPr txBox="1">
            <a:spLocks/>
          </p:cNvSpPr>
          <p:nvPr/>
        </p:nvSpPr>
        <p:spPr>
          <a:xfrm>
            <a:off x="842595" y="2807167"/>
            <a:ext cx="8875033" cy="1096899"/>
          </a:xfrm>
          <a:prstGeom prst="rect">
            <a:avLst/>
          </a:prstGeom>
        </p:spPr>
        <p:txBody>
          <a:bodyPr anchor="t"/>
          <a:lstStyle>
            <a:lvl1pPr marL="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120400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890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392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70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072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2615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8107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2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4996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194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4646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3637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27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25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806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196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9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921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2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07363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</Words>
  <Application>Microsoft Office PowerPoint</Application>
  <PresentationFormat>Widescreen</PresentationFormat>
  <Paragraphs>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Trebuchet MS</vt:lpstr>
      <vt:lpstr>Wingdings 3</vt:lpstr>
      <vt:lpstr>Facet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Theo Laughner</dc:creator>
  <cp:lastModifiedBy>Phillip L Corliss</cp:lastModifiedBy>
  <cp:revision>11</cp:revision>
  <dcterms:created xsi:type="dcterms:W3CDTF">2024-05-15T20:35:55Z</dcterms:created>
  <dcterms:modified xsi:type="dcterms:W3CDTF">2026-01-10T07:46:25Z</dcterms:modified>
</cp:coreProperties>
</file>