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3" r:id="rId3"/>
  </p:sldMasterIdLst>
  <p:notesMasterIdLst>
    <p:notesMasterId r:id="rId22"/>
  </p:notesMasterIdLst>
  <p:sldIdLst>
    <p:sldId id="257" r:id="rId4"/>
    <p:sldId id="258" r:id="rId5"/>
    <p:sldId id="309" r:id="rId6"/>
    <p:sldId id="306" r:id="rId7"/>
    <p:sldId id="307" r:id="rId8"/>
    <p:sldId id="308" r:id="rId9"/>
    <p:sldId id="310" r:id="rId10"/>
    <p:sldId id="311" r:id="rId11"/>
    <p:sldId id="319" r:id="rId12"/>
    <p:sldId id="312" r:id="rId13"/>
    <p:sldId id="313" r:id="rId14"/>
    <p:sldId id="317" r:id="rId15"/>
    <p:sldId id="314" r:id="rId16"/>
    <p:sldId id="315" r:id="rId17"/>
    <p:sldId id="320" r:id="rId18"/>
    <p:sldId id="259" r:id="rId19"/>
    <p:sldId id="318" r:id="rId20"/>
    <p:sldId id="32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6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7C445-6D3C-4441-8B59-702FB3FBAC6D}" v="973" dt="2025-04-08T03:18:17.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0000" autoAdjust="0"/>
  </p:normalViewPr>
  <p:slideViewPr>
    <p:cSldViewPr snapToGrid="0">
      <p:cViewPr>
        <p:scale>
          <a:sx n="60" d="100"/>
          <a:sy n="60" d="100"/>
        </p:scale>
        <p:origin x="6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os C Karles (Services - 6)" userId="34618921-1746-4b05-949d-3f6d212b30e9" providerId="ADAL" clId="{8977C445-6D3C-4441-8B59-702FB3FBAC6D}"/>
    <pc:docChg chg="undo custSel addSld delSld modSld sldOrd">
      <pc:chgData name="Anastasios C Karles (Services - 6)" userId="34618921-1746-4b05-949d-3f6d212b30e9" providerId="ADAL" clId="{8977C445-6D3C-4441-8B59-702FB3FBAC6D}" dt="2025-04-08T03:26:01.754" v="6546" actId="1038"/>
      <pc:docMkLst>
        <pc:docMk/>
      </pc:docMkLst>
      <pc:sldChg chg="modSp mod">
        <pc:chgData name="Anastasios C Karles (Services - 6)" userId="34618921-1746-4b05-949d-3f6d212b30e9" providerId="ADAL" clId="{8977C445-6D3C-4441-8B59-702FB3FBAC6D}" dt="2025-04-07T21:22:33.993" v="14" actId="2711"/>
        <pc:sldMkLst>
          <pc:docMk/>
          <pc:sldMk cId="3120400795" sldId="257"/>
        </pc:sldMkLst>
        <pc:spChg chg="mod">
          <ac:chgData name="Anastasios C Karles (Services - 6)" userId="34618921-1746-4b05-949d-3f6d212b30e9" providerId="ADAL" clId="{8977C445-6D3C-4441-8B59-702FB3FBAC6D}" dt="2025-04-07T21:22:33.993" v="14" actId="2711"/>
          <ac:spMkLst>
            <pc:docMk/>
            <pc:sldMk cId="3120400795" sldId="257"/>
            <ac:spMk id="2" creationId="{728823D6-5947-4C39-3BCF-20FDC1CDA33C}"/>
          </ac:spMkLst>
        </pc:spChg>
        <pc:spChg chg="mod">
          <ac:chgData name="Anastasios C Karles (Services - 6)" userId="34618921-1746-4b05-949d-3f6d212b30e9" providerId="ADAL" clId="{8977C445-6D3C-4441-8B59-702FB3FBAC6D}" dt="2025-04-07T21:22:28.517" v="13" actId="255"/>
          <ac:spMkLst>
            <pc:docMk/>
            <pc:sldMk cId="3120400795" sldId="257"/>
            <ac:spMk id="3" creationId="{05506A7B-1F03-906C-255F-BF7428FF12E6}"/>
          </ac:spMkLst>
        </pc:spChg>
      </pc:sldChg>
      <pc:sldChg chg="addSp delSp modSp mod modNotesTx">
        <pc:chgData name="Anastasios C Karles (Services - 6)" userId="34618921-1746-4b05-949d-3f6d212b30e9" providerId="ADAL" clId="{8977C445-6D3C-4441-8B59-702FB3FBAC6D}" dt="2025-04-08T03:25:42.143" v="6543" actId="1076"/>
        <pc:sldMkLst>
          <pc:docMk/>
          <pc:sldMk cId="2125969666" sldId="258"/>
        </pc:sldMkLst>
        <pc:spChg chg="mod">
          <ac:chgData name="Anastasios C Karles (Services - 6)" userId="34618921-1746-4b05-949d-3f6d212b30e9" providerId="ADAL" clId="{8977C445-6D3C-4441-8B59-702FB3FBAC6D}" dt="2025-04-07T21:23:00.966" v="29" actId="20577"/>
          <ac:spMkLst>
            <pc:docMk/>
            <pc:sldMk cId="2125969666" sldId="258"/>
            <ac:spMk id="2" creationId="{36EF1085-7C06-9C71-037D-8874194C30D0}"/>
          </ac:spMkLst>
        </pc:spChg>
        <pc:spChg chg="mod">
          <ac:chgData name="Anastasios C Karles (Services - 6)" userId="34618921-1746-4b05-949d-3f6d212b30e9" providerId="ADAL" clId="{8977C445-6D3C-4441-8B59-702FB3FBAC6D}" dt="2025-04-08T01:25:28.288" v="6480" actId="14100"/>
          <ac:spMkLst>
            <pc:docMk/>
            <pc:sldMk cId="2125969666" sldId="258"/>
            <ac:spMk id="3" creationId="{5DD415BB-9786-3723-139E-7FB5F06EBA0C}"/>
          </ac:spMkLst>
        </pc:spChg>
        <pc:spChg chg="add mod">
          <ac:chgData name="Anastasios C Karles (Services - 6)" userId="34618921-1746-4b05-949d-3f6d212b30e9" providerId="ADAL" clId="{8977C445-6D3C-4441-8B59-702FB3FBAC6D}" dt="2025-04-07T22:37:33.391" v="2739" actId="404"/>
          <ac:spMkLst>
            <pc:docMk/>
            <pc:sldMk cId="2125969666" sldId="258"/>
            <ac:spMk id="15" creationId="{ABFCD853-7AB7-C76E-3F1D-AC5AA0787B8F}"/>
          </ac:spMkLst>
        </pc:spChg>
        <pc:spChg chg="add mod">
          <ac:chgData name="Anastasios C Karles (Services - 6)" userId="34618921-1746-4b05-949d-3f6d212b30e9" providerId="ADAL" clId="{8977C445-6D3C-4441-8B59-702FB3FBAC6D}" dt="2025-04-07T22:37:33.391" v="2739" actId="404"/>
          <ac:spMkLst>
            <pc:docMk/>
            <pc:sldMk cId="2125969666" sldId="258"/>
            <ac:spMk id="16" creationId="{0E79C0DD-1599-AF7F-303B-BEBB5287018C}"/>
          </ac:spMkLst>
        </pc:spChg>
        <pc:spChg chg="add mod">
          <ac:chgData name="Anastasios C Karles (Services - 6)" userId="34618921-1746-4b05-949d-3f6d212b30e9" providerId="ADAL" clId="{8977C445-6D3C-4441-8B59-702FB3FBAC6D}" dt="2025-04-07T22:37:33.391" v="2739" actId="404"/>
          <ac:spMkLst>
            <pc:docMk/>
            <pc:sldMk cId="2125969666" sldId="258"/>
            <ac:spMk id="17" creationId="{F63C64B9-668A-B1EC-0FB4-6B85082111F3}"/>
          </ac:spMkLst>
        </pc:spChg>
        <pc:spChg chg="add mod">
          <ac:chgData name="Anastasios C Karles (Services - 6)" userId="34618921-1746-4b05-949d-3f6d212b30e9" providerId="ADAL" clId="{8977C445-6D3C-4441-8B59-702FB3FBAC6D}" dt="2025-04-07T22:37:33.391" v="2739" actId="404"/>
          <ac:spMkLst>
            <pc:docMk/>
            <pc:sldMk cId="2125969666" sldId="258"/>
            <ac:spMk id="18" creationId="{75DEDE77-AD95-CDC8-A68E-FF61E5E184B5}"/>
          </ac:spMkLst>
        </pc:spChg>
        <pc:spChg chg="add mod">
          <ac:chgData name="Anastasios C Karles (Services - 6)" userId="34618921-1746-4b05-949d-3f6d212b30e9" providerId="ADAL" clId="{8977C445-6D3C-4441-8B59-702FB3FBAC6D}" dt="2025-04-07T22:37:33.391" v="2739" actId="404"/>
          <ac:spMkLst>
            <pc:docMk/>
            <pc:sldMk cId="2125969666" sldId="258"/>
            <ac:spMk id="20" creationId="{67C49497-08A7-C790-0F5E-CA3B3E3A91BF}"/>
          </ac:spMkLst>
        </pc:spChg>
        <pc:spChg chg="add mod">
          <ac:chgData name="Anastasios C Karles (Services - 6)" userId="34618921-1746-4b05-949d-3f6d212b30e9" providerId="ADAL" clId="{8977C445-6D3C-4441-8B59-702FB3FBAC6D}" dt="2025-04-07T22:37:33.391" v="2739" actId="404"/>
          <ac:spMkLst>
            <pc:docMk/>
            <pc:sldMk cId="2125969666" sldId="258"/>
            <ac:spMk id="21" creationId="{4D2F29F6-AF7C-DA05-0EEC-CC4F8091A317}"/>
          </ac:spMkLst>
        </pc:spChg>
        <pc:spChg chg="add mod">
          <ac:chgData name="Anastasios C Karles (Services - 6)" userId="34618921-1746-4b05-949d-3f6d212b30e9" providerId="ADAL" clId="{8977C445-6D3C-4441-8B59-702FB3FBAC6D}" dt="2025-04-07T22:37:33.391" v="2739" actId="404"/>
          <ac:spMkLst>
            <pc:docMk/>
            <pc:sldMk cId="2125969666" sldId="258"/>
            <ac:spMk id="22" creationId="{A4827F22-2C80-3C3F-C265-DE552B8C3C87}"/>
          </ac:spMkLst>
        </pc:spChg>
        <pc:spChg chg="add mod">
          <ac:chgData name="Anastasios C Karles (Services - 6)" userId="34618921-1746-4b05-949d-3f6d212b30e9" providerId="ADAL" clId="{8977C445-6D3C-4441-8B59-702FB3FBAC6D}" dt="2025-04-07T22:37:33.391" v="2739" actId="404"/>
          <ac:spMkLst>
            <pc:docMk/>
            <pc:sldMk cId="2125969666" sldId="258"/>
            <ac:spMk id="23" creationId="{8246902A-55B5-360F-6CDC-8F90039F4ABB}"/>
          </ac:spMkLst>
        </pc:spChg>
        <pc:grpChg chg="add mod">
          <ac:chgData name="Anastasios C Karles (Services - 6)" userId="34618921-1746-4b05-949d-3f6d212b30e9" providerId="ADAL" clId="{8977C445-6D3C-4441-8B59-702FB3FBAC6D}" dt="2025-04-07T22:37:04.746" v="2729" actId="164"/>
          <ac:grpSpMkLst>
            <pc:docMk/>
            <pc:sldMk cId="2125969666" sldId="258"/>
            <ac:grpSpMk id="19" creationId="{E251DD51-DC15-1141-BA47-0EAB34FD14E7}"/>
          </ac:grpSpMkLst>
        </pc:grpChg>
        <pc:grpChg chg="add mod ord">
          <ac:chgData name="Anastasios C Karles (Services - 6)" userId="34618921-1746-4b05-949d-3f6d212b30e9" providerId="ADAL" clId="{8977C445-6D3C-4441-8B59-702FB3FBAC6D}" dt="2025-04-08T01:25:48.360" v="6487" actId="1076"/>
          <ac:grpSpMkLst>
            <pc:docMk/>
            <pc:sldMk cId="2125969666" sldId="258"/>
            <ac:grpSpMk id="24" creationId="{E3FF6BEA-6A48-ED49-08B2-60F14AE003D5}"/>
          </ac:grpSpMkLst>
        </pc:grpChg>
        <pc:picChg chg="add del mod modCrop">
          <ac:chgData name="Anastasios C Karles (Services - 6)" userId="34618921-1746-4b05-949d-3f6d212b30e9" providerId="ADAL" clId="{8977C445-6D3C-4441-8B59-702FB3FBAC6D}" dt="2025-04-07T21:42:29.199" v="651" actId="478"/>
          <ac:picMkLst>
            <pc:docMk/>
            <pc:sldMk cId="2125969666" sldId="258"/>
            <ac:picMk id="5" creationId="{D438F53F-4DA8-3C47-681D-D4762EC5904C}"/>
          </ac:picMkLst>
        </pc:picChg>
        <pc:picChg chg="add mod ord modCrop">
          <ac:chgData name="Anastasios C Karles (Services - 6)" userId="34618921-1746-4b05-949d-3f6d212b30e9" providerId="ADAL" clId="{8977C445-6D3C-4441-8B59-702FB3FBAC6D}" dt="2025-04-08T03:25:42.143" v="6543" actId="1076"/>
          <ac:picMkLst>
            <pc:docMk/>
            <pc:sldMk cId="2125969666" sldId="258"/>
            <ac:picMk id="6" creationId="{DC61DFB6-55E5-59EF-8D60-E6648D564B1B}"/>
          </ac:picMkLst>
        </pc:picChg>
        <pc:picChg chg="add del mod">
          <ac:chgData name="Anastasios C Karles (Services - 6)" userId="34618921-1746-4b05-949d-3f6d212b30e9" providerId="ADAL" clId="{8977C445-6D3C-4441-8B59-702FB3FBAC6D}" dt="2025-04-07T21:34:10.644" v="199" actId="478"/>
          <ac:picMkLst>
            <pc:docMk/>
            <pc:sldMk cId="2125969666" sldId="258"/>
            <ac:picMk id="8" creationId="{9634CE59-0AC2-AB7B-FE0C-33A6608EF044}"/>
          </ac:picMkLst>
        </pc:picChg>
        <pc:picChg chg="add mod">
          <ac:chgData name="Anastasios C Karles (Services - 6)" userId="34618921-1746-4b05-949d-3f6d212b30e9" providerId="ADAL" clId="{8977C445-6D3C-4441-8B59-702FB3FBAC6D}" dt="2025-04-08T01:25:45.484" v="6486" actId="1076"/>
          <ac:picMkLst>
            <pc:docMk/>
            <pc:sldMk cId="2125969666" sldId="258"/>
            <ac:picMk id="10" creationId="{8AB0422F-725E-F131-0841-6BE69404AB1A}"/>
          </ac:picMkLst>
        </pc:picChg>
        <pc:picChg chg="add mod ord modCrop">
          <ac:chgData name="Anastasios C Karles (Services - 6)" userId="34618921-1746-4b05-949d-3f6d212b30e9" providerId="ADAL" clId="{8977C445-6D3C-4441-8B59-702FB3FBAC6D}" dt="2025-04-08T01:25:51.237" v="6488" actId="1076"/>
          <ac:picMkLst>
            <pc:docMk/>
            <pc:sldMk cId="2125969666" sldId="258"/>
            <ac:picMk id="12" creationId="{4DEC22C7-237E-FC09-6CB2-4919453F74B2}"/>
          </ac:picMkLst>
        </pc:picChg>
        <pc:picChg chg="add mod">
          <ac:chgData name="Anastasios C Karles (Services - 6)" userId="34618921-1746-4b05-949d-3f6d212b30e9" providerId="ADAL" clId="{8977C445-6D3C-4441-8B59-702FB3FBAC6D}" dt="2025-04-07T22:36:00.207" v="2710" actId="164"/>
          <ac:picMkLst>
            <pc:docMk/>
            <pc:sldMk cId="2125969666" sldId="258"/>
            <ac:picMk id="14" creationId="{911BC3F4-0DBE-A7F4-C4A1-F4DDD57EE3E0}"/>
          </ac:picMkLst>
        </pc:picChg>
        <pc:picChg chg="add mod ord">
          <ac:chgData name="Anastasios C Karles (Services - 6)" userId="34618921-1746-4b05-949d-3f6d212b30e9" providerId="ADAL" clId="{8977C445-6D3C-4441-8B59-702FB3FBAC6D}" dt="2025-04-08T01:25:55.614" v="6489" actId="1076"/>
          <ac:picMkLst>
            <pc:docMk/>
            <pc:sldMk cId="2125969666" sldId="258"/>
            <ac:picMk id="25" creationId="{4F3F7430-A51C-5F1F-611E-0E7AF7AA8119}"/>
          </ac:picMkLst>
        </pc:picChg>
      </pc:sldChg>
      <pc:sldChg chg="addSp delSp modSp mod modClrScheme chgLayout">
        <pc:chgData name="Anastasios C Karles (Services - 6)" userId="34618921-1746-4b05-949d-3f6d212b30e9" providerId="ADAL" clId="{8977C445-6D3C-4441-8B59-702FB3FBAC6D}" dt="2025-04-08T00:45:59.522" v="6176" actId="20577"/>
        <pc:sldMkLst>
          <pc:docMk/>
          <pc:sldMk cId="913637168" sldId="259"/>
        </pc:sldMkLst>
        <pc:spChg chg="add mod">
          <ac:chgData name="Anastasios C Karles (Services - 6)" userId="34618921-1746-4b05-949d-3f6d212b30e9" providerId="ADAL" clId="{8977C445-6D3C-4441-8B59-702FB3FBAC6D}" dt="2025-04-08T00:11:39.025" v="4578" actId="26606"/>
          <ac:spMkLst>
            <pc:docMk/>
            <pc:sldMk cId="913637168" sldId="259"/>
            <ac:spMk id="2" creationId="{EEC77D47-C3E1-A8D2-9812-749766A0B6EF}"/>
          </ac:spMkLst>
        </pc:spChg>
        <pc:spChg chg="add del mod">
          <ac:chgData name="Anastasios C Karles (Services - 6)" userId="34618921-1746-4b05-949d-3f6d212b30e9" providerId="ADAL" clId="{8977C445-6D3C-4441-8B59-702FB3FBAC6D}" dt="2025-04-08T00:11:39.025" v="4578" actId="26606"/>
          <ac:spMkLst>
            <pc:docMk/>
            <pc:sldMk cId="913637168" sldId="259"/>
            <ac:spMk id="3" creationId="{5C3C2445-D038-49D6-C5D0-95F02F861E00}"/>
          </ac:spMkLst>
        </pc:spChg>
        <pc:graphicFrameChg chg="add mod">
          <ac:chgData name="Anastasios C Karles (Services - 6)" userId="34618921-1746-4b05-949d-3f6d212b30e9" providerId="ADAL" clId="{8977C445-6D3C-4441-8B59-702FB3FBAC6D}" dt="2025-04-08T00:45:59.522" v="6176" actId="20577"/>
          <ac:graphicFrameMkLst>
            <pc:docMk/>
            <pc:sldMk cId="913637168" sldId="259"/>
            <ac:graphicFrameMk id="5" creationId="{85BDF0EF-9546-0606-E70E-DA4F265E5D68}"/>
          </ac:graphicFrameMkLst>
        </pc:graphicFrameChg>
      </pc:sldChg>
      <pc:sldChg chg="del">
        <pc:chgData name="Anastasios C Karles (Services - 6)" userId="34618921-1746-4b05-949d-3f6d212b30e9" providerId="ADAL" clId="{8977C445-6D3C-4441-8B59-702FB3FBAC6D}" dt="2025-04-08T00:50:07.835" v="6284" actId="47"/>
        <pc:sldMkLst>
          <pc:docMk/>
          <pc:sldMk cId="179194464" sldId="260"/>
        </pc:sldMkLst>
      </pc:sldChg>
      <pc:sldChg chg="del">
        <pc:chgData name="Anastasios C Karles (Services - 6)" userId="34618921-1746-4b05-949d-3f6d212b30e9" providerId="ADAL" clId="{8977C445-6D3C-4441-8B59-702FB3FBAC6D}" dt="2025-04-08T00:50:07.273" v="6282" actId="47"/>
        <pc:sldMkLst>
          <pc:docMk/>
          <pc:sldMk cId="36292248" sldId="287"/>
        </pc:sldMkLst>
      </pc:sldChg>
      <pc:sldChg chg="del">
        <pc:chgData name="Anastasios C Karles (Services - 6)" userId="34618921-1746-4b05-949d-3f6d212b30e9" providerId="ADAL" clId="{8977C445-6D3C-4441-8B59-702FB3FBAC6D}" dt="2025-04-08T00:50:07.503" v="6283" actId="47"/>
        <pc:sldMkLst>
          <pc:docMk/>
          <pc:sldMk cId="2364996478" sldId="291"/>
        </pc:sldMkLst>
      </pc:sldChg>
      <pc:sldChg chg="del">
        <pc:chgData name="Anastasios C Karles (Services - 6)" userId="34618921-1746-4b05-949d-3f6d212b30e9" providerId="ADAL" clId="{8977C445-6D3C-4441-8B59-702FB3FBAC6D}" dt="2025-04-08T00:50:06.979" v="6281" actId="47"/>
        <pc:sldMkLst>
          <pc:docMk/>
          <pc:sldMk cId="3128107315" sldId="292"/>
        </pc:sldMkLst>
      </pc:sldChg>
      <pc:sldChg chg="del">
        <pc:chgData name="Anastasios C Karles (Services - 6)" userId="34618921-1746-4b05-949d-3f6d212b30e9" providerId="ADAL" clId="{8977C445-6D3C-4441-8B59-702FB3FBAC6D}" dt="2025-04-08T00:50:06.604" v="6280" actId="47"/>
        <pc:sldMkLst>
          <pc:docMk/>
          <pc:sldMk cId="3562615752" sldId="293"/>
        </pc:sldMkLst>
      </pc:sldChg>
      <pc:sldChg chg="del">
        <pc:chgData name="Anastasios C Karles (Services - 6)" userId="34618921-1746-4b05-949d-3f6d212b30e9" providerId="ADAL" clId="{8977C445-6D3C-4441-8B59-702FB3FBAC6D}" dt="2025-04-08T00:50:06.167" v="6279" actId="47"/>
        <pc:sldMkLst>
          <pc:docMk/>
          <pc:sldMk cId="3291072032" sldId="294"/>
        </pc:sldMkLst>
      </pc:sldChg>
      <pc:sldChg chg="del">
        <pc:chgData name="Anastasios C Karles (Services - 6)" userId="34618921-1746-4b05-949d-3f6d212b30e9" providerId="ADAL" clId="{8977C445-6D3C-4441-8B59-702FB3FBAC6D}" dt="2025-04-08T00:50:05.733" v="6278" actId="47"/>
        <pc:sldMkLst>
          <pc:docMk/>
          <pc:sldMk cId="176970040" sldId="295"/>
        </pc:sldMkLst>
      </pc:sldChg>
      <pc:sldChg chg="del">
        <pc:chgData name="Anastasios C Karles (Services - 6)" userId="34618921-1746-4b05-949d-3f6d212b30e9" providerId="ADAL" clId="{8977C445-6D3C-4441-8B59-702FB3FBAC6D}" dt="2025-04-08T00:50:05.120" v="6277" actId="47"/>
        <pc:sldMkLst>
          <pc:docMk/>
          <pc:sldMk cId="2373921014" sldId="296"/>
        </pc:sldMkLst>
      </pc:sldChg>
      <pc:sldChg chg="del">
        <pc:chgData name="Anastasios C Karles (Services - 6)" userId="34618921-1746-4b05-949d-3f6d212b30e9" providerId="ADAL" clId="{8977C445-6D3C-4441-8B59-702FB3FBAC6D}" dt="2025-04-08T00:50:04.788" v="6276" actId="47"/>
        <pc:sldMkLst>
          <pc:docMk/>
          <pc:sldMk cId="397890124" sldId="297"/>
        </pc:sldMkLst>
      </pc:sldChg>
      <pc:sldChg chg="del">
        <pc:chgData name="Anastasios C Karles (Services - 6)" userId="34618921-1746-4b05-949d-3f6d212b30e9" providerId="ADAL" clId="{8977C445-6D3C-4441-8B59-702FB3FBAC6D}" dt="2025-04-08T00:50:04.436" v="6275" actId="47"/>
        <pc:sldMkLst>
          <pc:docMk/>
          <pc:sldMk cId="2420736307" sldId="298"/>
        </pc:sldMkLst>
      </pc:sldChg>
      <pc:sldChg chg="del">
        <pc:chgData name="Anastasios C Karles (Services - 6)" userId="34618921-1746-4b05-949d-3f6d212b30e9" providerId="ADAL" clId="{8977C445-6D3C-4441-8B59-702FB3FBAC6D}" dt="2025-04-08T00:50:03.580" v="6273" actId="47"/>
        <pc:sldMkLst>
          <pc:docMk/>
          <pc:sldMk cId="2772921841" sldId="299"/>
        </pc:sldMkLst>
      </pc:sldChg>
      <pc:sldChg chg="del">
        <pc:chgData name="Anastasios C Karles (Services - 6)" userId="34618921-1746-4b05-949d-3f6d212b30e9" providerId="ADAL" clId="{8977C445-6D3C-4441-8B59-702FB3FBAC6D}" dt="2025-04-08T00:50:02.569" v="6271" actId="47"/>
        <pc:sldMkLst>
          <pc:docMk/>
          <pc:sldMk cId="2110196993" sldId="300"/>
        </pc:sldMkLst>
      </pc:sldChg>
      <pc:sldChg chg="del">
        <pc:chgData name="Anastasios C Karles (Services - 6)" userId="34618921-1746-4b05-949d-3f6d212b30e9" providerId="ADAL" clId="{8977C445-6D3C-4441-8B59-702FB3FBAC6D}" dt="2025-04-08T00:50:08.763" v="6286" actId="47"/>
        <pc:sldMkLst>
          <pc:docMk/>
          <pc:sldMk cId="3659806980" sldId="301"/>
        </pc:sldMkLst>
      </pc:sldChg>
      <pc:sldChg chg="del ord">
        <pc:chgData name="Anastasios C Karles (Services - 6)" userId="34618921-1746-4b05-949d-3f6d212b30e9" providerId="ADAL" clId="{8977C445-6D3C-4441-8B59-702FB3FBAC6D}" dt="2025-04-08T00:49:59.773" v="6270" actId="47"/>
        <pc:sldMkLst>
          <pc:docMk/>
          <pc:sldMk cId="4246254766" sldId="302"/>
        </pc:sldMkLst>
      </pc:sldChg>
      <pc:sldChg chg="del">
        <pc:chgData name="Anastasios C Karles (Services - 6)" userId="34618921-1746-4b05-949d-3f6d212b30e9" providerId="ADAL" clId="{8977C445-6D3C-4441-8B59-702FB3FBAC6D}" dt="2025-04-08T00:50:03.124" v="6272" actId="47"/>
        <pc:sldMkLst>
          <pc:docMk/>
          <pc:sldMk cId="346493533" sldId="303"/>
        </pc:sldMkLst>
      </pc:sldChg>
      <pc:sldChg chg="del">
        <pc:chgData name="Anastasios C Karles (Services - 6)" userId="34618921-1746-4b05-949d-3f6d212b30e9" providerId="ADAL" clId="{8977C445-6D3C-4441-8B59-702FB3FBAC6D}" dt="2025-04-08T00:50:04.039" v="6274" actId="47"/>
        <pc:sldMkLst>
          <pc:docMk/>
          <pc:sldMk cId="309929524" sldId="304"/>
        </pc:sldMkLst>
      </pc:sldChg>
      <pc:sldChg chg="del">
        <pc:chgData name="Anastasios C Karles (Services - 6)" userId="34618921-1746-4b05-949d-3f6d212b30e9" providerId="ADAL" clId="{8977C445-6D3C-4441-8B59-702FB3FBAC6D}" dt="2025-04-08T00:50:08.183" v="6285" actId="47"/>
        <pc:sldMkLst>
          <pc:docMk/>
          <pc:sldMk cId="2544646035" sldId="305"/>
        </pc:sldMkLst>
      </pc:sldChg>
      <pc:sldChg chg="addSp delSp modSp add mod modNotesTx">
        <pc:chgData name="Anastasios C Karles (Services - 6)" userId="34618921-1746-4b05-949d-3f6d212b30e9" providerId="ADAL" clId="{8977C445-6D3C-4441-8B59-702FB3FBAC6D}" dt="2025-04-08T03:21:20.470" v="6533" actId="20577"/>
        <pc:sldMkLst>
          <pc:docMk/>
          <pc:sldMk cId="78393787" sldId="306"/>
        </pc:sldMkLst>
        <pc:spChg chg="mod">
          <ac:chgData name="Anastasios C Karles (Services - 6)" userId="34618921-1746-4b05-949d-3f6d212b30e9" providerId="ADAL" clId="{8977C445-6D3C-4441-8B59-702FB3FBAC6D}" dt="2025-04-07T21:54:33.105" v="947" actId="20577"/>
          <ac:spMkLst>
            <pc:docMk/>
            <pc:sldMk cId="78393787" sldId="306"/>
            <ac:spMk id="2" creationId="{36EF1085-7C06-9C71-037D-8874194C30D0}"/>
          </ac:spMkLst>
        </pc:spChg>
        <pc:spChg chg="mod">
          <ac:chgData name="Anastasios C Karles (Services - 6)" userId="34618921-1746-4b05-949d-3f6d212b30e9" providerId="ADAL" clId="{8977C445-6D3C-4441-8B59-702FB3FBAC6D}" dt="2025-04-08T01:03:13.082" v="6469" actId="20577"/>
          <ac:spMkLst>
            <pc:docMk/>
            <pc:sldMk cId="78393787" sldId="306"/>
            <ac:spMk id="3" creationId="{5DD415BB-9786-3723-139E-7FB5F06EBA0C}"/>
          </ac:spMkLst>
        </pc:spChg>
        <pc:spChg chg="add mod">
          <ac:chgData name="Anastasios C Karles (Services - 6)" userId="34618921-1746-4b05-949d-3f6d212b30e9" providerId="ADAL" clId="{8977C445-6D3C-4441-8B59-702FB3FBAC6D}" dt="2025-04-07T21:50:50.141" v="855" actId="208"/>
          <ac:spMkLst>
            <pc:docMk/>
            <pc:sldMk cId="78393787" sldId="306"/>
            <ac:spMk id="10" creationId="{C74534F3-D3F8-D14F-0933-76D966911D3F}"/>
          </ac:spMkLst>
        </pc:spChg>
        <pc:spChg chg="add mod">
          <ac:chgData name="Anastasios C Karles (Services - 6)" userId="34618921-1746-4b05-949d-3f6d212b30e9" providerId="ADAL" clId="{8977C445-6D3C-4441-8B59-702FB3FBAC6D}" dt="2025-04-07T21:51:50.145" v="870" actId="14100"/>
          <ac:spMkLst>
            <pc:docMk/>
            <pc:sldMk cId="78393787" sldId="306"/>
            <ac:spMk id="11" creationId="{91913BB3-757A-B80F-C3A6-A956E1DD8E37}"/>
          </ac:spMkLst>
        </pc:spChg>
        <pc:spChg chg="add mod">
          <ac:chgData name="Anastasios C Karles (Services - 6)" userId="34618921-1746-4b05-949d-3f6d212b30e9" providerId="ADAL" clId="{8977C445-6D3C-4441-8B59-702FB3FBAC6D}" dt="2025-04-07T21:50:50.141" v="855" actId="208"/>
          <ac:spMkLst>
            <pc:docMk/>
            <pc:sldMk cId="78393787" sldId="306"/>
            <ac:spMk id="12" creationId="{D9D2CB40-E00B-9980-7E6A-0644B28F6361}"/>
          </ac:spMkLst>
        </pc:spChg>
        <pc:spChg chg="add mod">
          <ac:chgData name="Anastasios C Karles (Services - 6)" userId="34618921-1746-4b05-949d-3f6d212b30e9" providerId="ADAL" clId="{8977C445-6D3C-4441-8B59-702FB3FBAC6D}" dt="2025-04-07T21:51:42.172" v="867" actId="14100"/>
          <ac:spMkLst>
            <pc:docMk/>
            <pc:sldMk cId="78393787" sldId="306"/>
            <ac:spMk id="13" creationId="{2D766312-EAEC-1830-87A9-F844EA4C7C8A}"/>
          </ac:spMkLst>
        </pc:spChg>
        <pc:spChg chg="add mod">
          <ac:chgData name="Anastasios C Karles (Services - 6)" userId="34618921-1746-4b05-949d-3f6d212b30e9" providerId="ADAL" clId="{8977C445-6D3C-4441-8B59-702FB3FBAC6D}" dt="2025-04-07T21:51:23.577" v="862" actId="208"/>
          <ac:spMkLst>
            <pc:docMk/>
            <pc:sldMk cId="78393787" sldId="306"/>
            <ac:spMk id="14" creationId="{DB89BD97-FCD3-836E-4D9B-6A5DF3492526}"/>
          </ac:spMkLst>
        </pc:spChg>
        <pc:spChg chg="add mod">
          <ac:chgData name="Anastasios C Karles (Services - 6)" userId="34618921-1746-4b05-949d-3f6d212b30e9" providerId="ADAL" clId="{8977C445-6D3C-4441-8B59-702FB3FBAC6D}" dt="2025-04-07T21:51:37.203" v="865" actId="14100"/>
          <ac:spMkLst>
            <pc:docMk/>
            <pc:sldMk cId="78393787" sldId="306"/>
            <ac:spMk id="15" creationId="{F653C1AD-6EB5-A0C3-6FC2-1981047AF1D3}"/>
          </ac:spMkLst>
        </pc:spChg>
        <pc:spChg chg="add mod">
          <ac:chgData name="Anastasios C Karles (Services - 6)" userId="34618921-1746-4b05-949d-3f6d212b30e9" providerId="ADAL" clId="{8977C445-6D3C-4441-8B59-702FB3FBAC6D}" dt="2025-04-07T21:50:50.141" v="855" actId="208"/>
          <ac:spMkLst>
            <pc:docMk/>
            <pc:sldMk cId="78393787" sldId="306"/>
            <ac:spMk id="16" creationId="{0BE91283-A026-0E92-2379-14325C2564E7}"/>
          </ac:spMkLst>
        </pc:spChg>
        <pc:spChg chg="add mod">
          <ac:chgData name="Anastasios C Karles (Services - 6)" userId="34618921-1746-4b05-949d-3f6d212b30e9" providerId="ADAL" clId="{8977C445-6D3C-4441-8B59-702FB3FBAC6D}" dt="2025-04-07T21:51:17.169" v="861" actId="14100"/>
          <ac:spMkLst>
            <pc:docMk/>
            <pc:sldMk cId="78393787" sldId="306"/>
            <ac:spMk id="17" creationId="{FBD44615-0559-F6C6-2BA8-4CD62B3867F5}"/>
          </ac:spMkLst>
        </pc:spChg>
        <pc:spChg chg="add del mod ord">
          <ac:chgData name="Anastasios C Karles (Services - 6)" userId="34618921-1746-4b05-949d-3f6d212b30e9" providerId="ADAL" clId="{8977C445-6D3C-4441-8B59-702FB3FBAC6D}" dt="2025-04-07T21:54:38.687" v="948" actId="478"/>
          <ac:spMkLst>
            <pc:docMk/>
            <pc:sldMk cId="78393787" sldId="306"/>
            <ac:spMk id="18" creationId="{9013599F-0343-D12E-52BD-EBB9D215C110}"/>
          </ac:spMkLst>
        </pc:spChg>
        <pc:spChg chg="add del mod ord">
          <ac:chgData name="Anastasios C Karles (Services - 6)" userId="34618921-1746-4b05-949d-3f6d212b30e9" providerId="ADAL" clId="{8977C445-6D3C-4441-8B59-702FB3FBAC6D}" dt="2025-04-07T21:54:38.687" v="948" actId="478"/>
          <ac:spMkLst>
            <pc:docMk/>
            <pc:sldMk cId="78393787" sldId="306"/>
            <ac:spMk id="19" creationId="{34224E87-831F-B464-B753-0610FC235247}"/>
          </ac:spMkLst>
        </pc:spChg>
        <pc:spChg chg="add del mod ord">
          <ac:chgData name="Anastasios C Karles (Services - 6)" userId="34618921-1746-4b05-949d-3f6d212b30e9" providerId="ADAL" clId="{8977C445-6D3C-4441-8B59-702FB3FBAC6D}" dt="2025-04-07T21:54:38.687" v="948" actId="478"/>
          <ac:spMkLst>
            <pc:docMk/>
            <pc:sldMk cId="78393787" sldId="306"/>
            <ac:spMk id="20" creationId="{4A683FE4-8F3D-3068-8E1C-3911E97E27DC}"/>
          </ac:spMkLst>
        </pc:spChg>
        <pc:spChg chg="mod">
          <ac:chgData name="Anastasios C Karles (Services - 6)" userId="34618921-1746-4b05-949d-3f6d212b30e9" providerId="ADAL" clId="{8977C445-6D3C-4441-8B59-702FB3FBAC6D}" dt="2025-04-07T22:15:00.200" v="1579" actId="207"/>
          <ac:spMkLst>
            <pc:docMk/>
            <pc:sldMk cId="78393787" sldId="306"/>
            <ac:spMk id="24" creationId="{C563F932-BE7F-0A79-338C-EEE43C660662}"/>
          </ac:spMkLst>
        </pc:spChg>
        <pc:spChg chg="mod">
          <ac:chgData name="Anastasios C Karles (Services - 6)" userId="34618921-1746-4b05-949d-3f6d212b30e9" providerId="ADAL" clId="{8977C445-6D3C-4441-8B59-702FB3FBAC6D}" dt="2025-04-07T22:15:11.816" v="1581" actId="207"/>
          <ac:spMkLst>
            <pc:docMk/>
            <pc:sldMk cId="78393787" sldId="306"/>
            <ac:spMk id="25" creationId="{E6A968FC-0816-5DF6-13D3-7AA6622541DE}"/>
          </ac:spMkLst>
        </pc:spChg>
        <pc:spChg chg="mod">
          <ac:chgData name="Anastasios C Karles (Services - 6)" userId="34618921-1746-4b05-949d-3f6d212b30e9" providerId="ADAL" clId="{8977C445-6D3C-4441-8B59-702FB3FBAC6D}" dt="2025-04-07T22:46:25.446" v="3081" actId="207"/>
          <ac:spMkLst>
            <pc:docMk/>
            <pc:sldMk cId="78393787" sldId="306"/>
            <ac:spMk id="27" creationId="{964AEFE0-0765-300A-DEB7-7EF998251346}"/>
          </ac:spMkLst>
        </pc:spChg>
        <pc:spChg chg="mod">
          <ac:chgData name="Anastasios C Karles (Services - 6)" userId="34618921-1746-4b05-949d-3f6d212b30e9" providerId="ADAL" clId="{8977C445-6D3C-4441-8B59-702FB3FBAC6D}" dt="2025-04-07T22:46:25.446" v="3081" actId="207"/>
          <ac:spMkLst>
            <pc:docMk/>
            <pc:sldMk cId="78393787" sldId="306"/>
            <ac:spMk id="28" creationId="{B76AD1C5-5446-C714-F173-BD416BBDF019}"/>
          </ac:spMkLst>
        </pc:spChg>
        <pc:spChg chg="mod">
          <ac:chgData name="Anastasios C Karles (Services - 6)" userId="34618921-1746-4b05-949d-3f6d212b30e9" providerId="ADAL" clId="{8977C445-6D3C-4441-8B59-702FB3FBAC6D}" dt="2025-04-07T22:15:00.200" v="1579" actId="207"/>
          <ac:spMkLst>
            <pc:docMk/>
            <pc:sldMk cId="78393787" sldId="306"/>
            <ac:spMk id="30" creationId="{475A7D32-2455-3878-C2C6-DEE711B07C40}"/>
          </ac:spMkLst>
        </pc:spChg>
        <pc:spChg chg="mod">
          <ac:chgData name="Anastasios C Karles (Services - 6)" userId="34618921-1746-4b05-949d-3f6d212b30e9" providerId="ADAL" clId="{8977C445-6D3C-4441-8B59-702FB3FBAC6D}" dt="2025-04-07T22:15:07.968" v="1580" actId="207"/>
          <ac:spMkLst>
            <pc:docMk/>
            <pc:sldMk cId="78393787" sldId="306"/>
            <ac:spMk id="31" creationId="{C85EDAE1-20CA-2DDD-C6E7-8344F6F4CB00}"/>
          </ac:spMkLst>
        </pc:spChg>
        <pc:spChg chg="mod">
          <ac:chgData name="Anastasios C Karles (Services - 6)" userId="34618921-1746-4b05-949d-3f6d212b30e9" providerId="ADAL" clId="{8977C445-6D3C-4441-8B59-702FB3FBAC6D}" dt="2025-04-07T22:03:30.068" v="1136"/>
          <ac:spMkLst>
            <pc:docMk/>
            <pc:sldMk cId="78393787" sldId="306"/>
            <ac:spMk id="35" creationId="{31C4856D-D7B0-0E72-FC8D-C83690419909}"/>
          </ac:spMkLst>
        </pc:spChg>
        <pc:spChg chg="mod">
          <ac:chgData name="Anastasios C Karles (Services - 6)" userId="34618921-1746-4b05-949d-3f6d212b30e9" providerId="ADAL" clId="{8977C445-6D3C-4441-8B59-702FB3FBAC6D}" dt="2025-04-07T22:03:30.068" v="1136"/>
          <ac:spMkLst>
            <pc:docMk/>
            <pc:sldMk cId="78393787" sldId="306"/>
            <ac:spMk id="36" creationId="{5DC51935-FDB5-9DA2-601C-7C71CF38BC72}"/>
          </ac:spMkLst>
        </pc:spChg>
        <pc:spChg chg="add mod">
          <ac:chgData name="Anastasios C Karles (Services - 6)" userId="34618921-1746-4b05-949d-3f6d212b30e9" providerId="ADAL" clId="{8977C445-6D3C-4441-8B59-702FB3FBAC6D}" dt="2025-04-08T01:03:23.075" v="6471" actId="1076"/>
          <ac:spMkLst>
            <pc:docMk/>
            <pc:sldMk cId="78393787" sldId="306"/>
            <ac:spMk id="37" creationId="{5D12F7B2-4423-D049-6225-2A7B93812426}"/>
          </ac:spMkLst>
        </pc:spChg>
        <pc:spChg chg="mod">
          <ac:chgData name="Anastasios C Karles (Services - 6)" userId="34618921-1746-4b05-949d-3f6d212b30e9" providerId="ADAL" clId="{8977C445-6D3C-4441-8B59-702FB3FBAC6D}" dt="2025-04-07T22:04:59.795" v="1258"/>
          <ac:spMkLst>
            <pc:docMk/>
            <pc:sldMk cId="78393787" sldId="306"/>
            <ac:spMk id="39" creationId="{06F93F77-1DDB-F0B3-3B85-AF3B3E41881A}"/>
          </ac:spMkLst>
        </pc:spChg>
        <pc:spChg chg="mod">
          <ac:chgData name="Anastasios C Karles (Services - 6)" userId="34618921-1746-4b05-949d-3f6d212b30e9" providerId="ADAL" clId="{8977C445-6D3C-4441-8B59-702FB3FBAC6D}" dt="2025-04-07T22:04:59.795" v="1258"/>
          <ac:spMkLst>
            <pc:docMk/>
            <pc:sldMk cId="78393787" sldId="306"/>
            <ac:spMk id="40" creationId="{AACB1FC8-6840-2EA8-8EA3-87234D3E5698}"/>
          </ac:spMkLst>
        </pc:spChg>
        <pc:spChg chg="add del mod">
          <ac:chgData name="Anastasios C Karles (Services - 6)" userId="34618921-1746-4b05-949d-3f6d212b30e9" providerId="ADAL" clId="{8977C445-6D3C-4441-8B59-702FB3FBAC6D}" dt="2025-04-07T22:12:02.025" v="1366" actId="478"/>
          <ac:spMkLst>
            <pc:docMk/>
            <pc:sldMk cId="78393787" sldId="306"/>
            <ac:spMk id="53" creationId="{0D63EFC1-88D1-B96F-1878-BCD69392442A}"/>
          </ac:spMkLst>
        </pc:spChg>
        <pc:spChg chg="add mod">
          <ac:chgData name="Anastasios C Karles (Services - 6)" userId="34618921-1746-4b05-949d-3f6d212b30e9" providerId="ADAL" clId="{8977C445-6D3C-4441-8B59-702FB3FBAC6D}" dt="2025-04-08T03:21:20.470" v="6533" actId="20577"/>
          <ac:spMkLst>
            <pc:docMk/>
            <pc:sldMk cId="78393787" sldId="306"/>
            <ac:spMk id="66" creationId="{38C86E6A-95AA-F258-86E9-C5918102DF9B}"/>
          </ac:spMkLst>
        </pc:spChg>
        <pc:spChg chg="add mod">
          <ac:chgData name="Anastasios C Karles (Services - 6)" userId="34618921-1746-4b05-949d-3f6d212b30e9" providerId="ADAL" clId="{8977C445-6D3C-4441-8B59-702FB3FBAC6D}" dt="2025-04-08T03:21:17.174" v="6532" actId="20577"/>
          <ac:spMkLst>
            <pc:docMk/>
            <pc:sldMk cId="78393787" sldId="306"/>
            <ac:spMk id="67" creationId="{67BAB17C-6A83-5DED-90DC-F560CB89A207}"/>
          </ac:spMkLst>
        </pc:spChg>
        <pc:grpChg chg="add del mod">
          <ac:chgData name="Anastasios C Karles (Services - 6)" userId="34618921-1746-4b05-949d-3f6d212b30e9" providerId="ADAL" clId="{8977C445-6D3C-4441-8B59-702FB3FBAC6D}" dt="2025-04-07T21:54:38.687" v="948" actId="478"/>
          <ac:grpSpMkLst>
            <pc:docMk/>
            <pc:sldMk cId="78393787" sldId="306"/>
            <ac:grpSpMk id="6" creationId="{D90FC4F9-2BFF-1023-2B61-9DF58BBBC504}"/>
          </ac:grpSpMkLst>
        </pc:grpChg>
        <pc:grpChg chg="add del mod">
          <ac:chgData name="Anastasios C Karles (Services - 6)" userId="34618921-1746-4b05-949d-3f6d212b30e9" providerId="ADAL" clId="{8977C445-6D3C-4441-8B59-702FB3FBAC6D}" dt="2025-04-07T21:54:38.687" v="948" actId="478"/>
          <ac:grpSpMkLst>
            <pc:docMk/>
            <pc:sldMk cId="78393787" sldId="306"/>
            <ac:grpSpMk id="7" creationId="{4D1BF539-2095-8E37-0B36-38B60EDDA412}"/>
          </ac:grpSpMkLst>
        </pc:grpChg>
        <pc:grpChg chg="add del mod">
          <ac:chgData name="Anastasios C Karles (Services - 6)" userId="34618921-1746-4b05-949d-3f6d212b30e9" providerId="ADAL" clId="{8977C445-6D3C-4441-8B59-702FB3FBAC6D}" dt="2025-04-07T21:54:38.687" v="948" actId="478"/>
          <ac:grpSpMkLst>
            <pc:docMk/>
            <pc:sldMk cId="78393787" sldId="306"/>
            <ac:grpSpMk id="8" creationId="{0F3D2393-7CD2-5414-46F9-0CAFDE255274}"/>
          </ac:grpSpMkLst>
        </pc:grpChg>
        <pc:grpChg chg="add del mod">
          <ac:chgData name="Anastasios C Karles (Services - 6)" userId="34618921-1746-4b05-949d-3f6d212b30e9" providerId="ADAL" clId="{8977C445-6D3C-4441-8B59-702FB3FBAC6D}" dt="2025-04-07T21:54:38.687" v="948" actId="478"/>
          <ac:grpSpMkLst>
            <pc:docMk/>
            <pc:sldMk cId="78393787" sldId="306"/>
            <ac:grpSpMk id="9" creationId="{232400DA-6888-5AA1-AEE9-62BAF2E77F6C}"/>
          </ac:grpSpMkLst>
        </pc:grpChg>
        <pc:grpChg chg="add mod">
          <ac:chgData name="Anastasios C Karles (Services - 6)" userId="34618921-1746-4b05-949d-3f6d212b30e9" providerId="ADAL" clId="{8977C445-6D3C-4441-8B59-702FB3FBAC6D}" dt="2025-04-07T22:20:21.144" v="1636" actId="1076"/>
          <ac:grpSpMkLst>
            <pc:docMk/>
            <pc:sldMk cId="78393787" sldId="306"/>
            <ac:grpSpMk id="23" creationId="{5F0D0666-54AB-00E9-5C0C-3B45785DB53C}"/>
          </ac:grpSpMkLst>
        </pc:grpChg>
        <pc:grpChg chg="add mod ord">
          <ac:chgData name="Anastasios C Karles (Services - 6)" userId="34618921-1746-4b05-949d-3f6d212b30e9" providerId="ADAL" clId="{8977C445-6D3C-4441-8B59-702FB3FBAC6D}" dt="2025-04-07T22:46:25.446" v="3081" actId="207"/>
          <ac:grpSpMkLst>
            <pc:docMk/>
            <pc:sldMk cId="78393787" sldId="306"/>
            <ac:grpSpMk id="26" creationId="{9A608692-26F5-D230-5F34-283175C125C8}"/>
          </ac:grpSpMkLst>
        </pc:grpChg>
        <pc:grpChg chg="add mod">
          <ac:chgData name="Anastasios C Karles (Services - 6)" userId="34618921-1746-4b05-949d-3f6d212b30e9" providerId="ADAL" clId="{8977C445-6D3C-4441-8B59-702FB3FBAC6D}" dt="2025-04-07T22:22:23.639" v="1662" actId="1076"/>
          <ac:grpSpMkLst>
            <pc:docMk/>
            <pc:sldMk cId="78393787" sldId="306"/>
            <ac:grpSpMk id="29" creationId="{56E21634-463F-2A87-5DCC-4E88F2E0EDB1}"/>
          </ac:grpSpMkLst>
        </pc:grpChg>
        <pc:grpChg chg="add mod">
          <ac:chgData name="Anastasios C Karles (Services - 6)" userId="34618921-1746-4b05-949d-3f6d212b30e9" providerId="ADAL" clId="{8977C445-6D3C-4441-8B59-702FB3FBAC6D}" dt="2025-04-07T22:03:30.068" v="1136"/>
          <ac:grpSpMkLst>
            <pc:docMk/>
            <pc:sldMk cId="78393787" sldId="306"/>
            <ac:grpSpMk id="34" creationId="{67E0BA42-6D20-6E49-786E-6B2871613F87}"/>
          </ac:grpSpMkLst>
        </pc:grpChg>
        <pc:grpChg chg="add mod">
          <ac:chgData name="Anastasios C Karles (Services - 6)" userId="34618921-1746-4b05-949d-3f6d212b30e9" providerId="ADAL" clId="{8977C445-6D3C-4441-8B59-702FB3FBAC6D}" dt="2025-04-07T22:04:59.795" v="1258"/>
          <ac:grpSpMkLst>
            <pc:docMk/>
            <pc:sldMk cId="78393787" sldId="306"/>
            <ac:grpSpMk id="38" creationId="{2641D53B-FB4C-6DD1-575E-30B7B29B6D99}"/>
          </ac:grpSpMkLst>
        </pc:grpChg>
        <pc:graphicFrameChg chg="add del mod modGraphic">
          <ac:chgData name="Anastasios C Karles (Services - 6)" userId="34618921-1746-4b05-949d-3f6d212b30e9" providerId="ADAL" clId="{8977C445-6D3C-4441-8B59-702FB3FBAC6D}" dt="2025-04-07T21:48:45.393" v="817" actId="478"/>
          <ac:graphicFrameMkLst>
            <pc:docMk/>
            <pc:sldMk cId="78393787" sldId="306"/>
            <ac:graphicFrameMk id="4" creationId="{B8E4542A-8E34-C5E9-F3E8-CA3CE8E9122D}"/>
          </ac:graphicFrameMkLst>
        </pc:graphicFrameChg>
        <pc:graphicFrameChg chg="add del mod modGraphic">
          <ac:chgData name="Anastasios C Karles (Services - 6)" userId="34618921-1746-4b05-949d-3f6d212b30e9" providerId="ADAL" clId="{8977C445-6D3C-4441-8B59-702FB3FBAC6D}" dt="2025-04-07T21:45:52.495" v="710" actId="478"/>
          <ac:graphicFrameMkLst>
            <pc:docMk/>
            <pc:sldMk cId="78393787" sldId="306"/>
            <ac:graphicFrameMk id="5" creationId="{DA07E967-F464-0323-9BD6-489A280F21DF}"/>
          </ac:graphicFrameMkLst>
        </pc:graphicFrameChg>
        <pc:picChg chg="add mod">
          <ac:chgData name="Anastasios C Karles (Services - 6)" userId="34618921-1746-4b05-949d-3f6d212b30e9" providerId="ADAL" clId="{8977C445-6D3C-4441-8B59-702FB3FBAC6D}" dt="2025-04-08T01:03:17.018" v="6470" actId="14100"/>
          <ac:picMkLst>
            <pc:docMk/>
            <pc:sldMk cId="78393787" sldId="306"/>
            <ac:picMk id="22" creationId="{7E0ED75C-E08A-93E3-3F87-F03AEABEDC2F}"/>
          </ac:picMkLst>
        </pc:picChg>
        <pc:cxnChg chg="add mod">
          <ac:chgData name="Anastasios C Karles (Services - 6)" userId="34618921-1746-4b05-949d-3f6d212b30e9" providerId="ADAL" clId="{8977C445-6D3C-4441-8B59-702FB3FBAC6D}" dt="2025-04-07T22:22:30.373" v="1664" actId="1076"/>
          <ac:cxnSpMkLst>
            <pc:docMk/>
            <pc:sldMk cId="78393787" sldId="306"/>
            <ac:cxnSpMk id="33" creationId="{D36C29B4-034F-9F06-932C-D5ACFF9713B8}"/>
          </ac:cxnSpMkLst>
        </pc:cxnChg>
        <pc:cxnChg chg="add del mod">
          <ac:chgData name="Anastasios C Karles (Services - 6)" userId="34618921-1746-4b05-949d-3f6d212b30e9" providerId="ADAL" clId="{8977C445-6D3C-4441-8B59-702FB3FBAC6D}" dt="2025-04-07T22:12:03.257" v="1367" actId="478"/>
          <ac:cxnSpMkLst>
            <pc:docMk/>
            <pc:sldMk cId="78393787" sldId="306"/>
            <ac:cxnSpMk id="51" creationId="{B22101B9-9077-4164-8421-7F772065B7DF}"/>
          </ac:cxnSpMkLst>
        </pc:cxnChg>
        <pc:cxnChg chg="add mod">
          <ac:chgData name="Anastasios C Karles (Services - 6)" userId="34618921-1746-4b05-949d-3f6d212b30e9" providerId="ADAL" clId="{8977C445-6D3C-4441-8B59-702FB3FBAC6D}" dt="2025-04-07T22:22:58.378" v="1671" actId="14100"/>
          <ac:cxnSpMkLst>
            <pc:docMk/>
            <pc:sldMk cId="78393787" sldId="306"/>
            <ac:cxnSpMk id="63" creationId="{FA71BC76-D1D7-5D6C-A302-3182C612EEFB}"/>
          </ac:cxnSpMkLst>
        </pc:cxnChg>
        <pc:cxnChg chg="add mod">
          <ac:chgData name="Anastasios C Karles (Services - 6)" userId="34618921-1746-4b05-949d-3f6d212b30e9" providerId="ADAL" clId="{8977C445-6D3C-4441-8B59-702FB3FBAC6D}" dt="2025-04-08T00:54:58.139" v="6351" actId="14100"/>
          <ac:cxnSpMkLst>
            <pc:docMk/>
            <pc:sldMk cId="78393787" sldId="306"/>
            <ac:cxnSpMk id="68" creationId="{711D293A-FF0F-D10C-781A-7C9EBAC526A3}"/>
          </ac:cxnSpMkLst>
        </pc:cxnChg>
      </pc:sldChg>
      <pc:sldChg chg="modSp add mod modNotesTx">
        <pc:chgData name="Anastasios C Karles (Services - 6)" userId="34618921-1746-4b05-949d-3f6d212b30e9" providerId="ADAL" clId="{8977C445-6D3C-4441-8B59-702FB3FBAC6D}" dt="2025-04-08T03:18:47.045" v="6530" actId="20577"/>
        <pc:sldMkLst>
          <pc:docMk/>
          <pc:sldMk cId="1567075973" sldId="307"/>
        </pc:sldMkLst>
        <pc:spChg chg="mod">
          <ac:chgData name="Anastasios C Karles (Services - 6)" userId="34618921-1746-4b05-949d-3f6d212b30e9" providerId="ADAL" clId="{8977C445-6D3C-4441-8B59-702FB3FBAC6D}" dt="2025-04-07T21:23:27.341" v="88" actId="20577"/>
          <ac:spMkLst>
            <pc:docMk/>
            <pc:sldMk cId="1567075973" sldId="307"/>
            <ac:spMk id="2" creationId="{36EF1085-7C06-9C71-037D-8874194C30D0}"/>
          </ac:spMkLst>
        </pc:spChg>
        <pc:spChg chg="mod">
          <ac:chgData name="Anastasios C Karles (Services - 6)" userId="34618921-1746-4b05-949d-3f6d212b30e9" providerId="ADAL" clId="{8977C445-6D3C-4441-8B59-702FB3FBAC6D}" dt="2025-04-08T03:18:47.045" v="6530" actId="20577"/>
          <ac:spMkLst>
            <pc:docMk/>
            <pc:sldMk cId="1567075973" sldId="307"/>
            <ac:spMk id="3" creationId="{5DD415BB-9786-3723-139E-7FB5F06EBA0C}"/>
          </ac:spMkLst>
        </pc:spChg>
      </pc:sldChg>
      <pc:sldChg chg="addSp delSp modSp add mod modNotesTx">
        <pc:chgData name="Anastasios C Karles (Services - 6)" userId="34618921-1746-4b05-949d-3f6d212b30e9" providerId="ADAL" clId="{8977C445-6D3C-4441-8B59-702FB3FBAC6D}" dt="2025-04-08T01:04:07.506" v="6475" actId="1076"/>
        <pc:sldMkLst>
          <pc:docMk/>
          <pc:sldMk cId="1424792982" sldId="308"/>
        </pc:sldMkLst>
        <pc:spChg chg="mod">
          <ac:chgData name="Anastasios C Karles (Services - 6)" userId="34618921-1746-4b05-949d-3f6d212b30e9" providerId="ADAL" clId="{8977C445-6D3C-4441-8B59-702FB3FBAC6D}" dt="2025-04-07T21:37:00.809" v="500" actId="20577"/>
          <ac:spMkLst>
            <pc:docMk/>
            <pc:sldMk cId="1424792982" sldId="308"/>
            <ac:spMk id="2" creationId="{36EF1085-7C06-9C71-037D-8874194C30D0}"/>
          </ac:spMkLst>
        </pc:spChg>
        <pc:spChg chg="mod">
          <ac:chgData name="Anastasios C Karles (Services - 6)" userId="34618921-1746-4b05-949d-3f6d212b30e9" providerId="ADAL" clId="{8977C445-6D3C-4441-8B59-702FB3FBAC6D}" dt="2025-04-08T01:03:55.925" v="6474" actId="255"/>
          <ac:spMkLst>
            <pc:docMk/>
            <pc:sldMk cId="1424792982" sldId="308"/>
            <ac:spMk id="3" creationId="{5DD415BB-9786-3723-139E-7FB5F06EBA0C}"/>
          </ac:spMkLst>
        </pc:spChg>
        <pc:spChg chg="add mod">
          <ac:chgData name="Anastasios C Karles (Services - 6)" userId="34618921-1746-4b05-949d-3f6d212b30e9" providerId="ADAL" clId="{8977C445-6D3C-4441-8B59-702FB3FBAC6D}" dt="2025-04-08T01:04:07.506" v="6475" actId="1076"/>
          <ac:spMkLst>
            <pc:docMk/>
            <pc:sldMk cId="1424792982" sldId="308"/>
            <ac:spMk id="4" creationId="{59979C76-541E-8ABF-8EB3-A3113EDD7648}"/>
          </ac:spMkLst>
        </pc:spChg>
        <pc:spChg chg="add mod ord">
          <ac:chgData name="Anastasios C Karles (Services - 6)" userId="34618921-1746-4b05-949d-3f6d212b30e9" providerId="ADAL" clId="{8977C445-6D3C-4441-8B59-702FB3FBAC6D}" dt="2025-04-08T01:04:07.506" v="6475" actId="1076"/>
          <ac:spMkLst>
            <pc:docMk/>
            <pc:sldMk cId="1424792982" sldId="308"/>
            <ac:spMk id="5" creationId="{39F3EAAA-8D9F-B38E-D87A-079A0EEF31A3}"/>
          </ac:spMkLst>
        </pc:spChg>
        <pc:spChg chg="add mod ord">
          <ac:chgData name="Anastasios C Karles (Services - 6)" userId="34618921-1746-4b05-949d-3f6d212b30e9" providerId="ADAL" clId="{8977C445-6D3C-4441-8B59-702FB3FBAC6D}" dt="2025-04-08T01:04:07.506" v="6475" actId="1076"/>
          <ac:spMkLst>
            <pc:docMk/>
            <pc:sldMk cId="1424792982" sldId="308"/>
            <ac:spMk id="6" creationId="{F2332F25-05B4-A3D1-5FB7-3EE5685176B7}"/>
          </ac:spMkLst>
        </pc:spChg>
        <pc:spChg chg="add mod ord">
          <ac:chgData name="Anastasios C Karles (Services - 6)" userId="34618921-1746-4b05-949d-3f6d212b30e9" providerId="ADAL" clId="{8977C445-6D3C-4441-8B59-702FB3FBAC6D}" dt="2025-04-08T01:04:07.506" v="6475" actId="1076"/>
          <ac:spMkLst>
            <pc:docMk/>
            <pc:sldMk cId="1424792982" sldId="308"/>
            <ac:spMk id="7" creationId="{673CFB16-81D5-23D6-D916-842C88B64478}"/>
          </ac:spMkLst>
        </pc:spChg>
        <pc:spChg chg="add mod ord">
          <ac:chgData name="Anastasios C Karles (Services - 6)" userId="34618921-1746-4b05-949d-3f6d212b30e9" providerId="ADAL" clId="{8977C445-6D3C-4441-8B59-702FB3FBAC6D}" dt="2025-04-08T01:04:07.506" v="6475" actId="1076"/>
          <ac:spMkLst>
            <pc:docMk/>
            <pc:sldMk cId="1424792982" sldId="308"/>
            <ac:spMk id="8" creationId="{AA72F709-B526-35EE-335A-883A289643C5}"/>
          </ac:spMkLst>
        </pc:spChg>
        <pc:spChg chg="add mod">
          <ac:chgData name="Anastasios C Karles (Services - 6)" userId="34618921-1746-4b05-949d-3f6d212b30e9" providerId="ADAL" clId="{8977C445-6D3C-4441-8B59-702FB3FBAC6D}" dt="2025-04-07T23:07:39.756" v="3633" actId="207"/>
          <ac:spMkLst>
            <pc:docMk/>
            <pc:sldMk cId="1424792982" sldId="308"/>
            <ac:spMk id="12" creationId="{0FB6D94C-9859-8A33-7626-006153C27B0A}"/>
          </ac:spMkLst>
        </pc:spChg>
        <pc:spChg chg="add del mod">
          <ac:chgData name="Anastasios C Karles (Services - 6)" userId="34618921-1746-4b05-949d-3f6d212b30e9" providerId="ADAL" clId="{8977C445-6D3C-4441-8B59-702FB3FBAC6D}" dt="2025-04-07T22:57:17.086" v="3321" actId="478"/>
          <ac:spMkLst>
            <pc:docMk/>
            <pc:sldMk cId="1424792982" sldId="308"/>
            <ac:spMk id="15" creationId="{13003934-A5E8-ED26-E6B7-5CF64BAA2817}"/>
          </ac:spMkLst>
        </pc:spChg>
        <pc:spChg chg="add mod">
          <ac:chgData name="Anastasios C Karles (Services - 6)" userId="34618921-1746-4b05-949d-3f6d212b30e9" providerId="ADAL" clId="{8977C445-6D3C-4441-8B59-702FB3FBAC6D}" dt="2025-04-07T22:57:08.391" v="3308" actId="1076"/>
          <ac:spMkLst>
            <pc:docMk/>
            <pc:sldMk cId="1424792982" sldId="308"/>
            <ac:spMk id="16" creationId="{9C816141-CBB2-32A3-D596-0E86593F246F}"/>
          </ac:spMkLst>
        </pc:spChg>
        <pc:spChg chg="add mod">
          <ac:chgData name="Anastasios C Karles (Services - 6)" userId="34618921-1746-4b05-949d-3f6d212b30e9" providerId="ADAL" clId="{8977C445-6D3C-4441-8B59-702FB3FBAC6D}" dt="2025-04-07T23:07:39.756" v="3633" actId="207"/>
          <ac:spMkLst>
            <pc:docMk/>
            <pc:sldMk cId="1424792982" sldId="308"/>
            <ac:spMk id="22" creationId="{9497F074-2059-733D-C581-F1379EE93BD1}"/>
          </ac:spMkLst>
        </pc:spChg>
        <pc:spChg chg="add mod">
          <ac:chgData name="Anastasios C Karles (Services - 6)" userId="34618921-1746-4b05-949d-3f6d212b30e9" providerId="ADAL" clId="{8977C445-6D3C-4441-8B59-702FB3FBAC6D}" dt="2025-04-07T23:07:39.756" v="3633" actId="207"/>
          <ac:spMkLst>
            <pc:docMk/>
            <pc:sldMk cId="1424792982" sldId="308"/>
            <ac:spMk id="30" creationId="{E600C6A8-63B5-056B-8B85-3E249D8E4AA1}"/>
          </ac:spMkLst>
        </pc:spChg>
        <pc:spChg chg="add mod">
          <ac:chgData name="Anastasios C Karles (Services - 6)" userId="34618921-1746-4b05-949d-3f6d212b30e9" providerId="ADAL" clId="{8977C445-6D3C-4441-8B59-702FB3FBAC6D}" dt="2025-04-07T23:07:39.756" v="3633" actId="207"/>
          <ac:spMkLst>
            <pc:docMk/>
            <pc:sldMk cId="1424792982" sldId="308"/>
            <ac:spMk id="43" creationId="{120DD209-EA12-6B94-9776-ADCA9B17F9BB}"/>
          </ac:spMkLst>
        </pc:spChg>
        <pc:spChg chg="add del mod">
          <ac:chgData name="Anastasios C Karles (Services - 6)" userId="34618921-1746-4b05-949d-3f6d212b30e9" providerId="ADAL" clId="{8977C445-6D3C-4441-8B59-702FB3FBAC6D}" dt="2025-04-07T23:03:06.603" v="3470" actId="478"/>
          <ac:spMkLst>
            <pc:docMk/>
            <pc:sldMk cId="1424792982" sldId="308"/>
            <ac:spMk id="53" creationId="{1D2060EC-565F-A79A-8CC9-C88A751A6342}"/>
          </ac:spMkLst>
        </pc:spChg>
        <pc:spChg chg="add del">
          <ac:chgData name="Anastasios C Karles (Services - 6)" userId="34618921-1746-4b05-949d-3f6d212b30e9" providerId="ADAL" clId="{8977C445-6D3C-4441-8B59-702FB3FBAC6D}" dt="2025-04-07T23:03:29.398" v="3472" actId="11529"/>
          <ac:spMkLst>
            <pc:docMk/>
            <pc:sldMk cId="1424792982" sldId="308"/>
            <ac:spMk id="54" creationId="{C6D64AC9-9969-FD3F-A498-57F601F07EEE}"/>
          </ac:spMkLst>
        </pc:spChg>
        <pc:spChg chg="add del mod">
          <ac:chgData name="Anastasios C Karles (Services - 6)" userId="34618921-1746-4b05-949d-3f6d212b30e9" providerId="ADAL" clId="{8977C445-6D3C-4441-8B59-702FB3FBAC6D}" dt="2025-04-07T23:07:42.578" v="3634" actId="478"/>
          <ac:spMkLst>
            <pc:docMk/>
            <pc:sldMk cId="1424792982" sldId="308"/>
            <ac:spMk id="55" creationId="{8F8D3C50-EF5A-0BCF-4472-DA55FD9509AF}"/>
          </ac:spMkLst>
        </pc:spChg>
        <pc:spChg chg="add mod">
          <ac:chgData name="Anastasios C Karles (Services - 6)" userId="34618921-1746-4b05-949d-3f6d212b30e9" providerId="ADAL" clId="{8977C445-6D3C-4441-8B59-702FB3FBAC6D}" dt="2025-04-07T23:07:39.756" v="3633" actId="207"/>
          <ac:spMkLst>
            <pc:docMk/>
            <pc:sldMk cId="1424792982" sldId="308"/>
            <ac:spMk id="56" creationId="{C9AABC8C-6318-CC5B-3C5D-1CBF860BFB7F}"/>
          </ac:spMkLst>
        </pc:spChg>
        <pc:spChg chg="add mod">
          <ac:chgData name="Anastasios C Karles (Services - 6)" userId="34618921-1746-4b05-949d-3f6d212b30e9" providerId="ADAL" clId="{8977C445-6D3C-4441-8B59-702FB3FBAC6D}" dt="2025-04-08T01:04:07.506" v="6475" actId="1076"/>
          <ac:spMkLst>
            <pc:docMk/>
            <pc:sldMk cId="1424792982" sldId="308"/>
            <ac:spMk id="67" creationId="{E20FA42F-B46F-22AE-BB9B-1DA5276429A8}"/>
          </ac:spMkLst>
        </pc:spChg>
        <pc:spChg chg="add mod">
          <ac:chgData name="Anastasios C Karles (Services - 6)" userId="34618921-1746-4b05-949d-3f6d212b30e9" providerId="ADAL" clId="{8977C445-6D3C-4441-8B59-702FB3FBAC6D}" dt="2025-04-08T01:04:07.506" v="6475" actId="1076"/>
          <ac:spMkLst>
            <pc:docMk/>
            <pc:sldMk cId="1424792982" sldId="308"/>
            <ac:spMk id="71" creationId="{AEF9DB5A-3A3A-3EC4-D3E9-3084012CC61D}"/>
          </ac:spMkLst>
        </pc:spChg>
        <pc:grpChg chg="add mod ord">
          <ac:chgData name="Anastasios C Karles (Services - 6)" userId="34618921-1746-4b05-949d-3f6d212b30e9" providerId="ADAL" clId="{8977C445-6D3C-4441-8B59-702FB3FBAC6D}" dt="2025-04-07T23:07:39.756" v="3633" actId="207"/>
          <ac:grpSpMkLst>
            <pc:docMk/>
            <pc:sldMk cId="1424792982" sldId="308"/>
            <ac:grpSpMk id="57" creationId="{81DDC7A9-0E6A-95C3-7F83-5843281FAAF6}"/>
          </ac:grpSpMkLst>
        </pc:grpChg>
        <pc:grpChg chg="add mod">
          <ac:chgData name="Anastasios C Karles (Services - 6)" userId="34618921-1746-4b05-949d-3f6d212b30e9" providerId="ADAL" clId="{8977C445-6D3C-4441-8B59-702FB3FBAC6D}" dt="2025-04-08T01:04:07.506" v="6475" actId="1076"/>
          <ac:grpSpMkLst>
            <pc:docMk/>
            <pc:sldMk cId="1424792982" sldId="308"/>
            <ac:grpSpMk id="58" creationId="{DADAEE5C-7A1F-5029-3B4A-D9D2AAE91329}"/>
          </ac:grpSpMkLst>
        </pc:grpChg>
        <pc:picChg chg="add mod">
          <ac:chgData name="Anastasios C Karles (Services - 6)" userId="34618921-1746-4b05-949d-3f6d212b30e9" providerId="ADAL" clId="{8977C445-6D3C-4441-8B59-702FB3FBAC6D}" dt="2025-04-08T01:04:07.506" v="6475" actId="1076"/>
          <ac:picMkLst>
            <pc:docMk/>
            <pc:sldMk cId="1424792982" sldId="308"/>
            <ac:picMk id="66" creationId="{A77298D3-71B1-525C-4DA7-BFF7AF697CA2}"/>
          </ac:picMkLst>
        </pc:picChg>
        <pc:picChg chg="add mod">
          <ac:chgData name="Anastasios C Karles (Services - 6)" userId="34618921-1746-4b05-949d-3f6d212b30e9" providerId="ADAL" clId="{8977C445-6D3C-4441-8B59-702FB3FBAC6D}" dt="2025-04-08T01:04:07.506" v="6475" actId="1076"/>
          <ac:picMkLst>
            <pc:docMk/>
            <pc:sldMk cId="1424792982" sldId="308"/>
            <ac:picMk id="69" creationId="{B0691D7D-A641-6981-E6FA-AE743572B290}"/>
          </ac:picMkLst>
        </pc:picChg>
        <pc:cxnChg chg="add del mod">
          <ac:chgData name="Anastasios C Karles (Services - 6)" userId="34618921-1746-4b05-949d-3f6d212b30e9" providerId="ADAL" clId="{8977C445-6D3C-4441-8B59-702FB3FBAC6D}" dt="2025-04-07T22:55:29.832" v="3259" actId="478"/>
          <ac:cxnSpMkLst>
            <pc:docMk/>
            <pc:sldMk cId="1424792982" sldId="308"/>
            <ac:cxnSpMk id="10" creationId="{AEB2ED8E-E6A5-0729-D35D-A8FA8195A04F}"/>
          </ac:cxnSpMkLst>
        </pc:cxnChg>
        <pc:cxnChg chg="add del mod">
          <ac:chgData name="Anastasios C Karles (Services - 6)" userId="34618921-1746-4b05-949d-3f6d212b30e9" providerId="ADAL" clId="{8977C445-6D3C-4441-8B59-702FB3FBAC6D}" dt="2025-04-07T22:55:29.832" v="3259" actId="478"/>
          <ac:cxnSpMkLst>
            <pc:docMk/>
            <pc:sldMk cId="1424792982" sldId="308"/>
            <ac:cxnSpMk id="13" creationId="{DE8DAFD2-8981-F393-318B-EB3D186D5D95}"/>
          </ac:cxnSpMkLst>
        </pc:cxnChg>
        <pc:cxnChg chg="add del mod">
          <ac:chgData name="Anastasios C Karles (Services - 6)" userId="34618921-1746-4b05-949d-3f6d212b30e9" providerId="ADAL" clId="{8977C445-6D3C-4441-8B59-702FB3FBAC6D}" dt="2025-04-07T23:06:28.661" v="3618" actId="478"/>
          <ac:cxnSpMkLst>
            <pc:docMk/>
            <pc:sldMk cId="1424792982" sldId="308"/>
            <ac:cxnSpMk id="18" creationId="{BC5DBAE5-DDF7-9445-ABF5-C0CDB5059827}"/>
          </ac:cxnSpMkLst>
        </pc:cxnChg>
        <pc:cxnChg chg="add del mod">
          <ac:chgData name="Anastasios C Karles (Services - 6)" userId="34618921-1746-4b05-949d-3f6d212b30e9" providerId="ADAL" clId="{8977C445-6D3C-4441-8B59-702FB3FBAC6D}" dt="2025-04-07T23:06:28.661" v="3618" actId="478"/>
          <ac:cxnSpMkLst>
            <pc:docMk/>
            <pc:sldMk cId="1424792982" sldId="308"/>
            <ac:cxnSpMk id="19" creationId="{09A72AAB-6441-51D0-F9AD-B20CDD212CAF}"/>
          </ac:cxnSpMkLst>
        </pc:cxnChg>
        <pc:cxnChg chg="add del mod">
          <ac:chgData name="Anastasios C Karles (Services - 6)" userId="34618921-1746-4b05-949d-3f6d212b30e9" providerId="ADAL" clId="{8977C445-6D3C-4441-8B59-702FB3FBAC6D}" dt="2025-04-07T23:06:28.661" v="3618" actId="478"/>
          <ac:cxnSpMkLst>
            <pc:docMk/>
            <pc:sldMk cId="1424792982" sldId="308"/>
            <ac:cxnSpMk id="23" creationId="{05DA1030-233B-0B19-C668-ED18928F85E6}"/>
          </ac:cxnSpMkLst>
        </pc:cxnChg>
        <pc:cxnChg chg="add del mod">
          <ac:chgData name="Anastasios C Karles (Services - 6)" userId="34618921-1746-4b05-949d-3f6d212b30e9" providerId="ADAL" clId="{8977C445-6D3C-4441-8B59-702FB3FBAC6D}" dt="2025-04-07T23:06:28.661" v="3618" actId="478"/>
          <ac:cxnSpMkLst>
            <pc:docMk/>
            <pc:sldMk cId="1424792982" sldId="308"/>
            <ac:cxnSpMk id="27" creationId="{DE7BF281-F998-D73C-1038-E3288B3660C2}"/>
          </ac:cxnSpMkLst>
        </pc:cxnChg>
        <pc:cxnChg chg="add del mod">
          <ac:chgData name="Anastasios C Karles (Services - 6)" userId="34618921-1746-4b05-949d-3f6d212b30e9" providerId="ADAL" clId="{8977C445-6D3C-4441-8B59-702FB3FBAC6D}" dt="2025-04-07T23:06:28.661" v="3618" actId="478"/>
          <ac:cxnSpMkLst>
            <pc:docMk/>
            <pc:sldMk cId="1424792982" sldId="308"/>
            <ac:cxnSpMk id="31" creationId="{51349EC5-818F-CDC2-C249-73D910D74D7B}"/>
          </ac:cxnSpMkLst>
        </pc:cxnChg>
        <pc:cxnChg chg="add del mod">
          <ac:chgData name="Anastasios C Karles (Services - 6)" userId="34618921-1746-4b05-949d-3f6d212b30e9" providerId="ADAL" clId="{8977C445-6D3C-4441-8B59-702FB3FBAC6D}" dt="2025-04-07T23:06:28.661" v="3618" actId="478"/>
          <ac:cxnSpMkLst>
            <pc:docMk/>
            <pc:sldMk cId="1424792982" sldId="308"/>
            <ac:cxnSpMk id="34" creationId="{8C3DF819-E236-4B9B-0BDF-74CC4E79111A}"/>
          </ac:cxnSpMkLst>
        </pc:cxnChg>
        <pc:cxnChg chg="add del mod">
          <ac:chgData name="Anastasios C Karles (Services - 6)" userId="34618921-1746-4b05-949d-3f6d212b30e9" providerId="ADAL" clId="{8977C445-6D3C-4441-8B59-702FB3FBAC6D}" dt="2025-04-07T23:06:28.661" v="3618" actId="478"/>
          <ac:cxnSpMkLst>
            <pc:docMk/>
            <pc:sldMk cId="1424792982" sldId="308"/>
            <ac:cxnSpMk id="37" creationId="{0170544E-3655-AF00-908B-D33D96A7EBA8}"/>
          </ac:cxnSpMkLst>
        </pc:cxnChg>
        <pc:cxnChg chg="add del mod">
          <ac:chgData name="Anastasios C Karles (Services - 6)" userId="34618921-1746-4b05-949d-3f6d212b30e9" providerId="ADAL" clId="{8977C445-6D3C-4441-8B59-702FB3FBAC6D}" dt="2025-04-07T23:06:28.661" v="3618" actId="478"/>
          <ac:cxnSpMkLst>
            <pc:docMk/>
            <pc:sldMk cId="1424792982" sldId="308"/>
            <ac:cxnSpMk id="40" creationId="{3BF799BA-BDCB-BF07-2F55-F42AC81434DE}"/>
          </ac:cxnSpMkLst>
        </pc:cxnChg>
        <pc:cxnChg chg="add del mod">
          <ac:chgData name="Anastasios C Karles (Services - 6)" userId="34618921-1746-4b05-949d-3f6d212b30e9" providerId="ADAL" clId="{8977C445-6D3C-4441-8B59-702FB3FBAC6D}" dt="2025-04-07T23:06:28.661" v="3618" actId="478"/>
          <ac:cxnSpMkLst>
            <pc:docMk/>
            <pc:sldMk cId="1424792982" sldId="308"/>
            <ac:cxnSpMk id="44" creationId="{02DA9ADF-3B50-FD62-F274-4EE5F98F91C5}"/>
          </ac:cxnSpMkLst>
        </pc:cxnChg>
        <pc:cxnChg chg="add del mod">
          <ac:chgData name="Anastasios C Karles (Services - 6)" userId="34618921-1746-4b05-949d-3f6d212b30e9" providerId="ADAL" clId="{8977C445-6D3C-4441-8B59-702FB3FBAC6D}" dt="2025-04-07T23:06:28.661" v="3618" actId="478"/>
          <ac:cxnSpMkLst>
            <pc:docMk/>
            <pc:sldMk cId="1424792982" sldId="308"/>
            <ac:cxnSpMk id="47" creationId="{CAB6E337-8083-25C6-82F0-0E3AAC276035}"/>
          </ac:cxnSpMkLst>
        </pc:cxnChg>
        <pc:cxnChg chg="add del mod">
          <ac:chgData name="Anastasios C Karles (Services - 6)" userId="34618921-1746-4b05-949d-3f6d212b30e9" providerId="ADAL" clId="{8977C445-6D3C-4441-8B59-702FB3FBAC6D}" dt="2025-04-07T23:06:28.661" v="3618" actId="478"/>
          <ac:cxnSpMkLst>
            <pc:docMk/>
            <pc:sldMk cId="1424792982" sldId="308"/>
            <ac:cxnSpMk id="50" creationId="{75D700DD-E7C8-33BF-70AC-20197F330C4A}"/>
          </ac:cxnSpMkLst>
        </pc:cxnChg>
        <pc:cxnChg chg="add mod">
          <ac:chgData name="Anastasios C Karles (Services - 6)" userId="34618921-1746-4b05-949d-3f6d212b30e9" providerId="ADAL" clId="{8977C445-6D3C-4441-8B59-702FB3FBAC6D}" dt="2025-04-08T01:04:07.506" v="6475" actId="1076"/>
          <ac:cxnSpMkLst>
            <pc:docMk/>
            <pc:sldMk cId="1424792982" sldId="308"/>
            <ac:cxnSpMk id="60" creationId="{B3992F22-330C-15B9-8B0A-9089B70DD4F4}"/>
          </ac:cxnSpMkLst>
        </pc:cxnChg>
        <pc:cxnChg chg="add mod">
          <ac:chgData name="Anastasios C Karles (Services - 6)" userId="34618921-1746-4b05-949d-3f6d212b30e9" providerId="ADAL" clId="{8977C445-6D3C-4441-8B59-702FB3FBAC6D}" dt="2025-04-08T01:04:07.506" v="6475" actId="1076"/>
          <ac:cxnSpMkLst>
            <pc:docMk/>
            <pc:sldMk cId="1424792982" sldId="308"/>
            <ac:cxnSpMk id="61" creationId="{6CE15E61-E866-E294-8364-F67CD29C33E6}"/>
          </ac:cxnSpMkLst>
        </pc:cxnChg>
      </pc:sldChg>
      <pc:sldChg chg="modSp add mod ord modNotesTx">
        <pc:chgData name="Anastasios C Karles (Services - 6)" userId="34618921-1746-4b05-949d-3f6d212b30e9" providerId="ADAL" clId="{8977C445-6D3C-4441-8B59-702FB3FBAC6D}" dt="2025-04-08T03:26:01.754" v="6546" actId="1038"/>
        <pc:sldMkLst>
          <pc:docMk/>
          <pc:sldMk cId="1915028229" sldId="309"/>
        </pc:sldMkLst>
        <pc:spChg chg="mod">
          <ac:chgData name="Anastasios C Karles (Services - 6)" userId="34618921-1746-4b05-949d-3f6d212b30e9" providerId="ADAL" clId="{8977C445-6D3C-4441-8B59-702FB3FBAC6D}" dt="2025-04-07T22:44:32.676" v="3064" actId="20577"/>
          <ac:spMkLst>
            <pc:docMk/>
            <pc:sldMk cId="1915028229" sldId="309"/>
            <ac:spMk id="2" creationId="{36EF1085-7C06-9C71-037D-8874194C30D0}"/>
          </ac:spMkLst>
        </pc:spChg>
        <pc:spChg chg="mod">
          <ac:chgData name="Anastasios C Karles (Services - 6)" userId="34618921-1746-4b05-949d-3f6d212b30e9" providerId="ADAL" clId="{8977C445-6D3C-4441-8B59-702FB3FBAC6D}" dt="2025-04-08T03:18:39.284" v="6528" actId="20577"/>
          <ac:spMkLst>
            <pc:docMk/>
            <pc:sldMk cId="1915028229" sldId="309"/>
            <ac:spMk id="3" creationId="{5DD415BB-9786-3723-139E-7FB5F06EBA0C}"/>
          </ac:spMkLst>
        </pc:spChg>
        <pc:spChg chg="mod">
          <ac:chgData name="Anastasios C Karles (Services - 6)" userId="34618921-1746-4b05-949d-3f6d212b30e9" providerId="ADAL" clId="{8977C445-6D3C-4441-8B59-702FB3FBAC6D}" dt="2025-04-08T03:26:01.754" v="6546" actId="1038"/>
          <ac:spMkLst>
            <pc:docMk/>
            <pc:sldMk cId="1915028229" sldId="309"/>
            <ac:spMk id="18" creationId="{9013599F-0343-D12E-52BD-EBB9D215C110}"/>
          </ac:spMkLst>
        </pc:spChg>
        <pc:spChg chg="mod">
          <ac:chgData name="Anastasios C Karles (Services - 6)" userId="34618921-1746-4b05-949d-3f6d212b30e9" providerId="ADAL" clId="{8977C445-6D3C-4441-8B59-702FB3FBAC6D}" dt="2025-04-08T00:53:47.548" v="6337" actId="1076"/>
          <ac:spMkLst>
            <pc:docMk/>
            <pc:sldMk cId="1915028229" sldId="309"/>
            <ac:spMk id="19" creationId="{34224E87-831F-B464-B753-0610FC235247}"/>
          </ac:spMkLst>
        </pc:spChg>
        <pc:spChg chg="mod">
          <ac:chgData name="Anastasios C Karles (Services - 6)" userId="34618921-1746-4b05-949d-3f6d212b30e9" providerId="ADAL" clId="{8977C445-6D3C-4441-8B59-702FB3FBAC6D}" dt="2025-04-08T00:53:47.548" v="6337" actId="1076"/>
          <ac:spMkLst>
            <pc:docMk/>
            <pc:sldMk cId="1915028229" sldId="309"/>
            <ac:spMk id="20" creationId="{4A683FE4-8F3D-3068-8E1C-3911E97E27DC}"/>
          </ac:spMkLst>
        </pc:spChg>
        <pc:grpChg chg="mod">
          <ac:chgData name="Anastasios C Karles (Services - 6)" userId="34618921-1746-4b05-949d-3f6d212b30e9" providerId="ADAL" clId="{8977C445-6D3C-4441-8B59-702FB3FBAC6D}" dt="2025-04-08T00:53:47.548" v="6337" actId="1076"/>
          <ac:grpSpMkLst>
            <pc:docMk/>
            <pc:sldMk cId="1915028229" sldId="309"/>
            <ac:grpSpMk id="6" creationId="{D90FC4F9-2BFF-1023-2B61-9DF58BBBC504}"/>
          </ac:grpSpMkLst>
        </pc:grpChg>
        <pc:grpChg chg="mod">
          <ac:chgData name="Anastasios C Karles (Services - 6)" userId="34618921-1746-4b05-949d-3f6d212b30e9" providerId="ADAL" clId="{8977C445-6D3C-4441-8B59-702FB3FBAC6D}" dt="2025-04-08T00:53:47.548" v="6337" actId="1076"/>
          <ac:grpSpMkLst>
            <pc:docMk/>
            <pc:sldMk cId="1915028229" sldId="309"/>
            <ac:grpSpMk id="7" creationId="{4D1BF539-2095-8E37-0B36-38B60EDDA412}"/>
          </ac:grpSpMkLst>
        </pc:grpChg>
        <pc:grpChg chg="mod">
          <ac:chgData name="Anastasios C Karles (Services - 6)" userId="34618921-1746-4b05-949d-3f6d212b30e9" providerId="ADAL" clId="{8977C445-6D3C-4441-8B59-702FB3FBAC6D}" dt="2025-04-08T00:53:47.548" v="6337" actId="1076"/>
          <ac:grpSpMkLst>
            <pc:docMk/>
            <pc:sldMk cId="1915028229" sldId="309"/>
            <ac:grpSpMk id="8" creationId="{0F3D2393-7CD2-5414-46F9-0CAFDE255274}"/>
          </ac:grpSpMkLst>
        </pc:grpChg>
        <pc:grpChg chg="mod">
          <ac:chgData name="Anastasios C Karles (Services - 6)" userId="34618921-1746-4b05-949d-3f6d212b30e9" providerId="ADAL" clId="{8977C445-6D3C-4441-8B59-702FB3FBAC6D}" dt="2025-04-08T00:53:47.548" v="6337" actId="1076"/>
          <ac:grpSpMkLst>
            <pc:docMk/>
            <pc:sldMk cId="1915028229" sldId="309"/>
            <ac:grpSpMk id="9" creationId="{232400DA-6888-5AA1-AEE9-62BAF2E77F6C}"/>
          </ac:grpSpMkLst>
        </pc:grpChg>
      </pc:sldChg>
      <pc:sldChg chg="addSp modSp add mod ord modNotesTx">
        <pc:chgData name="Anastasios C Karles (Services - 6)" userId="34618921-1746-4b05-949d-3f6d212b30e9" providerId="ADAL" clId="{8977C445-6D3C-4441-8B59-702FB3FBAC6D}" dt="2025-04-08T00:56:22.178" v="6362" actId="1076"/>
        <pc:sldMkLst>
          <pc:docMk/>
          <pc:sldMk cId="2033984407" sldId="310"/>
        </pc:sldMkLst>
        <pc:spChg chg="mod">
          <ac:chgData name="Anastasios C Karles (Services - 6)" userId="34618921-1746-4b05-949d-3f6d212b30e9" providerId="ADAL" clId="{8977C445-6D3C-4441-8B59-702FB3FBAC6D}" dt="2025-04-08T00:25:34.545" v="4919" actId="20577"/>
          <ac:spMkLst>
            <pc:docMk/>
            <pc:sldMk cId="2033984407" sldId="310"/>
            <ac:spMk id="2" creationId="{36EF1085-7C06-9C71-037D-8874194C30D0}"/>
          </ac:spMkLst>
        </pc:spChg>
        <pc:spChg chg="mod">
          <ac:chgData name="Anastasios C Karles (Services - 6)" userId="34618921-1746-4b05-949d-3f6d212b30e9" providerId="ADAL" clId="{8977C445-6D3C-4441-8B59-702FB3FBAC6D}" dt="2025-04-08T00:55:58.937" v="6356" actId="14100"/>
          <ac:spMkLst>
            <pc:docMk/>
            <pc:sldMk cId="2033984407" sldId="310"/>
            <ac:spMk id="3" creationId="{5DD415BB-9786-3723-139E-7FB5F06EBA0C}"/>
          </ac:spMkLst>
        </pc:spChg>
        <pc:spChg chg="mod">
          <ac:chgData name="Anastasios C Karles (Services - 6)" userId="34618921-1746-4b05-949d-3f6d212b30e9" providerId="ADAL" clId="{8977C445-6D3C-4441-8B59-702FB3FBAC6D}" dt="2025-04-08T00:56:15.924" v="6361" actId="404"/>
          <ac:spMkLst>
            <pc:docMk/>
            <pc:sldMk cId="2033984407" sldId="310"/>
            <ac:spMk id="6" creationId="{4DF7F635-1190-D28E-6DCF-A48282EF36AE}"/>
          </ac:spMkLst>
        </pc:spChg>
        <pc:spChg chg="mod">
          <ac:chgData name="Anastasios C Karles (Services - 6)" userId="34618921-1746-4b05-949d-3f6d212b30e9" providerId="ADAL" clId="{8977C445-6D3C-4441-8B59-702FB3FBAC6D}" dt="2025-04-08T00:56:15.924" v="6361" actId="404"/>
          <ac:spMkLst>
            <pc:docMk/>
            <pc:sldMk cId="2033984407" sldId="310"/>
            <ac:spMk id="7" creationId="{59FA6D9F-9BD0-5932-6CFF-5C3BBE92EB10}"/>
          </ac:spMkLst>
        </pc:spChg>
        <pc:spChg chg="mod">
          <ac:chgData name="Anastasios C Karles (Services - 6)" userId="34618921-1746-4b05-949d-3f6d212b30e9" providerId="ADAL" clId="{8977C445-6D3C-4441-8B59-702FB3FBAC6D}" dt="2025-04-08T00:56:15.924" v="6361" actId="404"/>
          <ac:spMkLst>
            <pc:docMk/>
            <pc:sldMk cId="2033984407" sldId="310"/>
            <ac:spMk id="8" creationId="{57AFBF4A-333D-E270-6FF3-AEB32326FBD8}"/>
          </ac:spMkLst>
        </pc:spChg>
        <pc:spChg chg="mod">
          <ac:chgData name="Anastasios C Karles (Services - 6)" userId="34618921-1746-4b05-949d-3f6d212b30e9" providerId="ADAL" clId="{8977C445-6D3C-4441-8B59-702FB3FBAC6D}" dt="2025-04-08T00:56:15.924" v="6361" actId="404"/>
          <ac:spMkLst>
            <pc:docMk/>
            <pc:sldMk cId="2033984407" sldId="310"/>
            <ac:spMk id="9" creationId="{1747A3C1-F641-4554-79AB-D233B6E49588}"/>
          </ac:spMkLst>
        </pc:spChg>
        <pc:spChg chg="mod">
          <ac:chgData name="Anastasios C Karles (Services - 6)" userId="34618921-1746-4b05-949d-3f6d212b30e9" providerId="ADAL" clId="{8977C445-6D3C-4441-8B59-702FB3FBAC6D}" dt="2025-04-08T00:56:15.924" v="6361" actId="404"/>
          <ac:spMkLst>
            <pc:docMk/>
            <pc:sldMk cId="2033984407" sldId="310"/>
            <ac:spMk id="10" creationId="{0F4CA053-A5B4-61CD-129D-1142F7D546F7}"/>
          </ac:spMkLst>
        </pc:spChg>
        <pc:spChg chg="mod">
          <ac:chgData name="Anastasios C Karles (Services - 6)" userId="34618921-1746-4b05-949d-3f6d212b30e9" providerId="ADAL" clId="{8977C445-6D3C-4441-8B59-702FB3FBAC6D}" dt="2025-04-08T00:56:15.924" v="6361" actId="404"/>
          <ac:spMkLst>
            <pc:docMk/>
            <pc:sldMk cId="2033984407" sldId="310"/>
            <ac:spMk id="11" creationId="{EB455C2A-6CA9-5498-B435-FE58C0A2756F}"/>
          </ac:spMkLst>
        </pc:spChg>
        <pc:spChg chg="mod">
          <ac:chgData name="Anastasios C Karles (Services - 6)" userId="34618921-1746-4b05-949d-3f6d212b30e9" providerId="ADAL" clId="{8977C445-6D3C-4441-8B59-702FB3FBAC6D}" dt="2025-04-08T00:56:15.924" v="6361" actId="404"/>
          <ac:spMkLst>
            <pc:docMk/>
            <pc:sldMk cId="2033984407" sldId="310"/>
            <ac:spMk id="12" creationId="{E04F1E32-96C6-C717-B070-DB9F721D5DCF}"/>
          </ac:spMkLst>
        </pc:spChg>
        <pc:spChg chg="mod">
          <ac:chgData name="Anastasios C Karles (Services - 6)" userId="34618921-1746-4b05-949d-3f6d212b30e9" providerId="ADAL" clId="{8977C445-6D3C-4441-8B59-702FB3FBAC6D}" dt="2025-04-08T00:56:15.924" v="6361" actId="404"/>
          <ac:spMkLst>
            <pc:docMk/>
            <pc:sldMk cId="2033984407" sldId="310"/>
            <ac:spMk id="13" creationId="{69EAC380-C956-3F66-352D-F18E0B6C7735}"/>
          </ac:spMkLst>
        </pc:spChg>
        <pc:spChg chg="mod">
          <ac:chgData name="Anastasios C Karles (Services - 6)" userId="34618921-1746-4b05-949d-3f6d212b30e9" providerId="ADAL" clId="{8977C445-6D3C-4441-8B59-702FB3FBAC6D}" dt="2025-04-08T00:56:15.924" v="6361" actId="404"/>
          <ac:spMkLst>
            <pc:docMk/>
            <pc:sldMk cId="2033984407" sldId="310"/>
            <ac:spMk id="14" creationId="{E648C2C4-522C-F7AB-FDC9-F2023F735E1F}"/>
          </ac:spMkLst>
        </pc:spChg>
        <pc:spChg chg="mod">
          <ac:chgData name="Anastasios C Karles (Services - 6)" userId="34618921-1746-4b05-949d-3f6d212b30e9" providerId="ADAL" clId="{8977C445-6D3C-4441-8B59-702FB3FBAC6D}" dt="2025-04-08T00:56:15.924" v="6361" actId="404"/>
          <ac:spMkLst>
            <pc:docMk/>
            <pc:sldMk cId="2033984407" sldId="310"/>
            <ac:spMk id="18" creationId="{F202CAAC-3847-185F-7CE2-9E94536EEDFE}"/>
          </ac:spMkLst>
        </pc:spChg>
        <pc:spChg chg="mod">
          <ac:chgData name="Anastasios C Karles (Services - 6)" userId="34618921-1746-4b05-949d-3f6d212b30e9" providerId="ADAL" clId="{8977C445-6D3C-4441-8B59-702FB3FBAC6D}" dt="2025-04-08T00:56:15.924" v="6361" actId="404"/>
          <ac:spMkLst>
            <pc:docMk/>
            <pc:sldMk cId="2033984407" sldId="310"/>
            <ac:spMk id="19" creationId="{72EA22DC-C58A-71D2-9FB2-72B803CD499B}"/>
          </ac:spMkLst>
        </pc:spChg>
        <pc:spChg chg="mod">
          <ac:chgData name="Anastasios C Karles (Services - 6)" userId="34618921-1746-4b05-949d-3f6d212b30e9" providerId="ADAL" clId="{8977C445-6D3C-4441-8B59-702FB3FBAC6D}" dt="2025-04-08T00:56:15.924" v="6361" actId="404"/>
          <ac:spMkLst>
            <pc:docMk/>
            <pc:sldMk cId="2033984407" sldId="310"/>
            <ac:spMk id="20" creationId="{0AF83FF6-DD7B-B697-15DA-EEE7A8AF1B62}"/>
          </ac:spMkLst>
        </pc:spChg>
        <pc:spChg chg="mod">
          <ac:chgData name="Anastasios C Karles (Services - 6)" userId="34618921-1746-4b05-949d-3f6d212b30e9" providerId="ADAL" clId="{8977C445-6D3C-4441-8B59-702FB3FBAC6D}" dt="2025-04-08T00:56:15.924" v="6361" actId="404"/>
          <ac:spMkLst>
            <pc:docMk/>
            <pc:sldMk cId="2033984407" sldId="310"/>
            <ac:spMk id="21" creationId="{3FE61060-6CA3-4F65-27AF-9ECE5F84BEFE}"/>
          </ac:spMkLst>
        </pc:spChg>
        <pc:spChg chg="mod">
          <ac:chgData name="Anastasios C Karles (Services - 6)" userId="34618921-1746-4b05-949d-3f6d212b30e9" providerId="ADAL" clId="{8977C445-6D3C-4441-8B59-702FB3FBAC6D}" dt="2025-04-08T00:56:15.924" v="6361" actId="404"/>
          <ac:spMkLst>
            <pc:docMk/>
            <pc:sldMk cId="2033984407" sldId="310"/>
            <ac:spMk id="22" creationId="{7DFA5C3E-B070-AB67-CC79-04223CC60AE9}"/>
          </ac:spMkLst>
        </pc:spChg>
        <pc:spChg chg="mod">
          <ac:chgData name="Anastasios C Karles (Services - 6)" userId="34618921-1746-4b05-949d-3f6d212b30e9" providerId="ADAL" clId="{8977C445-6D3C-4441-8B59-702FB3FBAC6D}" dt="2025-04-08T00:56:15.924" v="6361" actId="404"/>
          <ac:spMkLst>
            <pc:docMk/>
            <pc:sldMk cId="2033984407" sldId="310"/>
            <ac:spMk id="23" creationId="{198D1F31-8933-C2D3-2392-69E73F42E4B2}"/>
          </ac:spMkLst>
        </pc:spChg>
        <pc:spChg chg="mod">
          <ac:chgData name="Anastasios C Karles (Services - 6)" userId="34618921-1746-4b05-949d-3f6d212b30e9" providerId="ADAL" clId="{8977C445-6D3C-4441-8B59-702FB3FBAC6D}" dt="2025-04-08T00:56:15.924" v="6361" actId="404"/>
          <ac:spMkLst>
            <pc:docMk/>
            <pc:sldMk cId="2033984407" sldId="310"/>
            <ac:spMk id="24" creationId="{D1380D8C-B18C-DE70-2AEF-12909181A6EE}"/>
          </ac:spMkLst>
        </pc:spChg>
        <pc:spChg chg="mod">
          <ac:chgData name="Anastasios C Karles (Services - 6)" userId="34618921-1746-4b05-949d-3f6d212b30e9" providerId="ADAL" clId="{8977C445-6D3C-4441-8B59-702FB3FBAC6D}" dt="2025-04-08T00:56:15.924" v="6361" actId="404"/>
          <ac:spMkLst>
            <pc:docMk/>
            <pc:sldMk cId="2033984407" sldId="310"/>
            <ac:spMk id="25" creationId="{7AE27371-CD7E-D00C-CD5D-4DE5E8E7EF2A}"/>
          </ac:spMkLst>
        </pc:spChg>
        <pc:spChg chg="mod">
          <ac:chgData name="Anastasios C Karles (Services - 6)" userId="34618921-1746-4b05-949d-3f6d212b30e9" providerId="ADAL" clId="{8977C445-6D3C-4441-8B59-702FB3FBAC6D}" dt="2025-04-08T00:56:15.924" v="6361" actId="404"/>
          <ac:spMkLst>
            <pc:docMk/>
            <pc:sldMk cId="2033984407" sldId="310"/>
            <ac:spMk id="26" creationId="{2A115C80-23F7-A130-8B88-5AF2D50BB109}"/>
          </ac:spMkLst>
        </pc:spChg>
        <pc:spChg chg="mod">
          <ac:chgData name="Anastasios C Karles (Services - 6)" userId="34618921-1746-4b05-949d-3f6d212b30e9" providerId="ADAL" clId="{8977C445-6D3C-4441-8B59-702FB3FBAC6D}" dt="2025-04-08T00:56:15.924" v="6361" actId="404"/>
          <ac:spMkLst>
            <pc:docMk/>
            <pc:sldMk cId="2033984407" sldId="310"/>
            <ac:spMk id="27" creationId="{BFD033E2-A001-AD30-EFC9-994985CF7494}"/>
          </ac:spMkLst>
        </pc:spChg>
        <pc:spChg chg="mod">
          <ac:chgData name="Anastasios C Karles (Services - 6)" userId="34618921-1746-4b05-949d-3f6d212b30e9" providerId="ADAL" clId="{8977C445-6D3C-4441-8B59-702FB3FBAC6D}" dt="2025-04-08T00:56:15.924" v="6361" actId="404"/>
          <ac:spMkLst>
            <pc:docMk/>
            <pc:sldMk cId="2033984407" sldId="310"/>
            <ac:spMk id="28" creationId="{68A4B86C-DE86-4CAA-B86B-CE40D958641E}"/>
          </ac:spMkLst>
        </pc:spChg>
        <pc:grpChg chg="add mod">
          <ac:chgData name="Anastasios C Karles (Services - 6)" userId="34618921-1746-4b05-949d-3f6d212b30e9" providerId="ADAL" clId="{8977C445-6D3C-4441-8B59-702FB3FBAC6D}" dt="2025-04-08T00:56:22.178" v="6362" actId="1076"/>
          <ac:grpSpMkLst>
            <pc:docMk/>
            <pc:sldMk cId="2033984407" sldId="310"/>
            <ac:grpSpMk id="4" creationId="{D8724B0F-5317-64ED-1302-545CBE69B59E}"/>
          </ac:grpSpMkLst>
        </pc:grpChg>
        <pc:grpChg chg="mod">
          <ac:chgData name="Anastasios C Karles (Services - 6)" userId="34618921-1746-4b05-949d-3f6d212b30e9" providerId="ADAL" clId="{8977C445-6D3C-4441-8B59-702FB3FBAC6D}" dt="2025-04-07T23:15:56.132" v="3747"/>
          <ac:grpSpMkLst>
            <pc:docMk/>
            <pc:sldMk cId="2033984407" sldId="310"/>
            <ac:grpSpMk id="15" creationId="{CF5FEC6B-ECAC-54F1-0D34-4166EDA99491}"/>
          </ac:grpSpMkLst>
        </pc:grpChg>
        <pc:grpChg chg="mod">
          <ac:chgData name="Anastasios C Karles (Services - 6)" userId="34618921-1746-4b05-949d-3f6d212b30e9" providerId="ADAL" clId="{8977C445-6D3C-4441-8B59-702FB3FBAC6D}" dt="2025-04-07T23:15:56.132" v="3747"/>
          <ac:grpSpMkLst>
            <pc:docMk/>
            <pc:sldMk cId="2033984407" sldId="310"/>
            <ac:grpSpMk id="16" creationId="{9AAA7561-DBBB-1C85-BC87-47C2F956DD75}"/>
          </ac:grpSpMkLst>
        </pc:grpChg>
        <pc:grpChg chg="mod">
          <ac:chgData name="Anastasios C Karles (Services - 6)" userId="34618921-1746-4b05-949d-3f6d212b30e9" providerId="ADAL" clId="{8977C445-6D3C-4441-8B59-702FB3FBAC6D}" dt="2025-04-07T23:15:56.132" v="3747"/>
          <ac:grpSpMkLst>
            <pc:docMk/>
            <pc:sldMk cId="2033984407" sldId="310"/>
            <ac:grpSpMk id="17" creationId="{61841D8C-E77F-467B-24D0-8650330C89F9}"/>
          </ac:grpSpMkLst>
        </pc:grpChg>
        <pc:picChg chg="mod modCrop">
          <ac:chgData name="Anastasios C Karles (Services - 6)" userId="34618921-1746-4b05-949d-3f6d212b30e9" providerId="ADAL" clId="{8977C445-6D3C-4441-8B59-702FB3FBAC6D}" dt="2025-04-07T23:17:14.809" v="3766" actId="1076"/>
          <ac:picMkLst>
            <pc:docMk/>
            <pc:sldMk cId="2033984407" sldId="310"/>
            <ac:picMk id="5" creationId="{11D1380A-9773-9989-3AE7-8EACAB592B03}"/>
          </ac:picMkLst>
        </pc:picChg>
        <pc:cxnChg chg="mod">
          <ac:chgData name="Anastasios C Karles (Services - 6)" userId="34618921-1746-4b05-949d-3f6d212b30e9" providerId="ADAL" clId="{8977C445-6D3C-4441-8B59-702FB3FBAC6D}" dt="2025-04-07T23:15:56.132" v="3747"/>
          <ac:cxnSpMkLst>
            <pc:docMk/>
            <pc:sldMk cId="2033984407" sldId="310"/>
            <ac:cxnSpMk id="29" creationId="{9EC578EF-5C01-0804-687A-6C2B7AB54792}"/>
          </ac:cxnSpMkLst>
        </pc:cxnChg>
        <pc:cxnChg chg="mod">
          <ac:chgData name="Anastasios C Karles (Services - 6)" userId="34618921-1746-4b05-949d-3f6d212b30e9" providerId="ADAL" clId="{8977C445-6D3C-4441-8B59-702FB3FBAC6D}" dt="2025-04-07T23:15:56.132" v="3747"/>
          <ac:cxnSpMkLst>
            <pc:docMk/>
            <pc:sldMk cId="2033984407" sldId="310"/>
            <ac:cxnSpMk id="30" creationId="{E49B737F-0918-FB8C-856C-4998949A37B1}"/>
          </ac:cxnSpMkLst>
        </pc:cxnChg>
        <pc:cxnChg chg="mod">
          <ac:chgData name="Anastasios C Karles (Services - 6)" userId="34618921-1746-4b05-949d-3f6d212b30e9" providerId="ADAL" clId="{8977C445-6D3C-4441-8B59-702FB3FBAC6D}" dt="2025-04-07T23:15:56.132" v="3747"/>
          <ac:cxnSpMkLst>
            <pc:docMk/>
            <pc:sldMk cId="2033984407" sldId="310"/>
            <ac:cxnSpMk id="31" creationId="{F9F53FFA-307E-7C50-EE03-F22C9FC7FD28}"/>
          </ac:cxnSpMkLst>
        </pc:cxnChg>
      </pc:sldChg>
      <pc:sldChg chg="addSp delSp modSp add mod modNotesTx">
        <pc:chgData name="Anastasios C Karles (Services - 6)" userId="34618921-1746-4b05-949d-3f6d212b30e9" providerId="ADAL" clId="{8977C445-6D3C-4441-8B59-702FB3FBAC6D}" dt="2025-04-08T03:18:55.270" v="6531" actId="20577"/>
        <pc:sldMkLst>
          <pc:docMk/>
          <pc:sldMk cId="2957267081" sldId="311"/>
        </pc:sldMkLst>
        <pc:spChg chg="mod">
          <ac:chgData name="Anastasios C Karles (Services - 6)" userId="34618921-1746-4b05-949d-3f6d212b30e9" providerId="ADAL" clId="{8977C445-6D3C-4441-8B59-702FB3FBAC6D}" dt="2025-04-08T00:25:29.203" v="4903" actId="20577"/>
          <ac:spMkLst>
            <pc:docMk/>
            <pc:sldMk cId="2957267081" sldId="311"/>
            <ac:spMk id="2" creationId="{36EF1085-7C06-9C71-037D-8874194C30D0}"/>
          </ac:spMkLst>
        </pc:spChg>
        <pc:spChg chg="mod">
          <ac:chgData name="Anastasios C Karles (Services - 6)" userId="34618921-1746-4b05-949d-3f6d212b30e9" providerId="ADAL" clId="{8977C445-6D3C-4441-8B59-702FB3FBAC6D}" dt="2025-04-08T03:18:55.270" v="6531" actId="20577"/>
          <ac:spMkLst>
            <pc:docMk/>
            <pc:sldMk cId="2957267081" sldId="311"/>
            <ac:spMk id="3" creationId="{5DD415BB-9786-3723-139E-7FB5F06EBA0C}"/>
          </ac:spMkLst>
        </pc:spChg>
        <pc:spChg chg="add del">
          <ac:chgData name="Anastasios C Karles (Services - 6)" userId="34618921-1746-4b05-949d-3f6d212b30e9" providerId="ADAL" clId="{8977C445-6D3C-4441-8B59-702FB3FBAC6D}" dt="2025-04-07T23:20:19.206" v="3798" actId="22"/>
          <ac:spMkLst>
            <pc:docMk/>
            <pc:sldMk cId="2957267081" sldId="311"/>
            <ac:spMk id="33" creationId="{49C2E576-EAA3-4CAD-C567-2A9021B3F3A5}"/>
          </ac:spMkLst>
        </pc:spChg>
        <pc:spChg chg="add mod">
          <ac:chgData name="Anastasios C Karles (Services - 6)" userId="34618921-1746-4b05-949d-3f6d212b30e9" providerId="ADAL" clId="{8977C445-6D3C-4441-8B59-702FB3FBAC6D}" dt="2025-04-08T00:58:54.781" v="6400" actId="1076"/>
          <ac:spMkLst>
            <pc:docMk/>
            <pc:sldMk cId="2957267081" sldId="311"/>
            <ac:spMk id="36" creationId="{7DFB9FFC-0505-A657-EC69-89B193696414}"/>
          </ac:spMkLst>
        </pc:spChg>
        <pc:spChg chg="add mod">
          <ac:chgData name="Anastasios C Karles (Services - 6)" userId="34618921-1746-4b05-949d-3f6d212b30e9" providerId="ADAL" clId="{8977C445-6D3C-4441-8B59-702FB3FBAC6D}" dt="2025-04-08T00:58:54.781" v="6400" actId="1076"/>
          <ac:spMkLst>
            <pc:docMk/>
            <pc:sldMk cId="2957267081" sldId="311"/>
            <ac:spMk id="37" creationId="{33A81714-16D4-F866-A939-4B5E558740F3}"/>
          </ac:spMkLst>
        </pc:spChg>
        <pc:grpChg chg="del">
          <ac:chgData name="Anastasios C Karles (Services - 6)" userId="34618921-1746-4b05-949d-3f6d212b30e9" providerId="ADAL" clId="{8977C445-6D3C-4441-8B59-702FB3FBAC6D}" dt="2025-04-07T23:19:50.328" v="3793" actId="478"/>
          <ac:grpSpMkLst>
            <pc:docMk/>
            <pc:sldMk cId="2957267081" sldId="311"/>
            <ac:grpSpMk id="4" creationId="{D8724B0F-5317-64ED-1302-545CBE69B59E}"/>
          </ac:grpSpMkLst>
        </pc:grpChg>
        <pc:picChg chg="add mod">
          <ac:chgData name="Anastasios C Karles (Services - 6)" userId="34618921-1746-4b05-949d-3f6d212b30e9" providerId="ADAL" clId="{8977C445-6D3C-4441-8B59-702FB3FBAC6D}" dt="2025-04-08T00:58:54.781" v="6400" actId="1076"/>
          <ac:picMkLst>
            <pc:docMk/>
            <pc:sldMk cId="2957267081" sldId="311"/>
            <ac:picMk id="34" creationId="{20824454-4122-9455-0B22-D5AE4C8E5BE9}"/>
          </ac:picMkLst>
        </pc:picChg>
        <pc:picChg chg="add mod modCrop">
          <ac:chgData name="Anastasios C Karles (Services - 6)" userId="34618921-1746-4b05-949d-3f6d212b30e9" providerId="ADAL" clId="{8977C445-6D3C-4441-8B59-702FB3FBAC6D}" dt="2025-04-08T00:58:54.781" v="6400" actId="1076"/>
          <ac:picMkLst>
            <pc:docMk/>
            <pc:sldMk cId="2957267081" sldId="311"/>
            <ac:picMk id="35" creationId="{1E606841-409D-5746-3AB2-2FCEB9A5818E}"/>
          </ac:picMkLst>
        </pc:picChg>
        <pc:cxnChg chg="mod">
          <ac:chgData name="Anastasios C Karles (Services - 6)" userId="34618921-1746-4b05-949d-3f6d212b30e9" providerId="ADAL" clId="{8977C445-6D3C-4441-8B59-702FB3FBAC6D}" dt="2025-04-07T23:19:50.328" v="3793" actId="478"/>
          <ac:cxnSpMkLst>
            <pc:docMk/>
            <pc:sldMk cId="2957267081" sldId="311"/>
            <ac:cxnSpMk id="29" creationId="{9EC578EF-5C01-0804-687A-6C2B7AB54792}"/>
          </ac:cxnSpMkLst>
        </pc:cxnChg>
        <pc:cxnChg chg="mod">
          <ac:chgData name="Anastasios C Karles (Services - 6)" userId="34618921-1746-4b05-949d-3f6d212b30e9" providerId="ADAL" clId="{8977C445-6D3C-4441-8B59-702FB3FBAC6D}" dt="2025-04-07T23:19:50.328" v="3793" actId="478"/>
          <ac:cxnSpMkLst>
            <pc:docMk/>
            <pc:sldMk cId="2957267081" sldId="311"/>
            <ac:cxnSpMk id="30" creationId="{E49B737F-0918-FB8C-856C-4998949A37B1}"/>
          </ac:cxnSpMkLst>
        </pc:cxnChg>
        <pc:cxnChg chg="mod">
          <ac:chgData name="Anastasios C Karles (Services - 6)" userId="34618921-1746-4b05-949d-3f6d212b30e9" providerId="ADAL" clId="{8977C445-6D3C-4441-8B59-702FB3FBAC6D}" dt="2025-04-07T23:19:50.328" v="3793" actId="478"/>
          <ac:cxnSpMkLst>
            <pc:docMk/>
            <pc:sldMk cId="2957267081" sldId="311"/>
            <ac:cxnSpMk id="31" creationId="{F9F53FFA-307E-7C50-EE03-F22C9FC7FD28}"/>
          </ac:cxnSpMkLst>
        </pc:cxnChg>
      </pc:sldChg>
      <pc:sldChg chg="addSp delSp modSp add mod modNotesTx">
        <pc:chgData name="Anastasios C Karles (Services - 6)" userId="34618921-1746-4b05-949d-3f6d212b30e9" providerId="ADAL" clId="{8977C445-6D3C-4441-8B59-702FB3FBAC6D}" dt="2025-04-08T01:04:34.217" v="6478" actId="20577"/>
        <pc:sldMkLst>
          <pc:docMk/>
          <pc:sldMk cId="2480025295" sldId="312"/>
        </pc:sldMkLst>
        <pc:spChg chg="mod">
          <ac:chgData name="Anastasios C Karles (Services - 6)" userId="34618921-1746-4b05-949d-3f6d212b30e9" providerId="ADAL" clId="{8977C445-6D3C-4441-8B59-702FB3FBAC6D}" dt="2025-04-08T00:25:21.394" v="4880" actId="20577"/>
          <ac:spMkLst>
            <pc:docMk/>
            <pc:sldMk cId="2480025295" sldId="312"/>
            <ac:spMk id="2" creationId="{36EF1085-7C06-9C71-037D-8874194C30D0}"/>
          </ac:spMkLst>
        </pc:spChg>
        <pc:spChg chg="add del mod">
          <ac:chgData name="Anastasios C Karles (Services - 6)" userId="34618921-1746-4b05-949d-3f6d212b30e9" providerId="ADAL" clId="{8977C445-6D3C-4441-8B59-702FB3FBAC6D}" dt="2025-04-08T01:04:23.544" v="6476" actId="255"/>
          <ac:spMkLst>
            <pc:docMk/>
            <pc:sldMk cId="2480025295" sldId="312"/>
            <ac:spMk id="3" creationId="{5DD415BB-9786-3723-139E-7FB5F06EBA0C}"/>
          </ac:spMkLst>
        </pc:spChg>
        <pc:spChg chg="mod">
          <ac:chgData name="Anastasios C Karles (Services - 6)" userId="34618921-1746-4b05-949d-3f6d212b30e9" providerId="ADAL" clId="{8977C445-6D3C-4441-8B59-702FB3FBAC6D}" dt="2025-04-08T00:21:43.161" v="4798"/>
          <ac:spMkLst>
            <pc:docMk/>
            <pc:sldMk cId="2480025295" sldId="312"/>
            <ac:spMk id="7" creationId="{2197B50D-4B39-49C1-E5C3-0E2C331989D8}"/>
          </ac:spMkLst>
        </pc:spChg>
        <pc:spChg chg="mod">
          <ac:chgData name="Anastasios C Karles (Services - 6)" userId="34618921-1746-4b05-949d-3f6d212b30e9" providerId="ADAL" clId="{8977C445-6D3C-4441-8B59-702FB3FBAC6D}" dt="2025-04-08T00:21:43.161" v="4798"/>
          <ac:spMkLst>
            <pc:docMk/>
            <pc:sldMk cId="2480025295" sldId="312"/>
            <ac:spMk id="8" creationId="{F0CC7230-4FC2-F8FC-B869-1A5DE488AA1B}"/>
          </ac:spMkLst>
        </pc:spChg>
        <pc:spChg chg="add mod">
          <ac:chgData name="Anastasios C Karles (Services - 6)" userId="34618921-1746-4b05-949d-3f6d212b30e9" providerId="ADAL" clId="{8977C445-6D3C-4441-8B59-702FB3FBAC6D}" dt="2025-04-08T00:23:07.683" v="4803"/>
          <ac:spMkLst>
            <pc:docMk/>
            <pc:sldMk cId="2480025295" sldId="312"/>
            <ac:spMk id="9" creationId="{1721BFBC-DC77-04DE-FB36-9AFC7844AC6F}"/>
          </ac:spMkLst>
        </pc:spChg>
        <pc:spChg chg="mod">
          <ac:chgData name="Anastasios C Karles (Services - 6)" userId="34618921-1746-4b05-949d-3f6d212b30e9" providerId="ADAL" clId="{8977C445-6D3C-4441-8B59-702FB3FBAC6D}" dt="2025-04-08T00:24:23.412" v="4837"/>
          <ac:spMkLst>
            <pc:docMk/>
            <pc:sldMk cId="2480025295" sldId="312"/>
            <ac:spMk id="13" creationId="{D34A5E3E-F6CB-146F-084E-BDED1929EBDC}"/>
          </ac:spMkLst>
        </pc:spChg>
        <pc:spChg chg="mod">
          <ac:chgData name="Anastasios C Karles (Services - 6)" userId="34618921-1746-4b05-949d-3f6d212b30e9" providerId="ADAL" clId="{8977C445-6D3C-4441-8B59-702FB3FBAC6D}" dt="2025-04-08T00:24:23.412" v="4837"/>
          <ac:spMkLst>
            <pc:docMk/>
            <pc:sldMk cId="2480025295" sldId="312"/>
            <ac:spMk id="14" creationId="{C792F38F-8BAE-000F-42B1-24F2167C53E6}"/>
          </ac:spMkLst>
        </pc:spChg>
        <pc:spChg chg="del mod">
          <ac:chgData name="Anastasios C Karles (Services - 6)" userId="34618921-1746-4b05-949d-3f6d212b30e9" providerId="ADAL" clId="{8977C445-6D3C-4441-8B59-702FB3FBAC6D}" dt="2025-04-07T23:26:08.945" v="3896" actId="478"/>
          <ac:spMkLst>
            <pc:docMk/>
            <pc:sldMk cId="2480025295" sldId="312"/>
            <ac:spMk id="36" creationId="{7DFB9FFC-0505-A657-EC69-89B193696414}"/>
          </ac:spMkLst>
        </pc:spChg>
        <pc:spChg chg="del">
          <ac:chgData name="Anastasios C Karles (Services - 6)" userId="34618921-1746-4b05-949d-3f6d212b30e9" providerId="ADAL" clId="{8977C445-6D3C-4441-8B59-702FB3FBAC6D}" dt="2025-04-07T23:26:11.701" v="3897" actId="478"/>
          <ac:spMkLst>
            <pc:docMk/>
            <pc:sldMk cId="2480025295" sldId="312"/>
            <ac:spMk id="37" creationId="{33A81714-16D4-F866-A939-4B5E558740F3}"/>
          </ac:spMkLst>
        </pc:spChg>
        <pc:grpChg chg="add del mod">
          <ac:chgData name="Anastasios C Karles (Services - 6)" userId="34618921-1746-4b05-949d-3f6d212b30e9" providerId="ADAL" clId="{8977C445-6D3C-4441-8B59-702FB3FBAC6D}" dt="2025-04-08T00:24:40.092" v="4848" actId="478"/>
          <ac:grpSpMkLst>
            <pc:docMk/>
            <pc:sldMk cId="2480025295" sldId="312"/>
            <ac:grpSpMk id="4" creationId="{40B09822-830B-A561-1A9C-5B6CA646E96E}"/>
          </ac:grpSpMkLst>
        </pc:grpChg>
        <pc:grpChg chg="add mod">
          <ac:chgData name="Anastasios C Karles (Services - 6)" userId="34618921-1746-4b05-949d-3f6d212b30e9" providerId="ADAL" clId="{8977C445-6D3C-4441-8B59-702FB3FBAC6D}" dt="2025-04-08T00:24:36.287" v="4845" actId="1076"/>
          <ac:grpSpMkLst>
            <pc:docMk/>
            <pc:sldMk cId="2480025295" sldId="312"/>
            <ac:grpSpMk id="10" creationId="{6B2AC88B-C4FC-1C66-EF0A-25A5FDE20757}"/>
          </ac:grpSpMkLst>
        </pc:grpChg>
        <pc:picChg chg="mod">
          <ac:chgData name="Anastasios C Karles (Services - 6)" userId="34618921-1746-4b05-949d-3f6d212b30e9" providerId="ADAL" clId="{8977C445-6D3C-4441-8B59-702FB3FBAC6D}" dt="2025-04-08T00:21:43.161" v="4798"/>
          <ac:picMkLst>
            <pc:docMk/>
            <pc:sldMk cId="2480025295" sldId="312"/>
            <ac:picMk id="5" creationId="{EEDF8A94-9DD4-DC0F-FF31-F4D9C7EE24C0}"/>
          </ac:picMkLst>
        </pc:picChg>
        <pc:picChg chg="mod">
          <ac:chgData name="Anastasios C Karles (Services - 6)" userId="34618921-1746-4b05-949d-3f6d212b30e9" providerId="ADAL" clId="{8977C445-6D3C-4441-8B59-702FB3FBAC6D}" dt="2025-04-08T00:21:43.161" v="4798"/>
          <ac:picMkLst>
            <pc:docMk/>
            <pc:sldMk cId="2480025295" sldId="312"/>
            <ac:picMk id="6" creationId="{36ED205D-1C59-FE82-A0F9-C3063689B341}"/>
          </ac:picMkLst>
        </pc:picChg>
        <pc:picChg chg="mod">
          <ac:chgData name="Anastasios C Karles (Services - 6)" userId="34618921-1746-4b05-949d-3f6d212b30e9" providerId="ADAL" clId="{8977C445-6D3C-4441-8B59-702FB3FBAC6D}" dt="2025-04-08T00:24:23.412" v="4837"/>
          <ac:picMkLst>
            <pc:docMk/>
            <pc:sldMk cId="2480025295" sldId="312"/>
            <ac:picMk id="11" creationId="{25A65C88-78B9-159A-94DB-DD074F3E04F9}"/>
          </ac:picMkLst>
        </pc:picChg>
        <pc:picChg chg="mod">
          <ac:chgData name="Anastasios C Karles (Services - 6)" userId="34618921-1746-4b05-949d-3f6d212b30e9" providerId="ADAL" clId="{8977C445-6D3C-4441-8B59-702FB3FBAC6D}" dt="2025-04-08T00:24:23.412" v="4837"/>
          <ac:picMkLst>
            <pc:docMk/>
            <pc:sldMk cId="2480025295" sldId="312"/>
            <ac:picMk id="12" creationId="{39F1AA09-6B5F-71A8-98D4-48DFC0536F24}"/>
          </ac:picMkLst>
        </pc:picChg>
        <pc:picChg chg="add mod">
          <ac:chgData name="Anastasios C Karles (Services - 6)" userId="34618921-1746-4b05-949d-3f6d212b30e9" providerId="ADAL" clId="{8977C445-6D3C-4441-8B59-702FB3FBAC6D}" dt="2025-04-08T01:04:30.333" v="6477" actId="1076"/>
          <ac:picMkLst>
            <pc:docMk/>
            <pc:sldMk cId="2480025295" sldId="312"/>
            <ac:picMk id="15" creationId="{27E46164-D37C-8E44-59CC-F9A32AE5862C}"/>
          </ac:picMkLst>
        </pc:picChg>
        <pc:picChg chg="del">
          <ac:chgData name="Anastasios C Karles (Services - 6)" userId="34618921-1746-4b05-949d-3f6d212b30e9" providerId="ADAL" clId="{8977C445-6D3C-4441-8B59-702FB3FBAC6D}" dt="2025-04-07T23:26:05.197" v="3894" actId="478"/>
          <ac:picMkLst>
            <pc:docMk/>
            <pc:sldMk cId="2480025295" sldId="312"/>
            <ac:picMk id="34" creationId="{20824454-4122-9455-0B22-D5AE4C8E5BE9}"/>
          </ac:picMkLst>
        </pc:picChg>
        <pc:picChg chg="del">
          <ac:chgData name="Anastasios C Karles (Services - 6)" userId="34618921-1746-4b05-949d-3f6d212b30e9" providerId="ADAL" clId="{8977C445-6D3C-4441-8B59-702FB3FBAC6D}" dt="2025-04-07T23:26:05.197" v="3894" actId="478"/>
          <ac:picMkLst>
            <pc:docMk/>
            <pc:sldMk cId="2480025295" sldId="312"/>
            <ac:picMk id="35" creationId="{1E606841-409D-5746-3AB2-2FCEB9A5818E}"/>
          </ac:picMkLst>
        </pc:picChg>
      </pc:sldChg>
      <pc:sldChg chg="addSp delSp modSp add mod modNotesTx">
        <pc:chgData name="Anastasios C Karles (Services - 6)" userId="34618921-1746-4b05-949d-3f6d212b30e9" providerId="ADAL" clId="{8977C445-6D3C-4441-8B59-702FB3FBAC6D}" dt="2025-04-08T00:46:18.619" v="6189" actId="20577"/>
        <pc:sldMkLst>
          <pc:docMk/>
          <pc:sldMk cId="3804616570" sldId="313"/>
        </pc:sldMkLst>
        <pc:spChg chg="mod">
          <ac:chgData name="Anastasios C Karles (Services - 6)" userId="34618921-1746-4b05-949d-3f6d212b30e9" providerId="ADAL" clId="{8977C445-6D3C-4441-8B59-702FB3FBAC6D}" dt="2025-04-08T00:46:18.619" v="6189" actId="20577"/>
          <ac:spMkLst>
            <pc:docMk/>
            <pc:sldMk cId="3804616570" sldId="313"/>
            <ac:spMk id="2" creationId="{36EF1085-7C06-9C71-037D-8874194C30D0}"/>
          </ac:spMkLst>
        </pc:spChg>
        <pc:spChg chg="del mod">
          <ac:chgData name="Anastasios C Karles (Services - 6)" userId="34618921-1746-4b05-949d-3f6d212b30e9" providerId="ADAL" clId="{8977C445-6D3C-4441-8B59-702FB3FBAC6D}" dt="2025-04-07T23:27:22.037" v="4008" actId="478"/>
          <ac:spMkLst>
            <pc:docMk/>
            <pc:sldMk cId="3804616570" sldId="313"/>
            <ac:spMk id="3" creationId="{5DD415BB-9786-3723-139E-7FB5F06EBA0C}"/>
          </ac:spMkLst>
        </pc:spChg>
        <pc:picChg chg="add mod">
          <ac:chgData name="Anastasios C Karles (Services - 6)" userId="34618921-1746-4b05-949d-3f6d212b30e9" providerId="ADAL" clId="{8977C445-6D3C-4441-8B59-702FB3FBAC6D}" dt="2025-04-07T23:28:18.832" v="4013" actId="1076"/>
          <ac:picMkLst>
            <pc:docMk/>
            <pc:sldMk cId="3804616570" sldId="313"/>
            <ac:picMk id="1026" creationId="{BDA77807-184F-524B-6A46-AC75514ADFF6}"/>
          </ac:picMkLst>
        </pc:picChg>
      </pc:sldChg>
      <pc:sldChg chg="addSp delSp modSp add mod">
        <pc:chgData name="Anastasios C Karles (Services - 6)" userId="34618921-1746-4b05-949d-3f6d212b30e9" providerId="ADAL" clId="{8977C445-6D3C-4441-8B59-702FB3FBAC6D}" dt="2025-04-08T00:47:38.410" v="6213" actId="12789"/>
        <pc:sldMkLst>
          <pc:docMk/>
          <pc:sldMk cId="2283842012" sldId="314"/>
        </pc:sldMkLst>
        <pc:spChg chg="del">
          <ac:chgData name="Anastasios C Karles (Services - 6)" userId="34618921-1746-4b05-949d-3f6d212b30e9" providerId="ADAL" clId="{8977C445-6D3C-4441-8B59-702FB3FBAC6D}" dt="2025-04-08T00:46:43.342" v="6199" actId="478"/>
          <ac:spMkLst>
            <pc:docMk/>
            <pc:sldMk cId="2283842012" sldId="314"/>
            <ac:spMk id="2" creationId="{36EF1085-7C06-9C71-037D-8874194C30D0}"/>
          </ac:spMkLst>
        </pc:spChg>
        <pc:spChg chg="add mod">
          <ac:chgData name="Anastasios C Karles (Services - 6)" userId="34618921-1746-4b05-949d-3f6d212b30e9" providerId="ADAL" clId="{8977C445-6D3C-4441-8B59-702FB3FBAC6D}" dt="2025-04-08T00:47:38.410" v="6213" actId="12789"/>
          <ac:spMkLst>
            <pc:docMk/>
            <pc:sldMk cId="2283842012" sldId="314"/>
            <ac:spMk id="3" creationId="{4F6B96AA-62A7-363B-F140-84521EBEBFC2}"/>
          </ac:spMkLst>
        </pc:spChg>
        <pc:spChg chg="add del mod">
          <ac:chgData name="Anastasios C Karles (Services - 6)" userId="34618921-1746-4b05-949d-3f6d212b30e9" providerId="ADAL" clId="{8977C445-6D3C-4441-8B59-702FB3FBAC6D}" dt="2025-04-08T00:46:46.326" v="6200" actId="478"/>
          <ac:spMkLst>
            <pc:docMk/>
            <pc:sldMk cId="2283842012" sldId="314"/>
            <ac:spMk id="22" creationId="{E0EE4277-9E5A-F5A8-23B9-7D6B8F12F561}"/>
          </ac:spMkLst>
        </pc:spChg>
        <pc:grpChg chg="add mod">
          <ac:chgData name="Anastasios C Karles (Services - 6)" userId="34618921-1746-4b05-949d-3f6d212b30e9" providerId="ADAL" clId="{8977C445-6D3C-4441-8B59-702FB3FBAC6D}" dt="2025-04-08T00:47:38.410" v="6213" actId="12789"/>
          <ac:grpSpMkLst>
            <pc:docMk/>
            <pc:sldMk cId="2283842012" sldId="314"/>
            <ac:grpSpMk id="23" creationId="{4DBFAE0F-8D68-0D4E-7013-FD487AB6E1F2}"/>
          </ac:grpSpMkLst>
        </pc:grpChg>
        <pc:picChg chg="add mod">
          <ac:chgData name="Anastasios C Karles (Services - 6)" userId="34618921-1746-4b05-949d-3f6d212b30e9" providerId="ADAL" clId="{8977C445-6D3C-4441-8B59-702FB3FBAC6D}" dt="2025-04-08T00:47:38.410" v="6213" actId="12789"/>
          <ac:picMkLst>
            <pc:docMk/>
            <pc:sldMk cId="2283842012" sldId="314"/>
            <ac:picMk id="4" creationId="{9E78B847-7FD0-A03D-4DE4-B96BD2D69414}"/>
          </ac:picMkLst>
        </pc:picChg>
        <pc:picChg chg="add mod">
          <ac:chgData name="Anastasios C Karles (Services - 6)" userId="34618921-1746-4b05-949d-3f6d212b30e9" providerId="ADAL" clId="{8977C445-6D3C-4441-8B59-702FB3FBAC6D}" dt="2025-04-08T00:47:38.410" v="6213" actId="12789"/>
          <ac:picMkLst>
            <pc:docMk/>
            <pc:sldMk cId="2283842012" sldId="314"/>
            <ac:picMk id="13" creationId="{292D5694-7597-4457-3140-72A458586671}"/>
          </ac:picMkLst>
        </pc:picChg>
        <pc:picChg chg="add mod">
          <ac:chgData name="Anastasios C Karles (Services - 6)" userId="34618921-1746-4b05-949d-3f6d212b30e9" providerId="ADAL" clId="{8977C445-6D3C-4441-8B59-702FB3FBAC6D}" dt="2025-04-07T23:31:35.622" v="4054" actId="18131"/>
          <ac:picMkLst>
            <pc:docMk/>
            <pc:sldMk cId="2283842012" sldId="314"/>
            <ac:picMk id="15" creationId="{7773ED6F-6F11-1F70-DDFB-20352D0C4DC4}"/>
          </ac:picMkLst>
        </pc:picChg>
        <pc:picChg chg="add mod">
          <ac:chgData name="Anastasios C Karles (Services - 6)" userId="34618921-1746-4b05-949d-3f6d212b30e9" providerId="ADAL" clId="{8977C445-6D3C-4441-8B59-702FB3FBAC6D}" dt="2025-04-08T00:47:38.410" v="6213" actId="12789"/>
          <ac:picMkLst>
            <pc:docMk/>
            <pc:sldMk cId="2283842012" sldId="314"/>
            <ac:picMk id="16" creationId="{F30CE3A2-BD76-3F79-C0AC-9B5580D423DD}"/>
          </ac:picMkLst>
        </pc:picChg>
        <pc:picChg chg="mod">
          <ac:chgData name="Anastasios C Karles (Services - 6)" userId="34618921-1746-4b05-949d-3f6d212b30e9" providerId="ADAL" clId="{8977C445-6D3C-4441-8B59-702FB3FBAC6D}" dt="2025-04-08T00:47:38.410" v="6213" actId="12789"/>
          <ac:picMkLst>
            <pc:docMk/>
            <pc:sldMk cId="2283842012" sldId="314"/>
            <ac:picMk id="1026" creationId="{BDA77807-184F-524B-6A46-AC75514ADFF6}"/>
          </ac:picMkLst>
        </pc:picChg>
        <pc:cxnChg chg="add mod">
          <ac:chgData name="Anastasios C Karles (Services - 6)" userId="34618921-1746-4b05-949d-3f6d212b30e9" providerId="ADAL" clId="{8977C445-6D3C-4441-8B59-702FB3FBAC6D}" dt="2025-04-08T00:47:38.410" v="6213" actId="12789"/>
          <ac:cxnSpMkLst>
            <pc:docMk/>
            <pc:sldMk cId="2283842012" sldId="314"/>
            <ac:cxnSpMk id="6" creationId="{8F83494D-B0E3-CC6F-462F-BC459E89885D}"/>
          </ac:cxnSpMkLst>
        </pc:cxnChg>
        <pc:cxnChg chg="add mod ord">
          <ac:chgData name="Anastasios C Karles (Services - 6)" userId="34618921-1746-4b05-949d-3f6d212b30e9" providerId="ADAL" clId="{8977C445-6D3C-4441-8B59-702FB3FBAC6D}" dt="2025-04-08T00:47:38.410" v="6213" actId="12789"/>
          <ac:cxnSpMkLst>
            <pc:docMk/>
            <pc:sldMk cId="2283842012" sldId="314"/>
            <ac:cxnSpMk id="7" creationId="{E630E51F-E664-8FF5-FA91-209CC9FF5534}"/>
          </ac:cxnSpMkLst>
        </pc:cxnChg>
      </pc:sldChg>
      <pc:sldChg chg="addSp delSp modSp add mod">
        <pc:chgData name="Anastasios C Karles (Services - 6)" userId="34618921-1746-4b05-949d-3f6d212b30e9" providerId="ADAL" clId="{8977C445-6D3C-4441-8B59-702FB3FBAC6D}" dt="2025-04-08T00:48:47.741" v="6237" actId="12789"/>
        <pc:sldMkLst>
          <pc:docMk/>
          <pc:sldMk cId="2521240755" sldId="315"/>
        </pc:sldMkLst>
        <pc:spChg chg="del">
          <ac:chgData name="Anastasios C Karles (Services - 6)" userId="34618921-1746-4b05-949d-3f6d212b30e9" providerId="ADAL" clId="{8977C445-6D3C-4441-8B59-702FB3FBAC6D}" dt="2025-04-08T00:47:01.372" v="6202" actId="478"/>
          <ac:spMkLst>
            <pc:docMk/>
            <pc:sldMk cId="2521240755" sldId="315"/>
            <ac:spMk id="2" creationId="{36EF1085-7C06-9C71-037D-8874194C30D0}"/>
          </ac:spMkLst>
        </pc:spChg>
        <pc:spChg chg="mod">
          <ac:chgData name="Anastasios C Karles (Services - 6)" userId="34618921-1746-4b05-949d-3f6d212b30e9" providerId="ADAL" clId="{8977C445-6D3C-4441-8B59-702FB3FBAC6D}" dt="2025-04-08T00:48:47.741" v="6237" actId="12789"/>
          <ac:spMkLst>
            <pc:docMk/>
            <pc:sldMk cId="2521240755" sldId="315"/>
            <ac:spMk id="3" creationId="{4F6B96AA-62A7-363B-F140-84521EBEBFC2}"/>
          </ac:spMkLst>
        </pc:spChg>
        <pc:spChg chg="add del mod">
          <ac:chgData name="Anastasios C Karles (Services - 6)" userId="34618921-1746-4b05-949d-3f6d212b30e9" providerId="ADAL" clId="{8977C445-6D3C-4441-8B59-702FB3FBAC6D}" dt="2025-04-08T00:47:02.113" v="6203" actId="478"/>
          <ac:spMkLst>
            <pc:docMk/>
            <pc:sldMk cId="2521240755" sldId="315"/>
            <ac:spMk id="21" creationId="{21734C7B-C8D2-09A4-4AAD-2D05E76D66FD}"/>
          </ac:spMkLst>
        </pc:spChg>
        <pc:grpChg chg="add mod">
          <ac:chgData name="Anastasios C Karles (Services - 6)" userId="34618921-1746-4b05-949d-3f6d212b30e9" providerId="ADAL" clId="{8977C445-6D3C-4441-8B59-702FB3FBAC6D}" dt="2025-04-08T00:48:47.741" v="6237" actId="12789"/>
          <ac:grpSpMkLst>
            <pc:docMk/>
            <pc:sldMk cId="2521240755" sldId="315"/>
            <ac:grpSpMk id="22" creationId="{34CAF8E4-1D93-699A-8D1C-A08B087B1F61}"/>
          </ac:grpSpMkLst>
        </pc:grpChg>
        <pc:picChg chg="mod">
          <ac:chgData name="Anastasios C Karles (Services - 6)" userId="34618921-1746-4b05-949d-3f6d212b30e9" providerId="ADAL" clId="{8977C445-6D3C-4441-8B59-702FB3FBAC6D}" dt="2025-04-08T00:48:47.741" v="6237" actId="12789"/>
          <ac:picMkLst>
            <pc:docMk/>
            <pc:sldMk cId="2521240755" sldId="315"/>
            <ac:picMk id="4" creationId="{9E78B847-7FD0-A03D-4DE4-B96BD2D69414}"/>
          </ac:picMkLst>
        </pc:picChg>
        <pc:picChg chg="mod">
          <ac:chgData name="Anastasios C Karles (Services - 6)" userId="34618921-1746-4b05-949d-3f6d212b30e9" providerId="ADAL" clId="{8977C445-6D3C-4441-8B59-702FB3FBAC6D}" dt="2025-04-08T00:48:47.741" v="6237" actId="12789"/>
          <ac:picMkLst>
            <pc:docMk/>
            <pc:sldMk cId="2521240755" sldId="315"/>
            <ac:picMk id="13" creationId="{292D5694-7597-4457-3140-72A458586671}"/>
          </ac:picMkLst>
        </pc:picChg>
        <pc:picChg chg="mod">
          <ac:chgData name="Anastasios C Karles (Services - 6)" userId="34618921-1746-4b05-949d-3f6d212b30e9" providerId="ADAL" clId="{8977C445-6D3C-4441-8B59-702FB3FBAC6D}" dt="2025-04-08T00:48:47.741" v="6237" actId="12789"/>
          <ac:picMkLst>
            <pc:docMk/>
            <pc:sldMk cId="2521240755" sldId="315"/>
            <ac:picMk id="16" creationId="{F30CE3A2-BD76-3F79-C0AC-9B5580D423DD}"/>
          </ac:picMkLst>
        </pc:picChg>
        <pc:picChg chg="mod">
          <ac:chgData name="Anastasios C Karles (Services - 6)" userId="34618921-1746-4b05-949d-3f6d212b30e9" providerId="ADAL" clId="{8977C445-6D3C-4441-8B59-702FB3FBAC6D}" dt="2025-04-08T00:48:47.741" v="6237" actId="12789"/>
          <ac:picMkLst>
            <pc:docMk/>
            <pc:sldMk cId="2521240755" sldId="315"/>
            <ac:picMk id="1026" creationId="{BDA77807-184F-524B-6A46-AC75514ADFF6}"/>
          </ac:picMkLst>
        </pc:picChg>
        <pc:cxnChg chg="del">
          <ac:chgData name="Anastasios C Karles (Services - 6)" userId="34618921-1746-4b05-949d-3f6d212b30e9" providerId="ADAL" clId="{8977C445-6D3C-4441-8B59-702FB3FBAC6D}" dt="2025-04-07T23:34:13.256" v="4078" actId="478"/>
          <ac:cxnSpMkLst>
            <pc:docMk/>
            <pc:sldMk cId="2521240755" sldId="315"/>
            <ac:cxnSpMk id="6" creationId="{8F83494D-B0E3-CC6F-462F-BC459E89885D}"/>
          </ac:cxnSpMkLst>
        </pc:cxnChg>
        <pc:cxnChg chg="mod">
          <ac:chgData name="Anastasios C Karles (Services - 6)" userId="34618921-1746-4b05-949d-3f6d212b30e9" providerId="ADAL" clId="{8977C445-6D3C-4441-8B59-702FB3FBAC6D}" dt="2025-04-08T00:48:47.741" v="6237" actId="12789"/>
          <ac:cxnSpMkLst>
            <pc:docMk/>
            <pc:sldMk cId="2521240755" sldId="315"/>
            <ac:cxnSpMk id="7" creationId="{E630E51F-E664-8FF5-FA91-209CC9FF5534}"/>
          </ac:cxnSpMkLst>
        </pc:cxnChg>
        <pc:cxnChg chg="add mod">
          <ac:chgData name="Anastasios C Karles (Services - 6)" userId="34618921-1746-4b05-949d-3f6d212b30e9" providerId="ADAL" clId="{8977C445-6D3C-4441-8B59-702FB3FBAC6D}" dt="2025-04-08T00:48:47.741" v="6237" actId="12789"/>
          <ac:cxnSpMkLst>
            <pc:docMk/>
            <pc:sldMk cId="2521240755" sldId="315"/>
            <ac:cxnSpMk id="9" creationId="{BAD318AF-3579-A80C-B30A-EEB6E95C5757}"/>
          </ac:cxnSpMkLst>
        </pc:cxnChg>
      </pc:sldChg>
      <pc:sldChg chg="add del">
        <pc:chgData name="Anastasios C Karles (Services - 6)" userId="34618921-1746-4b05-949d-3f6d212b30e9" providerId="ADAL" clId="{8977C445-6D3C-4441-8B59-702FB3FBAC6D}" dt="2025-04-08T00:05:34.709" v="4150" actId="47"/>
        <pc:sldMkLst>
          <pc:docMk/>
          <pc:sldMk cId="989885440" sldId="316"/>
        </pc:sldMkLst>
      </pc:sldChg>
      <pc:sldChg chg="addSp delSp modSp add mod ord">
        <pc:chgData name="Anastasios C Karles (Services - 6)" userId="34618921-1746-4b05-949d-3f6d212b30e9" providerId="ADAL" clId="{8977C445-6D3C-4441-8B59-702FB3FBAC6D}" dt="2025-04-08T00:47:50.421" v="6216" actId="12789"/>
        <pc:sldMkLst>
          <pc:docMk/>
          <pc:sldMk cId="2893384462" sldId="317"/>
        </pc:sldMkLst>
        <pc:spChg chg="del mod">
          <ac:chgData name="Anastasios C Karles (Services - 6)" userId="34618921-1746-4b05-949d-3f6d212b30e9" providerId="ADAL" clId="{8977C445-6D3C-4441-8B59-702FB3FBAC6D}" dt="2025-04-08T00:46:28.317" v="6196" actId="478"/>
          <ac:spMkLst>
            <pc:docMk/>
            <pc:sldMk cId="2893384462" sldId="317"/>
            <ac:spMk id="2" creationId="{36EF1085-7C06-9C71-037D-8874194C30D0}"/>
          </ac:spMkLst>
        </pc:spChg>
        <pc:spChg chg="del mod">
          <ac:chgData name="Anastasios C Karles (Services - 6)" userId="34618921-1746-4b05-949d-3f6d212b30e9" providerId="ADAL" clId="{8977C445-6D3C-4441-8B59-702FB3FBAC6D}" dt="2025-04-08T00:06:10.125" v="4158" actId="478"/>
          <ac:spMkLst>
            <pc:docMk/>
            <pc:sldMk cId="2893384462" sldId="317"/>
            <ac:spMk id="3" creationId="{4F6B96AA-62A7-363B-F140-84521EBEBFC2}"/>
          </ac:spMkLst>
        </pc:spChg>
        <pc:spChg chg="add del mod">
          <ac:chgData name="Anastasios C Karles (Services - 6)" userId="34618921-1746-4b05-949d-3f6d212b30e9" providerId="ADAL" clId="{8977C445-6D3C-4441-8B59-702FB3FBAC6D}" dt="2025-04-08T00:46:29.477" v="6197" actId="478"/>
          <ac:spMkLst>
            <pc:docMk/>
            <pc:sldMk cId="2893384462" sldId="317"/>
            <ac:spMk id="14" creationId="{7D8F73DD-8FFE-72DE-BE75-6808EA4D7150}"/>
          </ac:spMkLst>
        </pc:spChg>
        <pc:grpChg chg="add mod">
          <ac:chgData name="Anastasios C Karles (Services - 6)" userId="34618921-1746-4b05-949d-3f6d212b30e9" providerId="ADAL" clId="{8977C445-6D3C-4441-8B59-702FB3FBAC6D}" dt="2025-04-08T00:47:50.421" v="6216" actId="12789"/>
          <ac:grpSpMkLst>
            <pc:docMk/>
            <pc:sldMk cId="2893384462" sldId="317"/>
            <ac:grpSpMk id="15" creationId="{CE3FC799-BA5D-E600-8BD4-8A2224E91A5C}"/>
          </ac:grpSpMkLst>
        </pc:grpChg>
        <pc:picChg chg="mod">
          <ac:chgData name="Anastasios C Karles (Services - 6)" userId="34618921-1746-4b05-949d-3f6d212b30e9" providerId="ADAL" clId="{8977C445-6D3C-4441-8B59-702FB3FBAC6D}" dt="2025-04-08T00:47:50.421" v="6216" actId="12789"/>
          <ac:picMkLst>
            <pc:docMk/>
            <pc:sldMk cId="2893384462" sldId="317"/>
            <ac:picMk id="4" creationId="{9E78B847-7FD0-A03D-4DE4-B96BD2D69414}"/>
          </ac:picMkLst>
        </pc:picChg>
        <pc:picChg chg="mod">
          <ac:chgData name="Anastasios C Karles (Services - 6)" userId="34618921-1746-4b05-949d-3f6d212b30e9" providerId="ADAL" clId="{8977C445-6D3C-4441-8B59-702FB3FBAC6D}" dt="2025-04-08T00:47:50.421" v="6216" actId="12789"/>
          <ac:picMkLst>
            <pc:docMk/>
            <pc:sldMk cId="2893384462" sldId="317"/>
            <ac:picMk id="13" creationId="{292D5694-7597-4457-3140-72A458586671}"/>
          </ac:picMkLst>
        </pc:picChg>
        <pc:picChg chg="mod">
          <ac:chgData name="Anastasios C Karles (Services - 6)" userId="34618921-1746-4b05-949d-3f6d212b30e9" providerId="ADAL" clId="{8977C445-6D3C-4441-8B59-702FB3FBAC6D}" dt="2025-04-08T00:47:50.421" v="6216" actId="12789"/>
          <ac:picMkLst>
            <pc:docMk/>
            <pc:sldMk cId="2893384462" sldId="317"/>
            <ac:picMk id="16" creationId="{F30CE3A2-BD76-3F79-C0AC-9B5580D423DD}"/>
          </ac:picMkLst>
        </pc:picChg>
        <pc:picChg chg="mod">
          <ac:chgData name="Anastasios C Karles (Services - 6)" userId="34618921-1746-4b05-949d-3f6d212b30e9" providerId="ADAL" clId="{8977C445-6D3C-4441-8B59-702FB3FBAC6D}" dt="2025-04-08T00:47:50.421" v="6216" actId="12789"/>
          <ac:picMkLst>
            <pc:docMk/>
            <pc:sldMk cId="2893384462" sldId="317"/>
            <ac:picMk id="1026" creationId="{BDA77807-184F-524B-6A46-AC75514ADFF6}"/>
          </ac:picMkLst>
        </pc:picChg>
        <pc:cxnChg chg="mod">
          <ac:chgData name="Anastasios C Karles (Services - 6)" userId="34618921-1746-4b05-949d-3f6d212b30e9" providerId="ADAL" clId="{8977C445-6D3C-4441-8B59-702FB3FBAC6D}" dt="2025-04-08T00:47:50.421" v="6216" actId="12789"/>
          <ac:cxnSpMkLst>
            <pc:docMk/>
            <pc:sldMk cId="2893384462" sldId="317"/>
            <ac:cxnSpMk id="6" creationId="{8F83494D-B0E3-CC6F-462F-BC459E89885D}"/>
          </ac:cxnSpMkLst>
        </pc:cxnChg>
        <pc:cxnChg chg="mod">
          <ac:chgData name="Anastasios C Karles (Services - 6)" userId="34618921-1746-4b05-949d-3f6d212b30e9" providerId="ADAL" clId="{8977C445-6D3C-4441-8B59-702FB3FBAC6D}" dt="2025-04-08T00:47:50.421" v="6216" actId="12789"/>
          <ac:cxnSpMkLst>
            <pc:docMk/>
            <pc:sldMk cId="2893384462" sldId="317"/>
            <ac:cxnSpMk id="7" creationId="{E630E51F-E664-8FF5-FA91-209CC9FF5534}"/>
          </ac:cxnSpMkLst>
        </pc:cxnChg>
      </pc:sldChg>
      <pc:sldChg chg="modSp new mod">
        <pc:chgData name="Anastasios C Karles (Services - 6)" userId="34618921-1746-4b05-949d-3f6d212b30e9" providerId="ADAL" clId="{8977C445-6D3C-4441-8B59-702FB3FBAC6D}" dt="2025-04-08T00:16:17.962" v="4770" actId="12788"/>
        <pc:sldMkLst>
          <pc:docMk/>
          <pc:sldMk cId="1541594694" sldId="318"/>
        </pc:sldMkLst>
        <pc:spChg chg="mod">
          <ac:chgData name="Anastasios C Karles (Services - 6)" userId="34618921-1746-4b05-949d-3f6d212b30e9" providerId="ADAL" clId="{8977C445-6D3C-4441-8B59-702FB3FBAC6D}" dt="2025-04-08T00:16:17.962" v="4770" actId="12788"/>
          <ac:spMkLst>
            <pc:docMk/>
            <pc:sldMk cId="1541594694" sldId="318"/>
            <ac:spMk id="2" creationId="{94EE0D54-F751-9083-DC82-258821607C53}"/>
          </ac:spMkLst>
        </pc:spChg>
      </pc:sldChg>
      <pc:sldChg chg="modSp new mod modNotesTx">
        <pc:chgData name="Anastasios C Karles (Services - 6)" userId="34618921-1746-4b05-949d-3f6d212b30e9" providerId="ADAL" clId="{8977C445-6D3C-4441-8B59-702FB3FBAC6D}" dt="2025-04-08T03:23:26.631" v="6542" actId="14"/>
        <pc:sldMkLst>
          <pc:docMk/>
          <pc:sldMk cId="1614471120" sldId="319"/>
        </pc:sldMkLst>
        <pc:spChg chg="mod">
          <ac:chgData name="Anastasios C Karles (Services - 6)" userId="34618921-1746-4b05-949d-3f6d212b30e9" providerId="ADAL" clId="{8977C445-6D3C-4441-8B59-702FB3FBAC6D}" dt="2025-04-08T00:26:56.710" v="4955" actId="20577"/>
          <ac:spMkLst>
            <pc:docMk/>
            <pc:sldMk cId="1614471120" sldId="319"/>
            <ac:spMk id="2" creationId="{4905121A-D52C-68C9-7D5A-98779771762A}"/>
          </ac:spMkLst>
        </pc:spChg>
        <pc:spChg chg="mod">
          <ac:chgData name="Anastasios C Karles (Services - 6)" userId="34618921-1746-4b05-949d-3f6d212b30e9" providerId="ADAL" clId="{8977C445-6D3C-4441-8B59-702FB3FBAC6D}" dt="2025-04-08T03:23:26.631" v="6542" actId="14"/>
          <ac:spMkLst>
            <pc:docMk/>
            <pc:sldMk cId="1614471120" sldId="319"/>
            <ac:spMk id="3" creationId="{AEC2DD78-4D43-9C82-37D1-E59AD626D045}"/>
          </ac:spMkLst>
        </pc:spChg>
      </pc:sldChg>
      <pc:sldChg chg="addSp modSp new mod modNotesTx">
        <pc:chgData name="Anastasios C Karles (Services - 6)" userId="34618921-1746-4b05-949d-3f6d212b30e9" providerId="ADAL" clId="{8977C445-6D3C-4441-8B59-702FB3FBAC6D}" dt="2025-04-08T00:49:26.938" v="6267" actId="1036"/>
        <pc:sldMkLst>
          <pc:docMk/>
          <pc:sldMk cId="3336451354" sldId="320"/>
        </pc:sldMkLst>
        <pc:spChg chg="mod">
          <ac:chgData name="Anastasios C Karles (Services - 6)" userId="34618921-1746-4b05-949d-3f6d212b30e9" providerId="ADAL" clId="{8977C445-6D3C-4441-8B59-702FB3FBAC6D}" dt="2025-04-08T00:33:17.229" v="5276" actId="20577"/>
          <ac:spMkLst>
            <pc:docMk/>
            <pc:sldMk cId="3336451354" sldId="320"/>
            <ac:spMk id="2" creationId="{643A00F3-CF21-721E-1547-188ED698E94B}"/>
          </ac:spMkLst>
        </pc:spChg>
        <pc:spChg chg="mod">
          <ac:chgData name="Anastasios C Karles (Services - 6)" userId="34618921-1746-4b05-949d-3f6d212b30e9" providerId="ADAL" clId="{8977C445-6D3C-4441-8B59-702FB3FBAC6D}" dt="2025-04-08T00:49:20.632" v="6257" actId="313"/>
          <ac:spMkLst>
            <pc:docMk/>
            <pc:sldMk cId="3336451354" sldId="320"/>
            <ac:spMk id="3" creationId="{24A1336A-17A8-21C2-0018-8A36BA6DE9A5}"/>
          </ac:spMkLst>
        </pc:spChg>
        <pc:picChg chg="add mod">
          <ac:chgData name="Anastasios C Karles (Services - 6)" userId="34618921-1746-4b05-949d-3f6d212b30e9" providerId="ADAL" clId="{8977C445-6D3C-4441-8B59-702FB3FBAC6D}" dt="2025-04-08T00:49:26.938" v="6267" actId="1036"/>
          <ac:picMkLst>
            <pc:docMk/>
            <pc:sldMk cId="3336451354" sldId="320"/>
            <ac:picMk id="5" creationId="{82993F52-F9DB-5BAF-50D5-0B6EDCBC9B38}"/>
          </ac:picMkLst>
        </pc:picChg>
        <pc:picChg chg="add mod">
          <ac:chgData name="Anastasios C Karles (Services - 6)" userId="34618921-1746-4b05-949d-3f6d212b30e9" providerId="ADAL" clId="{8977C445-6D3C-4441-8B59-702FB3FBAC6D}" dt="2025-04-08T00:45:42.382" v="6154" actId="14100"/>
          <ac:picMkLst>
            <pc:docMk/>
            <pc:sldMk cId="3336451354" sldId="320"/>
            <ac:picMk id="4098" creationId="{D99E4D3C-39BB-5591-F6F4-0FBF376A9B49}"/>
          </ac:picMkLst>
        </pc:picChg>
      </pc:sldChg>
      <pc:sldChg chg="modSp new mod">
        <pc:chgData name="Anastasios C Karles (Services - 6)" userId="34618921-1746-4b05-949d-3f6d212b30e9" providerId="ADAL" clId="{8977C445-6D3C-4441-8B59-702FB3FBAC6D}" dt="2025-04-08T03:18:17.922" v="6527" actId="3626"/>
        <pc:sldMkLst>
          <pc:docMk/>
          <pc:sldMk cId="824338551" sldId="321"/>
        </pc:sldMkLst>
        <pc:spChg chg="mod">
          <ac:chgData name="Anastasios C Karles (Services - 6)" userId="34618921-1746-4b05-949d-3f6d212b30e9" providerId="ADAL" clId="{8977C445-6D3C-4441-8B59-702FB3FBAC6D}" dt="2025-04-08T01:00:47.972" v="6414" actId="20577"/>
          <ac:spMkLst>
            <pc:docMk/>
            <pc:sldMk cId="824338551" sldId="321"/>
            <ac:spMk id="2" creationId="{7FA3F4AA-B68A-AF32-3077-C1354F94264B}"/>
          </ac:spMkLst>
        </pc:spChg>
        <pc:spChg chg="mod">
          <ac:chgData name="Anastasios C Karles (Services - 6)" userId="34618921-1746-4b05-949d-3f6d212b30e9" providerId="ADAL" clId="{8977C445-6D3C-4441-8B59-702FB3FBAC6D}" dt="2025-04-08T03:18:17.922" v="6527" actId="3626"/>
          <ac:spMkLst>
            <pc:docMk/>
            <pc:sldMk cId="824338551" sldId="321"/>
            <ac:spMk id="3" creationId="{4FC43F2F-5798-4D77-0918-41364D53FB37}"/>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3B470-5FF8-454E-B329-059A7B34D11C}"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A16E03F1-46C4-46D5-A67C-D848E4BF6DEF}">
      <dgm:prSet/>
      <dgm:spPr/>
      <dgm:t>
        <a:bodyPr/>
        <a:lstStyle/>
        <a:p>
          <a:pPr>
            <a:lnSpc>
              <a:spcPct val="100000"/>
            </a:lnSpc>
          </a:pPr>
          <a:r>
            <a:rPr lang="en-US" dirty="0"/>
            <a:t>Prototype user-interfaces and user-interactions based on CTA results.</a:t>
          </a:r>
        </a:p>
      </dgm:t>
    </dgm:pt>
    <dgm:pt modelId="{95F2E728-C6F5-4BA2-91F5-47525C23C27A}" type="parTrans" cxnId="{D152A272-003B-47E8-B8D1-7F8305619DF2}">
      <dgm:prSet/>
      <dgm:spPr/>
      <dgm:t>
        <a:bodyPr/>
        <a:lstStyle/>
        <a:p>
          <a:endParaRPr lang="en-US"/>
        </a:p>
      </dgm:t>
    </dgm:pt>
    <dgm:pt modelId="{93D0A4D7-1536-430D-A8A4-6538219E9ED6}" type="sibTrans" cxnId="{D152A272-003B-47E8-B8D1-7F8305619DF2}">
      <dgm:prSet/>
      <dgm:spPr/>
      <dgm:t>
        <a:bodyPr/>
        <a:lstStyle/>
        <a:p>
          <a:endParaRPr lang="en-US"/>
        </a:p>
      </dgm:t>
    </dgm:pt>
    <dgm:pt modelId="{C54CC2E4-D138-4642-AA54-DEC255D5606A}">
      <dgm:prSet/>
      <dgm:spPr/>
      <dgm:t>
        <a:bodyPr/>
        <a:lstStyle/>
        <a:p>
          <a:pPr>
            <a:lnSpc>
              <a:spcPct val="100000"/>
            </a:lnSpc>
          </a:pPr>
          <a:r>
            <a:rPr lang="en-US" dirty="0"/>
            <a:t>Perform CTA with secondary and tertiary users using lessons learned.</a:t>
          </a:r>
        </a:p>
      </dgm:t>
    </dgm:pt>
    <dgm:pt modelId="{993EC2D0-16F9-4BB1-9A09-C2F426ED86B8}" type="parTrans" cxnId="{025FF026-417D-4E17-8CEE-9914C7638948}">
      <dgm:prSet/>
      <dgm:spPr/>
      <dgm:t>
        <a:bodyPr/>
        <a:lstStyle/>
        <a:p>
          <a:endParaRPr lang="en-US"/>
        </a:p>
      </dgm:t>
    </dgm:pt>
    <dgm:pt modelId="{72AFAA3E-9973-4B95-8A8D-D1F7590B60C9}" type="sibTrans" cxnId="{025FF026-417D-4E17-8CEE-9914C7638948}">
      <dgm:prSet/>
      <dgm:spPr/>
      <dgm:t>
        <a:bodyPr/>
        <a:lstStyle/>
        <a:p>
          <a:endParaRPr lang="en-US"/>
        </a:p>
      </dgm:t>
    </dgm:pt>
    <dgm:pt modelId="{8D9E0CB4-A323-4629-8B90-7CF0BCC37426}">
      <dgm:prSet/>
      <dgm:spPr/>
      <dgm:t>
        <a:bodyPr/>
        <a:lstStyle/>
        <a:p>
          <a:pPr>
            <a:lnSpc>
              <a:spcPct val="100000"/>
            </a:lnSpc>
          </a:pPr>
          <a:r>
            <a:rPr lang="en-US" dirty="0"/>
            <a:t>Create standardized form-based communication and response procedures.</a:t>
          </a:r>
        </a:p>
      </dgm:t>
    </dgm:pt>
    <dgm:pt modelId="{F425A0CC-DD3F-4C55-90C8-D2C35661ACE3}" type="parTrans" cxnId="{169BE920-D28B-4735-BDEB-106C87914D72}">
      <dgm:prSet/>
      <dgm:spPr/>
      <dgm:t>
        <a:bodyPr/>
        <a:lstStyle/>
        <a:p>
          <a:endParaRPr lang="en-US"/>
        </a:p>
      </dgm:t>
    </dgm:pt>
    <dgm:pt modelId="{851DBC69-2CAB-4E55-A750-06D0246D5049}" type="sibTrans" cxnId="{169BE920-D28B-4735-BDEB-106C87914D72}">
      <dgm:prSet/>
      <dgm:spPr/>
      <dgm:t>
        <a:bodyPr/>
        <a:lstStyle/>
        <a:p>
          <a:endParaRPr lang="en-US"/>
        </a:p>
      </dgm:t>
    </dgm:pt>
    <dgm:pt modelId="{70A4C658-98D4-4645-9F78-6BF46F4C0906}">
      <dgm:prSet/>
      <dgm:spPr>
        <a:ln>
          <a:noFill/>
        </a:ln>
      </dgm:spPr>
      <dgm:t>
        <a:bodyPr/>
        <a:lstStyle/>
        <a:p>
          <a:pPr>
            <a:lnSpc>
              <a:spcPct val="100000"/>
            </a:lnSpc>
          </a:pPr>
          <a:r>
            <a:rPr lang="en-US" dirty="0"/>
            <a:t>Extend line profiles to other categories (e.g. fault type &amp; distance from terminal). </a:t>
          </a:r>
        </a:p>
      </dgm:t>
    </dgm:pt>
    <dgm:pt modelId="{89B39E89-9C6C-43B9-A754-CD37F1B7F1B6}" type="parTrans" cxnId="{B8C62F24-3C41-484F-A33E-4FA31090B534}">
      <dgm:prSet/>
      <dgm:spPr/>
      <dgm:t>
        <a:bodyPr/>
        <a:lstStyle/>
        <a:p>
          <a:endParaRPr lang="en-US"/>
        </a:p>
      </dgm:t>
    </dgm:pt>
    <dgm:pt modelId="{ACFC9CEC-6A23-4DC3-B523-A65BB14214C9}" type="sibTrans" cxnId="{B8C62F24-3C41-484F-A33E-4FA31090B534}">
      <dgm:prSet/>
      <dgm:spPr/>
      <dgm:t>
        <a:bodyPr/>
        <a:lstStyle/>
        <a:p>
          <a:endParaRPr lang="en-US"/>
        </a:p>
      </dgm:t>
    </dgm:pt>
    <dgm:pt modelId="{0BBD9D05-82D8-4C19-89FB-A7DF873E52F4}" type="pres">
      <dgm:prSet presAssocID="{9F73B470-5FF8-454E-B329-059A7B34D11C}" presName="root" presStyleCnt="0">
        <dgm:presLayoutVars>
          <dgm:dir/>
          <dgm:resizeHandles val="exact"/>
        </dgm:presLayoutVars>
      </dgm:prSet>
      <dgm:spPr/>
    </dgm:pt>
    <dgm:pt modelId="{CBF55258-2A06-436B-A837-45FE622DF17F}" type="pres">
      <dgm:prSet presAssocID="{A16E03F1-46C4-46D5-A67C-D848E4BF6DEF}" presName="compNode" presStyleCnt="0"/>
      <dgm:spPr/>
    </dgm:pt>
    <dgm:pt modelId="{53536237-0E23-4289-947C-E79BB1ADAB1A}" type="pres">
      <dgm:prSet presAssocID="{A16E03F1-46C4-46D5-A67C-D848E4BF6DEF}" presName="bgRect" presStyleLbl="bgShp" presStyleIdx="0" presStyleCnt="4"/>
      <dgm:spPr/>
    </dgm:pt>
    <dgm:pt modelId="{1AD56E30-9CDD-498B-9F80-2BA4771AE69B}" type="pres">
      <dgm:prSet presAssocID="{A16E03F1-46C4-46D5-A67C-D848E4BF6DEF}" presName="iconRect" presStyleLbl="node1" presStyleIdx="0" presStyleCnt="4" custScaleX="138139" custScaleY="13813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65961789-91B4-49DC-A612-CAE047348829}" type="pres">
      <dgm:prSet presAssocID="{A16E03F1-46C4-46D5-A67C-D848E4BF6DEF}" presName="spaceRect" presStyleCnt="0"/>
      <dgm:spPr/>
    </dgm:pt>
    <dgm:pt modelId="{051EA18A-51CD-401D-9151-9FFDF712295A}" type="pres">
      <dgm:prSet presAssocID="{A16E03F1-46C4-46D5-A67C-D848E4BF6DEF}" presName="parTx" presStyleLbl="revTx" presStyleIdx="0" presStyleCnt="4">
        <dgm:presLayoutVars>
          <dgm:chMax val="0"/>
          <dgm:chPref val="0"/>
        </dgm:presLayoutVars>
      </dgm:prSet>
      <dgm:spPr/>
    </dgm:pt>
    <dgm:pt modelId="{96DD269C-C10E-42DB-9FB7-4464827B017F}" type="pres">
      <dgm:prSet presAssocID="{93D0A4D7-1536-430D-A8A4-6538219E9ED6}" presName="sibTrans" presStyleCnt="0"/>
      <dgm:spPr/>
    </dgm:pt>
    <dgm:pt modelId="{67B7CBE4-3B41-4D2C-809F-BB8493A65BE0}" type="pres">
      <dgm:prSet presAssocID="{C54CC2E4-D138-4642-AA54-DEC255D5606A}" presName="compNode" presStyleCnt="0"/>
      <dgm:spPr/>
    </dgm:pt>
    <dgm:pt modelId="{2E221E08-D640-4921-8ED7-A77CC353463B}" type="pres">
      <dgm:prSet presAssocID="{C54CC2E4-D138-4642-AA54-DEC255D5606A}" presName="bgRect" presStyleLbl="bgShp" presStyleIdx="1" presStyleCnt="4"/>
      <dgm:spPr/>
    </dgm:pt>
    <dgm:pt modelId="{6F18AE8E-FD9A-49BE-8AF0-B22E7822F134}" type="pres">
      <dgm:prSet presAssocID="{C54CC2E4-D138-4642-AA54-DEC255D5606A}" presName="iconRect" presStyleLbl="node1" presStyleIdx="1" presStyleCnt="4" custScaleX="148230" custScaleY="14823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sers outline"/>
        </a:ext>
      </dgm:extLst>
    </dgm:pt>
    <dgm:pt modelId="{26FA6A18-6F13-4845-AB95-930CAA054F7E}" type="pres">
      <dgm:prSet presAssocID="{C54CC2E4-D138-4642-AA54-DEC255D5606A}" presName="spaceRect" presStyleCnt="0"/>
      <dgm:spPr/>
    </dgm:pt>
    <dgm:pt modelId="{B5A87AE6-88B6-46A5-9296-6B37D008B1BD}" type="pres">
      <dgm:prSet presAssocID="{C54CC2E4-D138-4642-AA54-DEC255D5606A}" presName="parTx" presStyleLbl="revTx" presStyleIdx="1" presStyleCnt="4">
        <dgm:presLayoutVars>
          <dgm:chMax val="0"/>
          <dgm:chPref val="0"/>
        </dgm:presLayoutVars>
      </dgm:prSet>
      <dgm:spPr/>
    </dgm:pt>
    <dgm:pt modelId="{A271387E-73CC-4B95-8AE5-F416534D9B98}" type="pres">
      <dgm:prSet presAssocID="{72AFAA3E-9973-4B95-8A8D-D1F7590B60C9}" presName="sibTrans" presStyleCnt="0"/>
      <dgm:spPr/>
    </dgm:pt>
    <dgm:pt modelId="{540CAEE6-5C0E-44F7-8C23-48768ECA439A}" type="pres">
      <dgm:prSet presAssocID="{8D9E0CB4-A323-4629-8B90-7CF0BCC37426}" presName="compNode" presStyleCnt="0"/>
      <dgm:spPr/>
    </dgm:pt>
    <dgm:pt modelId="{CD01E79B-59C0-4E01-B68D-581108A4AA63}" type="pres">
      <dgm:prSet presAssocID="{8D9E0CB4-A323-4629-8B90-7CF0BCC37426}" presName="bgRect" presStyleLbl="bgShp" presStyleIdx="2" presStyleCnt="4"/>
      <dgm:spPr/>
    </dgm:pt>
    <dgm:pt modelId="{DCCEBA7C-BF95-491D-986D-90FBE950B02B}" type="pres">
      <dgm:prSet presAssocID="{8D9E0CB4-A323-4629-8B90-7CF0BCC37426}" presName="iconRect" presStyleLbl="node1" presStyleIdx="2" presStyleCnt="4" custScaleX="138138" custScaleY="13813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9709A9AD-8B7A-442D-A51F-C53B733A287E}" type="pres">
      <dgm:prSet presAssocID="{8D9E0CB4-A323-4629-8B90-7CF0BCC37426}" presName="spaceRect" presStyleCnt="0"/>
      <dgm:spPr/>
    </dgm:pt>
    <dgm:pt modelId="{C8E4D8F0-1DAA-48D0-A92E-28CA9031AA02}" type="pres">
      <dgm:prSet presAssocID="{8D9E0CB4-A323-4629-8B90-7CF0BCC37426}" presName="parTx" presStyleLbl="revTx" presStyleIdx="2" presStyleCnt="4">
        <dgm:presLayoutVars>
          <dgm:chMax val="0"/>
          <dgm:chPref val="0"/>
        </dgm:presLayoutVars>
      </dgm:prSet>
      <dgm:spPr/>
    </dgm:pt>
    <dgm:pt modelId="{098536A2-CE74-42D2-A3E4-A5BE967F5360}" type="pres">
      <dgm:prSet presAssocID="{851DBC69-2CAB-4E55-A750-06D0246D5049}" presName="sibTrans" presStyleCnt="0"/>
      <dgm:spPr/>
    </dgm:pt>
    <dgm:pt modelId="{2BDA0C63-C83F-45E1-9EE7-2F5116076B52}" type="pres">
      <dgm:prSet presAssocID="{70A4C658-98D4-4645-9F78-6BF46F4C0906}" presName="compNode" presStyleCnt="0"/>
      <dgm:spPr/>
    </dgm:pt>
    <dgm:pt modelId="{D8985518-4F80-4687-BD60-2ED20DD3CBE6}" type="pres">
      <dgm:prSet presAssocID="{70A4C658-98D4-4645-9F78-6BF46F4C0906}" presName="bgRect" presStyleLbl="bgShp" presStyleIdx="3" presStyleCnt="4"/>
      <dgm:spPr>
        <a:ln>
          <a:noFill/>
        </a:ln>
      </dgm:spPr>
    </dgm:pt>
    <dgm:pt modelId="{CA4574C9-97C9-45AF-ABB9-B0BC082BDC1D}" type="pres">
      <dgm:prSet presAssocID="{70A4C658-98D4-4645-9F78-6BF46F4C0906}" presName="iconRect" presStyleLbl="node1" presStyleIdx="3" presStyleCnt="4" custScaleX="163366" custScaleY="16336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owchart"/>
        </a:ext>
      </dgm:extLst>
    </dgm:pt>
    <dgm:pt modelId="{CD2A30AA-725B-4179-951C-E9F0129E8ABD}" type="pres">
      <dgm:prSet presAssocID="{70A4C658-98D4-4645-9F78-6BF46F4C0906}" presName="spaceRect" presStyleCnt="0"/>
      <dgm:spPr/>
    </dgm:pt>
    <dgm:pt modelId="{9B672ABA-BF77-46C9-A015-D9C0B727FF33}" type="pres">
      <dgm:prSet presAssocID="{70A4C658-98D4-4645-9F78-6BF46F4C0906}" presName="parTx" presStyleLbl="revTx" presStyleIdx="3" presStyleCnt="4">
        <dgm:presLayoutVars>
          <dgm:chMax val="0"/>
          <dgm:chPref val="0"/>
        </dgm:presLayoutVars>
      </dgm:prSet>
      <dgm:spPr/>
    </dgm:pt>
  </dgm:ptLst>
  <dgm:cxnLst>
    <dgm:cxn modelId="{169BE920-D28B-4735-BDEB-106C87914D72}" srcId="{9F73B470-5FF8-454E-B329-059A7B34D11C}" destId="{8D9E0CB4-A323-4629-8B90-7CF0BCC37426}" srcOrd="2" destOrd="0" parTransId="{F425A0CC-DD3F-4C55-90C8-D2C35661ACE3}" sibTransId="{851DBC69-2CAB-4E55-A750-06D0246D5049}"/>
    <dgm:cxn modelId="{B8C62F24-3C41-484F-A33E-4FA31090B534}" srcId="{9F73B470-5FF8-454E-B329-059A7B34D11C}" destId="{70A4C658-98D4-4645-9F78-6BF46F4C0906}" srcOrd="3" destOrd="0" parTransId="{89B39E89-9C6C-43B9-A754-CD37F1B7F1B6}" sibTransId="{ACFC9CEC-6A23-4DC3-B523-A65BB14214C9}"/>
    <dgm:cxn modelId="{025FF026-417D-4E17-8CEE-9914C7638948}" srcId="{9F73B470-5FF8-454E-B329-059A7B34D11C}" destId="{C54CC2E4-D138-4642-AA54-DEC255D5606A}" srcOrd="1" destOrd="0" parTransId="{993EC2D0-16F9-4BB1-9A09-C2F426ED86B8}" sibTransId="{72AFAA3E-9973-4B95-8A8D-D1F7590B60C9}"/>
    <dgm:cxn modelId="{3589D02F-8BE0-4D66-B41D-FE70B407FB96}" type="presOf" srcId="{9F73B470-5FF8-454E-B329-059A7B34D11C}" destId="{0BBD9D05-82D8-4C19-89FB-A7DF873E52F4}" srcOrd="0" destOrd="0" presId="urn:microsoft.com/office/officeart/2018/2/layout/IconVerticalSolidList"/>
    <dgm:cxn modelId="{00A8FB4E-AE96-412C-A8E0-E137B21A0E88}" type="presOf" srcId="{A16E03F1-46C4-46D5-A67C-D848E4BF6DEF}" destId="{051EA18A-51CD-401D-9151-9FFDF712295A}" srcOrd="0" destOrd="0" presId="urn:microsoft.com/office/officeart/2018/2/layout/IconVerticalSolidList"/>
    <dgm:cxn modelId="{D152A272-003B-47E8-B8D1-7F8305619DF2}" srcId="{9F73B470-5FF8-454E-B329-059A7B34D11C}" destId="{A16E03F1-46C4-46D5-A67C-D848E4BF6DEF}" srcOrd="0" destOrd="0" parTransId="{95F2E728-C6F5-4BA2-91F5-47525C23C27A}" sibTransId="{93D0A4D7-1536-430D-A8A4-6538219E9ED6}"/>
    <dgm:cxn modelId="{C3592C95-8C22-4904-95DB-5E1E6817C4CA}" type="presOf" srcId="{8D9E0CB4-A323-4629-8B90-7CF0BCC37426}" destId="{C8E4D8F0-1DAA-48D0-A92E-28CA9031AA02}" srcOrd="0" destOrd="0" presId="urn:microsoft.com/office/officeart/2018/2/layout/IconVerticalSolidList"/>
    <dgm:cxn modelId="{8F4CE2D9-A2B4-4956-BB1C-0FEDF84E3F46}" type="presOf" srcId="{70A4C658-98D4-4645-9F78-6BF46F4C0906}" destId="{9B672ABA-BF77-46C9-A015-D9C0B727FF33}" srcOrd="0" destOrd="0" presId="urn:microsoft.com/office/officeart/2018/2/layout/IconVerticalSolidList"/>
    <dgm:cxn modelId="{C205C5E3-164E-4776-822A-7B24AABFED7C}" type="presOf" srcId="{C54CC2E4-D138-4642-AA54-DEC255D5606A}" destId="{B5A87AE6-88B6-46A5-9296-6B37D008B1BD}" srcOrd="0" destOrd="0" presId="urn:microsoft.com/office/officeart/2018/2/layout/IconVerticalSolidList"/>
    <dgm:cxn modelId="{A6B2A583-E616-419E-941B-C86C0F876EDB}" type="presParOf" srcId="{0BBD9D05-82D8-4C19-89FB-A7DF873E52F4}" destId="{CBF55258-2A06-436B-A837-45FE622DF17F}" srcOrd="0" destOrd="0" presId="urn:microsoft.com/office/officeart/2018/2/layout/IconVerticalSolidList"/>
    <dgm:cxn modelId="{0067B900-3206-4BA8-8E8F-89E1525CA8D8}" type="presParOf" srcId="{CBF55258-2A06-436B-A837-45FE622DF17F}" destId="{53536237-0E23-4289-947C-E79BB1ADAB1A}" srcOrd="0" destOrd="0" presId="urn:microsoft.com/office/officeart/2018/2/layout/IconVerticalSolidList"/>
    <dgm:cxn modelId="{46013DA6-E6C1-4EA5-9D78-CF8AC2A9F7B6}" type="presParOf" srcId="{CBF55258-2A06-436B-A837-45FE622DF17F}" destId="{1AD56E30-9CDD-498B-9F80-2BA4771AE69B}" srcOrd="1" destOrd="0" presId="urn:microsoft.com/office/officeart/2018/2/layout/IconVerticalSolidList"/>
    <dgm:cxn modelId="{4A906F5E-3E03-48EA-96DB-1A71A9FF14AA}" type="presParOf" srcId="{CBF55258-2A06-436B-A837-45FE622DF17F}" destId="{65961789-91B4-49DC-A612-CAE047348829}" srcOrd="2" destOrd="0" presId="urn:microsoft.com/office/officeart/2018/2/layout/IconVerticalSolidList"/>
    <dgm:cxn modelId="{D1B5274F-89A8-42E5-9369-BE64C6FFD70B}" type="presParOf" srcId="{CBF55258-2A06-436B-A837-45FE622DF17F}" destId="{051EA18A-51CD-401D-9151-9FFDF712295A}" srcOrd="3" destOrd="0" presId="urn:microsoft.com/office/officeart/2018/2/layout/IconVerticalSolidList"/>
    <dgm:cxn modelId="{BE7A4D33-64E3-4CB4-BE17-F5E6D16D2472}" type="presParOf" srcId="{0BBD9D05-82D8-4C19-89FB-A7DF873E52F4}" destId="{96DD269C-C10E-42DB-9FB7-4464827B017F}" srcOrd="1" destOrd="0" presId="urn:microsoft.com/office/officeart/2018/2/layout/IconVerticalSolidList"/>
    <dgm:cxn modelId="{3B8CA666-91F9-4D6E-B079-A6E7260AE66E}" type="presParOf" srcId="{0BBD9D05-82D8-4C19-89FB-A7DF873E52F4}" destId="{67B7CBE4-3B41-4D2C-809F-BB8493A65BE0}" srcOrd="2" destOrd="0" presId="urn:microsoft.com/office/officeart/2018/2/layout/IconVerticalSolidList"/>
    <dgm:cxn modelId="{D59BCB7A-DC19-4940-A6CC-3863B4554A9A}" type="presParOf" srcId="{67B7CBE4-3B41-4D2C-809F-BB8493A65BE0}" destId="{2E221E08-D640-4921-8ED7-A77CC353463B}" srcOrd="0" destOrd="0" presId="urn:microsoft.com/office/officeart/2018/2/layout/IconVerticalSolidList"/>
    <dgm:cxn modelId="{34AACDD3-1139-41D5-A2E4-B8BB7F13C059}" type="presParOf" srcId="{67B7CBE4-3B41-4D2C-809F-BB8493A65BE0}" destId="{6F18AE8E-FD9A-49BE-8AF0-B22E7822F134}" srcOrd="1" destOrd="0" presId="urn:microsoft.com/office/officeart/2018/2/layout/IconVerticalSolidList"/>
    <dgm:cxn modelId="{5C661CF3-D347-4D9F-8FA8-6FE67BE73C10}" type="presParOf" srcId="{67B7CBE4-3B41-4D2C-809F-BB8493A65BE0}" destId="{26FA6A18-6F13-4845-AB95-930CAA054F7E}" srcOrd="2" destOrd="0" presId="urn:microsoft.com/office/officeart/2018/2/layout/IconVerticalSolidList"/>
    <dgm:cxn modelId="{C8C3FF3F-0B1D-45AD-BBB5-E3AE59D8DCDF}" type="presParOf" srcId="{67B7CBE4-3B41-4D2C-809F-BB8493A65BE0}" destId="{B5A87AE6-88B6-46A5-9296-6B37D008B1BD}" srcOrd="3" destOrd="0" presId="urn:microsoft.com/office/officeart/2018/2/layout/IconVerticalSolidList"/>
    <dgm:cxn modelId="{8D440EC2-6904-4FEB-BC4A-BB423910D25F}" type="presParOf" srcId="{0BBD9D05-82D8-4C19-89FB-A7DF873E52F4}" destId="{A271387E-73CC-4B95-8AE5-F416534D9B98}" srcOrd="3" destOrd="0" presId="urn:microsoft.com/office/officeart/2018/2/layout/IconVerticalSolidList"/>
    <dgm:cxn modelId="{9DCC8B0B-B8F9-439D-BC8E-00B46E28BCB6}" type="presParOf" srcId="{0BBD9D05-82D8-4C19-89FB-A7DF873E52F4}" destId="{540CAEE6-5C0E-44F7-8C23-48768ECA439A}" srcOrd="4" destOrd="0" presId="urn:microsoft.com/office/officeart/2018/2/layout/IconVerticalSolidList"/>
    <dgm:cxn modelId="{67D94B68-CBF8-468F-88A7-F2B47E0C381E}" type="presParOf" srcId="{540CAEE6-5C0E-44F7-8C23-48768ECA439A}" destId="{CD01E79B-59C0-4E01-B68D-581108A4AA63}" srcOrd="0" destOrd="0" presId="urn:microsoft.com/office/officeart/2018/2/layout/IconVerticalSolidList"/>
    <dgm:cxn modelId="{23C1F120-EA9A-467A-91A1-C35269D592BE}" type="presParOf" srcId="{540CAEE6-5C0E-44F7-8C23-48768ECA439A}" destId="{DCCEBA7C-BF95-491D-986D-90FBE950B02B}" srcOrd="1" destOrd="0" presId="urn:microsoft.com/office/officeart/2018/2/layout/IconVerticalSolidList"/>
    <dgm:cxn modelId="{659E1424-CEB1-4836-85B7-493B5CC0D0CC}" type="presParOf" srcId="{540CAEE6-5C0E-44F7-8C23-48768ECA439A}" destId="{9709A9AD-8B7A-442D-A51F-C53B733A287E}" srcOrd="2" destOrd="0" presId="urn:microsoft.com/office/officeart/2018/2/layout/IconVerticalSolidList"/>
    <dgm:cxn modelId="{8FA2054C-EA62-4D39-89B8-A68FD9D7B472}" type="presParOf" srcId="{540CAEE6-5C0E-44F7-8C23-48768ECA439A}" destId="{C8E4D8F0-1DAA-48D0-A92E-28CA9031AA02}" srcOrd="3" destOrd="0" presId="urn:microsoft.com/office/officeart/2018/2/layout/IconVerticalSolidList"/>
    <dgm:cxn modelId="{0ACA7D0A-5B52-4212-898D-8C69A68641CC}" type="presParOf" srcId="{0BBD9D05-82D8-4C19-89FB-A7DF873E52F4}" destId="{098536A2-CE74-42D2-A3E4-A5BE967F5360}" srcOrd="5" destOrd="0" presId="urn:microsoft.com/office/officeart/2018/2/layout/IconVerticalSolidList"/>
    <dgm:cxn modelId="{C8CB072B-FACE-410D-96DD-77EBF3EA740C}" type="presParOf" srcId="{0BBD9D05-82D8-4C19-89FB-A7DF873E52F4}" destId="{2BDA0C63-C83F-45E1-9EE7-2F5116076B52}" srcOrd="6" destOrd="0" presId="urn:microsoft.com/office/officeart/2018/2/layout/IconVerticalSolidList"/>
    <dgm:cxn modelId="{0151B3D1-BCE2-4C89-AE9F-1EE4A8B0FBFC}" type="presParOf" srcId="{2BDA0C63-C83F-45E1-9EE7-2F5116076B52}" destId="{D8985518-4F80-4687-BD60-2ED20DD3CBE6}" srcOrd="0" destOrd="0" presId="urn:microsoft.com/office/officeart/2018/2/layout/IconVerticalSolidList"/>
    <dgm:cxn modelId="{DE27D603-FEAD-450B-9254-F3DA448E165D}" type="presParOf" srcId="{2BDA0C63-C83F-45E1-9EE7-2F5116076B52}" destId="{CA4574C9-97C9-45AF-ABB9-B0BC082BDC1D}" srcOrd="1" destOrd="0" presId="urn:microsoft.com/office/officeart/2018/2/layout/IconVerticalSolidList"/>
    <dgm:cxn modelId="{67CB3587-76C0-4CB0-B307-0D3AECD3FE30}" type="presParOf" srcId="{2BDA0C63-C83F-45E1-9EE7-2F5116076B52}" destId="{CD2A30AA-725B-4179-951C-E9F0129E8ABD}" srcOrd="2" destOrd="0" presId="urn:microsoft.com/office/officeart/2018/2/layout/IconVerticalSolidList"/>
    <dgm:cxn modelId="{3EDDEA05-4836-4EF6-A3C9-F94828984474}" type="presParOf" srcId="{2BDA0C63-C83F-45E1-9EE7-2F5116076B52}" destId="{9B672ABA-BF77-46C9-A015-D9C0B727FF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36237-0E23-4289-947C-E79BB1ADAB1A}">
      <dsp:nvSpPr>
        <dsp:cNvPr id="0" name=""/>
        <dsp:cNvSpPr/>
      </dsp:nvSpPr>
      <dsp:spPr>
        <a:xfrm>
          <a:off x="0" y="1805"/>
          <a:ext cx="10515600" cy="91531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56E30-9CDD-498B-9F80-2BA4771AE69B}">
      <dsp:nvSpPr>
        <dsp:cNvPr id="0" name=""/>
        <dsp:cNvSpPr/>
      </dsp:nvSpPr>
      <dsp:spPr>
        <a:xfrm>
          <a:off x="180881" y="111751"/>
          <a:ext cx="695420" cy="695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1EA18A-51CD-401D-9151-9FFDF712295A}">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Prototype user-interfaces and user-interactions based on CTA results.</a:t>
          </a:r>
        </a:p>
      </dsp:txBody>
      <dsp:txXfrm>
        <a:off x="1057183" y="1805"/>
        <a:ext cx="9458416" cy="915310"/>
      </dsp:txXfrm>
    </dsp:sp>
    <dsp:sp modelId="{2E221E08-D640-4921-8ED7-A77CC353463B}">
      <dsp:nvSpPr>
        <dsp:cNvPr id="0" name=""/>
        <dsp:cNvSpPr/>
      </dsp:nvSpPr>
      <dsp:spPr>
        <a:xfrm>
          <a:off x="0" y="1145944"/>
          <a:ext cx="10515600" cy="91531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8AE8E-FD9A-49BE-8AF0-B22E7822F134}">
      <dsp:nvSpPr>
        <dsp:cNvPr id="0" name=""/>
        <dsp:cNvSpPr/>
      </dsp:nvSpPr>
      <dsp:spPr>
        <a:xfrm>
          <a:off x="155481" y="1230489"/>
          <a:ext cx="746220" cy="7462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A87AE6-88B6-46A5-9296-6B37D008B1BD}">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Perform CTA with secondary and tertiary users using lessons learned.</a:t>
          </a:r>
        </a:p>
      </dsp:txBody>
      <dsp:txXfrm>
        <a:off x="1057183" y="1145944"/>
        <a:ext cx="9458416" cy="915310"/>
      </dsp:txXfrm>
    </dsp:sp>
    <dsp:sp modelId="{CD01E79B-59C0-4E01-B68D-581108A4AA63}">
      <dsp:nvSpPr>
        <dsp:cNvPr id="0" name=""/>
        <dsp:cNvSpPr/>
      </dsp:nvSpPr>
      <dsp:spPr>
        <a:xfrm>
          <a:off x="0" y="2290082"/>
          <a:ext cx="10515600" cy="91531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EBA7C-BF95-491D-986D-90FBE950B02B}">
      <dsp:nvSpPr>
        <dsp:cNvPr id="0" name=""/>
        <dsp:cNvSpPr/>
      </dsp:nvSpPr>
      <dsp:spPr>
        <a:xfrm>
          <a:off x="180884" y="2400030"/>
          <a:ext cx="695415" cy="69541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E4D8F0-1DAA-48D0-A92E-28CA9031AA02}">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Create standardized form-based communication and response procedures.</a:t>
          </a:r>
        </a:p>
      </dsp:txBody>
      <dsp:txXfrm>
        <a:off x="1057183" y="2290082"/>
        <a:ext cx="9458416" cy="915310"/>
      </dsp:txXfrm>
    </dsp:sp>
    <dsp:sp modelId="{D8985518-4F80-4687-BD60-2ED20DD3CBE6}">
      <dsp:nvSpPr>
        <dsp:cNvPr id="0" name=""/>
        <dsp:cNvSpPr/>
      </dsp:nvSpPr>
      <dsp:spPr>
        <a:xfrm>
          <a:off x="0" y="3434221"/>
          <a:ext cx="10515600" cy="91531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574C9-97C9-45AF-ABB9-B0BC082BDC1D}">
      <dsp:nvSpPr>
        <dsp:cNvPr id="0" name=""/>
        <dsp:cNvSpPr/>
      </dsp:nvSpPr>
      <dsp:spPr>
        <a:xfrm>
          <a:off x="117382" y="3480672"/>
          <a:ext cx="822418" cy="8224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672ABA-BF77-46C9-A015-D9C0B727FF33}">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Extend line profiles to other categories (e.g. fault type &amp; distance from terminal). </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1B4C0-55F7-438C-B20A-ED0FEF4A9CBF}"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FE6E8-FE62-489B-8FDB-22253094AA94}" type="slidenum">
              <a:rPr lang="en-US" smtClean="0"/>
              <a:t>‹#›</a:t>
            </a:fld>
            <a:endParaRPr lang="en-US"/>
          </a:p>
        </p:txBody>
      </p:sp>
    </p:spTree>
    <p:extLst>
      <p:ext uri="{BB962C8B-B14F-4D97-AF65-F5344CB8AC3E}">
        <p14:creationId xmlns:p14="http://schemas.microsoft.com/office/powerpoint/2010/main" val="335979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ptos" panose="020B0004020202020204" pitchFamily="34" charset="0"/>
              </a:rPr>
              <a:t>Without effective visualizations and human-centric frameworks for the design of SA tools, the data becomes overwhelming, rather than advantageous.</a:t>
            </a:r>
            <a:endParaRPr lang="en-US" dirty="0"/>
          </a:p>
        </p:txBody>
      </p:sp>
      <p:sp>
        <p:nvSpPr>
          <p:cNvPr id="4" name="Slide Number Placeholder 3"/>
          <p:cNvSpPr>
            <a:spLocks noGrp="1"/>
          </p:cNvSpPr>
          <p:nvPr>
            <p:ph type="sldNum" sz="quarter" idx="5"/>
          </p:nvPr>
        </p:nvSpPr>
        <p:spPr/>
        <p:txBody>
          <a:bodyPr/>
          <a:lstStyle/>
          <a:p>
            <a:fld id="{A54FE6E8-FE62-489B-8FDB-22253094AA94}" type="slidenum">
              <a:rPr lang="en-US" smtClean="0"/>
              <a:t>2</a:t>
            </a:fld>
            <a:endParaRPr lang="en-US"/>
          </a:p>
        </p:txBody>
      </p:sp>
    </p:spTree>
    <p:extLst>
      <p:ext uri="{BB962C8B-B14F-4D97-AF65-F5344CB8AC3E}">
        <p14:creationId xmlns:p14="http://schemas.microsoft.com/office/powerpoint/2010/main" val="3187976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ptos" panose="020B0004020202020204" pitchFamily="34" charset="0"/>
              </a:rPr>
              <a:t>Historical fault location estimates were analyzed to create “fault estimation profiles” categorized by line and fault incident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These profiles provide a visual method to keep track of the accuracy of different calculation methods for each line and can be further categorized by fault type, fault cause, or other parameters. Despite the high potential for variance in the estimated fault location, most operations have at least one fault-location estimate within three to five structures of the reported structure. Note that these are only the estimates provided by different calculation methods and do not represent the actual structure shared with the field.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4FE6E8-FE62-489B-8FDB-22253094AA94}" type="slidenum">
              <a:rPr lang="en-US" smtClean="0"/>
              <a:t>11</a:t>
            </a:fld>
            <a:endParaRPr lang="en-US"/>
          </a:p>
        </p:txBody>
      </p:sp>
    </p:spTree>
    <p:extLst>
      <p:ext uri="{BB962C8B-B14F-4D97-AF65-F5344CB8AC3E}">
        <p14:creationId xmlns:p14="http://schemas.microsoft.com/office/powerpoint/2010/main" val="3877420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Analysis</a:t>
            </a:r>
          </a:p>
        </p:txBody>
      </p:sp>
      <p:sp>
        <p:nvSpPr>
          <p:cNvPr id="4" name="Slide Number Placeholder 3"/>
          <p:cNvSpPr>
            <a:spLocks noGrp="1"/>
          </p:cNvSpPr>
          <p:nvPr>
            <p:ph type="sldNum" sz="quarter" idx="5"/>
          </p:nvPr>
        </p:nvSpPr>
        <p:spPr/>
        <p:txBody>
          <a:bodyPr/>
          <a:lstStyle/>
          <a:p>
            <a:fld id="{A54FE6E8-FE62-489B-8FDB-22253094AA94}" type="slidenum">
              <a:rPr lang="en-US" smtClean="0"/>
              <a:t>12</a:t>
            </a:fld>
            <a:endParaRPr lang="en-US"/>
          </a:p>
        </p:txBody>
      </p:sp>
    </p:spTree>
    <p:extLst>
      <p:ext uri="{BB962C8B-B14F-4D97-AF65-F5344CB8AC3E}">
        <p14:creationId xmlns:p14="http://schemas.microsoft.com/office/powerpoint/2010/main" val="4050836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Analysis</a:t>
            </a:r>
          </a:p>
        </p:txBody>
      </p:sp>
      <p:sp>
        <p:nvSpPr>
          <p:cNvPr id="4" name="Slide Number Placeholder 3"/>
          <p:cNvSpPr>
            <a:spLocks noGrp="1"/>
          </p:cNvSpPr>
          <p:nvPr>
            <p:ph type="sldNum" sz="quarter" idx="5"/>
          </p:nvPr>
        </p:nvSpPr>
        <p:spPr/>
        <p:txBody>
          <a:bodyPr/>
          <a:lstStyle/>
          <a:p>
            <a:fld id="{A54FE6E8-FE62-489B-8FDB-22253094AA94}" type="slidenum">
              <a:rPr lang="en-US" smtClean="0"/>
              <a:t>13</a:t>
            </a:fld>
            <a:endParaRPr lang="en-US"/>
          </a:p>
        </p:txBody>
      </p:sp>
    </p:spTree>
    <p:extLst>
      <p:ext uri="{BB962C8B-B14F-4D97-AF65-F5344CB8AC3E}">
        <p14:creationId xmlns:p14="http://schemas.microsoft.com/office/powerpoint/2010/main" val="758181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Analysis</a:t>
            </a:r>
          </a:p>
        </p:txBody>
      </p:sp>
      <p:sp>
        <p:nvSpPr>
          <p:cNvPr id="4" name="Slide Number Placeholder 3"/>
          <p:cNvSpPr>
            <a:spLocks noGrp="1"/>
          </p:cNvSpPr>
          <p:nvPr>
            <p:ph type="sldNum" sz="quarter" idx="5"/>
          </p:nvPr>
        </p:nvSpPr>
        <p:spPr/>
        <p:txBody>
          <a:bodyPr/>
          <a:lstStyle/>
          <a:p>
            <a:fld id="{A54FE6E8-FE62-489B-8FDB-22253094AA94}" type="slidenum">
              <a:rPr lang="en-US" smtClean="0"/>
              <a:t>14</a:t>
            </a:fld>
            <a:endParaRPr lang="en-US"/>
          </a:p>
        </p:txBody>
      </p:sp>
    </p:spTree>
    <p:extLst>
      <p:ext uri="{BB962C8B-B14F-4D97-AF65-F5344CB8AC3E}">
        <p14:creationId xmlns:p14="http://schemas.microsoft.com/office/powerpoint/2010/main" val="2077272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questions require a priori information. It would have been better to treat it as if a text adventure game was being designed.</a:t>
            </a:r>
          </a:p>
          <a:p>
            <a:r>
              <a:rPr lang="en-US" dirty="0"/>
              <a:t>Image source: https://miro.medium.com/max/2690/1*RSPFY1KviyRLQeA2ZKmtPw.png </a:t>
            </a:r>
          </a:p>
        </p:txBody>
      </p:sp>
      <p:sp>
        <p:nvSpPr>
          <p:cNvPr id="4" name="Slide Number Placeholder 3"/>
          <p:cNvSpPr>
            <a:spLocks noGrp="1"/>
          </p:cNvSpPr>
          <p:nvPr>
            <p:ph type="sldNum" sz="quarter" idx="5"/>
          </p:nvPr>
        </p:nvSpPr>
        <p:spPr/>
        <p:txBody>
          <a:bodyPr/>
          <a:lstStyle/>
          <a:p>
            <a:fld id="{A54FE6E8-FE62-489B-8FDB-22253094AA94}" type="slidenum">
              <a:rPr lang="en-US" smtClean="0"/>
              <a:t>15</a:t>
            </a:fld>
            <a:endParaRPr lang="en-US"/>
          </a:p>
        </p:txBody>
      </p:sp>
    </p:spTree>
    <p:extLst>
      <p:ext uri="{BB962C8B-B14F-4D97-AF65-F5344CB8AC3E}">
        <p14:creationId xmlns:p14="http://schemas.microsoft.com/office/powerpoint/2010/main" val="1709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4FE6E8-FE62-489B-8FDB-22253094AA94}" type="slidenum">
              <a:rPr lang="en-US" smtClean="0"/>
              <a:t>18</a:t>
            </a:fld>
            <a:endParaRPr lang="en-US"/>
          </a:p>
        </p:txBody>
      </p:sp>
    </p:spTree>
    <p:extLst>
      <p:ext uri="{BB962C8B-B14F-4D97-AF65-F5344CB8AC3E}">
        <p14:creationId xmlns:p14="http://schemas.microsoft.com/office/powerpoint/2010/main" val="140858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ptos" panose="020B0004020202020204" pitchFamily="34" charset="0"/>
              </a:rPr>
              <a:t>Whether for grid management or fault analysis, human-centric design necessitates an understanding of the cognitive components that influence performance, especially for systems that pertain to decision-making or situational awareness.</a:t>
            </a:r>
          </a:p>
          <a:p>
            <a:r>
              <a:rPr lang="en-US" sz="1800" dirty="0">
                <a:effectLst/>
                <a:latin typeface="Times New Roman" panose="02020603050405020304" pitchFamily="18" charset="0"/>
                <a:ea typeface="Aptos" panose="020B0004020202020204" pitchFamily="34" charset="0"/>
              </a:rPr>
              <a:t>Decision making is a complex cognitive activity, hierarchal in nature, and affected by external representations; low-level events generate higher-level actions, which generate the higher-level tasks from which cognitive activities emerge [5].</a:t>
            </a:r>
            <a:endParaRPr lang="en-US" dirty="0"/>
          </a:p>
        </p:txBody>
      </p:sp>
      <p:sp>
        <p:nvSpPr>
          <p:cNvPr id="4" name="Slide Number Placeholder 3"/>
          <p:cNvSpPr>
            <a:spLocks noGrp="1"/>
          </p:cNvSpPr>
          <p:nvPr>
            <p:ph type="sldNum" sz="quarter" idx="5"/>
          </p:nvPr>
        </p:nvSpPr>
        <p:spPr/>
        <p:txBody>
          <a:bodyPr/>
          <a:lstStyle/>
          <a:p>
            <a:fld id="{A54FE6E8-FE62-489B-8FDB-22253094AA94}" type="slidenum">
              <a:rPr lang="en-US" smtClean="0"/>
              <a:t>3</a:t>
            </a:fld>
            <a:endParaRPr lang="en-US"/>
          </a:p>
        </p:txBody>
      </p:sp>
    </p:spTree>
    <p:extLst>
      <p:ext uri="{BB962C8B-B14F-4D97-AF65-F5344CB8AC3E}">
        <p14:creationId xmlns:p14="http://schemas.microsoft.com/office/powerpoint/2010/main" val="133851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a:t>Precise tasks inherently involve high mental workload, which is exacerbated by the need to process more information within a shorter timeframe.</a:t>
            </a:r>
          </a:p>
          <a:p>
            <a:r>
              <a:rPr lang="en-US" sz="1800" dirty="0">
                <a:effectLst/>
                <a:latin typeface="Times New Roman" panose="02020603050405020304" pitchFamily="18" charset="0"/>
                <a:ea typeface="Aptos" panose="020B0004020202020204" pitchFamily="34" charset="0"/>
              </a:rPr>
              <a:t>While power systems are subject to residential, commercial, or industrial load, our cognition is subject to various types of intrinsic, extraneous, and germane load [9][10]. </a:t>
            </a:r>
          </a:p>
          <a:p>
            <a:r>
              <a:rPr lang="en-US" sz="1800" b="1" dirty="0">
                <a:effectLst/>
                <a:latin typeface="Times New Roman" panose="02020603050405020304" pitchFamily="18" charset="0"/>
                <a:ea typeface="Aptos" panose="020B0004020202020204" pitchFamily="34" charset="0"/>
              </a:rPr>
              <a:t>Mitigating factors of extraneous cognitive load frees mental resources that would otherwise inhibit our already limited information processing capabilities [7][8][11]. Designing systems with cognition in mind enhances human-computer interaction and performance [12].</a:t>
            </a:r>
            <a:endParaRPr lang="en-US" sz="4000" b="1" dirty="0"/>
          </a:p>
        </p:txBody>
      </p:sp>
      <p:sp>
        <p:nvSpPr>
          <p:cNvPr id="4" name="Slide Number Placeholder 3"/>
          <p:cNvSpPr>
            <a:spLocks noGrp="1"/>
          </p:cNvSpPr>
          <p:nvPr>
            <p:ph type="sldNum" sz="quarter" idx="5"/>
          </p:nvPr>
        </p:nvSpPr>
        <p:spPr/>
        <p:txBody>
          <a:bodyPr/>
          <a:lstStyle/>
          <a:p>
            <a:fld id="{A54FE6E8-FE62-489B-8FDB-22253094AA94}" type="slidenum">
              <a:rPr lang="en-US" smtClean="0"/>
              <a:t>4</a:t>
            </a:fld>
            <a:endParaRPr lang="en-US"/>
          </a:p>
        </p:txBody>
      </p:sp>
    </p:spTree>
    <p:extLst>
      <p:ext uri="{BB962C8B-B14F-4D97-AF65-F5344CB8AC3E}">
        <p14:creationId xmlns:p14="http://schemas.microsoft.com/office/powerpoint/2010/main" val="298936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To understand the cognitive components that influence performance during real-time fault analysis, we perform a Cognitive Task Analysis (CTA).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Coupling our CTA with a traditional task analysis that involves decomposing the actions, tasks, and decisions a user must make into an atomic form allows us to model our users’ decisions. These models facilitate the adaptation of the user-interface and automation to the context-specific cognitive and task requirements of our users.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4FE6E8-FE62-489B-8FDB-22253094AA94}" type="slidenum">
              <a:rPr lang="en-US" smtClean="0"/>
              <a:t>5</a:t>
            </a:fld>
            <a:endParaRPr lang="en-US"/>
          </a:p>
        </p:txBody>
      </p:sp>
    </p:spTree>
    <p:extLst>
      <p:ext uri="{BB962C8B-B14F-4D97-AF65-F5344CB8AC3E}">
        <p14:creationId xmlns:p14="http://schemas.microsoft.com/office/powerpoint/2010/main" val="276984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CTA was conducted on six members of Dominion’s System Protection Automation and Analysis (SPAA) team who perform real-time fault analysis on a duty rotation.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Times New Roman" panose="02020603050405020304" pitchFamily="18" charset="0"/>
                <a:ea typeface="Aptos" panose="020B0004020202020204" pitchFamily="34" charset="0"/>
              </a:rPr>
              <a:t>The members, with experience levels ranging from &lt;1 year to &gt;10 years, answered a 25-question survey categorized into four main question types: tasks, error handling, mental state, and usability. Naturalistic observation was conducted during working hours and bi-weekly fault analysis meetings, where the team discusses unique events and potentially unfamiliar scenarios that may be encountered during real-time analysis. These knowledge acquisition procedures allowed us to identify factors that contribute to extraneous cognitive load and model the action sequences and stereotype process used in real-time decision making. </a:t>
            </a:r>
            <a:endParaRPr lang="en-US" dirty="0"/>
          </a:p>
        </p:txBody>
      </p:sp>
      <p:sp>
        <p:nvSpPr>
          <p:cNvPr id="4" name="Slide Number Placeholder 3"/>
          <p:cNvSpPr>
            <a:spLocks noGrp="1"/>
          </p:cNvSpPr>
          <p:nvPr>
            <p:ph type="sldNum" sz="quarter" idx="5"/>
          </p:nvPr>
        </p:nvSpPr>
        <p:spPr/>
        <p:txBody>
          <a:bodyPr/>
          <a:lstStyle/>
          <a:p>
            <a:fld id="{A54FE6E8-FE62-489B-8FDB-22253094AA94}" type="slidenum">
              <a:rPr lang="en-US" smtClean="0"/>
              <a:t>6</a:t>
            </a:fld>
            <a:endParaRPr lang="en-US"/>
          </a:p>
        </p:txBody>
      </p:sp>
    </p:spTree>
    <p:extLst>
      <p:ext uri="{BB962C8B-B14F-4D97-AF65-F5344CB8AC3E}">
        <p14:creationId xmlns:p14="http://schemas.microsoft.com/office/powerpoint/2010/main" val="116194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ptos" panose="020B0004020202020204" pitchFamily="34" charset="0"/>
              </a:rPr>
              <a:t>By asking participants to present their tasks in terms of hierarchal action-sequences involved in the activity, we identified individualistic task-units used in real-time analysis. These task-units were used to develop an atomic decision tree that encompasses most “paths” that can be used to come to a decision. Visual observation was used to identify action-sequences that can be automated or aided by changes to the user-interface or user-interaction.</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Aptos" panose="020B0004020202020204" pitchFamily="34" charset="0"/>
              </a:rPr>
              <a:t>Diagnosing the “missing data state” is not navigating a labyrinth; however, it is a superfluous web, especially when the entire collection of “Missing Data’ nodes could be removed from the decision sequence with automation. Automating such a simple problem may seem inessential; however, it is still one way to potentially prevent undesirable cognitive states and human error.</a:t>
            </a:r>
            <a:endParaRPr lang="en-US" dirty="0"/>
          </a:p>
        </p:txBody>
      </p:sp>
      <p:sp>
        <p:nvSpPr>
          <p:cNvPr id="4" name="Slide Number Placeholder 3"/>
          <p:cNvSpPr>
            <a:spLocks noGrp="1"/>
          </p:cNvSpPr>
          <p:nvPr>
            <p:ph type="sldNum" sz="quarter" idx="5"/>
          </p:nvPr>
        </p:nvSpPr>
        <p:spPr/>
        <p:txBody>
          <a:bodyPr/>
          <a:lstStyle/>
          <a:p>
            <a:fld id="{A54FE6E8-FE62-489B-8FDB-22253094AA94}" type="slidenum">
              <a:rPr lang="en-US" smtClean="0"/>
              <a:t>7</a:t>
            </a:fld>
            <a:endParaRPr lang="en-US"/>
          </a:p>
        </p:txBody>
      </p:sp>
    </p:spTree>
    <p:extLst>
      <p:ext uri="{BB962C8B-B14F-4D97-AF65-F5344CB8AC3E}">
        <p14:creationId xmlns:p14="http://schemas.microsoft.com/office/powerpoint/2010/main" val="359562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ptos" panose="020B0004020202020204" pitchFamily="34" charset="0"/>
              </a:rPr>
              <a:t>The answers to these questions were used to characterize the influence that cognitive load might have on performance and identify the factors that required mitigating procedures. Other than effort withdrawal, all states were rated to be more likely to occur during an emergency scenario, where individuals might have to analyze concurrent events at the same time. Of note is the increase in likelihood of perseveration, which is defined as the tendency to persist with erroneous strategy when generally capable of performing the required tasks [9].</a:t>
            </a:r>
            <a:endParaRPr lang="en-US" dirty="0"/>
          </a:p>
        </p:txBody>
      </p:sp>
      <p:sp>
        <p:nvSpPr>
          <p:cNvPr id="4" name="Slide Number Placeholder 3"/>
          <p:cNvSpPr>
            <a:spLocks noGrp="1"/>
          </p:cNvSpPr>
          <p:nvPr>
            <p:ph type="sldNum" sz="quarter" idx="5"/>
          </p:nvPr>
        </p:nvSpPr>
        <p:spPr/>
        <p:txBody>
          <a:bodyPr/>
          <a:lstStyle/>
          <a:p>
            <a:fld id="{A54FE6E8-FE62-489B-8FDB-22253094AA94}" type="slidenum">
              <a:rPr lang="en-US" smtClean="0"/>
              <a:t>8</a:t>
            </a:fld>
            <a:endParaRPr lang="en-US"/>
          </a:p>
        </p:txBody>
      </p:sp>
    </p:spTree>
    <p:extLst>
      <p:ext uri="{BB962C8B-B14F-4D97-AF65-F5344CB8AC3E}">
        <p14:creationId xmlns:p14="http://schemas.microsoft.com/office/powerpoint/2010/main" val="125626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lack of a standardized response form was identified as a contributor to cognitive load. A standardized response form would mitigate the extraneous cognitive load caused by the self-monitoring of task completion. Guidance interaction can be added to the form to mitigate potential perseveration behaviors.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4FE6E8-FE62-489B-8FDB-22253094AA94}" type="slidenum">
              <a:rPr lang="en-US" smtClean="0"/>
              <a:t>9</a:t>
            </a:fld>
            <a:endParaRPr lang="en-US"/>
          </a:p>
        </p:txBody>
      </p:sp>
    </p:spTree>
    <p:extLst>
      <p:ext uri="{BB962C8B-B14F-4D97-AF65-F5344CB8AC3E}">
        <p14:creationId xmlns:p14="http://schemas.microsoft.com/office/powerpoint/2010/main" val="299474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Confidence Rankings</a:t>
            </a:r>
          </a:p>
        </p:txBody>
      </p:sp>
      <p:sp>
        <p:nvSpPr>
          <p:cNvPr id="4" name="Slide Number Placeholder 3"/>
          <p:cNvSpPr>
            <a:spLocks noGrp="1"/>
          </p:cNvSpPr>
          <p:nvPr>
            <p:ph type="sldNum" sz="quarter" idx="5"/>
          </p:nvPr>
        </p:nvSpPr>
        <p:spPr/>
        <p:txBody>
          <a:bodyPr/>
          <a:lstStyle/>
          <a:p>
            <a:fld id="{A54FE6E8-FE62-489B-8FDB-22253094AA94}" type="slidenum">
              <a:rPr lang="en-US" smtClean="0"/>
              <a:t>10</a:t>
            </a:fld>
            <a:endParaRPr lang="en-US"/>
          </a:p>
        </p:txBody>
      </p:sp>
    </p:spTree>
    <p:extLst>
      <p:ext uri="{BB962C8B-B14F-4D97-AF65-F5344CB8AC3E}">
        <p14:creationId xmlns:p14="http://schemas.microsoft.com/office/powerpoint/2010/main" val="1662994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3">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3">
                <a:lumMod val="40000"/>
                <a:lumOff val="60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3">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3">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3">
                <a:lumMod val="40000"/>
                <a:lumOff val="60000"/>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3">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3">
                <a:lumMod val="40000"/>
                <a:lumOff val="60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842596" y="4050833"/>
            <a:ext cx="8875033" cy="1096899"/>
          </a:xfrm>
          <a:prstGeom prst="rect">
            <a:avLst/>
          </a:prstGeo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8" name="Picture 17">
            <a:extLst>
              <a:ext uri="{FF2B5EF4-FFF2-40B4-BE49-F238E27FC236}">
                <a16:creationId xmlns:a16="http://schemas.microsoft.com/office/drawing/2014/main" id="{96374C01-0C9C-44A2-84DC-CCB17F652906}"/>
              </a:ext>
            </a:extLst>
          </p:cNvPr>
          <p:cNvPicPr>
            <a:picLocks noChangeAspect="1"/>
          </p:cNvPicPr>
          <p:nvPr userDrawn="1"/>
        </p:nvPicPr>
        <p:blipFill>
          <a:blip r:embed="rId2" cstate="print"/>
          <a:stretch>
            <a:fillRect/>
          </a:stretch>
        </p:blipFill>
        <p:spPr>
          <a:xfrm>
            <a:off x="10119574" y="176525"/>
            <a:ext cx="1966407" cy="1646281"/>
          </a:xfrm>
          <a:prstGeom prst="rect">
            <a:avLst/>
          </a:prstGeom>
        </p:spPr>
      </p:pic>
      <p:pic>
        <p:nvPicPr>
          <p:cNvPr id="20" name="Picture 19">
            <a:extLst>
              <a:ext uri="{FF2B5EF4-FFF2-40B4-BE49-F238E27FC236}">
                <a16:creationId xmlns:a16="http://schemas.microsoft.com/office/drawing/2014/main" id="{E9BD8654-1F01-49C9-8D6B-467B3EF10E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19" y="274023"/>
            <a:ext cx="1475746" cy="1451287"/>
          </a:xfrm>
          <a:prstGeom prst="rect">
            <a:avLst/>
          </a:prstGeom>
        </p:spPr>
      </p:pic>
      <p:pic>
        <p:nvPicPr>
          <p:cNvPr id="22" name="Picture 21">
            <a:extLst>
              <a:ext uri="{FF2B5EF4-FFF2-40B4-BE49-F238E27FC236}">
                <a16:creationId xmlns:a16="http://schemas.microsoft.com/office/drawing/2014/main" id="{225E540B-F330-44F5-AEF1-CC60D203E8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6491" y="5432206"/>
            <a:ext cx="1447258" cy="1137807"/>
          </a:xfrm>
          <a:prstGeom prst="rect">
            <a:avLst/>
          </a:prstGeom>
        </p:spPr>
      </p:pic>
      <p:sp>
        <p:nvSpPr>
          <p:cNvPr id="23" name="Rectangle 22">
            <a:extLst>
              <a:ext uri="{FF2B5EF4-FFF2-40B4-BE49-F238E27FC236}">
                <a16:creationId xmlns:a16="http://schemas.microsoft.com/office/drawing/2014/main" id="{87CEEE46-9DEE-4EFD-8DCE-A070D68992ED}"/>
              </a:ext>
            </a:extLst>
          </p:cNvPr>
          <p:cNvSpPr/>
          <p:nvPr userDrawn="1"/>
        </p:nvSpPr>
        <p:spPr>
          <a:xfrm>
            <a:off x="10038752" y="6040697"/>
            <a:ext cx="1800493" cy="369332"/>
          </a:xfrm>
          <a:prstGeom prst="rect">
            <a:avLst/>
          </a:prstGeom>
        </p:spPr>
        <p:txBody>
          <a:bodyPr wrap="non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809EC2">
                    <a:lumMod val="50000"/>
                  </a:srgbClr>
                </a:solidFill>
                <a:effectLst/>
                <a:uLnTx/>
                <a:uFillTx/>
                <a:latin typeface="Trebuchet MS" panose="020B0603020202020204" pitchFamily="34" charset="0"/>
                <a:ea typeface="Microsoft Tai Le" panose="020B0502040204020203" pitchFamily="34" charset="0"/>
                <a:cs typeface="Microsoft Tai Le" panose="020B0502040204020203" pitchFamily="34" charset="0"/>
              </a:rPr>
              <a:t>www.TRUC.org</a:t>
            </a:r>
          </a:p>
        </p:txBody>
      </p:sp>
      <p:sp>
        <p:nvSpPr>
          <p:cNvPr id="25" name="TextBox 24">
            <a:extLst>
              <a:ext uri="{FF2B5EF4-FFF2-40B4-BE49-F238E27FC236}">
                <a16:creationId xmlns:a16="http://schemas.microsoft.com/office/drawing/2014/main" id="{89F3DC5B-D057-4F17-88F6-DBECE5203D6C}"/>
              </a:ext>
            </a:extLst>
          </p:cNvPr>
          <p:cNvSpPr txBox="1"/>
          <p:nvPr userDrawn="1"/>
        </p:nvSpPr>
        <p:spPr>
          <a:xfrm>
            <a:off x="3178025" y="579913"/>
            <a:ext cx="4713667"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ebuchet MS"/>
                <a:ea typeface="+mn-ea"/>
                <a:cs typeface="+mn-cs"/>
              </a:rPr>
              <a:t>FDA Conference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ebuchet MS"/>
                <a:ea typeface="+mn-ea"/>
                <a:cs typeface="+mn-cs"/>
              </a:rPr>
              <a:t>May 5-6, 2025</a:t>
            </a:r>
          </a:p>
        </p:txBody>
      </p:sp>
    </p:spTree>
    <p:extLst>
      <p:ext uri="{BB962C8B-B14F-4D97-AF65-F5344CB8AC3E}">
        <p14:creationId xmlns:p14="http://schemas.microsoft.com/office/powerpoint/2010/main" val="423419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D314-23EF-992A-1731-AAF899ABC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B72D40-7A2C-C7AB-C78C-6D8C6B866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B586E-1E05-3CB3-2D9B-AE992D6EB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3278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637D-B436-C3F3-CC98-CD845A64D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860FC-12D9-42A1-4619-FE29A6782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C19F7F-7CD5-E4BD-FF13-08448E247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7280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F5D9-2AD1-259E-085E-208918650B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AD05A-0CAB-C766-0661-DEE58CD0C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9898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31B3E5-7056-3708-E13F-7C42929CD7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DBB029-8365-99E6-08FA-B194407C6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4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C40E-A560-1D92-1BBC-707904AE4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CFCF9D-5F6E-B327-EBAF-08D9FC6201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C5A6ED-7870-1271-F776-5025F3574249}"/>
              </a:ext>
            </a:extLst>
          </p:cNvPr>
          <p:cNvSpPr>
            <a:spLocks noGrp="1"/>
          </p:cNvSpPr>
          <p:nvPr>
            <p:ph type="dt" sz="half" idx="10"/>
          </p:nvPr>
        </p:nvSpPr>
        <p:spPr/>
        <p:txBody>
          <a:bodyPr/>
          <a:lstStyle/>
          <a:p>
            <a:fld id="{8D7EC6E8-DBDF-4962-9466-F90CCA745BBA}" type="datetimeFigureOut">
              <a:rPr lang="en-US" smtClean="0"/>
              <a:t>4/7/2025</a:t>
            </a:fld>
            <a:endParaRPr lang="en-US"/>
          </a:p>
        </p:txBody>
      </p:sp>
      <p:sp>
        <p:nvSpPr>
          <p:cNvPr id="5" name="Footer Placeholder 4">
            <a:extLst>
              <a:ext uri="{FF2B5EF4-FFF2-40B4-BE49-F238E27FC236}">
                <a16:creationId xmlns:a16="http://schemas.microsoft.com/office/drawing/2014/main" id="{FFDB708E-7FB7-BFAA-3FB8-6CA8FCB94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D7D5F-AA91-A274-FB2F-1CB973E4BD8D}"/>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3540802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EDF5B-E5F1-1EB0-68D9-A8CDA69AE1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755EF-BBD2-9290-1918-407E930D0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C6B31-EA1F-2552-FE28-A0CEEE3B3E62}"/>
              </a:ext>
            </a:extLst>
          </p:cNvPr>
          <p:cNvSpPr>
            <a:spLocks noGrp="1"/>
          </p:cNvSpPr>
          <p:nvPr>
            <p:ph type="dt" sz="half" idx="10"/>
          </p:nvPr>
        </p:nvSpPr>
        <p:spPr/>
        <p:txBody>
          <a:bodyPr/>
          <a:lstStyle/>
          <a:p>
            <a:fld id="{8D7EC6E8-DBDF-4962-9466-F90CCA745BBA}" type="datetimeFigureOut">
              <a:rPr lang="en-US" smtClean="0"/>
              <a:t>4/7/2025</a:t>
            </a:fld>
            <a:endParaRPr lang="en-US"/>
          </a:p>
        </p:txBody>
      </p:sp>
      <p:sp>
        <p:nvSpPr>
          <p:cNvPr id="5" name="Footer Placeholder 4">
            <a:extLst>
              <a:ext uri="{FF2B5EF4-FFF2-40B4-BE49-F238E27FC236}">
                <a16:creationId xmlns:a16="http://schemas.microsoft.com/office/drawing/2014/main" id="{853C053B-345D-C639-2458-297A0B046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A430F-B9DC-81E8-272C-41094A190DC2}"/>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7049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7BF0-F532-ADEA-D74F-E20484956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E97ECC-3772-B672-7433-655E29CFBA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54464A-9ECA-C7ED-B312-608138B6A938}"/>
              </a:ext>
            </a:extLst>
          </p:cNvPr>
          <p:cNvSpPr>
            <a:spLocks noGrp="1"/>
          </p:cNvSpPr>
          <p:nvPr>
            <p:ph type="dt" sz="half" idx="10"/>
          </p:nvPr>
        </p:nvSpPr>
        <p:spPr/>
        <p:txBody>
          <a:bodyPr/>
          <a:lstStyle/>
          <a:p>
            <a:fld id="{8D7EC6E8-DBDF-4962-9466-F90CCA745BBA}" type="datetimeFigureOut">
              <a:rPr lang="en-US" smtClean="0"/>
              <a:t>4/7/2025</a:t>
            </a:fld>
            <a:endParaRPr lang="en-US"/>
          </a:p>
        </p:txBody>
      </p:sp>
      <p:sp>
        <p:nvSpPr>
          <p:cNvPr id="5" name="Footer Placeholder 4">
            <a:extLst>
              <a:ext uri="{FF2B5EF4-FFF2-40B4-BE49-F238E27FC236}">
                <a16:creationId xmlns:a16="http://schemas.microsoft.com/office/drawing/2014/main" id="{D71A1A83-9424-E83D-ECFA-C04A3C8B1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A9656-5FB4-3095-66A3-A24047D2B8A6}"/>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787831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09F5-6B77-1028-987B-A1CC72567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689CD-A09A-A416-A041-559B10F62A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9B737-59FA-CB44-BA03-5C1F541017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7A8585-6901-8533-9E0B-ED2521878EA4}"/>
              </a:ext>
            </a:extLst>
          </p:cNvPr>
          <p:cNvSpPr>
            <a:spLocks noGrp="1"/>
          </p:cNvSpPr>
          <p:nvPr>
            <p:ph type="dt" sz="half" idx="10"/>
          </p:nvPr>
        </p:nvSpPr>
        <p:spPr/>
        <p:txBody>
          <a:bodyPr/>
          <a:lstStyle/>
          <a:p>
            <a:fld id="{8D7EC6E8-DBDF-4962-9466-F90CCA745BBA}" type="datetimeFigureOut">
              <a:rPr lang="en-US" smtClean="0"/>
              <a:t>4/7/2025</a:t>
            </a:fld>
            <a:endParaRPr lang="en-US"/>
          </a:p>
        </p:txBody>
      </p:sp>
      <p:sp>
        <p:nvSpPr>
          <p:cNvPr id="6" name="Footer Placeholder 5">
            <a:extLst>
              <a:ext uri="{FF2B5EF4-FFF2-40B4-BE49-F238E27FC236}">
                <a16:creationId xmlns:a16="http://schemas.microsoft.com/office/drawing/2014/main" id="{5692F972-9B06-6A8E-4499-DDCFCDD8C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707D5-FFF6-3631-DB8F-F44D15856AD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031583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A856-69FB-C3C3-AEFB-91F055B31C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DF5ADD-75A3-B4DD-7A08-E1B3F77BC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AE174-D4DA-6FA1-49CD-0E0019340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154529-4E02-7B33-33AE-CF9B40F7A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59D5CE-3FFC-4800-ACBE-460C0F94D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4ED178-8F7B-484A-1AFA-6E3C6C51AD66}"/>
              </a:ext>
            </a:extLst>
          </p:cNvPr>
          <p:cNvSpPr>
            <a:spLocks noGrp="1"/>
          </p:cNvSpPr>
          <p:nvPr>
            <p:ph type="dt" sz="half" idx="10"/>
          </p:nvPr>
        </p:nvSpPr>
        <p:spPr/>
        <p:txBody>
          <a:bodyPr/>
          <a:lstStyle/>
          <a:p>
            <a:fld id="{8D7EC6E8-DBDF-4962-9466-F90CCA745BBA}" type="datetimeFigureOut">
              <a:rPr lang="en-US" smtClean="0"/>
              <a:t>4/7/2025</a:t>
            </a:fld>
            <a:endParaRPr lang="en-US"/>
          </a:p>
        </p:txBody>
      </p:sp>
      <p:sp>
        <p:nvSpPr>
          <p:cNvPr id="8" name="Footer Placeholder 7">
            <a:extLst>
              <a:ext uri="{FF2B5EF4-FFF2-40B4-BE49-F238E27FC236}">
                <a16:creationId xmlns:a16="http://schemas.microsoft.com/office/drawing/2014/main" id="{91D6EF3A-05DB-E00A-A029-A2E2B6B804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95C137-2277-E854-2BFA-4700B7407FB1}"/>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067376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CFA3-E606-8426-C146-CA50A1D1D5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7A4DE0-13B9-66D9-6571-E74A629DC59F}"/>
              </a:ext>
            </a:extLst>
          </p:cNvPr>
          <p:cNvSpPr>
            <a:spLocks noGrp="1"/>
          </p:cNvSpPr>
          <p:nvPr>
            <p:ph type="dt" sz="half" idx="10"/>
          </p:nvPr>
        </p:nvSpPr>
        <p:spPr/>
        <p:txBody>
          <a:bodyPr/>
          <a:lstStyle/>
          <a:p>
            <a:fld id="{8D7EC6E8-DBDF-4962-9466-F90CCA745BBA}" type="datetimeFigureOut">
              <a:rPr lang="en-US" smtClean="0"/>
              <a:t>4/7/2025</a:t>
            </a:fld>
            <a:endParaRPr lang="en-US"/>
          </a:p>
        </p:txBody>
      </p:sp>
      <p:sp>
        <p:nvSpPr>
          <p:cNvPr id="4" name="Footer Placeholder 3">
            <a:extLst>
              <a:ext uri="{FF2B5EF4-FFF2-40B4-BE49-F238E27FC236}">
                <a16:creationId xmlns:a16="http://schemas.microsoft.com/office/drawing/2014/main" id="{482FBEAA-2736-C4FF-C504-5852B5F76E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7E29BF-DEB3-B202-919D-CACF91B9F29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8645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24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AC61CB-3972-E7E5-1949-980531187B72}"/>
              </a:ext>
            </a:extLst>
          </p:cNvPr>
          <p:cNvSpPr>
            <a:spLocks noGrp="1"/>
          </p:cNvSpPr>
          <p:nvPr>
            <p:ph type="dt" sz="half" idx="10"/>
          </p:nvPr>
        </p:nvSpPr>
        <p:spPr/>
        <p:txBody>
          <a:bodyPr/>
          <a:lstStyle/>
          <a:p>
            <a:fld id="{8D7EC6E8-DBDF-4962-9466-F90CCA745BBA}" type="datetimeFigureOut">
              <a:rPr lang="en-US" smtClean="0"/>
              <a:t>4/7/2025</a:t>
            </a:fld>
            <a:endParaRPr lang="en-US"/>
          </a:p>
        </p:txBody>
      </p:sp>
      <p:sp>
        <p:nvSpPr>
          <p:cNvPr id="3" name="Footer Placeholder 2">
            <a:extLst>
              <a:ext uri="{FF2B5EF4-FFF2-40B4-BE49-F238E27FC236}">
                <a16:creationId xmlns:a16="http://schemas.microsoft.com/office/drawing/2014/main" id="{F88E507E-2B24-398F-53C7-DF0AF21838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CFAAB8-9D61-A8CD-B871-7AC3AE97B780}"/>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37000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6B76-0692-A302-8080-F14E30ADB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6D4898-6FAD-630B-51C1-3CD9BC0B2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B7E00A-E8B6-AAC8-EAB7-D5A2234B2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A73311-8AE3-4EB9-AC64-1EF98C892210}"/>
              </a:ext>
            </a:extLst>
          </p:cNvPr>
          <p:cNvSpPr>
            <a:spLocks noGrp="1"/>
          </p:cNvSpPr>
          <p:nvPr>
            <p:ph type="dt" sz="half" idx="10"/>
          </p:nvPr>
        </p:nvSpPr>
        <p:spPr/>
        <p:txBody>
          <a:bodyPr/>
          <a:lstStyle/>
          <a:p>
            <a:fld id="{8D7EC6E8-DBDF-4962-9466-F90CCA745BBA}" type="datetimeFigureOut">
              <a:rPr lang="en-US" smtClean="0"/>
              <a:t>4/7/2025</a:t>
            </a:fld>
            <a:endParaRPr lang="en-US"/>
          </a:p>
        </p:txBody>
      </p:sp>
      <p:sp>
        <p:nvSpPr>
          <p:cNvPr id="6" name="Footer Placeholder 5">
            <a:extLst>
              <a:ext uri="{FF2B5EF4-FFF2-40B4-BE49-F238E27FC236}">
                <a16:creationId xmlns:a16="http://schemas.microsoft.com/office/drawing/2014/main" id="{D4130CD1-46CE-0852-F154-6B2E06987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3DD02-39E8-C448-0238-110343D8B9EA}"/>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373498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E4A3-E3AF-B42A-62E4-74121BD48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51664B-CC74-CB52-9119-8397E81F5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9598BE-5CDA-590A-D4AC-B7D4FD395A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8D695-2E41-429B-1E7A-D75D268C5810}"/>
              </a:ext>
            </a:extLst>
          </p:cNvPr>
          <p:cNvSpPr>
            <a:spLocks noGrp="1"/>
          </p:cNvSpPr>
          <p:nvPr>
            <p:ph type="dt" sz="half" idx="10"/>
          </p:nvPr>
        </p:nvSpPr>
        <p:spPr/>
        <p:txBody>
          <a:bodyPr/>
          <a:lstStyle/>
          <a:p>
            <a:fld id="{8D7EC6E8-DBDF-4962-9466-F90CCA745BBA}" type="datetimeFigureOut">
              <a:rPr lang="en-US" smtClean="0"/>
              <a:t>4/7/2025</a:t>
            </a:fld>
            <a:endParaRPr lang="en-US"/>
          </a:p>
        </p:txBody>
      </p:sp>
      <p:sp>
        <p:nvSpPr>
          <p:cNvPr id="6" name="Footer Placeholder 5">
            <a:extLst>
              <a:ext uri="{FF2B5EF4-FFF2-40B4-BE49-F238E27FC236}">
                <a16:creationId xmlns:a16="http://schemas.microsoft.com/office/drawing/2014/main" id="{39D822CB-8A31-401C-09C5-3D538CEEC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7698D-4DFD-2E7B-C2EB-84BED8DBADD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268452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7603-66CB-3D95-F59C-CBBC7BE5D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C2C6CE-0798-38CC-6632-DA5FCA94F0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D883-54AB-41BD-CB68-21BB3BE6A4B3}"/>
              </a:ext>
            </a:extLst>
          </p:cNvPr>
          <p:cNvSpPr>
            <a:spLocks noGrp="1"/>
          </p:cNvSpPr>
          <p:nvPr>
            <p:ph type="dt" sz="half" idx="10"/>
          </p:nvPr>
        </p:nvSpPr>
        <p:spPr/>
        <p:txBody>
          <a:bodyPr/>
          <a:lstStyle/>
          <a:p>
            <a:fld id="{8D7EC6E8-DBDF-4962-9466-F90CCA745BBA}" type="datetimeFigureOut">
              <a:rPr lang="en-US" smtClean="0"/>
              <a:t>4/7/2025</a:t>
            </a:fld>
            <a:endParaRPr lang="en-US"/>
          </a:p>
        </p:txBody>
      </p:sp>
      <p:sp>
        <p:nvSpPr>
          <p:cNvPr id="5" name="Footer Placeholder 4">
            <a:extLst>
              <a:ext uri="{FF2B5EF4-FFF2-40B4-BE49-F238E27FC236}">
                <a16:creationId xmlns:a16="http://schemas.microsoft.com/office/drawing/2014/main" id="{EC020A6F-52E9-BF76-09D7-56EBA0EF5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2B9EE-87AE-4B26-0F1F-CBA80ED0C162}"/>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156231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CE932-9612-3524-DCE6-6F9AD9534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392EE5-2F04-2762-82A4-3557A122FA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65BF2-92E9-574F-D44F-F5AA9CA7BF9C}"/>
              </a:ext>
            </a:extLst>
          </p:cNvPr>
          <p:cNvSpPr>
            <a:spLocks noGrp="1"/>
          </p:cNvSpPr>
          <p:nvPr>
            <p:ph type="dt" sz="half" idx="10"/>
          </p:nvPr>
        </p:nvSpPr>
        <p:spPr/>
        <p:txBody>
          <a:bodyPr/>
          <a:lstStyle/>
          <a:p>
            <a:fld id="{8D7EC6E8-DBDF-4962-9466-F90CCA745BBA}" type="datetimeFigureOut">
              <a:rPr lang="en-US" smtClean="0"/>
              <a:t>4/7/2025</a:t>
            </a:fld>
            <a:endParaRPr lang="en-US"/>
          </a:p>
        </p:txBody>
      </p:sp>
      <p:sp>
        <p:nvSpPr>
          <p:cNvPr id="5" name="Footer Placeholder 4">
            <a:extLst>
              <a:ext uri="{FF2B5EF4-FFF2-40B4-BE49-F238E27FC236}">
                <a16:creationId xmlns:a16="http://schemas.microsoft.com/office/drawing/2014/main" id="{63EE7AE1-77D5-EAE8-4F0A-83FF533B3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222EC-EC9F-AD1E-6DE9-D863F96542D3}"/>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965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2768-D11C-6F9B-2D41-0136319632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EBFD11-0485-00BC-6DA8-41ABEDF24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641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F6D7-E627-6F62-CE2D-A932B0C1F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C5795B-0801-61BE-7637-33E681B41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613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4E1B-B471-8C47-364A-A81208A76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A04084-1F18-0278-5CBB-8F3BF8C0B6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334846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A106-FA84-C015-F645-6F86CF34A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507BDE-B67C-9F27-BBED-C30FD1BA78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898FE-4A7A-E720-5DDC-539457E6B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57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0CC3-E264-70AF-E9A4-0D179B7FAC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CDFCDF-15DD-5D30-14DF-9C162053F2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40771E-56A6-F429-BE6C-7B0D70A02A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A4720-43D7-5C90-B865-D182DB2E3D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94174-EF78-8D67-A3C6-D13AFEB262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296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AB1D-6FA5-6C15-0031-FDBEABADF7E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529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357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lowchart: Manual Input 11"/>
          <p:cNvSpPr/>
          <p:nvPr userDrawn="1"/>
        </p:nvSpPr>
        <p:spPr>
          <a:xfrm rot="5400000" flipV="1">
            <a:off x="11342444" y="6008445"/>
            <a:ext cx="457197" cy="12419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67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673"/>
                </a:moveTo>
                <a:lnTo>
                  <a:pt x="10000" y="0"/>
                </a:lnTo>
                <a:lnTo>
                  <a:pt x="10000" y="10000"/>
                </a:lnTo>
                <a:lnTo>
                  <a:pt x="0" y="10000"/>
                </a:lnTo>
                <a:lnTo>
                  <a:pt x="0" y="467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Rectangle 9"/>
          <p:cNvSpPr/>
          <p:nvPr userDrawn="1"/>
        </p:nvSpPr>
        <p:spPr>
          <a:xfrm>
            <a:off x="0" y="6559826"/>
            <a:ext cx="12192000" cy="29817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a:ea typeface="+mn-ea"/>
                <a:cs typeface="+mn-cs"/>
              </a:rPr>
              <a:t>2025</a:t>
            </a:r>
            <a:r>
              <a:rPr kumimoji="0" lang="en-US" sz="1400" b="1" i="0" u="none" strike="noStrike" kern="1200" cap="none" spc="0" normalizeH="0" baseline="0" noProof="0" dirty="0">
                <a:ln>
                  <a:noFill/>
                </a:ln>
                <a:solidFill>
                  <a:prstClr val="white"/>
                </a:solidFill>
                <a:effectLst/>
                <a:uLnTx/>
                <a:uFillTx/>
                <a:latin typeface="Trebuchet MS"/>
                <a:ea typeface="+mn-ea"/>
                <a:cs typeface="+mn-cs"/>
              </a:rPr>
              <a:t> Georgia Tech Fault &amp; Disturbance Analysis Conference</a:t>
            </a:r>
          </a:p>
        </p:txBody>
      </p:sp>
      <p:sp>
        <p:nvSpPr>
          <p:cNvPr id="9" name="TextBox 8"/>
          <p:cNvSpPr txBox="1"/>
          <p:nvPr userDrawn="1"/>
        </p:nvSpPr>
        <p:spPr>
          <a:xfrm>
            <a:off x="10172701" y="6533636"/>
            <a:ext cx="204059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809EC2">
                  <a:lumMod val="50000"/>
                </a:srgbClr>
              </a:solidFill>
              <a:effectLst/>
              <a:uLnTx/>
              <a:uFillTx/>
              <a:latin typeface="Trebuchet MS" panose="020B0603020202020204" pitchFamily="34" charset="0"/>
              <a:ea typeface="Microsoft Tai Le" panose="020B0502040204020203" pitchFamily="34" charset="0"/>
              <a:cs typeface="Microsoft Tai Le"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8213605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8FB2FD-EF1D-C24E-C0FE-206A3DA3F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6427D5-5692-4926-493F-6C5EA7A8C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Manual Input 11">
            <a:extLst>
              <a:ext uri="{FF2B5EF4-FFF2-40B4-BE49-F238E27FC236}">
                <a16:creationId xmlns:a16="http://schemas.microsoft.com/office/drawing/2014/main" id="{E668BDC3-3003-C006-2EE8-0FFD881C6077}"/>
              </a:ext>
            </a:extLst>
          </p:cNvPr>
          <p:cNvSpPr/>
          <p:nvPr userDrawn="1"/>
        </p:nvSpPr>
        <p:spPr>
          <a:xfrm rot="5400000" flipV="1">
            <a:off x="11342444" y="6008445"/>
            <a:ext cx="457197" cy="12419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67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673"/>
                </a:moveTo>
                <a:lnTo>
                  <a:pt x="10000" y="0"/>
                </a:lnTo>
                <a:lnTo>
                  <a:pt x="10000" y="10000"/>
                </a:lnTo>
                <a:lnTo>
                  <a:pt x="0" y="10000"/>
                </a:lnTo>
                <a:lnTo>
                  <a:pt x="0" y="467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A604B2-5784-06AB-D046-44DA9D1E2A6F}"/>
              </a:ext>
            </a:extLst>
          </p:cNvPr>
          <p:cNvSpPr/>
          <p:nvPr userDrawn="1"/>
        </p:nvSpPr>
        <p:spPr>
          <a:xfrm>
            <a:off x="0" y="6559826"/>
            <a:ext cx="12192000" cy="29817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latin typeface="Trebuchet MS" panose="020B0603020202020204" pitchFamily="34" charset="0"/>
              </a:rPr>
              <a:t>2025</a:t>
            </a:r>
            <a:r>
              <a:rPr lang="en-US" sz="1400" b="1" dirty="0">
                <a:latin typeface="Trebuchet MS" panose="020B0603020202020204" pitchFamily="34" charset="0"/>
              </a:rPr>
              <a:t> Georgia Tech Fault &amp; Disturbance Analysis Conference</a:t>
            </a:r>
          </a:p>
        </p:txBody>
      </p:sp>
      <p:sp>
        <p:nvSpPr>
          <p:cNvPr id="9" name="Slide Number Placeholder 5">
            <a:extLst>
              <a:ext uri="{FF2B5EF4-FFF2-40B4-BE49-F238E27FC236}">
                <a16:creationId xmlns:a16="http://schemas.microsoft.com/office/drawing/2014/main" id="{4DF729D7-5EA6-E744-BFE9-D3610431EEB5}"/>
              </a:ext>
            </a:extLst>
          </p:cNvPr>
          <p:cNvSpPr txBox="1">
            <a:spLocks/>
          </p:cNvSpPr>
          <p:nvPr userDrawn="1"/>
        </p:nvSpPr>
        <p:spPr>
          <a:xfrm>
            <a:off x="11541210" y="6446840"/>
            <a:ext cx="6507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561873-E5F7-4C6A-B7F2-AB7F7BD31596}" type="slidenum">
              <a:rPr lang="en-US" smtClean="0"/>
              <a:pPr/>
              <a:t>‹#›</a:t>
            </a:fld>
            <a:endParaRPr lang="en-US"/>
          </a:p>
        </p:txBody>
      </p:sp>
    </p:spTree>
    <p:extLst>
      <p:ext uri="{BB962C8B-B14F-4D97-AF65-F5344CB8AC3E}">
        <p14:creationId xmlns:p14="http://schemas.microsoft.com/office/powerpoint/2010/main" val="2360473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D1451-8A4F-389D-D324-CADF8F396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6415D3-682B-E785-6837-B776EBE2E9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08659-BE34-2D03-6818-A31214307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EC6E8-DBDF-4962-9466-F90CCA745BBA}" type="datetimeFigureOut">
              <a:rPr lang="en-US" smtClean="0"/>
              <a:t>4/7/2025</a:t>
            </a:fld>
            <a:endParaRPr lang="en-US"/>
          </a:p>
        </p:txBody>
      </p:sp>
      <p:sp>
        <p:nvSpPr>
          <p:cNvPr id="5" name="Footer Placeholder 4">
            <a:extLst>
              <a:ext uri="{FF2B5EF4-FFF2-40B4-BE49-F238E27FC236}">
                <a16:creationId xmlns:a16="http://schemas.microsoft.com/office/drawing/2014/main" id="{5328A9C0-D1C5-0695-74F5-FE7E5B9E9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65B592-3E10-15C1-F376-9746FA4A9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06BE3-7DE9-4A6C-9E71-E3C1602FC5D1}" type="slidenum">
              <a:rPr lang="en-US" smtClean="0"/>
              <a:t>‹#›</a:t>
            </a:fld>
            <a:endParaRPr lang="en-US"/>
          </a:p>
        </p:txBody>
      </p:sp>
    </p:spTree>
    <p:extLst>
      <p:ext uri="{BB962C8B-B14F-4D97-AF65-F5344CB8AC3E}">
        <p14:creationId xmlns:p14="http://schemas.microsoft.com/office/powerpoint/2010/main" val="28530733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8823D6-5947-4C39-3BCF-20FDC1CDA33C}"/>
              </a:ext>
            </a:extLst>
          </p:cNvPr>
          <p:cNvSpPr>
            <a:spLocks noGrp="1"/>
          </p:cNvSpPr>
          <p:nvPr>
            <p:ph type="subTitle" idx="1"/>
          </p:nvPr>
        </p:nvSpPr>
        <p:spPr/>
        <p:txBody>
          <a:bodyPr/>
          <a:lstStyle/>
          <a:p>
            <a:r>
              <a:rPr lang="en-US" dirty="0"/>
              <a:t>Anastasios Karles, David Brimmer, </a:t>
            </a:r>
            <a:r>
              <a:rPr lang="en-US" dirty="0" err="1"/>
              <a:t>Yaritna</a:t>
            </a:r>
            <a:r>
              <a:rPr lang="en-US" dirty="0"/>
              <a:t> </a:t>
            </a:r>
            <a:r>
              <a:rPr lang="en-US" dirty="0" err="1"/>
              <a:t>Matos-Ramos</a:t>
            </a:r>
            <a:r>
              <a:rPr lang="en-US" dirty="0"/>
              <a:t>, Michael Baedke</a:t>
            </a:r>
          </a:p>
        </p:txBody>
      </p:sp>
      <p:sp>
        <p:nvSpPr>
          <p:cNvPr id="3" name="Subtitle 1">
            <a:extLst>
              <a:ext uri="{FF2B5EF4-FFF2-40B4-BE49-F238E27FC236}">
                <a16:creationId xmlns:a16="http://schemas.microsoft.com/office/drawing/2014/main" id="{05506A7B-1F03-906C-255F-BF7428FF12E6}"/>
              </a:ext>
            </a:extLst>
          </p:cNvPr>
          <p:cNvSpPr txBox="1">
            <a:spLocks/>
          </p:cNvSpPr>
          <p:nvPr/>
        </p:nvSpPr>
        <p:spPr>
          <a:xfrm>
            <a:off x="842595" y="2807167"/>
            <a:ext cx="9455950" cy="1096899"/>
          </a:xfrm>
          <a:prstGeom prst="rect">
            <a:avLst/>
          </a:prstGeom>
        </p:spPr>
        <p:txBody>
          <a:bodyPr anchor="t"/>
          <a:lstStyle>
            <a:lvl1pPr marL="0" indent="0" algn="ctr"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0" marR="0" algn="ctr">
              <a:lnSpc>
                <a:spcPct val="115000"/>
              </a:lnSpc>
              <a:spcBef>
                <a:spcPts val="0"/>
              </a:spcBef>
              <a:spcAft>
                <a:spcPts val="800"/>
              </a:spcAft>
            </a:pPr>
            <a:r>
              <a:rPr lang="en-US" sz="3500" kern="100" dirty="0">
                <a:effectLst/>
                <a:ea typeface="Aptos" panose="020B0004020202020204" pitchFamily="34" charset="0"/>
                <a:cs typeface="Times New Roman" panose="02020603050405020304" pitchFamily="18" charset="0"/>
              </a:rPr>
              <a:t>Human-Centric Approach to Design of Sixthman User-Interface and User-Experience</a:t>
            </a:r>
          </a:p>
        </p:txBody>
      </p:sp>
    </p:spTree>
    <p:extLst>
      <p:ext uri="{BB962C8B-B14F-4D97-AF65-F5344CB8AC3E}">
        <p14:creationId xmlns:p14="http://schemas.microsoft.com/office/powerpoint/2010/main" val="312040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1085-7C06-9C71-037D-8874194C30D0}"/>
              </a:ext>
            </a:extLst>
          </p:cNvPr>
          <p:cNvSpPr>
            <a:spLocks noGrp="1"/>
          </p:cNvSpPr>
          <p:nvPr>
            <p:ph type="title"/>
          </p:nvPr>
        </p:nvSpPr>
        <p:spPr/>
        <p:txBody>
          <a:bodyPr/>
          <a:lstStyle/>
          <a:p>
            <a:r>
              <a:rPr lang="en-US" dirty="0"/>
              <a:t>Evaluating Heuristics</a:t>
            </a:r>
          </a:p>
        </p:txBody>
      </p:sp>
      <p:sp>
        <p:nvSpPr>
          <p:cNvPr id="3" name="Content Placeholder 2">
            <a:extLst>
              <a:ext uri="{FF2B5EF4-FFF2-40B4-BE49-F238E27FC236}">
                <a16:creationId xmlns:a16="http://schemas.microsoft.com/office/drawing/2014/main" id="{5DD415BB-9786-3723-139E-7FB5F06EBA0C}"/>
              </a:ext>
            </a:extLst>
          </p:cNvPr>
          <p:cNvSpPr>
            <a:spLocks noGrp="1"/>
          </p:cNvSpPr>
          <p:nvPr>
            <p:ph idx="1"/>
          </p:nvPr>
        </p:nvSpPr>
        <p:spPr>
          <a:xfrm>
            <a:off x="838198" y="1825625"/>
            <a:ext cx="10792507" cy="1489075"/>
          </a:xfrm>
        </p:spPr>
        <p:txBody>
          <a:bodyPr>
            <a:normAutofit/>
          </a:bodyPr>
          <a:lstStyle/>
          <a:p>
            <a:r>
              <a:rPr lang="en-US" sz="2000" dirty="0"/>
              <a:t>Participants’ rankings of their confidence in calculation methods compared to the median error of each method calculated for a set of operations that occurred as far back as 2012.</a:t>
            </a:r>
          </a:p>
        </p:txBody>
      </p:sp>
      <p:pic>
        <p:nvPicPr>
          <p:cNvPr id="15" name="Picture 14">
            <a:extLst>
              <a:ext uri="{FF2B5EF4-FFF2-40B4-BE49-F238E27FC236}">
                <a16:creationId xmlns:a16="http://schemas.microsoft.com/office/drawing/2014/main" id="{27E46164-D37C-8E44-59CC-F9A32AE5862C}"/>
              </a:ext>
            </a:extLst>
          </p:cNvPr>
          <p:cNvPicPr>
            <a:picLocks noChangeAspect="1"/>
          </p:cNvPicPr>
          <p:nvPr/>
        </p:nvPicPr>
        <p:blipFill>
          <a:blip r:embed="rId3"/>
          <a:stretch>
            <a:fillRect/>
          </a:stretch>
        </p:blipFill>
        <p:spPr>
          <a:xfrm>
            <a:off x="822368" y="2870200"/>
            <a:ext cx="10808337" cy="2654300"/>
          </a:xfrm>
          <a:prstGeom prst="rect">
            <a:avLst/>
          </a:prstGeom>
        </p:spPr>
      </p:pic>
    </p:spTree>
    <p:extLst>
      <p:ext uri="{BB962C8B-B14F-4D97-AF65-F5344CB8AC3E}">
        <p14:creationId xmlns:p14="http://schemas.microsoft.com/office/powerpoint/2010/main" val="2480025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1085-7C06-9C71-037D-8874194C30D0}"/>
              </a:ext>
            </a:extLst>
          </p:cNvPr>
          <p:cNvSpPr>
            <a:spLocks noGrp="1"/>
          </p:cNvSpPr>
          <p:nvPr>
            <p:ph type="title"/>
          </p:nvPr>
        </p:nvSpPr>
        <p:spPr/>
        <p:txBody>
          <a:bodyPr/>
          <a:lstStyle/>
          <a:p>
            <a:r>
              <a:rPr lang="en-US" dirty="0"/>
              <a:t>Line Profiles</a:t>
            </a:r>
          </a:p>
        </p:txBody>
      </p:sp>
      <p:pic>
        <p:nvPicPr>
          <p:cNvPr id="1026" name="Picture 2">
            <a:extLst>
              <a:ext uri="{FF2B5EF4-FFF2-40B4-BE49-F238E27FC236}">
                <a16:creationId xmlns:a16="http://schemas.microsoft.com/office/drawing/2014/main" id="{BDA77807-184F-524B-6A46-AC75514AD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303" y="1294466"/>
            <a:ext cx="8795179" cy="519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61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E3FC799-BA5D-E600-8BD4-8A2224E91A5C}"/>
              </a:ext>
            </a:extLst>
          </p:cNvPr>
          <p:cNvGrpSpPr/>
          <p:nvPr/>
        </p:nvGrpSpPr>
        <p:grpSpPr>
          <a:xfrm>
            <a:off x="1356656" y="829796"/>
            <a:ext cx="9478688" cy="5198409"/>
            <a:chOff x="825500" y="829796"/>
            <a:chExt cx="9478688" cy="5198409"/>
          </a:xfrm>
        </p:grpSpPr>
        <p:pic>
          <p:nvPicPr>
            <p:cNvPr id="1026" name="Picture 2">
              <a:extLst>
                <a:ext uri="{FF2B5EF4-FFF2-40B4-BE49-F238E27FC236}">
                  <a16:creationId xmlns:a16="http://schemas.microsoft.com/office/drawing/2014/main" id="{BDA77807-184F-524B-6A46-AC75514ADFF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5500" y="829796"/>
              <a:ext cx="8795179" cy="519840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8F83494D-B0E3-CC6F-462F-BC459E89885D}"/>
                </a:ext>
              </a:extLst>
            </p:cNvPr>
            <p:cNvCxnSpPr>
              <a:cxnSpLocks/>
            </p:cNvCxnSpPr>
            <p:nvPr/>
          </p:nvCxnSpPr>
          <p:spPr>
            <a:xfrm>
              <a:off x="3495269" y="829796"/>
              <a:ext cx="1347232" cy="789844"/>
            </a:xfrm>
            <a:prstGeom prst="line">
              <a:avLst/>
            </a:pr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2">
              <a:extLst>
                <a:ext uri="{FF2B5EF4-FFF2-40B4-BE49-F238E27FC236}">
                  <a16:creationId xmlns:a16="http://schemas.microsoft.com/office/drawing/2014/main" id="{292D5694-7597-4457-3140-72A4585866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68" r="69794" b="66807"/>
            <a:stretch/>
          </p:blipFill>
          <p:spPr bwMode="auto">
            <a:xfrm>
              <a:off x="825500" y="829796"/>
              <a:ext cx="2656703" cy="1760237"/>
            </a:xfrm>
            <a:prstGeom prst="rect">
              <a:avLst/>
            </a:prstGeom>
            <a:noFill/>
            <a:ln w="381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9E78B847-7FD0-A03D-4DE4-B96BD2D694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9794" b="66139"/>
            <a:stretch/>
          </p:blipFill>
          <p:spPr bwMode="auto">
            <a:xfrm>
              <a:off x="4842501" y="1619640"/>
              <a:ext cx="5461687" cy="3618720"/>
            </a:xfrm>
            <a:prstGeom prst="rect">
              <a:avLst/>
            </a:prstGeom>
            <a:noFill/>
            <a:ln w="38100">
              <a:solidFill>
                <a:schemeClr val="accent6">
                  <a:lumMod val="75000"/>
                </a:schemeClr>
              </a:solidFill>
            </a:ln>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630E51F-E664-8FF5-FA91-209CC9FF5534}"/>
                </a:ext>
              </a:extLst>
            </p:cNvPr>
            <p:cNvCxnSpPr>
              <a:cxnSpLocks/>
            </p:cNvCxnSpPr>
            <p:nvPr/>
          </p:nvCxnSpPr>
          <p:spPr>
            <a:xfrm>
              <a:off x="3495269" y="2590033"/>
              <a:ext cx="1347232" cy="2648327"/>
            </a:xfrm>
            <a:prstGeom prst="line">
              <a:avLst/>
            </a:pr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6" name="Picture 2">
              <a:extLst>
                <a:ext uri="{FF2B5EF4-FFF2-40B4-BE49-F238E27FC236}">
                  <a16:creationId xmlns:a16="http://schemas.microsoft.com/office/drawing/2014/main" id="{F30CE3A2-BD76-3F79-C0AC-9B5580D423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254" t="41061" b="41468"/>
            <a:stretch/>
          </p:blipFill>
          <p:spPr bwMode="auto">
            <a:xfrm>
              <a:off x="8751212" y="1954507"/>
              <a:ext cx="1033077" cy="9082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3384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DBFAE0F-8D68-0D4E-7013-FD487AB6E1F2}"/>
              </a:ext>
            </a:extLst>
          </p:cNvPr>
          <p:cNvGrpSpPr/>
          <p:nvPr/>
        </p:nvGrpSpPr>
        <p:grpSpPr>
          <a:xfrm>
            <a:off x="579416" y="823708"/>
            <a:ext cx="11033168" cy="5210584"/>
            <a:chOff x="546100" y="684866"/>
            <a:chExt cx="11033168" cy="5210584"/>
          </a:xfrm>
        </p:grpSpPr>
        <p:pic>
          <p:nvPicPr>
            <p:cNvPr id="1026" name="Picture 2">
              <a:extLst>
                <a:ext uri="{FF2B5EF4-FFF2-40B4-BE49-F238E27FC236}">
                  <a16:creationId xmlns:a16="http://schemas.microsoft.com/office/drawing/2014/main" id="{BDA77807-184F-524B-6A46-AC75514ADFF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6100" y="684866"/>
              <a:ext cx="8795179" cy="51984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F6B96AA-62A7-363B-F140-84521EBEBFC2}"/>
                </a:ext>
              </a:extLst>
            </p:cNvPr>
            <p:cNvSpPr/>
            <p:nvPr/>
          </p:nvSpPr>
          <p:spPr>
            <a:xfrm>
              <a:off x="3147197" y="4123038"/>
              <a:ext cx="2656703" cy="1760237"/>
            </a:xfrm>
            <a:prstGeom prst="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F83494D-B0E3-CC6F-462F-BC459E89885D}"/>
                </a:ext>
              </a:extLst>
            </p:cNvPr>
            <p:cNvCxnSpPr>
              <a:cxnSpLocks/>
            </p:cNvCxnSpPr>
            <p:nvPr/>
          </p:nvCxnSpPr>
          <p:spPr>
            <a:xfrm flipV="1">
              <a:off x="5803900" y="1335214"/>
              <a:ext cx="313681" cy="2799999"/>
            </a:xfrm>
            <a:prstGeom prst="line">
              <a:avLst/>
            </a:pr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2">
              <a:extLst>
                <a:ext uri="{FF2B5EF4-FFF2-40B4-BE49-F238E27FC236}">
                  <a16:creationId xmlns:a16="http://schemas.microsoft.com/office/drawing/2014/main" id="{292D5694-7597-4457-3140-72A4585866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918" t="66139" r="40876"/>
            <a:stretch/>
          </p:blipFill>
          <p:spPr bwMode="auto">
            <a:xfrm>
              <a:off x="3134840" y="4135213"/>
              <a:ext cx="2656703" cy="1760237"/>
            </a:xfrm>
            <a:prstGeom prst="rect">
              <a:avLst/>
            </a:prstGeom>
            <a:noFill/>
            <a:ln w="381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9E78B847-7FD0-A03D-4DE4-B96BD2D694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918" t="66139" r="40876"/>
            <a:stretch/>
          </p:blipFill>
          <p:spPr bwMode="auto">
            <a:xfrm>
              <a:off x="6117581" y="1335214"/>
              <a:ext cx="5461687" cy="3618720"/>
            </a:xfrm>
            <a:prstGeom prst="rect">
              <a:avLst/>
            </a:prstGeom>
            <a:noFill/>
            <a:ln w="38100">
              <a:solidFill>
                <a:schemeClr val="accent6">
                  <a:lumMod val="75000"/>
                </a:schemeClr>
              </a:solidFill>
            </a:ln>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630E51F-E664-8FF5-FA91-209CC9FF5534}"/>
                </a:ext>
              </a:extLst>
            </p:cNvPr>
            <p:cNvCxnSpPr>
              <a:cxnSpLocks/>
            </p:cNvCxnSpPr>
            <p:nvPr/>
          </p:nvCxnSpPr>
          <p:spPr>
            <a:xfrm flipV="1">
              <a:off x="5803900" y="4953934"/>
              <a:ext cx="313681" cy="929341"/>
            </a:xfrm>
            <a:prstGeom prst="line">
              <a:avLst/>
            </a:pr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6" name="Picture 2">
              <a:extLst>
                <a:ext uri="{FF2B5EF4-FFF2-40B4-BE49-F238E27FC236}">
                  <a16:creationId xmlns:a16="http://schemas.microsoft.com/office/drawing/2014/main" id="{F30CE3A2-BD76-3F79-C0AC-9B5580D423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254" t="41061" b="41468"/>
            <a:stretch/>
          </p:blipFill>
          <p:spPr bwMode="auto">
            <a:xfrm>
              <a:off x="10206377" y="1644411"/>
              <a:ext cx="1033077" cy="9082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8384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4CAF8E4-1D93-699A-8D1C-A08B087B1F61}"/>
              </a:ext>
            </a:extLst>
          </p:cNvPr>
          <p:cNvGrpSpPr/>
          <p:nvPr/>
        </p:nvGrpSpPr>
        <p:grpSpPr>
          <a:xfrm>
            <a:off x="902043" y="829796"/>
            <a:ext cx="10387914" cy="5198409"/>
            <a:chOff x="502765" y="659466"/>
            <a:chExt cx="10387914" cy="5198409"/>
          </a:xfrm>
        </p:grpSpPr>
        <p:pic>
          <p:nvPicPr>
            <p:cNvPr id="1026" name="Picture 2">
              <a:extLst>
                <a:ext uri="{FF2B5EF4-FFF2-40B4-BE49-F238E27FC236}">
                  <a16:creationId xmlns:a16="http://schemas.microsoft.com/office/drawing/2014/main" id="{BDA77807-184F-524B-6A46-AC75514ADFF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95500" y="659466"/>
              <a:ext cx="8795179" cy="51984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F6B96AA-62A7-363B-F140-84521EBEBFC2}"/>
                </a:ext>
              </a:extLst>
            </p:cNvPr>
            <p:cNvSpPr/>
            <p:nvPr/>
          </p:nvSpPr>
          <p:spPr>
            <a:xfrm>
              <a:off x="7277099" y="4066860"/>
              <a:ext cx="2656703" cy="1760237"/>
            </a:xfrm>
            <a:prstGeom prst="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E78B847-7FD0-A03D-4DE4-B96BD2D694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971" t="66253" r="10823" b="-114"/>
            <a:stretch/>
          </p:blipFill>
          <p:spPr bwMode="auto">
            <a:xfrm>
              <a:off x="502765" y="1378683"/>
              <a:ext cx="5461687" cy="3618720"/>
            </a:xfrm>
            <a:prstGeom prst="rect">
              <a:avLst/>
            </a:prstGeom>
            <a:noFill/>
            <a:ln w="38100">
              <a:solidFill>
                <a:schemeClr val="accent6">
                  <a:lumMod val="75000"/>
                </a:schemeClr>
              </a:solidFill>
            </a:ln>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630E51F-E664-8FF5-FA91-209CC9FF5534}"/>
                </a:ext>
              </a:extLst>
            </p:cNvPr>
            <p:cNvCxnSpPr>
              <a:cxnSpLocks/>
            </p:cNvCxnSpPr>
            <p:nvPr/>
          </p:nvCxnSpPr>
          <p:spPr>
            <a:xfrm>
              <a:off x="5964452" y="4997403"/>
              <a:ext cx="1300290" cy="829694"/>
            </a:xfrm>
            <a:prstGeom prst="line">
              <a:avLst/>
            </a:pr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2">
              <a:extLst>
                <a:ext uri="{FF2B5EF4-FFF2-40B4-BE49-F238E27FC236}">
                  <a16:creationId xmlns:a16="http://schemas.microsoft.com/office/drawing/2014/main" id="{292D5694-7597-4457-3140-72A4585866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711" t="65843" r="11083" b="296"/>
            <a:stretch/>
          </p:blipFill>
          <p:spPr bwMode="auto">
            <a:xfrm>
              <a:off x="7289456" y="4082249"/>
              <a:ext cx="2656703" cy="1760237"/>
            </a:xfrm>
            <a:prstGeom prst="rect">
              <a:avLst/>
            </a:prstGeom>
            <a:noFill/>
            <a:ln w="381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30CE3A2-BD76-3F79-C0AC-9B5580D423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254" t="41061" b="41468"/>
            <a:stretch/>
          </p:blipFill>
          <p:spPr bwMode="auto">
            <a:xfrm>
              <a:off x="4546557" y="1708117"/>
              <a:ext cx="1033077" cy="90822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BAD318AF-3579-A80C-B30A-EEB6E95C5757}"/>
                </a:ext>
              </a:extLst>
            </p:cNvPr>
            <p:cNvCxnSpPr>
              <a:cxnSpLocks/>
            </p:cNvCxnSpPr>
            <p:nvPr/>
          </p:nvCxnSpPr>
          <p:spPr>
            <a:xfrm>
              <a:off x="5964452" y="1378683"/>
              <a:ext cx="1300290" cy="2688177"/>
            </a:xfrm>
            <a:prstGeom prst="line">
              <a:avLst/>
            </a:pr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124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00F3-CF21-721E-1547-188ED698E94B}"/>
              </a:ext>
            </a:extLst>
          </p:cNvPr>
          <p:cNvSpPr>
            <a:spLocks noGrp="1"/>
          </p:cNvSpPr>
          <p:nvPr>
            <p:ph type="title"/>
          </p:nvPr>
        </p:nvSpPr>
        <p:spPr/>
        <p:txBody>
          <a:bodyPr/>
          <a:lstStyle/>
          <a:p>
            <a:r>
              <a:rPr lang="en-US" dirty="0"/>
              <a:t>Lessons Learned (CTA)</a:t>
            </a:r>
          </a:p>
        </p:txBody>
      </p:sp>
      <p:sp>
        <p:nvSpPr>
          <p:cNvPr id="3" name="Content Placeholder 2">
            <a:extLst>
              <a:ext uri="{FF2B5EF4-FFF2-40B4-BE49-F238E27FC236}">
                <a16:creationId xmlns:a16="http://schemas.microsoft.com/office/drawing/2014/main" id="{24A1336A-17A8-21C2-0018-8A36BA6DE9A5}"/>
              </a:ext>
            </a:extLst>
          </p:cNvPr>
          <p:cNvSpPr>
            <a:spLocks noGrp="1"/>
          </p:cNvSpPr>
          <p:nvPr>
            <p:ph idx="1"/>
          </p:nvPr>
        </p:nvSpPr>
        <p:spPr>
          <a:xfrm>
            <a:off x="838200" y="1825625"/>
            <a:ext cx="10515600" cy="3902075"/>
          </a:xfrm>
        </p:spPr>
        <p:txBody>
          <a:bodyPr>
            <a:normAutofit fontScale="92500"/>
          </a:bodyPr>
          <a:lstStyle/>
          <a:p>
            <a:r>
              <a:rPr lang="en-US" dirty="0"/>
              <a:t>Open-ended questions should be very specific and have a narrative.</a:t>
            </a:r>
          </a:p>
          <a:p>
            <a:endParaRPr lang="en-US" dirty="0"/>
          </a:p>
          <a:p>
            <a:endParaRPr lang="en-US" dirty="0"/>
          </a:p>
          <a:p>
            <a:endParaRPr lang="en-US" dirty="0"/>
          </a:p>
          <a:p>
            <a:endParaRPr lang="en-US" dirty="0"/>
          </a:p>
          <a:p>
            <a:r>
              <a:rPr lang="en-US" dirty="0"/>
              <a:t>Questionnaires always take longer than designed.</a:t>
            </a:r>
          </a:p>
          <a:p>
            <a:r>
              <a:rPr lang="en-US" dirty="0"/>
              <a:t>Atomized decision sequences are nearly impossible to effectively visualize.</a:t>
            </a:r>
          </a:p>
        </p:txBody>
      </p:sp>
      <p:pic>
        <p:nvPicPr>
          <p:cNvPr id="4098" name="Picture 2" descr="Shrunken text adventure">
            <a:extLst>
              <a:ext uri="{FF2B5EF4-FFF2-40B4-BE49-F238E27FC236}">
                <a16:creationId xmlns:a16="http://schemas.microsoft.com/office/drawing/2014/main" id="{D99E4D3C-39BB-5591-F6F4-0FBF376A9B49}"/>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44588" y="2297234"/>
            <a:ext cx="3339624" cy="19318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2993F52-F9DB-5BAF-50D5-0B6EDCBC9B38}"/>
              </a:ext>
            </a:extLst>
          </p:cNvPr>
          <p:cNvPicPr>
            <a:picLocks noChangeAspect="1"/>
          </p:cNvPicPr>
          <p:nvPr/>
        </p:nvPicPr>
        <p:blipFill>
          <a:blip r:embed="rId4"/>
          <a:stretch>
            <a:fillRect/>
          </a:stretch>
        </p:blipFill>
        <p:spPr>
          <a:xfrm>
            <a:off x="8214155" y="3993238"/>
            <a:ext cx="2094482" cy="700322"/>
          </a:xfrm>
          <a:prstGeom prst="rect">
            <a:avLst/>
          </a:prstGeom>
        </p:spPr>
      </p:pic>
    </p:spTree>
    <p:extLst>
      <p:ext uri="{BB962C8B-B14F-4D97-AF65-F5344CB8AC3E}">
        <p14:creationId xmlns:p14="http://schemas.microsoft.com/office/powerpoint/2010/main" val="333645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7D47-C3E1-A8D2-9812-749766A0B6EF}"/>
              </a:ext>
            </a:extLst>
          </p:cNvPr>
          <p:cNvSpPr>
            <a:spLocks noGrp="1"/>
          </p:cNvSpPr>
          <p:nvPr>
            <p:ph type="title"/>
          </p:nvPr>
        </p:nvSpPr>
        <p:spPr>
          <a:xfrm>
            <a:off x="838200" y="365125"/>
            <a:ext cx="10515600" cy="1325563"/>
          </a:xfrm>
        </p:spPr>
        <p:txBody>
          <a:bodyPr anchor="ctr">
            <a:normAutofit/>
          </a:bodyPr>
          <a:lstStyle/>
          <a:p>
            <a:r>
              <a:rPr lang="en-US" dirty="0"/>
              <a:t>Discussion &amp; Future Work</a:t>
            </a:r>
          </a:p>
        </p:txBody>
      </p:sp>
      <p:graphicFrame>
        <p:nvGraphicFramePr>
          <p:cNvPr id="5" name="Content Placeholder 2">
            <a:extLst>
              <a:ext uri="{FF2B5EF4-FFF2-40B4-BE49-F238E27FC236}">
                <a16:creationId xmlns:a16="http://schemas.microsoft.com/office/drawing/2014/main" id="{85BDF0EF-9546-0606-E70E-DA4F265E5D68}"/>
              </a:ext>
            </a:extLst>
          </p:cNvPr>
          <p:cNvGraphicFramePr>
            <a:graphicFrameLocks noGrp="1"/>
          </p:cNvGraphicFramePr>
          <p:nvPr>
            <p:ph idx="1"/>
            <p:extLst>
              <p:ext uri="{D42A27DB-BD31-4B8C-83A1-F6EECF244321}">
                <p14:modId xmlns:p14="http://schemas.microsoft.com/office/powerpoint/2010/main" val="7471033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3637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0D54-F751-9083-DC82-258821607C53}"/>
              </a:ext>
            </a:extLst>
          </p:cNvPr>
          <p:cNvSpPr>
            <a:spLocks noGrp="1"/>
          </p:cNvSpPr>
          <p:nvPr>
            <p:ph type="title"/>
          </p:nvPr>
        </p:nvSpPr>
        <p:spPr>
          <a:xfrm>
            <a:off x="838200" y="2766219"/>
            <a:ext cx="10515600" cy="1325563"/>
          </a:xfrm>
        </p:spPr>
        <p:txBody>
          <a:bodyPr/>
          <a:lstStyle/>
          <a:p>
            <a:pPr algn="ctr"/>
            <a:r>
              <a:rPr lang="en-US" dirty="0"/>
              <a:t>Questions?</a:t>
            </a:r>
          </a:p>
        </p:txBody>
      </p:sp>
    </p:spTree>
    <p:extLst>
      <p:ext uri="{BB962C8B-B14F-4D97-AF65-F5344CB8AC3E}">
        <p14:creationId xmlns:p14="http://schemas.microsoft.com/office/powerpoint/2010/main" val="154159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F4AA-B68A-AF32-3077-C1354F94264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FC43F2F-5798-4D77-0918-41364D53FB37}"/>
              </a:ext>
            </a:extLst>
          </p:cNvPr>
          <p:cNvSpPr>
            <a:spLocks noGrp="1"/>
          </p:cNvSpPr>
          <p:nvPr>
            <p:ph idx="1"/>
          </p:nvPr>
        </p:nvSpPr>
        <p:spPr/>
        <p:txBody>
          <a:bodyPr>
            <a:normAutofit lnSpcReduction="10000"/>
          </a:bodyPr>
          <a:lstStyle/>
          <a:p>
            <a:pPr marL="342900" marR="0" indent="-342900">
              <a:spcBef>
                <a:spcPts val="0"/>
              </a:spcBef>
              <a:spcAft>
                <a:spcPts val="0"/>
              </a:spcAft>
              <a:buNone/>
            </a:pPr>
            <a:r>
              <a:rPr lang="en-US" sz="1800" dirty="0">
                <a:effectLst/>
                <a:latin typeface="Times New Roman" panose="02020603050405020304" pitchFamily="18" charset="0"/>
                <a:ea typeface="SimSun" panose="02010600030101010101" pitchFamily="2" charset="-122"/>
              </a:rPr>
              <a:t>[1] M. Pertl, M. M. N. </a:t>
            </a:r>
            <a:r>
              <a:rPr lang="en-US" sz="1800" dirty="0" err="1">
                <a:effectLst/>
                <a:latin typeface="Times New Roman" panose="02020603050405020304" pitchFamily="18" charset="0"/>
                <a:ea typeface="SimSun" panose="02010600030101010101" pitchFamily="2" charset="-122"/>
              </a:rPr>
              <a:t>Rezkalla</a:t>
            </a:r>
            <a:r>
              <a:rPr lang="en-US" sz="1800" dirty="0">
                <a:effectLst/>
                <a:latin typeface="Times New Roman" panose="02020603050405020304" pitchFamily="18" charset="0"/>
                <a:ea typeface="SimSun" panose="02010600030101010101" pitchFamily="2" charset="-122"/>
              </a:rPr>
              <a:t>, and M. Marinelli, "A Novel Grid-Wide Transient Stability Assessment and Visualization Method for Increasing Situation Awareness of Control Room Operators," 2016 IEEE PES Innovative Smart Grid Technologies Asia (ISGT-Asia), Melbourne, VIC, Australia, 2016, pp. 87-92, </a:t>
            </a:r>
            <a:r>
              <a:rPr lang="en-US" sz="1800" dirty="0" err="1">
                <a:effectLst/>
                <a:latin typeface="Times New Roman" panose="02020603050405020304" pitchFamily="18" charset="0"/>
                <a:ea typeface="SimSun" panose="02010600030101010101" pitchFamily="2" charset="-122"/>
              </a:rPr>
              <a:t>doi</a:t>
            </a:r>
            <a:r>
              <a:rPr lang="en-US" sz="1800" dirty="0">
                <a:effectLst/>
                <a:latin typeface="Times New Roman" panose="02020603050405020304" pitchFamily="18" charset="0"/>
                <a:ea typeface="SimSun" panose="02010600030101010101" pitchFamily="2" charset="-122"/>
              </a:rPr>
              <a:t>: 10.1109/ISGT-Asia.2016.7796366.</a:t>
            </a:r>
          </a:p>
          <a:p>
            <a:pPr marL="342900" marR="0" indent="-342900">
              <a:spcBef>
                <a:spcPts val="0"/>
              </a:spcBef>
              <a:spcAft>
                <a:spcPts val="0"/>
              </a:spcAft>
              <a:buNone/>
            </a:pPr>
            <a:r>
              <a:rPr lang="en-US" sz="1800" dirty="0">
                <a:effectLst/>
                <a:latin typeface="Times New Roman" panose="02020603050405020304" pitchFamily="18" charset="0"/>
                <a:ea typeface="SimSun" panose="02010600030101010101" pitchFamily="2" charset="-122"/>
              </a:rPr>
              <a:t>[2] G. Abowd, G. Hayes, G. </a:t>
            </a:r>
            <a:r>
              <a:rPr lang="en-US" sz="1800" dirty="0" err="1">
                <a:effectLst/>
                <a:latin typeface="Times New Roman" panose="02020603050405020304" pitchFamily="18" charset="0"/>
                <a:ea typeface="SimSun" panose="02010600030101010101" pitchFamily="2" charset="-122"/>
              </a:rPr>
              <a:t>Iachello</a:t>
            </a:r>
            <a:r>
              <a:rPr lang="en-US" sz="1800" dirty="0">
                <a:effectLst/>
                <a:latin typeface="Times New Roman" panose="02020603050405020304" pitchFamily="18" charset="0"/>
                <a:ea typeface="SimSun" panose="02010600030101010101" pitchFamily="2" charset="-122"/>
              </a:rPr>
              <a:t>, J. Kientz, S. Patel, M. Stevens, and K. Truong, "Prototypes and Paratypes: Designing Mobile and Ubiquitous Computing Applications," IEEE Pervasive Computing, vol. 4, no. 4, pp. 67-73, Oct.-Dec. 2005.</a:t>
            </a:r>
          </a:p>
          <a:p>
            <a:pPr marL="342900" marR="0" indent="-342900">
              <a:spcBef>
                <a:spcPts val="0"/>
              </a:spcBef>
              <a:spcAft>
                <a:spcPts val="0"/>
              </a:spcAft>
              <a:buNone/>
            </a:pPr>
            <a:r>
              <a:rPr lang="en-US" sz="1800" dirty="0">
                <a:effectLst/>
                <a:latin typeface="Times New Roman" panose="02020603050405020304" pitchFamily="18" charset="0"/>
                <a:ea typeface="SimSun" panose="02010600030101010101" pitchFamily="2" charset="-122"/>
              </a:rPr>
              <a:t>[3] A. Marot, A. Kelly, M. </a:t>
            </a:r>
            <a:r>
              <a:rPr lang="en-US" sz="1800" dirty="0" err="1">
                <a:effectLst/>
                <a:latin typeface="Times New Roman" panose="02020603050405020304" pitchFamily="18" charset="0"/>
                <a:ea typeface="SimSun" panose="02010600030101010101" pitchFamily="2" charset="-122"/>
              </a:rPr>
              <a:t>Naglic</a:t>
            </a:r>
            <a:r>
              <a:rPr lang="en-US" sz="1800" dirty="0">
                <a:effectLst/>
                <a:latin typeface="Times New Roman" panose="02020603050405020304" pitchFamily="18" charset="0"/>
                <a:ea typeface="SimSun" panose="02010600030101010101" pitchFamily="2" charset="-122"/>
              </a:rPr>
              <a:t>, V. </a:t>
            </a:r>
            <a:r>
              <a:rPr lang="en-US" sz="1800" dirty="0" err="1">
                <a:effectLst/>
                <a:latin typeface="Times New Roman" panose="02020603050405020304" pitchFamily="18" charset="0"/>
                <a:ea typeface="SimSun" panose="02010600030101010101" pitchFamily="2" charset="-122"/>
              </a:rPr>
              <a:t>Barbesant</a:t>
            </a:r>
            <a:r>
              <a:rPr lang="en-US" sz="1800" dirty="0">
                <a:effectLst/>
                <a:latin typeface="Times New Roman" panose="02020603050405020304" pitchFamily="18" charset="0"/>
                <a:ea typeface="SimSun" panose="02010600030101010101" pitchFamily="2" charset="-122"/>
              </a:rPr>
              <a:t>, J. Cremer, A. Stefanov, and J. </a:t>
            </a:r>
            <a:r>
              <a:rPr lang="en-US" sz="1800" dirty="0" err="1">
                <a:effectLst/>
                <a:latin typeface="Times New Roman" panose="02020603050405020304" pitchFamily="18" charset="0"/>
                <a:ea typeface="SimSun" panose="02010600030101010101" pitchFamily="2" charset="-122"/>
              </a:rPr>
              <a:t>Viebahn</a:t>
            </a:r>
            <a:r>
              <a:rPr lang="en-US" sz="1800" dirty="0">
                <a:effectLst/>
                <a:latin typeface="Times New Roman" panose="02020603050405020304" pitchFamily="18" charset="0"/>
                <a:ea typeface="SimSun" panose="02010600030101010101" pitchFamily="2" charset="-122"/>
              </a:rPr>
              <a:t>, "Perspectives on Future Power System Control Centers for Energy Transition," Journal of Modern Power Systems and Clean Energy, vol. 10, no. 2, pp. 328-344, Mar. 2022, </a:t>
            </a:r>
            <a:r>
              <a:rPr lang="en-US" sz="1800" dirty="0" err="1">
                <a:effectLst/>
                <a:latin typeface="Times New Roman" panose="02020603050405020304" pitchFamily="18" charset="0"/>
                <a:ea typeface="SimSun" panose="02010600030101010101" pitchFamily="2" charset="-122"/>
              </a:rPr>
              <a:t>doi</a:t>
            </a:r>
            <a:r>
              <a:rPr lang="en-US" sz="1800" dirty="0">
                <a:effectLst/>
                <a:latin typeface="Times New Roman" panose="02020603050405020304" pitchFamily="18" charset="0"/>
                <a:ea typeface="SimSun" panose="02010600030101010101" pitchFamily="2" charset="-122"/>
              </a:rPr>
              <a:t>: 10.35833/MPCE.2021.000673.</a:t>
            </a:r>
          </a:p>
          <a:p>
            <a:pPr marL="342900" marR="0" indent="-342900">
              <a:spcBef>
                <a:spcPts val="0"/>
              </a:spcBef>
              <a:spcAft>
                <a:spcPts val="0"/>
              </a:spcAft>
              <a:buNone/>
            </a:pPr>
            <a:r>
              <a:rPr lang="en-US" sz="1800" dirty="0">
                <a:effectLst/>
                <a:latin typeface="Times New Roman" panose="02020603050405020304" pitchFamily="18" charset="0"/>
                <a:ea typeface="SimSun" panose="02010600030101010101" pitchFamily="2" charset="-122"/>
              </a:rPr>
              <a:t>[4] </a:t>
            </a:r>
            <a:r>
              <a:rPr lang="en-US" sz="1800" dirty="0" err="1">
                <a:effectLst/>
                <a:latin typeface="Times New Roman" panose="02020603050405020304" pitchFamily="18" charset="0"/>
                <a:ea typeface="SimSun" panose="02010600030101010101" pitchFamily="2" charset="-122"/>
              </a:rPr>
              <a:t>Jiajun</a:t>
            </a:r>
            <a:r>
              <a:rPr lang="en-US" sz="1800" dirty="0">
                <a:effectLst/>
                <a:latin typeface="Times New Roman" panose="02020603050405020304" pitchFamily="18" charset="0"/>
                <a:ea typeface="SimSun" panose="02010600030101010101" pitchFamily="2" charset="-122"/>
              </a:rPr>
              <a:t>, Y. (2017). Study on Human Errors in DCS of Nuclear Power Plant. In: Jiang, H. (eds) Proceedings of the 20th Pacific Basin Nuclear Conference. PBNC 2016. Springer, Singapore </a:t>
            </a:r>
            <a:r>
              <a:rPr lang="en-US" sz="1800" strike="noStrike" dirty="0">
                <a:effectLst/>
                <a:latin typeface="Times New Roman" panose="02020603050405020304" pitchFamily="18" charset="0"/>
                <a:ea typeface="SimSun" panose="02010600030101010101" pitchFamily="2" charset="-122"/>
              </a:rPr>
              <a:t>https://doi.org/10.1007/978-981-10-2311-8_58</a:t>
            </a:r>
          </a:p>
          <a:p>
            <a:pPr marL="342900" indent="-342900">
              <a:spcBef>
                <a:spcPts val="0"/>
              </a:spcBef>
              <a:buNone/>
            </a:pPr>
            <a:r>
              <a:rPr lang="en-US" sz="1800" dirty="0">
                <a:effectLst/>
                <a:latin typeface="Times New Roman" panose="02020603050405020304" pitchFamily="18" charset="0"/>
                <a:ea typeface="SimSun" panose="02010600030101010101" pitchFamily="2" charset="-122"/>
              </a:rPr>
              <a:t>[5] C. M. Harvey, L. Rothrock, and J. W. Kim, "Cognitive Ergonomics," in Handbook of Human Factors in Web Design, 2nd ed., K.-P. L. Vu and R. W. Proctor, Eds. Boca Raton, FL, USA: CRC Press, 2011, pp. 123-145.</a:t>
            </a:r>
          </a:p>
          <a:p>
            <a:pPr marL="342900" marR="0" indent="-342900">
              <a:spcBef>
                <a:spcPts val="0"/>
              </a:spcBef>
              <a:spcAft>
                <a:spcPts val="0"/>
              </a:spcAft>
              <a:buNone/>
            </a:pPr>
            <a:r>
              <a:rPr lang="en-US" sz="1800" dirty="0">
                <a:effectLst/>
                <a:latin typeface="Times New Roman" panose="02020603050405020304" pitchFamily="18" charset="0"/>
                <a:ea typeface="SimSun" panose="02010600030101010101" pitchFamily="2" charset="-122"/>
              </a:rPr>
              <a:t>[6] F. </a:t>
            </a:r>
            <a:r>
              <a:rPr lang="en-US" sz="1800" dirty="0" err="1">
                <a:effectLst/>
                <a:latin typeface="Times New Roman" panose="02020603050405020304" pitchFamily="18" charset="0"/>
                <a:ea typeface="SimSun" panose="02010600030101010101" pitchFamily="2" charset="-122"/>
              </a:rPr>
              <a:t>Dehais</a:t>
            </a:r>
            <a:r>
              <a:rPr lang="en-US" sz="1800" dirty="0">
                <a:effectLst/>
                <a:latin typeface="Times New Roman" panose="02020603050405020304" pitchFamily="18" charset="0"/>
                <a:ea typeface="SimSun" panose="02010600030101010101" pitchFamily="2" charset="-122"/>
              </a:rPr>
              <a:t>, A. </a:t>
            </a:r>
            <a:r>
              <a:rPr lang="en-US" sz="1800" dirty="0" err="1">
                <a:effectLst/>
                <a:latin typeface="Times New Roman" panose="02020603050405020304" pitchFamily="18" charset="0"/>
                <a:ea typeface="SimSun" panose="02010600030101010101" pitchFamily="2" charset="-122"/>
              </a:rPr>
              <a:t>Lafont</a:t>
            </a:r>
            <a:r>
              <a:rPr lang="en-US" sz="1800" dirty="0">
                <a:effectLst/>
                <a:latin typeface="Times New Roman" panose="02020603050405020304" pitchFamily="18" charset="0"/>
                <a:ea typeface="SimSun" panose="02010600030101010101" pitchFamily="2" charset="-122"/>
              </a:rPr>
              <a:t>, R. Roy, and S. Fairclough, "A </a:t>
            </a:r>
            <a:r>
              <a:rPr lang="en-US" sz="1800" dirty="0" err="1">
                <a:effectLst/>
                <a:latin typeface="Times New Roman" panose="02020603050405020304" pitchFamily="18" charset="0"/>
                <a:ea typeface="SimSun" panose="02010600030101010101" pitchFamily="2" charset="-122"/>
              </a:rPr>
              <a:t>Neuroergonomic</a:t>
            </a:r>
            <a:r>
              <a:rPr lang="en-US" sz="1800" dirty="0">
                <a:effectLst/>
                <a:latin typeface="Times New Roman" panose="02020603050405020304" pitchFamily="18" charset="0"/>
                <a:ea typeface="SimSun" panose="02010600030101010101" pitchFamily="2" charset="-122"/>
              </a:rPr>
              <a:t> Approach to Mental Workload, Engagement and Human Performance," Frontiers in Neuroscience, vol. 14, pp. 268, Mar. 2020, </a:t>
            </a:r>
            <a:r>
              <a:rPr lang="en-US" sz="1800" dirty="0" err="1">
                <a:effectLst/>
                <a:latin typeface="Times New Roman" panose="02020603050405020304" pitchFamily="18" charset="0"/>
                <a:ea typeface="SimSun" panose="02010600030101010101" pitchFamily="2" charset="-122"/>
              </a:rPr>
              <a:t>doi</a:t>
            </a:r>
            <a:r>
              <a:rPr lang="en-US" sz="1800" dirty="0">
                <a:effectLst/>
                <a:latin typeface="Times New Roman" panose="02020603050405020304" pitchFamily="18" charset="0"/>
                <a:ea typeface="SimSun" panose="02010600030101010101" pitchFamily="2" charset="-122"/>
              </a:rPr>
              <a:t>: 10.3389/fnins.2020.00268.</a:t>
            </a:r>
          </a:p>
        </p:txBody>
      </p:sp>
    </p:spTree>
    <p:extLst>
      <p:ext uri="{BB962C8B-B14F-4D97-AF65-F5344CB8AC3E}">
        <p14:creationId xmlns:p14="http://schemas.microsoft.com/office/powerpoint/2010/main" val="82433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1085-7C06-9C71-037D-8874194C30D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DD415BB-9786-3723-139E-7FB5F06EBA0C}"/>
              </a:ext>
            </a:extLst>
          </p:cNvPr>
          <p:cNvSpPr>
            <a:spLocks noGrp="1"/>
          </p:cNvSpPr>
          <p:nvPr>
            <p:ph idx="1"/>
          </p:nvPr>
        </p:nvSpPr>
        <p:spPr>
          <a:xfrm>
            <a:off x="838198" y="1825625"/>
            <a:ext cx="10515599" cy="4120677"/>
          </a:xfrm>
        </p:spPr>
        <p:txBody>
          <a:bodyPr>
            <a:normAutofit/>
          </a:bodyPr>
          <a:lstStyle/>
          <a:p>
            <a:pPr>
              <a:lnSpc>
                <a:spcPct val="100000"/>
              </a:lnSpc>
            </a:pPr>
            <a:r>
              <a:rPr lang="en-US" sz="2000" dirty="0"/>
              <a:t>Advances in grid-monitoring technologies allow us to better understand unfamiliar dynamic behaviors and navigate the complex operations and controls required to maintain grid reliability [1].</a:t>
            </a:r>
          </a:p>
          <a:p>
            <a:pPr>
              <a:lnSpc>
                <a:spcPct val="100000"/>
              </a:lnSpc>
            </a:pPr>
            <a:r>
              <a:rPr lang="en-US" sz="2000" dirty="0"/>
              <a:t>Challenges persist in navigating the “ocean of information” [2] that arises from the proliferating data [1][3]. </a:t>
            </a:r>
          </a:p>
        </p:txBody>
      </p:sp>
      <p:pic>
        <p:nvPicPr>
          <p:cNvPr id="10" name="Picture 9">
            <a:extLst>
              <a:ext uri="{FF2B5EF4-FFF2-40B4-BE49-F238E27FC236}">
                <a16:creationId xmlns:a16="http://schemas.microsoft.com/office/drawing/2014/main" id="{8AB0422F-725E-F131-0841-6BE69404AB1A}"/>
              </a:ext>
            </a:extLst>
          </p:cNvPr>
          <p:cNvPicPr>
            <a:picLocks noChangeAspect="1"/>
          </p:cNvPicPr>
          <p:nvPr/>
        </p:nvPicPr>
        <p:blipFill>
          <a:blip r:embed="rId3"/>
          <a:stretch>
            <a:fillRect/>
          </a:stretch>
        </p:blipFill>
        <p:spPr>
          <a:xfrm>
            <a:off x="4277383" y="3305959"/>
            <a:ext cx="3766331" cy="1861927"/>
          </a:xfrm>
          <a:prstGeom prst="rect">
            <a:avLst/>
          </a:prstGeom>
          <a:scene3d>
            <a:camera prst="perspectiveContrastingLeftFacing">
              <a:rot lat="37002" lon="2400000" rev="21390008"/>
            </a:camera>
            <a:lightRig rig="threePt" dir="t"/>
          </a:scene3d>
        </p:spPr>
      </p:pic>
      <p:pic>
        <p:nvPicPr>
          <p:cNvPr id="6" name="Picture 5">
            <a:extLst>
              <a:ext uri="{FF2B5EF4-FFF2-40B4-BE49-F238E27FC236}">
                <a16:creationId xmlns:a16="http://schemas.microsoft.com/office/drawing/2014/main" id="{DC61DFB6-55E5-59EF-8D60-E6648D564B1B}"/>
              </a:ext>
            </a:extLst>
          </p:cNvPr>
          <p:cNvPicPr>
            <a:picLocks noChangeAspect="1"/>
          </p:cNvPicPr>
          <p:nvPr/>
        </p:nvPicPr>
        <p:blipFill>
          <a:blip r:embed="rId4">
            <a:grayscl/>
            <a:extLst>
              <a:ext uri="{BEBA8EAE-BF5A-486C-A8C5-ECC9F3942E4B}">
                <a14:imgProps xmlns:a14="http://schemas.microsoft.com/office/drawing/2010/main">
                  <a14:imgLayer r:embed="rId5">
                    <a14:imgEffect>
                      <a14:backgroundRemoval t="27344" b="46680" l="25879" r="35352">
                        <a14:foregroundMark x1="28516" y1="28027" x2="30566" y2="27539"/>
                        <a14:foregroundMark x1="30566" y1="27539" x2="30078" y2="27832"/>
                        <a14:foregroundMark x1="25977" y1="31055" x2="25879" y2="33105"/>
                        <a14:foregroundMark x1="25879" y1="33105" x2="26074" y2="34082"/>
                        <a14:foregroundMark x1="33594" y1="33496" x2="33789" y2="31445"/>
                        <a14:foregroundMark x1="31934" y1="44336" x2="31836" y2="46484"/>
                        <a14:foregroundMark x1="31836" y1="46484" x2="31934" y2="45215"/>
                        <a14:foregroundMark x1="28906" y1="46191" x2="27441" y2="46191"/>
                        <a14:foregroundMark x1="31738" y1="46680" x2="32031" y2="44043"/>
                        <a14:foregroundMark x1="35352" y1="32715" x2="35352" y2="32715"/>
                      </a14:backgroundRemoval>
                    </a14:imgEffect>
                    <a14:imgEffect>
                      <a14:brightnessContrast bright="40000" contrast="40000"/>
                    </a14:imgEffect>
                  </a14:imgLayer>
                </a14:imgProps>
              </a:ext>
            </a:extLst>
          </a:blip>
          <a:srcRect l="24696" t="25632" r="63421" b="52188"/>
          <a:stretch/>
        </p:blipFill>
        <p:spPr>
          <a:xfrm flipH="1">
            <a:off x="3253130" y="3466369"/>
            <a:ext cx="1621342" cy="3026506"/>
          </a:xfrm>
          <a:prstGeom prst="rect">
            <a:avLst/>
          </a:prstGeom>
          <a:effectLst>
            <a:outerShdw blurRad="596900" dist="38100" dir="1980000" sx="106000" sy="106000" algn="r" rotWithShape="0">
              <a:prstClr val="black">
                <a:alpha val="22000"/>
              </a:prstClr>
            </a:outerShdw>
          </a:effectLst>
          <a:scene3d>
            <a:camera prst="orthographicFront">
              <a:rot lat="0" lon="3000000" rev="0"/>
            </a:camera>
            <a:lightRig rig="threePt" dir="t"/>
          </a:scene3d>
        </p:spPr>
      </p:pic>
      <p:pic>
        <p:nvPicPr>
          <p:cNvPr id="25" name="Picture 24">
            <a:extLst>
              <a:ext uri="{FF2B5EF4-FFF2-40B4-BE49-F238E27FC236}">
                <a16:creationId xmlns:a16="http://schemas.microsoft.com/office/drawing/2014/main" id="{4F3F7430-A51C-5F1F-611E-0E7AF7AA8119}"/>
              </a:ext>
            </a:extLst>
          </p:cNvPr>
          <p:cNvPicPr>
            <a:picLocks noChangeAspect="1"/>
          </p:cNvPicPr>
          <p:nvPr/>
        </p:nvPicPr>
        <p:blipFill>
          <a:blip r:embed="rId6">
            <a:clrChange>
              <a:clrFrom>
                <a:srgbClr val="FAFFFF"/>
              </a:clrFrom>
              <a:clrTo>
                <a:srgbClr val="FAFFFF">
                  <a:alpha val="0"/>
                </a:srgbClr>
              </a:clrTo>
            </a:clrChange>
            <a:extLst>
              <a:ext uri="{BEBA8EAE-BF5A-486C-A8C5-ECC9F3942E4B}">
                <a14:imgProps xmlns:a14="http://schemas.microsoft.com/office/drawing/2010/main">
                  <a14:imgLayer r:embed="rId7">
                    <a14:imgEffect>
                      <a14:colorTemperature colorTemp="5948"/>
                    </a14:imgEffect>
                    <a14:imgEffect>
                      <a14:saturation sat="200000"/>
                    </a14:imgEffect>
                  </a14:imgLayer>
                </a14:imgProps>
              </a:ext>
            </a:extLst>
          </a:blip>
          <a:stretch>
            <a:fillRect/>
          </a:stretch>
        </p:blipFill>
        <p:spPr>
          <a:xfrm flipV="1">
            <a:off x="6374545" y="3608692"/>
            <a:ext cx="3941254" cy="1948402"/>
          </a:xfrm>
          <a:prstGeom prst="rect">
            <a:avLst/>
          </a:prstGeom>
          <a:scene3d>
            <a:camera prst="perspectiveContrastingLeftFacing">
              <a:rot lat="623785" lon="4200000" rev="21386789"/>
            </a:camera>
            <a:lightRig rig="threePt" dir="t"/>
          </a:scene3d>
        </p:spPr>
      </p:pic>
      <p:grpSp>
        <p:nvGrpSpPr>
          <p:cNvPr id="24" name="Group 23">
            <a:extLst>
              <a:ext uri="{FF2B5EF4-FFF2-40B4-BE49-F238E27FC236}">
                <a16:creationId xmlns:a16="http://schemas.microsoft.com/office/drawing/2014/main" id="{E3FF6BEA-6A48-ED49-08B2-60F14AE003D5}"/>
              </a:ext>
            </a:extLst>
          </p:cNvPr>
          <p:cNvGrpSpPr/>
          <p:nvPr/>
        </p:nvGrpSpPr>
        <p:grpSpPr>
          <a:xfrm>
            <a:off x="5445604" y="3885963"/>
            <a:ext cx="2302031" cy="1512118"/>
            <a:chOff x="8538640" y="3738710"/>
            <a:chExt cx="3360812" cy="2207592"/>
          </a:xfrm>
          <a:scene3d>
            <a:camera prst="perspectiveContrastingLeftFacing">
              <a:rot lat="623785" lon="3600000" rev="21386789"/>
            </a:camera>
            <a:lightRig rig="threePt" dir="t"/>
          </a:scene3d>
        </p:grpSpPr>
        <p:grpSp>
          <p:nvGrpSpPr>
            <p:cNvPr id="19" name="Group 18">
              <a:extLst>
                <a:ext uri="{FF2B5EF4-FFF2-40B4-BE49-F238E27FC236}">
                  <a16:creationId xmlns:a16="http://schemas.microsoft.com/office/drawing/2014/main" id="{E251DD51-DC15-1141-BA47-0EAB34FD14E7}"/>
                </a:ext>
              </a:extLst>
            </p:cNvPr>
            <p:cNvGrpSpPr/>
            <p:nvPr/>
          </p:nvGrpSpPr>
          <p:grpSpPr>
            <a:xfrm>
              <a:off x="8538640" y="3738710"/>
              <a:ext cx="3360812" cy="2207592"/>
              <a:chOff x="5540814" y="3064319"/>
              <a:chExt cx="3360812" cy="2207592"/>
            </a:xfrm>
          </p:grpSpPr>
          <p:pic>
            <p:nvPicPr>
              <p:cNvPr id="14" name="Picture 13">
                <a:extLst>
                  <a:ext uri="{FF2B5EF4-FFF2-40B4-BE49-F238E27FC236}">
                    <a16:creationId xmlns:a16="http://schemas.microsoft.com/office/drawing/2014/main" id="{911BC3F4-0DBE-A7F4-C4A1-F4DDD57EE3E0}"/>
                  </a:ext>
                </a:extLst>
              </p:cNvPr>
              <p:cNvPicPr>
                <a:picLocks noChangeAspect="1"/>
              </p:cNvPicPr>
              <p:nvPr/>
            </p:nvPicPr>
            <p:blipFill>
              <a:blip r:embed="rId8"/>
              <a:stretch>
                <a:fillRect/>
              </a:stretch>
            </p:blipFill>
            <p:spPr>
              <a:xfrm>
                <a:off x="5540814" y="3064319"/>
                <a:ext cx="3360812" cy="2207592"/>
              </a:xfrm>
              <a:prstGeom prst="rect">
                <a:avLst/>
              </a:prstGeom>
            </p:spPr>
          </p:pic>
          <p:sp>
            <p:nvSpPr>
              <p:cNvPr id="15" name="Rectangle 14">
                <a:extLst>
                  <a:ext uri="{FF2B5EF4-FFF2-40B4-BE49-F238E27FC236}">
                    <a16:creationId xmlns:a16="http://schemas.microsoft.com/office/drawing/2014/main" id="{ABFCD853-7AB7-C76E-3F1D-AC5AA0787B8F}"/>
                  </a:ext>
                </a:extLst>
              </p:cNvPr>
              <p:cNvSpPr/>
              <p:nvPr/>
            </p:nvSpPr>
            <p:spPr>
              <a:xfrm>
                <a:off x="6096000" y="3104444"/>
                <a:ext cx="2302933" cy="451556"/>
              </a:xfrm>
              <a:prstGeom prst="rect">
                <a:avLst/>
              </a:prstGeom>
              <a:solidFill>
                <a:srgbClr val="173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Substation A</a:t>
                </a:r>
              </a:p>
            </p:txBody>
          </p:sp>
          <p:sp>
            <p:nvSpPr>
              <p:cNvPr id="16" name="Rectangle 15">
                <a:extLst>
                  <a:ext uri="{FF2B5EF4-FFF2-40B4-BE49-F238E27FC236}">
                    <a16:creationId xmlns:a16="http://schemas.microsoft.com/office/drawing/2014/main" id="{0E79C0DD-1599-AF7F-303B-BEBB5287018C}"/>
                  </a:ext>
                </a:extLst>
              </p:cNvPr>
              <p:cNvSpPr/>
              <p:nvPr/>
            </p:nvSpPr>
            <p:spPr>
              <a:xfrm>
                <a:off x="6096000" y="3630727"/>
                <a:ext cx="2302933" cy="451556"/>
              </a:xfrm>
              <a:prstGeom prst="rect">
                <a:avLst/>
              </a:prstGeom>
              <a:solidFill>
                <a:srgbClr val="173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Substation B</a:t>
                </a:r>
              </a:p>
            </p:txBody>
          </p:sp>
          <p:sp>
            <p:nvSpPr>
              <p:cNvPr id="17" name="Rectangle 16">
                <a:extLst>
                  <a:ext uri="{FF2B5EF4-FFF2-40B4-BE49-F238E27FC236}">
                    <a16:creationId xmlns:a16="http://schemas.microsoft.com/office/drawing/2014/main" id="{F63C64B9-668A-B1EC-0FB4-6B85082111F3}"/>
                  </a:ext>
                </a:extLst>
              </p:cNvPr>
              <p:cNvSpPr/>
              <p:nvPr/>
            </p:nvSpPr>
            <p:spPr>
              <a:xfrm>
                <a:off x="6107770" y="4208976"/>
                <a:ext cx="2302933" cy="451556"/>
              </a:xfrm>
              <a:prstGeom prst="rect">
                <a:avLst/>
              </a:prstGeom>
              <a:solidFill>
                <a:srgbClr val="173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Substation C</a:t>
                </a:r>
              </a:p>
            </p:txBody>
          </p:sp>
          <p:sp>
            <p:nvSpPr>
              <p:cNvPr id="18" name="Rectangle 17">
                <a:extLst>
                  <a:ext uri="{FF2B5EF4-FFF2-40B4-BE49-F238E27FC236}">
                    <a16:creationId xmlns:a16="http://schemas.microsoft.com/office/drawing/2014/main" id="{75DEDE77-AD95-CDC8-A68E-FF61E5E184B5}"/>
                  </a:ext>
                </a:extLst>
              </p:cNvPr>
              <p:cNvSpPr/>
              <p:nvPr/>
            </p:nvSpPr>
            <p:spPr>
              <a:xfrm>
                <a:off x="5633156" y="4794695"/>
                <a:ext cx="3243638" cy="386906"/>
              </a:xfrm>
              <a:prstGeom prst="rect">
                <a:avLst/>
              </a:prstGeom>
              <a:solidFill>
                <a:srgbClr val="173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Substation D</a:t>
                </a:r>
              </a:p>
            </p:txBody>
          </p:sp>
        </p:grpSp>
        <p:sp>
          <p:nvSpPr>
            <p:cNvPr id="20" name="Oval 19">
              <a:extLst>
                <a:ext uri="{FF2B5EF4-FFF2-40B4-BE49-F238E27FC236}">
                  <a16:creationId xmlns:a16="http://schemas.microsoft.com/office/drawing/2014/main" id="{67C49497-08A7-C790-0F5E-CA3B3E3A91BF}"/>
                </a:ext>
              </a:extLst>
            </p:cNvPr>
            <p:cNvSpPr/>
            <p:nvPr/>
          </p:nvSpPr>
          <p:spPr>
            <a:xfrm>
              <a:off x="11353800" y="3885963"/>
              <a:ext cx="211904" cy="211904"/>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Oval 20">
              <a:extLst>
                <a:ext uri="{FF2B5EF4-FFF2-40B4-BE49-F238E27FC236}">
                  <a16:creationId xmlns:a16="http://schemas.microsoft.com/office/drawing/2014/main" id="{4D2F29F6-AF7C-DA05-0EEC-CC4F8091A317}"/>
                </a:ext>
              </a:extLst>
            </p:cNvPr>
            <p:cNvSpPr/>
            <p:nvPr/>
          </p:nvSpPr>
          <p:spPr>
            <a:xfrm>
              <a:off x="11353800" y="4443968"/>
              <a:ext cx="211904" cy="211904"/>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Oval 21">
              <a:extLst>
                <a:ext uri="{FF2B5EF4-FFF2-40B4-BE49-F238E27FC236}">
                  <a16:creationId xmlns:a16="http://schemas.microsoft.com/office/drawing/2014/main" id="{A4827F22-2C80-3C3F-C265-DE552B8C3C87}"/>
                </a:ext>
              </a:extLst>
            </p:cNvPr>
            <p:cNvSpPr/>
            <p:nvPr/>
          </p:nvSpPr>
          <p:spPr>
            <a:xfrm>
              <a:off x="11353800" y="5059631"/>
              <a:ext cx="211904" cy="211904"/>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Oval 22">
              <a:extLst>
                <a:ext uri="{FF2B5EF4-FFF2-40B4-BE49-F238E27FC236}">
                  <a16:creationId xmlns:a16="http://schemas.microsoft.com/office/drawing/2014/main" id="{8246902A-55B5-360F-6CDC-8F90039F4ABB}"/>
                </a:ext>
              </a:extLst>
            </p:cNvPr>
            <p:cNvSpPr/>
            <p:nvPr/>
          </p:nvSpPr>
          <p:spPr>
            <a:xfrm>
              <a:off x="11353800" y="5539826"/>
              <a:ext cx="211904" cy="211904"/>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12" name="Picture 11">
            <a:extLst>
              <a:ext uri="{FF2B5EF4-FFF2-40B4-BE49-F238E27FC236}">
                <a16:creationId xmlns:a16="http://schemas.microsoft.com/office/drawing/2014/main" id="{4DEC22C7-237E-FC09-6CB2-4919453F74B2}"/>
              </a:ext>
            </a:extLst>
          </p:cNvPr>
          <p:cNvPicPr>
            <a:picLocks noChangeAspect="1"/>
          </p:cNvPicPr>
          <p:nvPr/>
        </p:nvPicPr>
        <p:blipFill>
          <a:blip r:embed="rId9"/>
          <a:srcRect l="65922" t="37393" r="9791" b="10169"/>
          <a:stretch/>
        </p:blipFill>
        <p:spPr>
          <a:xfrm>
            <a:off x="6988870" y="3932493"/>
            <a:ext cx="1827838" cy="2076462"/>
          </a:xfrm>
          <a:prstGeom prst="rect">
            <a:avLst/>
          </a:prstGeom>
          <a:scene3d>
            <a:camera prst="perspectiveContrastingLeftFacing">
              <a:rot lat="651225" lon="3246191" rev="21499513"/>
            </a:camera>
            <a:lightRig rig="threePt" dir="t"/>
          </a:scene3d>
        </p:spPr>
      </p:pic>
    </p:spTree>
    <p:extLst>
      <p:ext uri="{BB962C8B-B14F-4D97-AF65-F5344CB8AC3E}">
        <p14:creationId xmlns:p14="http://schemas.microsoft.com/office/powerpoint/2010/main" val="212596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Right 17">
            <a:extLst>
              <a:ext uri="{FF2B5EF4-FFF2-40B4-BE49-F238E27FC236}">
                <a16:creationId xmlns:a16="http://schemas.microsoft.com/office/drawing/2014/main" id="{9013599F-0343-D12E-52BD-EBB9D215C110}"/>
              </a:ext>
            </a:extLst>
          </p:cNvPr>
          <p:cNvSpPr/>
          <p:nvPr/>
        </p:nvSpPr>
        <p:spPr>
          <a:xfrm>
            <a:off x="2618517" y="4582092"/>
            <a:ext cx="1174971" cy="581995"/>
          </a:xfrm>
          <a:prstGeom prst="rightArrow">
            <a:avLst>
              <a:gd name="adj1" fmla="val 50000"/>
              <a:gd name="adj2" fmla="val 73276"/>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34224E87-831F-B464-B753-0610FC235247}"/>
              </a:ext>
            </a:extLst>
          </p:cNvPr>
          <p:cNvSpPr/>
          <p:nvPr/>
        </p:nvSpPr>
        <p:spPr>
          <a:xfrm>
            <a:off x="5414246" y="4582092"/>
            <a:ext cx="1174971" cy="581995"/>
          </a:xfrm>
          <a:prstGeom prst="rightArrow">
            <a:avLst>
              <a:gd name="adj1" fmla="val 50000"/>
              <a:gd name="adj2" fmla="val 73276"/>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4A683FE4-8F3D-3068-8E1C-3911E97E27DC}"/>
              </a:ext>
            </a:extLst>
          </p:cNvPr>
          <p:cNvSpPr/>
          <p:nvPr/>
        </p:nvSpPr>
        <p:spPr>
          <a:xfrm>
            <a:off x="8214689" y="4534162"/>
            <a:ext cx="1174971" cy="581995"/>
          </a:xfrm>
          <a:prstGeom prst="rightArrow">
            <a:avLst>
              <a:gd name="adj1" fmla="val 50000"/>
              <a:gd name="adj2" fmla="val 73276"/>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EF1085-7C06-9C71-037D-8874194C30D0}"/>
              </a:ext>
            </a:extLst>
          </p:cNvPr>
          <p:cNvSpPr>
            <a:spLocks noGrp="1"/>
          </p:cNvSpPr>
          <p:nvPr>
            <p:ph type="title"/>
          </p:nvPr>
        </p:nvSpPr>
        <p:spPr/>
        <p:txBody>
          <a:bodyPr/>
          <a:lstStyle/>
          <a:p>
            <a:r>
              <a:rPr lang="en-US" dirty="0"/>
              <a:t>Human Errors &amp; Decisions</a:t>
            </a:r>
          </a:p>
        </p:txBody>
      </p:sp>
      <p:sp>
        <p:nvSpPr>
          <p:cNvPr id="3" name="Content Placeholder 2">
            <a:extLst>
              <a:ext uri="{FF2B5EF4-FFF2-40B4-BE49-F238E27FC236}">
                <a16:creationId xmlns:a16="http://schemas.microsoft.com/office/drawing/2014/main" id="{5DD415BB-9786-3723-139E-7FB5F06EBA0C}"/>
              </a:ext>
            </a:extLst>
          </p:cNvPr>
          <p:cNvSpPr>
            <a:spLocks noGrp="1"/>
          </p:cNvSpPr>
          <p:nvPr>
            <p:ph idx="1"/>
          </p:nvPr>
        </p:nvSpPr>
        <p:spPr>
          <a:xfrm>
            <a:off x="838199" y="1825624"/>
            <a:ext cx="10515599" cy="2001308"/>
          </a:xfrm>
        </p:spPr>
        <p:txBody>
          <a:bodyPr>
            <a:noAutofit/>
          </a:bodyPr>
          <a:lstStyle/>
          <a:p>
            <a:r>
              <a:rPr lang="en-US" sz="2000" dirty="0"/>
              <a:t>Human errors are largely linked to cognition. </a:t>
            </a:r>
          </a:p>
          <a:p>
            <a:r>
              <a:rPr lang="en-US" sz="2000" dirty="0"/>
              <a:t>In simulated experiments that employed the use of a digital control system in operating a nuclear power plant, most errors were due to </a:t>
            </a:r>
            <a:r>
              <a:rPr lang="en-US" sz="2000" b="1" dirty="0"/>
              <a:t>distracted attention </a:t>
            </a:r>
            <a:r>
              <a:rPr lang="en-US" sz="2000" dirty="0"/>
              <a:t>or </a:t>
            </a:r>
            <a:r>
              <a:rPr lang="en-US" sz="2000" b="1" dirty="0"/>
              <a:t>mistaken intention </a:t>
            </a:r>
            <a:r>
              <a:rPr lang="en-US" sz="2000" dirty="0"/>
              <a:t>when executing a task [4]. </a:t>
            </a:r>
          </a:p>
          <a:p>
            <a:r>
              <a:rPr lang="en-US" sz="2000" dirty="0"/>
              <a:t>Decision making is a complex cognitive activity, hierarchal in nature, and affected by external representations</a:t>
            </a:r>
          </a:p>
        </p:txBody>
      </p:sp>
      <p:grpSp>
        <p:nvGrpSpPr>
          <p:cNvPr id="6" name="Group 5">
            <a:extLst>
              <a:ext uri="{FF2B5EF4-FFF2-40B4-BE49-F238E27FC236}">
                <a16:creationId xmlns:a16="http://schemas.microsoft.com/office/drawing/2014/main" id="{D90FC4F9-2BFF-1023-2B61-9DF58BBBC504}"/>
              </a:ext>
            </a:extLst>
          </p:cNvPr>
          <p:cNvGrpSpPr/>
          <p:nvPr/>
        </p:nvGrpSpPr>
        <p:grpSpPr>
          <a:xfrm>
            <a:off x="965199" y="3961868"/>
            <a:ext cx="1822444" cy="1822444"/>
            <a:chOff x="3241" y="980534"/>
            <a:chExt cx="1242152" cy="1242152"/>
          </a:xfrm>
          <a:solidFill>
            <a:schemeClr val="accent6">
              <a:lumMod val="60000"/>
              <a:lumOff val="40000"/>
            </a:schemeClr>
          </a:solidFill>
        </p:grpSpPr>
        <p:sp>
          <p:nvSpPr>
            <p:cNvPr id="16" name="Oval 15">
              <a:extLst>
                <a:ext uri="{FF2B5EF4-FFF2-40B4-BE49-F238E27FC236}">
                  <a16:creationId xmlns:a16="http://schemas.microsoft.com/office/drawing/2014/main" id="{0BE91283-A026-0E92-2379-14325C2564E7}"/>
                </a:ext>
              </a:extLst>
            </p:cNvPr>
            <p:cNvSpPr/>
            <p:nvPr/>
          </p:nvSpPr>
          <p:spPr>
            <a:xfrm>
              <a:off x="3241" y="980534"/>
              <a:ext cx="1242152" cy="1242152"/>
            </a:xfrm>
            <a:prstGeom prst="ellipse">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600">
                <a:solidFill>
                  <a:schemeClr val="tx1"/>
                </a:solidFill>
              </a:endParaRPr>
            </a:p>
          </p:txBody>
        </p:sp>
        <p:sp>
          <p:nvSpPr>
            <p:cNvPr id="17" name="Oval 4">
              <a:extLst>
                <a:ext uri="{FF2B5EF4-FFF2-40B4-BE49-F238E27FC236}">
                  <a16:creationId xmlns:a16="http://schemas.microsoft.com/office/drawing/2014/main" id="{FBD44615-0559-F6C6-2BA8-4CD62B3867F5}"/>
                </a:ext>
              </a:extLst>
            </p:cNvPr>
            <p:cNvSpPr txBox="1"/>
            <p:nvPr/>
          </p:nvSpPr>
          <p:spPr>
            <a:xfrm>
              <a:off x="185150" y="1251759"/>
              <a:ext cx="878334" cy="67710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2400" kern="1200" dirty="0">
                  <a:solidFill>
                    <a:schemeClr val="tx1"/>
                  </a:solidFill>
                </a:rPr>
                <a:t>Events</a:t>
              </a:r>
            </a:p>
          </p:txBody>
        </p:sp>
      </p:grpSp>
      <p:grpSp>
        <p:nvGrpSpPr>
          <p:cNvPr id="7" name="Group 6">
            <a:extLst>
              <a:ext uri="{FF2B5EF4-FFF2-40B4-BE49-F238E27FC236}">
                <a16:creationId xmlns:a16="http://schemas.microsoft.com/office/drawing/2014/main" id="{4D1BF539-2095-8E37-0B36-38B60EDDA412}"/>
              </a:ext>
            </a:extLst>
          </p:cNvPr>
          <p:cNvGrpSpPr/>
          <p:nvPr/>
        </p:nvGrpSpPr>
        <p:grpSpPr>
          <a:xfrm>
            <a:off x="3768088" y="3961868"/>
            <a:ext cx="1822444" cy="1822444"/>
            <a:chOff x="2054655" y="980534"/>
            <a:chExt cx="1242152" cy="1242152"/>
          </a:xfrm>
          <a:solidFill>
            <a:schemeClr val="accent6">
              <a:lumMod val="60000"/>
              <a:lumOff val="40000"/>
            </a:schemeClr>
          </a:solidFill>
        </p:grpSpPr>
        <p:sp>
          <p:nvSpPr>
            <p:cNvPr id="14" name="Oval 13">
              <a:extLst>
                <a:ext uri="{FF2B5EF4-FFF2-40B4-BE49-F238E27FC236}">
                  <a16:creationId xmlns:a16="http://schemas.microsoft.com/office/drawing/2014/main" id="{DB89BD97-FCD3-836E-4D9B-6A5DF3492526}"/>
                </a:ext>
              </a:extLst>
            </p:cNvPr>
            <p:cNvSpPr/>
            <p:nvPr/>
          </p:nvSpPr>
          <p:spPr>
            <a:xfrm>
              <a:off x="2054655" y="980534"/>
              <a:ext cx="1242152" cy="1242152"/>
            </a:xfrm>
            <a:prstGeom prst="ellipse">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600" dirty="0">
                <a:solidFill>
                  <a:schemeClr val="tx1"/>
                </a:solidFill>
              </a:endParaRPr>
            </a:p>
          </p:txBody>
        </p:sp>
        <p:sp>
          <p:nvSpPr>
            <p:cNvPr id="15" name="Oval 6">
              <a:extLst>
                <a:ext uri="{FF2B5EF4-FFF2-40B4-BE49-F238E27FC236}">
                  <a16:creationId xmlns:a16="http://schemas.microsoft.com/office/drawing/2014/main" id="{F653C1AD-6EB5-A0C3-6FC2-1981047AF1D3}"/>
                </a:ext>
              </a:extLst>
            </p:cNvPr>
            <p:cNvSpPr txBox="1"/>
            <p:nvPr/>
          </p:nvSpPr>
          <p:spPr>
            <a:xfrm>
              <a:off x="2236564" y="1251759"/>
              <a:ext cx="878334" cy="67710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2400" kern="1200" dirty="0">
                  <a:solidFill>
                    <a:schemeClr val="tx1"/>
                  </a:solidFill>
                </a:rPr>
                <a:t>Actions</a:t>
              </a:r>
            </a:p>
          </p:txBody>
        </p:sp>
      </p:grpSp>
      <p:grpSp>
        <p:nvGrpSpPr>
          <p:cNvPr id="8" name="Group 7">
            <a:extLst>
              <a:ext uri="{FF2B5EF4-FFF2-40B4-BE49-F238E27FC236}">
                <a16:creationId xmlns:a16="http://schemas.microsoft.com/office/drawing/2014/main" id="{0F3D2393-7CD2-5414-46F9-0CAFDE255274}"/>
              </a:ext>
            </a:extLst>
          </p:cNvPr>
          <p:cNvGrpSpPr/>
          <p:nvPr/>
        </p:nvGrpSpPr>
        <p:grpSpPr>
          <a:xfrm>
            <a:off x="6570977" y="3961868"/>
            <a:ext cx="1822444" cy="1822444"/>
            <a:chOff x="4106068" y="980534"/>
            <a:chExt cx="1242152" cy="1242152"/>
          </a:xfrm>
          <a:solidFill>
            <a:schemeClr val="accent6">
              <a:lumMod val="60000"/>
              <a:lumOff val="40000"/>
            </a:schemeClr>
          </a:solidFill>
        </p:grpSpPr>
        <p:sp>
          <p:nvSpPr>
            <p:cNvPr id="12" name="Oval 11">
              <a:extLst>
                <a:ext uri="{FF2B5EF4-FFF2-40B4-BE49-F238E27FC236}">
                  <a16:creationId xmlns:a16="http://schemas.microsoft.com/office/drawing/2014/main" id="{D9D2CB40-E00B-9980-7E6A-0644B28F6361}"/>
                </a:ext>
              </a:extLst>
            </p:cNvPr>
            <p:cNvSpPr/>
            <p:nvPr/>
          </p:nvSpPr>
          <p:spPr>
            <a:xfrm>
              <a:off x="4106068" y="980534"/>
              <a:ext cx="1242152" cy="1242152"/>
            </a:xfrm>
            <a:prstGeom prst="ellipse">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600">
                <a:solidFill>
                  <a:schemeClr val="tx1"/>
                </a:solidFill>
              </a:endParaRPr>
            </a:p>
          </p:txBody>
        </p:sp>
        <p:sp>
          <p:nvSpPr>
            <p:cNvPr id="13" name="Oval 8">
              <a:extLst>
                <a:ext uri="{FF2B5EF4-FFF2-40B4-BE49-F238E27FC236}">
                  <a16:creationId xmlns:a16="http://schemas.microsoft.com/office/drawing/2014/main" id="{2D766312-EAEC-1830-87A9-F844EA4C7C8A}"/>
                </a:ext>
              </a:extLst>
            </p:cNvPr>
            <p:cNvSpPr txBox="1"/>
            <p:nvPr/>
          </p:nvSpPr>
          <p:spPr>
            <a:xfrm>
              <a:off x="4287977" y="1251759"/>
              <a:ext cx="878334" cy="67710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2400" kern="1200" dirty="0">
                  <a:solidFill>
                    <a:schemeClr val="tx1"/>
                  </a:solidFill>
                </a:rPr>
                <a:t>Tasks</a:t>
              </a:r>
            </a:p>
          </p:txBody>
        </p:sp>
      </p:grpSp>
      <p:grpSp>
        <p:nvGrpSpPr>
          <p:cNvPr id="9" name="Group 8">
            <a:extLst>
              <a:ext uri="{FF2B5EF4-FFF2-40B4-BE49-F238E27FC236}">
                <a16:creationId xmlns:a16="http://schemas.microsoft.com/office/drawing/2014/main" id="{232400DA-6888-5AA1-AEE9-62BAF2E77F6C}"/>
              </a:ext>
            </a:extLst>
          </p:cNvPr>
          <p:cNvGrpSpPr/>
          <p:nvPr/>
        </p:nvGrpSpPr>
        <p:grpSpPr>
          <a:xfrm>
            <a:off x="9373866" y="3961868"/>
            <a:ext cx="1822444" cy="1822444"/>
            <a:chOff x="6157482" y="980534"/>
            <a:chExt cx="1242152" cy="1242152"/>
          </a:xfrm>
          <a:solidFill>
            <a:schemeClr val="accent6">
              <a:lumMod val="60000"/>
              <a:lumOff val="40000"/>
            </a:schemeClr>
          </a:solidFill>
        </p:grpSpPr>
        <p:sp>
          <p:nvSpPr>
            <p:cNvPr id="10" name="Oval 9">
              <a:extLst>
                <a:ext uri="{FF2B5EF4-FFF2-40B4-BE49-F238E27FC236}">
                  <a16:creationId xmlns:a16="http://schemas.microsoft.com/office/drawing/2014/main" id="{C74534F3-D3F8-D14F-0933-76D966911D3F}"/>
                </a:ext>
              </a:extLst>
            </p:cNvPr>
            <p:cNvSpPr/>
            <p:nvPr/>
          </p:nvSpPr>
          <p:spPr>
            <a:xfrm>
              <a:off x="6157482" y="980534"/>
              <a:ext cx="1242152" cy="1242152"/>
            </a:xfrm>
            <a:prstGeom prst="ellipse">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600">
                <a:solidFill>
                  <a:schemeClr val="tx1"/>
                </a:solidFill>
              </a:endParaRPr>
            </a:p>
          </p:txBody>
        </p:sp>
        <p:sp>
          <p:nvSpPr>
            <p:cNvPr id="11" name="Oval 10">
              <a:extLst>
                <a:ext uri="{FF2B5EF4-FFF2-40B4-BE49-F238E27FC236}">
                  <a16:creationId xmlns:a16="http://schemas.microsoft.com/office/drawing/2014/main" id="{91913BB3-757A-B80F-C3A6-A956E1DD8E37}"/>
                </a:ext>
              </a:extLst>
            </p:cNvPr>
            <p:cNvSpPr txBox="1"/>
            <p:nvPr/>
          </p:nvSpPr>
          <p:spPr>
            <a:xfrm>
              <a:off x="6339391" y="1251759"/>
              <a:ext cx="878334" cy="67710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2400" kern="1200" dirty="0">
                  <a:solidFill>
                    <a:schemeClr val="tx1"/>
                  </a:solidFill>
                </a:rPr>
                <a:t>Cognitive Activities</a:t>
              </a:r>
            </a:p>
          </p:txBody>
        </p:sp>
      </p:grpSp>
    </p:spTree>
    <p:extLst>
      <p:ext uri="{BB962C8B-B14F-4D97-AF65-F5344CB8AC3E}">
        <p14:creationId xmlns:p14="http://schemas.microsoft.com/office/powerpoint/2010/main" val="191502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1085-7C06-9C71-037D-8874194C30D0}"/>
              </a:ext>
            </a:extLst>
          </p:cNvPr>
          <p:cNvSpPr>
            <a:spLocks noGrp="1"/>
          </p:cNvSpPr>
          <p:nvPr>
            <p:ph type="title"/>
          </p:nvPr>
        </p:nvSpPr>
        <p:spPr/>
        <p:txBody>
          <a:bodyPr/>
          <a:lstStyle/>
          <a:p>
            <a:r>
              <a:rPr lang="en-US" dirty="0"/>
              <a:t>Cognitive Load</a:t>
            </a:r>
          </a:p>
        </p:txBody>
      </p:sp>
      <p:sp>
        <p:nvSpPr>
          <p:cNvPr id="3" name="Content Placeholder 2">
            <a:extLst>
              <a:ext uri="{FF2B5EF4-FFF2-40B4-BE49-F238E27FC236}">
                <a16:creationId xmlns:a16="http://schemas.microsoft.com/office/drawing/2014/main" id="{5DD415BB-9786-3723-139E-7FB5F06EBA0C}"/>
              </a:ext>
            </a:extLst>
          </p:cNvPr>
          <p:cNvSpPr>
            <a:spLocks noGrp="1"/>
          </p:cNvSpPr>
          <p:nvPr>
            <p:ph idx="1"/>
          </p:nvPr>
        </p:nvSpPr>
        <p:spPr>
          <a:xfrm>
            <a:off x="838200" y="1825625"/>
            <a:ext cx="9575800" cy="757566"/>
          </a:xfrm>
        </p:spPr>
        <p:txBody>
          <a:bodyPr>
            <a:normAutofit/>
          </a:bodyPr>
          <a:lstStyle/>
          <a:p>
            <a:r>
              <a:rPr lang="en-US" sz="2200" dirty="0"/>
              <a:t>Cognitive load is analogous to power system load and  concerns the consumption of cognitive resources. </a:t>
            </a:r>
          </a:p>
          <a:p>
            <a:endParaRPr lang="en-US" dirty="0"/>
          </a:p>
        </p:txBody>
      </p:sp>
      <p:pic>
        <p:nvPicPr>
          <p:cNvPr id="22" name="Graphic 21" descr="Brain with solid fill">
            <a:extLst>
              <a:ext uri="{FF2B5EF4-FFF2-40B4-BE49-F238E27FC236}">
                <a16:creationId xmlns:a16="http://schemas.microsoft.com/office/drawing/2014/main" id="{7E0ED75C-E08A-93E3-3F87-F03AEABEDC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6299" y="1681123"/>
            <a:ext cx="5559605" cy="5559605"/>
          </a:xfrm>
          <a:prstGeom prst="rect">
            <a:avLst/>
          </a:prstGeom>
        </p:spPr>
      </p:pic>
      <p:grpSp>
        <p:nvGrpSpPr>
          <p:cNvPr id="23" name="Group 22">
            <a:extLst>
              <a:ext uri="{FF2B5EF4-FFF2-40B4-BE49-F238E27FC236}">
                <a16:creationId xmlns:a16="http://schemas.microsoft.com/office/drawing/2014/main" id="{5F0D0666-54AB-00E9-5C0C-3B45785DB53C}"/>
              </a:ext>
            </a:extLst>
          </p:cNvPr>
          <p:cNvGrpSpPr/>
          <p:nvPr/>
        </p:nvGrpSpPr>
        <p:grpSpPr>
          <a:xfrm>
            <a:off x="4223565" y="3187058"/>
            <a:ext cx="1717599" cy="1717599"/>
            <a:chOff x="-178668" y="1038447"/>
            <a:chExt cx="1242152" cy="1242152"/>
          </a:xfrm>
          <a:solidFill>
            <a:schemeClr val="accent6">
              <a:lumMod val="60000"/>
              <a:lumOff val="40000"/>
              <a:alpha val="89000"/>
            </a:schemeClr>
          </a:solidFill>
        </p:grpSpPr>
        <p:sp>
          <p:nvSpPr>
            <p:cNvPr id="24" name="Oval 23">
              <a:extLst>
                <a:ext uri="{FF2B5EF4-FFF2-40B4-BE49-F238E27FC236}">
                  <a16:creationId xmlns:a16="http://schemas.microsoft.com/office/drawing/2014/main" id="{C563F932-BE7F-0A79-338C-EEE43C660662}"/>
                </a:ext>
              </a:extLst>
            </p:cNvPr>
            <p:cNvSpPr/>
            <p:nvPr/>
          </p:nvSpPr>
          <p:spPr>
            <a:xfrm>
              <a:off x="-178668" y="1038447"/>
              <a:ext cx="1242152" cy="1242152"/>
            </a:xfrm>
            <a:prstGeom prst="ellipse">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a:solidFill>
                  <a:schemeClr val="tx1"/>
                </a:solidFill>
              </a:endParaRPr>
            </a:p>
          </p:txBody>
        </p:sp>
        <p:sp>
          <p:nvSpPr>
            <p:cNvPr id="25" name="Oval 4">
              <a:extLst>
                <a:ext uri="{FF2B5EF4-FFF2-40B4-BE49-F238E27FC236}">
                  <a16:creationId xmlns:a16="http://schemas.microsoft.com/office/drawing/2014/main" id="{E6A968FC-0816-5DF6-13D3-7AA6622541DE}"/>
                </a:ext>
              </a:extLst>
            </p:cNvPr>
            <p:cNvSpPr txBox="1"/>
            <p:nvPr/>
          </p:nvSpPr>
          <p:spPr>
            <a:xfrm>
              <a:off x="3241" y="1320972"/>
              <a:ext cx="878334" cy="67710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600" b="1" kern="1200" dirty="0">
                  <a:solidFill>
                    <a:schemeClr val="tx1"/>
                  </a:solidFill>
                </a:rPr>
                <a:t>Intrinsic</a:t>
              </a:r>
            </a:p>
          </p:txBody>
        </p:sp>
      </p:grpSp>
      <p:grpSp>
        <p:nvGrpSpPr>
          <p:cNvPr id="29" name="Group 28">
            <a:extLst>
              <a:ext uri="{FF2B5EF4-FFF2-40B4-BE49-F238E27FC236}">
                <a16:creationId xmlns:a16="http://schemas.microsoft.com/office/drawing/2014/main" id="{56E21634-463F-2A87-5DCC-4E88F2E0EDB1}"/>
              </a:ext>
            </a:extLst>
          </p:cNvPr>
          <p:cNvGrpSpPr/>
          <p:nvPr/>
        </p:nvGrpSpPr>
        <p:grpSpPr>
          <a:xfrm>
            <a:off x="5877822" y="4040779"/>
            <a:ext cx="1717599" cy="1717599"/>
            <a:chOff x="-178668" y="1038447"/>
            <a:chExt cx="1242152" cy="1242152"/>
          </a:xfrm>
          <a:solidFill>
            <a:schemeClr val="accent6">
              <a:lumMod val="60000"/>
              <a:lumOff val="40000"/>
              <a:alpha val="89000"/>
            </a:schemeClr>
          </a:solidFill>
        </p:grpSpPr>
        <p:sp>
          <p:nvSpPr>
            <p:cNvPr id="30" name="Oval 29">
              <a:extLst>
                <a:ext uri="{FF2B5EF4-FFF2-40B4-BE49-F238E27FC236}">
                  <a16:creationId xmlns:a16="http://schemas.microsoft.com/office/drawing/2014/main" id="{475A7D32-2455-3878-C2C6-DEE711B07C40}"/>
                </a:ext>
              </a:extLst>
            </p:cNvPr>
            <p:cNvSpPr/>
            <p:nvPr/>
          </p:nvSpPr>
          <p:spPr>
            <a:xfrm>
              <a:off x="-178668" y="1038447"/>
              <a:ext cx="1242152" cy="1242152"/>
            </a:xfrm>
            <a:prstGeom prst="ellipse">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a:solidFill>
                  <a:schemeClr val="tx1"/>
                </a:solidFill>
              </a:endParaRPr>
            </a:p>
          </p:txBody>
        </p:sp>
        <p:sp>
          <p:nvSpPr>
            <p:cNvPr id="31" name="Oval 4">
              <a:extLst>
                <a:ext uri="{FF2B5EF4-FFF2-40B4-BE49-F238E27FC236}">
                  <a16:creationId xmlns:a16="http://schemas.microsoft.com/office/drawing/2014/main" id="{C85EDAE1-20CA-2DDD-C6E7-8344F6F4CB00}"/>
                </a:ext>
              </a:extLst>
            </p:cNvPr>
            <p:cNvSpPr txBox="1"/>
            <p:nvPr/>
          </p:nvSpPr>
          <p:spPr>
            <a:xfrm>
              <a:off x="3241" y="1320972"/>
              <a:ext cx="878334" cy="67710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600" b="1" kern="1200" dirty="0">
                  <a:solidFill>
                    <a:schemeClr val="tx1"/>
                  </a:solidFill>
                </a:rPr>
                <a:t>Germane</a:t>
              </a:r>
            </a:p>
          </p:txBody>
        </p:sp>
      </p:grpSp>
      <p:cxnSp>
        <p:nvCxnSpPr>
          <p:cNvPr id="33" name="Straight Connector 32">
            <a:extLst>
              <a:ext uri="{FF2B5EF4-FFF2-40B4-BE49-F238E27FC236}">
                <a16:creationId xmlns:a16="http://schemas.microsoft.com/office/drawing/2014/main" id="{D36C29B4-034F-9F06-932C-D5ACFF9713B8}"/>
              </a:ext>
            </a:extLst>
          </p:cNvPr>
          <p:cNvCxnSpPr>
            <a:cxnSpLocks/>
          </p:cNvCxnSpPr>
          <p:nvPr/>
        </p:nvCxnSpPr>
        <p:spPr>
          <a:xfrm flipV="1">
            <a:off x="7427043" y="2583191"/>
            <a:ext cx="701016" cy="377027"/>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5D12F7B2-4423-D049-6225-2A7B93812426}"/>
              </a:ext>
            </a:extLst>
          </p:cNvPr>
          <p:cNvSpPr/>
          <p:nvPr/>
        </p:nvSpPr>
        <p:spPr>
          <a:xfrm>
            <a:off x="8067955" y="2345875"/>
            <a:ext cx="3008446" cy="112993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Unnecessary information or stimuli that impede information processing.</a:t>
            </a:r>
          </a:p>
        </p:txBody>
      </p:sp>
      <p:cxnSp>
        <p:nvCxnSpPr>
          <p:cNvPr id="63" name="Straight Connector 62">
            <a:extLst>
              <a:ext uri="{FF2B5EF4-FFF2-40B4-BE49-F238E27FC236}">
                <a16:creationId xmlns:a16="http://schemas.microsoft.com/office/drawing/2014/main" id="{FA71BC76-D1D7-5D6C-A302-3182C612EEFB}"/>
              </a:ext>
            </a:extLst>
          </p:cNvPr>
          <p:cNvCxnSpPr>
            <a:cxnSpLocks/>
            <a:stCxn id="30" idx="6"/>
          </p:cNvCxnSpPr>
          <p:nvPr/>
        </p:nvCxnSpPr>
        <p:spPr>
          <a:xfrm>
            <a:off x="7595421" y="4899579"/>
            <a:ext cx="705665" cy="318127"/>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38C86E6A-95AA-F258-86E9-C5918102DF9B}"/>
              </a:ext>
            </a:extLst>
          </p:cNvPr>
          <p:cNvSpPr/>
          <p:nvPr/>
        </p:nvSpPr>
        <p:spPr>
          <a:xfrm>
            <a:off x="8190730" y="4798347"/>
            <a:ext cx="3008446" cy="112993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Integrating new information with a priori knowledge.</a:t>
            </a:r>
          </a:p>
        </p:txBody>
      </p:sp>
      <p:sp>
        <p:nvSpPr>
          <p:cNvPr id="67" name="Rectangle 66">
            <a:extLst>
              <a:ext uri="{FF2B5EF4-FFF2-40B4-BE49-F238E27FC236}">
                <a16:creationId xmlns:a16="http://schemas.microsoft.com/office/drawing/2014/main" id="{67BAB17C-6A83-5DED-90DC-F560CB89A207}"/>
              </a:ext>
            </a:extLst>
          </p:cNvPr>
          <p:cNvSpPr/>
          <p:nvPr/>
        </p:nvSpPr>
        <p:spPr>
          <a:xfrm>
            <a:off x="682645" y="3316596"/>
            <a:ext cx="3008446" cy="112993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Inherent complexity of processing information.</a:t>
            </a:r>
          </a:p>
        </p:txBody>
      </p:sp>
      <p:cxnSp>
        <p:nvCxnSpPr>
          <p:cNvPr id="68" name="Straight Connector 67">
            <a:extLst>
              <a:ext uri="{FF2B5EF4-FFF2-40B4-BE49-F238E27FC236}">
                <a16:creationId xmlns:a16="http://schemas.microsoft.com/office/drawing/2014/main" id="{711D293A-FF0F-D10C-781A-7C9EBAC526A3}"/>
              </a:ext>
            </a:extLst>
          </p:cNvPr>
          <p:cNvCxnSpPr>
            <a:cxnSpLocks/>
          </p:cNvCxnSpPr>
          <p:nvPr/>
        </p:nvCxnSpPr>
        <p:spPr>
          <a:xfrm>
            <a:off x="3691091" y="3640245"/>
            <a:ext cx="541681" cy="27596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9A608692-26F5-D230-5F34-283175C125C8}"/>
              </a:ext>
            </a:extLst>
          </p:cNvPr>
          <p:cNvGrpSpPr/>
          <p:nvPr/>
        </p:nvGrpSpPr>
        <p:grpSpPr>
          <a:xfrm>
            <a:off x="5791588" y="2453186"/>
            <a:ext cx="1717599" cy="1717599"/>
            <a:chOff x="-178668" y="1038447"/>
            <a:chExt cx="1242152" cy="1242152"/>
          </a:xfrm>
          <a:solidFill>
            <a:schemeClr val="accent6">
              <a:lumMod val="20000"/>
              <a:lumOff val="80000"/>
            </a:schemeClr>
          </a:solidFill>
        </p:grpSpPr>
        <p:sp>
          <p:nvSpPr>
            <p:cNvPr id="27" name="Oval 26">
              <a:extLst>
                <a:ext uri="{FF2B5EF4-FFF2-40B4-BE49-F238E27FC236}">
                  <a16:creationId xmlns:a16="http://schemas.microsoft.com/office/drawing/2014/main" id="{964AEFE0-0765-300A-DEB7-7EF998251346}"/>
                </a:ext>
              </a:extLst>
            </p:cNvPr>
            <p:cNvSpPr/>
            <p:nvPr/>
          </p:nvSpPr>
          <p:spPr>
            <a:xfrm>
              <a:off x="-178668" y="1038447"/>
              <a:ext cx="1242152" cy="1242152"/>
            </a:xfrm>
            <a:prstGeom prst="ellipse">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a:solidFill>
                  <a:schemeClr val="tx1"/>
                </a:solidFill>
              </a:endParaRPr>
            </a:p>
          </p:txBody>
        </p:sp>
        <p:sp>
          <p:nvSpPr>
            <p:cNvPr id="28" name="Oval 4">
              <a:extLst>
                <a:ext uri="{FF2B5EF4-FFF2-40B4-BE49-F238E27FC236}">
                  <a16:creationId xmlns:a16="http://schemas.microsoft.com/office/drawing/2014/main" id="{B76AD1C5-5446-C714-F173-BD416BBDF019}"/>
                </a:ext>
              </a:extLst>
            </p:cNvPr>
            <p:cNvSpPr txBox="1"/>
            <p:nvPr/>
          </p:nvSpPr>
          <p:spPr>
            <a:xfrm>
              <a:off x="3241" y="1320972"/>
              <a:ext cx="878334" cy="67710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600" b="1" kern="1200" dirty="0">
                  <a:solidFill>
                    <a:schemeClr val="tx1"/>
                  </a:solidFill>
                </a:rPr>
                <a:t>Extraneous</a:t>
              </a:r>
            </a:p>
          </p:txBody>
        </p:sp>
      </p:grpSp>
    </p:spTree>
    <p:extLst>
      <p:ext uri="{BB962C8B-B14F-4D97-AF65-F5344CB8AC3E}">
        <p14:creationId xmlns:p14="http://schemas.microsoft.com/office/powerpoint/2010/main" val="7839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1085-7C06-9C71-037D-8874194C30D0}"/>
              </a:ext>
            </a:extLst>
          </p:cNvPr>
          <p:cNvSpPr>
            <a:spLocks noGrp="1"/>
          </p:cNvSpPr>
          <p:nvPr>
            <p:ph type="title"/>
          </p:nvPr>
        </p:nvSpPr>
        <p:spPr/>
        <p:txBody>
          <a:bodyPr/>
          <a:lstStyle/>
          <a:p>
            <a:r>
              <a:rPr lang="en-US" dirty="0"/>
              <a:t>Cognitive Task Analysis (CTA)</a:t>
            </a:r>
          </a:p>
        </p:txBody>
      </p:sp>
      <p:sp>
        <p:nvSpPr>
          <p:cNvPr id="3" name="Content Placeholder 2">
            <a:extLst>
              <a:ext uri="{FF2B5EF4-FFF2-40B4-BE49-F238E27FC236}">
                <a16:creationId xmlns:a16="http://schemas.microsoft.com/office/drawing/2014/main" id="{5DD415BB-9786-3723-139E-7FB5F06EBA0C}"/>
              </a:ext>
            </a:extLst>
          </p:cNvPr>
          <p:cNvSpPr>
            <a:spLocks noGrp="1"/>
          </p:cNvSpPr>
          <p:nvPr>
            <p:ph idx="1"/>
          </p:nvPr>
        </p:nvSpPr>
        <p:spPr>
          <a:xfrm>
            <a:off x="838199" y="1825625"/>
            <a:ext cx="10515599" cy="4351338"/>
          </a:xfrm>
        </p:spPr>
        <p:txBody>
          <a:bodyPr/>
          <a:lstStyle/>
          <a:p>
            <a:r>
              <a:rPr lang="en-US" dirty="0"/>
              <a:t>CTA “focuses on how humans receive and process information in performing a task and how the task can be enhanced to improve human performance” [5].</a:t>
            </a:r>
          </a:p>
          <a:p>
            <a:r>
              <a:rPr lang="en-US" dirty="0"/>
              <a:t>The primary step of any task analysis is knowledge acquisition about the tasks and sub-tasks related to the system under design [5]. </a:t>
            </a:r>
          </a:p>
          <a:p>
            <a:pPr lvl="1"/>
            <a:r>
              <a:rPr lang="en-US" dirty="0"/>
              <a:t>Techniques of knowledge acquisition that were employed in our knowledge acquisition step include questionnaires, informal interviews, and naturalistic observation. </a:t>
            </a:r>
          </a:p>
        </p:txBody>
      </p:sp>
    </p:spTree>
    <p:extLst>
      <p:ext uri="{BB962C8B-B14F-4D97-AF65-F5344CB8AC3E}">
        <p14:creationId xmlns:p14="http://schemas.microsoft.com/office/powerpoint/2010/main" val="156707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1085-7C06-9C71-037D-8874194C30D0}"/>
              </a:ext>
            </a:extLst>
          </p:cNvPr>
          <p:cNvSpPr>
            <a:spLocks noGrp="1"/>
          </p:cNvSpPr>
          <p:nvPr>
            <p:ph type="title"/>
          </p:nvPr>
        </p:nvSpPr>
        <p:spPr/>
        <p:txBody>
          <a:bodyPr/>
          <a:lstStyle/>
          <a:p>
            <a:r>
              <a:rPr lang="en-US" dirty="0"/>
              <a:t>Sixthman Case Study</a:t>
            </a:r>
          </a:p>
        </p:txBody>
      </p:sp>
      <p:sp>
        <p:nvSpPr>
          <p:cNvPr id="3" name="Content Placeholder 2">
            <a:extLst>
              <a:ext uri="{FF2B5EF4-FFF2-40B4-BE49-F238E27FC236}">
                <a16:creationId xmlns:a16="http://schemas.microsoft.com/office/drawing/2014/main" id="{5DD415BB-9786-3723-139E-7FB5F06EBA0C}"/>
              </a:ext>
            </a:extLst>
          </p:cNvPr>
          <p:cNvSpPr>
            <a:spLocks noGrp="1"/>
          </p:cNvSpPr>
          <p:nvPr>
            <p:ph idx="1"/>
          </p:nvPr>
        </p:nvSpPr>
        <p:spPr>
          <a:xfrm>
            <a:off x="838199" y="1825625"/>
            <a:ext cx="10515599" cy="1325563"/>
          </a:xfrm>
        </p:spPr>
        <p:txBody>
          <a:bodyPr/>
          <a:lstStyle/>
          <a:p>
            <a:r>
              <a:rPr lang="en-US" sz="2000" dirty="0"/>
              <a:t>CTA was conducted with six members of Dominion’s System Protection Automation and Analysis (SPAA) team who perform real-time fault analysis on a duty rotation. </a:t>
            </a:r>
          </a:p>
          <a:p>
            <a:endParaRPr lang="en-US" dirty="0"/>
          </a:p>
        </p:txBody>
      </p:sp>
      <p:sp>
        <p:nvSpPr>
          <p:cNvPr id="4" name="Rectangle 3">
            <a:extLst>
              <a:ext uri="{FF2B5EF4-FFF2-40B4-BE49-F238E27FC236}">
                <a16:creationId xmlns:a16="http://schemas.microsoft.com/office/drawing/2014/main" id="{59979C76-541E-8ABF-8EB3-A3113EDD7648}"/>
              </a:ext>
            </a:extLst>
          </p:cNvPr>
          <p:cNvSpPr/>
          <p:nvPr/>
        </p:nvSpPr>
        <p:spPr>
          <a:xfrm>
            <a:off x="1336818" y="2854325"/>
            <a:ext cx="2765777" cy="256804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b="1" dirty="0">
                <a:solidFill>
                  <a:sysClr val="windowText" lastClr="000000"/>
                </a:solidFill>
              </a:rPr>
              <a:t>25 Question Survey</a:t>
            </a:r>
          </a:p>
        </p:txBody>
      </p:sp>
      <p:sp>
        <p:nvSpPr>
          <p:cNvPr id="5" name="Rectangle 4">
            <a:extLst>
              <a:ext uri="{FF2B5EF4-FFF2-40B4-BE49-F238E27FC236}">
                <a16:creationId xmlns:a16="http://schemas.microsoft.com/office/drawing/2014/main" id="{39F3EAAA-8D9F-B38E-D87A-079A0EEF31A3}"/>
              </a:ext>
            </a:extLst>
          </p:cNvPr>
          <p:cNvSpPr/>
          <p:nvPr/>
        </p:nvSpPr>
        <p:spPr>
          <a:xfrm>
            <a:off x="1569649" y="3226475"/>
            <a:ext cx="2352325" cy="413166"/>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Task Sequences</a:t>
            </a:r>
          </a:p>
        </p:txBody>
      </p:sp>
      <p:sp>
        <p:nvSpPr>
          <p:cNvPr id="6" name="Rectangle 5">
            <a:extLst>
              <a:ext uri="{FF2B5EF4-FFF2-40B4-BE49-F238E27FC236}">
                <a16:creationId xmlns:a16="http://schemas.microsoft.com/office/drawing/2014/main" id="{F2332F25-05B4-A3D1-5FB7-3EE5685176B7}"/>
              </a:ext>
            </a:extLst>
          </p:cNvPr>
          <p:cNvSpPr/>
          <p:nvPr/>
        </p:nvSpPr>
        <p:spPr>
          <a:xfrm>
            <a:off x="1569649" y="3786764"/>
            <a:ext cx="2352325" cy="413166"/>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Error Handling</a:t>
            </a:r>
          </a:p>
        </p:txBody>
      </p:sp>
      <p:sp>
        <p:nvSpPr>
          <p:cNvPr id="7" name="Rectangle 6">
            <a:extLst>
              <a:ext uri="{FF2B5EF4-FFF2-40B4-BE49-F238E27FC236}">
                <a16:creationId xmlns:a16="http://schemas.microsoft.com/office/drawing/2014/main" id="{673CFB16-81D5-23D6-D916-842C88B64478}"/>
              </a:ext>
            </a:extLst>
          </p:cNvPr>
          <p:cNvSpPr/>
          <p:nvPr/>
        </p:nvSpPr>
        <p:spPr>
          <a:xfrm>
            <a:off x="1569649" y="4347053"/>
            <a:ext cx="2352325" cy="413166"/>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Mental State</a:t>
            </a:r>
          </a:p>
        </p:txBody>
      </p:sp>
      <p:sp>
        <p:nvSpPr>
          <p:cNvPr id="8" name="Rectangle 7">
            <a:extLst>
              <a:ext uri="{FF2B5EF4-FFF2-40B4-BE49-F238E27FC236}">
                <a16:creationId xmlns:a16="http://schemas.microsoft.com/office/drawing/2014/main" id="{AA72F709-B526-35EE-335A-883A289643C5}"/>
              </a:ext>
            </a:extLst>
          </p:cNvPr>
          <p:cNvSpPr/>
          <p:nvPr/>
        </p:nvSpPr>
        <p:spPr>
          <a:xfrm>
            <a:off x="1569649" y="4907342"/>
            <a:ext cx="2352325" cy="413166"/>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Usability</a:t>
            </a:r>
          </a:p>
        </p:txBody>
      </p:sp>
      <p:grpSp>
        <p:nvGrpSpPr>
          <p:cNvPr id="58" name="Group 57">
            <a:extLst>
              <a:ext uri="{FF2B5EF4-FFF2-40B4-BE49-F238E27FC236}">
                <a16:creationId xmlns:a16="http://schemas.microsoft.com/office/drawing/2014/main" id="{DADAEE5C-7A1F-5029-3B4A-D9D2AAE91329}"/>
              </a:ext>
            </a:extLst>
          </p:cNvPr>
          <p:cNvGrpSpPr/>
          <p:nvPr/>
        </p:nvGrpSpPr>
        <p:grpSpPr>
          <a:xfrm>
            <a:off x="4706893" y="3076084"/>
            <a:ext cx="2072606" cy="1924429"/>
            <a:chOff x="4533897" y="3267590"/>
            <a:chExt cx="2765777" cy="2568043"/>
          </a:xfrm>
        </p:grpSpPr>
        <p:sp>
          <p:nvSpPr>
            <p:cNvPr id="56" name="Rectangle 55">
              <a:extLst>
                <a:ext uri="{FF2B5EF4-FFF2-40B4-BE49-F238E27FC236}">
                  <a16:creationId xmlns:a16="http://schemas.microsoft.com/office/drawing/2014/main" id="{C9AABC8C-6318-CC5B-3C5D-1CBF860BFB7F}"/>
                </a:ext>
              </a:extLst>
            </p:cNvPr>
            <p:cNvSpPr/>
            <p:nvPr/>
          </p:nvSpPr>
          <p:spPr>
            <a:xfrm>
              <a:off x="4533897" y="3267590"/>
              <a:ext cx="2765777" cy="256804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ysClr val="windowText" lastClr="000000"/>
                </a:solidFill>
              </a:endParaRPr>
            </a:p>
          </p:txBody>
        </p:sp>
        <p:grpSp>
          <p:nvGrpSpPr>
            <p:cNvPr id="57" name="Group 56">
              <a:extLst>
                <a:ext uri="{FF2B5EF4-FFF2-40B4-BE49-F238E27FC236}">
                  <a16:creationId xmlns:a16="http://schemas.microsoft.com/office/drawing/2014/main" id="{81DDC7A9-0E6A-95C3-7F83-5843281FAAF6}"/>
                </a:ext>
              </a:extLst>
            </p:cNvPr>
            <p:cNvGrpSpPr/>
            <p:nvPr/>
          </p:nvGrpSpPr>
          <p:grpSpPr>
            <a:xfrm>
              <a:off x="4740624" y="3503842"/>
              <a:ext cx="2352328" cy="2095540"/>
              <a:chOff x="5449007" y="3619484"/>
              <a:chExt cx="2352328" cy="2095540"/>
            </a:xfrm>
          </p:grpSpPr>
          <p:sp>
            <p:nvSpPr>
              <p:cNvPr id="12" name="Rectangle 11">
                <a:extLst>
                  <a:ext uri="{FF2B5EF4-FFF2-40B4-BE49-F238E27FC236}">
                    <a16:creationId xmlns:a16="http://schemas.microsoft.com/office/drawing/2014/main" id="{0FB6D94C-9859-8A33-7626-006153C27B0A}"/>
                  </a:ext>
                </a:extLst>
              </p:cNvPr>
              <p:cNvSpPr/>
              <p:nvPr/>
            </p:nvSpPr>
            <p:spPr>
              <a:xfrm>
                <a:off x="5449010" y="3619484"/>
                <a:ext cx="2352325" cy="413166"/>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Stereotype Processes</a:t>
                </a:r>
              </a:p>
            </p:txBody>
          </p:sp>
          <p:sp>
            <p:nvSpPr>
              <p:cNvPr id="22" name="Rectangle 21">
                <a:extLst>
                  <a:ext uri="{FF2B5EF4-FFF2-40B4-BE49-F238E27FC236}">
                    <a16:creationId xmlns:a16="http://schemas.microsoft.com/office/drawing/2014/main" id="{9497F074-2059-733D-C581-F1379EE93BD1}"/>
                  </a:ext>
                </a:extLst>
              </p:cNvPr>
              <p:cNvSpPr/>
              <p:nvPr/>
            </p:nvSpPr>
            <p:spPr>
              <a:xfrm>
                <a:off x="5449009" y="4178267"/>
                <a:ext cx="2352325" cy="413166"/>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Areas for Automation</a:t>
                </a:r>
              </a:p>
            </p:txBody>
          </p:sp>
          <p:sp>
            <p:nvSpPr>
              <p:cNvPr id="30" name="Rectangle 29">
                <a:extLst>
                  <a:ext uri="{FF2B5EF4-FFF2-40B4-BE49-F238E27FC236}">
                    <a16:creationId xmlns:a16="http://schemas.microsoft.com/office/drawing/2014/main" id="{E600C6A8-63B5-056B-8B85-3E249D8E4AA1}"/>
                  </a:ext>
                </a:extLst>
              </p:cNvPr>
              <p:cNvSpPr/>
              <p:nvPr/>
            </p:nvSpPr>
            <p:spPr>
              <a:xfrm>
                <a:off x="5449008" y="4737049"/>
                <a:ext cx="2352325" cy="413166"/>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Cognitive Loads</a:t>
                </a:r>
              </a:p>
            </p:txBody>
          </p:sp>
          <p:sp>
            <p:nvSpPr>
              <p:cNvPr id="43" name="Rectangle 42">
                <a:extLst>
                  <a:ext uri="{FF2B5EF4-FFF2-40B4-BE49-F238E27FC236}">
                    <a16:creationId xmlns:a16="http://schemas.microsoft.com/office/drawing/2014/main" id="{120DD209-EA12-6B94-9776-ADCA9B17F9BB}"/>
                  </a:ext>
                </a:extLst>
              </p:cNvPr>
              <p:cNvSpPr/>
              <p:nvPr/>
            </p:nvSpPr>
            <p:spPr>
              <a:xfrm>
                <a:off x="5449007" y="5301858"/>
                <a:ext cx="2352325" cy="413166"/>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Guidance Features</a:t>
                </a:r>
              </a:p>
            </p:txBody>
          </p:sp>
        </p:grpSp>
      </p:grpSp>
      <p:cxnSp>
        <p:nvCxnSpPr>
          <p:cNvPr id="60" name="Straight Connector 59">
            <a:extLst>
              <a:ext uri="{FF2B5EF4-FFF2-40B4-BE49-F238E27FC236}">
                <a16:creationId xmlns:a16="http://schemas.microsoft.com/office/drawing/2014/main" id="{B3992F22-330C-15B9-8B0A-9089B70DD4F4}"/>
              </a:ext>
            </a:extLst>
          </p:cNvPr>
          <p:cNvCxnSpPr>
            <a:cxnSpLocks/>
          </p:cNvCxnSpPr>
          <p:nvPr/>
        </p:nvCxnSpPr>
        <p:spPr>
          <a:xfrm flipV="1">
            <a:off x="4102595" y="5000513"/>
            <a:ext cx="604298" cy="4218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6CE15E61-E866-E294-8364-F67CD29C33E6}"/>
              </a:ext>
            </a:extLst>
          </p:cNvPr>
          <p:cNvCxnSpPr>
            <a:cxnSpLocks/>
          </p:cNvCxnSpPr>
          <p:nvPr/>
        </p:nvCxnSpPr>
        <p:spPr>
          <a:xfrm>
            <a:off x="4102595" y="2859520"/>
            <a:ext cx="604298" cy="216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6" name="Graphic 65" descr="Database outline">
            <a:extLst>
              <a:ext uri="{FF2B5EF4-FFF2-40B4-BE49-F238E27FC236}">
                <a16:creationId xmlns:a16="http://schemas.microsoft.com/office/drawing/2014/main" id="{A77298D3-71B1-525C-4DA7-BFF7AF697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0725" y="2959269"/>
            <a:ext cx="2568042" cy="2568042"/>
          </a:xfrm>
          <a:prstGeom prst="rect">
            <a:avLst/>
          </a:prstGeom>
        </p:spPr>
      </p:pic>
      <p:sp>
        <p:nvSpPr>
          <p:cNvPr id="67" name="Cross 66">
            <a:extLst>
              <a:ext uri="{FF2B5EF4-FFF2-40B4-BE49-F238E27FC236}">
                <a16:creationId xmlns:a16="http://schemas.microsoft.com/office/drawing/2014/main" id="{E20FA42F-B46F-22AE-BB9B-1DA5276429A8}"/>
              </a:ext>
            </a:extLst>
          </p:cNvPr>
          <p:cNvSpPr/>
          <p:nvPr/>
        </p:nvSpPr>
        <p:spPr>
          <a:xfrm>
            <a:off x="7230692" y="3786764"/>
            <a:ext cx="560289" cy="560289"/>
          </a:xfrm>
          <a:prstGeom prst="plus">
            <a:avLst>
              <a:gd name="adj" fmla="val 3593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Magnifying glass with solid fill">
            <a:extLst>
              <a:ext uri="{FF2B5EF4-FFF2-40B4-BE49-F238E27FC236}">
                <a16:creationId xmlns:a16="http://schemas.microsoft.com/office/drawing/2014/main" id="{B0691D7D-A641-6981-E6FA-AE743572B2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760104" y="2997200"/>
            <a:ext cx="1924429" cy="1924429"/>
          </a:xfrm>
          <a:prstGeom prst="rect">
            <a:avLst/>
          </a:prstGeom>
        </p:spPr>
      </p:pic>
      <p:sp>
        <p:nvSpPr>
          <p:cNvPr id="71" name="TextBox 70">
            <a:extLst>
              <a:ext uri="{FF2B5EF4-FFF2-40B4-BE49-F238E27FC236}">
                <a16:creationId xmlns:a16="http://schemas.microsoft.com/office/drawing/2014/main" id="{AEF9DB5A-3A3A-3EC4-D3E9-3084012CC61D}"/>
              </a:ext>
            </a:extLst>
          </p:cNvPr>
          <p:cNvSpPr txBox="1"/>
          <p:nvPr/>
        </p:nvSpPr>
        <p:spPr>
          <a:xfrm>
            <a:off x="7383797" y="2858578"/>
            <a:ext cx="3572920" cy="369332"/>
          </a:xfrm>
          <a:prstGeom prst="rect">
            <a:avLst/>
          </a:prstGeom>
          <a:noFill/>
        </p:spPr>
        <p:txBody>
          <a:bodyPr wrap="square">
            <a:spAutoFit/>
          </a:bodyPr>
          <a:lstStyle/>
          <a:p>
            <a:pPr algn="ctr"/>
            <a:r>
              <a:rPr lang="en-US" b="1" dirty="0">
                <a:solidFill>
                  <a:sysClr val="windowText" lastClr="000000"/>
                </a:solidFill>
              </a:rPr>
              <a:t>Long-Term Historical Analysis</a:t>
            </a:r>
          </a:p>
        </p:txBody>
      </p:sp>
    </p:spTree>
    <p:extLst>
      <p:ext uri="{BB962C8B-B14F-4D97-AF65-F5344CB8AC3E}">
        <p14:creationId xmlns:p14="http://schemas.microsoft.com/office/powerpoint/2010/main" val="142479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1085-7C06-9C71-037D-8874194C30D0}"/>
              </a:ext>
            </a:extLst>
          </p:cNvPr>
          <p:cNvSpPr>
            <a:spLocks noGrp="1"/>
          </p:cNvSpPr>
          <p:nvPr>
            <p:ph type="title"/>
          </p:nvPr>
        </p:nvSpPr>
        <p:spPr/>
        <p:txBody>
          <a:bodyPr/>
          <a:lstStyle/>
          <a:p>
            <a:r>
              <a:rPr lang="en-US" dirty="0"/>
              <a:t>Evaluating Tasks</a:t>
            </a:r>
          </a:p>
        </p:txBody>
      </p:sp>
      <p:sp>
        <p:nvSpPr>
          <p:cNvPr id="3" name="Content Placeholder 2">
            <a:extLst>
              <a:ext uri="{FF2B5EF4-FFF2-40B4-BE49-F238E27FC236}">
                <a16:creationId xmlns:a16="http://schemas.microsoft.com/office/drawing/2014/main" id="{5DD415BB-9786-3723-139E-7FB5F06EBA0C}"/>
              </a:ext>
            </a:extLst>
          </p:cNvPr>
          <p:cNvSpPr>
            <a:spLocks noGrp="1"/>
          </p:cNvSpPr>
          <p:nvPr>
            <p:ph idx="1"/>
          </p:nvPr>
        </p:nvSpPr>
        <p:spPr>
          <a:xfrm>
            <a:off x="838200" y="1825625"/>
            <a:ext cx="10515600" cy="4351338"/>
          </a:xfrm>
        </p:spPr>
        <p:txBody>
          <a:bodyPr>
            <a:normAutofit/>
          </a:bodyPr>
          <a:lstStyle/>
          <a:p>
            <a:r>
              <a:rPr lang="en-US" sz="2000" dirty="0"/>
              <a:t>Task-units were combined into a network of representative questions, where the edges represent some ontological relationship between the nodes.</a:t>
            </a:r>
          </a:p>
        </p:txBody>
      </p:sp>
      <p:grpSp>
        <p:nvGrpSpPr>
          <p:cNvPr id="4" name="Group 3">
            <a:extLst>
              <a:ext uri="{FF2B5EF4-FFF2-40B4-BE49-F238E27FC236}">
                <a16:creationId xmlns:a16="http://schemas.microsoft.com/office/drawing/2014/main" id="{D8724B0F-5317-64ED-1302-545CBE69B59E}"/>
              </a:ext>
            </a:extLst>
          </p:cNvPr>
          <p:cNvGrpSpPr/>
          <p:nvPr/>
        </p:nvGrpSpPr>
        <p:grpSpPr>
          <a:xfrm>
            <a:off x="3721100" y="2708628"/>
            <a:ext cx="4749800" cy="3468335"/>
            <a:chOff x="1884244" y="1150687"/>
            <a:chExt cx="4276094" cy="2898169"/>
          </a:xfrm>
        </p:grpSpPr>
        <p:pic>
          <p:nvPicPr>
            <p:cNvPr id="5" name="Picture 4">
              <a:extLst>
                <a:ext uri="{FF2B5EF4-FFF2-40B4-BE49-F238E27FC236}">
                  <a16:creationId xmlns:a16="http://schemas.microsoft.com/office/drawing/2014/main" id="{11D1380A-9773-9989-3AE7-8EACAB592B03}"/>
                </a:ext>
              </a:extLst>
            </p:cNvPr>
            <p:cNvPicPr>
              <a:picLocks noChangeAspect="1"/>
            </p:cNvPicPr>
            <p:nvPr/>
          </p:nvPicPr>
          <p:blipFill>
            <a:blip r:embed="rId3"/>
            <a:srcRect r="53884"/>
            <a:stretch/>
          </p:blipFill>
          <p:spPr>
            <a:xfrm>
              <a:off x="4197461" y="1626433"/>
              <a:ext cx="1962877" cy="1550320"/>
            </a:xfrm>
            <a:prstGeom prst="rect">
              <a:avLst/>
            </a:prstGeom>
            <a:scene3d>
              <a:camera prst="orthographicFront">
                <a:rot lat="600000" lon="3000000" rev="0"/>
              </a:camera>
              <a:lightRig rig="threePt" dir="t"/>
            </a:scene3d>
          </p:spPr>
        </p:pic>
        <p:sp>
          <p:nvSpPr>
            <p:cNvPr id="6" name="Rectangle 5">
              <a:extLst>
                <a:ext uri="{FF2B5EF4-FFF2-40B4-BE49-F238E27FC236}">
                  <a16:creationId xmlns:a16="http://schemas.microsoft.com/office/drawing/2014/main" id="{4DF7F635-1190-D28E-6DCF-A48282EF36AE}"/>
                </a:ext>
              </a:extLst>
            </p:cNvPr>
            <p:cNvSpPr/>
            <p:nvPr/>
          </p:nvSpPr>
          <p:spPr>
            <a:xfrm>
              <a:off x="3463357" y="1550987"/>
              <a:ext cx="1374584" cy="415780"/>
            </a:xfrm>
            <a:prstGeom prst="rect">
              <a:avLst/>
            </a:prstGeom>
            <a:solidFill>
              <a:schemeClr val="bg1">
                <a:lumMod val="95000"/>
              </a:schemeClr>
            </a:solidFill>
            <a:ln w="6350"/>
            <a:scene3d>
              <a:camera prst="orthographicFront">
                <a:rot lat="600000" lon="3000000" rev="0"/>
              </a:camera>
              <a:lightRig rig="threePt"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Times New Roman" panose="02020603050405020304" pitchFamily="18" charset="0"/>
                  <a:cs typeface="Times New Roman" panose="02020603050405020304" pitchFamily="18" charset="0"/>
                </a:rPr>
                <a:t>Check Operation Quick Summary</a:t>
              </a:r>
            </a:p>
          </p:txBody>
        </p:sp>
        <p:sp>
          <p:nvSpPr>
            <p:cNvPr id="7" name="Rectangle 6">
              <a:extLst>
                <a:ext uri="{FF2B5EF4-FFF2-40B4-BE49-F238E27FC236}">
                  <a16:creationId xmlns:a16="http://schemas.microsoft.com/office/drawing/2014/main" id="{59FA6D9F-9BD0-5932-6CFF-5C3BBE92EB10}"/>
                </a:ext>
              </a:extLst>
            </p:cNvPr>
            <p:cNvSpPr/>
            <p:nvPr/>
          </p:nvSpPr>
          <p:spPr>
            <a:xfrm>
              <a:off x="4647285" y="2293670"/>
              <a:ext cx="950346" cy="215845"/>
            </a:xfrm>
            <a:prstGeom prst="rect">
              <a:avLst/>
            </a:prstGeom>
            <a:solidFill>
              <a:schemeClr val="bg1">
                <a:lumMod val="95000"/>
              </a:schemeClr>
            </a:solidFill>
            <a:ln w="6350"/>
            <a:scene3d>
              <a:camera prst="orthographicFront">
                <a:rot lat="600000" lon="3000000" rev="0"/>
              </a:camera>
              <a:lightRig rig="threePt"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Times New Roman" panose="02020603050405020304" pitchFamily="18" charset="0"/>
                  <a:cs typeface="Times New Roman" panose="02020603050405020304" pitchFamily="18" charset="0"/>
                </a:rPr>
                <a:t>Missing Data:</a:t>
              </a:r>
            </a:p>
          </p:txBody>
        </p:sp>
        <p:sp>
          <p:nvSpPr>
            <p:cNvPr id="8" name="Oval 7">
              <a:extLst>
                <a:ext uri="{FF2B5EF4-FFF2-40B4-BE49-F238E27FC236}">
                  <a16:creationId xmlns:a16="http://schemas.microsoft.com/office/drawing/2014/main" id="{57AFBF4A-333D-E270-6FF3-AEB32326FBD8}"/>
                </a:ext>
              </a:extLst>
            </p:cNvPr>
            <p:cNvSpPr/>
            <p:nvPr/>
          </p:nvSpPr>
          <p:spPr>
            <a:xfrm>
              <a:off x="4585123" y="2402889"/>
              <a:ext cx="45719" cy="45719"/>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val 8">
              <a:extLst>
                <a:ext uri="{FF2B5EF4-FFF2-40B4-BE49-F238E27FC236}">
                  <a16:creationId xmlns:a16="http://schemas.microsoft.com/office/drawing/2014/main" id="{1747A3C1-F641-4554-79AB-D233B6E49588}"/>
                </a:ext>
              </a:extLst>
            </p:cNvPr>
            <p:cNvSpPr/>
            <p:nvPr/>
          </p:nvSpPr>
          <p:spPr>
            <a:xfrm>
              <a:off x="4797937" y="2311451"/>
              <a:ext cx="45719" cy="45719"/>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Oval 9">
              <a:extLst>
                <a:ext uri="{FF2B5EF4-FFF2-40B4-BE49-F238E27FC236}">
                  <a16:creationId xmlns:a16="http://schemas.microsoft.com/office/drawing/2014/main" id="{0F4CA053-A5B4-61CD-129D-1142F7D546F7}"/>
                </a:ext>
              </a:extLst>
            </p:cNvPr>
            <p:cNvSpPr/>
            <p:nvPr/>
          </p:nvSpPr>
          <p:spPr>
            <a:xfrm>
              <a:off x="4693133" y="2357170"/>
              <a:ext cx="45719" cy="45719"/>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Rectangle 10">
              <a:extLst>
                <a:ext uri="{FF2B5EF4-FFF2-40B4-BE49-F238E27FC236}">
                  <a16:creationId xmlns:a16="http://schemas.microsoft.com/office/drawing/2014/main" id="{EB455C2A-6CA9-5498-B435-FE58C0A2756F}"/>
                </a:ext>
              </a:extLst>
            </p:cNvPr>
            <p:cNvSpPr/>
            <p:nvPr/>
          </p:nvSpPr>
          <p:spPr>
            <a:xfrm>
              <a:off x="3463357" y="2131499"/>
              <a:ext cx="1374584" cy="415780"/>
            </a:xfrm>
            <a:prstGeom prst="rect">
              <a:avLst/>
            </a:prstGeom>
            <a:solidFill>
              <a:schemeClr val="bg1">
                <a:lumMod val="95000"/>
              </a:schemeClr>
            </a:solidFill>
            <a:ln w="6350"/>
            <a:scene3d>
              <a:camera prst="orthographicFront">
                <a:rot lat="600000" lon="3000000" rev="0"/>
              </a:camera>
              <a:lightRig rig="threePt"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Times New Roman" panose="02020603050405020304" pitchFamily="18" charset="0"/>
                  <a:cs typeface="Times New Roman" panose="02020603050405020304" pitchFamily="18" charset="0"/>
                </a:rPr>
                <a:t>Check Fault Location Summary Tables</a:t>
              </a:r>
            </a:p>
          </p:txBody>
        </p:sp>
        <p:sp>
          <p:nvSpPr>
            <p:cNvPr id="12" name="Oval 11">
              <a:extLst>
                <a:ext uri="{FF2B5EF4-FFF2-40B4-BE49-F238E27FC236}">
                  <a16:creationId xmlns:a16="http://schemas.microsoft.com/office/drawing/2014/main" id="{E04F1E32-96C6-C717-B070-DB9F721D5DCF}"/>
                </a:ext>
              </a:extLst>
            </p:cNvPr>
            <p:cNvSpPr/>
            <p:nvPr/>
          </p:nvSpPr>
          <p:spPr>
            <a:xfrm>
              <a:off x="3479800" y="2316530"/>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Oval 12">
              <a:extLst>
                <a:ext uri="{FF2B5EF4-FFF2-40B4-BE49-F238E27FC236}">
                  <a16:creationId xmlns:a16="http://schemas.microsoft.com/office/drawing/2014/main" id="{69EAC380-C956-3F66-352D-F18E0B6C7735}"/>
                </a:ext>
              </a:extLst>
            </p:cNvPr>
            <p:cNvSpPr/>
            <p:nvPr/>
          </p:nvSpPr>
          <p:spPr>
            <a:xfrm>
              <a:off x="3692614" y="2225092"/>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Oval 13">
              <a:extLst>
                <a:ext uri="{FF2B5EF4-FFF2-40B4-BE49-F238E27FC236}">
                  <a16:creationId xmlns:a16="http://schemas.microsoft.com/office/drawing/2014/main" id="{E648C2C4-522C-F7AB-FDC9-F2023F735E1F}"/>
                </a:ext>
              </a:extLst>
            </p:cNvPr>
            <p:cNvSpPr/>
            <p:nvPr/>
          </p:nvSpPr>
          <p:spPr>
            <a:xfrm>
              <a:off x="3587810" y="2270811"/>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5" name="Group 14">
              <a:extLst>
                <a:ext uri="{FF2B5EF4-FFF2-40B4-BE49-F238E27FC236}">
                  <a16:creationId xmlns:a16="http://schemas.microsoft.com/office/drawing/2014/main" id="{CF5FEC6B-ECAC-54F1-0D34-4166EDA99491}"/>
                </a:ext>
              </a:extLst>
            </p:cNvPr>
            <p:cNvGrpSpPr/>
            <p:nvPr/>
          </p:nvGrpSpPr>
          <p:grpSpPr>
            <a:xfrm>
              <a:off x="1884244" y="1150687"/>
              <a:ext cx="1962877" cy="2898169"/>
              <a:chOff x="1895516" y="384597"/>
              <a:chExt cx="2201624" cy="4766263"/>
            </a:xfrm>
            <a:scene3d>
              <a:camera prst="isometricOffAxis1Left">
                <a:rot lat="600000" lon="3000000" rev="0"/>
              </a:camera>
              <a:lightRig rig="threePt" dir="t"/>
            </a:scene3d>
          </p:grpSpPr>
          <p:sp>
            <p:nvSpPr>
              <p:cNvPr id="25" name="Rectangle 24">
                <a:extLst>
                  <a:ext uri="{FF2B5EF4-FFF2-40B4-BE49-F238E27FC236}">
                    <a16:creationId xmlns:a16="http://schemas.microsoft.com/office/drawing/2014/main" id="{7AE27371-CD7E-D00C-CD5D-4DE5E8E7EF2A}"/>
                  </a:ext>
                </a:extLst>
              </p:cNvPr>
              <p:cNvSpPr/>
              <p:nvPr/>
            </p:nvSpPr>
            <p:spPr>
              <a:xfrm>
                <a:off x="1895516" y="384597"/>
                <a:ext cx="2201624" cy="894778"/>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Times New Roman" panose="02020603050405020304" pitchFamily="18" charset="0"/>
                    <a:cs typeface="Times New Roman" panose="02020603050405020304" pitchFamily="18" charset="0"/>
                  </a:rPr>
                  <a:t>Receive Notification from SOC.</a:t>
                </a:r>
              </a:p>
            </p:txBody>
          </p:sp>
          <p:sp>
            <p:nvSpPr>
              <p:cNvPr id="26" name="Rectangle 25">
                <a:extLst>
                  <a:ext uri="{FF2B5EF4-FFF2-40B4-BE49-F238E27FC236}">
                    <a16:creationId xmlns:a16="http://schemas.microsoft.com/office/drawing/2014/main" id="{2A115C80-23F7-A130-8B88-5AF2D50BB109}"/>
                  </a:ext>
                </a:extLst>
              </p:cNvPr>
              <p:cNvSpPr/>
              <p:nvPr/>
            </p:nvSpPr>
            <p:spPr>
              <a:xfrm>
                <a:off x="1895516" y="1675092"/>
                <a:ext cx="2201624" cy="894778"/>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Times New Roman" panose="02020603050405020304" pitchFamily="18" charset="0"/>
                    <a:cs typeface="Times New Roman" panose="02020603050405020304" pitchFamily="18" charset="0"/>
                  </a:rPr>
                  <a:t>Check Automated Sixthman Report.</a:t>
                </a:r>
              </a:p>
            </p:txBody>
          </p:sp>
          <p:sp>
            <p:nvSpPr>
              <p:cNvPr id="27" name="Rectangle 26">
                <a:extLst>
                  <a:ext uri="{FF2B5EF4-FFF2-40B4-BE49-F238E27FC236}">
                    <a16:creationId xmlns:a16="http://schemas.microsoft.com/office/drawing/2014/main" id="{BFD033E2-A001-AD30-EFC9-994985CF7494}"/>
                  </a:ext>
                </a:extLst>
              </p:cNvPr>
              <p:cNvSpPr/>
              <p:nvPr/>
            </p:nvSpPr>
            <p:spPr>
              <a:xfrm>
                <a:off x="1895516" y="2965587"/>
                <a:ext cx="2201624" cy="894778"/>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Times New Roman" panose="02020603050405020304" pitchFamily="18" charset="0"/>
                    <a:cs typeface="Times New Roman" panose="02020603050405020304" pitchFamily="18" charset="0"/>
                  </a:rPr>
                  <a:t>Verify Estimated Locations Using Manual Methods.</a:t>
                </a:r>
              </a:p>
            </p:txBody>
          </p:sp>
          <p:sp>
            <p:nvSpPr>
              <p:cNvPr id="28" name="Rectangle 27">
                <a:extLst>
                  <a:ext uri="{FF2B5EF4-FFF2-40B4-BE49-F238E27FC236}">
                    <a16:creationId xmlns:a16="http://schemas.microsoft.com/office/drawing/2014/main" id="{68A4B86C-DE86-4CAA-B86B-CE40D958641E}"/>
                  </a:ext>
                </a:extLst>
              </p:cNvPr>
              <p:cNvSpPr/>
              <p:nvPr/>
            </p:nvSpPr>
            <p:spPr>
              <a:xfrm>
                <a:off x="1895516" y="4256082"/>
                <a:ext cx="2201624" cy="894778"/>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Times New Roman" panose="02020603050405020304" pitchFamily="18" charset="0"/>
                    <a:cs typeface="Times New Roman" panose="02020603050405020304" pitchFamily="18" charset="0"/>
                  </a:rPr>
                  <a:t>Confirm Location/Structure with Field.</a:t>
                </a:r>
              </a:p>
            </p:txBody>
          </p:sp>
          <p:cxnSp>
            <p:nvCxnSpPr>
              <p:cNvPr id="29" name="Straight Arrow Connector 28">
                <a:extLst>
                  <a:ext uri="{FF2B5EF4-FFF2-40B4-BE49-F238E27FC236}">
                    <a16:creationId xmlns:a16="http://schemas.microsoft.com/office/drawing/2014/main" id="{9EC578EF-5C01-0804-687A-6C2B7AB54792}"/>
                  </a:ext>
                </a:extLst>
              </p:cNvPr>
              <p:cNvCxnSpPr>
                <a:stCxn id="25" idx="2"/>
                <a:endCxn id="26" idx="0"/>
              </p:cNvCxnSpPr>
              <p:nvPr/>
            </p:nvCxnSpPr>
            <p:spPr>
              <a:xfrm>
                <a:off x="2996328" y="1279375"/>
                <a:ext cx="0" cy="3957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49B737F-0918-FB8C-856C-4998949A37B1}"/>
                  </a:ext>
                </a:extLst>
              </p:cNvPr>
              <p:cNvCxnSpPr>
                <a:stCxn id="26" idx="2"/>
                <a:endCxn id="27" idx="0"/>
              </p:cNvCxnSpPr>
              <p:nvPr/>
            </p:nvCxnSpPr>
            <p:spPr>
              <a:xfrm>
                <a:off x="2996328" y="2569870"/>
                <a:ext cx="0" cy="3957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F9F53FFA-307E-7C50-EE03-F22C9FC7FD28}"/>
                  </a:ext>
                </a:extLst>
              </p:cNvPr>
              <p:cNvCxnSpPr>
                <a:stCxn id="27" idx="2"/>
                <a:endCxn id="28" idx="0"/>
              </p:cNvCxnSpPr>
              <p:nvPr/>
            </p:nvCxnSpPr>
            <p:spPr>
              <a:xfrm>
                <a:off x="2996328" y="3860365"/>
                <a:ext cx="0" cy="3957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9AAA7561-DBBB-1C85-BC87-47C2F956DD75}"/>
                </a:ext>
              </a:extLst>
            </p:cNvPr>
            <p:cNvGrpSpPr/>
            <p:nvPr/>
          </p:nvGrpSpPr>
          <p:grpSpPr>
            <a:xfrm rot="17471125">
              <a:off x="4073999" y="2006989"/>
              <a:ext cx="143084" cy="82383"/>
              <a:chOff x="3632200" y="2401589"/>
              <a:chExt cx="196364" cy="113060"/>
            </a:xfrm>
          </p:grpSpPr>
          <p:sp>
            <p:nvSpPr>
              <p:cNvPr id="22" name="Oval 21">
                <a:extLst>
                  <a:ext uri="{FF2B5EF4-FFF2-40B4-BE49-F238E27FC236}">
                    <a16:creationId xmlns:a16="http://schemas.microsoft.com/office/drawing/2014/main" id="{7DFA5C3E-B070-AB67-CC79-04223CC60AE9}"/>
                  </a:ext>
                </a:extLst>
              </p:cNvPr>
              <p:cNvSpPr/>
              <p:nvPr/>
            </p:nvSpPr>
            <p:spPr>
              <a:xfrm>
                <a:off x="3632200" y="2468930"/>
                <a:ext cx="45719" cy="457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Oval 22">
                <a:extLst>
                  <a:ext uri="{FF2B5EF4-FFF2-40B4-BE49-F238E27FC236}">
                    <a16:creationId xmlns:a16="http://schemas.microsoft.com/office/drawing/2014/main" id="{198D1F31-8933-C2D3-2392-69E73F42E4B2}"/>
                  </a:ext>
                </a:extLst>
              </p:cNvPr>
              <p:cNvSpPr/>
              <p:nvPr/>
            </p:nvSpPr>
            <p:spPr>
              <a:xfrm>
                <a:off x="3782845" y="2401589"/>
                <a:ext cx="45719" cy="457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Oval 23">
                <a:extLst>
                  <a:ext uri="{FF2B5EF4-FFF2-40B4-BE49-F238E27FC236}">
                    <a16:creationId xmlns:a16="http://schemas.microsoft.com/office/drawing/2014/main" id="{D1380D8C-B18C-DE70-2AEF-12909181A6EE}"/>
                  </a:ext>
                </a:extLst>
              </p:cNvPr>
              <p:cNvSpPr/>
              <p:nvPr/>
            </p:nvSpPr>
            <p:spPr>
              <a:xfrm>
                <a:off x="3710606" y="2434685"/>
                <a:ext cx="45719" cy="457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7" name="Group 16">
              <a:extLst>
                <a:ext uri="{FF2B5EF4-FFF2-40B4-BE49-F238E27FC236}">
                  <a16:creationId xmlns:a16="http://schemas.microsoft.com/office/drawing/2014/main" id="{61841D8C-E77F-467B-24D0-8650330C89F9}"/>
                </a:ext>
              </a:extLst>
            </p:cNvPr>
            <p:cNvGrpSpPr/>
            <p:nvPr/>
          </p:nvGrpSpPr>
          <p:grpSpPr>
            <a:xfrm rot="17471125">
              <a:off x="4077683" y="2597295"/>
              <a:ext cx="143084" cy="82383"/>
              <a:chOff x="3632200" y="2401589"/>
              <a:chExt cx="196364" cy="113060"/>
            </a:xfrm>
          </p:grpSpPr>
          <p:sp>
            <p:nvSpPr>
              <p:cNvPr id="19" name="Oval 18">
                <a:extLst>
                  <a:ext uri="{FF2B5EF4-FFF2-40B4-BE49-F238E27FC236}">
                    <a16:creationId xmlns:a16="http://schemas.microsoft.com/office/drawing/2014/main" id="{72EA22DC-C58A-71D2-9FB2-72B803CD499B}"/>
                  </a:ext>
                </a:extLst>
              </p:cNvPr>
              <p:cNvSpPr/>
              <p:nvPr/>
            </p:nvSpPr>
            <p:spPr>
              <a:xfrm>
                <a:off x="3632200" y="2468930"/>
                <a:ext cx="45719" cy="457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Oval 19">
                <a:extLst>
                  <a:ext uri="{FF2B5EF4-FFF2-40B4-BE49-F238E27FC236}">
                    <a16:creationId xmlns:a16="http://schemas.microsoft.com/office/drawing/2014/main" id="{0AF83FF6-DD7B-B697-15DA-EEE7A8AF1B62}"/>
                  </a:ext>
                </a:extLst>
              </p:cNvPr>
              <p:cNvSpPr/>
              <p:nvPr/>
            </p:nvSpPr>
            <p:spPr>
              <a:xfrm>
                <a:off x="3782845" y="2401589"/>
                <a:ext cx="45719" cy="457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Oval 20">
                <a:extLst>
                  <a:ext uri="{FF2B5EF4-FFF2-40B4-BE49-F238E27FC236}">
                    <a16:creationId xmlns:a16="http://schemas.microsoft.com/office/drawing/2014/main" id="{3FE61060-6CA3-4F65-27AF-9ECE5F84BEFE}"/>
                  </a:ext>
                </a:extLst>
              </p:cNvPr>
              <p:cNvSpPr/>
              <p:nvPr/>
            </p:nvSpPr>
            <p:spPr>
              <a:xfrm>
                <a:off x="3710606" y="2434685"/>
                <a:ext cx="45719" cy="457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8" name="Rectangle 17">
              <a:extLst>
                <a:ext uri="{FF2B5EF4-FFF2-40B4-BE49-F238E27FC236}">
                  <a16:creationId xmlns:a16="http://schemas.microsoft.com/office/drawing/2014/main" id="{F202CAAC-3847-185F-7CE2-9E94536EEDFE}"/>
                </a:ext>
              </a:extLst>
            </p:cNvPr>
            <p:cNvSpPr/>
            <p:nvPr/>
          </p:nvSpPr>
          <p:spPr>
            <a:xfrm>
              <a:off x="3462355" y="2726953"/>
              <a:ext cx="1374584" cy="415780"/>
            </a:xfrm>
            <a:prstGeom prst="rect">
              <a:avLst/>
            </a:prstGeom>
            <a:solidFill>
              <a:schemeClr val="bg1">
                <a:lumMod val="95000"/>
              </a:schemeClr>
            </a:solidFill>
            <a:ln w="6350"/>
            <a:scene3d>
              <a:camera prst="orthographicFront">
                <a:rot lat="600000" lon="3000000" rev="0"/>
              </a:camera>
              <a:lightRig rig="threePt"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Times New Roman" panose="02020603050405020304" pitchFamily="18" charset="0"/>
                  <a:cs typeface="Times New Roman" panose="02020603050405020304" pitchFamily="18" charset="0"/>
                </a:rPr>
                <a:t>Check Historical Location Data</a:t>
              </a:r>
            </a:p>
          </p:txBody>
        </p:sp>
      </p:grpSp>
    </p:spTree>
    <p:extLst>
      <p:ext uri="{BB962C8B-B14F-4D97-AF65-F5344CB8AC3E}">
        <p14:creationId xmlns:p14="http://schemas.microsoft.com/office/powerpoint/2010/main" val="203398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1085-7C06-9C71-037D-8874194C30D0}"/>
              </a:ext>
            </a:extLst>
          </p:cNvPr>
          <p:cNvSpPr>
            <a:spLocks noGrp="1"/>
          </p:cNvSpPr>
          <p:nvPr>
            <p:ph type="title"/>
          </p:nvPr>
        </p:nvSpPr>
        <p:spPr/>
        <p:txBody>
          <a:bodyPr/>
          <a:lstStyle/>
          <a:p>
            <a:r>
              <a:rPr lang="en-US" dirty="0"/>
              <a:t>Evaluating Mental State</a:t>
            </a:r>
          </a:p>
        </p:txBody>
      </p:sp>
      <p:sp>
        <p:nvSpPr>
          <p:cNvPr id="3" name="Content Placeholder 2">
            <a:extLst>
              <a:ext uri="{FF2B5EF4-FFF2-40B4-BE49-F238E27FC236}">
                <a16:creationId xmlns:a16="http://schemas.microsoft.com/office/drawing/2014/main" id="{5DD415BB-9786-3723-139E-7FB5F06EBA0C}"/>
              </a:ext>
            </a:extLst>
          </p:cNvPr>
          <p:cNvSpPr>
            <a:spLocks noGrp="1"/>
          </p:cNvSpPr>
          <p:nvPr>
            <p:ph idx="1"/>
          </p:nvPr>
        </p:nvSpPr>
        <p:spPr>
          <a:xfrm>
            <a:off x="838200" y="1825625"/>
            <a:ext cx="10515600" cy="1603375"/>
          </a:xfrm>
        </p:spPr>
        <p:txBody>
          <a:bodyPr>
            <a:normAutofit/>
          </a:bodyPr>
          <a:lstStyle/>
          <a:p>
            <a:r>
              <a:rPr lang="en-US" sz="2000" dirty="0"/>
              <a:t>Participants were questioned on the likelihood of experiencing undesirable mental states.</a:t>
            </a:r>
          </a:p>
          <a:p>
            <a:r>
              <a:rPr lang="en-US" sz="2000" dirty="0"/>
              <a:t>Note the increase in likelihood of perseveration, defined as the tendency to persist with erroneous strategy when generally capable of performing the required tasks [6].</a:t>
            </a:r>
          </a:p>
          <a:p>
            <a:endParaRPr lang="en-US" dirty="0"/>
          </a:p>
        </p:txBody>
      </p:sp>
      <p:pic>
        <p:nvPicPr>
          <p:cNvPr id="34" name="Picture 33">
            <a:extLst>
              <a:ext uri="{FF2B5EF4-FFF2-40B4-BE49-F238E27FC236}">
                <a16:creationId xmlns:a16="http://schemas.microsoft.com/office/drawing/2014/main" id="{20824454-4122-9455-0B22-D5AE4C8E5BE9}"/>
              </a:ext>
            </a:extLst>
          </p:cNvPr>
          <p:cNvPicPr>
            <a:picLocks noChangeAspect="1"/>
          </p:cNvPicPr>
          <p:nvPr/>
        </p:nvPicPr>
        <p:blipFill>
          <a:blip r:embed="rId3"/>
          <a:stretch>
            <a:fillRect/>
          </a:stretch>
        </p:blipFill>
        <p:spPr>
          <a:xfrm>
            <a:off x="838200" y="3122611"/>
            <a:ext cx="8082787" cy="2707327"/>
          </a:xfrm>
          <a:prstGeom prst="rect">
            <a:avLst/>
          </a:prstGeom>
        </p:spPr>
      </p:pic>
      <p:pic>
        <p:nvPicPr>
          <p:cNvPr id="35" name="Picture 34">
            <a:extLst>
              <a:ext uri="{FF2B5EF4-FFF2-40B4-BE49-F238E27FC236}">
                <a16:creationId xmlns:a16="http://schemas.microsoft.com/office/drawing/2014/main" id="{1E606841-409D-5746-3AB2-2FCEB9A5818E}"/>
              </a:ext>
            </a:extLst>
          </p:cNvPr>
          <p:cNvPicPr>
            <a:picLocks noChangeAspect="1"/>
          </p:cNvPicPr>
          <p:nvPr/>
        </p:nvPicPr>
        <p:blipFill>
          <a:blip r:embed="rId4">
            <a:extLst>
              <a:ext uri="{28A0092B-C50C-407E-A947-70E740481C1C}">
                <a14:useLocalDpi xmlns:a14="http://schemas.microsoft.com/office/drawing/2010/main" val="0"/>
              </a:ext>
            </a:extLst>
          </a:blip>
          <a:srcRect l="52148"/>
          <a:stretch/>
        </p:blipFill>
        <p:spPr>
          <a:xfrm>
            <a:off x="8283917" y="3169573"/>
            <a:ext cx="3666025" cy="2602111"/>
          </a:xfrm>
          <a:prstGeom prst="rect">
            <a:avLst/>
          </a:prstGeom>
        </p:spPr>
      </p:pic>
      <p:sp>
        <p:nvSpPr>
          <p:cNvPr id="36" name="TextBox 35">
            <a:extLst>
              <a:ext uri="{FF2B5EF4-FFF2-40B4-BE49-F238E27FC236}">
                <a16:creationId xmlns:a16="http://schemas.microsoft.com/office/drawing/2014/main" id="{7DFB9FFC-0505-A657-EC69-89B193696414}"/>
              </a:ext>
            </a:extLst>
          </p:cNvPr>
          <p:cNvSpPr txBox="1"/>
          <p:nvPr/>
        </p:nvSpPr>
        <p:spPr>
          <a:xfrm>
            <a:off x="9317439" y="3163314"/>
            <a:ext cx="1831538" cy="369332"/>
          </a:xfrm>
          <a:prstGeom prst="rect">
            <a:avLst/>
          </a:prstGeom>
          <a:noFill/>
        </p:spPr>
        <p:txBody>
          <a:bodyPr wrap="square" rtlCol="0">
            <a:spAutoFit/>
          </a:bodyPr>
          <a:lstStyle/>
          <a:p>
            <a:r>
              <a:rPr lang="en-US" dirty="0"/>
              <a:t>Emergency</a:t>
            </a:r>
          </a:p>
        </p:txBody>
      </p:sp>
      <p:sp>
        <p:nvSpPr>
          <p:cNvPr id="37" name="TextBox 36">
            <a:extLst>
              <a:ext uri="{FF2B5EF4-FFF2-40B4-BE49-F238E27FC236}">
                <a16:creationId xmlns:a16="http://schemas.microsoft.com/office/drawing/2014/main" id="{33A81714-16D4-F866-A939-4B5E558740F3}"/>
              </a:ext>
            </a:extLst>
          </p:cNvPr>
          <p:cNvSpPr txBox="1"/>
          <p:nvPr/>
        </p:nvSpPr>
        <p:spPr>
          <a:xfrm>
            <a:off x="6211583" y="3163314"/>
            <a:ext cx="1831538" cy="369332"/>
          </a:xfrm>
          <a:prstGeom prst="rect">
            <a:avLst/>
          </a:prstGeom>
          <a:noFill/>
        </p:spPr>
        <p:txBody>
          <a:bodyPr wrap="square" rtlCol="0">
            <a:spAutoFit/>
          </a:bodyPr>
          <a:lstStyle/>
          <a:p>
            <a:r>
              <a:rPr lang="en-US" dirty="0"/>
              <a:t>Standard</a:t>
            </a:r>
          </a:p>
        </p:txBody>
      </p:sp>
    </p:spTree>
    <p:extLst>
      <p:ext uri="{BB962C8B-B14F-4D97-AF65-F5344CB8AC3E}">
        <p14:creationId xmlns:p14="http://schemas.microsoft.com/office/powerpoint/2010/main" val="2957267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121A-D52C-68C9-7D5A-98779771762A}"/>
              </a:ext>
            </a:extLst>
          </p:cNvPr>
          <p:cNvSpPr>
            <a:spLocks noGrp="1"/>
          </p:cNvSpPr>
          <p:nvPr>
            <p:ph type="title"/>
          </p:nvPr>
        </p:nvSpPr>
        <p:spPr/>
        <p:txBody>
          <a:bodyPr/>
          <a:lstStyle/>
          <a:p>
            <a:r>
              <a:rPr lang="en-US" dirty="0"/>
              <a:t>Evaluating Usability &amp; Guidance</a:t>
            </a:r>
          </a:p>
        </p:txBody>
      </p:sp>
      <p:sp>
        <p:nvSpPr>
          <p:cNvPr id="3" name="Content Placeholder 2">
            <a:extLst>
              <a:ext uri="{FF2B5EF4-FFF2-40B4-BE49-F238E27FC236}">
                <a16:creationId xmlns:a16="http://schemas.microsoft.com/office/drawing/2014/main" id="{AEC2DD78-4D43-9C82-37D1-E59AD626D045}"/>
              </a:ext>
            </a:extLst>
          </p:cNvPr>
          <p:cNvSpPr>
            <a:spLocks noGrp="1"/>
          </p:cNvSpPr>
          <p:nvPr>
            <p:ph idx="1"/>
          </p:nvPr>
        </p:nvSpPr>
        <p:spPr>
          <a:xfrm>
            <a:off x="838200" y="1825625"/>
            <a:ext cx="10515600" cy="3241675"/>
          </a:xfrm>
        </p:spPr>
        <p:txBody>
          <a:bodyPr>
            <a:normAutofit fontScale="70000" lnSpcReduction="20000"/>
          </a:bodyPr>
          <a:lstStyle/>
          <a:p>
            <a:r>
              <a:rPr lang="en-US" dirty="0"/>
              <a:t>Participants were also questioned on their communication practices and how they self-monitor their progress towards their analysis goal.</a:t>
            </a:r>
          </a:p>
          <a:p>
            <a:r>
              <a:rPr lang="en-US" dirty="0"/>
              <a:t>Other lines of questioning involved:</a:t>
            </a:r>
          </a:p>
          <a:p>
            <a:pPr lvl="1"/>
            <a:r>
              <a:rPr lang="en-US" dirty="0"/>
              <a:t>Communication practices.</a:t>
            </a:r>
          </a:p>
          <a:p>
            <a:pPr lvl="2"/>
            <a:r>
              <a:rPr lang="en-US" dirty="0"/>
              <a:t>They noted a strong desire for standardized responses and the ability to reference past communication, despite the availability of historical post-mortem analysis.</a:t>
            </a:r>
          </a:p>
          <a:p>
            <a:pPr lvl="1"/>
            <a:r>
              <a:rPr lang="en-US" dirty="0"/>
              <a:t>Self-monitoring of progress towards analysis goal.</a:t>
            </a:r>
          </a:p>
          <a:p>
            <a:pPr lvl="2"/>
            <a:r>
              <a:rPr lang="en-US" dirty="0"/>
              <a:t>Identified as a factor of extraneous cognitive load.</a:t>
            </a:r>
          </a:p>
          <a:p>
            <a:pPr lvl="1"/>
            <a:r>
              <a:rPr lang="en-US" dirty="0"/>
              <a:t>Level of information overload.</a:t>
            </a:r>
          </a:p>
          <a:p>
            <a:pPr lvl="2"/>
            <a:r>
              <a:rPr lang="en-US" dirty="0"/>
              <a:t>The desire to control the visibility of certain data through filtering is prevalent and in-line with usability principles.</a:t>
            </a:r>
          </a:p>
          <a:p>
            <a:pPr lvl="1"/>
            <a:r>
              <a:rPr lang="en-US" dirty="0"/>
              <a:t>Level of multitasking.</a:t>
            </a:r>
          </a:p>
          <a:p>
            <a:pPr lvl="1"/>
            <a:r>
              <a:rPr lang="en-US" dirty="0"/>
              <a:t>Level of desired guidance.</a:t>
            </a:r>
          </a:p>
          <a:p>
            <a:endParaRPr lang="en-US" dirty="0"/>
          </a:p>
        </p:txBody>
      </p:sp>
    </p:spTree>
    <p:extLst>
      <p:ext uri="{BB962C8B-B14F-4D97-AF65-F5344CB8AC3E}">
        <p14:creationId xmlns:p14="http://schemas.microsoft.com/office/powerpoint/2010/main" val="1614471120"/>
      </p:ext>
    </p:extLst>
  </p:cSld>
  <p:clrMapOvr>
    <a:masterClrMapping/>
  </p:clrMapOvr>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676</TotalTime>
  <Words>1897</Words>
  <Application>Microsoft Office PowerPoint</Application>
  <PresentationFormat>Widescreen</PresentationFormat>
  <Paragraphs>130</Paragraphs>
  <Slides>18</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Aptos</vt:lpstr>
      <vt:lpstr>Aptos Display</vt:lpstr>
      <vt:lpstr>Arial</vt:lpstr>
      <vt:lpstr>Calibri</vt:lpstr>
      <vt:lpstr>Calibri Light</vt:lpstr>
      <vt:lpstr>Times New Roman</vt:lpstr>
      <vt:lpstr>Trebuchet MS</vt:lpstr>
      <vt:lpstr>Wingdings 3</vt:lpstr>
      <vt:lpstr>Facet</vt:lpstr>
      <vt:lpstr>Office Theme</vt:lpstr>
      <vt:lpstr>Custom Design</vt:lpstr>
      <vt:lpstr>PowerPoint Presentation</vt:lpstr>
      <vt:lpstr>Introduction</vt:lpstr>
      <vt:lpstr>Human Errors &amp; Decisions</vt:lpstr>
      <vt:lpstr>Cognitive Load</vt:lpstr>
      <vt:lpstr>Cognitive Task Analysis (CTA)</vt:lpstr>
      <vt:lpstr>Sixthman Case Study</vt:lpstr>
      <vt:lpstr>Evaluating Tasks</vt:lpstr>
      <vt:lpstr>Evaluating Mental State</vt:lpstr>
      <vt:lpstr>Evaluating Usability &amp; Guidance</vt:lpstr>
      <vt:lpstr>Evaluating Heuristics</vt:lpstr>
      <vt:lpstr>Line Profiles</vt:lpstr>
      <vt:lpstr>PowerPoint Presentation</vt:lpstr>
      <vt:lpstr>PowerPoint Presentation</vt:lpstr>
      <vt:lpstr>PowerPoint Presentation</vt:lpstr>
      <vt:lpstr>Lessons Learned (CTA)</vt:lpstr>
      <vt:lpstr>Discussion &amp; Future Work</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 Laughner</dc:creator>
  <cp:lastModifiedBy>Anastasios C Karles (Services - 6)</cp:lastModifiedBy>
  <cp:revision>8</cp:revision>
  <dcterms:created xsi:type="dcterms:W3CDTF">2024-05-15T20:35:55Z</dcterms:created>
  <dcterms:modified xsi:type="dcterms:W3CDTF">2025-04-08T03:26:10Z</dcterms:modified>
</cp:coreProperties>
</file>