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6"/>
  </p:sldMasterIdLst>
  <p:notesMasterIdLst>
    <p:notesMasterId r:id="rId30"/>
  </p:notesMasterIdLst>
  <p:sldIdLst>
    <p:sldId id="256" r:id="rId7"/>
    <p:sldId id="283" r:id="rId8"/>
    <p:sldId id="287" r:id="rId9"/>
    <p:sldId id="308" r:id="rId10"/>
    <p:sldId id="309" r:id="rId11"/>
    <p:sldId id="273" r:id="rId12"/>
    <p:sldId id="274" r:id="rId13"/>
    <p:sldId id="276" r:id="rId14"/>
    <p:sldId id="300" r:id="rId15"/>
    <p:sldId id="278" r:id="rId16"/>
    <p:sldId id="301" r:id="rId17"/>
    <p:sldId id="280" r:id="rId18"/>
    <p:sldId id="284" r:id="rId19"/>
    <p:sldId id="294" r:id="rId20"/>
    <p:sldId id="299" r:id="rId21"/>
    <p:sldId id="307" r:id="rId22"/>
    <p:sldId id="288" r:id="rId23"/>
    <p:sldId id="295" r:id="rId24"/>
    <p:sldId id="277" r:id="rId25"/>
    <p:sldId id="302" r:id="rId26"/>
    <p:sldId id="303" r:id="rId27"/>
    <p:sldId id="306" r:id="rId28"/>
    <p:sldId id="264" r:id="rId2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DE3"/>
    <a:srgbClr val="5D85A9"/>
    <a:srgbClr val="204C81"/>
    <a:srgbClr val="19396E"/>
    <a:srgbClr val="1F4C81"/>
    <a:srgbClr val="1B4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0929" autoAdjust="0"/>
  </p:normalViewPr>
  <p:slideViewPr>
    <p:cSldViewPr>
      <p:cViewPr varScale="1">
        <p:scale>
          <a:sx n="71" d="100"/>
          <a:sy n="71" d="100"/>
        </p:scale>
        <p:origin x="58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7C1ED-B717-4FA6-840B-D5B864B7ACC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223BB-72CB-40D9-A532-F75CF432D8B4}">
      <dgm:prSet phldrT="[Text]"/>
      <dgm:spPr/>
      <dgm:t>
        <a:bodyPr/>
        <a:lstStyle/>
        <a:p>
          <a:r>
            <a:rPr lang="en-US" dirty="0"/>
            <a:t>Installation of disturbance monitoring equipment</a:t>
          </a:r>
        </a:p>
      </dgm:t>
    </dgm:pt>
    <dgm:pt modelId="{163B96F7-55A6-437F-A941-1AA5442C2EAC}" type="parTrans" cxnId="{11B8F02A-C609-4E06-B7EF-2FE43097F108}">
      <dgm:prSet/>
      <dgm:spPr/>
      <dgm:t>
        <a:bodyPr/>
        <a:lstStyle/>
        <a:p>
          <a:endParaRPr lang="en-US"/>
        </a:p>
      </dgm:t>
    </dgm:pt>
    <dgm:pt modelId="{EDB2F057-49B2-46FF-A162-935813EC5EB2}" type="sibTrans" cxnId="{11B8F02A-C609-4E06-B7EF-2FE43097F108}">
      <dgm:prSet/>
      <dgm:spPr/>
      <dgm:t>
        <a:bodyPr/>
        <a:lstStyle/>
        <a:p>
          <a:endParaRPr lang="en-US"/>
        </a:p>
      </dgm:t>
    </dgm:pt>
    <dgm:pt modelId="{4E9258DD-A35D-4218-A01A-633AD26C0EE8}">
      <dgm:prSet phldrT="[Text]"/>
      <dgm:spPr/>
      <dgm:t>
        <a:bodyPr/>
        <a:lstStyle/>
        <a:p>
          <a:r>
            <a:rPr lang="en-US" dirty="0"/>
            <a:t>Share data on request</a:t>
          </a:r>
        </a:p>
      </dgm:t>
    </dgm:pt>
    <dgm:pt modelId="{E46AE5AB-0F6B-44B7-830E-9FEC854D19F3}" type="parTrans" cxnId="{876B3361-4D0D-47D2-89FE-E94EA1595D00}">
      <dgm:prSet/>
      <dgm:spPr/>
      <dgm:t>
        <a:bodyPr/>
        <a:lstStyle/>
        <a:p>
          <a:endParaRPr lang="en-US"/>
        </a:p>
      </dgm:t>
    </dgm:pt>
    <dgm:pt modelId="{373F89B8-6979-4107-BA63-49E798A84610}" type="sibTrans" cxnId="{876B3361-4D0D-47D2-89FE-E94EA1595D00}">
      <dgm:prSet/>
      <dgm:spPr/>
      <dgm:t>
        <a:bodyPr/>
        <a:lstStyle/>
        <a:p>
          <a:endParaRPr lang="en-US"/>
        </a:p>
      </dgm:t>
    </dgm:pt>
    <dgm:pt modelId="{B7D8AB03-CD03-4AEC-957A-B4A4A0CAE857}">
      <dgm:prSet phldrT="[Text]" custT="1"/>
      <dgm:spPr/>
      <dgm:t>
        <a:bodyPr/>
        <a:lstStyle/>
        <a:p>
          <a:r>
            <a:rPr lang="en-US" sz="3200" dirty="0"/>
            <a:t>New PRC-029</a:t>
          </a:r>
        </a:p>
      </dgm:t>
    </dgm:pt>
    <dgm:pt modelId="{32C46DFF-BED0-4977-963F-95F2EF5786FD}" type="parTrans" cxnId="{E7959496-9646-46A8-973F-4E80061597C1}">
      <dgm:prSet/>
      <dgm:spPr/>
      <dgm:t>
        <a:bodyPr/>
        <a:lstStyle/>
        <a:p>
          <a:endParaRPr lang="en-US"/>
        </a:p>
      </dgm:t>
    </dgm:pt>
    <dgm:pt modelId="{4323F1CE-75BF-4AB4-96A9-BA4A2EFA5517}" type="sibTrans" cxnId="{E7959496-9646-46A8-973F-4E80061597C1}">
      <dgm:prSet/>
      <dgm:spPr/>
      <dgm:t>
        <a:bodyPr/>
        <a:lstStyle/>
        <a:p>
          <a:endParaRPr lang="en-US"/>
        </a:p>
      </dgm:t>
    </dgm:pt>
    <dgm:pt modelId="{687B7DD0-FA3D-4C2D-9371-366CC4E01036}">
      <dgm:prSet phldrT="[Text]"/>
      <dgm:spPr/>
      <dgm:t>
        <a:bodyPr/>
        <a:lstStyle/>
        <a:p>
          <a:r>
            <a:rPr lang="en-US" dirty="0"/>
            <a:t>Performance based ride-through criteria</a:t>
          </a:r>
        </a:p>
      </dgm:t>
    </dgm:pt>
    <dgm:pt modelId="{950BD7C3-6E5B-42F6-9F6E-B51BC218800E}" type="parTrans" cxnId="{C2F8ADED-4781-4B94-8C27-18227AE77989}">
      <dgm:prSet/>
      <dgm:spPr/>
      <dgm:t>
        <a:bodyPr/>
        <a:lstStyle/>
        <a:p>
          <a:endParaRPr lang="en-US"/>
        </a:p>
      </dgm:t>
    </dgm:pt>
    <dgm:pt modelId="{22531545-6496-4F22-93D4-11D9332045B5}" type="sibTrans" cxnId="{C2F8ADED-4781-4B94-8C27-18227AE77989}">
      <dgm:prSet/>
      <dgm:spPr/>
      <dgm:t>
        <a:bodyPr/>
        <a:lstStyle/>
        <a:p>
          <a:endParaRPr lang="en-US"/>
        </a:p>
      </dgm:t>
    </dgm:pt>
    <dgm:pt modelId="{0C2B6D8C-9D29-4260-9C32-2A41C139D996}">
      <dgm:prSet phldrT="[Text]"/>
      <dgm:spPr/>
      <dgm:t>
        <a:bodyPr/>
        <a:lstStyle/>
        <a:p>
          <a:r>
            <a:rPr lang="en-US" dirty="0"/>
            <a:t>Capability based ride-through criteria</a:t>
          </a:r>
        </a:p>
      </dgm:t>
    </dgm:pt>
    <dgm:pt modelId="{CCB80020-900B-4D35-B866-1AB45C5CE147}" type="parTrans" cxnId="{173B0F30-4FB0-4D3E-B900-BBAA14F4B7A0}">
      <dgm:prSet/>
      <dgm:spPr/>
      <dgm:t>
        <a:bodyPr/>
        <a:lstStyle/>
        <a:p>
          <a:endParaRPr lang="en-US"/>
        </a:p>
      </dgm:t>
    </dgm:pt>
    <dgm:pt modelId="{AA66EC4E-9164-4056-8B21-11BF260B2531}" type="sibTrans" cxnId="{173B0F30-4FB0-4D3E-B900-BBAA14F4B7A0}">
      <dgm:prSet/>
      <dgm:spPr/>
      <dgm:t>
        <a:bodyPr/>
        <a:lstStyle/>
        <a:p>
          <a:endParaRPr lang="en-US"/>
        </a:p>
      </dgm:t>
    </dgm:pt>
    <dgm:pt modelId="{DD2DFA9E-EA24-440C-AA5F-42FA9BEDE001}">
      <dgm:prSet phldrT="[Text]" custT="1"/>
      <dgm:spPr/>
      <dgm:t>
        <a:bodyPr/>
        <a:lstStyle/>
        <a:p>
          <a:r>
            <a:rPr lang="en-US" sz="3200" dirty="0"/>
            <a:t>New PRC-030</a:t>
          </a:r>
        </a:p>
      </dgm:t>
    </dgm:pt>
    <dgm:pt modelId="{12141410-6FA9-401F-8E34-C2F7E6BFE52D}" type="parTrans" cxnId="{C2F87820-07F7-47DA-82F9-A539A460213F}">
      <dgm:prSet/>
      <dgm:spPr/>
      <dgm:t>
        <a:bodyPr/>
        <a:lstStyle/>
        <a:p>
          <a:endParaRPr lang="en-US"/>
        </a:p>
      </dgm:t>
    </dgm:pt>
    <dgm:pt modelId="{397A073A-8158-4B18-BE9B-9FE5373EA5DE}" type="sibTrans" cxnId="{C2F87820-07F7-47DA-82F9-A539A460213F}">
      <dgm:prSet/>
      <dgm:spPr/>
      <dgm:t>
        <a:bodyPr/>
        <a:lstStyle/>
        <a:p>
          <a:endParaRPr lang="en-US"/>
        </a:p>
      </dgm:t>
    </dgm:pt>
    <dgm:pt modelId="{9DC34FEA-45BD-4088-B533-ED3AD0A833FB}">
      <dgm:prSet phldrT="[Text]"/>
      <dgm:spPr/>
      <dgm:t>
        <a:bodyPr/>
        <a:lstStyle/>
        <a:p>
          <a:r>
            <a:rPr lang="en-US" dirty="0"/>
            <a:t>Analysis of performance during a disturbance</a:t>
          </a:r>
        </a:p>
      </dgm:t>
    </dgm:pt>
    <dgm:pt modelId="{811944CA-CBAB-4841-8D9D-4FFB011AFE5F}" type="parTrans" cxnId="{3AFB32EA-092B-462C-B6D3-14402A4685DC}">
      <dgm:prSet/>
      <dgm:spPr/>
      <dgm:t>
        <a:bodyPr/>
        <a:lstStyle/>
        <a:p>
          <a:endParaRPr lang="en-US"/>
        </a:p>
      </dgm:t>
    </dgm:pt>
    <dgm:pt modelId="{A982D4FF-A621-452A-81EC-53D1043ED219}" type="sibTrans" cxnId="{3AFB32EA-092B-462C-B6D3-14402A4685DC}">
      <dgm:prSet/>
      <dgm:spPr/>
      <dgm:t>
        <a:bodyPr/>
        <a:lstStyle/>
        <a:p>
          <a:endParaRPr lang="en-US"/>
        </a:p>
      </dgm:t>
    </dgm:pt>
    <dgm:pt modelId="{939B704A-4DE6-492E-84B2-853020D9450E}">
      <dgm:prSet phldrT="[Text]"/>
      <dgm:spPr/>
      <dgm:t>
        <a:bodyPr/>
        <a:lstStyle/>
        <a:p>
          <a:r>
            <a:rPr lang="en-US" dirty="0"/>
            <a:t>Initiates what is evaluated for ride-through performance</a:t>
          </a:r>
        </a:p>
      </dgm:t>
    </dgm:pt>
    <dgm:pt modelId="{96AB6C5C-8861-494B-8ACE-B6155477A4FF}" type="parTrans" cxnId="{6668B3DC-9BE1-47CB-8595-55887D4D0419}">
      <dgm:prSet/>
      <dgm:spPr/>
      <dgm:t>
        <a:bodyPr/>
        <a:lstStyle/>
        <a:p>
          <a:endParaRPr lang="en-US"/>
        </a:p>
      </dgm:t>
    </dgm:pt>
    <dgm:pt modelId="{55F6D4D5-B47C-45D2-85DF-E4383E3C8F7B}" type="sibTrans" cxnId="{6668B3DC-9BE1-47CB-8595-55887D4D0419}">
      <dgm:prSet/>
      <dgm:spPr/>
      <dgm:t>
        <a:bodyPr/>
        <a:lstStyle/>
        <a:p>
          <a:endParaRPr lang="en-US"/>
        </a:p>
      </dgm:t>
    </dgm:pt>
    <dgm:pt modelId="{55F2A101-55B7-40ED-BD27-D2C5C7FC2382}">
      <dgm:prSet phldrT="[Text]" custT="1"/>
      <dgm:spPr/>
      <dgm:t>
        <a:bodyPr/>
        <a:lstStyle/>
        <a:p>
          <a:r>
            <a:rPr lang="en-US" sz="3200"/>
            <a:t>New </a:t>
          </a:r>
          <a:r>
            <a:rPr lang="en-US" sz="3200" dirty="0"/>
            <a:t>PRC-028</a:t>
          </a:r>
        </a:p>
      </dgm:t>
    </dgm:pt>
    <dgm:pt modelId="{7185D85A-6E89-42FE-863F-CABC520A5678}" type="parTrans" cxnId="{4FABE59B-7460-44D9-9275-F963D4ADDE7B}">
      <dgm:prSet/>
      <dgm:spPr/>
      <dgm:t>
        <a:bodyPr/>
        <a:lstStyle/>
        <a:p>
          <a:endParaRPr lang="en-US"/>
        </a:p>
      </dgm:t>
    </dgm:pt>
    <dgm:pt modelId="{A28CF4DE-D865-439A-A18F-22E85701ED70}" type="sibTrans" cxnId="{4FABE59B-7460-44D9-9275-F963D4ADDE7B}">
      <dgm:prSet/>
      <dgm:spPr/>
      <dgm:t>
        <a:bodyPr/>
        <a:lstStyle/>
        <a:p>
          <a:endParaRPr lang="en-US"/>
        </a:p>
      </dgm:t>
    </dgm:pt>
    <dgm:pt modelId="{EB541F3D-69A0-45F3-AA56-470BC3D56E1A}" type="pres">
      <dgm:prSet presAssocID="{03F7C1ED-B717-4FA6-840B-D5B864B7ACCE}" presName="theList" presStyleCnt="0">
        <dgm:presLayoutVars>
          <dgm:dir/>
          <dgm:animLvl val="lvl"/>
          <dgm:resizeHandles val="exact"/>
        </dgm:presLayoutVars>
      </dgm:prSet>
      <dgm:spPr/>
    </dgm:pt>
    <dgm:pt modelId="{3F1324E5-6292-40AF-BA40-A06101020447}" type="pres">
      <dgm:prSet presAssocID="{55F2A101-55B7-40ED-BD27-D2C5C7FC2382}" presName="compNode" presStyleCnt="0"/>
      <dgm:spPr/>
    </dgm:pt>
    <dgm:pt modelId="{5D9790F1-ECC2-4E46-9BEF-F8535B179633}" type="pres">
      <dgm:prSet presAssocID="{55F2A101-55B7-40ED-BD27-D2C5C7FC2382}" presName="aNode" presStyleLbl="bgShp" presStyleIdx="0" presStyleCnt="3"/>
      <dgm:spPr/>
    </dgm:pt>
    <dgm:pt modelId="{1A606355-FDFB-4E24-A4FA-A2AE77DF9A8E}" type="pres">
      <dgm:prSet presAssocID="{55F2A101-55B7-40ED-BD27-D2C5C7FC2382}" presName="textNode" presStyleLbl="bgShp" presStyleIdx="0" presStyleCnt="3"/>
      <dgm:spPr/>
    </dgm:pt>
    <dgm:pt modelId="{3211A0F5-19ED-4DFA-A2F7-3C9E6C57D184}" type="pres">
      <dgm:prSet presAssocID="{55F2A101-55B7-40ED-BD27-D2C5C7FC2382}" presName="compChildNode" presStyleCnt="0"/>
      <dgm:spPr/>
    </dgm:pt>
    <dgm:pt modelId="{D6BAA827-ABBF-419B-8DD0-832CC07AA116}" type="pres">
      <dgm:prSet presAssocID="{55F2A101-55B7-40ED-BD27-D2C5C7FC2382}" presName="theInnerList" presStyleCnt="0"/>
      <dgm:spPr/>
    </dgm:pt>
    <dgm:pt modelId="{123B7A0B-77EE-4BF6-89D2-5B89A5165696}" type="pres">
      <dgm:prSet presAssocID="{236223BB-72CB-40D9-A532-F75CF432D8B4}" presName="childNode" presStyleLbl="node1" presStyleIdx="0" presStyleCnt="6">
        <dgm:presLayoutVars>
          <dgm:bulletEnabled val="1"/>
        </dgm:presLayoutVars>
      </dgm:prSet>
      <dgm:spPr/>
    </dgm:pt>
    <dgm:pt modelId="{3256DB19-502D-446C-BFA2-17A0F4E6962F}" type="pres">
      <dgm:prSet presAssocID="{236223BB-72CB-40D9-A532-F75CF432D8B4}" presName="aSpace2" presStyleCnt="0"/>
      <dgm:spPr/>
    </dgm:pt>
    <dgm:pt modelId="{004C822B-04FF-46F1-A4F4-BE0596031D0D}" type="pres">
      <dgm:prSet presAssocID="{4E9258DD-A35D-4218-A01A-633AD26C0EE8}" presName="childNode" presStyleLbl="node1" presStyleIdx="1" presStyleCnt="6">
        <dgm:presLayoutVars>
          <dgm:bulletEnabled val="1"/>
        </dgm:presLayoutVars>
      </dgm:prSet>
      <dgm:spPr/>
    </dgm:pt>
    <dgm:pt modelId="{A9E52F6B-7A51-4876-8019-16E483C5F75D}" type="pres">
      <dgm:prSet presAssocID="{55F2A101-55B7-40ED-BD27-D2C5C7FC2382}" presName="aSpace" presStyleCnt="0"/>
      <dgm:spPr/>
    </dgm:pt>
    <dgm:pt modelId="{03794420-0A8E-4483-8B64-A223791E0BE1}" type="pres">
      <dgm:prSet presAssocID="{B7D8AB03-CD03-4AEC-957A-B4A4A0CAE857}" presName="compNode" presStyleCnt="0"/>
      <dgm:spPr/>
    </dgm:pt>
    <dgm:pt modelId="{7287E3F6-BDB3-4FDF-9AB9-8FE587865E0D}" type="pres">
      <dgm:prSet presAssocID="{B7D8AB03-CD03-4AEC-957A-B4A4A0CAE857}" presName="aNode" presStyleLbl="bgShp" presStyleIdx="1" presStyleCnt="3"/>
      <dgm:spPr/>
    </dgm:pt>
    <dgm:pt modelId="{890A2F29-CD05-436F-A9C6-FFA643CA12E4}" type="pres">
      <dgm:prSet presAssocID="{B7D8AB03-CD03-4AEC-957A-B4A4A0CAE857}" presName="textNode" presStyleLbl="bgShp" presStyleIdx="1" presStyleCnt="3"/>
      <dgm:spPr/>
    </dgm:pt>
    <dgm:pt modelId="{3B91D36C-0D72-4AD8-8DAE-D5591BC3973A}" type="pres">
      <dgm:prSet presAssocID="{B7D8AB03-CD03-4AEC-957A-B4A4A0CAE857}" presName="compChildNode" presStyleCnt="0"/>
      <dgm:spPr/>
    </dgm:pt>
    <dgm:pt modelId="{177578F2-0F06-493F-B09D-56018B4B12E7}" type="pres">
      <dgm:prSet presAssocID="{B7D8AB03-CD03-4AEC-957A-B4A4A0CAE857}" presName="theInnerList" presStyleCnt="0"/>
      <dgm:spPr/>
    </dgm:pt>
    <dgm:pt modelId="{152D4B1A-D082-47E3-A1B7-26CDC19E98C6}" type="pres">
      <dgm:prSet presAssocID="{687B7DD0-FA3D-4C2D-9371-366CC4E01036}" presName="childNode" presStyleLbl="node1" presStyleIdx="2" presStyleCnt="6">
        <dgm:presLayoutVars>
          <dgm:bulletEnabled val="1"/>
        </dgm:presLayoutVars>
      </dgm:prSet>
      <dgm:spPr/>
    </dgm:pt>
    <dgm:pt modelId="{11AAEEA0-6D75-4BCC-AF37-665245BDFB70}" type="pres">
      <dgm:prSet presAssocID="{687B7DD0-FA3D-4C2D-9371-366CC4E01036}" presName="aSpace2" presStyleCnt="0"/>
      <dgm:spPr/>
    </dgm:pt>
    <dgm:pt modelId="{1E535358-7C48-4D3A-9A2C-174AB8370662}" type="pres">
      <dgm:prSet presAssocID="{0C2B6D8C-9D29-4260-9C32-2A41C139D996}" presName="childNode" presStyleLbl="node1" presStyleIdx="3" presStyleCnt="6">
        <dgm:presLayoutVars>
          <dgm:bulletEnabled val="1"/>
        </dgm:presLayoutVars>
      </dgm:prSet>
      <dgm:spPr/>
    </dgm:pt>
    <dgm:pt modelId="{D7A0EB44-AE11-444B-8476-4B3D1FEA8CF0}" type="pres">
      <dgm:prSet presAssocID="{B7D8AB03-CD03-4AEC-957A-B4A4A0CAE857}" presName="aSpace" presStyleCnt="0"/>
      <dgm:spPr/>
    </dgm:pt>
    <dgm:pt modelId="{95A2A31E-B03A-4F74-820C-10F54EED2392}" type="pres">
      <dgm:prSet presAssocID="{DD2DFA9E-EA24-440C-AA5F-42FA9BEDE001}" presName="compNode" presStyleCnt="0"/>
      <dgm:spPr/>
    </dgm:pt>
    <dgm:pt modelId="{C8311C9B-6148-4687-9FBC-ACF7479C47A0}" type="pres">
      <dgm:prSet presAssocID="{DD2DFA9E-EA24-440C-AA5F-42FA9BEDE001}" presName="aNode" presStyleLbl="bgShp" presStyleIdx="2" presStyleCnt="3"/>
      <dgm:spPr/>
    </dgm:pt>
    <dgm:pt modelId="{6D43B3BA-E351-4686-9E9B-A7AC3F27B32A}" type="pres">
      <dgm:prSet presAssocID="{DD2DFA9E-EA24-440C-AA5F-42FA9BEDE001}" presName="textNode" presStyleLbl="bgShp" presStyleIdx="2" presStyleCnt="3"/>
      <dgm:spPr/>
    </dgm:pt>
    <dgm:pt modelId="{1839EA83-3F62-4AE1-B480-CC515634F510}" type="pres">
      <dgm:prSet presAssocID="{DD2DFA9E-EA24-440C-AA5F-42FA9BEDE001}" presName="compChildNode" presStyleCnt="0"/>
      <dgm:spPr/>
    </dgm:pt>
    <dgm:pt modelId="{BF28EEA9-5072-48D4-B03D-DE78A1EBBC08}" type="pres">
      <dgm:prSet presAssocID="{DD2DFA9E-EA24-440C-AA5F-42FA9BEDE001}" presName="theInnerList" presStyleCnt="0"/>
      <dgm:spPr/>
    </dgm:pt>
    <dgm:pt modelId="{9930B4AA-6418-4C70-8985-9B45572F498A}" type="pres">
      <dgm:prSet presAssocID="{9DC34FEA-45BD-4088-B533-ED3AD0A833FB}" presName="childNode" presStyleLbl="node1" presStyleIdx="4" presStyleCnt="6">
        <dgm:presLayoutVars>
          <dgm:bulletEnabled val="1"/>
        </dgm:presLayoutVars>
      </dgm:prSet>
      <dgm:spPr/>
    </dgm:pt>
    <dgm:pt modelId="{66FDC8CC-827E-43DE-9B8F-61AD6DC0655C}" type="pres">
      <dgm:prSet presAssocID="{9DC34FEA-45BD-4088-B533-ED3AD0A833FB}" presName="aSpace2" presStyleCnt="0"/>
      <dgm:spPr/>
    </dgm:pt>
    <dgm:pt modelId="{E991F35A-1127-4834-9DB9-6F632319049B}" type="pres">
      <dgm:prSet presAssocID="{939B704A-4DE6-492E-84B2-853020D9450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21F861B-D5A1-4AD2-A65D-E8F5C1C00439}" type="presOf" srcId="{55F2A101-55B7-40ED-BD27-D2C5C7FC2382}" destId="{5D9790F1-ECC2-4E46-9BEF-F8535B179633}" srcOrd="0" destOrd="0" presId="urn:microsoft.com/office/officeart/2005/8/layout/lProcess2"/>
    <dgm:cxn modelId="{2CB5991B-2430-4C5C-9075-4A4CE4E0C88F}" type="presOf" srcId="{DD2DFA9E-EA24-440C-AA5F-42FA9BEDE001}" destId="{6D43B3BA-E351-4686-9E9B-A7AC3F27B32A}" srcOrd="1" destOrd="0" presId="urn:microsoft.com/office/officeart/2005/8/layout/lProcess2"/>
    <dgm:cxn modelId="{736EFD1F-377C-4033-93D5-D92038CBE52B}" type="presOf" srcId="{687B7DD0-FA3D-4C2D-9371-366CC4E01036}" destId="{152D4B1A-D082-47E3-A1B7-26CDC19E98C6}" srcOrd="0" destOrd="0" presId="urn:microsoft.com/office/officeart/2005/8/layout/lProcess2"/>
    <dgm:cxn modelId="{C2F87820-07F7-47DA-82F9-A539A460213F}" srcId="{03F7C1ED-B717-4FA6-840B-D5B864B7ACCE}" destId="{DD2DFA9E-EA24-440C-AA5F-42FA9BEDE001}" srcOrd="2" destOrd="0" parTransId="{12141410-6FA9-401F-8E34-C2F7E6BFE52D}" sibTransId="{397A073A-8158-4B18-BE9B-9FE5373EA5DE}"/>
    <dgm:cxn modelId="{11B8F02A-C609-4E06-B7EF-2FE43097F108}" srcId="{55F2A101-55B7-40ED-BD27-D2C5C7FC2382}" destId="{236223BB-72CB-40D9-A532-F75CF432D8B4}" srcOrd="0" destOrd="0" parTransId="{163B96F7-55A6-437F-A941-1AA5442C2EAC}" sibTransId="{EDB2F057-49B2-46FF-A162-935813EC5EB2}"/>
    <dgm:cxn modelId="{173B0F30-4FB0-4D3E-B900-BBAA14F4B7A0}" srcId="{B7D8AB03-CD03-4AEC-957A-B4A4A0CAE857}" destId="{0C2B6D8C-9D29-4260-9C32-2A41C139D996}" srcOrd="1" destOrd="0" parTransId="{CCB80020-900B-4D35-B866-1AB45C5CE147}" sibTransId="{AA66EC4E-9164-4056-8B21-11BF260B2531}"/>
    <dgm:cxn modelId="{CB7D1433-6147-4D68-9F00-905E042B5C9E}" type="presOf" srcId="{B7D8AB03-CD03-4AEC-957A-B4A4A0CAE857}" destId="{890A2F29-CD05-436F-A9C6-FFA643CA12E4}" srcOrd="1" destOrd="0" presId="urn:microsoft.com/office/officeart/2005/8/layout/lProcess2"/>
    <dgm:cxn modelId="{876B3361-4D0D-47D2-89FE-E94EA1595D00}" srcId="{55F2A101-55B7-40ED-BD27-D2C5C7FC2382}" destId="{4E9258DD-A35D-4218-A01A-633AD26C0EE8}" srcOrd="1" destOrd="0" parTransId="{E46AE5AB-0F6B-44B7-830E-9FEC854D19F3}" sibTransId="{373F89B8-6979-4107-BA63-49E798A84610}"/>
    <dgm:cxn modelId="{F8EA5C64-A56E-46E9-9504-0A19FB4A3963}" type="presOf" srcId="{4E9258DD-A35D-4218-A01A-633AD26C0EE8}" destId="{004C822B-04FF-46F1-A4F4-BE0596031D0D}" srcOrd="0" destOrd="0" presId="urn:microsoft.com/office/officeart/2005/8/layout/lProcess2"/>
    <dgm:cxn modelId="{09F97444-43EC-498F-9DEB-79473107505D}" type="presOf" srcId="{55F2A101-55B7-40ED-BD27-D2C5C7FC2382}" destId="{1A606355-FDFB-4E24-A4FA-A2AE77DF9A8E}" srcOrd="1" destOrd="0" presId="urn:microsoft.com/office/officeart/2005/8/layout/lProcess2"/>
    <dgm:cxn modelId="{94547D6E-5405-45B2-AAA8-33011981BAA5}" type="presOf" srcId="{939B704A-4DE6-492E-84B2-853020D9450E}" destId="{E991F35A-1127-4834-9DB9-6F632319049B}" srcOrd="0" destOrd="0" presId="urn:microsoft.com/office/officeart/2005/8/layout/lProcess2"/>
    <dgm:cxn modelId="{09A00D79-6C58-4A38-8921-B5E16D3664C9}" type="presOf" srcId="{236223BB-72CB-40D9-A532-F75CF432D8B4}" destId="{123B7A0B-77EE-4BF6-89D2-5B89A5165696}" srcOrd="0" destOrd="0" presId="urn:microsoft.com/office/officeart/2005/8/layout/lProcess2"/>
    <dgm:cxn modelId="{0A4FFD8E-0FF2-4ACE-B432-DEF1CFCDB867}" type="presOf" srcId="{03F7C1ED-B717-4FA6-840B-D5B864B7ACCE}" destId="{EB541F3D-69A0-45F3-AA56-470BC3D56E1A}" srcOrd="0" destOrd="0" presId="urn:microsoft.com/office/officeart/2005/8/layout/lProcess2"/>
    <dgm:cxn modelId="{E7959496-9646-46A8-973F-4E80061597C1}" srcId="{03F7C1ED-B717-4FA6-840B-D5B864B7ACCE}" destId="{B7D8AB03-CD03-4AEC-957A-B4A4A0CAE857}" srcOrd="1" destOrd="0" parTransId="{32C46DFF-BED0-4977-963F-95F2EF5786FD}" sibTransId="{4323F1CE-75BF-4AB4-96A9-BA4A2EFA5517}"/>
    <dgm:cxn modelId="{4FABE59B-7460-44D9-9275-F963D4ADDE7B}" srcId="{03F7C1ED-B717-4FA6-840B-D5B864B7ACCE}" destId="{55F2A101-55B7-40ED-BD27-D2C5C7FC2382}" srcOrd="0" destOrd="0" parTransId="{7185D85A-6E89-42FE-863F-CABC520A5678}" sibTransId="{A28CF4DE-D865-439A-A18F-22E85701ED70}"/>
    <dgm:cxn modelId="{15E9DD9D-A3C2-41CD-BDF9-409072955213}" type="presOf" srcId="{0C2B6D8C-9D29-4260-9C32-2A41C139D996}" destId="{1E535358-7C48-4D3A-9A2C-174AB8370662}" srcOrd="0" destOrd="0" presId="urn:microsoft.com/office/officeart/2005/8/layout/lProcess2"/>
    <dgm:cxn modelId="{0254FBC5-C857-4E7F-83E3-F59E3332840B}" type="presOf" srcId="{B7D8AB03-CD03-4AEC-957A-B4A4A0CAE857}" destId="{7287E3F6-BDB3-4FDF-9AB9-8FE587865E0D}" srcOrd="0" destOrd="0" presId="urn:microsoft.com/office/officeart/2005/8/layout/lProcess2"/>
    <dgm:cxn modelId="{677BB8D2-37CF-4984-A106-62E15AE3853A}" type="presOf" srcId="{DD2DFA9E-EA24-440C-AA5F-42FA9BEDE001}" destId="{C8311C9B-6148-4687-9FBC-ACF7479C47A0}" srcOrd="0" destOrd="0" presId="urn:microsoft.com/office/officeart/2005/8/layout/lProcess2"/>
    <dgm:cxn modelId="{6668B3DC-9BE1-47CB-8595-55887D4D0419}" srcId="{DD2DFA9E-EA24-440C-AA5F-42FA9BEDE001}" destId="{939B704A-4DE6-492E-84B2-853020D9450E}" srcOrd="1" destOrd="0" parTransId="{96AB6C5C-8861-494B-8ACE-B6155477A4FF}" sibTransId="{55F6D4D5-B47C-45D2-85DF-E4383E3C8F7B}"/>
    <dgm:cxn modelId="{55F9BAE0-E891-4D19-A30A-B9F60D69EF48}" type="presOf" srcId="{9DC34FEA-45BD-4088-B533-ED3AD0A833FB}" destId="{9930B4AA-6418-4C70-8985-9B45572F498A}" srcOrd="0" destOrd="0" presId="urn:microsoft.com/office/officeart/2005/8/layout/lProcess2"/>
    <dgm:cxn modelId="{3AFB32EA-092B-462C-B6D3-14402A4685DC}" srcId="{DD2DFA9E-EA24-440C-AA5F-42FA9BEDE001}" destId="{9DC34FEA-45BD-4088-B533-ED3AD0A833FB}" srcOrd="0" destOrd="0" parTransId="{811944CA-CBAB-4841-8D9D-4FFB011AFE5F}" sibTransId="{A982D4FF-A621-452A-81EC-53D1043ED219}"/>
    <dgm:cxn modelId="{C2F8ADED-4781-4B94-8C27-18227AE77989}" srcId="{B7D8AB03-CD03-4AEC-957A-B4A4A0CAE857}" destId="{687B7DD0-FA3D-4C2D-9371-366CC4E01036}" srcOrd="0" destOrd="0" parTransId="{950BD7C3-6E5B-42F6-9F6E-B51BC218800E}" sibTransId="{22531545-6496-4F22-93D4-11D9332045B5}"/>
    <dgm:cxn modelId="{CE21696C-46BC-43A5-B423-2DBB11E3E4A0}" type="presParOf" srcId="{EB541F3D-69A0-45F3-AA56-470BC3D56E1A}" destId="{3F1324E5-6292-40AF-BA40-A06101020447}" srcOrd="0" destOrd="0" presId="urn:microsoft.com/office/officeart/2005/8/layout/lProcess2"/>
    <dgm:cxn modelId="{F467872F-F2AF-40EC-AA93-06037D616227}" type="presParOf" srcId="{3F1324E5-6292-40AF-BA40-A06101020447}" destId="{5D9790F1-ECC2-4E46-9BEF-F8535B179633}" srcOrd="0" destOrd="0" presId="urn:microsoft.com/office/officeart/2005/8/layout/lProcess2"/>
    <dgm:cxn modelId="{769F8E51-C083-4F3C-8EC1-350FC86DAA94}" type="presParOf" srcId="{3F1324E5-6292-40AF-BA40-A06101020447}" destId="{1A606355-FDFB-4E24-A4FA-A2AE77DF9A8E}" srcOrd="1" destOrd="0" presId="urn:microsoft.com/office/officeart/2005/8/layout/lProcess2"/>
    <dgm:cxn modelId="{5629BC17-08A6-430D-8565-82F6D37EE363}" type="presParOf" srcId="{3F1324E5-6292-40AF-BA40-A06101020447}" destId="{3211A0F5-19ED-4DFA-A2F7-3C9E6C57D184}" srcOrd="2" destOrd="0" presId="urn:microsoft.com/office/officeart/2005/8/layout/lProcess2"/>
    <dgm:cxn modelId="{B2A2DBEF-62E1-4C97-857B-2ADB73DD2C63}" type="presParOf" srcId="{3211A0F5-19ED-4DFA-A2F7-3C9E6C57D184}" destId="{D6BAA827-ABBF-419B-8DD0-832CC07AA116}" srcOrd="0" destOrd="0" presId="urn:microsoft.com/office/officeart/2005/8/layout/lProcess2"/>
    <dgm:cxn modelId="{C9CAEC5D-3A5A-4DB6-B008-B7006C99F5B5}" type="presParOf" srcId="{D6BAA827-ABBF-419B-8DD0-832CC07AA116}" destId="{123B7A0B-77EE-4BF6-89D2-5B89A5165696}" srcOrd="0" destOrd="0" presId="urn:microsoft.com/office/officeart/2005/8/layout/lProcess2"/>
    <dgm:cxn modelId="{A8EA8F9C-6F34-4DEE-9BAC-AF1A8B701D21}" type="presParOf" srcId="{D6BAA827-ABBF-419B-8DD0-832CC07AA116}" destId="{3256DB19-502D-446C-BFA2-17A0F4E6962F}" srcOrd="1" destOrd="0" presId="urn:microsoft.com/office/officeart/2005/8/layout/lProcess2"/>
    <dgm:cxn modelId="{1837827A-82C6-4C7C-BBD6-94C28C55FF55}" type="presParOf" srcId="{D6BAA827-ABBF-419B-8DD0-832CC07AA116}" destId="{004C822B-04FF-46F1-A4F4-BE0596031D0D}" srcOrd="2" destOrd="0" presId="urn:microsoft.com/office/officeart/2005/8/layout/lProcess2"/>
    <dgm:cxn modelId="{429751F0-D114-4511-A589-887F2411AD15}" type="presParOf" srcId="{EB541F3D-69A0-45F3-AA56-470BC3D56E1A}" destId="{A9E52F6B-7A51-4876-8019-16E483C5F75D}" srcOrd="1" destOrd="0" presId="urn:microsoft.com/office/officeart/2005/8/layout/lProcess2"/>
    <dgm:cxn modelId="{261AAE9D-19EF-4959-94A3-A5CB3DF790BB}" type="presParOf" srcId="{EB541F3D-69A0-45F3-AA56-470BC3D56E1A}" destId="{03794420-0A8E-4483-8B64-A223791E0BE1}" srcOrd="2" destOrd="0" presId="urn:microsoft.com/office/officeart/2005/8/layout/lProcess2"/>
    <dgm:cxn modelId="{E0F27A42-84FA-4F31-A32A-C7CC38EDAA34}" type="presParOf" srcId="{03794420-0A8E-4483-8B64-A223791E0BE1}" destId="{7287E3F6-BDB3-4FDF-9AB9-8FE587865E0D}" srcOrd="0" destOrd="0" presId="urn:microsoft.com/office/officeart/2005/8/layout/lProcess2"/>
    <dgm:cxn modelId="{10F65438-AA1B-40A3-B778-5858049CFF32}" type="presParOf" srcId="{03794420-0A8E-4483-8B64-A223791E0BE1}" destId="{890A2F29-CD05-436F-A9C6-FFA643CA12E4}" srcOrd="1" destOrd="0" presId="urn:microsoft.com/office/officeart/2005/8/layout/lProcess2"/>
    <dgm:cxn modelId="{0E83357E-A73F-4B62-96A3-5982E7A786AC}" type="presParOf" srcId="{03794420-0A8E-4483-8B64-A223791E0BE1}" destId="{3B91D36C-0D72-4AD8-8DAE-D5591BC3973A}" srcOrd="2" destOrd="0" presId="urn:microsoft.com/office/officeart/2005/8/layout/lProcess2"/>
    <dgm:cxn modelId="{F3AF049D-4C75-4876-83FA-E1264930A423}" type="presParOf" srcId="{3B91D36C-0D72-4AD8-8DAE-D5591BC3973A}" destId="{177578F2-0F06-493F-B09D-56018B4B12E7}" srcOrd="0" destOrd="0" presId="urn:microsoft.com/office/officeart/2005/8/layout/lProcess2"/>
    <dgm:cxn modelId="{A948D5B0-8264-44A7-B18A-17281CBE4973}" type="presParOf" srcId="{177578F2-0F06-493F-B09D-56018B4B12E7}" destId="{152D4B1A-D082-47E3-A1B7-26CDC19E98C6}" srcOrd="0" destOrd="0" presId="urn:microsoft.com/office/officeart/2005/8/layout/lProcess2"/>
    <dgm:cxn modelId="{4FD7F839-BB5B-43F1-82C7-8920FD1494AF}" type="presParOf" srcId="{177578F2-0F06-493F-B09D-56018B4B12E7}" destId="{11AAEEA0-6D75-4BCC-AF37-665245BDFB70}" srcOrd="1" destOrd="0" presId="urn:microsoft.com/office/officeart/2005/8/layout/lProcess2"/>
    <dgm:cxn modelId="{A3155231-BDBF-4E65-8865-DCC61317D89A}" type="presParOf" srcId="{177578F2-0F06-493F-B09D-56018B4B12E7}" destId="{1E535358-7C48-4D3A-9A2C-174AB8370662}" srcOrd="2" destOrd="0" presId="urn:microsoft.com/office/officeart/2005/8/layout/lProcess2"/>
    <dgm:cxn modelId="{43DBFBEC-D7DD-4B21-8A77-8F99939353F2}" type="presParOf" srcId="{EB541F3D-69A0-45F3-AA56-470BC3D56E1A}" destId="{D7A0EB44-AE11-444B-8476-4B3D1FEA8CF0}" srcOrd="3" destOrd="0" presId="urn:microsoft.com/office/officeart/2005/8/layout/lProcess2"/>
    <dgm:cxn modelId="{C4F1D3B8-9B39-4364-BD3D-B119924EC580}" type="presParOf" srcId="{EB541F3D-69A0-45F3-AA56-470BC3D56E1A}" destId="{95A2A31E-B03A-4F74-820C-10F54EED2392}" srcOrd="4" destOrd="0" presId="urn:microsoft.com/office/officeart/2005/8/layout/lProcess2"/>
    <dgm:cxn modelId="{AEC8360E-439C-4423-A54A-7A5DDAAE8531}" type="presParOf" srcId="{95A2A31E-B03A-4F74-820C-10F54EED2392}" destId="{C8311C9B-6148-4687-9FBC-ACF7479C47A0}" srcOrd="0" destOrd="0" presId="urn:microsoft.com/office/officeart/2005/8/layout/lProcess2"/>
    <dgm:cxn modelId="{10957D33-7C5F-42B5-838E-3E793B78FB71}" type="presParOf" srcId="{95A2A31E-B03A-4F74-820C-10F54EED2392}" destId="{6D43B3BA-E351-4686-9E9B-A7AC3F27B32A}" srcOrd="1" destOrd="0" presId="urn:microsoft.com/office/officeart/2005/8/layout/lProcess2"/>
    <dgm:cxn modelId="{0C5CB93D-BFD9-4093-8993-226BD45D64A9}" type="presParOf" srcId="{95A2A31E-B03A-4F74-820C-10F54EED2392}" destId="{1839EA83-3F62-4AE1-B480-CC515634F510}" srcOrd="2" destOrd="0" presId="urn:microsoft.com/office/officeart/2005/8/layout/lProcess2"/>
    <dgm:cxn modelId="{7E718C6E-E6DF-4C61-8AFC-192E7E89471D}" type="presParOf" srcId="{1839EA83-3F62-4AE1-B480-CC515634F510}" destId="{BF28EEA9-5072-48D4-B03D-DE78A1EBBC08}" srcOrd="0" destOrd="0" presId="urn:microsoft.com/office/officeart/2005/8/layout/lProcess2"/>
    <dgm:cxn modelId="{208DEC00-FBF0-4F9A-B5D5-C5329E7FA96A}" type="presParOf" srcId="{BF28EEA9-5072-48D4-B03D-DE78A1EBBC08}" destId="{9930B4AA-6418-4C70-8985-9B45572F498A}" srcOrd="0" destOrd="0" presId="urn:microsoft.com/office/officeart/2005/8/layout/lProcess2"/>
    <dgm:cxn modelId="{5E58AB3C-1DCA-4066-B238-CA1FCB2909C2}" type="presParOf" srcId="{BF28EEA9-5072-48D4-B03D-DE78A1EBBC08}" destId="{66FDC8CC-827E-43DE-9B8F-61AD6DC0655C}" srcOrd="1" destOrd="0" presId="urn:microsoft.com/office/officeart/2005/8/layout/lProcess2"/>
    <dgm:cxn modelId="{695EE488-37BA-432B-B368-6CDFEC13A774}" type="presParOf" srcId="{BF28EEA9-5072-48D4-B03D-DE78A1EBBC08}" destId="{E991F35A-1127-4834-9DB9-6F632319049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7C1ED-B717-4FA6-840B-D5B864B7ACC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223BB-72CB-40D9-A532-F75CF432D8B4}">
      <dgm:prSet phldrT="[Text]"/>
      <dgm:spPr/>
      <dgm:t>
        <a:bodyPr/>
        <a:lstStyle/>
        <a:p>
          <a:r>
            <a:rPr lang="en-US" dirty="0"/>
            <a:t>Installation of disturbance monitoring equipment</a:t>
          </a:r>
        </a:p>
      </dgm:t>
    </dgm:pt>
    <dgm:pt modelId="{163B96F7-55A6-437F-A941-1AA5442C2EAC}" type="parTrans" cxnId="{11B8F02A-C609-4E06-B7EF-2FE43097F108}">
      <dgm:prSet/>
      <dgm:spPr/>
      <dgm:t>
        <a:bodyPr/>
        <a:lstStyle/>
        <a:p>
          <a:endParaRPr lang="en-US"/>
        </a:p>
      </dgm:t>
    </dgm:pt>
    <dgm:pt modelId="{EDB2F057-49B2-46FF-A162-935813EC5EB2}" type="sibTrans" cxnId="{11B8F02A-C609-4E06-B7EF-2FE43097F108}">
      <dgm:prSet/>
      <dgm:spPr/>
      <dgm:t>
        <a:bodyPr/>
        <a:lstStyle/>
        <a:p>
          <a:endParaRPr lang="en-US"/>
        </a:p>
      </dgm:t>
    </dgm:pt>
    <dgm:pt modelId="{4E9258DD-A35D-4218-A01A-633AD26C0EE8}">
      <dgm:prSet phldrT="[Text]"/>
      <dgm:spPr/>
      <dgm:t>
        <a:bodyPr/>
        <a:lstStyle/>
        <a:p>
          <a:r>
            <a:rPr lang="en-US" dirty="0"/>
            <a:t>Share data on request</a:t>
          </a:r>
        </a:p>
      </dgm:t>
    </dgm:pt>
    <dgm:pt modelId="{E46AE5AB-0F6B-44B7-830E-9FEC854D19F3}" type="parTrans" cxnId="{876B3361-4D0D-47D2-89FE-E94EA1595D00}">
      <dgm:prSet/>
      <dgm:spPr/>
      <dgm:t>
        <a:bodyPr/>
        <a:lstStyle/>
        <a:p>
          <a:endParaRPr lang="en-US"/>
        </a:p>
      </dgm:t>
    </dgm:pt>
    <dgm:pt modelId="{373F89B8-6979-4107-BA63-49E798A84610}" type="sibTrans" cxnId="{876B3361-4D0D-47D2-89FE-E94EA1595D00}">
      <dgm:prSet/>
      <dgm:spPr/>
      <dgm:t>
        <a:bodyPr/>
        <a:lstStyle/>
        <a:p>
          <a:endParaRPr lang="en-US"/>
        </a:p>
      </dgm:t>
    </dgm:pt>
    <dgm:pt modelId="{B7D8AB03-CD03-4AEC-957A-B4A4A0CAE857}">
      <dgm:prSet phldrT="[Text]" custT="1"/>
      <dgm:spPr/>
      <dgm:t>
        <a:bodyPr/>
        <a:lstStyle/>
        <a:p>
          <a:r>
            <a:rPr lang="en-US" sz="3200" dirty="0"/>
            <a:t>New PRC-029</a:t>
          </a:r>
        </a:p>
      </dgm:t>
    </dgm:pt>
    <dgm:pt modelId="{32C46DFF-BED0-4977-963F-95F2EF5786FD}" type="parTrans" cxnId="{E7959496-9646-46A8-973F-4E80061597C1}">
      <dgm:prSet/>
      <dgm:spPr/>
      <dgm:t>
        <a:bodyPr/>
        <a:lstStyle/>
        <a:p>
          <a:endParaRPr lang="en-US"/>
        </a:p>
      </dgm:t>
    </dgm:pt>
    <dgm:pt modelId="{4323F1CE-75BF-4AB4-96A9-BA4A2EFA5517}" type="sibTrans" cxnId="{E7959496-9646-46A8-973F-4E80061597C1}">
      <dgm:prSet/>
      <dgm:spPr/>
      <dgm:t>
        <a:bodyPr/>
        <a:lstStyle/>
        <a:p>
          <a:endParaRPr lang="en-US"/>
        </a:p>
      </dgm:t>
    </dgm:pt>
    <dgm:pt modelId="{687B7DD0-FA3D-4C2D-9371-366CC4E01036}">
      <dgm:prSet phldrT="[Text]"/>
      <dgm:spPr/>
      <dgm:t>
        <a:bodyPr/>
        <a:lstStyle/>
        <a:p>
          <a:r>
            <a:rPr lang="en-US" dirty="0"/>
            <a:t>Performance based ride-through criteria</a:t>
          </a:r>
        </a:p>
      </dgm:t>
    </dgm:pt>
    <dgm:pt modelId="{950BD7C3-6E5B-42F6-9F6E-B51BC218800E}" type="parTrans" cxnId="{C2F8ADED-4781-4B94-8C27-18227AE77989}">
      <dgm:prSet/>
      <dgm:spPr/>
      <dgm:t>
        <a:bodyPr/>
        <a:lstStyle/>
        <a:p>
          <a:endParaRPr lang="en-US"/>
        </a:p>
      </dgm:t>
    </dgm:pt>
    <dgm:pt modelId="{22531545-6496-4F22-93D4-11D9332045B5}" type="sibTrans" cxnId="{C2F8ADED-4781-4B94-8C27-18227AE77989}">
      <dgm:prSet/>
      <dgm:spPr/>
      <dgm:t>
        <a:bodyPr/>
        <a:lstStyle/>
        <a:p>
          <a:endParaRPr lang="en-US"/>
        </a:p>
      </dgm:t>
    </dgm:pt>
    <dgm:pt modelId="{0C2B6D8C-9D29-4260-9C32-2A41C139D996}">
      <dgm:prSet phldrT="[Text]"/>
      <dgm:spPr/>
      <dgm:t>
        <a:bodyPr/>
        <a:lstStyle/>
        <a:p>
          <a:r>
            <a:rPr lang="en-US" dirty="0"/>
            <a:t>Capability based ride-through criteria</a:t>
          </a:r>
        </a:p>
      </dgm:t>
    </dgm:pt>
    <dgm:pt modelId="{CCB80020-900B-4D35-B866-1AB45C5CE147}" type="parTrans" cxnId="{173B0F30-4FB0-4D3E-B900-BBAA14F4B7A0}">
      <dgm:prSet/>
      <dgm:spPr/>
      <dgm:t>
        <a:bodyPr/>
        <a:lstStyle/>
        <a:p>
          <a:endParaRPr lang="en-US"/>
        </a:p>
      </dgm:t>
    </dgm:pt>
    <dgm:pt modelId="{AA66EC4E-9164-4056-8B21-11BF260B2531}" type="sibTrans" cxnId="{173B0F30-4FB0-4D3E-B900-BBAA14F4B7A0}">
      <dgm:prSet/>
      <dgm:spPr/>
      <dgm:t>
        <a:bodyPr/>
        <a:lstStyle/>
        <a:p>
          <a:endParaRPr lang="en-US"/>
        </a:p>
      </dgm:t>
    </dgm:pt>
    <dgm:pt modelId="{DD2DFA9E-EA24-440C-AA5F-42FA9BEDE001}">
      <dgm:prSet phldrT="[Text]" custT="1"/>
      <dgm:spPr/>
      <dgm:t>
        <a:bodyPr/>
        <a:lstStyle/>
        <a:p>
          <a:r>
            <a:rPr lang="en-US" sz="3200" dirty="0"/>
            <a:t>New PRC-030</a:t>
          </a:r>
        </a:p>
      </dgm:t>
    </dgm:pt>
    <dgm:pt modelId="{12141410-6FA9-401F-8E34-C2F7E6BFE52D}" type="parTrans" cxnId="{C2F87820-07F7-47DA-82F9-A539A460213F}">
      <dgm:prSet/>
      <dgm:spPr/>
      <dgm:t>
        <a:bodyPr/>
        <a:lstStyle/>
        <a:p>
          <a:endParaRPr lang="en-US"/>
        </a:p>
      </dgm:t>
    </dgm:pt>
    <dgm:pt modelId="{397A073A-8158-4B18-BE9B-9FE5373EA5DE}" type="sibTrans" cxnId="{C2F87820-07F7-47DA-82F9-A539A460213F}">
      <dgm:prSet/>
      <dgm:spPr/>
      <dgm:t>
        <a:bodyPr/>
        <a:lstStyle/>
        <a:p>
          <a:endParaRPr lang="en-US"/>
        </a:p>
      </dgm:t>
    </dgm:pt>
    <dgm:pt modelId="{9DC34FEA-45BD-4088-B533-ED3AD0A833FB}">
      <dgm:prSet phldrT="[Text]"/>
      <dgm:spPr/>
      <dgm:t>
        <a:bodyPr/>
        <a:lstStyle/>
        <a:p>
          <a:r>
            <a:rPr lang="en-US" dirty="0"/>
            <a:t>Analysis of performance during a disturbance</a:t>
          </a:r>
        </a:p>
      </dgm:t>
    </dgm:pt>
    <dgm:pt modelId="{811944CA-CBAB-4841-8D9D-4FFB011AFE5F}" type="parTrans" cxnId="{3AFB32EA-092B-462C-B6D3-14402A4685DC}">
      <dgm:prSet/>
      <dgm:spPr/>
      <dgm:t>
        <a:bodyPr/>
        <a:lstStyle/>
        <a:p>
          <a:endParaRPr lang="en-US"/>
        </a:p>
      </dgm:t>
    </dgm:pt>
    <dgm:pt modelId="{A982D4FF-A621-452A-81EC-53D1043ED219}" type="sibTrans" cxnId="{3AFB32EA-092B-462C-B6D3-14402A4685DC}">
      <dgm:prSet/>
      <dgm:spPr/>
      <dgm:t>
        <a:bodyPr/>
        <a:lstStyle/>
        <a:p>
          <a:endParaRPr lang="en-US"/>
        </a:p>
      </dgm:t>
    </dgm:pt>
    <dgm:pt modelId="{939B704A-4DE6-492E-84B2-853020D9450E}">
      <dgm:prSet phldrT="[Text]"/>
      <dgm:spPr/>
      <dgm:t>
        <a:bodyPr/>
        <a:lstStyle/>
        <a:p>
          <a:r>
            <a:rPr lang="en-US" dirty="0"/>
            <a:t>Triggers what is evaluated for ride-through performance</a:t>
          </a:r>
        </a:p>
      </dgm:t>
    </dgm:pt>
    <dgm:pt modelId="{96AB6C5C-8861-494B-8ACE-B6155477A4FF}" type="parTrans" cxnId="{6668B3DC-9BE1-47CB-8595-55887D4D0419}">
      <dgm:prSet/>
      <dgm:spPr/>
      <dgm:t>
        <a:bodyPr/>
        <a:lstStyle/>
        <a:p>
          <a:endParaRPr lang="en-US"/>
        </a:p>
      </dgm:t>
    </dgm:pt>
    <dgm:pt modelId="{55F6D4D5-B47C-45D2-85DF-E4383E3C8F7B}" type="sibTrans" cxnId="{6668B3DC-9BE1-47CB-8595-55887D4D0419}">
      <dgm:prSet/>
      <dgm:spPr/>
      <dgm:t>
        <a:bodyPr/>
        <a:lstStyle/>
        <a:p>
          <a:endParaRPr lang="en-US"/>
        </a:p>
      </dgm:t>
    </dgm:pt>
    <dgm:pt modelId="{55F2A101-55B7-40ED-BD27-D2C5C7FC2382}">
      <dgm:prSet phldrT="[Text]" custT="1"/>
      <dgm:spPr/>
      <dgm:t>
        <a:bodyPr/>
        <a:lstStyle/>
        <a:p>
          <a:r>
            <a:rPr lang="en-US" sz="3200" dirty="0"/>
            <a:t>New PRC-028</a:t>
          </a:r>
        </a:p>
      </dgm:t>
    </dgm:pt>
    <dgm:pt modelId="{7185D85A-6E89-42FE-863F-CABC520A5678}" type="parTrans" cxnId="{4FABE59B-7460-44D9-9275-F963D4ADDE7B}">
      <dgm:prSet/>
      <dgm:spPr/>
      <dgm:t>
        <a:bodyPr/>
        <a:lstStyle/>
        <a:p>
          <a:endParaRPr lang="en-US"/>
        </a:p>
      </dgm:t>
    </dgm:pt>
    <dgm:pt modelId="{A28CF4DE-D865-439A-A18F-22E85701ED70}" type="sibTrans" cxnId="{4FABE59B-7460-44D9-9275-F963D4ADDE7B}">
      <dgm:prSet/>
      <dgm:spPr/>
      <dgm:t>
        <a:bodyPr/>
        <a:lstStyle/>
        <a:p>
          <a:endParaRPr lang="en-US"/>
        </a:p>
      </dgm:t>
    </dgm:pt>
    <dgm:pt modelId="{EB541F3D-69A0-45F3-AA56-470BC3D56E1A}" type="pres">
      <dgm:prSet presAssocID="{03F7C1ED-B717-4FA6-840B-D5B864B7ACCE}" presName="theList" presStyleCnt="0">
        <dgm:presLayoutVars>
          <dgm:dir/>
          <dgm:animLvl val="lvl"/>
          <dgm:resizeHandles val="exact"/>
        </dgm:presLayoutVars>
      </dgm:prSet>
      <dgm:spPr/>
    </dgm:pt>
    <dgm:pt modelId="{3F1324E5-6292-40AF-BA40-A06101020447}" type="pres">
      <dgm:prSet presAssocID="{55F2A101-55B7-40ED-BD27-D2C5C7FC2382}" presName="compNode" presStyleCnt="0"/>
      <dgm:spPr/>
    </dgm:pt>
    <dgm:pt modelId="{5D9790F1-ECC2-4E46-9BEF-F8535B179633}" type="pres">
      <dgm:prSet presAssocID="{55F2A101-55B7-40ED-BD27-D2C5C7FC2382}" presName="aNode" presStyleLbl="bgShp" presStyleIdx="0" presStyleCnt="3"/>
      <dgm:spPr/>
    </dgm:pt>
    <dgm:pt modelId="{1A606355-FDFB-4E24-A4FA-A2AE77DF9A8E}" type="pres">
      <dgm:prSet presAssocID="{55F2A101-55B7-40ED-BD27-D2C5C7FC2382}" presName="textNode" presStyleLbl="bgShp" presStyleIdx="0" presStyleCnt="3"/>
      <dgm:spPr/>
    </dgm:pt>
    <dgm:pt modelId="{3211A0F5-19ED-4DFA-A2F7-3C9E6C57D184}" type="pres">
      <dgm:prSet presAssocID="{55F2A101-55B7-40ED-BD27-D2C5C7FC2382}" presName="compChildNode" presStyleCnt="0"/>
      <dgm:spPr/>
    </dgm:pt>
    <dgm:pt modelId="{D6BAA827-ABBF-419B-8DD0-832CC07AA116}" type="pres">
      <dgm:prSet presAssocID="{55F2A101-55B7-40ED-BD27-D2C5C7FC2382}" presName="theInnerList" presStyleCnt="0"/>
      <dgm:spPr/>
    </dgm:pt>
    <dgm:pt modelId="{123B7A0B-77EE-4BF6-89D2-5B89A5165696}" type="pres">
      <dgm:prSet presAssocID="{236223BB-72CB-40D9-A532-F75CF432D8B4}" presName="childNode" presStyleLbl="node1" presStyleIdx="0" presStyleCnt="6">
        <dgm:presLayoutVars>
          <dgm:bulletEnabled val="1"/>
        </dgm:presLayoutVars>
      </dgm:prSet>
      <dgm:spPr/>
    </dgm:pt>
    <dgm:pt modelId="{3256DB19-502D-446C-BFA2-17A0F4E6962F}" type="pres">
      <dgm:prSet presAssocID="{236223BB-72CB-40D9-A532-F75CF432D8B4}" presName="aSpace2" presStyleCnt="0"/>
      <dgm:spPr/>
    </dgm:pt>
    <dgm:pt modelId="{004C822B-04FF-46F1-A4F4-BE0596031D0D}" type="pres">
      <dgm:prSet presAssocID="{4E9258DD-A35D-4218-A01A-633AD26C0EE8}" presName="childNode" presStyleLbl="node1" presStyleIdx="1" presStyleCnt="6">
        <dgm:presLayoutVars>
          <dgm:bulletEnabled val="1"/>
        </dgm:presLayoutVars>
      </dgm:prSet>
      <dgm:spPr/>
    </dgm:pt>
    <dgm:pt modelId="{A9E52F6B-7A51-4876-8019-16E483C5F75D}" type="pres">
      <dgm:prSet presAssocID="{55F2A101-55B7-40ED-BD27-D2C5C7FC2382}" presName="aSpace" presStyleCnt="0"/>
      <dgm:spPr/>
    </dgm:pt>
    <dgm:pt modelId="{03794420-0A8E-4483-8B64-A223791E0BE1}" type="pres">
      <dgm:prSet presAssocID="{B7D8AB03-CD03-4AEC-957A-B4A4A0CAE857}" presName="compNode" presStyleCnt="0"/>
      <dgm:spPr/>
    </dgm:pt>
    <dgm:pt modelId="{7287E3F6-BDB3-4FDF-9AB9-8FE587865E0D}" type="pres">
      <dgm:prSet presAssocID="{B7D8AB03-CD03-4AEC-957A-B4A4A0CAE857}" presName="aNode" presStyleLbl="bgShp" presStyleIdx="1" presStyleCnt="3"/>
      <dgm:spPr/>
    </dgm:pt>
    <dgm:pt modelId="{890A2F29-CD05-436F-A9C6-FFA643CA12E4}" type="pres">
      <dgm:prSet presAssocID="{B7D8AB03-CD03-4AEC-957A-B4A4A0CAE857}" presName="textNode" presStyleLbl="bgShp" presStyleIdx="1" presStyleCnt="3"/>
      <dgm:spPr/>
    </dgm:pt>
    <dgm:pt modelId="{3B91D36C-0D72-4AD8-8DAE-D5591BC3973A}" type="pres">
      <dgm:prSet presAssocID="{B7D8AB03-CD03-4AEC-957A-B4A4A0CAE857}" presName="compChildNode" presStyleCnt="0"/>
      <dgm:spPr/>
    </dgm:pt>
    <dgm:pt modelId="{177578F2-0F06-493F-B09D-56018B4B12E7}" type="pres">
      <dgm:prSet presAssocID="{B7D8AB03-CD03-4AEC-957A-B4A4A0CAE857}" presName="theInnerList" presStyleCnt="0"/>
      <dgm:spPr/>
    </dgm:pt>
    <dgm:pt modelId="{152D4B1A-D082-47E3-A1B7-26CDC19E98C6}" type="pres">
      <dgm:prSet presAssocID="{687B7DD0-FA3D-4C2D-9371-366CC4E01036}" presName="childNode" presStyleLbl="node1" presStyleIdx="2" presStyleCnt="6">
        <dgm:presLayoutVars>
          <dgm:bulletEnabled val="1"/>
        </dgm:presLayoutVars>
      </dgm:prSet>
      <dgm:spPr/>
    </dgm:pt>
    <dgm:pt modelId="{11AAEEA0-6D75-4BCC-AF37-665245BDFB70}" type="pres">
      <dgm:prSet presAssocID="{687B7DD0-FA3D-4C2D-9371-366CC4E01036}" presName="aSpace2" presStyleCnt="0"/>
      <dgm:spPr/>
    </dgm:pt>
    <dgm:pt modelId="{1E535358-7C48-4D3A-9A2C-174AB8370662}" type="pres">
      <dgm:prSet presAssocID="{0C2B6D8C-9D29-4260-9C32-2A41C139D996}" presName="childNode" presStyleLbl="node1" presStyleIdx="3" presStyleCnt="6">
        <dgm:presLayoutVars>
          <dgm:bulletEnabled val="1"/>
        </dgm:presLayoutVars>
      </dgm:prSet>
      <dgm:spPr/>
    </dgm:pt>
    <dgm:pt modelId="{D7A0EB44-AE11-444B-8476-4B3D1FEA8CF0}" type="pres">
      <dgm:prSet presAssocID="{B7D8AB03-CD03-4AEC-957A-B4A4A0CAE857}" presName="aSpace" presStyleCnt="0"/>
      <dgm:spPr/>
    </dgm:pt>
    <dgm:pt modelId="{95A2A31E-B03A-4F74-820C-10F54EED2392}" type="pres">
      <dgm:prSet presAssocID="{DD2DFA9E-EA24-440C-AA5F-42FA9BEDE001}" presName="compNode" presStyleCnt="0"/>
      <dgm:spPr/>
    </dgm:pt>
    <dgm:pt modelId="{C8311C9B-6148-4687-9FBC-ACF7479C47A0}" type="pres">
      <dgm:prSet presAssocID="{DD2DFA9E-EA24-440C-AA5F-42FA9BEDE001}" presName="aNode" presStyleLbl="bgShp" presStyleIdx="2" presStyleCnt="3"/>
      <dgm:spPr/>
    </dgm:pt>
    <dgm:pt modelId="{6D43B3BA-E351-4686-9E9B-A7AC3F27B32A}" type="pres">
      <dgm:prSet presAssocID="{DD2DFA9E-EA24-440C-AA5F-42FA9BEDE001}" presName="textNode" presStyleLbl="bgShp" presStyleIdx="2" presStyleCnt="3"/>
      <dgm:spPr/>
    </dgm:pt>
    <dgm:pt modelId="{1839EA83-3F62-4AE1-B480-CC515634F510}" type="pres">
      <dgm:prSet presAssocID="{DD2DFA9E-EA24-440C-AA5F-42FA9BEDE001}" presName="compChildNode" presStyleCnt="0"/>
      <dgm:spPr/>
    </dgm:pt>
    <dgm:pt modelId="{BF28EEA9-5072-48D4-B03D-DE78A1EBBC08}" type="pres">
      <dgm:prSet presAssocID="{DD2DFA9E-EA24-440C-AA5F-42FA9BEDE001}" presName="theInnerList" presStyleCnt="0"/>
      <dgm:spPr/>
    </dgm:pt>
    <dgm:pt modelId="{9930B4AA-6418-4C70-8985-9B45572F498A}" type="pres">
      <dgm:prSet presAssocID="{9DC34FEA-45BD-4088-B533-ED3AD0A833FB}" presName="childNode" presStyleLbl="node1" presStyleIdx="4" presStyleCnt="6">
        <dgm:presLayoutVars>
          <dgm:bulletEnabled val="1"/>
        </dgm:presLayoutVars>
      </dgm:prSet>
      <dgm:spPr/>
    </dgm:pt>
    <dgm:pt modelId="{66FDC8CC-827E-43DE-9B8F-61AD6DC0655C}" type="pres">
      <dgm:prSet presAssocID="{9DC34FEA-45BD-4088-B533-ED3AD0A833FB}" presName="aSpace2" presStyleCnt="0"/>
      <dgm:spPr/>
    </dgm:pt>
    <dgm:pt modelId="{E991F35A-1127-4834-9DB9-6F632319049B}" type="pres">
      <dgm:prSet presAssocID="{939B704A-4DE6-492E-84B2-853020D9450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21F861B-D5A1-4AD2-A65D-E8F5C1C00439}" type="presOf" srcId="{55F2A101-55B7-40ED-BD27-D2C5C7FC2382}" destId="{5D9790F1-ECC2-4E46-9BEF-F8535B179633}" srcOrd="0" destOrd="0" presId="urn:microsoft.com/office/officeart/2005/8/layout/lProcess2"/>
    <dgm:cxn modelId="{2CB5991B-2430-4C5C-9075-4A4CE4E0C88F}" type="presOf" srcId="{DD2DFA9E-EA24-440C-AA5F-42FA9BEDE001}" destId="{6D43B3BA-E351-4686-9E9B-A7AC3F27B32A}" srcOrd="1" destOrd="0" presId="urn:microsoft.com/office/officeart/2005/8/layout/lProcess2"/>
    <dgm:cxn modelId="{736EFD1F-377C-4033-93D5-D92038CBE52B}" type="presOf" srcId="{687B7DD0-FA3D-4C2D-9371-366CC4E01036}" destId="{152D4B1A-D082-47E3-A1B7-26CDC19E98C6}" srcOrd="0" destOrd="0" presId="urn:microsoft.com/office/officeart/2005/8/layout/lProcess2"/>
    <dgm:cxn modelId="{C2F87820-07F7-47DA-82F9-A539A460213F}" srcId="{03F7C1ED-B717-4FA6-840B-D5B864B7ACCE}" destId="{DD2DFA9E-EA24-440C-AA5F-42FA9BEDE001}" srcOrd="2" destOrd="0" parTransId="{12141410-6FA9-401F-8E34-C2F7E6BFE52D}" sibTransId="{397A073A-8158-4B18-BE9B-9FE5373EA5DE}"/>
    <dgm:cxn modelId="{11B8F02A-C609-4E06-B7EF-2FE43097F108}" srcId="{55F2A101-55B7-40ED-BD27-D2C5C7FC2382}" destId="{236223BB-72CB-40D9-A532-F75CF432D8B4}" srcOrd="0" destOrd="0" parTransId="{163B96F7-55A6-437F-A941-1AA5442C2EAC}" sibTransId="{EDB2F057-49B2-46FF-A162-935813EC5EB2}"/>
    <dgm:cxn modelId="{173B0F30-4FB0-4D3E-B900-BBAA14F4B7A0}" srcId="{B7D8AB03-CD03-4AEC-957A-B4A4A0CAE857}" destId="{0C2B6D8C-9D29-4260-9C32-2A41C139D996}" srcOrd="1" destOrd="0" parTransId="{CCB80020-900B-4D35-B866-1AB45C5CE147}" sibTransId="{AA66EC4E-9164-4056-8B21-11BF260B2531}"/>
    <dgm:cxn modelId="{CB7D1433-6147-4D68-9F00-905E042B5C9E}" type="presOf" srcId="{B7D8AB03-CD03-4AEC-957A-B4A4A0CAE857}" destId="{890A2F29-CD05-436F-A9C6-FFA643CA12E4}" srcOrd="1" destOrd="0" presId="urn:microsoft.com/office/officeart/2005/8/layout/lProcess2"/>
    <dgm:cxn modelId="{876B3361-4D0D-47D2-89FE-E94EA1595D00}" srcId="{55F2A101-55B7-40ED-BD27-D2C5C7FC2382}" destId="{4E9258DD-A35D-4218-A01A-633AD26C0EE8}" srcOrd="1" destOrd="0" parTransId="{E46AE5AB-0F6B-44B7-830E-9FEC854D19F3}" sibTransId="{373F89B8-6979-4107-BA63-49E798A84610}"/>
    <dgm:cxn modelId="{F8EA5C64-A56E-46E9-9504-0A19FB4A3963}" type="presOf" srcId="{4E9258DD-A35D-4218-A01A-633AD26C0EE8}" destId="{004C822B-04FF-46F1-A4F4-BE0596031D0D}" srcOrd="0" destOrd="0" presId="urn:microsoft.com/office/officeart/2005/8/layout/lProcess2"/>
    <dgm:cxn modelId="{09F97444-43EC-498F-9DEB-79473107505D}" type="presOf" srcId="{55F2A101-55B7-40ED-BD27-D2C5C7FC2382}" destId="{1A606355-FDFB-4E24-A4FA-A2AE77DF9A8E}" srcOrd="1" destOrd="0" presId="urn:microsoft.com/office/officeart/2005/8/layout/lProcess2"/>
    <dgm:cxn modelId="{94547D6E-5405-45B2-AAA8-33011981BAA5}" type="presOf" srcId="{939B704A-4DE6-492E-84B2-853020D9450E}" destId="{E991F35A-1127-4834-9DB9-6F632319049B}" srcOrd="0" destOrd="0" presId="urn:microsoft.com/office/officeart/2005/8/layout/lProcess2"/>
    <dgm:cxn modelId="{09A00D79-6C58-4A38-8921-B5E16D3664C9}" type="presOf" srcId="{236223BB-72CB-40D9-A532-F75CF432D8B4}" destId="{123B7A0B-77EE-4BF6-89D2-5B89A5165696}" srcOrd="0" destOrd="0" presId="urn:microsoft.com/office/officeart/2005/8/layout/lProcess2"/>
    <dgm:cxn modelId="{0A4FFD8E-0FF2-4ACE-B432-DEF1CFCDB867}" type="presOf" srcId="{03F7C1ED-B717-4FA6-840B-D5B864B7ACCE}" destId="{EB541F3D-69A0-45F3-AA56-470BC3D56E1A}" srcOrd="0" destOrd="0" presId="urn:microsoft.com/office/officeart/2005/8/layout/lProcess2"/>
    <dgm:cxn modelId="{E7959496-9646-46A8-973F-4E80061597C1}" srcId="{03F7C1ED-B717-4FA6-840B-D5B864B7ACCE}" destId="{B7D8AB03-CD03-4AEC-957A-B4A4A0CAE857}" srcOrd="1" destOrd="0" parTransId="{32C46DFF-BED0-4977-963F-95F2EF5786FD}" sibTransId="{4323F1CE-75BF-4AB4-96A9-BA4A2EFA5517}"/>
    <dgm:cxn modelId="{4FABE59B-7460-44D9-9275-F963D4ADDE7B}" srcId="{03F7C1ED-B717-4FA6-840B-D5B864B7ACCE}" destId="{55F2A101-55B7-40ED-BD27-D2C5C7FC2382}" srcOrd="0" destOrd="0" parTransId="{7185D85A-6E89-42FE-863F-CABC520A5678}" sibTransId="{A28CF4DE-D865-439A-A18F-22E85701ED70}"/>
    <dgm:cxn modelId="{15E9DD9D-A3C2-41CD-BDF9-409072955213}" type="presOf" srcId="{0C2B6D8C-9D29-4260-9C32-2A41C139D996}" destId="{1E535358-7C48-4D3A-9A2C-174AB8370662}" srcOrd="0" destOrd="0" presId="urn:microsoft.com/office/officeart/2005/8/layout/lProcess2"/>
    <dgm:cxn modelId="{0254FBC5-C857-4E7F-83E3-F59E3332840B}" type="presOf" srcId="{B7D8AB03-CD03-4AEC-957A-B4A4A0CAE857}" destId="{7287E3F6-BDB3-4FDF-9AB9-8FE587865E0D}" srcOrd="0" destOrd="0" presId="urn:microsoft.com/office/officeart/2005/8/layout/lProcess2"/>
    <dgm:cxn modelId="{677BB8D2-37CF-4984-A106-62E15AE3853A}" type="presOf" srcId="{DD2DFA9E-EA24-440C-AA5F-42FA9BEDE001}" destId="{C8311C9B-6148-4687-9FBC-ACF7479C47A0}" srcOrd="0" destOrd="0" presId="urn:microsoft.com/office/officeart/2005/8/layout/lProcess2"/>
    <dgm:cxn modelId="{6668B3DC-9BE1-47CB-8595-55887D4D0419}" srcId="{DD2DFA9E-EA24-440C-AA5F-42FA9BEDE001}" destId="{939B704A-4DE6-492E-84B2-853020D9450E}" srcOrd="1" destOrd="0" parTransId="{96AB6C5C-8861-494B-8ACE-B6155477A4FF}" sibTransId="{55F6D4D5-B47C-45D2-85DF-E4383E3C8F7B}"/>
    <dgm:cxn modelId="{55F9BAE0-E891-4D19-A30A-B9F60D69EF48}" type="presOf" srcId="{9DC34FEA-45BD-4088-B533-ED3AD0A833FB}" destId="{9930B4AA-6418-4C70-8985-9B45572F498A}" srcOrd="0" destOrd="0" presId="urn:microsoft.com/office/officeart/2005/8/layout/lProcess2"/>
    <dgm:cxn modelId="{3AFB32EA-092B-462C-B6D3-14402A4685DC}" srcId="{DD2DFA9E-EA24-440C-AA5F-42FA9BEDE001}" destId="{9DC34FEA-45BD-4088-B533-ED3AD0A833FB}" srcOrd="0" destOrd="0" parTransId="{811944CA-CBAB-4841-8D9D-4FFB011AFE5F}" sibTransId="{A982D4FF-A621-452A-81EC-53D1043ED219}"/>
    <dgm:cxn modelId="{C2F8ADED-4781-4B94-8C27-18227AE77989}" srcId="{B7D8AB03-CD03-4AEC-957A-B4A4A0CAE857}" destId="{687B7DD0-FA3D-4C2D-9371-366CC4E01036}" srcOrd="0" destOrd="0" parTransId="{950BD7C3-6E5B-42F6-9F6E-B51BC218800E}" sibTransId="{22531545-6496-4F22-93D4-11D9332045B5}"/>
    <dgm:cxn modelId="{CE21696C-46BC-43A5-B423-2DBB11E3E4A0}" type="presParOf" srcId="{EB541F3D-69A0-45F3-AA56-470BC3D56E1A}" destId="{3F1324E5-6292-40AF-BA40-A06101020447}" srcOrd="0" destOrd="0" presId="urn:microsoft.com/office/officeart/2005/8/layout/lProcess2"/>
    <dgm:cxn modelId="{F467872F-F2AF-40EC-AA93-06037D616227}" type="presParOf" srcId="{3F1324E5-6292-40AF-BA40-A06101020447}" destId="{5D9790F1-ECC2-4E46-9BEF-F8535B179633}" srcOrd="0" destOrd="0" presId="urn:microsoft.com/office/officeart/2005/8/layout/lProcess2"/>
    <dgm:cxn modelId="{769F8E51-C083-4F3C-8EC1-350FC86DAA94}" type="presParOf" srcId="{3F1324E5-6292-40AF-BA40-A06101020447}" destId="{1A606355-FDFB-4E24-A4FA-A2AE77DF9A8E}" srcOrd="1" destOrd="0" presId="urn:microsoft.com/office/officeart/2005/8/layout/lProcess2"/>
    <dgm:cxn modelId="{5629BC17-08A6-430D-8565-82F6D37EE363}" type="presParOf" srcId="{3F1324E5-6292-40AF-BA40-A06101020447}" destId="{3211A0F5-19ED-4DFA-A2F7-3C9E6C57D184}" srcOrd="2" destOrd="0" presId="urn:microsoft.com/office/officeart/2005/8/layout/lProcess2"/>
    <dgm:cxn modelId="{B2A2DBEF-62E1-4C97-857B-2ADB73DD2C63}" type="presParOf" srcId="{3211A0F5-19ED-4DFA-A2F7-3C9E6C57D184}" destId="{D6BAA827-ABBF-419B-8DD0-832CC07AA116}" srcOrd="0" destOrd="0" presId="urn:microsoft.com/office/officeart/2005/8/layout/lProcess2"/>
    <dgm:cxn modelId="{C9CAEC5D-3A5A-4DB6-B008-B7006C99F5B5}" type="presParOf" srcId="{D6BAA827-ABBF-419B-8DD0-832CC07AA116}" destId="{123B7A0B-77EE-4BF6-89D2-5B89A5165696}" srcOrd="0" destOrd="0" presId="urn:microsoft.com/office/officeart/2005/8/layout/lProcess2"/>
    <dgm:cxn modelId="{A8EA8F9C-6F34-4DEE-9BAC-AF1A8B701D21}" type="presParOf" srcId="{D6BAA827-ABBF-419B-8DD0-832CC07AA116}" destId="{3256DB19-502D-446C-BFA2-17A0F4E6962F}" srcOrd="1" destOrd="0" presId="urn:microsoft.com/office/officeart/2005/8/layout/lProcess2"/>
    <dgm:cxn modelId="{1837827A-82C6-4C7C-BBD6-94C28C55FF55}" type="presParOf" srcId="{D6BAA827-ABBF-419B-8DD0-832CC07AA116}" destId="{004C822B-04FF-46F1-A4F4-BE0596031D0D}" srcOrd="2" destOrd="0" presId="urn:microsoft.com/office/officeart/2005/8/layout/lProcess2"/>
    <dgm:cxn modelId="{429751F0-D114-4511-A589-887F2411AD15}" type="presParOf" srcId="{EB541F3D-69A0-45F3-AA56-470BC3D56E1A}" destId="{A9E52F6B-7A51-4876-8019-16E483C5F75D}" srcOrd="1" destOrd="0" presId="urn:microsoft.com/office/officeart/2005/8/layout/lProcess2"/>
    <dgm:cxn modelId="{261AAE9D-19EF-4959-94A3-A5CB3DF790BB}" type="presParOf" srcId="{EB541F3D-69A0-45F3-AA56-470BC3D56E1A}" destId="{03794420-0A8E-4483-8B64-A223791E0BE1}" srcOrd="2" destOrd="0" presId="urn:microsoft.com/office/officeart/2005/8/layout/lProcess2"/>
    <dgm:cxn modelId="{E0F27A42-84FA-4F31-A32A-C7CC38EDAA34}" type="presParOf" srcId="{03794420-0A8E-4483-8B64-A223791E0BE1}" destId="{7287E3F6-BDB3-4FDF-9AB9-8FE587865E0D}" srcOrd="0" destOrd="0" presId="urn:microsoft.com/office/officeart/2005/8/layout/lProcess2"/>
    <dgm:cxn modelId="{10F65438-AA1B-40A3-B778-5858049CFF32}" type="presParOf" srcId="{03794420-0A8E-4483-8B64-A223791E0BE1}" destId="{890A2F29-CD05-436F-A9C6-FFA643CA12E4}" srcOrd="1" destOrd="0" presId="urn:microsoft.com/office/officeart/2005/8/layout/lProcess2"/>
    <dgm:cxn modelId="{0E83357E-A73F-4B62-96A3-5982E7A786AC}" type="presParOf" srcId="{03794420-0A8E-4483-8B64-A223791E0BE1}" destId="{3B91D36C-0D72-4AD8-8DAE-D5591BC3973A}" srcOrd="2" destOrd="0" presId="urn:microsoft.com/office/officeart/2005/8/layout/lProcess2"/>
    <dgm:cxn modelId="{F3AF049D-4C75-4876-83FA-E1264930A423}" type="presParOf" srcId="{3B91D36C-0D72-4AD8-8DAE-D5591BC3973A}" destId="{177578F2-0F06-493F-B09D-56018B4B12E7}" srcOrd="0" destOrd="0" presId="urn:microsoft.com/office/officeart/2005/8/layout/lProcess2"/>
    <dgm:cxn modelId="{A948D5B0-8264-44A7-B18A-17281CBE4973}" type="presParOf" srcId="{177578F2-0F06-493F-B09D-56018B4B12E7}" destId="{152D4B1A-D082-47E3-A1B7-26CDC19E98C6}" srcOrd="0" destOrd="0" presId="urn:microsoft.com/office/officeart/2005/8/layout/lProcess2"/>
    <dgm:cxn modelId="{4FD7F839-BB5B-43F1-82C7-8920FD1494AF}" type="presParOf" srcId="{177578F2-0F06-493F-B09D-56018B4B12E7}" destId="{11AAEEA0-6D75-4BCC-AF37-665245BDFB70}" srcOrd="1" destOrd="0" presId="urn:microsoft.com/office/officeart/2005/8/layout/lProcess2"/>
    <dgm:cxn modelId="{A3155231-BDBF-4E65-8865-DCC61317D89A}" type="presParOf" srcId="{177578F2-0F06-493F-B09D-56018B4B12E7}" destId="{1E535358-7C48-4D3A-9A2C-174AB8370662}" srcOrd="2" destOrd="0" presId="urn:microsoft.com/office/officeart/2005/8/layout/lProcess2"/>
    <dgm:cxn modelId="{43DBFBEC-D7DD-4B21-8A77-8F99939353F2}" type="presParOf" srcId="{EB541F3D-69A0-45F3-AA56-470BC3D56E1A}" destId="{D7A0EB44-AE11-444B-8476-4B3D1FEA8CF0}" srcOrd="3" destOrd="0" presId="urn:microsoft.com/office/officeart/2005/8/layout/lProcess2"/>
    <dgm:cxn modelId="{C4F1D3B8-9B39-4364-BD3D-B119924EC580}" type="presParOf" srcId="{EB541F3D-69A0-45F3-AA56-470BC3D56E1A}" destId="{95A2A31E-B03A-4F74-820C-10F54EED2392}" srcOrd="4" destOrd="0" presId="urn:microsoft.com/office/officeart/2005/8/layout/lProcess2"/>
    <dgm:cxn modelId="{AEC8360E-439C-4423-A54A-7A5DDAAE8531}" type="presParOf" srcId="{95A2A31E-B03A-4F74-820C-10F54EED2392}" destId="{C8311C9B-6148-4687-9FBC-ACF7479C47A0}" srcOrd="0" destOrd="0" presId="urn:microsoft.com/office/officeart/2005/8/layout/lProcess2"/>
    <dgm:cxn modelId="{10957D33-7C5F-42B5-838E-3E793B78FB71}" type="presParOf" srcId="{95A2A31E-B03A-4F74-820C-10F54EED2392}" destId="{6D43B3BA-E351-4686-9E9B-A7AC3F27B32A}" srcOrd="1" destOrd="0" presId="urn:microsoft.com/office/officeart/2005/8/layout/lProcess2"/>
    <dgm:cxn modelId="{0C5CB93D-BFD9-4093-8993-226BD45D64A9}" type="presParOf" srcId="{95A2A31E-B03A-4F74-820C-10F54EED2392}" destId="{1839EA83-3F62-4AE1-B480-CC515634F510}" srcOrd="2" destOrd="0" presId="urn:microsoft.com/office/officeart/2005/8/layout/lProcess2"/>
    <dgm:cxn modelId="{7E718C6E-E6DF-4C61-8AFC-192E7E89471D}" type="presParOf" srcId="{1839EA83-3F62-4AE1-B480-CC515634F510}" destId="{BF28EEA9-5072-48D4-B03D-DE78A1EBBC08}" srcOrd="0" destOrd="0" presId="urn:microsoft.com/office/officeart/2005/8/layout/lProcess2"/>
    <dgm:cxn modelId="{208DEC00-FBF0-4F9A-B5D5-C5329E7FA96A}" type="presParOf" srcId="{BF28EEA9-5072-48D4-B03D-DE78A1EBBC08}" destId="{9930B4AA-6418-4C70-8985-9B45572F498A}" srcOrd="0" destOrd="0" presId="urn:microsoft.com/office/officeart/2005/8/layout/lProcess2"/>
    <dgm:cxn modelId="{5E58AB3C-1DCA-4066-B238-CA1FCB2909C2}" type="presParOf" srcId="{BF28EEA9-5072-48D4-B03D-DE78A1EBBC08}" destId="{66FDC8CC-827E-43DE-9B8F-61AD6DC0655C}" srcOrd="1" destOrd="0" presId="urn:microsoft.com/office/officeart/2005/8/layout/lProcess2"/>
    <dgm:cxn modelId="{695EE488-37BA-432B-B368-6CDFEC13A774}" type="presParOf" srcId="{BF28EEA9-5072-48D4-B03D-DE78A1EBBC08}" destId="{E991F35A-1127-4834-9DB9-6F632319049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790F1-ECC2-4E46-9BEF-F8535B179633}">
      <dsp:nvSpPr>
        <dsp:cNvPr id="0" name=""/>
        <dsp:cNvSpPr/>
      </dsp:nvSpPr>
      <dsp:spPr>
        <a:xfrm>
          <a:off x="1283" y="0"/>
          <a:ext cx="333747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New </a:t>
          </a:r>
          <a:r>
            <a:rPr lang="en-US" sz="3200" kern="1200" dirty="0"/>
            <a:t>PRC-028</a:t>
          </a:r>
        </a:p>
      </dsp:txBody>
      <dsp:txXfrm>
        <a:off x="1283" y="0"/>
        <a:ext cx="3337470" cy="1453991"/>
      </dsp:txXfrm>
    </dsp:sp>
    <dsp:sp modelId="{123B7A0B-77EE-4BF6-89D2-5B89A5165696}">
      <dsp:nvSpPr>
        <dsp:cNvPr id="0" name=""/>
        <dsp:cNvSpPr/>
      </dsp:nvSpPr>
      <dsp:spPr>
        <a:xfrm>
          <a:off x="335030" y="1455411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Installation of disturbance monitoring equipment</a:t>
          </a:r>
        </a:p>
      </dsp:txBody>
      <dsp:txXfrm>
        <a:off x="377831" y="1498212"/>
        <a:ext cx="2584374" cy="1375725"/>
      </dsp:txXfrm>
    </dsp:sp>
    <dsp:sp modelId="{004C822B-04FF-46F1-A4F4-BE0596031D0D}">
      <dsp:nvSpPr>
        <dsp:cNvPr id="0" name=""/>
        <dsp:cNvSpPr/>
      </dsp:nvSpPr>
      <dsp:spPr>
        <a:xfrm>
          <a:off x="335030" y="3141557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Share data on request</a:t>
          </a:r>
        </a:p>
      </dsp:txBody>
      <dsp:txXfrm>
        <a:off x="377831" y="3184358"/>
        <a:ext cx="2584374" cy="1375725"/>
      </dsp:txXfrm>
    </dsp:sp>
    <dsp:sp modelId="{7287E3F6-BDB3-4FDF-9AB9-8FE587865E0D}">
      <dsp:nvSpPr>
        <dsp:cNvPr id="0" name=""/>
        <dsp:cNvSpPr/>
      </dsp:nvSpPr>
      <dsp:spPr>
        <a:xfrm>
          <a:off x="3589064" y="0"/>
          <a:ext cx="333747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New PRC-029</a:t>
          </a:r>
        </a:p>
      </dsp:txBody>
      <dsp:txXfrm>
        <a:off x="3589064" y="0"/>
        <a:ext cx="3337470" cy="1453991"/>
      </dsp:txXfrm>
    </dsp:sp>
    <dsp:sp modelId="{152D4B1A-D082-47E3-A1B7-26CDC19E98C6}">
      <dsp:nvSpPr>
        <dsp:cNvPr id="0" name=""/>
        <dsp:cNvSpPr/>
      </dsp:nvSpPr>
      <dsp:spPr>
        <a:xfrm>
          <a:off x="3922811" y="1455411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Performance based ride-through criteria</a:t>
          </a:r>
        </a:p>
      </dsp:txBody>
      <dsp:txXfrm>
        <a:off x="3965612" y="1498212"/>
        <a:ext cx="2584374" cy="1375725"/>
      </dsp:txXfrm>
    </dsp:sp>
    <dsp:sp modelId="{1E535358-7C48-4D3A-9A2C-174AB8370662}">
      <dsp:nvSpPr>
        <dsp:cNvPr id="0" name=""/>
        <dsp:cNvSpPr/>
      </dsp:nvSpPr>
      <dsp:spPr>
        <a:xfrm>
          <a:off x="3922811" y="3141557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Capability based ride-through criteria</a:t>
          </a:r>
        </a:p>
      </dsp:txBody>
      <dsp:txXfrm>
        <a:off x="3965612" y="3184358"/>
        <a:ext cx="2584374" cy="1375725"/>
      </dsp:txXfrm>
    </dsp:sp>
    <dsp:sp modelId="{C8311C9B-6148-4687-9FBC-ACF7479C47A0}">
      <dsp:nvSpPr>
        <dsp:cNvPr id="0" name=""/>
        <dsp:cNvSpPr/>
      </dsp:nvSpPr>
      <dsp:spPr>
        <a:xfrm>
          <a:off x="7176845" y="0"/>
          <a:ext cx="333747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New PRC-030</a:t>
          </a:r>
        </a:p>
      </dsp:txBody>
      <dsp:txXfrm>
        <a:off x="7176845" y="0"/>
        <a:ext cx="3337470" cy="1453991"/>
      </dsp:txXfrm>
    </dsp:sp>
    <dsp:sp modelId="{9930B4AA-6418-4C70-8985-9B45572F498A}">
      <dsp:nvSpPr>
        <dsp:cNvPr id="0" name=""/>
        <dsp:cNvSpPr/>
      </dsp:nvSpPr>
      <dsp:spPr>
        <a:xfrm>
          <a:off x="7510592" y="1455411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Analysis of performance during a disturbance</a:t>
          </a:r>
        </a:p>
      </dsp:txBody>
      <dsp:txXfrm>
        <a:off x="7553393" y="1498212"/>
        <a:ext cx="2584374" cy="1375725"/>
      </dsp:txXfrm>
    </dsp:sp>
    <dsp:sp modelId="{E991F35A-1127-4834-9DB9-6F632319049B}">
      <dsp:nvSpPr>
        <dsp:cNvPr id="0" name=""/>
        <dsp:cNvSpPr/>
      </dsp:nvSpPr>
      <dsp:spPr>
        <a:xfrm>
          <a:off x="7510592" y="3141557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Initiates what is evaluated for ride-through performance</a:t>
          </a:r>
        </a:p>
      </dsp:txBody>
      <dsp:txXfrm>
        <a:off x="7553393" y="3184358"/>
        <a:ext cx="2584374" cy="1375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790F1-ECC2-4E46-9BEF-F8535B179633}">
      <dsp:nvSpPr>
        <dsp:cNvPr id="0" name=""/>
        <dsp:cNvSpPr/>
      </dsp:nvSpPr>
      <dsp:spPr>
        <a:xfrm>
          <a:off x="1283" y="0"/>
          <a:ext cx="333747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New PRC-028</a:t>
          </a:r>
        </a:p>
      </dsp:txBody>
      <dsp:txXfrm>
        <a:off x="1283" y="0"/>
        <a:ext cx="3337470" cy="1453991"/>
      </dsp:txXfrm>
    </dsp:sp>
    <dsp:sp modelId="{123B7A0B-77EE-4BF6-89D2-5B89A5165696}">
      <dsp:nvSpPr>
        <dsp:cNvPr id="0" name=""/>
        <dsp:cNvSpPr/>
      </dsp:nvSpPr>
      <dsp:spPr>
        <a:xfrm>
          <a:off x="335030" y="1455411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Installation of disturbance monitoring equipment</a:t>
          </a:r>
        </a:p>
      </dsp:txBody>
      <dsp:txXfrm>
        <a:off x="377831" y="1498212"/>
        <a:ext cx="2584374" cy="1375725"/>
      </dsp:txXfrm>
    </dsp:sp>
    <dsp:sp modelId="{004C822B-04FF-46F1-A4F4-BE0596031D0D}">
      <dsp:nvSpPr>
        <dsp:cNvPr id="0" name=""/>
        <dsp:cNvSpPr/>
      </dsp:nvSpPr>
      <dsp:spPr>
        <a:xfrm>
          <a:off x="335030" y="3141557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Share data on request</a:t>
          </a:r>
        </a:p>
      </dsp:txBody>
      <dsp:txXfrm>
        <a:off x="377831" y="3184358"/>
        <a:ext cx="2584374" cy="1375725"/>
      </dsp:txXfrm>
    </dsp:sp>
    <dsp:sp modelId="{7287E3F6-BDB3-4FDF-9AB9-8FE587865E0D}">
      <dsp:nvSpPr>
        <dsp:cNvPr id="0" name=""/>
        <dsp:cNvSpPr/>
      </dsp:nvSpPr>
      <dsp:spPr>
        <a:xfrm>
          <a:off x="3589064" y="0"/>
          <a:ext cx="333747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New PRC-029</a:t>
          </a:r>
        </a:p>
      </dsp:txBody>
      <dsp:txXfrm>
        <a:off x="3589064" y="0"/>
        <a:ext cx="3337470" cy="1453991"/>
      </dsp:txXfrm>
    </dsp:sp>
    <dsp:sp modelId="{152D4B1A-D082-47E3-A1B7-26CDC19E98C6}">
      <dsp:nvSpPr>
        <dsp:cNvPr id="0" name=""/>
        <dsp:cNvSpPr/>
      </dsp:nvSpPr>
      <dsp:spPr>
        <a:xfrm>
          <a:off x="3922811" y="1455411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Performance based ride-through criteria</a:t>
          </a:r>
        </a:p>
      </dsp:txBody>
      <dsp:txXfrm>
        <a:off x="3965612" y="1498212"/>
        <a:ext cx="2584374" cy="1375725"/>
      </dsp:txXfrm>
    </dsp:sp>
    <dsp:sp modelId="{1E535358-7C48-4D3A-9A2C-174AB8370662}">
      <dsp:nvSpPr>
        <dsp:cNvPr id="0" name=""/>
        <dsp:cNvSpPr/>
      </dsp:nvSpPr>
      <dsp:spPr>
        <a:xfrm>
          <a:off x="3922811" y="3141557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Capability based ride-through criteria</a:t>
          </a:r>
        </a:p>
      </dsp:txBody>
      <dsp:txXfrm>
        <a:off x="3965612" y="3184358"/>
        <a:ext cx="2584374" cy="1375725"/>
      </dsp:txXfrm>
    </dsp:sp>
    <dsp:sp modelId="{C8311C9B-6148-4687-9FBC-ACF7479C47A0}">
      <dsp:nvSpPr>
        <dsp:cNvPr id="0" name=""/>
        <dsp:cNvSpPr/>
      </dsp:nvSpPr>
      <dsp:spPr>
        <a:xfrm>
          <a:off x="7176845" y="0"/>
          <a:ext cx="333747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New PRC-030</a:t>
          </a:r>
        </a:p>
      </dsp:txBody>
      <dsp:txXfrm>
        <a:off x="7176845" y="0"/>
        <a:ext cx="3337470" cy="1453991"/>
      </dsp:txXfrm>
    </dsp:sp>
    <dsp:sp modelId="{9930B4AA-6418-4C70-8985-9B45572F498A}">
      <dsp:nvSpPr>
        <dsp:cNvPr id="0" name=""/>
        <dsp:cNvSpPr/>
      </dsp:nvSpPr>
      <dsp:spPr>
        <a:xfrm>
          <a:off x="7510592" y="1455411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Analysis of performance during a disturbance</a:t>
          </a:r>
        </a:p>
      </dsp:txBody>
      <dsp:txXfrm>
        <a:off x="7553393" y="1498212"/>
        <a:ext cx="2584374" cy="1375725"/>
      </dsp:txXfrm>
    </dsp:sp>
    <dsp:sp modelId="{E991F35A-1127-4834-9DB9-6F632319049B}">
      <dsp:nvSpPr>
        <dsp:cNvPr id="0" name=""/>
        <dsp:cNvSpPr/>
      </dsp:nvSpPr>
      <dsp:spPr>
        <a:xfrm>
          <a:off x="7510592" y="3141557"/>
          <a:ext cx="2669976" cy="1461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Triggers what is evaluated for ride-through performance</a:t>
          </a:r>
        </a:p>
      </dsp:txBody>
      <dsp:txXfrm>
        <a:off x="7553393" y="3184358"/>
        <a:ext cx="2584374" cy="1375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EC48A-CACA-446F-81AF-F188FB520B0D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669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3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3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3550C-EC5D-713B-F549-3E5EA7C0D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A51E5-A749-5F70-295A-9381BCFB4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CFA43-4CE9-9A34-0C4C-64F632249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7F085-4819-4CF7-443B-36DFD8E8C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7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9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2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3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EC48A-CACA-446F-81AF-F188FB520B0D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76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0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r="629"/>
          <a:stretch/>
        </p:blipFill>
        <p:spPr>
          <a:xfrm>
            <a:off x="70339" y="76200"/>
            <a:ext cx="12045461" cy="6753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/>
          <a:srcRect l="5324" t="4418" r="65090" b="82327"/>
          <a:stretch/>
        </p:blipFill>
        <p:spPr>
          <a:xfrm>
            <a:off x="381000" y="685800"/>
            <a:ext cx="2522974" cy="75689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962400" y="5932863"/>
            <a:ext cx="822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468562"/>
            <a:ext cx="110744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32" y="1325562"/>
            <a:ext cx="11222568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1122256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6091936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1432" y="1325562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2" y="132556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61432" y="1981200"/>
            <a:ext cx="5388864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6096169" y="1981200"/>
            <a:ext cx="5388864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47802"/>
            <a:ext cx="73152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2389717" y="4800600"/>
            <a:ext cx="73152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219200"/>
            <a:ext cx="67056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12192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727200" y="3187700"/>
            <a:ext cx="1160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78" r="1149"/>
          <a:stretch/>
        </p:blipFill>
        <p:spPr>
          <a:xfrm>
            <a:off x="10017211" y="0"/>
            <a:ext cx="2174789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7518400" y="6400800"/>
            <a:ext cx="447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609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8" name="Picture 7" descr="NERC_PPT_insideheader.png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83" r="20474"/>
          <a:stretch/>
        </p:blipFill>
        <p:spPr>
          <a:xfrm>
            <a:off x="1" y="0"/>
            <a:ext cx="10017210" cy="125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ohn.Skeath@nerc.ne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1849369"/>
            <a:ext cx="8291512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b="1" i="0" kern="0" dirty="0">
                <a:latin typeface="Tahoma" pitchFamily="84" charset="0"/>
              </a:rPr>
              <a:t>NERC Update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i="0" kern="0" dirty="0">
                <a:latin typeface="Tahoma" pitchFamily="84" charset="0"/>
              </a:rPr>
              <a:t>Protection Standards and Data Center Fault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2000" i="0" kern="0" dirty="0">
              <a:latin typeface="Tahoma" pitchFamily="84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JP Skeath, Manager, Engineering and Security Integration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Annual Georgia Tech Fault and Disturbance Conference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May 5,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F1C75-EAF2-7B89-95F8-7CB5BE65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9372600" cy="513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/>
          <a:lstStyle/>
          <a:p>
            <a:r>
              <a:rPr lang="en-US" dirty="0"/>
              <a:t>Load Loss Effects - Frequency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984F6-1851-C823-8BC2-975FD0F39181}"/>
              </a:ext>
            </a:extLst>
          </p:cNvPr>
          <p:cNvSpPr txBox="1"/>
          <p:nvPr/>
        </p:nvSpPr>
        <p:spPr>
          <a:xfrm>
            <a:off x="1981200" y="1790700"/>
            <a:ext cx="3276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Frequency rises to 60.047</a:t>
            </a:r>
            <a:endParaRPr lang="en-US" sz="2000" i="0" dirty="0">
              <a:solidFill>
                <a:srgbClr val="FF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4772C0-0000-E81A-3FD3-0A2077581548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5400" y="1676400"/>
            <a:ext cx="685799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1500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3043768" cy="4846638"/>
          </a:xfrm>
        </p:spPr>
        <p:txBody>
          <a:bodyPr/>
          <a:lstStyle/>
          <a:p>
            <a:r>
              <a:rPr lang="en-US" dirty="0"/>
              <a:t>High Voltage</a:t>
            </a:r>
          </a:p>
          <a:p>
            <a:r>
              <a:rPr lang="en-US" dirty="0"/>
              <a:t>Less than 1.1 per unit</a:t>
            </a:r>
          </a:p>
          <a:p>
            <a:r>
              <a:rPr lang="en-US" dirty="0"/>
              <a:t>Operators removed local area 230 kV capacitor banks to reduce voltage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Loss Effects - Voltage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AAA07-E817-1863-1285-32C01EF61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9527"/>
          <a:stretch/>
        </p:blipFill>
        <p:spPr>
          <a:xfrm>
            <a:off x="3495230" y="1325562"/>
            <a:ext cx="8299473" cy="481031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70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E32DF-7FA6-82F6-0C70-E4BBF2A44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41207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9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727C2-D4DC-F377-11BD-04A71B8EE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26660"/>
            <a:ext cx="9144000" cy="3404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/>
          <a:lstStyle/>
          <a:p>
            <a:r>
              <a:rPr lang="en-US" dirty="0"/>
              <a:t>Event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984F6-1851-C823-8BC2-975FD0F39181}"/>
              </a:ext>
            </a:extLst>
          </p:cNvPr>
          <p:cNvSpPr txBox="1"/>
          <p:nvPr/>
        </p:nvSpPr>
        <p:spPr>
          <a:xfrm>
            <a:off x="2400300" y="3132365"/>
            <a:ext cx="1600200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0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load did not come back immediately</a:t>
            </a:r>
            <a:endParaRPr lang="en-US" sz="1300" i="0" dirty="0">
              <a:solidFill>
                <a:srgbClr val="FF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4772C0-0000-E81A-3FD3-0A207758154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48000" y="2667000"/>
            <a:ext cx="3048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4537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89117-CE24-B81C-F096-5DB94ED84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5471E5-5C0E-8460-1536-5AF11F48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2EB9B-CC24-8C6C-3490-47F4520EC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6412074" cy="533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AB2480-ED7E-ADD8-DF82-A863B4B75969}"/>
              </a:ext>
            </a:extLst>
          </p:cNvPr>
          <p:cNvSpPr/>
          <p:nvPr/>
        </p:nvSpPr>
        <p:spPr bwMode="auto">
          <a:xfrm>
            <a:off x="6705600" y="1447800"/>
            <a:ext cx="3352800" cy="2133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i="0" dirty="0">
                <a:solidFill>
                  <a:srgbClr val="FF0000"/>
                </a:solidFill>
              </a:rPr>
              <a:t>Something Else Happened</a:t>
            </a:r>
          </a:p>
          <a:p>
            <a:pPr algn="ctr"/>
            <a:r>
              <a:rPr lang="en-US" sz="2800" b="1" i="0" dirty="0">
                <a:solidFill>
                  <a:srgbClr val="FF0000"/>
                </a:solidFill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85992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457200" y="1858963"/>
            <a:ext cx="4419600" cy="4846637"/>
          </a:xfrm>
        </p:spPr>
        <p:txBody>
          <a:bodyPr lIns="91440" tIns="45720" rIns="91440" bIns="45720" anchor="t"/>
          <a:lstStyle/>
          <a:p>
            <a:r>
              <a:rPr lang="en-US" dirty="0"/>
              <a:t>Cooling load is critical after voltage disturbance</a:t>
            </a:r>
          </a:p>
          <a:p>
            <a:r>
              <a:rPr lang="en-US" dirty="0"/>
              <a:t>Design follows ITIC curve</a:t>
            </a:r>
          </a:p>
          <a:p>
            <a:r>
              <a:rPr lang="en-US" dirty="0"/>
              <a:t>Will “lockout” after a number of events in a specific period of time</a:t>
            </a:r>
          </a:p>
          <a:p>
            <a:r>
              <a:rPr lang="en-US" dirty="0"/>
              <a:t>More than one power distribution architecture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/>
          <a:lstStyle/>
          <a:p>
            <a:r>
              <a:rPr lang="en-US" dirty="0"/>
              <a:t>Data Center Coalition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EBA3A-FF0A-BA73-1E4B-BB25A4B3C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143000"/>
            <a:ext cx="6679250" cy="52166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B2F537-5CBE-C474-AD29-A3FD6DE2E10F}"/>
              </a:ext>
            </a:extLst>
          </p:cNvPr>
          <p:cNvSpPr/>
          <p:nvPr/>
        </p:nvSpPr>
        <p:spPr bwMode="auto">
          <a:xfrm>
            <a:off x="569118" y="1249363"/>
            <a:ext cx="3621882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>
                <a:solidFill>
                  <a:schemeClr val="bg1"/>
                </a:solidFill>
              </a:rPr>
              <a:t>Data Center Load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84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49FE4-5554-D702-1A8D-7C0ED87E3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CCAB46-40E2-7CCD-A388-3A6A478E69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7200" y="1858963"/>
            <a:ext cx="4419600" cy="4846637"/>
          </a:xfrm>
        </p:spPr>
        <p:txBody>
          <a:bodyPr lIns="91440" tIns="45720" rIns="91440" bIns="45720" anchor="t"/>
          <a:lstStyle/>
          <a:p>
            <a:r>
              <a:rPr lang="en-US" dirty="0"/>
              <a:t>Cooling load is critical after voltage disturbance</a:t>
            </a:r>
          </a:p>
          <a:p>
            <a:r>
              <a:rPr lang="en-US" dirty="0"/>
              <a:t>Design follows ITIC curve</a:t>
            </a:r>
          </a:p>
          <a:p>
            <a:r>
              <a:rPr lang="en-US" b="1" dirty="0">
                <a:solidFill>
                  <a:srgbClr val="FF0000"/>
                </a:solidFill>
              </a:rPr>
              <a:t>Will “lockout” after a number of events in a specific period of time</a:t>
            </a:r>
          </a:p>
          <a:p>
            <a:r>
              <a:rPr lang="en-US" dirty="0"/>
              <a:t>More than one power distribution architecture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6E2B4-2F9C-73A4-406A-CAB53B14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/>
          <a:lstStyle/>
          <a:p>
            <a:r>
              <a:rPr lang="en-US" dirty="0"/>
              <a:t>Data Center Coalition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438EE-3CF2-5C05-C8A4-76AC52399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143000"/>
            <a:ext cx="6679250" cy="52166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123FE2-08B6-110E-41FC-7806B617E32E}"/>
              </a:ext>
            </a:extLst>
          </p:cNvPr>
          <p:cNvSpPr/>
          <p:nvPr/>
        </p:nvSpPr>
        <p:spPr bwMode="auto">
          <a:xfrm>
            <a:off x="569118" y="1249363"/>
            <a:ext cx="3621882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>
                <a:solidFill>
                  <a:schemeClr val="bg1"/>
                </a:solidFill>
              </a:rPr>
              <a:t>Data Center Load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31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/>
          <a:lstStyle/>
          <a:p>
            <a:r>
              <a:rPr lang="en-US" dirty="0"/>
              <a:t>The rest of the story…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9DFA5-49F5-F2A6-AFE3-93CA2420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10229171" cy="27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5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9BB24-39F0-282B-31C9-916D8B097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BA08B3-E5BA-2EAD-2E16-3BF944E0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Analysis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11E22-4CE0-9BBA-34F5-B532669E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6412074" cy="533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A657C8-A5E0-FB9C-28DE-1AC87183A862}"/>
              </a:ext>
            </a:extLst>
          </p:cNvPr>
          <p:cNvSpPr/>
          <p:nvPr/>
        </p:nvSpPr>
        <p:spPr bwMode="auto">
          <a:xfrm>
            <a:off x="6934200" y="1447800"/>
            <a:ext cx="3657600" cy="2743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i="0" dirty="0">
                <a:solidFill>
                  <a:srgbClr val="FF0000"/>
                </a:solidFill>
              </a:rPr>
              <a:t>3 Strikes…</a:t>
            </a:r>
          </a:p>
          <a:p>
            <a:pPr algn="ctr"/>
            <a:r>
              <a:rPr lang="en-US" sz="2800" i="0" dirty="0">
                <a:solidFill>
                  <a:srgbClr val="FF0000"/>
                </a:solidFill>
              </a:rPr>
              <a:t>You’re Out!</a:t>
            </a:r>
            <a:endParaRPr lang="en-US" sz="2800" b="1" i="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0CB159-73D1-C83F-7F85-4C99F1635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600" y="2438400"/>
            <a:ext cx="2402800" cy="15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25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461963" y="1325563"/>
            <a:ext cx="6853237" cy="4846637"/>
          </a:xfrm>
        </p:spPr>
        <p:txBody>
          <a:bodyPr lIns="91440" tIns="45720" rIns="91440" bIns="45720" anchor="t"/>
          <a:lstStyle/>
          <a:p>
            <a:r>
              <a:rPr lang="en-US" dirty="0"/>
              <a:t>Require dynamic response models of large loads in facility interconnection requirements</a:t>
            </a:r>
          </a:p>
          <a:p>
            <a:r>
              <a:rPr lang="en-US" dirty="0"/>
              <a:t>Perform studies to determine the potential magnitude of load loss for system disturbances (particularly faults)</a:t>
            </a:r>
          </a:p>
          <a:p>
            <a:r>
              <a:rPr lang="en-US" dirty="0"/>
              <a:t>Take into consideration the potential for voltage-sensitive load loss when configuring automatic reclosing schemes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/>
          <a:lstStyle/>
          <a:p>
            <a:r>
              <a:rPr lang="en-US" dirty="0"/>
              <a:t>Incident Review Considerations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1818C-CFED-0E2B-AAB0-5330FE51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325563"/>
            <a:ext cx="3886200" cy="5003561"/>
          </a:xfrm>
          <a:prstGeom prst="rect">
            <a:avLst/>
          </a:prstGeom>
          <a:ln>
            <a:noFill/>
          </a:ln>
          <a:effectLst>
            <a:glow rad="127000">
              <a:schemeClr val="bg2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72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66641E-3D98-4991-8652-9B73CFE1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066800"/>
            <a:ext cx="5886400" cy="54302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 anchor="ctr">
            <a:normAutofit/>
          </a:bodyPr>
          <a:lstStyle/>
          <a:p>
            <a:r>
              <a:rPr lang="en-US" dirty="0"/>
              <a:t>Order 901 Summary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DA1B55-CB88-5477-AE55-6102B7849B1F}"/>
              </a:ext>
            </a:extLst>
          </p:cNvPr>
          <p:cNvSpPr/>
          <p:nvPr/>
        </p:nvSpPr>
        <p:spPr bwMode="auto">
          <a:xfrm>
            <a:off x="2895600" y="4419600"/>
            <a:ext cx="3048000" cy="207740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1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6BD4A-0562-2AE3-FDE1-89358A1A5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44397-28B9-F6FF-365A-AE0D9348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steps/Needs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5B019-6E97-4A77-F459-FA2CFF832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80" y="1295400"/>
            <a:ext cx="11008424" cy="34289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66F10F6-A104-8016-CA20-026158B5A022}"/>
              </a:ext>
            </a:extLst>
          </p:cNvPr>
          <p:cNvSpPr/>
          <p:nvPr/>
        </p:nvSpPr>
        <p:spPr bwMode="auto">
          <a:xfrm>
            <a:off x="2082325" y="1371600"/>
            <a:ext cx="381000" cy="156776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502F52-2B63-252F-C226-75B9D92868BB}"/>
              </a:ext>
            </a:extLst>
          </p:cNvPr>
          <p:cNvCxnSpPr>
            <a:cxnSpLocks/>
            <a:endCxn id="9" idx="4"/>
          </p:cNvCxnSpPr>
          <p:nvPr/>
        </p:nvCxnSpPr>
        <p:spPr bwMode="auto">
          <a:xfrm flipH="1" flipV="1">
            <a:off x="2272825" y="2939369"/>
            <a:ext cx="927575" cy="19850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7A7E4D-5B03-AEB7-EBC3-B18296B42192}"/>
              </a:ext>
            </a:extLst>
          </p:cNvPr>
          <p:cNvSpPr txBox="1"/>
          <p:nvPr/>
        </p:nvSpPr>
        <p:spPr>
          <a:xfrm>
            <a:off x="1752600" y="4924416"/>
            <a:ext cx="7315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 need to understand this ride through response looks like for </a:t>
            </a:r>
            <a:r>
              <a:rPr lang="en-US" sz="3200" b="1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all</a:t>
            </a:r>
            <a:r>
              <a:rPr lang="en-US" sz="3200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facilities</a:t>
            </a:r>
            <a:endParaRPr lang="en-US" sz="3200" dirty="0">
              <a:solidFill>
                <a:srgbClr val="FF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3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17884-6C53-6EA4-BCD5-B6BCBC5DA5E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3931683" cy="4846638"/>
          </a:xfrm>
        </p:spPr>
        <p:txBody>
          <a:bodyPr/>
          <a:lstStyle/>
          <a:p>
            <a:r>
              <a:rPr lang="en-US" dirty="0"/>
              <a:t>Identify and characterize unique aspects and risks of Large Loads</a:t>
            </a:r>
          </a:p>
          <a:p>
            <a:r>
              <a:rPr lang="en-US" dirty="0"/>
              <a:t>Large Load definition</a:t>
            </a:r>
          </a:p>
          <a:p>
            <a:r>
              <a:rPr lang="en-US" dirty="0"/>
              <a:t>Identify gaps and potential risk mitigation</a:t>
            </a:r>
          </a:p>
          <a:p>
            <a:r>
              <a:rPr lang="en-US" dirty="0"/>
              <a:t>Develop guidance and best practice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DA9CA-404B-F9C5-6132-25A51266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Large Loads Task Force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4444C-497C-C622-DDC3-195F807E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751" y="1371600"/>
            <a:ext cx="6961773" cy="3247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19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3E1D92-4F3E-EAAC-53CF-EF1B9755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Forced Oscillations</a:t>
            </a:r>
          </a:p>
        </p:txBody>
      </p:sp>
      <p:pic>
        <p:nvPicPr>
          <p:cNvPr id="4" name="Content Placeholder 3" descr="A graph of a sound wave&#10;&#10;AI-generated content may be incorrect.">
            <a:extLst>
              <a:ext uri="{FF2B5EF4-FFF2-40B4-BE49-F238E27FC236}">
                <a16:creationId xmlns:a16="http://schemas.microsoft.com/office/drawing/2014/main" id="{526FEF64-BB4B-AF34-58FA-5C9B2278B077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239000" cy="4813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E417A-0D6F-6746-2C44-7A0117A00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757" y="1752600"/>
            <a:ext cx="3183774" cy="4169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198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3BEDB18C-986D-57E2-F042-74E235813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24638"/>
            <a:ext cx="7379222" cy="5062724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12192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228600" y="313709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8587C-C4EC-649B-2B49-E035BCFD0399}"/>
              </a:ext>
            </a:extLst>
          </p:cNvPr>
          <p:cNvSpPr txBox="1"/>
          <p:nvPr/>
        </p:nvSpPr>
        <p:spPr>
          <a:xfrm>
            <a:off x="5334000" y="4140200"/>
            <a:ext cx="5791200" cy="154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F497D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Paul “JP” Skeath</a:t>
            </a:r>
            <a:endParaRPr lang="en-US" sz="16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1F497D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Manager, Engineering and Security Integration</a:t>
            </a:r>
            <a:endParaRPr lang="en-US" sz="16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1F497D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American Electric Reliability Corporation</a:t>
            </a:r>
            <a:endParaRPr lang="en-US" sz="16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1F497D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3353 Peachtree Road NE, Suite 600 – North Tower</a:t>
            </a:r>
            <a:endParaRPr lang="en-US" sz="16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1F497D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Atlanta, GA 30326</a:t>
            </a:r>
            <a:endParaRPr lang="en-US" sz="16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1F497D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404-446-9630 office | 404-823-1365 cell</a:t>
            </a:r>
            <a:endParaRPr lang="en-US" sz="16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John.Skeath@nerc.net</a:t>
            </a:r>
            <a:endParaRPr lang="en-US" sz="16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 anchor="ctr">
            <a:normAutofit/>
          </a:bodyPr>
          <a:lstStyle/>
          <a:p>
            <a:r>
              <a:rPr lang="en-US" dirty="0"/>
              <a:t>Milestone 2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F9BF96-AA1E-C3E1-CB81-888850B9503B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155795497"/>
              </p:ext>
            </p:extLst>
          </p:nvPr>
        </p:nvGraphicFramePr>
        <p:xfrm>
          <a:off x="914400" y="1371600"/>
          <a:ext cx="10515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281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B6AAE-4E0A-34D9-28AC-8A8723559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1B127E-6D84-AE6A-7424-01A70D8A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 anchor="ctr">
            <a:normAutofit/>
          </a:bodyPr>
          <a:lstStyle/>
          <a:p>
            <a:r>
              <a:rPr lang="en-US" dirty="0"/>
              <a:t>Milestone 2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13604E-5B0C-96CD-852C-38C7E7A5D584}"/>
              </a:ext>
            </a:extLst>
          </p:cNvPr>
          <p:cNvGraphicFramePr>
            <a:graphicFrameLocks noGrp="1"/>
          </p:cNvGraphicFramePr>
          <p:nvPr>
            <p:ph sz="half" idx="10"/>
          </p:nvPr>
        </p:nvGraphicFramePr>
        <p:xfrm>
          <a:off x="914400" y="1371600"/>
          <a:ext cx="10515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96DC33-07CB-2638-43EA-06989A9490B7}"/>
              </a:ext>
            </a:extLst>
          </p:cNvPr>
          <p:cNvSpPr txBox="1"/>
          <p:nvPr/>
        </p:nvSpPr>
        <p:spPr>
          <a:xfrm>
            <a:off x="5638800" y="2286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77.8%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F952E1-BC31-C161-6A6F-58BCA9F6DCC4}"/>
              </a:ext>
            </a:extLst>
          </p:cNvPr>
          <p:cNvSpPr txBox="1"/>
          <p:nvPr/>
        </p:nvSpPr>
        <p:spPr>
          <a:xfrm>
            <a:off x="9296400" y="228599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70.88%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32549-5073-435B-184C-EB3E39D54F7F}"/>
              </a:ext>
            </a:extLst>
          </p:cNvPr>
          <p:cNvSpPr txBox="1"/>
          <p:nvPr/>
        </p:nvSpPr>
        <p:spPr>
          <a:xfrm>
            <a:off x="2095500" y="228599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83.85%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64724-EF74-3B38-5D4A-7D0EE73A4798}"/>
              </a:ext>
            </a:extLst>
          </p:cNvPr>
          <p:cNvSpPr txBox="1"/>
          <p:nvPr/>
        </p:nvSpPr>
        <p:spPr>
          <a:xfrm>
            <a:off x="5105400" y="94902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 for NOPR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2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084884-7C91-A488-1256-5931FE1C92A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Project 2021-04 – Modifications to PRC-002-5</a:t>
            </a:r>
          </a:p>
          <a:p>
            <a:pPr lvl="1"/>
            <a:r>
              <a:rPr lang="en-US" dirty="0"/>
              <a:t>Final Ballot of 84.2%</a:t>
            </a:r>
          </a:p>
          <a:p>
            <a:pPr lvl="1"/>
            <a:r>
              <a:rPr lang="en-US" dirty="0"/>
              <a:t>Excluded IBRs, minor clarifications on CSV headers</a:t>
            </a:r>
          </a:p>
          <a:p>
            <a:r>
              <a:rPr lang="en-US" dirty="0"/>
              <a:t>Project 2020-02 – Modifications to PRC-024-4</a:t>
            </a:r>
          </a:p>
          <a:p>
            <a:pPr lvl="1"/>
            <a:r>
              <a:rPr lang="en-US" dirty="0"/>
              <a:t>Final Ballot of 86.41%</a:t>
            </a:r>
          </a:p>
          <a:p>
            <a:pPr lvl="1"/>
            <a:r>
              <a:rPr lang="en-US" dirty="0"/>
              <a:t>Focused on synchronous generation. Added applicability for synchronous condensers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230C1A-33EC-CCF9-9CD7-D18C994C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2 Summary – Other Affected Standards</a:t>
            </a:r>
          </a:p>
        </p:txBody>
      </p:sp>
    </p:spTree>
    <p:extLst>
      <p:ext uri="{BB962C8B-B14F-4D97-AF65-F5344CB8AC3E}">
        <p14:creationId xmlns:p14="http://schemas.microsoft.com/office/powerpoint/2010/main" val="64773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/>
          <a:lstStyle/>
          <a:p>
            <a:r>
              <a:rPr lang="en-US" dirty="0"/>
              <a:t>Load Loss Incident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1C949-828A-D3F6-8F7F-3D621156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93935"/>
            <a:ext cx="707233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A350E-744A-7FCD-6F63-7E0B49233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1919495"/>
            <a:ext cx="2919628" cy="3759080"/>
          </a:xfrm>
          <a:prstGeom prst="rect">
            <a:avLst/>
          </a:prstGeom>
          <a:ln>
            <a:noFill/>
          </a:ln>
          <a:effectLst>
            <a:glow rad="127000">
              <a:schemeClr val="bg2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6096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FD6C6C-67A2-E8CB-F3D7-EA3AF8650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/>
          <a:lstStyle/>
          <a:p>
            <a:r>
              <a:rPr lang="en-US" dirty="0"/>
              <a:t>Load Loss Incident – Affected 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5A49B-1F61-ADDA-4D0C-D39E556B0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3"/>
          <a:stretch/>
        </p:blipFill>
        <p:spPr>
          <a:xfrm>
            <a:off x="1981200" y="1066800"/>
            <a:ext cx="7162800" cy="541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31A570-8938-C964-0C20-5B3F212B53C4}"/>
              </a:ext>
            </a:extLst>
          </p:cNvPr>
          <p:cNvSpPr txBox="1"/>
          <p:nvPr/>
        </p:nvSpPr>
        <p:spPr>
          <a:xfrm>
            <a:off x="8229600" y="5257800"/>
            <a:ext cx="1981201" cy="121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0" dirty="0">
                <a:solidFill>
                  <a:srgbClr val="00AF50"/>
                </a:solidFill>
                <a:latin typeface="Aptos" panose="020B0004020202020204" pitchFamily="34" charset="0"/>
              </a:rPr>
              <a:t>Load Lost During Event </a:t>
            </a:r>
          </a:p>
          <a:p>
            <a:r>
              <a:rPr lang="en-US" i="0" dirty="0">
                <a:solidFill>
                  <a:srgbClr val="00AF50"/>
                </a:solidFill>
                <a:latin typeface="Aptos" panose="020B0004020202020204" pitchFamily="34" charset="0"/>
              </a:rPr>
              <a:t>(GREEN)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0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727C2-D4DC-F377-11BD-04A71B8EE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7" y="1828800"/>
            <a:ext cx="11395166" cy="4242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3" y="152400"/>
            <a:ext cx="8026399" cy="655638"/>
          </a:xfrm>
        </p:spPr>
        <p:txBody>
          <a:bodyPr/>
          <a:lstStyle/>
          <a:p>
            <a:r>
              <a:rPr lang="en-US" dirty="0"/>
              <a:t>Load Loss Incident – Affected Load</a:t>
            </a:r>
          </a:p>
        </p:txBody>
      </p:sp>
    </p:spTree>
    <p:extLst>
      <p:ext uri="{BB962C8B-B14F-4D97-AF65-F5344CB8AC3E}">
        <p14:creationId xmlns:p14="http://schemas.microsoft.com/office/powerpoint/2010/main" val="216629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C564D7-F165-5E75-DA55-7CD22603A6A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1433" y="1325562"/>
            <a:ext cx="3043768" cy="484663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Exclusively Data Center load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25-30 substations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 60 individual data center load points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Individual load loss ranged from 2 MW to 85 MW</a:t>
            </a:r>
            <a:endParaRPr lang="en-US" sz="2400" i="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Loss Incident – Affected 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E929C-33D8-D7DF-17CB-2DF2B78F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2" y="1325562"/>
            <a:ext cx="8387698" cy="46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56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(Widescreen 16x9).potx" id="{37B45A3A-536E-47C6-A46E-70DC39572A8C}" vid="{0BEAB6DD-D04B-463B-A079-BED079838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 (Widescreen 16x9)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4MTZNK5M4YKK-1380784637-81</_dlc_DocId>
    <_dlc_DocIdUrl xmlns="be72bb46-7b96-43f6-b3d2-cb56bca42853">
      <Url>https://infohub.internal.nerc.com/_layouts/15/DocIdRedir.aspx?ID=4MTZNK5M4YKK-1380784637-81</Url>
      <Description>4MTZNK5M4YKK-1380784637-81</Description>
    </_dlc_DocIdUrl>
    <Division xmlns="a614bff7-06ef-4380-81cc-ebb8f858167d">NERC</Division>
  </documentManagement>
</p:properties>
</file>

<file path=customXml/item3.xml><?xml version="1.0" encoding="utf-8"?>
<?mso-contentType ?>
<SharedContentType xmlns="Microsoft.SharePoint.Taxonomy.ContentTypeSync" SourceId="9444bc9d-bb2e-441f-89a7-915ba9281662" ContentTypeId="0x0101" PreviousValue="false"/>
</file>

<file path=customXml/item4.xml><?xml version="1.0" encoding="utf-8"?>
<?mso-contentType ?>
<FormTemplates xmlns="http://schemas.microsoft.com/sharepoint/v3/contenttype/forms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e1fa40aa5e4a11081a5ac935b6351ad9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51d5459262243764f4e74aba4819059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2:Divisio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1" nillable="true" ma:displayName="Area" ma:format="Dropdown" ma:internalName="Division">
      <xsd:simpleType>
        <xsd:restriction base="dms:Choice">
          <xsd:enumeration value="E-ISAC"/>
          <xsd:enumeration value="NERC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51EF14B-9FC4-4933-9DF9-300B895476B4}">
  <ds:schemaRefs>
    <ds:schemaRef ds:uri="be72bb46-7b96-43f6-b3d2-cb56bca42853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a614bff7-06ef-4380-81cc-ebb8f858167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59C48BE-2A42-48B8-8341-8AE461659F3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1285215-C368-48DA-B598-F9EAE81A9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 (Widescreen 16x9) (2)</Template>
  <TotalTime>8428</TotalTime>
  <Words>510</Words>
  <Application>Microsoft Office PowerPoint</Application>
  <PresentationFormat>Widescreen</PresentationFormat>
  <Paragraphs>110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Arial</vt:lpstr>
      <vt:lpstr>Calibri</vt:lpstr>
      <vt:lpstr>Courier New</vt:lpstr>
      <vt:lpstr>Lucida Grande</vt:lpstr>
      <vt:lpstr>Palatino Linotype</vt:lpstr>
      <vt:lpstr>Tahoma</vt:lpstr>
      <vt:lpstr>Verdana</vt:lpstr>
      <vt:lpstr>Wingdings</vt:lpstr>
      <vt:lpstr>NERCTheme</vt:lpstr>
      <vt:lpstr>PowerPoint Presentation</vt:lpstr>
      <vt:lpstr>Order 901 Summary</vt:lpstr>
      <vt:lpstr>Milestone 2 Summary</vt:lpstr>
      <vt:lpstr>Milestone 2 Summary</vt:lpstr>
      <vt:lpstr>Milestone 2 Summary – Other Affected Standards</vt:lpstr>
      <vt:lpstr>Load Loss Incident</vt:lpstr>
      <vt:lpstr>Load Loss Incident – Affected Load</vt:lpstr>
      <vt:lpstr>Load Loss Incident – Affected Load</vt:lpstr>
      <vt:lpstr>Load Loss Incident – Affected Load</vt:lpstr>
      <vt:lpstr>Load Loss Effects - Frequency </vt:lpstr>
      <vt:lpstr>Load Loss Effects - Voltage</vt:lpstr>
      <vt:lpstr>Event Analysis</vt:lpstr>
      <vt:lpstr>Event Analysis</vt:lpstr>
      <vt:lpstr>Event Analysis</vt:lpstr>
      <vt:lpstr>Data Center Coalition Input</vt:lpstr>
      <vt:lpstr>Data Center Coalition Input</vt:lpstr>
      <vt:lpstr>The rest of the story…</vt:lpstr>
      <vt:lpstr>Event Analysis Results</vt:lpstr>
      <vt:lpstr>Incident Review Considerations</vt:lpstr>
      <vt:lpstr>Next steps/Needs</vt:lpstr>
      <vt:lpstr>NERC Large Loads Task Force</vt:lpstr>
      <vt:lpstr>Forced Oscillations</vt:lpstr>
      <vt:lpstr>PowerPoint Presentation</vt:lpstr>
    </vt:vector>
  </TitlesOfParts>
  <Manager/>
  <Company>NERC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NERC PowerPoint (widescreen 16x9)</dc:title>
  <dc:creator>Alex Carlson</dc:creator>
  <cp:lastModifiedBy>Tony Ranson</cp:lastModifiedBy>
  <cp:revision>7</cp:revision>
  <dcterms:created xsi:type="dcterms:W3CDTF">2024-05-30T19:10:43Z</dcterms:created>
  <dcterms:modified xsi:type="dcterms:W3CDTF">2025-05-05T00:02:05Z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24105d8b-5f0f-4912-a9ad-9daf8dec882b</vt:lpwstr>
  </property>
</Properties>
</file>